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  <p:sldMasterId id="2147483699" r:id="rId7"/>
  </p:sldMasterIdLst>
  <p:notesMasterIdLst>
    <p:notesMasterId r:id="rId32"/>
  </p:notesMasterIdLst>
  <p:handoutMasterIdLst>
    <p:handoutMasterId r:id="rId33"/>
  </p:handoutMasterIdLst>
  <p:sldIdLst>
    <p:sldId id="256" r:id="rId8"/>
    <p:sldId id="260" r:id="rId9"/>
    <p:sldId id="338" r:id="rId10"/>
    <p:sldId id="339" r:id="rId11"/>
    <p:sldId id="340" r:id="rId12"/>
    <p:sldId id="331" r:id="rId13"/>
    <p:sldId id="288" r:id="rId14"/>
    <p:sldId id="341" r:id="rId15"/>
    <p:sldId id="342" r:id="rId16"/>
    <p:sldId id="292" r:id="rId17"/>
    <p:sldId id="348" r:id="rId18"/>
    <p:sldId id="343" r:id="rId19"/>
    <p:sldId id="344" r:id="rId20"/>
    <p:sldId id="322" r:id="rId21"/>
    <p:sldId id="345" r:id="rId22"/>
    <p:sldId id="346" r:id="rId23"/>
    <p:sldId id="296" r:id="rId24"/>
    <p:sldId id="347" r:id="rId25"/>
    <p:sldId id="328" r:id="rId26"/>
    <p:sldId id="294" r:id="rId27"/>
    <p:sldId id="264" r:id="rId28"/>
    <p:sldId id="283" r:id="rId29"/>
    <p:sldId id="336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B20A4E-CF7D-7EB7-0690-65C8C5CEFA69}" name="Allnutt, Annie" initials="AA" userId="S::60656@icf.com::1a4c980e-ffa6-4764-abac-ea981ce85933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A1DB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50A282-5FFC-4F6D-84D4-9845D014129B}" v="7" dt="2025-09-01T16:42:08.6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63" autoAdjust="0"/>
    <p:restoredTop sz="87468" autoAdjust="0"/>
  </p:normalViewPr>
  <p:slideViewPr>
    <p:cSldViewPr snapToGrid="0">
      <p:cViewPr varScale="1">
        <p:scale>
          <a:sx n="97" d="100"/>
          <a:sy n="97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5/10/relationships/revisionInfo" Target="revisionInfo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9788a9a5-b9f9-4f09-9b88-668e95cc4242" providerId="ADAL" clId="{1F50A282-5FFC-4F6D-84D4-9845D014129B}"/>
    <pc:docChg chg="modSld">
      <pc:chgData name="Behague, Sabina" userId="9788a9a5-b9f9-4f09-9b88-668e95cc4242" providerId="ADAL" clId="{1F50A282-5FFC-4F6D-84D4-9845D014129B}" dt="2025-09-01T16:43:09.148" v="22" actId="27918"/>
      <pc:docMkLst>
        <pc:docMk/>
      </pc:docMkLst>
      <pc:sldChg chg="modSp mod modNotesTx">
        <pc:chgData name="Behague, Sabina" userId="9788a9a5-b9f9-4f09-9b88-668e95cc4242" providerId="ADAL" clId="{1F50A282-5FFC-4F6D-84D4-9845D014129B}" dt="2025-09-01T16:41:36.225" v="15" actId="20577"/>
        <pc:sldMkLst>
          <pc:docMk/>
          <pc:sldMk cId="2004344858" sldId="288"/>
        </pc:sldMkLst>
        <pc:graphicFrameChg chg="mod">
          <ac:chgData name="Behague, Sabina" userId="9788a9a5-b9f9-4f09-9b88-668e95cc4242" providerId="ADAL" clId="{1F50A282-5FFC-4F6D-84D4-9845D014129B}" dt="2025-09-01T16:41:27.589" v="14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">
        <pc:chgData name="Behague, Sabina" userId="9788a9a5-b9f9-4f09-9b88-668e95cc4242" providerId="ADAL" clId="{1F50A282-5FFC-4F6D-84D4-9845D014129B}" dt="2025-09-01T16:43:09.148" v="22" actId="27918"/>
        <pc:sldMkLst>
          <pc:docMk/>
          <pc:sldMk cId="4205298638" sldId="292"/>
        </pc:sldMkLst>
      </pc:sldChg>
      <pc:sldChg chg="mod">
        <pc:chgData name="Behague, Sabina" userId="9788a9a5-b9f9-4f09-9b88-668e95cc4242" providerId="ADAL" clId="{1F50A282-5FFC-4F6D-84D4-9845D014129B}" dt="2025-09-01T16:42:52.415" v="20" actId="27918"/>
        <pc:sldMkLst>
          <pc:docMk/>
          <pc:sldMk cId="127253413" sldId="34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9308246941623874E-2"/>
          <c:w val="0.95416666666666672"/>
          <c:h val="0.7247775702729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physical 
violence by any perpetrator 
since age 15</c:v>
                </c:pt>
                <c:pt idx="1">
                  <c:v>Experienced physical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19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3819999733609199E-2"/>
          <c:w val="0.99392242559276067"/>
          <c:h val="0.71161441707032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13</c:v>
                </c:pt>
                <c:pt idx="2">
                  <c:v>4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609768619669177E-2"/>
          <c:w val="0.99392242559276067"/>
          <c:h val="0.71982459203551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Emotional violence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or emotional violence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13</c:v>
                </c:pt>
                <c:pt idx="2">
                  <c:v>4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3.896811170960026E-2"/>
          <c:w val="0.95416666666666672"/>
          <c:h val="0.8380580830829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753-4047-ACD0-2F05864BBD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30-39</c:v>
                </c:pt>
                <c:pt idx="5">
                  <c:v>40-49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18</c:v>
                </c:pt>
                <c:pt idx="1">
                  <c:v>16</c:v>
                </c:pt>
                <c:pt idx="2">
                  <c:v>18</c:v>
                </c:pt>
                <c:pt idx="3">
                  <c:v>20</c:v>
                </c:pt>
                <c:pt idx="4">
                  <c:v>19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7.889316949568155E-2"/>
          <c:w val="0.95416666666666672"/>
          <c:h val="0.759012178840966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16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17</c:v>
                </c:pt>
                <c:pt idx="1">
                  <c:v>18</c:v>
                </c:pt>
                <c:pt idx="2" formatCode="General">
                  <c:v>20</c:v>
                </c:pt>
                <c:pt idx="3" formatCode="General">
                  <c:v>18</c:v>
                </c:pt>
                <c:pt idx="4" formatCode="General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6104189967799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6A1-4C02-8544-E03BCCA64AA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E2D-4446-82D9-288E23655D1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dLbl>
              <c:idx val="4"/>
              <c:tx>
                <c:rich>
                  <a:bodyPr/>
                  <a:lstStyle/>
                  <a:p>
                    <a:fld id="{955B6F76-DF1E-49D2-B4C2-6D24D266734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F6C-4989-9D1D-C38509042BB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4BE3C42-46E0-422B-8010-45F696204154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Current husband/ intimate 
partner</c:v>
                </c:pt>
                <c:pt idx="1">
                  <c:v>Former husband/ intimate 
partner</c:v>
                </c:pt>
                <c:pt idx="2">
                  <c:v>Mother/
step-mother</c:v>
                </c:pt>
                <c:pt idx="4">
                  <c:v>Mother/
step-mother</c:v>
                </c:pt>
                <c:pt idx="5">
                  <c:v>Father/ step-father</c:v>
                </c:pt>
                <c:pt idx="6">
                  <c:v>Sister/ brother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55</c:v>
                </c:pt>
                <c:pt idx="1">
                  <c:v>22</c:v>
                </c:pt>
                <c:pt idx="2">
                  <c:v>15</c:v>
                </c:pt>
                <c:pt idx="4">
                  <c:v>38</c:v>
                </c:pt>
                <c:pt idx="5">
                  <c:v>23</c:v>
                </c:pt>
                <c:pt idx="6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400521742942952E-2"/>
          <c:w val="0.95416666666666672"/>
          <c:h val="0.7118385501264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
by any perpetrator</c:v>
                </c:pt>
                <c:pt idx="1">
                  <c:v>Experienced sexual violence 
by any perpetrator
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89946351445645E-4"/>
          <c:y val="2.1693188271898804E-2"/>
          <c:w val="0.99960110053648554"/>
          <c:h val="0.658635661599253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Current husband/ intimate 
partner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Current husband/ intimate 
partner</c:v>
                </c:pt>
                <c:pt idx="1">
                  <c:v>Former husband/ intimate 
partner</c:v>
                </c:pt>
                <c:pt idx="3">
                  <c:v>Stranger</c:v>
                </c:pt>
                <c:pt idx="4">
                  <c:v>Relative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17</c:v>
                </c:pt>
                <c:pt idx="3">
                  <c:v>31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6466268319824191E-2"/>
          <c:w val="0.95416666666666672"/>
          <c:h val="0.763132018234558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Never had an intimate partner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Ever had an intimate partner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29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Married/ living together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69-4CE4-BD15-4F6BA3CB40E0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Divorced/ separated/ widowed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Physical violence by any perpetrator since age 15</c:v>
                </c:pt>
                <c:pt idx="1">
                  <c:v>Sexual violence 
by any perpetrator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37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69-4CE4-BD15-4F6BA3CB4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5.1126424014790027E-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C7E-4CE4-9D4C-A138DAD579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experienced sexual violence by someone other than a husband/intimate partner</c:v>
                </c:pt>
                <c:pt idx="1">
                  <c:v>Experienced sexual violence
in the last 12 months by someone other than a husband/intimate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672707746843403E-2"/>
          <c:y val="4.1836169525692087E-2"/>
          <c:w val="0.72787149836666321"/>
          <c:h val="0.95816383047430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8548531743111479"/>
                  <c:y val="0.2500834711471656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0.22693889362169206"/>
                  <c:y val="-0.169479112642013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453944143499147"/>
                      <c:h val="0.235233631141685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8216787883247915"/>
                  <c:y val="-0.1062568132222994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-0.16157498818185106"/>
                  <c:y val="0.10446272176610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1.3936934116470196E-2"/>
                  <c:y val="-6.21532433058441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Sought help to stop violence</c:v>
                </c:pt>
                <c:pt idx="1">
                  <c:v>Never sought help but told someone</c:v>
                </c:pt>
                <c:pt idx="2">
                  <c:v>Never sought help, never told anyone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</c:v>
                </c:pt>
                <c:pt idx="1">
                  <c:v>18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4203582762312443E-2"/>
          <c:w val="0.95416666666666672"/>
          <c:h val="0.77980614027665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Physical only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74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B3-4CAB-A54C-DF8C88CC3E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Both physical and sexual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73</c:v>
                </c:pt>
                <c:pt idx="1">
                  <c:v>6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B3-4CAB-A54C-DF8C88CC3E0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Physical or sexual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Own family</c:v>
                </c:pt>
                <c:pt idx="1">
                  <c:v>Police</c:v>
                </c:pt>
                <c:pt idx="2">
                  <c:v>Neighbor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74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B3-4CAB-A54C-DF8C88CC3E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71926637742017"/>
          <c:y val="4.4130233832038068E-2"/>
          <c:w val="0.44681784602722319"/>
          <c:h val="0.933894606140561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89-43D6-A24A-1F31023E35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B89-43D6-A24A-1F31023E3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Displays none of the specific behaviours</c:v>
                </c:pt>
                <c:pt idx="1">
                  <c:v>Displays 3 or more of the specific behaviours</c:v>
                </c:pt>
                <c:pt idx="2">
                  <c:v>Uses technology to check on her/track her location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Wrongly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47</c:v>
                </c:pt>
                <c:pt idx="1">
                  <c:v>12</c:v>
                </c:pt>
                <c:pt idx="2">
                  <c:v>3</c:v>
                </c:pt>
                <c:pt idx="3">
                  <c:v>25</c:v>
                </c:pt>
                <c:pt idx="4">
                  <c:v>7</c:v>
                </c:pt>
                <c:pt idx="5">
                  <c:v>11</c:v>
                </c:pt>
                <c:pt idx="6">
                  <c:v>9</c:v>
                </c:pt>
                <c:pt idx="7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B-4215-BA43-59D29F4997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8386367"/>
        <c:axId val="38386783"/>
      </c:barChart>
      <c:catAx>
        <c:axId val="383863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38386783"/>
        <c:crosses val="autoZero"/>
        <c:auto val="1"/>
        <c:lblAlgn val="ctr"/>
        <c:lblOffset val="100"/>
        <c:noMultiLvlLbl val="0"/>
      </c:catAx>
      <c:valAx>
        <c:axId val="38386783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38386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18F8C-009B-4A2C-9AAF-305BA862A756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3D64E-78CB-41C6-B861-9BD671965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515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</a:t>
            </a:r>
          </a:p>
          <a:p>
            <a:endParaRPr lang="en-US" dirty="0"/>
          </a:p>
          <a:p>
            <a:r>
              <a:rPr lang="en-US" dirty="0"/>
              <a:t>Note: Ever experienced physical violence by any perpetrator since age 15 includes physical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59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50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435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42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33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93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EF0B1-ECB6-6678-78E5-0FD586EED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587D6A-8CCD-33D8-527D-2101BA6829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41A94C-64F0-6EDC-FD7D-A0F2C093F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0A2DF3-F610-662E-286C-9A959A5D86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24C39-C45A-4001-BB18-701F08EF0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981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17.2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en-US" sz="1800" dirty="0">
                <a:effectLst/>
                <a:latin typeface="Segoe UI" panose="020B0502040204020203" pitchFamily="34" charset="0"/>
              </a:rPr>
              <a:t>only the top 3 most frequently cited perpetrators for each sub-category of women are displayed on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1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17.4</a:t>
            </a:r>
          </a:p>
          <a:p>
            <a:endParaRPr lang="en-US" dirty="0"/>
          </a:p>
          <a:p>
            <a:r>
              <a:rPr lang="en-US" dirty="0"/>
              <a:t>Note: Ever experienced sexual violence by any perpetrator includes experience of sexual violence in the last 12 months.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1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65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Tables 17.1 &amp; 17.4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32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99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65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53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17.18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3D64E-78CB-41C6-B861-9BD6719652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6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03881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#NigeriaDHS</a:t>
            </a:r>
          </a:p>
        </p:txBody>
      </p:sp>
    </p:spTree>
    <p:extLst>
      <p:ext uri="{BB962C8B-B14F-4D97-AF65-F5344CB8AC3E}">
        <p14:creationId xmlns:p14="http://schemas.microsoft.com/office/powerpoint/2010/main" val="2517587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47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21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4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25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7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02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219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91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27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C7D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een hills with mountains in the background&#10;&#10;AI-generated content may be incorrect.">
            <a:extLst>
              <a:ext uri="{FF2B5EF4-FFF2-40B4-BE49-F238E27FC236}">
                <a16:creationId xmlns:a16="http://schemas.microsoft.com/office/drawing/2014/main" id="{9F8B4020-1145-523D-7860-0C979598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" t="27555" r="2666" b="4961"/>
          <a:stretch>
            <a:fillRect/>
          </a:stretch>
        </p:blipFill>
        <p:spPr>
          <a:xfrm>
            <a:off x="0" y="1804694"/>
            <a:ext cx="9144000" cy="372964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9443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#NigeriaDHS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2024 Nigeria Demographic and Health Survey (NDHS)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D3531C-FC70-58D4-7975-E2E5FF37F4F8}"/>
              </a:ext>
            </a:extLst>
          </p:cNvPr>
          <p:cNvGrpSpPr/>
          <p:nvPr userDrawn="1"/>
        </p:nvGrpSpPr>
        <p:grpSpPr>
          <a:xfrm>
            <a:off x="0" y="1580635"/>
            <a:ext cx="9144000" cy="241312"/>
            <a:chOff x="0" y="1580635"/>
            <a:chExt cx="9144000" cy="2413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39826A-640E-12A1-234F-57C1984C22CC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F735B59-E443-25EE-B20D-E0A5A0624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7C3494-5FDF-2957-A465-7B52B9079D01}"/>
              </a:ext>
            </a:extLst>
          </p:cNvPr>
          <p:cNvGrpSpPr/>
          <p:nvPr userDrawn="1"/>
        </p:nvGrpSpPr>
        <p:grpSpPr>
          <a:xfrm rot="10800000">
            <a:off x="0" y="5363970"/>
            <a:ext cx="9144000" cy="241312"/>
            <a:chOff x="0" y="1580635"/>
            <a:chExt cx="9144000" cy="24131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349EAED-76AA-6EFC-4F1D-564E7A694444}"/>
                </a:ext>
              </a:extLst>
            </p:cNvPr>
            <p:cNvSpPr/>
            <p:nvPr userDrawn="1"/>
          </p:nvSpPr>
          <p:spPr>
            <a:xfrm>
              <a:off x="0" y="1605131"/>
              <a:ext cx="9144000" cy="216816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3871CA-8C21-1B52-18A6-A9CDE196C7A5}"/>
                </a:ext>
              </a:extLst>
            </p:cNvPr>
            <p:cNvSpPr/>
            <p:nvPr userDrawn="1"/>
          </p:nvSpPr>
          <p:spPr>
            <a:xfrm>
              <a:off x="0" y="1580635"/>
              <a:ext cx="9144000" cy="1329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871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44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Domestic Violence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Violence by Marital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3802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 ever experienced: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2147444"/>
              </p:ext>
            </p:extLst>
          </p:nvPr>
        </p:nvGraphicFramePr>
        <p:xfrm>
          <a:off x="628651" y="2846484"/>
          <a:ext cx="8126244" cy="384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9269E4-357A-5DFD-D129-0D281D64DE26}"/>
              </a:ext>
            </a:extLst>
          </p:cNvPr>
          <p:cNvSpPr txBox="1">
            <a:spLocks/>
          </p:cNvSpPr>
          <p:nvPr/>
        </p:nvSpPr>
        <p:spPr>
          <a:xfrm>
            <a:off x="815387" y="1827838"/>
            <a:ext cx="3378925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Never married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D5920A-B047-6C4E-D3B8-EDD7EA88577D}"/>
              </a:ext>
            </a:extLst>
          </p:cNvPr>
          <p:cNvSpPr txBox="1">
            <a:spLocks/>
          </p:cNvSpPr>
          <p:nvPr/>
        </p:nvSpPr>
        <p:spPr>
          <a:xfrm>
            <a:off x="5275787" y="1801731"/>
            <a:ext cx="2957754" cy="40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0" dirty="0"/>
              <a:t>Ever married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12B7CF-64CA-FA11-549B-7CAB8FA5DD27}"/>
              </a:ext>
            </a:extLst>
          </p:cNvPr>
          <p:cNvSpPr txBox="1">
            <a:spLocks/>
          </p:cNvSpPr>
          <p:nvPr/>
        </p:nvSpPr>
        <p:spPr>
          <a:xfrm>
            <a:off x="927513" y="2183200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…Never had an intimate partner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…Ever had an intimate partner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19F6631-9198-0B8E-736D-FDA9341DAE31}"/>
              </a:ext>
            </a:extLst>
          </p:cNvPr>
          <p:cNvSpPr txBox="1">
            <a:spLocks/>
          </p:cNvSpPr>
          <p:nvPr/>
        </p:nvSpPr>
        <p:spPr>
          <a:xfrm>
            <a:off x="5389557" y="2181674"/>
            <a:ext cx="3575214" cy="402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…Married/living together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i="0" dirty="0"/>
              <a:t>…Divorced/ separated/ widowed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408482-9774-63BE-6CED-CB3D4F7D4C3B}"/>
              </a:ext>
            </a:extLst>
          </p:cNvPr>
          <p:cNvSpPr/>
          <p:nvPr/>
        </p:nvSpPr>
        <p:spPr>
          <a:xfrm>
            <a:off x="817033" y="2585174"/>
            <a:ext cx="110480" cy="12064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08B952-F47E-64C0-7A45-63ED2FD4C028}"/>
              </a:ext>
            </a:extLst>
          </p:cNvPr>
          <p:cNvSpPr/>
          <p:nvPr/>
        </p:nvSpPr>
        <p:spPr>
          <a:xfrm>
            <a:off x="815388" y="2323863"/>
            <a:ext cx="113770" cy="12064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EEC4E6-5458-C433-8409-DAE79392E5C6}"/>
              </a:ext>
            </a:extLst>
          </p:cNvPr>
          <p:cNvSpPr/>
          <p:nvPr/>
        </p:nvSpPr>
        <p:spPr>
          <a:xfrm>
            <a:off x="5275787" y="2323863"/>
            <a:ext cx="113770" cy="12064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F1BF2-AA90-65D6-8059-B563BDA0F340}"/>
              </a:ext>
            </a:extLst>
          </p:cNvPr>
          <p:cNvSpPr/>
          <p:nvPr/>
        </p:nvSpPr>
        <p:spPr>
          <a:xfrm>
            <a:off x="5275787" y="2585173"/>
            <a:ext cx="113770" cy="12064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1EC5209-DF5E-3950-E204-65B287D29FE0}"/>
              </a:ext>
            </a:extLst>
          </p:cNvPr>
          <p:cNvCxnSpPr>
            <a:cxnSpLocks/>
          </p:cNvCxnSpPr>
          <p:nvPr/>
        </p:nvCxnSpPr>
        <p:spPr>
          <a:xfrm>
            <a:off x="1759605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560DE5B-7690-078C-287A-A3BB7D3E5E34}"/>
              </a:ext>
            </a:extLst>
          </p:cNvPr>
          <p:cNvCxnSpPr>
            <a:cxnSpLocks/>
          </p:cNvCxnSpPr>
          <p:nvPr/>
        </p:nvCxnSpPr>
        <p:spPr>
          <a:xfrm>
            <a:off x="6031161" y="2166800"/>
            <a:ext cx="15004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4302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Age at First 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64971"/>
            <a:ext cx="7886700" cy="1328058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i="0" dirty="0">
                <a:solidFill>
                  <a:schemeClr val="accent5"/>
                </a:solidFill>
              </a:rPr>
              <a:t>2%</a:t>
            </a:r>
            <a:r>
              <a:rPr lang="en-US" sz="3200" i="0" dirty="0"/>
              <a:t> of women age 18-29 experienced </a:t>
            </a:r>
            <a:br>
              <a:rPr lang="en-US" sz="3200" i="0" dirty="0"/>
            </a:br>
            <a:r>
              <a:rPr lang="en-US" sz="3200" i="0" dirty="0"/>
              <a:t>sexual violence by age 18.</a:t>
            </a:r>
            <a:endParaRPr lang="en-US" sz="3600" b="1" i="0" dirty="0">
              <a:solidFill>
                <a:schemeClr val="accent5"/>
              </a:solidFill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A0CCB558-D334-C73D-70FF-B925B385D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F80AC6-B85E-876D-3F7F-2D945C3A0FA6}"/>
              </a:ext>
            </a:extLst>
          </p:cNvPr>
          <p:cNvSpPr txBox="1">
            <a:spLocks/>
          </p:cNvSpPr>
          <p:nvPr/>
        </p:nvSpPr>
        <p:spPr>
          <a:xfrm>
            <a:off x="7302261" y="805178"/>
            <a:ext cx="180862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16.2.3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 </a:t>
            </a:r>
            <a:br>
              <a:rPr lang="en-US" dirty="0"/>
            </a:br>
            <a:r>
              <a:rPr lang="en-US" dirty="0"/>
              <a:t>by a Non-Intimate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2919373"/>
              </p:ext>
            </p:extLst>
          </p:nvPr>
        </p:nvGraphicFramePr>
        <p:xfrm>
          <a:off x="315687" y="1904999"/>
          <a:ext cx="8469084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783196-2689-3280-21BC-93D6DC3B30CC}"/>
              </a:ext>
            </a:extLst>
          </p:cNvPr>
          <p:cNvSpPr txBox="1"/>
          <p:nvPr/>
        </p:nvSpPr>
        <p:spPr>
          <a:xfrm>
            <a:off x="6422575" y="5105399"/>
            <a:ext cx="620486" cy="4898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0B81754-AFA0-C91A-7EF0-BBEB5284A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BAB372-B395-8FDF-76C3-F7E633EF436C}"/>
              </a:ext>
            </a:extLst>
          </p:cNvPr>
          <p:cNvSpPr txBox="1">
            <a:spLocks/>
          </p:cNvSpPr>
          <p:nvPr/>
        </p:nvSpPr>
        <p:spPr>
          <a:xfrm>
            <a:off x="7342602" y="776510"/>
            <a:ext cx="172794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84701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84991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Help Seeking to Stop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848662"/>
            <a:ext cx="7513865" cy="771141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age 15-49 who ever experienced physical or sexual violence by their help-seeking </a:t>
            </a:r>
            <a:r>
              <a:rPr lang="en-US" dirty="0" err="1"/>
              <a:t>behaviour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8291967"/>
              </p:ext>
            </p:extLst>
          </p:nvPr>
        </p:nvGraphicFramePr>
        <p:xfrm>
          <a:off x="498019" y="1508965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1031872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Sources for Help to Stop the Violence </a:t>
            </a:r>
            <a:br>
              <a:rPr lang="en-US" dirty="0"/>
            </a:br>
            <a:r>
              <a:rPr lang="en-US" dirty="0"/>
              <a:t>by Type of Violence Experienced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382485"/>
            <a:ext cx="7886700" cy="620486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Among women age 15-49 who ever experienced physical or sexual violence and sought help, percent who report specific sources of help sought to stop the violence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DB93101-CAFF-0AD2-384D-BACC6A7146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812114"/>
              </p:ext>
            </p:extLst>
          </p:nvPr>
        </p:nvGraphicFramePr>
        <p:xfrm>
          <a:off x="283029" y="2002971"/>
          <a:ext cx="8599714" cy="469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383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958764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11017"/>
          </a:xfrm>
        </p:spPr>
        <p:txBody>
          <a:bodyPr>
            <a:noAutofit/>
          </a:bodyPr>
          <a:lstStyle/>
          <a:p>
            <a:r>
              <a:rPr lang="en-US" dirty="0">
                <a:latin typeface="Source Sans Pro"/>
                <a:ea typeface="Source Sans Pro"/>
              </a:rPr>
              <a:t>Controlling </a:t>
            </a:r>
            <a:r>
              <a:rPr lang="en-US" dirty="0" err="1">
                <a:latin typeface="Source Sans Pro"/>
                <a:ea typeface="Source Sans Pro"/>
              </a:rPr>
              <a:t>Behaviours</a:t>
            </a:r>
            <a:r>
              <a:rPr lang="en-US" dirty="0">
                <a:latin typeface="Source Sans Pro"/>
                <a:ea typeface="Source Sans Pro"/>
              </a:rPr>
              <a:t> of Husband/ Intimate Partner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477528"/>
            <a:ext cx="7886700" cy="723900"/>
          </a:xfrm>
        </p:spPr>
        <p:txBody>
          <a:bodyPr>
            <a:normAutofit/>
          </a:bodyPr>
          <a:lstStyle/>
          <a:p>
            <a:r>
              <a:rPr lang="en-GB" dirty="0"/>
              <a:t>Percent of women age 15-49 who have ever had a husband/intimate partner whose husbands/intimate partners have ever demonstrated specific behaviours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E0AC156-79DC-6462-5917-72039B2FC4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038393"/>
              </p:ext>
            </p:extLst>
          </p:nvPr>
        </p:nvGraphicFramePr>
        <p:xfrm>
          <a:off x="423859" y="2000043"/>
          <a:ext cx="8480655" cy="458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Any Violence by Most Recent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7"/>
            <a:ext cx="7886700" cy="980283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Percent of women age 15-49 who have ever had a husband or intimate partner who have ever experienced violence committed by their current or most recent husband/intimate partner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8880653"/>
              </p:ext>
            </p:extLst>
          </p:nvPr>
        </p:nvGraphicFramePr>
        <p:xfrm>
          <a:off x="628647" y="2353340"/>
          <a:ext cx="7886699" cy="4504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4098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44716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Recent Violence by Any Husband/ Intimate Partner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479889"/>
            <a:ext cx="7886700" cy="695550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violence by any husband/intimate partner in the last 12 months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9543653"/>
              </p:ext>
            </p:extLst>
          </p:nvPr>
        </p:nvGraphicFramePr>
        <p:xfrm>
          <a:off x="628647" y="2339162"/>
          <a:ext cx="7886699" cy="451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BAD7848-7970-DFAE-AAB3-FCD4ACB035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B44C3E-7C8D-1C70-3674-72CF216CA3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001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Age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735708"/>
              </p:ext>
            </p:extLst>
          </p:nvPr>
        </p:nvGraphicFramePr>
        <p:xfrm>
          <a:off x="261257" y="2282457"/>
          <a:ext cx="8621486" cy="4068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Woman’s Age (years)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C8CD7F4-6CDE-8575-B97F-CB6523861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91AA408-4559-3CF3-13CC-C0DD165D4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C12757-3E2C-5F51-7EA2-A986165D1D51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9842495"/>
              </p:ext>
            </p:extLst>
          </p:nvPr>
        </p:nvGraphicFramePr>
        <p:xfrm>
          <a:off x="628647" y="2013856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itle 1">
            <a:extLst>
              <a:ext uri="{FF2B5EF4-FFF2-40B4-BE49-F238E27FC236}">
                <a16:creationId xmlns:a16="http://schemas.microsoft.com/office/drawing/2014/main" id="{DD732E95-7BE6-171B-809D-24DCBC6A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043" y="213484"/>
            <a:ext cx="7408175" cy="1242628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Woman’s Education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5ED22CB-3BA1-A469-F33D-C4DBE09CA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043" y="1602059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partner who have experienced physical or sexual or emotional violence by any husband/intimate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AC7FA72-7AF7-3EB7-B172-E71DF9FF7E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3794E4-3A9D-20E8-785D-95B979A005A0}"/>
              </a:ext>
            </a:extLst>
          </p:cNvPr>
          <p:cNvSpPr txBox="1">
            <a:spLocks/>
          </p:cNvSpPr>
          <p:nvPr/>
        </p:nvSpPr>
        <p:spPr>
          <a:xfrm>
            <a:off x="7231664" y="742873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5935617"/>
              </p:ext>
            </p:extLst>
          </p:nvPr>
        </p:nvGraphicFramePr>
        <p:xfrm>
          <a:off x="628649" y="1929677"/>
          <a:ext cx="7886699" cy="4269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610FCD09-B693-E77C-4EC3-F37CE004B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427583"/>
            <a:ext cx="8296275" cy="861674"/>
          </a:xfrm>
        </p:spPr>
        <p:txBody>
          <a:bodyPr>
            <a:noAutofit/>
          </a:bodyPr>
          <a:lstStyle/>
          <a:p>
            <a:r>
              <a:rPr lang="en-US" dirty="0"/>
              <a:t>Recent Violence by Any Husband/ </a:t>
            </a:r>
            <a:br>
              <a:rPr lang="en-US" dirty="0"/>
            </a:br>
            <a:r>
              <a:rPr lang="en-US" dirty="0"/>
              <a:t>Intimate Partner by Wealth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8177657-8A3D-A9A8-205B-ECCF2970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395390"/>
            <a:ext cx="7886700" cy="94503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women age 15-49 who have ever had a husband or intimate partner who have experienced physical or sexual or emotional violence by any husband/ intimate partner in the last 12 months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123BA8A-40A7-52DE-51B2-5B7352EC87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B483EAE-BCDF-13EF-481E-D58C50E1A5EA}"/>
              </a:ext>
            </a:extLst>
          </p:cNvPr>
          <p:cNvSpPr txBox="1">
            <a:spLocks/>
          </p:cNvSpPr>
          <p:nvPr/>
        </p:nvSpPr>
        <p:spPr>
          <a:xfrm>
            <a:off x="7335648" y="805178"/>
            <a:ext cx="194982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CA1DB"/>
                </a:solidFill>
              </a:rPr>
              <a:t>Indicator 5.2.2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A5C87-1166-5980-423C-DBF1EAB5E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8">
            <a:extLst>
              <a:ext uri="{FF2B5EF4-FFF2-40B4-BE49-F238E27FC236}">
                <a16:creationId xmlns:a16="http://schemas.microsoft.com/office/drawing/2014/main" id="{C8D69ED2-759F-22FA-98AA-B3B3EAF6231D}"/>
              </a:ext>
            </a:extLst>
          </p:cNvPr>
          <p:cNvSpPr>
            <a:spLocks/>
          </p:cNvSpPr>
          <p:nvPr/>
        </p:nvSpPr>
        <p:spPr bwMode="auto">
          <a:xfrm>
            <a:off x="4532229" y="5482098"/>
            <a:ext cx="509990" cy="726712"/>
          </a:xfrm>
          <a:custGeom>
            <a:avLst/>
            <a:gdLst>
              <a:gd name="T0" fmla="*/ 91 w 251"/>
              <a:gd name="T1" fmla="*/ 15 h 363"/>
              <a:gd name="T2" fmla="*/ 108 w 251"/>
              <a:gd name="T3" fmla="*/ 48 h 363"/>
              <a:gd name="T4" fmla="*/ 117 w 251"/>
              <a:gd name="T5" fmla="*/ 63 h 363"/>
              <a:gd name="T6" fmla="*/ 149 w 251"/>
              <a:gd name="T7" fmla="*/ 65 h 363"/>
              <a:gd name="T8" fmla="*/ 165 w 251"/>
              <a:gd name="T9" fmla="*/ 62 h 363"/>
              <a:gd name="T10" fmla="*/ 173 w 251"/>
              <a:gd name="T11" fmla="*/ 52 h 363"/>
              <a:gd name="T12" fmla="*/ 194 w 251"/>
              <a:gd name="T13" fmla="*/ 56 h 363"/>
              <a:gd name="T14" fmla="*/ 198 w 251"/>
              <a:gd name="T15" fmla="*/ 84 h 363"/>
              <a:gd name="T16" fmla="*/ 198 w 251"/>
              <a:gd name="T17" fmla="*/ 95 h 363"/>
              <a:gd name="T18" fmla="*/ 225 w 251"/>
              <a:gd name="T19" fmla="*/ 137 h 363"/>
              <a:gd name="T20" fmla="*/ 232 w 251"/>
              <a:gd name="T21" fmla="*/ 158 h 363"/>
              <a:gd name="T22" fmla="*/ 219 w 251"/>
              <a:gd name="T23" fmla="*/ 200 h 363"/>
              <a:gd name="T24" fmla="*/ 194 w 251"/>
              <a:gd name="T25" fmla="*/ 180 h 363"/>
              <a:gd name="T26" fmla="*/ 183 w 251"/>
              <a:gd name="T27" fmla="*/ 160 h 363"/>
              <a:gd name="T28" fmla="*/ 167 w 251"/>
              <a:gd name="T29" fmla="*/ 184 h 363"/>
              <a:gd name="T30" fmla="*/ 162 w 251"/>
              <a:gd name="T31" fmla="*/ 182 h 363"/>
              <a:gd name="T32" fmla="*/ 156 w 251"/>
              <a:gd name="T33" fmla="*/ 179 h 363"/>
              <a:gd name="T34" fmla="*/ 146 w 251"/>
              <a:gd name="T35" fmla="*/ 189 h 363"/>
              <a:gd name="T36" fmla="*/ 140 w 251"/>
              <a:gd name="T37" fmla="*/ 215 h 363"/>
              <a:gd name="T38" fmla="*/ 114 w 251"/>
              <a:gd name="T39" fmla="*/ 220 h 363"/>
              <a:gd name="T40" fmla="*/ 126 w 251"/>
              <a:gd name="T41" fmla="*/ 233 h 363"/>
              <a:gd name="T42" fmla="*/ 116 w 251"/>
              <a:gd name="T43" fmla="*/ 269 h 363"/>
              <a:gd name="T44" fmla="*/ 118 w 251"/>
              <a:gd name="T45" fmla="*/ 288 h 363"/>
              <a:gd name="T46" fmla="*/ 95 w 251"/>
              <a:gd name="T47" fmla="*/ 319 h 363"/>
              <a:gd name="T48" fmla="*/ 102 w 251"/>
              <a:gd name="T49" fmla="*/ 331 h 363"/>
              <a:gd name="T50" fmla="*/ 103 w 251"/>
              <a:gd name="T51" fmla="*/ 348 h 363"/>
              <a:gd name="T52" fmla="*/ 106 w 251"/>
              <a:gd name="T53" fmla="*/ 357 h 363"/>
              <a:gd name="T54" fmla="*/ 73 w 251"/>
              <a:gd name="T55" fmla="*/ 352 h 363"/>
              <a:gd name="T56" fmla="*/ 56 w 251"/>
              <a:gd name="T57" fmla="*/ 348 h 363"/>
              <a:gd name="T58" fmla="*/ 46 w 251"/>
              <a:gd name="T59" fmla="*/ 347 h 363"/>
              <a:gd name="T60" fmla="*/ 36 w 251"/>
              <a:gd name="T61" fmla="*/ 351 h 363"/>
              <a:gd name="T62" fmla="*/ 27 w 251"/>
              <a:gd name="T63" fmla="*/ 353 h 363"/>
              <a:gd name="T64" fmla="*/ 16 w 251"/>
              <a:gd name="T65" fmla="*/ 352 h 363"/>
              <a:gd name="T66" fmla="*/ 6 w 251"/>
              <a:gd name="T67" fmla="*/ 346 h 363"/>
              <a:gd name="T68" fmla="*/ 5 w 251"/>
              <a:gd name="T69" fmla="*/ 332 h 363"/>
              <a:gd name="T70" fmla="*/ 8 w 251"/>
              <a:gd name="T71" fmla="*/ 324 h 363"/>
              <a:gd name="T72" fmla="*/ 9 w 251"/>
              <a:gd name="T73" fmla="*/ 315 h 363"/>
              <a:gd name="T74" fmla="*/ 29 w 251"/>
              <a:gd name="T75" fmla="*/ 310 h 363"/>
              <a:gd name="T76" fmla="*/ 39 w 251"/>
              <a:gd name="T77" fmla="*/ 278 h 363"/>
              <a:gd name="T78" fmla="*/ 36 w 251"/>
              <a:gd name="T79" fmla="*/ 244 h 363"/>
              <a:gd name="T80" fmla="*/ 38 w 251"/>
              <a:gd name="T81" fmla="*/ 236 h 363"/>
              <a:gd name="T82" fmla="*/ 40 w 251"/>
              <a:gd name="T83" fmla="*/ 229 h 363"/>
              <a:gd name="T84" fmla="*/ 44 w 251"/>
              <a:gd name="T85" fmla="*/ 219 h 363"/>
              <a:gd name="T86" fmla="*/ 47 w 251"/>
              <a:gd name="T87" fmla="*/ 210 h 363"/>
              <a:gd name="T88" fmla="*/ 52 w 251"/>
              <a:gd name="T89" fmla="*/ 202 h 363"/>
              <a:gd name="T90" fmla="*/ 53 w 251"/>
              <a:gd name="T91" fmla="*/ 193 h 363"/>
              <a:gd name="T92" fmla="*/ 56 w 251"/>
              <a:gd name="T93" fmla="*/ 184 h 363"/>
              <a:gd name="T94" fmla="*/ 61 w 251"/>
              <a:gd name="T95" fmla="*/ 179 h 363"/>
              <a:gd name="T96" fmla="*/ 66 w 251"/>
              <a:gd name="T97" fmla="*/ 171 h 363"/>
              <a:gd name="T98" fmla="*/ 70 w 251"/>
              <a:gd name="T99" fmla="*/ 163 h 363"/>
              <a:gd name="T100" fmla="*/ 75 w 251"/>
              <a:gd name="T101" fmla="*/ 157 h 363"/>
              <a:gd name="T102" fmla="*/ 79 w 251"/>
              <a:gd name="T103" fmla="*/ 151 h 363"/>
              <a:gd name="T104" fmla="*/ 79 w 251"/>
              <a:gd name="T105" fmla="*/ 143 h 363"/>
              <a:gd name="T106" fmla="*/ 82 w 251"/>
              <a:gd name="T107" fmla="*/ 134 h 363"/>
              <a:gd name="T108" fmla="*/ 84 w 251"/>
              <a:gd name="T109" fmla="*/ 125 h 363"/>
              <a:gd name="T110" fmla="*/ 82 w 251"/>
              <a:gd name="T111" fmla="*/ 120 h 363"/>
              <a:gd name="T112" fmla="*/ 82 w 251"/>
              <a:gd name="T113" fmla="*/ 113 h 363"/>
              <a:gd name="T114" fmla="*/ 75 w 251"/>
              <a:gd name="T115" fmla="*/ 109 h 363"/>
              <a:gd name="T116" fmla="*/ 78 w 251"/>
              <a:gd name="T117" fmla="*/ 99 h 363"/>
              <a:gd name="T118" fmla="*/ 74 w 251"/>
              <a:gd name="T119" fmla="*/ 58 h 363"/>
              <a:gd name="T120" fmla="*/ 49 w 251"/>
              <a:gd name="T121" fmla="*/ 39 h 363"/>
              <a:gd name="T122" fmla="*/ 34 w 251"/>
              <a:gd name="T123" fmla="*/ 28 h 363"/>
              <a:gd name="T124" fmla="*/ 54 w 251"/>
              <a:gd name="T125" fmla="*/ 1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" h="363">
                <a:moveTo>
                  <a:pt x="51" y="0"/>
                </a:moveTo>
                <a:lnTo>
                  <a:pt x="52" y="1"/>
                </a:lnTo>
                <a:lnTo>
                  <a:pt x="54" y="1"/>
                </a:lnTo>
                <a:lnTo>
                  <a:pt x="55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7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63" y="1"/>
                </a:lnTo>
                <a:lnTo>
                  <a:pt x="63" y="1"/>
                </a:lnTo>
                <a:lnTo>
                  <a:pt x="66" y="1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70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5" y="3"/>
                </a:lnTo>
                <a:lnTo>
                  <a:pt x="75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6" y="3"/>
                </a:lnTo>
                <a:lnTo>
                  <a:pt x="77" y="3"/>
                </a:lnTo>
                <a:lnTo>
                  <a:pt x="77" y="4"/>
                </a:lnTo>
                <a:lnTo>
                  <a:pt x="77" y="3"/>
                </a:lnTo>
                <a:lnTo>
                  <a:pt x="77" y="3"/>
                </a:lnTo>
                <a:lnTo>
                  <a:pt x="77" y="3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6"/>
                </a:lnTo>
                <a:lnTo>
                  <a:pt x="77" y="6"/>
                </a:lnTo>
                <a:lnTo>
                  <a:pt x="77" y="7"/>
                </a:lnTo>
                <a:lnTo>
                  <a:pt x="77" y="7"/>
                </a:lnTo>
                <a:lnTo>
                  <a:pt x="78" y="7"/>
                </a:lnTo>
                <a:lnTo>
                  <a:pt x="78" y="8"/>
                </a:lnTo>
                <a:lnTo>
                  <a:pt x="84" y="8"/>
                </a:lnTo>
                <a:lnTo>
                  <a:pt x="84" y="7"/>
                </a:lnTo>
                <a:lnTo>
                  <a:pt x="85" y="8"/>
                </a:lnTo>
                <a:lnTo>
                  <a:pt x="85" y="8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6" y="10"/>
                </a:lnTo>
                <a:lnTo>
                  <a:pt x="87" y="10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90" y="15"/>
                </a:lnTo>
                <a:lnTo>
                  <a:pt x="91" y="15"/>
                </a:lnTo>
                <a:lnTo>
                  <a:pt x="91" y="14"/>
                </a:lnTo>
                <a:lnTo>
                  <a:pt x="91" y="14"/>
                </a:lnTo>
                <a:lnTo>
                  <a:pt x="92" y="13"/>
                </a:lnTo>
                <a:lnTo>
                  <a:pt x="92" y="12"/>
                </a:lnTo>
                <a:lnTo>
                  <a:pt x="93" y="10"/>
                </a:lnTo>
                <a:lnTo>
                  <a:pt x="94" y="10"/>
                </a:lnTo>
                <a:lnTo>
                  <a:pt x="95" y="9"/>
                </a:lnTo>
                <a:lnTo>
                  <a:pt x="98" y="10"/>
                </a:lnTo>
                <a:lnTo>
                  <a:pt x="99" y="10"/>
                </a:lnTo>
                <a:lnTo>
                  <a:pt x="99" y="10"/>
                </a:lnTo>
                <a:lnTo>
                  <a:pt x="100" y="10"/>
                </a:lnTo>
                <a:lnTo>
                  <a:pt x="100" y="10"/>
                </a:lnTo>
                <a:lnTo>
                  <a:pt x="100" y="10"/>
                </a:lnTo>
                <a:lnTo>
                  <a:pt x="104" y="9"/>
                </a:lnTo>
                <a:lnTo>
                  <a:pt x="104" y="9"/>
                </a:lnTo>
                <a:lnTo>
                  <a:pt x="105" y="9"/>
                </a:lnTo>
                <a:lnTo>
                  <a:pt x="107" y="8"/>
                </a:lnTo>
                <a:lnTo>
                  <a:pt x="109" y="12"/>
                </a:lnTo>
                <a:lnTo>
                  <a:pt x="107" y="12"/>
                </a:lnTo>
                <a:lnTo>
                  <a:pt x="106" y="13"/>
                </a:lnTo>
                <a:lnTo>
                  <a:pt x="105" y="13"/>
                </a:lnTo>
                <a:lnTo>
                  <a:pt x="105" y="14"/>
                </a:lnTo>
                <a:lnTo>
                  <a:pt x="105" y="14"/>
                </a:lnTo>
                <a:lnTo>
                  <a:pt x="104" y="14"/>
                </a:lnTo>
                <a:lnTo>
                  <a:pt x="104" y="14"/>
                </a:lnTo>
                <a:lnTo>
                  <a:pt x="104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8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20"/>
                </a:lnTo>
                <a:lnTo>
                  <a:pt x="103" y="20"/>
                </a:lnTo>
                <a:lnTo>
                  <a:pt x="103" y="21"/>
                </a:lnTo>
                <a:lnTo>
                  <a:pt x="103" y="21"/>
                </a:lnTo>
                <a:lnTo>
                  <a:pt x="103" y="22"/>
                </a:lnTo>
                <a:lnTo>
                  <a:pt x="103" y="22"/>
                </a:lnTo>
                <a:lnTo>
                  <a:pt x="103" y="22"/>
                </a:lnTo>
                <a:lnTo>
                  <a:pt x="103" y="23"/>
                </a:lnTo>
                <a:lnTo>
                  <a:pt x="103" y="23"/>
                </a:lnTo>
                <a:lnTo>
                  <a:pt x="103" y="24"/>
                </a:lnTo>
                <a:lnTo>
                  <a:pt x="103" y="24"/>
                </a:lnTo>
                <a:lnTo>
                  <a:pt x="103" y="25"/>
                </a:lnTo>
                <a:lnTo>
                  <a:pt x="103" y="25"/>
                </a:lnTo>
                <a:lnTo>
                  <a:pt x="102" y="26"/>
                </a:lnTo>
                <a:lnTo>
                  <a:pt x="102" y="26"/>
                </a:lnTo>
                <a:lnTo>
                  <a:pt x="102" y="27"/>
                </a:lnTo>
                <a:lnTo>
                  <a:pt x="102" y="27"/>
                </a:lnTo>
                <a:lnTo>
                  <a:pt x="102" y="28"/>
                </a:lnTo>
                <a:lnTo>
                  <a:pt x="102" y="28"/>
                </a:lnTo>
                <a:lnTo>
                  <a:pt x="102" y="28"/>
                </a:lnTo>
                <a:lnTo>
                  <a:pt x="102" y="29"/>
                </a:lnTo>
                <a:lnTo>
                  <a:pt x="102" y="29"/>
                </a:lnTo>
                <a:lnTo>
                  <a:pt x="102" y="29"/>
                </a:lnTo>
                <a:lnTo>
                  <a:pt x="102" y="30"/>
                </a:lnTo>
                <a:lnTo>
                  <a:pt x="102" y="31"/>
                </a:lnTo>
                <a:lnTo>
                  <a:pt x="102" y="31"/>
                </a:lnTo>
                <a:lnTo>
                  <a:pt x="102" y="31"/>
                </a:lnTo>
                <a:lnTo>
                  <a:pt x="102" y="32"/>
                </a:lnTo>
                <a:lnTo>
                  <a:pt x="102" y="32"/>
                </a:lnTo>
                <a:lnTo>
                  <a:pt x="102" y="33"/>
                </a:lnTo>
                <a:lnTo>
                  <a:pt x="101" y="33"/>
                </a:lnTo>
                <a:lnTo>
                  <a:pt x="101" y="33"/>
                </a:lnTo>
                <a:lnTo>
                  <a:pt x="101" y="35"/>
                </a:lnTo>
                <a:lnTo>
                  <a:pt x="101" y="36"/>
                </a:lnTo>
                <a:lnTo>
                  <a:pt x="102" y="37"/>
                </a:lnTo>
                <a:lnTo>
                  <a:pt x="102" y="38"/>
                </a:lnTo>
                <a:lnTo>
                  <a:pt x="104" y="40"/>
                </a:lnTo>
                <a:lnTo>
                  <a:pt x="105" y="41"/>
                </a:lnTo>
                <a:lnTo>
                  <a:pt x="105" y="42"/>
                </a:lnTo>
                <a:lnTo>
                  <a:pt x="106" y="43"/>
                </a:lnTo>
                <a:lnTo>
                  <a:pt x="106" y="43"/>
                </a:lnTo>
                <a:lnTo>
                  <a:pt x="106" y="43"/>
                </a:lnTo>
                <a:lnTo>
                  <a:pt x="106" y="44"/>
                </a:lnTo>
                <a:lnTo>
                  <a:pt x="106" y="44"/>
                </a:lnTo>
                <a:lnTo>
                  <a:pt x="106" y="45"/>
                </a:lnTo>
                <a:lnTo>
                  <a:pt x="105" y="45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6" y="46"/>
                </a:lnTo>
                <a:lnTo>
                  <a:pt x="107" y="47"/>
                </a:lnTo>
                <a:lnTo>
                  <a:pt x="107" y="47"/>
                </a:lnTo>
                <a:lnTo>
                  <a:pt x="108" y="48"/>
                </a:lnTo>
                <a:lnTo>
                  <a:pt x="108" y="48"/>
                </a:lnTo>
                <a:lnTo>
                  <a:pt x="109" y="49"/>
                </a:lnTo>
                <a:lnTo>
                  <a:pt x="109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0" y="50"/>
                </a:lnTo>
                <a:lnTo>
                  <a:pt x="111" y="51"/>
                </a:lnTo>
                <a:lnTo>
                  <a:pt x="111" y="51"/>
                </a:lnTo>
                <a:lnTo>
                  <a:pt x="112" y="51"/>
                </a:lnTo>
                <a:lnTo>
                  <a:pt x="112" y="51"/>
                </a:lnTo>
                <a:lnTo>
                  <a:pt x="113" y="51"/>
                </a:lnTo>
                <a:lnTo>
                  <a:pt x="113" y="51"/>
                </a:lnTo>
                <a:lnTo>
                  <a:pt x="113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1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3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7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9"/>
                </a:lnTo>
                <a:lnTo>
                  <a:pt x="113" y="60"/>
                </a:lnTo>
                <a:lnTo>
                  <a:pt x="113" y="60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2"/>
                </a:lnTo>
                <a:lnTo>
                  <a:pt x="114" y="63"/>
                </a:lnTo>
                <a:lnTo>
                  <a:pt x="115" y="62"/>
                </a:lnTo>
                <a:lnTo>
                  <a:pt x="115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6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7" y="63"/>
                </a:lnTo>
                <a:lnTo>
                  <a:pt x="118" y="63"/>
                </a:lnTo>
                <a:lnTo>
                  <a:pt x="118" y="63"/>
                </a:lnTo>
                <a:lnTo>
                  <a:pt x="118" y="63"/>
                </a:lnTo>
                <a:lnTo>
                  <a:pt x="119" y="63"/>
                </a:lnTo>
                <a:lnTo>
                  <a:pt x="119" y="63"/>
                </a:lnTo>
                <a:lnTo>
                  <a:pt x="120" y="63"/>
                </a:lnTo>
                <a:lnTo>
                  <a:pt x="121" y="63"/>
                </a:lnTo>
                <a:lnTo>
                  <a:pt x="121" y="63"/>
                </a:lnTo>
                <a:lnTo>
                  <a:pt x="121" y="62"/>
                </a:lnTo>
                <a:lnTo>
                  <a:pt x="122" y="62"/>
                </a:lnTo>
                <a:lnTo>
                  <a:pt x="122" y="62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1"/>
                </a:lnTo>
                <a:lnTo>
                  <a:pt x="125" y="61"/>
                </a:lnTo>
                <a:lnTo>
                  <a:pt x="125" y="61"/>
                </a:lnTo>
                <a:lnTo>
                  <a:pt x="125" y="61"/>
                </a:lnTo>
                <a:lnTo>
                  <a:pt x="126" y="61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1"/>
                </a:lnTo>
                <a:lnTo>
                  <a:pt x="127" y="61"/>
                </a:lnTo>
                <a:lnTo>
                  <a:pt x="128" y="61"/>
                </a:lnTo>
                <a:lnTo>
                  <a:pt x="129" y="61"/>
                </a:lnTo>
                <a:lnTo>
                  <a:pt x="132" y="62"/>
                </a:lnTo>
                <a:lnTo>
                  <a:pt x="135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6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3"/>
                </a:lnTo>
                <a:lnTo>
                  <a:pt x="137" y="64"/>
                </a:lnTo>
                <a:lnTo>
                  <a:pt x="137" y="64"/>
                </a:lnTo>
                <a:lnTo>
                  <a:pt x="138" y="64"/>
                </a:lnTo>
                <a:lnTo>
                  <a:pt x="138" y="64"/>
                </a:lnTo>
                <a:lnTo>
                  <a:pt x="138" y="64"/>
                </a:lnTo>
                <a:lnTo>
                  <a:pt x="139" y="64"/>
                </a:lnTo>
                <a:lnTo>
                  <a:pt x="139" y="64"/>
                </a:lnTo>
                <a:lnTo>
                  <a:pt x="139" y="64"/>
                </a:lnTo>
                <a:lnTo>
                  <a:pt x="140" y="64"/>
                </a:lnTo>
                <a:lnTo>
                  <a:pt x="140" y="64"/>
                </a:lnTo>
                <a:lnTo>
                  <a:pt x="140" y="65"/>
                </a:lnTo>
                <a:lnTo>
                  <a:pt x="140" y="63"/>
                </a:lnTo>
                <a:lnTo>
                  <a:pt x="141" y="63"/>
                </a:lnTo>
                <a:lnTo>
                  <a:pt x="141" y="63"/>
                </a:lnTo>
                <a:lnTo>
                  <a:pt x="141" y="62"/>
                </a:lnTo>
                <a:lnTo>
                  <a:pt x="141" y="62"/>
                </a:lnTo>
                <a:lnTo>
                  <a:pt x="142" y="62"/>
                </a:lnTo>
                <a:lnTo>
                  <a:pt x="144" y="61"/>
                </a:lnTo>
                <a:lnTo>
                  <a:pt x="144" y="61"/>
                </a:lnTo>
                <a:lnTo>
                  <a:pt x="145" y="61"/>
                </a:lnTo>
                <a:lnTo>
                  <a:pt x="146" y="61"/>
                </a:lnTo>
                <a:lnTo>
                  <a:pt x="146" y="62"/>
                </a:lnTo>
                <a:lnTo>
                  <a:pt x="146" y="62"/>
                </a:lnTo>
                <a:lnTo>
                  <a:pt x="146" y="63"/>
                </a:lnTo>
                <a:lnTo>
                  <a:pt x="146" y="64"/>
                </a:lnTo>
                <a:lnTo>
                  <a:pt x="146" y="65"/>
                </a:lnTo>
                <a:lnTo>
                  <a:pt x="145" y="65"/>
                </a:lnTo>
                <a:lnTo>
                  <a:pt x="145" y="65"/>
                </a:lnTo>
                <a:lnTo>
                  <a:pt x="145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6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7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8" y="65"/>
                </a:lnTo>
                <a:lnTo>
                  <a:pt x="149" y="65"/>
                </a:lnTo>
                <a:lnTo>
                  <a:pt x="149" y="65"/>
                </a:lnTo>
                <a:lnTo>
                  <a:pt x="150" y="65"/>
                </a:lnTo>
                <a:lnTo>
                  <a:pt x="150" y="65"/>
                </a:lnTo>
                <a:lnTo>
                  <a:pt x="150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66"/>
                </a:lnTo>
                <a:lnTo>
                  <a:pt x="151" y="66"/>
                </a:lnTo>
                <a:lnTo>
                  <a:pt x="152" y="66"/>
                </a:lnTo>
                <a:lnTo>
                  <a:pt x="152" y="66"/>
                </a:lnTo>
                <a:lnTo>
                  <a:pt x="152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3" y="66"/>
                </a:lnTo>
                <a:lnTo>
                  <a:pt x="154" y="66"/>
                </a:lnTo>
                <a:lnTo>
                  <a:pt x="154" y="66"/>
                </a:lnTo>
                <a:lnTo>
                  <a:pt x="154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5" y="66"/>
                </a:lnTo>
                <a:lnTo>
                  <a:pt x="156" y="66"/>
                </a:lnTo>
                <a:lnTo>
                  <a:pt x="156" y="66"/>
                </a:lnTo>
                <a:lnTo>
                  <a:pt x="156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7" y="66"/>
                </a:lnTo>
                <a:lnTo>
                  <a:pt x="158" y="66"/>
                </a:lnTo>
                <a:lnTo>
                  <a:pt x="158" y="66"/>
                </a:lnTo>
                <a:lnTo>
                  <a:pt x="158" y="66"/>
                </a:lnTo>
                <a:lnTo>
                  <a:pt x="159" y="66"/>
                </a:lnTo>
                <a:lnTo>
                  <a:pt x="159" y="66"/>
                </a:lnTo>
                <a:lnTo>
                  <a:pt x="159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0" y="66"/>
                </a:lnTo>
                <a:lnTo>
                  <a:pt x="161" y="66"/>
                </a:lnTo>
                <a:lnTo>
                  <a:pt x="161" y="66"/>
                </a:lnTo>
                <a:lnTo>
                  <a:pt x="161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6"/>
                </a:lnTo>
                <a:lnTo>
                  <a:pt x="162" y="65"/>
                </a:lnTo>
                <a:lnTo>
                  <a:pt x="162" y="65"/>
                </a:lnTo>
                <a:lnTo>
                  <a:pt x="162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3" y="65"/>
                </a:lnTo>
                <a:lnTo>
                  <a:pt x="164" y="65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4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4" y="63"/>
                </a:lnTo>
                <a:lnTo>
                  <a:pt x="165" y="63"/>
                </a:lnTo>
                <a:lnTo>
                  <a:pt x="165" y="63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5" y="62"/>
                </a:lnTo>
                <a:lnTo>
                  <a:pt x="166" y="62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1"/>
                </a:lnTo>
                <a:lnTo>
                  <a:pt x="166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6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4"/>
                </a:lnTo>
                <a:lnTo>
                  <a:pt x="168" y="54"/>
                </a:lnTo>
                <a:lnTo>
                  <a:pt x="168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4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3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2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1"/>
                </a:lnTo>
                <a:lnTo>
                  <a:pt x="169" y="50"/>
                </a:lnTo>
                <a:lnTo>
                  <a:pt x="169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49"/>
                </a:lnTo>
                <a:lnTo>
                  <a:pt x="170" y="49"/>
                </a:lnTo>
                <a:lnTo>
                  <a:pt x="171" y="50"/>
                </a:lnTo>
                <a:lnTo>
                  <a:pt x="171" y="50"/>
                </a:lnTo>
                <a:lnTo>
                  <a:pt x="172" y="51"/>
                </a:lnTo>
                <a:lnTo>
                  <a:pt x="173" y="51"/>
                </a:lnTo>
                <a:lnTo>
                  <a:pt x="173" y="52"/>
                </a:lnTo>
                <a:lnTo>
                  <a:pt x="173" y="52"/>
                </a:lnTo>
                <a:lnTo>
                  <a:pt x="176" y="52"/>
                </a:lnTo>
                <a:lnTo>
                  <a:pt x="176" y="52"/>
                </a:lnTo>
                <a:lnTo>
                  <a:pt x="178" y="52"/>
                </a:lnTo>
                <a:lnTo>
                  <a:pt x="179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2"/>
                </a:lnTo>
                <a:lnTo>
                  <a:pt x="184" y="52"/>
                </a:lnTo>
                <a:lnTo>
                  <a:pt x="185" y="52"/>
                </a:lnTo>
                <a:lnTo>
                  <a:pt x="185" y="51"/>
                </a:lnTo>
                <a:lnTo>
                  <a:pt x="186" y="51"/>
                </a:lnTo>
                <a:lnTo>
                  <a:pt x="187" y="51"/>
                </a:lnTo>
                <a:lnTo>
                  <a:pt x="191" y="49"/>
                </a:lnTo>
                <a:lnTo>
                  <a:pt x="194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0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1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3" y="52"/>
                </a:lnTo>
                <a:lnTo>
                  <a:pt x="194" y="52"/>
                </a:lnTo>
                <a:lnTo>
                  <a:pt x="194" y="52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4" y="53"/>
                </a:lnTo>
                <a:lnTo>
                  <a:pt x="195" y="53"/>
                </a:lnTo>
                <a:lnTo>
                  <a:pt x="195" y="53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5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4"/>
                </a:lnTo>
                <a:lnTo>
                  <a:pt x="196" y="55"/>
                </a:lnTo>
                <a:lnTo>
                  <a:pt x="196" y="55"/>
                </a:lnTo>
                <a:lnTo>
                  <a:pt x="196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5" y="55"/>
                </a:lnTo>
                <a:lnTo>
                  <a:pt x="194" y="55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6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7"/>
                </a:lnTo>
                <a:lnTo>
                  <a:pt x="194" y="58"/>
                </a:lnTo>
                <a:lnTo>
                  <a:pt x="194" y="58"/>
                </a:lnTo>
                <a:lnTo>
                  <a:pt x="194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5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8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59"/>
                </a:lnTo>
                <a:lnTo>
                  <a:pt x="196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1"/>
                </a:lnTo>
                <a:lnTo>
                  <a:pt x="197" y="61"/>
                </a:lnTo>
                <a:lnTo>
                  <a:pt x="197" y="61"/>
                </a:lnTo>
                <a:lnTo>
                  <a:pt x="197" y="62"/>
                </a:lnTo>
                <a:lnTo>
                  <a:pt x="196" y="62"/>
                </a:lnTo>
                <a:lnTo>
                  <a:pt x="196" y="62"/>
                </a:lnTo>
                <a:lnTo>
                  <a:pt x="196" y="62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5" y="65"/>
                </a:lnTo>
                <a:lnTo>
                  <a:pt x="195" y="66"/>
                </a:lnTo>
                <a:lnTo>
                  <a:pt x="195" y="66"/>
                </a:lnTo>
                <a:lnTo>
                  <a:pt x="196" y="68"/>
                </a:lnTo>
                <a:lnTo>
                  <a:pt x="196" y="68"/>
                </a:lnTo>
                <a:lnTo>
                  <a:pt x="196" y="68"/>
                </a:lnTo>
                <a:lnTo>
                  <a:pt x="196" y="69"/>
                </a:lnTo>
                <a:lnTo>
                  <a:pt x="197" y="70"/>
                </a:lnTo>
                <a:lnTo>
                  <a:pt x="197" y="70"/>
                </a:lnTo>
                <a:lnTo>
                  <a:pt x="198" y="71"/>
                </a:lnTo>
                <a:lnTo>
                  <a:pt x="198" y="72"/>
                </a:lnTo>
                <a:lnTo>
                  <a:pt x="198" y="72"/>
                </a:lnTo>
                <a:lnTo>
                  <a:pt x="199" y="73"/>
                </a:lnTo>
                <a:lnTo>
                  <a:pt x="199" y="73"/>
                </a:lnTo>
                <a:lnTo>
                  <a:pt x="199" y="74"/>
                </a:lnTo>
                <a:lnTo>
                  <a:pt x="200" y="74"/>
                </a:lnTo>
                <a:lnTo>
                  <a:pt x="199" y="75"/>
                </a:lnTo>
                <a:lnTo>
                  <a:pt x="199" y="75"/>
                </a:lnTo>
                <a:lnTo>
                  <a:pt x="199" y="76"/>
                </a:lnTo>
                <a:lnTo>
                  <a:pt x="198" y="76"/>
                </a:lnTo>
                <a:lnTo>
                  <a:pt x="198" y="77"/>
                </a:lnTo>
                <a:lnTo>
                  <a:pt x="198" y="78"/>
                </a:lnTo>
                <a:lnTo>
                  <a:pt x="198" y="78"/>
                </a:lnTo>
                <a:lnTo>
                  <a:pt x="198" y="79"/>
                </a:lnTo>
                <a:lnTo>
                  <a:pt x="198" y="79"/>
                </a:lnTo>
                <a:lnTo>
                  <a:pt x="198" y="79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0"/>
                </a:lnTo>
                <a:lnTo>
                  <a:pt x="198" y="81"/>
                </a:lnTo>
                <a:lnTo>
                  <a:pt x="198" y="81"/>
                </a:lnTo>
                <a:lnTo>
                  <a:pt x="199" y="81"/>
                </a:lnTo>
                <a:lnTo>
                  <a:pt x="199" y="81"/>
                </a:lnTo>
                <a:lnTo>
                  <a:pt x="200" y="82"/>
                </a:lnTo>
                <a:lnTo>
                  <a:pt x="200" y="82"/>
                </a:lnTo>
                <a:lnTo>
                  <a:pt x="200" y="83"/>
                </a:lnTo>
                <a:lnTo>
                  <a:pt x="200" y="83"/>
                </a:lnTo>
                <a:lnTo>
                  <a:pt x="200" y="83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8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5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7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5" y="87"/>
                </a:lnTo>
                <a:lnTo>
                  <a:pt x="194" y="87"/>
                </a:lnTo>
                <a:lnTo>
                  <a:pt x="194" y="87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4" y="89"/>
                </a:lnTo>
                <a:lnTo>
                  <a:pt x="195" y="89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5" y="90"/>
                </a:lnTo>
                <a:lnTo>
                  <a:pt x="196" y="90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1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2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6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3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8" y="94"/>
                </a:lnTo>
                <a:lnTo>
                  <a:pt x="199" y="94"/>
                </a:lnTo>
                <a:lnTo>
                  <a:pt x="199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5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6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8" y="97"/>
                </a:lnTo>
                <a:lnTo>
                  <a:pt x="199" y="97"/>
                </a:lnTo>
                <a:lnTo>
                  <a:pt x="199" y="98"/>
                </a:lnTo>
                <a:lnTo>
                  <a:pt x="199" y="98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99"/>
                </a:lnTo>
                <a:lnTo>
                  <a:pt x="199" y="100"/>
                </a:lnTo>
                <a:lnTo>
                  <a:pt x="200" y="100"/>
                </a:lnTo>
                <a:lnTo>
                  <a:pt x="201" y="100"/>
                </a:lnTo>
                <a:lnTo>
                  <a:pt x="201" y="100"/>
                </a:lnTo>
                <a:lnTo>
                  <a:pt x="203" y="101"/>
                </a:lnTo>
                <a:lnTo>
                  <a:pt x="205" y="102"/>
                </a:lnTo>
                <a:lnTo>
                  <a:pt x="205" y="102"/>
                </a:lnTo>
                <a:lnTo>
                  <a:pt x="207" y="102"/>
                </a:lnTo>
                <a:lnTo>
                  <a:pt x="207" y="102"/>
                </a:lnTo>
                <a:lnTo>
                  <a:pt x="207" y="102"/>
                </a:lnTo>
                <a:lnTo>
                  <a:pt x="208" y="102"/>
                </a:lnTo>
                <a:lnTo>
                  <a:pt x="211" y="102"/>
                </a:lnTo>
                <a:lnTo>
                  <a:pt x="211" y="102"/>
                </a:lnTo>
                <a:lnTo>
                  <a:pt x="213" y="102"/>
                </a:lnTo>
                <a:lnTo>
                  <a:pt x="215" y="101"/>
                </a:lnTo>
                <a:lnTo>
                  <a:pt x="220" y="98"/>
                </a:lnTo>
                <a:lnTo>
                  <a:pt x="220" y="98"/>
                </a:lnTo>
                <a:lnTo>
                  <a:pt x="221" y="100"/>
                </a:lnTo>
                <a:lnTo>
                  <a:pt x="221" y="100"/>
                </a:lnTo>
                <a:lnTo>
                  <a:pt x="222" y="102"/>
                </a:lnTo>
                <a:lnTo>
                  <a:pt x="228" y="99"/>
                </a:lnTo>
                <a:lnTo>
                  <a:pt x="229" y="100"/>
                </a:lnTo>
                <a:lnTo>
                  <a:pt x="230" y="102"/>
                </a:lnTo>
                <a:lnTo>
                  <a:pt x="232" y="104"/>
                </a:lnTo>
                <a:lnTo>
                  <a:pt x="235" y="105"/>
                </a:lnTo>
                <a:lnTo>
                  <a:pt x="233" y="108"/>
                </a:lnTo>
                <a:lnTo>
                  <a:pt x="231" y="112"/>
                </a:lnTo>
                <a:lnTo>
                  <a:pt x="231" y="116"/>
                </a:lnTo>
                <a:lnTo>
                  <a:pt x="231" y="118"/>
                </a:lnTo>
                <a:lnTo>
                  <a:pt x="231" y="118"/>
                </a:lnTo>
                <a:lnTo>
                  <a:pt x="231" y="118"/>
                </a:lnTo>
                <a:lnTo>
                  <a:pt x="231" y="120"/>
                </a:lnTo>
                <a:lnTo>
                  <a:pt x="230" y="120"/>
                </a:lnTo>
                <a:lnTo>
                  <a:pt x="230" y="121"/>
                </a:lnTo>
                <a:lnTo>
                  <a:pt x="230" y="122"/>
                </a:lnTo>
                <a:lnTo>
                  <a:pt x="230" y="122"/>
                </a:lnTo>
                <a:lnTo>
                  <a:pt x="230" y="123"/>
                </a:lnTo>
                <a:lnTo>
                  <a:pt x="230" y="123"/>
                </a:lnTo>
                <a:lnTo>
                  <a:pt x="230" y="123"/>
                </a:lnTo>
                <a:lnTo>
                  <a:pt x="230" y="124"/>
                </a:lnTo>
                <a:lnTo>
                  <a:pt x="230" y="125"/>
                </a:lnTo>
                <a:lnTo>
                  <a:pt x="230" y="125"/>
                </a:lnTo>
                <a:lnTo>
                  <a:pt x="230" y="126"/>
                </a:lnTo>
                <a:lnTo>
                  <a:pt x="229" y="126"/>
                </a:lnTo>
                <a:lnTo>
                  <a:pt x="229" y="127"/>
                </a:lnTo>
                <a:lnTo>
                  <a:pt x="230" y="127"/>
                </a:lnTo>
                <a:lnTo>
                  <a:pt x="226" y="130"/>
                </a:lnTo>
                <a:lnTo>
                  <a:pt x="226" y="130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2"/>
                </a:lnTo>
                <a:lnTo>
                  <a:pt x="224" y="134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5"/>
                </a:lnTo>
                <a:lnTo>
                  <a:pt x="224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6"/>
                </a:lnTo>
                <a:lnTo>
                  <a:pt x="225" y="137"/>
                </a:lnTo>
                <a:lnTo>
                  <a:pt x="225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7" y="139"/>
                </a:lnTo>
                <a:lnTo>
                  <a:pt x="227" y="139"/>
                </a:lnTo>
                <a:lnTo>
                  <a:pt x="227" y="140"/>
                </a:lnTo>
                <a:lnTo>
                  <a:pt x="227" y="141"/>
                </a:lnTo>
                <a:lnTo>
                  <a:pt x="227" y="141"/>
                </a:lnTo>
                <a:lnTo>
                  <a:pt x="228" y="142"/>
                </a:lnTo>
                <a:lnTo>
                  <a:pt x="228" y="147"/>
                </a:lnTo>
                <a:lnTo>
                  <a:pt x="228" y="148"/>
                </a:lnTo>
                <a:lnTo>
                  <a:pt x="229" y="150"/>
                </a:lnTo>
                <a:lnTo>
                  <a:pt x="229" y="150"/>
                </a:lnTo>
                <a:lnTo>
                  <a:pt x="229" y="150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29" y="151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0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1" y="152"/>
                </a:lnTo>
                <a:lnTo>
                  <a:pt x="232" y="152"/>
                </a:lnTo>
                <a:lnTo>
                  <a:pt x="232" y="152"/>
                </a:lnTo>
                <a:lnTo>
                  <a:pt x="232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3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3"/>
                </a:lnTo>
                <a:lnTo>
                  <a:pt x="234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5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7" y="155"/>
                </a:lnTo>
                <a:lnTo>
                  <a:pt x="237" y="155"/>
                </a:lnTo>
                <a:lnTo>
                  <a:pt x="237" y="155"/>
                </a:lnTo>
                <a:lnTo>
                  <a:pt x="235" y="155"/>
                </a:lnTo>
                <a:lnTo>
                  <a:pt x="235" y="155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4" y="156"/>
                </a:lnTo>
                <a:lnTo>
                  <a:pt x="234" y="156"/>
                </a:lnTo>
                <a:lnTo>
                  <a:pt x="234" y="157"/>
                </a:lnTo>
                <a:lnTo>
                  <a:pt x="234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7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3" y="160"/>
                </a:lnTo>
                <a:lnTo>
                  <a:pt x="234" y="162"/>
                </a:lnTo>
                <a:lnTo>
                  <a:pt x="234" y="163"/>
                </a:lnTo>
                <a:lnTo>
                  <a:pt x="235" y="165"/>
                </a:lnTo>
                <a:lnTo>
                  <a:pt x="235" y="166"/>
                </a:lnTo>
                <a:lnTo>
                  <a:pt x="236" y="167"/>
                </a:lnTo>
                <a:lnTo>
                  <a:pt x="236" y="168"/>
                </a:lnTo>
                <a:lnTo>
                  <a:pt x="240" y="171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3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4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2" y="175"/>
                </a:lnTo>
                <a:lnTo>
                  <a:pt x="241" y="175"/>
                </a:lnTo>
                <a:lnTo>
                  <a:pt x="241" y="175"/>
                </a:lnTo>
                <a:lnTo>
                  <a:pt x="241" y="175"/>
                </a:lnTo>
                <a:lnTo>
                  <a:pt x="242" y="175"/>
                </a:lnTo>
                <a:lnTo>
                  <a:pt x="247" y="178"/>
                </a:lnTo>
                <a:lnTo>
                  <a:pt x="251" y="183"/>
                </a:lnTo>
                <a:lnTo>
                  <a:pt x="251" y="187"/>
                </a:lnTo>
                <a:lnTo>
                  <a:pt x="251" y="190"/>
                </a:lnTo>
                <a:lnTo>
                  <a:pt x="250" y="196"/>
                </a:lnTo>
                <a:lnTo>
                  <a:pt x="249" y="199"/>
                </a:lnTo>
                <a:lnTo>
                  <a:pt x="247" y="198"/>
                </a:lnTo>
                <a:lnTo>
                  <a:pt x="245" y="198"/>
                </a:lnTo>
                <a:lnTo>
                  <a:pt x="243" y="199"/>
                </a:lnTo>
                <a:lnTo>
                  <a:pt x="240" y="199"/>
                </a:lnTo>
                <a:lnTo>
                  <a:pt x="239" y="198"/>
                </a:lnTo>
                <a:lnTo>
                  <a:pt x="237" y="197"/>
                </a:lnTo>
                <a:lnTo>
                  <a:pt x="237" y="197"/>
                </a:lnTo>
                <a:lnTo>
                  <a:pt x="236" y="197"/>
                </a:lnTo>
                <a:lnTo>
                  <a:pt x="236" y="197"/>
                </a:lnTo>
                <a:lnTo>
                  <a:pt x="232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0" y="198"/>
                </a:lnTo>
                <a:lnTo>
                  <a:pt x="230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1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29" y="203"/>
                </a:lnTo>
                <a:lnTo>
                  <a:pt x="228" y="205"/>
                </a:lnTo>
                <a:lnTo>
                  <a:pt x="228" y="207"/>
                </a:lnTo>
                <a:lnTo>
                  <a:pt x="223" y="207"/>
                </a:lnTo>
                <a:lnTo>
                  <a:pt x="223" y="207"/>
                </a:lnTo>
                <a:lnTo>
                  <a:pt x="224" y="207"/>
                </a:lnTo>
                <a:lnTo>
                  <a:pt x="223" y="206"/>
                </a:lnTo>
                <a:lnTo>
                  <a:pt x="223" y="206"/>
                </a:lnTo>
                <a:lnTo>
                  <a:pt x="223" y="205"/>
                </a:lnTo>
                <a:lnTo>
                  <a:pt x="223" y="205"/>
                </a:lnTo>
                <a:lnTo>
                  <a:pt x="223" y="204"/>
                </a:lnTo>
                <a:lnTo>
                  <a:pt x="224" y="204"/>
                </a:lnTo>
                <a:lnTo>
                  <a:pt x="224" y="203"/>
                </a:lnTo>
                <a:lnTo>
                  <a:pt x="223" y="201"/>
                </a:lnTo>
                <a:lnTo>
                  <a:pt x="222" y="200"/>
                </a:lnTo>
                <a:lnTo>
                  <a:pt x="220" y="200"/>
                </a:lnTo>
                <a:lnTo>
                  <a:pt x="219" y="200"/>
                </a:lnTo>
                <a:lnTo>
                  <a:pt x="219" y="199"/>
                </a:lnTo>
                <a:lnTo>
                  <a:pt x="219" y="199"/>
                </a:lnTo>
                <a:lnTo>
                  <a:pt x="218" y="198"/>
                </a:lnTo>
                <a:lnTo>
                  <a:pt x="218" y="197"/>
                </a:lnTo>
                <a:lnTo>
                  <a:pt x="218" y="197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6"/>
                </a:lnTo>
                <a:lnTo>
                  <a:pt x="218" y="195"/>
                </a:lnTo>
                <a:lnTo>
                  <a:pt x="218" y="195"/>
                </a:lnTo>
                <a:lnTo>
                  <a:pt x="218" y="194"/>
                </a:lnTo>
                <a:lnTo>
                  <a:pt x="218" y="194"/>
                </a:lnTo>
                <a:lnTo>
                  <a:pt x="218" y="194"/>
                </a:lnTo>
                <a:lnTo>
                  <a:pt x="217" y="194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3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2"/>
                </a:lnTo>
                <a:lnTo>
                  <a:pt x="217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1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6" y="190"/>
                </a:lnTo>
                <a:lnTo>
                  <a:pt x="215" y="190"/>
                </a:lnTo>
                <a:lnTo>
                  <a:pt x="215" y="190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8"/>
                </a:lnTo>
                <a:lnTo>
                  <a:pt x="215" y="188"/>
                </a:lnTo>
                <a:lnTo>
                  <a:pt x="215" y="187"/>
                </a:lnTo>
                <a:lnTo>
                  <a:pt x="215" y="187"/>
                </a:lnTo>
                <a:lnTo>
                  <a:pt x="215" y="186"/>
                </a:lnTo>
                <a:lnTo>
                  <a:pt x="215" y="186"/>
                </a:lnTo>
                <a:lnTo>
                  <a:pt x="214" y="185"/>
                </a:lnTo>
                <a:lnTo>
                  <a:pt x="213" y="185"/>
                </a:lnTo>
                <a:lnTo>
                  <a:pt x="213" y="185"/>
                </a:lnTo>
                <a:lnTo>
                  <a:pt x="212" y="185"/>
                </a:lnTo>
                <a:lnTo>
                  <a:pt x="212" y="185"/>
                </a:lnTo>
                <a:lnTo>
                  <a:pt x="212" y="185"/>
                </a:lnTo>
                <a:lnTo>
                  <a:pt x="211" y="185"/>
                </a:lnTo>
                <a:lnTo>
                  <a:pt x="211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10" y="185"/>
                </a:lnTo>
                <a:lnTo>
                  <a:pt x="208" y="185"/>
                </a:lnTo>
                <a:lnTo>
                  <a:pt x="208" y="185"/>
                </a:lnTo>
                <a:lnTo>
                  <a:pt x="207" y="185"/>
                </a:lnTo>
                <a:lnTo>
                  <a:pt x="206" y="185"/>
                </a:lnTo>
                <a:lnTo>
                  <a:pt x="204" y="184"/>
                </a:lnTo>
                <a:lnTo>
                  <a:pt x="202" y="184"/>
                </a:lnTo>
                <a:lnTo>
                  <a:pt x="200" y="184"/>
                </a:lnTo>
                <a:lnTo>
                  <a:pt x="199" y="184"/>
                </a:lnTo>
                <a:lnTo>
                  <a:pt x="197" y="182"/>
                </a:lnTo>
                <a:lnTo>
                  <a:pt x="196" y="182"/>
                </a:lnTo>
                <a:lnTo>
                  <a:pt x="196" y="182"/>
                </a:lnTo>
                <a:lnTo>
                  <a:pt x="195" y="181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3" y="179"/>
                </a:lnTo>
                <a:lnTo>
                  <a:pt x="193" y="179"/>
                </a:lnTo>
                <a:lnTo>
                  <a:pt x="191" y="177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5"/>
                </a:lnTo>
                <a:lnTo>
                  <a:pt x="190" y="173"/>
                </a:lnTo>
                <a:lnTo>
                  <a:pt x="189" y="172"/>
                </a:lnTo>
                <a:lnTo>
                  <a:pt x="189" y="172"/>
                </a:lnTo>
                <a:lnTo>
                  <a:pt x="189" y="171"/>
                </a:lnTo>
                <a:lnTo>
                  <a:pt x="188" y="170"/>
                </a:lnTo>
                <a:lnTo>
                  <a:pt x="188" y="170"/>
                </a:lnTo>
                <a:lnTo>
                  <a:pt x="188" y="170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8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5" y="167"/>
                </a:lnTo>
                <a:lnTo>
                  <a:pt x="184" y="167"/>
                </a:lnTo>
                <a:lnTo>
                  <a:pt x="185" y="167"/>
                </a:lnTo>
                <a:lnTo>
                  <a:pt x="184" y="166"/>
                </a:lnTo>
                <a:lnTo>
                  <a:pt x="184" y="167"/>
                </a:lnTo>
                <a:lnTo>
                  <a:pt x="184" y="167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6"/>
                </a:lnTo>
                <a:lnTo>
                  <a:pt x="184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5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3" y="164"/>
                </a:lnTo>
                <a:lnTo>
                  <a:pt x="184" y="164"/>
                </a:lnTo>
                <a:lnTo>
                  <a:pt x="184" y="163"/>
                </a:lnTo>
                <a:lnTo>
                  <a:pt x="184" y="163"/>
                </a:lnTo>
                <a:lnTo>
                  <a:pt x="183" y="163"/>
                </a:lnTo>
                <a:lnTo>
                  <a:pt x="183" y="163"/>
                </a:lnTo>
                <a:lnTo>
                  <a:pt x="184" y="163"/>
                </a:lnTo>
                <a:lnTo>
                  <a:pt x="184" y="163"/>
                </a:lnTo>
                <a:lnTo>
                  <a:pt x="184" y="162"/>
                </a:lnTo>
                <a:lnTo>
                  <a:pt x="183" y="162"/>
                </a:lnTo>
                <a:lnTo>
                  <a:pt x="184" y="162"/>
                </a:lnTo>
                <a:lnTo>
                  <a:pt x="184" y="162"/>
                </a:lnTo>
                <a:lnTo>
                  <a:pt x="184" y="161"/>
                </a:lnTo>
                <a:lnTo>
                  <a:pt x="184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1"/>
                </a:lnTo>
                <a:lnTo>
                  <a:pt x="183" y="160"/>
                </a:lnTo>
                <a:lnTo>
                  <a:pt x="183" y="160"/>
                </a:lnTo>
                <a:lnTo>
                  <a:pt x="183" y="160"/>
                </a:lnTo>
                <a:lnTo>
                  <a:pt x="183" y="159"/>
                </a:lnTo>
                <a:lnTo>
                  <a:pt x="183" y="159"/>
                </a:lnTo>
                <a:lnTo>
                  <a:pt x="183" y="159"/>
                </a:lnTo>
                <a:lnTo>
                  <a:pt x="183" y="158"/>
                </a:lnTo>
                <a:lnTo>
                  <a:pt x="182" y="158"/>
                </a:lnTo>
                <a:lnTo>
                  <a:pt x="182" y="158"/>
                </a:lnTo>
                <a:lnTo>
                  <a:pt x="181" y="158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80" y="157"/>
                </a:lnTo>
                <a:lnTo>
                  <a:pt x="179" y="157"/>
                </a:lnTo>
                <a:lnTo>
                  <a:pt x="179" y="157"/>
                </a:lnTo>
                <a:lnTo>
                  <a:pt x="176" y="157"/>
                </a:lnTo>
                <a:lnTo>
                  <a:pt x="175" y="157"/>
                </a:lnTo>
                <a:lnTo>
                  <a:pt x="174" y="157"/>
                </a:lnTo>
                <a:lnTo>
                  <a:pt x="173" y="157"/>
                </a:lnTo>
                <a:lnTo>
                  <a:pt x="172" y="158"/>
                </a:lnTo>
                <a:lnTo>
                  <a:pt x="172" y="158"/>
                </a:lnTo>
                <a:lnTo>
                  <a:pt x="171" y="158"/>
                </a:lnTo>
                <a:lnTo>
                  <a:pt x="171" y="158"/>
                </a:lnTo>
                <a:lnTo>
                  <a:pt x="170" y="159"/>
                </a:lnTo>
                <a:lnTo>
                  <a:pt x="169" y="158"/>
                </a:lnTo>
                <a:lnTo>
                  <a:pt x="169" y="158"/>
                </a:lnTo>
                <a:lnTo>
                  <a:pt x="169" y="158"/>
                </a:lnTo>
                <a:lnTo>
                  <a:pt x="167" y="158"/>
                </a:lnTo>
                <a:lnTo>
                  <a:pt x="166" y="157"/>
                </a:lnTo>
                <a:lnTo>
                  <a:pt x="165" y="157"/>
                </a:lnTo>
                <a:lnTo>
                  <a:pt x="165" y="157"/>
                </a:lnTo>
                <a:lnTo>
                  <a:pt x="164" y="157"/>
                </a:lnTo>
                <a:lnTo>
                  <a:pt x="164" y="158"/>
                </a:lnTo>
                <a:lnTo>
                  <a:pt x="164" y="158"/>
                </a:lnTo>
                <a:lnTo>
                  <a:pt x="164" y="158"/>
                </a:lnTo>
                <a:lnTo>
                  <a:pt x="164" y="159"/>
                </a:lnTo>
                <a:lnTo>
                  <a:pt x="164" y="159"/>
                </a:lnTo>
                <a:lnTo>
                  <a:pt x="164" y="159"/>
                </a:lnTo>
                <a:lnTo>
                  <a:pt x="163" y="160"/>
                </a:lnTo>
                <a:lnTo>
                  <a:pt x="163" y="160"/>
                </a:lnTo>
                <a:lnTo>
                  <a:pt x="163" y="161"/>
                </a:lnTo>
                <a:lnTo>
                  <a:pt x="164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4" y="163"/>
                </a:lnTo>
                <a:lnTo>
                  <a:pt x="165" y="163"/>
                </a:lnTo>
                <a:lnTo>
                  <a:pt x="165" y="163"/>
                </a:lnTo>
                <a:lnTo>
                  <a:pt x="166" y="164"/>
                </a:lnTo>
                <a:lnTo>
                  <a:pt x="166" y="164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5"/>
                </a:lnTo>
                <a:lnTo>
                  <a:pt x="167" y="166"/>
                </a:lnTo>
                <a:lnTo>
                  <a:pt x="167" y="166"/>
                </a:lnTo>
                <a:lnTo>
                  <a:pt x="167" y="166"/>
                </a:lnTo>
                <a:lnTo>
                  <a:pt x="168" y="167"/>
                </a:lnTo>
                <a:lnTo>
                  <a:pt x="168" y="167"/>
                </a:lnTo>
                <a:lnTo>
                  <a:pt x="168" y="167"/>
                </a:lnTo>
                <a:lnTo>
                  <a:pt x="168" y="168"/>
                </a:lnTo>
                <a:lnTo>
                  <a:pt x="167" y="169"/>
                </a:lnTo>
                <a:lnTo>
                  <a:pt x="167" y="169"/>
                </a:lnTo>
                <a:lnTo>
                  <a:pt x="167" y="169"/>
                </a:lnTo>
                <a:lnTo>
                  <a:pt x="167" y="170"/>
                </a:lnTo>
                <a:lnTo>
                  <a:pt x="167" y="171"/>
                </a:lnTo>
                <a:lnTo>
                  <a:pt x="167" y="171"/>
                </a:lnTo>
                <a:lnTo>
                  <a:pt x="167" y="172"/>
                </a:lnTo>
                <a:lnTo>
                  <a:pt x="167" y="173"/>
                </a:lnTo>
                <a:lnTo>
                  <a:pt x="167" y="173"/>
                </a:lnTo>
                <a:lnTo>
                  <a:pt x="168" y="173"/>
                </a:lnTo>
                <a:lnTo>
                  <a:pt x="168" y="173"/>
                </a:lnTo>
                <a:lnTo>
                  <a:pt x="168" y="174"/>
                </a:lnTo>
                <a:lnTo>
                  <a:pt x="168" y="174"/>
                </a:lnTo>
                <a:lnTo>
                  <a:pt x="168" y="175"/>
                </a:lnTo>
                <a:lnTo>
                  <a:pt x="169" y="175"/>
                </a:lnTo>
                <a:lnTo>
                  <a:pt x="169" y="176"/>
                </a:lnTo>
                <a:lnTo>
                  <a:pt x="169" y="176"/>
                </a:lnTo>
                <a:lnTo>
                  <a:pt x="168" y="178"/>
                </a:lnTo>
                <a:lnTo>
                  <a:pt x="168" y="178"/>
                </a:lnTo>
                <a:lnTo>
                  <a:pt x="167" y="179"/>
                </a:lnTo>
                <a:lnTo>
                  <a:pt x="167" y="180"/>
                </a:lnTo>
                <a:lnTo>
                  <a:pt x="167" y="181"/>
                </a:lnTo>
                <a:lnTo>
                  <a:pt x="168" y="182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4"/>
                </a:lnTo>
                <a:lnTo>
                  <a:pt x="167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7" y="183"/>
                </a:lnTo>
                <a:lnTo>
                  <a:pt x="167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6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4"/>
                </a:lnTo>
                <a:lnTo>
                  <a:pt x="165" y="184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5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3"/>
                </a:lnTo>
                <a:lnTo>
                  <a:pt x="164" y="183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4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3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2" y="182"/>
                </a:lnTo>
                <a:lnTo>
                  <a:pt x="161" y="182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1"/>
                </a:lnTo>
                <a:lnTo>
                  <a:pt x="161" y="182"/>
                </a:lnTo>
                <a:lnTo>
                  <a:pt x="160" y="182"/>
                </a:lnTo>
                <a:lnTo>
                  <a:pt x="160" y="181"/>
                </a:lnTo>
                <a:lnTo>
                  <a:pt x="161" y="181"/>
                </a:lnTo>
                <a:lnTo>
                  <a:pt x="161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1"/>
                </a:lnTo>
                <a:lnTo>
                  <a:pt x="160" y="180"/>
                </a:lnTo>
                <a:lnTo>
                  <a:pt x="160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1"/>
                </a:lnTo>
                <a:lnTo>
                  <a:pt x="159" y="180"/>
                </a:lnTo>
                <a:lnTo>
                  <a:pt x="159" y="180"/>
                </a:lnTo>
                <a:lnTo>
                  <a:pt x="159" y="181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1"/>
                </a:lnTo>
                <a:lnTo>
                  <a:pt x="158" y="181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8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7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80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9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6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5" y="178"/>
                </a:lnTo>
                <a:lnTo>
                  <a:pt x="155" y="178"/>
                </a:lnTo>
                <a:lnTo>
                  <a:pt x="155" y="179"/>
                </a:lnTo>
                <a:lnTo>
                  <a:pt x="155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8"/>
                </a:lnTo>
                <a:lnTo>
                  <a:pt x="154" y="178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4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2" y="179"/>
                </a:lnTo>
                <a:lnTo>
                  <a:pt x="152" y="179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1" y="180"/>
                </a:lnTo>
                <a:lnTo>
                  <a:pt x="151" y="180"/>
                </a:lnTo>
                <a:lnTo>
                  <a:pt x="151" y="181"/>
                </a:lnTo>
                <a:lnTo>
                  <a:pt x="149" y="182"/>
                </a:lnTo>
                <a:lnTo>
                  <a:pt x="149" y="182"/>
                </a:lnTo>
                <a:lnTo>
                  <a:pt x="149" y="182"/>
                </a:lnTo>
                <a:lnTo>
                  <a:pt x="148" y="182"/>
                </a:lnTo>
                <a:lnTo>
                  <a:pt x="148" y="183"/>
                </a:lnTo>
                <a:lnTo>
                  <a:pt x="148" y="183"/>
                </a:lnTo>
                <a:lnTo>
                  <a:pt x="147" y="184"/>
                </a:lnTo>
                <a:lnTo>
                  <a:pt x="147" y="185"/>
                </a:lnTo>
                <a:lnTo>
                  <a:pt x="147" y="185"/>
                </a:lnTo>
                <a:lnTo>
                  <a:pt x="147" y="186"/>
                </a:lnTo>
                <a:lnTo>
                  <a:pt x="147" y="187"/>
                </a:lnTo>
                <a:lnTo>
                  <a:pt x="147" y="187"/>
                </a:lnTo>
                <a:lnTo>
                  <a:pt x="147" y="187"/>
                </a:lnTo>
                <a:lnTo>
                  <a:pt x="147" y="188"/>
                </a:lnTo>
                <a:lnTo>
                  <a:pt x="147" y="188"/>
                </a:lnTo>
                <a:lnTo>
                  <a:pt x="146" y="189"/>
                </a:lnTo>
                <a:lnTo>
                  <a:pt x="146" y="189"/>
                </a:lnTo>
                <a:lnTo>
                  <a:pt x="146" y="190"/>
                </a:lnTo>
                <a:lnTo>
                  <a:pt x="146" y="190"/>
                </a:lnTo>
                <a:lnTo>
                  <a:pt x="146" y="190"/>
                </a:lnTo>
                <a:lnTo>
                  <a:pt x="146" y="191"/>
                </a:lnTo>
                <a:lnTo>
                  <a:pt x="146" y="191"/>
                </a:lnTo>
                <a:lnTo>
                  <a:pt x="146" y="191"/>
                </a:lnTo>
                <a:lnTo>
                  <a:pt x="146" y="192"/>
                </a:lnTo>
                <a:lnTo>
                  <a:pt x="146" y="192"/>
                </a:lnTo>
                <a:lnTo>
                  <a:pt x="146" y="193"/>
                </a:lnTo>
                <a:lnTo>
                  <a:pt x="146" y="193"/>
                </a:lnTo>
                <a:lnTo>
                  <a:pt x="146" y="193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4"/>
                </a:lnTo>
                <a:lnTo>
                  <a:pt x="145" y="195"/>
                </a:lnTo>
                <a:lnTo>
                  <a:pt x="144" y="195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7"/>
                </a:lnTo>
                <a:lnTo>
                  <a:pt x="144" y="197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4" y="198"/>
                </a:lnTo>
                <a:lnTo>
                  <a:pt x="145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6" y="198"/>
                </a:lnTo>
                <a:lnTo>
                  <a:pt x="147" y="198"/>
                </a:lnTo>
                <a:lnTo>
                  <a:pt x="147" y="198"/>
                </a:lnTo>
                <a:lnTo>
                  <a:pt x="148" y="198"/>
                </a:lnTo>
                <a:lnTo>
                  <a:pt x="148" y="198"/>
                </a:lnTo>
                <a:lnTo>
                  <a:pt x="149" y="198"/>
                </a:lnTo>
                <a:lnTo>
                  <a:pt x="151" y="198"/>
                </a:lnTo>
                <a:lnTo>
                  <a:pt x="154" y="198"/>
                </a:lnTo>
                <a:lnTo>
                  <a:pt x="156" y="198"/>
                </a:lnTo>
                <a:lnTo>
                  <a:pt x="157" y="198"/>
                </a:lnTo>
                <a:lnTo>
                  <a:pt x="157" y="198"/>
                </a:lnTo>
                <a:lnTo>
                  <a:pt x="157" y="199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0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7" y="201"/>
                </a:lnTo>
                <a:lnTo>
                  <a:pt x="158" y="202"/>
                </a:lnTo>
                <a:lnTo>
                  <a:pt x="158" y="202"/>
                </a:lnTo>
                <a:lnTo>
                  <a:pt x="155" y="207"/>
                </a:lnTo>
                <a:lnTo>
                  <a:pt x="155" y="208"/>
                </a:lnTo>
                <a:lnTo>
                  <a:pt x="155" y="208"/>
                </a:lnTo>
                <a:lnTo>
                  <a:pt x="154" y="209"/>
                </a:lnTo>
                <a:lnTo>
                  <a:pt x="153" y="210"/>
                </a:lnTo>
                <a:lnTo>
                  <a:pt x="153" y="210"/>
                </a:lnTo>
                <a:lnTo>
                  <a:pt x="153" y="211"/>
                </a:lnTo>
                <a:lnTo>
                  <a:pt x="152" y="212"/>
                </a:lnTo>
                <a:lnTo>
                  <a:pt x="151" y="212"/>
                </a:lnTo>
                <a:lnTo>
                  <a:pt x="150" y="214"/>
                </a:lnTo>
                <a:lnTo>
                  <a:pt x="149" y="214"/>
                </a:lnTo>
                <a:lnTo>
                  <a:pt x="148" y="214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5" y="215"/>
                </a:lnTo>
                <a:lnTo>
                  <a:pt x="145" y="215"/>
                </a:lnTo>
                <a:lnTo>
                  <a:pt x="145" y="216"/>
                </a:lnTo>
                <a:lnTo>
                  <a:pt x="145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3" y="216"/>
                </a:lnTo>
                <a:lnTo>
                  <a:pt x="143" y="216"/>
                </a:lnTo>
                <a:lnTo>
                  <a:pt x="143" y="216"/>
                </a:lnTo>
                <a:lnTo>
                  <a:pt x="142" y="216"/>
                </a:lnTo>
                <a:lnTo>
                  <a:pt x="142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5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4"/>
                </a:lnTo>
                <a:lnTo>
                  <a:pt x="139" y="214"/>
                </a:lnTo>
                <a:lnTo>
                  <a:pt x="139" y="214"/>
                </a:lnTo>
                <a:lnTo>
                  <a:pt x="138" y="214"/>
                </a:lnTo>
                <a:lnTo>
                  <a:pt x="138" y="213"/>
                </a:lnTo>
                <a:lnTo>
                  <a:pt x="137" y="211"/>
                </a:lnTo>
                <a:lnTo>
                  <a:pt x="137" y="212"/>
                </a:lnTo>
                <a:lnTo>
                  <a:pt x="136" y="214"/>
                </a:lnTo>
                <a:lnTo>
                  <a:pt x="135" y="215"/>
                </a:lnTo>
                <a:lnTo>
                  <a:pt x="135" y="215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4" y="217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5"/>
                </a:lnTo>
                <a:lnTo>
                  <a:pt x="132" y="215"/>
                </a:lnTo>
                <a:lnTo>
                  <a:pt x="131" y="215"/>
                </a:lnTo>
                <a:lnTo>
                  <a:pt x="131" y="215"/>
                </a:lnTo>
                <a:lnTo>
                  <a:pt x="131" y="215"/>
                </a:lnTo>
                <a:lnTo>
                  <a:pt x="130" y="214"/>
                </a:lnTo>
                <a:lnTo>
                  <a:pt x="130" y="214"/>
                </a:lnTo>
                <a:lnTo>
                  <a:pt x="130" y="214"/>
                </a:lnTo>
                <a:lnTo>
                  <a:pt x="129" y="214"/>
                </a:lnTo>
                <a:lnTo>
                  <a:pt x="129" y="214"/>
                </a:lnTo>
                <a:lnTo>
                  <a:pt x="128" y="215"/>
                </a:lnTo>
                <a:lnTo>
                  <a:pt x="128" y="216"/>
                </a:lnTo>
                <a:lnTo>
                  <a:pt x="125" y="219"/>
                </a:lnTo>
                <a:lnTo>
                  <a:pt x="125" y="219"/>
                </a:lnTo>
                <a:lnTo>
                  <a:pt x="124" y="219"/>
                </a:lnTo>
                <a:lnTo>
                  <a:pt x="123" y="220"/>
                </a:lnTo>
                <a:lnTo>
                  <a:pt x="123" y="220"/>
                </a:lnTo>
                <a:lnTo>
                  <a:pt x="122" y="221"/>
                </a:lnTo>
                <a:lnTo>
                  <a:pt x="121" y="221"/>
                </a:lnTo>
                <a:lnTo>
                  <a:pt x="121" y="221"/>
                </a:lnTo>
                <a:lnTo>
                  <a:pt x="121" y="221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20"/>
                </a:lnTo>
                <a:lnTo>
                  <a:pt x="120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9" y="219"/>
                </a:lnTo>
                <a:lnTo>
                  <a:pt x="118" y="218"/>
                </a:lnTo>
                <a:lnTo>
                  <a:pt x="118" y="218"/>
                </a:lnTo>
                <a:lnTo>
                  <a:pt x="118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8"/>
                </a:lnTo>
                <a:lnTo>
                  <a:pt x="117" y="219"/>
                </a:lnTo>
                <a:lnTo>
                  <a:pt x="117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6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19"/>
                </a:lnTo>
                <a:lnTo>
                  <a:pt x="115" y="220"/>
                </a:lnTo>
                <a:lnTo>
                  <a:pt x="115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0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4" y="221"/>
                </a:lnTo>
                <a:lnTo>
                  <a:pt x="115" y="221"/>
                </a:lnTo>
                <a:lnTo>
                  <a:pt x="115" y="222"/>
                </a:lnTo>
                <a:lnTo>
                  <a:pt x="115" y="223"/>
                </a:lnTo>
                <a:lnTo>
                  <a:pt x="115" y="223"/>
                </a:lnTo>
                <a:lnTo>
                  <a:pt x="115" y="224"/>
                </a:lnTo>
                <a:lnTo>
                  <a:pt x="116" y="224"/>
                </a:lnTo>
                <a:lnTo>
                  <a:pt x="116" y="225"/>
                </a:lnTo>
                <a:lnTo>
                  <a:pt x="116" y="225"/>
                </a:lnTo>
                <a:lnTo>
                  <a:pt x="116" y="226"/>
                </a:lnTo>
                <a:lnTo>
                  <a:pt x="116" y="226"/>
                </a:lnTo>
                <a:lnTo>
                  <a:pt x="116" y="226"/>
                </a:lnTo>
                <a:lnTo>
                  <a:pt x="116" y="227"/>
                </a:lnTo>
                <a:lnTo>
                  <a:pt x="116" y="227"/>
                </a:lnTo>
                <a:lnTo>
                  <a:pt x="116" y="227"/>
                </a:lnTo>
                <a:lnTo>
                  <a:pt x="117" y="227"/>
                </a:lnTo>
                <a:lnTo>
                  <a:pt x="118" y="228"/>
                </a:lnTo>
                <a:lnTo>
                  <a:pt x="119" y="227"/>
                </a:lnTo>
                <a:lnTo>
                  <a:pt x="120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7"/>
                </a:lnTo>
                <a:lnTo>
                  <a:pt x="122" y="227"/>
                </a:lnTo>
                <a:lnTo>
                  <a:pt x="123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8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4" y="229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5" y="230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1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2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6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5" y="233"/>
                </a:lnTo>
                <a:lnTo>
                  <a:pt x="123" y="233"/>
                </a:lnTo>
                <a:lnTo>
                  <a:pt x="123" y="233"/>
                </a:lnTo>
                <a:lnTo>
                  <a:pt x="122" y="233"/>
                </a:lnTo>
                <a:lnTo>
                  <a:pt x="121" y="233"/>
                </a:lnTo>
                <a:lnTo>
                  <a:pt x="119" y="233"/>
                </a:lnTo>
                <a:lnTo>
                  <a:pt x="119" y="234"/>
                </a:lnTo>
                <a:lnTo>
                  <a:pt x="119" y="235"/>
                </a:lnTo>
                <a:lnTo>
                  <a:pt x="119" y="235"/>
                </a:lnTo>
                <a:lnTo>
                  <a:pt x="119" y="235"/>
                </a:lnTo>
                <a:lnTo>
                  <a:pt x="119" y="236"/>
                </a:lnTo>
                <a:lnTo>
                  <a:pt x="119" y="237"/>
                </a:lnTo>
                <a:lnTo>
                  <a:pt x="119" y="237"/>
                </a:lnTo>
                <a:lnTo>
                  <a:pt x="119" y="237"/>
                </a:lnTo>
                <a:lnTo>
                  <a:pt x="119" y="238"/>
                </a:lnTo>
                <a:lnTo>
                  <a:pt x="119" y="239"/>
                </a:lnTo>
                <a:lnTo>
                  <a:pt x="119" y="239"/>
                </a:lnTo>
                <a:lnTo>
                  <a:pt x="119" y="240"/>
                </a:lnTo>
                <a:lnTo>
                  <a:pt x="119" y="240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1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3"/>
                </a:lnTo>
                <a:lnTo>
                  <a:pt x="119" y="243"/>
                </a:lnTo>
                <a:lnTo>
                  <a:pt x="119" y="243"/>
                </a:lnTo>
                <a:lnTo>
                  <a:pt x="119" y="244"/>
                </a:lnTo>
                <a:lnTo>
                  <a:pt x="119" y="246"/>
                </a:lnTo>
                <a:lnTo>
                  <a:pt x="119" y="248"/>
                </a:lnTo>
                <a:lnTo>
                  <a:pt x="119" y="248"/>
                </a:lnTo>
                <a:lnTo>
                  <a:pt x="119" y="249"/>
                </a:lnTo>
                <a:lnTo>
                  <a:pt x="118" y="250"/>
                </a:lnTo>
                <a:lnTo>
                  <a:pt x="118" y="252"/>
                </a:lnTo>
                <a:lnTo>
                  <a:pt x="118" y="253"/>
                </a:lnTo>
                <a:lnTo>
                  <a:pt x="117" y="254"/>
                </a:lnTo>
                <a:lnTo>
                  <a:pt x="116" y="255"/>
                </a:lnTo>
                <a:lnTo>
                  <a:pt x="116" y="257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4" y="260"/>
                </a:lnTo>
                <a:lnTo>
                  <a:pt x="114" y="261"/>
                </a:lnTo>
                <a:lnTo>
                  <a:pt x="114" y="261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4" y="262"/>
                </a:lnTo>
                <a:lnTo>
                  <a:pt x="115" y="263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4"/>
                </a:lnTo>
                <a:lnTo>
                  <a:pt x="115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5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6"/>
                </a:lnTo>
                <a:lnTo>
                  <a:pt x="116" y="267"/>
                </a:lnTo>
                <a:lnTo>
                  <a:pt x="116" y="267"/>
                </a:lnTo>
                <a:lnTo>
                  <a:pt x="116" y="267"/>
                </a:lnTo>
                <a:lnTo>
                  <a:pt x="116" y="268"/>
                </a:lnTo>
                <a:lnTo>
                  <a:pt x="116" y="268"/>
                </a:lnTo>
                <a:lnTo>
                  <a:pt x="116" y="269"/>
                </a:lnTo>
                <a:lnTo>
                  <a:pt x="116" y="269"/>
                </a:lnTo>
                <a:lnTo>
                  <a:pt x="117" y="269"/>
                </a:lnTo>
                <a:lnTo>
                  <a:pt x="116" y="269"/>
                </a:lnTo>
                <a:lnTo>
                  <a:pt x="117" y="270"/>
                </a:lnTo>
                <a:lnTo>
                  <a:pt x="117" y="270"/>
                </a:lnTo>
                <a:lnTo>
                  <a:pt x="117" y="270"/>
                </a:lnTo>
                <a:lnTo>
                  <a:pt x="116" y="271"/>
                </a:lnTo>
                <a:lnTo>
                  <a:pt x="116" y="271"/>
                </a:lnTo>
                <a:lnTo>
                  <a:pt x="117" y="272"/>
                </a:lnTo>
                <a:lnTo>
                  <a:pt x="117" y="272"/>
                </a:lnTo>
                <a:lnTo>
                  <a:pt x="116" y="272"/>
                </a:lnTo>
                <a:lnTo>
                  <a:pt x="116" y="272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7" y="274"/>
                </a:lnTo>
                <a:lnTo>
                  <a:pt x="116" y="274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5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7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8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0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1"/>
                </a:lnTo>
                <a:lnTo>
                  <a:pt x="118" y="282"/>
                </a:lnTo>
                <a:lnTo>
                  <a:pt x="118" y="282"/>
                </a:lnTo>
                <a:lnTo>
                  <a:pt x="118" y="283"/>
                </a:lnTo>
                <a:lnTo>
                  <a:pt x="118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19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0" y="283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4"/>
                </a:lnTo>
                <a:lnTo>
                  <a:pt x="121" y="285"/>
                </a:lnTo>
                <a:lnTo>
                  <a:pt x="121" y="285"/>
                </a:lnTo>
                <a:lnTo>
                  <a:pt x="120" y="286"/>
                </a:lnTo>
                <a:lnTo>
                  <a:pt x="119" y="286"/>
                </a:lnTo>
                <a:lnTo>
                  <a:pt x="119" y="286"/>
                </a:lnTo>
                <a:lnTo>
                  <a:pt x="119" y="287"/>
                </a:lnTo>
                <a:lnTo>
                  <a:pt x="118" y="287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8"/>
                </a:lnTo>
                <a:lnTo>
                  <a:pt x="118" y="289"/>
                </a:lnTo>
                <a:lnTo>
                  <a:pt x="118" y="289"/>
                </a:lnTo>
                <a:lnTo>
                  <a:pt x="118" y="290"/>
                </a:lnTo>
                <a:lnTo>
                  <a:pt x="118" y="290"/>
                </a:lnTo>
                <a:lnTo>
                  <a:pt x="118" y="291"/>
                </a:lnTo>
                <a:lnTo>
                  <a:pt x="118" y="291"/>
                </a:lnTo>
                <a:lnTo>
                  <a:pt x="117" y="292"/>
                </a:lnTo>
                <a:lnTo>
                  <a:pt x="116" y="292"/>
                </a:lnTo>
                <a:lnTo>
                  <a:pt x="114" y="292"/>
                </a:lnTo>
                <a:lnTo>
                  <a:pt x="115" y="293"/>
                </a:lnTo>
                <a:lnTo>
                  <a:pt x="115" y="293"/>
                </a:lnTo>
                <a:lnTo>
                  <a:pt x="115" y="294"/>
                </a:lnTo>
                <a:lnTo>
                  <a:pt x="115" y="294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6" y="295"/>
                </a:lnTo>
                <a:lnTo>
                  <a:pt x="115" y="295"/>
                </a:lnTo>
                <a:lnTo>
                  <a:pt x="115" y="296"/>
                </a:lnTo>
                <a:lnTo>
                  <a:pt x="115" y="296"/>
                </a:lnTo>
                <a:lnTo>
                  <a:pt x="115" y="296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6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6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7"/>
                </a:lnTo>
                <a:lnTo>
                  <a:pt x="115" y="298"/>
                </a:lnTo>
                <a:lnTo>
                  <a:pt x="115" y="298"/>
                </a:lnTo>
                <a:lnTo>
                  <a:pt x="115" y="299"/>
                </a:lnTo>
                <a:lnTo>
                  <a:pt x="114" y="299"/>
                </a:lnTo>
                <a:lnTo>
                  <a:pt x="114" y="299"/>
                </a:lnTo>
                <a:lnTo>
                  <a:pt x="114" y="299"/>
                </a:lnTo>
                <a:lnTo>
                  <a:pt x="112" y="299"/>
                </a:lnTo>
                <a:lnTo>
                  <a:pt x="110" y="299"/>
                </a:lnTo>
                <a:lnTo>
                  <a:pt x="110" y="300"/>
                </a:lnTo>
                <a:lnTo>
                  <a:pt x="110" y="300"/>
                </a:lnTo>
                <a:lnTo>
                  <a:pt x="109" y="300"/>
                </a:lnTo>
                <a:lnTo>
                  <a:pt x="108" y="301"/>
                </a:lnTo>
                <a:lnTo>
                  <a:pt x="107" y="301"/>
                </a:lnTo>
                <a:lnTo>
                  <a:pt x="107" y="302"/>
                </a:lnTo>
                <a:lnTo>
                  <a:pt x="106" y="302"/>
                </a:lnTo>
                <a:lnTo>
                  <a:pt x="105" y="303"/>
                </a:lnTo>
                <a:lnTo>
                  <a:pt x="104" y="304"/>
                </a:lnTo>
                <a:lnTo>
                  <a:pt x="103" y="305"/>
                </a:lnTo>
                <a:lnTo>
                  <a:pt x="103" y="306"/>
                </a:lnTo>
                <a:lnTo>
                  <a:pt x="103" y="306"/>
                </a:lnTo>
                <a:lnTo>
                  <a:pt x="103" y="306"/>
                </a:lnTo>
                <a:lnTo>
                  <a:pt x="102" y="307"/>
                </a:lnTo>
                <a:lnTo>
                  <a:pt x="100" y="308"/>
                </a:lnTo>
                <a:lnTo>
                  <a:pt x="100" y="311"/>
                </a:lnTo>
                <a:lnTo>
                  <a:pt x="100" y="311"/>
                </a:lnTo>
                <a:lnTo>
                  <a:pt x="100" y="311"/>
                </a:lnTo>
                <a:lnTo>
                  <a:pt x="99" y="313"/>
                </a:lnTo>
                <a:lnTo>
                  <a:pt x="99" y="315"/>
                </a:lnTo>
                <a:lnTo>
                  <a:pt x="98" y="315"/>
                </a:lnTo>
                <a:lnTo>
                  <a:pt x="99" y="316"/>
                </a:lnTo>
                <a:lnTo>
                  <a:pt x="99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7"/>
                </a:lnTo>
                <a:lnTo>
                  <a:pt x="98" y="318"/>
                </a:lnTo>
                <a:lnTo>
                  <a:pt x="98" y="318"/>
                </a:lnTo>
                <a:lnTo>
                  <a:pt x="98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19"/>
                </a:lnTo>
                <a:lnTo>
                  <a:pt x="95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6" y="320"/>
                </a:lnTo>
                <a:lnTo>
                  <a:pt x="97" y="320"/>
                </a:lnTo>
                <a:lnTo>
                  <a:pt x="97" y="320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2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0"/>
                </a:lnTo>
                <a:lnTo>
                  <a:pt x="100" y="321"/>
                </a:lnTo>
                <a:lnTo>
                  <a:pt x="100" y="321"/>
                </a:lnTo>
                <a:lnTo>
                  <a:pt x="100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1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2" y="320"/>
                </a:lnTo>
                <a:lnTo>
                  <a:pt x="103" y="321"/>
                </a:lnTo>
                <a:lnTo>
                  <a:pt x="103" y="321"/>
                </a:lnTo>
                <a:lnTo>
                  <a:pt x="104" y="322"/>
                </a:lnTo>
                <a:lnTo>
                  <a:pt x="105" y="323"/>
                </a:lnTo>
                <a:lnTo>
                  <a:pt x="106" y="324"/>
                </a:lnTo>
                <a:lnTo>
                  <a:pt x="107" y="325"/>
                </a:lnTo>
                <a:lnTo>
                  <a:pt x="105" y="326"/>
                </a:lnTo>
                <a:lnTo>
                  <a:pt x="105" y="326"/>
                </a:lnTo>
                <a:lnTo>
                  <a:pt x="105" y="326"/>
                </a:lnTo>
                <a:lnTo>
                  <a:pt x="104" y="326"/>
                </a:lnTo>
                <a:lnTo>
                  <a:pt x="103" y="326"/>
                </a:lnTo>
                <a:lnTo>
                  <a:pt x="103" y="326"/>
                </a:lnTo>
                <a:lnTo>
                  <a:pt x="103" y="327"/>
                </a:lnTo>
                <a:lnTo>
                  <a:pt x="103" y="327"/>
                </a:lnTo>
                <a:lnTo>
                  <a:pt x="103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7"/>
                </a:lnTo>
                <a:lnTo>
                  <a:pt x="102" y="328"/>
                </a:lnTo>
                <a:lnTo>
                  <a:pt x="102" y="328"/>
                </a:lnTo>
                <a:lnTo>
                  <a:pt x="102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8"/>
                </a:lnTo>
                <a:lnTo>
                  <a:pt x="103" y="329"/>
                </a:lnTo>
                <a:lnTo>
                  <a:pt x="103" y="329"/>
                </a:lnTo>
                <a:lnTo>
                  <a:pt x="103" y="330"/>
                </a:lnTo>
                <a:lnTo>
                  <a:pt x="104" y="330"/>
                </a:lnTo>
                <a:lnTo>
                  <a:pt x="104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2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1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1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2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4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5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6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7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0" y="338"/>
                </a:lnTo>
                <a:lnTo>
                  <a:pt x="101" y="338"/>
                </a:lnTo>
                <a:lnTo>
                  <a:pt x="102" y="338"/>
                </a:lnTo>
                <a:lnTo>
                  <a:pt x="102" y="338"/>
                </a:lnTo>
                <a:lnTo>
                  <a:pt x="103" y="338"/>
                </a:lnTo>
                <a:lnTo>
                  <a:pt x="103" y="338"/>
                </a:lnTo>
                <a:lnTo>
                  <a:pt x="105" y="337"/>
                </a:lnTo>
                <a:lnTo>
                  <a:pt x="105" y="339"/>
                </a:lnTo>
                <a:lnTo>
                  <a:pt x="105" y="339"/>
                </a:lnTo>
                <a:lnTo>
                  <a:pt x="105" y="340"/>
                </a:lnTo>
                <a:lnTo>
                  <a:pt x="105" y="340"/>
                </a:lnTo>
                <a:lnTo>
                  <a:pt x="106" y="340"/>
                </a:lnTo>
                <a:lnTo>
                  <a:pt x="106" y="341"/>
                </a:lnTo>
                <a:lnTo>
                  <a:pt x="107" y="342"/>
                </a:lnTo>
                <a:lnTo>
                  <a:pt x="106" y="342"/>
                </a:lnTo>
                <a:lnTo>
                  <a:pt x="106" y="343"/>
                </a:lnTo>
                <a:lnTo>
                  <a:pt x="105" y="343"/>
                </a:lnTo>
                <a:lnTo>
                  <a:pt x="105" y="343"/>
                </a:lnTo>
                <a:lnTo>
                  <a:pt x="104" y="345"/>
                </a:lnTo>
                <a:lnTo>
                  <a:pt x="104" y="346"/>
                </a:lnTo>
                <a:lnTo>
                  <a:pt x="102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7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8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49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3" y="350"/>
                </a:lnTo>
                <a:lnTo>
                  <a:pt x="104" y="350"/>
                </a:lnTo>
                <a:lnTo>
                  <a:pt x="104" y="350"/>
                </a:lnTo>
                <a:lnTo>
                  <a:pt x="104" y="351"/>
                </a:lnTo>
                <a:lnTo>
                  <a:pt x="104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1"/>
                </a:lnTo>
                <a:lnTo>
                  <a:pt x="106" y="351"/>
                </a:lnTo>
                <a:lnTo>
                  <a:pt x="106" y="351"/>
                </a:lnTo>
                <a:lnTo>
                  <a:pt x="105" y="351"/>
                </a:lnTo>
                <a:lnTo>
                  <a:pt x="105" y="351"/>
                </a:lnTo>
                <a:lnTo>
                  <a:pt x="105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6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2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3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6" y="354"/>
                </a:lnTo>
                <a:lnTo>
                  <a:pt x="107" y="354"/>
                </a:lnTo>
                <a:lnTo>
                  <a:pt x="106" y="354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5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6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7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6" y="358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59"/>
                </a:lnTo>
                <a:lnTo>
                  <a:pt x="107" y="360"/>
                </a:lnTo>
                <a:lnTo>
                  <a:pt x="107" y="360"/>
                </a:lnTo>
                <a:lnTo>
                  <a:pt x="107" y="360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7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1"/>
                </a:lnTo>
                <a:lnTo>
                  <a:pt x="106" y="362"/>
                </a:lnTo>
                <a:lnTo>
                  <a:pt x="106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5" y="362"/>
                </a:lnTo>
                <a:lnTo>
                  <a:pt x="104" y="363"/>
                </a:lnTo>
                <a:lnTo>
                  <a:pt x="104" y="363"/>
                </a:lnTo>
                <a:lnTo>
                  <a:pt x="104" y="363"/>
                </a:lnTo>
                <a:lnTo>
                  <a:pt x="104" y="362"/>
                </a:lnTo>
                <a:lnTo>
                  <a:pt x="103" y="361"/>
                </a:lnTo>
                <a:lnTo>
                  <a:pt x="101" y="360"/>
                </a:lnTo>
                <a:lnTo>
                  <a:pt x="100" y="359"/>
                </a:lnTo>
                <a:lnTo>
                  <a:pt x="100" y="358"/>
                </a:lnTo>
                <a:lnTo>
                  <a:pt x="99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7"/>
                </a:lnTo>
                <a:lnTo>
                  <a:pt x="98" y="356"/>
                </a:lnTo>
                <a:lnTo>
                  <a:pt x="97" y="356"/>
                </a:lnTo>
                <a:lnTo>
                  <a:pt x="96" y="356"/>
                </a:lnTo>
                <a:lnTo>
                  <a:pt x="95" y="357"/>
                </a:lnTo>
                <a:lnTo>
                  <a:pt x="95" y="357"/>
                </a:lnTo>
                <a:lnTo>
                  <a:pt x="93" y="357"/>
                </a:lnTo>
                <a:lnTo>
                  <a:pt x="92" y="356"/>
                </a:lnTo>
                <a:lnTo>
                  <a:pt x="92" y="356"/>
                </a:lnTo>
                <a:lnTo>
                  <a:pt x="91" y="356"/>
                </a:lnTo>
                <a:lnTo>
                  <a:pt x="91" y="356"/>
                </a:lnTo>
                <a:lnTo>
                  <a:pt x="90" y="355"/>
                </a:lnTo>
                <a:lnTo>
                  <a:pt x="89" y="354"/>
                </a:lnTo>
                <a:lnTo>
                  <a:pt x="89" y="353"/>
                </a:lnTo>
                <a:lnTo>
                  <a:pt x="88" y="352"/>
                </a:lnTo>
                <a:lnTo>
                  <a:pt x="88" y="352"/>
                </a:lnTo>
                <a:lnTo>
                  <a:pt x="87" y="352"/>
                </a:lnTo>
                <a:lnTo>
                  <a:pt x="87" y="351"/>
                </a:lnTo>
                <a:lnTo>
                  <a:pt x="87" y="351"/>
                </a:lnTo>
                <a:lnTo>
                  <a:pt x="86" y="351"/>
                </a:lnTo>
                <a:lnTo>
                  <a:pt x="86" y="350"/>
                </a:lnTo>
                <a:lnTo>
                  <a:pt x="85" y="350"/>
                </a:lnTo>
                <a:lnTo>
                  <a:pt x="84" y="350"/>
                </a:lnTo>
                <a:lnTo>
                  <a:pt x="83" y="350"/>
                </a:lnTo>
                <a:lnTo>
                  <a:pt x="82" y="350"/>
                </a:lnTo>
                <a:lnTo>
                  <a:pt x="82" y="350"/>
                </a:lnTo>
                <a:lnTo>
                  <a:pt x="80" y="351"/>
                </a:lnTo>
                <a:lnTo>
                  <a:pt x="79" y="351"/>
                </a:lnTo>
                <a:lnTo>
                  <a:pt x="79" y="351"/>
                </a:lnTo>
                <a:lnTo>
                  <a:pt x="78" y="351"/>
                </a:lnTo>
                <a:lnTo>
                  <a:pt x="78" y="351"/>
                </a:lnTo>
                <a:lnTo>
                  <a:pt x="77" y="351"/>
                </a:lnTo>
                <a:lnTo>
                  <a:pt x="77" y="351"/>
                </a:lnTo>
                <a:lnTo>
                  <a:pt x="77" y="352"/>
                </a:lnTo>
                <a:lnTo>
                  <a:pt x="77" y="352"/>
                </a:lnTo>
                <a:lnTo>
                  <a:pt x="76" y="352"/>
                </a:lnTo>
                <a:lnTo>
                  <a:pt x="75" y="352"/>
                </a:lnTo>
                <a:lnTo>
                  <a:pt x="75" y="352"/>
                </a:lnTo>
                <a:lnTo>
                  <a:pt x="73" y="352"/>
                </a:lnTo>
                <a:lnTo>
                  <a:pt x="73" y="352"/>
                </a:lnTo>
                <a:lnTo>
                  <a:pt x="73" y="352"/>
                </a:lnTo>
                <a:lnTo>
                  <a:pt x="72" y="352"/>
                </a:lnTo>
                <a:lnTo>
                  <a:pt x="72" y="352"/>
                </a:lnTo>
                <a:lnTo>
                  <a:pt x="71" y="352"/>
                </a:lnTo>
                <a:lnTo>
                  <a:pt x="71" y="352"/>
                </a:lnTo>
                <a:lnTo>
                  <a:pt x="70" y="352"/>
                </a:lnTo>
                <a:lnTo>
                  <a:pt x="70" y="352"/>
                </a:lnTo>
                <a:lnTo>
                  <a:pt x="69" y="352"/>
                </a:lnTo>
                <a:lnTo>
                  <a:pt x="69" y="352"/>
                </a:lnTo>
                <a:lnTo>
                  <a:pt x="69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1"/>
                </a:lnTo>
                <a:lnTo>
                  <a:pt x="67" y="351"/>
                </a:lnTo>
                <a:lnTo>
                  <a:pt x="66" y="351"/>
                </a:lnTo>
                <a:lnTo>
                  <a:pt x="66" y="351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5" y="350"/>
                </a:lnTo>
                <a:lnTo>
                  <a:pt x="65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9"/>
                </a:lnTo>
                <a:lnTo>
                  <a:pt x="64" y="348"/>
                </a:lnTo>
                <a:lnTo>
                  <a:pt x="64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3" y="348"/>
                </a:lnTo>
                <a:lnTo>
                  <a:pt x="62" y="348"/>
                </a:lnTo>
                <a:lnTo>
                  <a:pt x="62" y="348"/>
                </a:lnTo>
                <a:lnTo>
                  <a:pt x="62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8"/>
                </a:lnTo>
                <a:lnTo>
                  <a:pt x="61" y="349"/>
                </a:lnTo>
                <a:lnTo>
                  <a:pt x="61" y="349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60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8"/>
                </a:lnTo>
                <a:lnTo>
                  <a:pt x="59" y="349"/>
                </a:lnTo>
                <a:lnTo>
                  <a:pt x="59" y="349"/>
                </a:lnTo>
                <a:lnTo>
                  <a:pt x="59" y="349"/>
                </a:lnTo>
                <a:lnTo>
                  <a:pt x="58" y="349"/>
                </a:lnTo>
                <a:lnTo>
                  <a:pt x="58" y="349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8" y="348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7" y="349"/>
                </a:lnTo>
                <a:lnTo>
                  <a:pt x="56" y="349"/>
                </a:lnTo>
                <a:lnTo>
                  <a:pt x="56" y="349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6" y="348"/>
                </a:lnTo>
                <a:lnTo>
                  <a:pt x="55" y="348"/>
                </a:lnTo>
                <a:lnTo>
                  <a:pt x="55" y="347"/>
                </a:lnTo>
                <a:lnTo>
                  <a:pt x="55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7"/>
                </a:lnTo>
                <a:lnTo>
                  <a:pt x="56" y="346"/>
                </a:lnTo>
                <a:lnTo>
                  <a:pt x="56" y="346"/>
                </a:lnTo>
                <a:lnTo>
                  <a:pt x="56" y="346"/>
                </a:lnTo>
                <a:lnTo>
                  <a:pt x="55" y="346"/>
                </a:lnTo>
                <a:lnTo>
                  <a:pt x="55" y="346"/>
                </a:lnTo>
                <a:lnTo>
                  <a:pt x="55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6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4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2" y="347"/>
                </a:lnTo>
                <a:lnTo>
                  <a:pt x="52" y="348"/>
                </a:lnTo>
                <a:lnTo>
                  <a:pt x="52" y="348"/>
                </a:lnTo>
                <a:lnTo>
                  <a:pt x="52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0" y="347"/>
                </a:lnTo>
                <a:lnTo>
                  <a:pt x="50" y="347"/>
                </a:lnTo>
                <a:lnTo>
                  <a:pt x="50" y="348"/>
                </a:lnTo>
                <a:lnTo>
                  <a:pt x="50" y="348"/>
                </a:lnTo>
                <a:lnTo>
                  <a:pt x="50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49" y="348"/>
                </a:lnTo>
                <a:lnTo>
                  <a:pt x="50" y="349"/>
                </a:lnTo>
                <a:lnTo>
                  <a:pt x="50" y="349"/>
                </a:lnTo>
                <a:lnTo>
                  <a:pt x="50" y="349"/>
                </a:lnTo>
                <a:lnTo>
                  <a:pt x="49" y="349"/>
                </a:lnTo>
                <a:lnTo>
                  <a:pt x="49" y="349"/>
                </a:lnTo>
                <a:lnTo>
                  <a:pt x="49" y="349"/>
                </a:lnTo>
                <a:lnTo>
                  <a:pt x="48" y="349"/>
                </a:lnTo>
                <a:lnTo>
                  <a:pt x="48" y="348"/>
                </a:lnTo>
                <a:lnTo>
                  <a:pt x="48" y="348"/>
                </a:lnTo>
                <a:lnTo>
                  <a:pt x="48" y="349"/>
                </a:lnTo>
                <a:lnTo>
                  <a:pt x="48" y="349"/>
                </a:lnTo>
                <a:lnTo>
                  <a:pt x="48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9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8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7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7"/>
                </a:lnTo>
                <a:lnTo>
                  <a:pt x="45" y="347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8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5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9"/>
                </a:lnTo>
                <a:lnTo>
                  <a:pt x="44" y="348"/>
                </a:lnTo>
                <a:lnTo>
                  <a:pt x="44" y="348"/>
                </a:lnTo>
                <a:lnTo>
                  <a:pt x="44" y="348"/>
                </a:lnTo>
                <a:lnTo>
                  <a:pt x="43" y="348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7"/>
                </a:lnTo>
                <a:lnTo>
                  <a:pt x="43" y="348"/>
                </a:lnTo>
                <a:lnTo>
                  <a:pt x="43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8"/>
                </a:lnTo>
                <a:lnTo>
                  <a:pt x="42" y="349"/>
                </a:lnTo>
                <a:lnTo>
                  <a:pt x="42" y="349"/>
                </a:lnTo>
                <a:lnTo>
                  <a:pt x="42" y="349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8"/>
                </a:lnTo>
                <a:lnTo>
                  <a:pt x="41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9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9" y="349"/>
                </a:lnTo>
                <a:lnTo>
                  <a:pt x="38" y="349"/>
                </a:lnTo>
                <a:lnTo>
                  <a:pt x="38" y="349"/>
                </a:lnTo>
                <a:lnTo>
                  <a:pt x="38" y="350"/>
                </a:lnTo>
                <a:lnTo>
                  <a:pt x="38" y="350"/>
                </a:lnTo>
                <a:lnTo>
                  <a:pt x="38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0"/>
                </a:lnTo>
                <a:lnTo>
                  <a:pt x="37" y="351"/>
                </a:lnTo>
                <a:lnTo>
                  <a:pt x="37" y="351"/>
                </a:lnTo>
                <a:lnTo>
                  <a:pt x="37" y="351"/>
                </a:lnTo>
                <a:lnTo>
                  <a:pt x="36" y="350"/>
                </a:lnTo>
                <a:lnTo>
                  <a:pt x="36" y="350"/>
                </a:lnTo>
                <a:lnTo>
                  <a:pt x="36" y="350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6" y="351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5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2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4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3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3" y="352"/>
                </a:lnTo>
                <a:lnTo>
                  <a:pt x="32" y="352"/>
                </a:lnTo>
                <a:lnTo>
                  <a:pt x="32" y="353"/>
                </a:lnTo>
                <a:lnTo>
                  <a:pt x="32" y="353"/>
                </a:lnTo>
                <a:lnTo>
                  <a:pt x="32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3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2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1" y="351"/>
                </a:lnTo>
                <a:lnTo>
                  <a:pt x="30" y="351"/>
                </a:lnTo>
                <a:lnTo>
                  <a:pt x="30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1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30" y="350"/>
                </a:lnTo>
                <a:lnTo>
                  <a:pt x="29" y="350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1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9" y="352"/>
                </a:lnTo>
                <a:lnTo>
                  <a:pt x="28" y="352"/>
                </a:lnTo>
                <a:lnTo>
                  <a:pt x="28" y="352"/>
                </a:lnTo>
                <a:lnTo>
                  <a:pt x="28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2"/>
                </a:lnTo>
                <a:lnTo>
                  <a:pt x="26" y="352"/>
                </a:lnTo>
                <a:lnTo>
                  <a:pt x="27" y="352"/>
                </a:lnTo>
                <a:lnTo>
                  <a:pt x="27" y="352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3"/>
                </a:lnTo>
                <a:lnTo>
                  <a:pt x="27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6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4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5" y="353"/>
                </a:lnTo>
                <a:lnTo>
                  <a:pt x="24" y="354"/>
                </a:lnTo>
                <a:lnTo>
                  <a:pt x="24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2" y="352"/>
                </a:lnTo>
                <a:lnTo>
                  <a:pt x="22" y="352"/>
                </a:lnTo>
                <a:lnTo>
                  <a:pt x="22" y="353"/>
                </a:lnTo>
                <a:lnTo>
                  <a:pt x="22" y="353"/>
                </a:lnTo>
                <a:lnTo>
                  <a:pt x="22" y="353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4"/>
                </a:lnTo>
                <a:lnTo>
                  <a:pt x="22" y="353"/>
                </a:lnTo>
                <a:lnTo>
                  <a:pt x="22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4"/>
                </a:lnTo>
                <a:lnTo>
                  <a:pt x="21" y="354"/>
                </a:lnTo>
                <a:lnTo>
                  <a:pt x="20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1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2"/>
                </a:lnTo>
                <a:lnTo>
                  <a:pt x="20" y="353"/>
                </a:lnTo>
                <a:lnTo>
                  <a:pt x="20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9" y="352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8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1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7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6" y="352"/>
                </a:lnTo>
                <a:lnTo>
                  <a:pt x="15" y="352"/>
                </a:lnTo>
                <a:lnTo>
                  <a:pt x="15" y="352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1"/>
                </a:lnTo>
                <a:lnTo>
                  <a:pt x="15" y="350"/>
                </a:lnTo>
                <a:lnTo>
                  <a:pt x="15" y="350"/>
                </a:lnTo>
                <a:lnTo>
                  <a:pt x="16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50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4" y="349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4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3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2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1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7"/>
                </a:lnTo>
                <a:lnTo>
                  <a:pt x="10" y="346"/>
                </a:lnTo>
                <a:lnTo>
                  <a:pt x="10" y="346"/>
                </a:lnTo>
                <a:lnTo>
                  <a:pt x="10" y="346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10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5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6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9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8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6" y="346"/>
                </a:lnTo>
                <a:lnTo>
                  <a:pt x="6" y="346"/>
                </a:lnTo>
                <a:lnTo>
                  <a:pt x="6" y="346"/>
                </a:lnTo>
                <a:lnTo>
                  <a:pt x="5" y="346"/>
                </a:lnTo>
                <a:lnTo>
                  <a:pt x="5" y="346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4" y="345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3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4"/>
                </a:lnTo>
                <a:lnTo>
                  <a:pt x="2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3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1" y="342"/>
                </a:lnTo>
                <a:lnTo>
                  <a:pt x="2" y="342"/>
                </a:lnTo>
                <a:lnTo>
                  <a:pt x="2" y="342"/>
                </a:lnTo>
                <a:lnTo>
                  <a:pt x="2" y="341"/>
                </a:lnTo>
                <a:lnTo>
                  <a:pt x="2" y="341"/>
                </a:lnTo>
                <a:lnTo>
                  <a:pt x="2" y="341"/>
                </a:lnTo>
                <a:lnTo>
                  <a:pt x="2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40"/>
                </a:lnTo>
                <a:lnTo>
                  <a:pt x="1" y="339"/>
                </a:lnTo>
                <a:lnTo>
                  <a:pt x="0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1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6"/>
                </a:lnTo>
                <a:lnTo>
                  <a:pt x="3" y="335"/>
                </a:lnTo>
                <a:lnTo>
                  <a:pt x="3" y="335"/>
                </a:lnTo>
                <a:lnTo>
                  <a:pt x="3" y="335"/>
                </a:lnTo>
                <a:lnTo>
                  <a:pt x="3" y="334"/>
                </a:lnTo>
                <a:lnTo>
                  <a:pt x="3" y="334"/>
                </a:lnTo>
                <a:lnTo>
                  <a:pt x="4" y="334"/>
                </a:lnTo>
                <a:lnTo>
                  <a:pt x="4" y="334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3"/>
                </a:lnTo>
                <a:lnTo>
                  <a:pt x="5" y="333"/>
                </a:lnTo>
                <a:lnTo>
                  <a:pt x="5" y="332"/>
                </a:lnTo>
                <a:lnTo>
                  <a:pt x="5" y="332"/>
                </a:lnTo>
                <a:lnTo>
                  <a:pt x="5" y="332"/>
                </a:lnTo>
                <a:lnTo>
                  <a:pt x="5" y="331"/>
                </a:lnTo>
                <a:lnTo>
                  <a:pt x="5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1"/>
                </a:lnTo>
                <a:lnTo>
                  <a:pt x="7" y="331"/>
                </a:lnTo>
                <a:lnTo>
                  <a:pt x="6" y="331"/>
                </a:lnTo>
                <a:lnTo>
                  <a:pt x="6" y="331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7" y="330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1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30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9"/>
                </a:lnTo>
                <a:lnTo>
                  <a:pt x="8" y="328"/>
                </a:lnTo>
                <a:lnTo>
                  <a:pt x="9" y="328"/>
                </a:lnTo>
                <a:lnTo>
                  <a:pt x="9" y="328"/>
                </a:lnTo>
                <a:lnTo>
                  <a:pt x="9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8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8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7" y="327"/>
                </a:lnTo>
                <a:lnTo>
                  <a:pt x="8" y="327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6"/>
                </a:lnTo>
                <a:lnTo>
                  <a:pt x="8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5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7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4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3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7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2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1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20"/>
                </a:lnTo>
                <a:lnTo>
                  <a:pt x="8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9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9" y="318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9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6"/>
                </a:lnTo>
                <a:lnTo>
                  <a:pt x="11" y="315"/>
                </a:lnTo>
                <a:lnTo>
                  <a:pt x="11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5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0" y="314"/>
                </a:lnTo>
                <a:lnTo>
                  <a:pt x="11" y="314"/>
                </a:lnTo>
                <a:lnTo>
                  <a:pt x="11" y="313"/>
                </a:lnTo>
                <a:lnTo>
                  <a:pt x="10" y="313"/>
                </a:lnTo>
                <a:lnTo>
                  <a:pt x="10" y="314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3"/>
                </a:lnTo>
                <a:lnTo>
                  <a:pt x="11" y="313"/>
                </a:lnTo>
                <a:lnTo>
                  <a:pt x="11" y="313"/>
                </a:lnTo>
                <a:lnTo>
                  <a:pt x="11" y="313"/>
                </a:lnTo>
                <a:lnTo>
                  <a:pt x="10" y="313"/>
                </a:lnTo>
                <a:lnTo>
                  <a:pt x="10" y="313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10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8" y="312"/>
                </a:lnTo>
                <a:lnTo>
                  <a:pt x="8" y="312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8" y="311"/>
                </a:lnTo>
                <a:lnTo>
                  <a:pt x="9" y="311"/>
                </a:lnTo>
                <a:lnTo>
                  <a:pt x="9" y="312"/>
                </a:lnTo>
                <a:lnTo>
                  <a:pt x="9" y="312"/>
                </a:lnTo>
                <a:lnTo>
                  <a:pt x="9" y="312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1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9" y="310"/>
                </a:lnTo>
                <a:lnTo>
                  <a:pt x="10" y="310"/>
                </a:lnTo>
                <a:lnTo>
                  <a:pt x="10" y="310"/>
                </a:lnTo>
                <a:lnTo>
                  <a:pt x="12" y="310"/>
                </a:lnTo>
                <a:lnTo>
                  <a:pt x="13" y="310"/>
                </a:lnTo>
                <a:lnTo>
                  <a:pt x="14" y="310"/>
                </a:lnTo>
                <a:lnTo>
                  <a:pt x="15" y="310"/>
                </a:lnTo>
                <a:lnTo>
                  <a:pt x="16" y="310"/>
                </a:lnTo>
                <a:lnTo>
                  <a:pt x="17" y="310"/>
                </a:lnTo>
                <a:lnTo>
                  <a:pt x="17" y="310"/>
                </a:lnTo>
                <a:lnTo>
                  <a:pt x="18" y="310"/>
                </a:lnTo>
                <a:lnTo>
                  <a:pt x="19" y="310"/>
                </a:lnTo>
                <a:lnTo>
                  <a:pt x="20" y="310"/>
                </a:lnTo>
                <a:lnTo>
                  <a:pt x="20" y="310"/>
                </a:lnTo>
                <a:lnTo>
                  <a:pt x="21" y="310"/>
                </a:lnTo>
                <a:lnTo>
                  <a:pt x="21" y="310"/>
                </a:lnTo>
                <a:lnTo>
                  <a:pt x="21" y="310"/>
                </a:lnTo>
                <a:lnTo>
                  <a:pt x="22" y="310"/>
                </a:lnTo>
                <a:lnTo>
                  <a:pt x="23" y="310"/>
                </a:lnTo>
                <a:lnTo>
                  <a:pt x="24" y="310"/>
                </a:lnTo>
                <a:lnTo>
                  <a:pt x="27" y="310"/>
                </a:lnTo>
                <a:lnTo>
                  <a:pt x="28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10"/>
                </a:lnTo>
                <a:lnTo>
                  <a:pt x="29" y="309"/>
                </a:lnTo>
                <a:lnTo>
                  <a:pt x="29" y="309"/>
                </a:lnTo>
                <a:lnTo>
                  <a:pt x="29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9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0" y="308"/>
                </a:lnTo>
                <a:lnTo>
                  <a:pt x="31" y="308"/>
                </a:lnTo>
                <a:lnTo>
                  <a:pt x="31" y="307"/>
                </a:lnTo>
                <a:lnTo>
                  <a:pt x="31" y="307"/>
                </a:lnTo>
                <a:lnTo>
                  <a:pt x="31" y="307"/>
                </a:lnTo>
                <a:lnTo>
                  <a:pt x="31" y="306"/>
                </a:lnTo>
                <a:lnTo>
                  <a:pt x="31" y="306"/>
                </a:lnTo>
                <a:lnTo>
                  <a:pt x="31" y="306"/>
                </a:lnTo>
                <a:lnTo>
                  <a:pt x="31" y="305"/>
                </a:lnTo>
                <a:lnTo>
                  <a:pt x="32" y="305"/>
                </a:lnTo>
                <a:lnTo>
                  <a:pt x="32" y="305"/>
                </a:lnTo>
                <a:lnTo>
                  <a:pt x="32" y="304"/>
                </a:lnTo>
                <a:lnTo>
                  <a:pt x="32" y="304"/>
                </a:lnTo>
                <a:lnTo>
                  <a:pt x="33" y="304"/>
                </a:lnTo>
                <a:lnTo>
                  <a:pt x="33" y="302"/>
                </a:lnTo>
                <a:lnTo>
                  <a:pt x="33" y="302"/>
                </a:lnTo>
                <a:lnTo>
                  <a:pt x="34" y="302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1"/>
                </a:lnTo>
                <a:lnTo>
                  <a:pt x="34" y="300"/>
                </a:lnTo>
                <a:lnTo>
                  <a:pt x="35" y="299"/>
                </a:lnTo>
                <a:lnTo>
                  <a:pt x="35" y="299"/>
                </a:lnTo>
                <a:lnTo>
                  <a:pt x="35" y="298"/>
                </a:lnTo>
                <a:lnTo>
                  <a:pt x="36" y="298"/>
                </a:lnTo>
                <a:lnTo>
                  <a:pt x="36" y="297"/>
                </a:lnTo>
                <a:lnTo>
                  <a:pt x="36" y="297"/>
                </a:lnTo>
                <a:lnTo>
                  <a:pt x="35" y="296"/>
                </a:lnTo>
                <a:lnTo>
                  <a:pt x="35" y="296"/>
                </a:lnTo>
                <a:lnTo>
                  <a:pt x="33" y="296"/>
                </a:lnTo>
                <a:lnTo>
                  <a:pt x="33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6"/>
                </a:lnTo>
                <a:lnTo>
                  <a:pt x="32" y="294"/>
                </a:lnTo>
                <a:lnTo>
                  <a:pt x="32" y="292"/>
                </a:lnTo>
                <a:lnTo>
                  <a:pt x="32" y="292"/>
                </a:lnTo>
                <a:lnTo>
                  <a:pt x="31" y="292"/>
                </a:lnTo>
                <a:lnTo>
                  <a:pt x="31" y="290"/>
                </a:lnTo>
                <a:lnTo>
                  <a:pt x="33" y="289"/>
                </a:lnTo>
                <a:lnTo>
                  <a:pt x="34" y="288"/>
                </a:lnTo>
                <a:lnTo>
                  <a:pt x="34" y="288"/>
                </a:lnTo>
                <a:lnTo>
                  <a:pt x="34" y="288"/>
                </a:lnTo>
                <a:lnTo>
                  <a:pt x="34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5" y="286"/>
                </a:lnTo>
                <a:lnTo>
                  <a:pt x="35" y="286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3"/>
                </a:lnTo>
                <a:lnTo>
                  <a:pt x="35" y="282"/>
                </a:lnTo>
                <a:lnTo>
                  <a:pt x="35" y="282"/>
                </a:lnTo>
                <a:lnTo>
                  <a:pt x="35" y="280"/>
                </a:lnTo>
                <a:lnTo>
                  <a:pt x="36" y="279"/>
                </a:lnTo>
                <a:lnTo>
                  <a:pt x="36" y="280"/>
                </a:lnTo>
                <a:lnTo>
                  <a:pt x="37" y="280"/>
                </a:lnTo>
                <a:lnTo>
                  <a:pt x="37" y="280"/>
                </a:lnTo>
                <a:lnTo>
                  <a:pt x="37" y="279"/>
                </a:lnTo>
                <a:lnTo>
                  <a:pt x="38" y="279"/>
                </a:lnTo>
                <a:lnTo>
                  <a:pt x="38" y="279"/>
                </a:lnTo>
                <a:lnTo>
                  <a:pt x="39" y="278"/>
                </a:lnTo>
                <a:lnTo>
                  <a:pt x="39" y="278"/>
                </a:lnTo>
                <a:lnTo>
                  <a:pt x="39" y="277"/>
                </a:lnTo>
                <a:lnTo>
                  <a:pt x="39" y="276"/>
                </a:lnTo>
                <a:lnTo>
                  <a:pt x="39" y="276"/>
                </a:lnTo>
                <a:lnTo>
                  <a:pt x="39" y="274"/>
                </a:lnTo>
                <a:lnTo>
                  <a:pt x="40" y="273"/>
                </a:lnTo>
                <a:lnTo>
                  <a:pt x="39" y="272"/>
                </a:lnTo>
                <a:lnTo>
                  <a:pt x="39" y="272"/>
                </a:lnTo>
                <a:lnTo>
                  <a:pt x="38" y="272"/>
                </a:lnTo>
                <a:lnTo>
                  <a:pt x="37" y="271"/>
                </a:lnTo>
                <a:lnTo>
                  <a:pt x="36" y="270"/>
                </a:lnTo>
                <a:lnTo>
                  <a:pt x="36" y="270"/>
                </a:lnTo>
                <a:lnTo>
                  <a:pt x="36" y="269"/>
                </a:lnTo>
                <a:lnTo>
                  <a:pt x="36" y="269"/>
                </a:lnTo>
                <a:lnTo>
                  <a:pt x="36" y="269"/>
                </a:lnTo>
                <a:lnTo>
                  <a:pt x="36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4" y="267"/>
                </a:lnTo>
                <a:lnTo>
                  <a:pt x="34" y="266"/>
                </a:lnTo>
                <a:lnTo>
                  <a:pt x="34" y="266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5"/>
                </a:lnTo>
                <a:lnTo>
                  <a:pt x="34" y="264"/>
                </a:lnTo>
                <a:lnTo>
                  <a:pt x="34" y="264"/>
                </a:lnTo>
                <a:lnTo>
                  <a:pt x="34" y="263"/>
                </a:lnTo>
                <a:lnTo>
                  <a:pt x="34" y="263"/>
                </a:lnTo>
                <a:lnTo>
                  <a:pt x="35" y="263"/>
                </a:lnTo>
                <a:lnTo>
                  <a:pt x="35" y="262"/>
                </a:lnTo>
                <a:lnTo>
                  <a:pt x="38" y="261"/>
                </a:lnTo>
                <a:lnTo>
                  <a:pt x="38" y="259"/>
                </a:lnTo>
                <a:lnTo>
                  <a:pt x="39" y="258"/>
                </a:lnTo>
                <a:lnTo>
                  <a:pt x="39" y="257"/>
                </a:lnTo>
                <a:lnTo>
                  <a:pt x="40" y="257"/>
                </a:lnTo>
                <a:lnTo>
                  <a:pt x="40" y="257"/>
                </a:lnTo>
                <a:lnTo>
                  <a:pt x="40" y="256"/>
                </a:lnTo>
                <a:lnTo>
                  <a:pt x="40" y="256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0" y="255"/>
                </a:lnTo>
                <a:lnTo>
                  <a:pt x="41" y="255"/>
                </a:lnTo>
                <a:lnTo>
                  <a:pt x="42" y="255"/>
                </a:lnTo>
                <a:lnTo>
                  <a:pt x="42" y="255"/>
                </a:lnTo>
                <a:lnTo>
                  <a:pt x="43" y="255"/>
                </a:lnTo>
                <a:lnTo>
                  <a:pt x="43" y="255"/>
                </a:lnTo>
                <a:lnTo>
                  <a:pt x="43" y="255"/>
                </a:lnTo>
                <a:lnTo>
                  <a:pt x="44" y="255"/>
                </a:lnTo>
                <a:lnTo>
                  <a:pt x="44" y="255"/>
                </a:lnTo>
                <a:lnTo>
                  <a:pt x="44" y="255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4"/>
                </a:lnTo>
                <a:lnTo>
                  <a:pt x="45" y="253"/>
                </a:lnTo>
                <a:lnTo>
                  <a:pt x="45" y="253"/>
                </a:lnTo>
                <a:lnTo>
                  <a:pt x="43" y="252"/>
                </a:lnTo>
                <a:lnTo>
                  <a:pt x="43" y="252"/>
                </a:lnTo>
                <a:lnTo>
                  <a:pt x="43" y="252"/>
                </a:lnTo>
                <a:lnTo>
                  <a:pt x="43" y="251"/>
                </a:lnTo>
                <a:lnTo>
                  <a:pt x="43" y="251"/>
                </a:lnTo>
                <a:lnTo>
                  <a:pt x="43" y="251"/>
                </a:lnTo>
                <a:lnTo>
                  <a:pt x="42" y="251"/>
                </a:lnTo>
                <a:lnTo>
                  <a:pt x="42" y="251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2" y="250"/>
                </a:lnTo>
                <a:lnTo>
                  <a:pt x="41" y="249"/>
                </a:lnTo>
                <a:lnTo>
                  <a:pt x="41" y="247"/>
                </a:lnTo>
                <a:lnTo>
                  <a:pt x="42" y="246"/>
                </a:lnTo>
                <a:lnTo>
                  <a:pt x="40" y="246"/>
                </a:lnTo>
                <a:lnTo>
                  <a:pt x="40" y="246"/>
                </a:lnTo>
                <a:lnTo>
                  <a:pt x="39" y="245"/>
                </a:lnTo>
                <a:lnTo>
                  <a:pt x="38" y="245"/>
                </a:lnTo>
                <a:lnTo>
                  <a:pt x="36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7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4"/>
                </a:lnTo>
                <a:lnTo>
                  <a:pt x="36" y="243"/>
                </a:lnTo>
                <a:lnTo>
                  <a:pt x="37" y="243"/>
                </a:lnTo>
                <a:lnTo>
                  <a:pt x="37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3"/>
                </a:lnTo>
                <a:lnTo>
                  <a:pt x="36" y="242"/>
                </a:lnTo>
                <a:lnTo>
                  <a:pt x="36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2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8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7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1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40"/>
                </a:lnTo>
                <a:lnTo>
                  <a:pt x="36" y="239"/>
                </a:lnTo>
                <a:lnTo>
                  <a:pt x="36" y="239"/>
                </a:lnTo>
                <a:lnTo>
                  <a:pt x="36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9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8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7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8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6"/>
                </a:lnTo>
                <a:lnTo>
                  <a:pt x="39" y="235"/>
                </a:lnTo>
                <a:lnTo>
                  <a:pt x="39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5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0" y="234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3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2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0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1"/>
                </a:lnTo>
                <a:lnTo>
                  <a:pt x="41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9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1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6"/>
                </a:lnTo>
                <a:lnTo>
                  <a:pt x="41" y="225"/>
                </a:lnTo>
                <a:lnTo>
                  <a:pt x="41" y="225"/>
                </a:lnTo>
                <a:lnTo>
                  <a:pt x="41" y="226"/>
                </a:lnTo>
                <a:lnTo>
                  <a:pt x="41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3"/>
                </a:lnTo>
                <a:lnTo>
                  <a:pt x="41" y="222"/>
                </a:lnTo>
                <a:lnTo>
                  <a:pt x="41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2"/>
                </a:lnTo>
                <a:lnTo>
                  <a:pt x="42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3" y="221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9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8"/>
                </a:lnTo>
                <a:lnTo>
                  <a:pt x="44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8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4" y="217"/>
                </a:lnTo>
                <a:lnTo>
                  <a:pt x="44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7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6"/>
                </a:lnTo>
                <a:lnTo>
                  <a:pt x="43" y="215"/>
                </a:lnTo>
                <a:lnTo>
                  <a:pt x="43" y="215"/>
                </a:lnTo>
                <a:lnTo>
                  <a:pt x="43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4" y="215"/>
                </a:lnTo>
                <a:lnTo>
                  <a:pt x="43" y="214"/>
                </a:lnTo>
                <a:lnTo>
                  <a:pt x="44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3" y="214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4" y="213"/>
                </a:lnTo>
                <a:lnTo>
                  <a:pt x="45" y="213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2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7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10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7"/>
                </a:lnTo>
                <a:lnTo>
                  <a:pt x="47" y="206"/>
                </a:lnTo>
                <a:lnTo>
                  <a:pt x="47" y="206"/>
                </a:lnTo>
                <a:lnTo>
                  <a:pt x="47" y="207"/>
                </a:lnTo>
                <a:lnTo>
                  <a:pt x="47" y="206"/>
                </a:lnTo>
                <a:lnTo>
                  <a:pt x="48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6"/>
                </a:lnTo>
                <a:lnTo>
                  <a:pt x="47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4"/>
                </a:lnTo>
                <a:lnTo>
                  <a:pt x="48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49" y="203"/>
                </a:lnTo>
                <a:lnTo>
                  <a:pt x="50" y="203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4"/>
                </a:lnTo>
                <a:lnTo>
                  <a:pt x="50" y="203"/>
                </a:lnTo>
                <a:lnTo>
                  <a:pt x="50" y="203"/>
                </a:lnTo>
                <a:lnTo>
                  <a:pt x="50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1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3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1" y="202"/>
                </a:lnTo>
                <a:lnTo>
                  <a:pt x="51" y="202"/>
                </a:lnTo>
                <a:lnTo>
                  <a:pt x="51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2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1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2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200"/>
                </a:lnTo>
                <a:lnTo>
                  <a:pt x="53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9"/>
                </a:lnTo>
                <a:lnTo>
                  <a:pt x="52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3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8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7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4" y="196"/>
                </a:lnTo>
                <a:lnTo>
                  <a:pt x="53" y="196"/>
                </a:lnTo>
                <a:lnTo>
                  <a:pt x="53" y="195"/>
                </a:lnTo>
                <a:lnTo>
                  <a:pt x="53" y="195"/>
                </a:lnTo>
                <a:lnTo>
                  <a:pt x="53" y="195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3" y="194"/>
                </a:lnTo>
                <a:lnTo>
                  <a:pt x="52" y="194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3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3"/>
                </a:lnTo>
                <a:lnTo>
                  <a:pt x="52" y="192"/>
                </a:lnTo>
                <a:lnTo>
                  <a:pt x="52" y="192"/>
                </a:lnTo>
                <a:lnTo>
                  <a:pt x="52" y="192"/>
                </a:lnTo>
                <a:lnTo>
                  <a:pt x="52" y="191"/>
                </a:lnTo>
                <a:lnTo>
                  <a:pt x="52" y="191"/>
                </a:lnTo>
                <a:lnTo>
                  <a:pt x="52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1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90"/>
                </a:lnTo>
                <a:lnTo>
                  <a:pt x="54" y="189"/>
                </a:lnTo>
                <a:lnTo>
                  <a:pt x="54" y="190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9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4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8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5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7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6"/>
                </a:lnTo>
                <a:lnTo>
                  <a:pt x="56" y="186"/>
                </a:lnTo>
                <a:lnTo>
                  <a:pt x="56" y="186"/>
                </a:lnTo>
                <a:lnTo>
                  <a:pt x="57" y="186"/>
                </a:lnTo>
                <a:lnTo>
                  <a:pt x="57" y="186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7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4"/>
                </a:lnTo>
                <a:lnTo>
                  <a:pt x="57" y="183"/>
                </a:lnTo>
                <a:lnTo>
                  <a:pt x="57" y="183"/>
                </a:lnTo>
                <a:lnTo>
                  <a:pt x="57" y="183"/>
                </a:lnTo>
                <a:lnTo>
                  <a:pt x="58" y="183"/>
                </a:lnTo>
                <a:lnTo>
                  <a:pt x="58" y="184"/>
                </a:lnTo>
                <a:lnTo>
                  <a:pt x="58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4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8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1"/>
                </a:lnTo>
                <a:lnTo>
                  <a:pt x="59" y="182"/>
                </a:lnTo>
                <a:lnTo>
                  <a:pt x="59" y="181"/>
                </a:lnTo>
                <a:lnTo>
                  <a:pt x="59" y="181"/>
                </a:lnTo>
                <a:lnTo>
                  <a:pt x="59" y="181"/>
                </a:lnTo>
                <a:lnTo>
                  <a:pt x="60" y="181"/>
                </a:lnTo>
                <a:lnTo>
                  <a:pt x="60" y="181"/>
                </a:lnTo>
                <a:lnTo>
                  <a:pt x="59" y="181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59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0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1" y="180"/>
                </a:lnTo>
                <a:lnTo>
                  <a:pt x="62" y="180"/>
                </a:lnTo>
                <a:lnTo>
                  <a:pt x="62" y="180"/>
                </a:lnTo>
                <a:lnTo>
                  <a:pt x="61" y="180"/>
                </a:lnTo>
                <a:lnTo>
                  <a:pt x="61" y="179"/>
                </a:lnTo>
                <a:lnTo>
                  <a:pt x="61" y="179"/>
                </a:lnTo>
                <a:lnTo>
                  <a:pt x="61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2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9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2" y="178"/>
                </a:lnTo>
                <a:lnTo>
                  <a:pt x="62" y="178"/>
                </a:lnTo>
                <a:lnTo>
                  <a:pt x="62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3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4" y="177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6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5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4"/>
                </a:lnTo>
                <a:lnTo>
                  <a:pt x="65" y="173"/>
                </a:lnTo>
                <a:lnTo>
                  <a:pt x="65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5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3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6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9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8" y="168"/>
                </a:lnTo>
                <a:lnTo>
                  <a:pt x="68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69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5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4"/>
                </a:lnTo>
                <a:lnTo>
                  <a:pt x="70" y="163"/>
                </a:lnTo>
                <a:lnTo>
                  <a:pt x="70" y="163"/>
                </a:lnTo>
                <a:lnTo>
                  <a:pt x="70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3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2"/>
                </a:lnTo>
                <a:lnTo>
                  <a:pt x="71" y="161"/>
                </a:lnTo>
                <a:lnTo>
                  <a:pt x="71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3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1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60"/>
                </a:lnTo>
                <a:lnTo>
                  <a:pt x="72" y="159"/>
                </a:lnTo>
                <a:lnTo>
                  <a:pt x="72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9"/>
                </a:lnTo>
                <a:lnTo>
                  <a:pt x="73" y="158"/>
                </a:lnTo>
                <a:lnTo>
                  <a:pt x="73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8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4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8"/>
                </a:lnTo>
                <a:lnTo>
                  <a:pt x="75" y="158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7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5" y="155"/>
                </a:lnTo>
                <a:lnTo>
                  <a:pt x="75" y="155"/>
                </a:lnTo>
                <a:lnTo>
                  <a:pt x="75" y="155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5"/>
                </a:lnTo>
                <a:lnTo>
                  <a:pt x="76" y="155"/>
                </a:lnTo>
                <a:lnTo>
                  <a:pt x="76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5"/>
                </a:lnTo>
                <a:lnTo>
                  <a:pt x="77" y="154"/>
                </a:lnTo>
                <a:lnTo>
                  <a:pt x="77" y="155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4"/>
                </a:lnTo>
                <a:lnTo>
                  <a:pt x="77" y="153"/>
                </a:lnTo>
                <a:lnTo>
                  <a:pt x="77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8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3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2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8" y="151"/>
                </a:lnTo>
                <a:lnTo>
                  <a:pt x="78" y="151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50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8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0" y="146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5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81" y="142"/>
                </a:lnTo>
                <a:lnTo>
                  <a:pt x="81" y="142"/>
                </a:lnTo>
                <a:lnTo>
                  <a:pt x="81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2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2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1" y="141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79" y="137"/>
                </a:lnTo>
                <a:lnTo>
                  <a:pt x="79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8" y="137"/>
                </a:lnTo>
                <a:lnTo>
                  <a:pt x="77" y="137"/>
                </a:lnTo>
                <a:lnTo>
                  <a:pt x="78" y="137"/>
                </a:lnTo>
                <a:lnTo>
                  <a:pt x="78" y="136"/>
                </a:lnTo>
                <a:lnTo>
                  <a:pt x="78" y="136"/>
                </a:lnTo>
                <a:lnTo>
                  <a:pt x="78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6"/>
                </a:lnTo>
                <a:lnTo>
                  <a:pt x="79" y="135"/>
                </a:lnTo>
                <a:lnTo>
                  <a:pt x="79" y="135"/>
                </a:lnTo>
                <a:lnTo>
                  <a:pt x="79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5"/>
                </a:lnTo>
                <a:lnTo>
                  <a:pt x="81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2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3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5" y="133"/>
                </a:lnTo>
                <a:lnTo>
                  <a:pt x="85" y="132"/>
                </a:lnTo>
                <a:lnTo>
                  <a:pt x="85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1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30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3" y="129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8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7"/>
                </a:lnTo>
                <a:lnTo>
                  <a:pt x="84" y="127"/>
                </a:lnTo>
                <a:lnTo>
                  <a:pt x="85" y="127"/>
                </a:lnTo>
                <a:lnTo>
                  <a:pt x="85" y="127"/>
                </a:lnTo>
                <a:lnTo>
                  <a:pt x="84" y="127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6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5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4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4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2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8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7"/>
                </a:lnTo>
                <a:lnTo>
                  <a:pt x="83" y="116"/>
                </a:lnTo>
                <a:lnTo>
                  <a:pt x="83" y="117"/>
                </a:lnTo>
                <a:lnTo>
                  <a:pt x="83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6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5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3" y="114"/>
                </a:lnTo>
                <a:lnTo>
                  <a:pt x="83" y="114"/>
                </a:lnTo>
                <a:lnTo>
                  <a:pt x="83" y="113"/>
                </a:lnTo>
                <a:lnTo>
                  <a:pt x="83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4"/>
                </a:lnTo>
                <a:lnTo>
                  <a:pt x="82" y="114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2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3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2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1"/>
                </a:lnTo>
                <a:lnTo>
                  <a:pt x="78" y="111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8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10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7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8"/>
                </a:lnTo>
                <a:lnTo>
                  <a:pt x="76" y="109"/>
                </a:lnTo>
                <a:lnTo>
                  <a:pt x="76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9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8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7"/>
                </a:lnTo>
                <a:lnTo>
                  <a:pt x="75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6"/>
                </a:lnTo>
                <a:lnTo>
                  <a:pt x="73" y="106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2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3" y="105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5" y="104"/>
                </a:lnTo>
                <a:lnTo>
                  <a:pt x="77" y="104"/>
                </a:lnTo>
                <a:lnTo>
                  <a:pt x="77" y="103"/>
                </a:lnTo>
                <a:lnTo>
                  <a:pt x="78" y="103"/>
                </a:lnTo>
                <a:lnTo>
                  <a:pt x="78" y="103"/>
                </a:lnTo>
                <a:lnTo>
                  <a:pt x="78" y="102"/>
                </a:lnTo>
                <a:lnTo>
                  <a:pt x="78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2"/>
                </a:lnTo>
                <a:lnTo>
                  <a:pt x="77" y="100"/>
                </a:lnTo>
                <a:lnTo>
                  <a:pt x="77" y="99"/>
                </a:lnTo>
                <a:lnTo>
                  <a:pt x="78" y="99"/>
                </a:lnTo>
                <a:lnTo>
                  <a:pt x="78" y="99"/>
                </a:lnTo>
                <a:lnTo>
                  <a:pt x="78" y="99"/>
                </a:lnTo>
                <a:lnTo>
                  <a:pt x="79" y="98"/>
                </a:lnTo>
                <a:lnTo>
                  <a:pt x="79" y="97"/>
                </a:lnTo>
                <a:lnTo>
                  <a:pt x="80" y="97"/>
                </a:lnTo>
                <a:lnTo>
                  <a:pt x="80" y="97"/>
                </a:lnTo>
                <a:lnTo>
                  <a:pt x="79" y="97"/>
                </a:lnTo>
                <a:lnTo>
                  <a:pt x="79" y="97"/>
                </a:lnTo>
                <a:lnTo>
                  <a:pt x="79" y="97"/>
                </a:lnTo>
                <a:lnTo>
                  <a:pt x="79" y="96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2"/>
                </a:lnTo>
                <a:lnTo>
                  <a:pt x="80" y="91"/>
                </a:lnTo>
                <a:lnTo>
                  <a:pt x="80" y="91"/>
                </a:lnTo>
                <a:lnTo>
                  <a:pt x="80" y="90"/>
                </a:lnTo>
                <a:lnTo>
                  <a:pt x="80" y="89"/>
                </a:lnTo>
                <a:lnTo>
                  <a:pt x="80" y="89"/>
                </a:lnTo>
                <a:lnTo>
                  <a:pt x="81" y="88"/>
                </a:lnTo>
                <a:lnTo>
                  <a:pt x="80" y="87"/>
                </a:lnTo>
                <a:lnTo>
                  <a:pt x="79" y="86"/>
                </a:lnTo>
                <a:lnTo>
                  <a:pt x="79" y="86"/>
                </a:lnTo>
                <a:lnTo>
                  <a:pt x="79" y="86"/>
                </a:lnTo>
                <a:lnTo>
                  <a:pt x="78" y="84"/>
                </a:lnTo>
                <a:lnTo>
                  <a:pt x="78" y="83"/>
                </a:lnTo>
                <a:lnTo>
                  <a:pt x="78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1"/>
                </a:lnTo>
                <a:lnTo>
                  <a:pt x="77" y="80"/>
                </a:lnTo>
                <a:lnTo>
                  <a:pt x="77" y="80"/>
                </a:lnTo>
                <a:lnTo>
                  <a:pt x="76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9"/>
                </a:lnTo>
                <a:lnTo>
                  <a:pt x="75" y="78"/>
                </a:lnTo>
                <a:lnTo>
                  <a:pt x="76" y="78"/>
                </a:lnTo>
                <a:lnTo>
                  <a:pt x="77" y="78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7" y="77"/>
                </a:lnTo>
                <a:lnTo>
                  <a:pt x="76" y="77"/>
                </a:lnTo>
                <a:lnTo>
                  <a:pt x="75" y="77"/>
                </a:lnTo>
                <a:lnTo>
                  <a:pt x="75" y="77"/>
                </a:lnTo>
                <a:lnTo>
                  <a:pt x="75" y="76"/>
                </a:lnTo>
                <a:lnTo>
                  <a:pt x="75" y="75"/>
                </a:lnTo>
                <a:lnTo>
                  <a:pt x="75" y="74"/>
                </a:lnTo>
                <a:lnTo>
                  <a:pt x="75" y="73"/>
                </a:lnTo>
                <a:lnTo>
                  <a:pt x="75" y="72"/>
                </a:lnTo>
                <a:lnTo>
                  <a:pt x="75" y="72"/>
                </a:lnTo>
                <a:lnTo>
                  <a:pt x="75" y="72"/>
                </a:lnTo>
                <a:lnTo>
                  <a:pt x="75" y="71"/>
                </a:lnTo>
                <a:lnTo>
                  <a:pt x="75" y="70"/>
                </a:lnTo>
                <a:lnTo>
                  <a:pt x="75" y="70"/>
                </a:lnTo>
                <a:lnTo>
                  <a:pt x="75" y="70"/>
                </a:lnTo>
                <a:lnTo>
                  <a:pt x="75" y="69"/>
                </a:lnTo>
                <a:lnTo>
                  <a:pt x="75" y="69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4" y="68"/>
                </a:lnTo>
                <a:lnTo>
                  <a:pt x="74" y="67"/>
                </a:lnTo>
                <a:lnTo>
                  <a:pt x="74" y="67"/>
                </a:lnTo>
                <a:lnTo>
                  <a:pt x="74" y="66"/>
                </a:lnTo>
                <a:lnTo>
                  <a:pt x="74" y="66"/>
                </a:lnTo>
                <a:lnTo>
                  <a:pt x="74" y="65"/>
                </a:lnTo>
                <a:lnTo>
                  <a:pt x="73" y="65"/>
                </a:lnTo>
                <a:lnTo>
                  <a:pt x="73" y="64"/>
                </a:lnTo>
                <a:lnTo>
                  <a:pt x="73" y="63"/>
                </a:lnTo>
                <a:lnTo>
                  <a:pt x="74" y="62"/>
                </a:lnTo>
                <a:lnTo>
                  <a:pt x="74" y="62"/>
                </a:lnTo>
                <a:lnTo>
                  <a:pt x="74" y="61"/>
                </a:lnTo>
                <a:lnTo>
                  <a:pt x="75" y="61"/>
                </a:lnTo>
                <a:lnTo>
                  <a:pt x="75" y="61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58"/>
                </a:lnTo>
                <a:lnTo>
                  <a:pt x="73" y="57"/>
                </a:lnTo>
                <a:lnTo>
                  <a:pt x="73" y="56"/>
                </a:lnTo>
                <a:lnTo>
                  <a:pt x="73" y="55"/>
                </a:lnTo>
                <a:lnTo>
                  <a:pt x="73" y="54"/>
                </a:lnTo>
                <a:lnTo>
                  <a:pt x="73" y="54"/>
                </a:lnTo>
                <a:lnTo>
                  <a:pt x="73" y="53"/>
                </a:lnTo>
                <a:lnTo>
                  <a:pt x="73" y="53"/>
                </a:lnTo>
                <a:lnTo>
                  <a:pt x="73" y="52"/>
                </a:lnTo>
                <a:lnTo>
                  <a:pt x="73" y="52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4" y="49"/>
                </a:lnTo>
                <a:lnTo>
                  <a:pt x="74" y="49"/>
                </a:lnTo>
                <a:lnTo>
                  <a:pt x="75" y="48"/>
                </a:lnTo>
                <a:lnTo>
                  <a:pt x="75" y="47"/>
                </a:lnTo>
                <a:lnTo>
                  <a:pt x="75" y="47"/>
                </a:lnTo>
                <a:lnTo>
                  <a:pt x="75" y="47"/>
                </a:lnTo>
                <a:lnTo>
                  <a:pt x="75" y="46"/>
                </a:lnTo>
                <a:lnTo>
                  <a:pt x="75" y="46"/>
                </a:lnTo>
                <a:lnTo>
                  <a:pt x="76" y="45"/>
                </a:lnTo>
                <a:lnTo>
                  <a:pt x="76" y="44"/>
                </a:lnTo>
                <a:lnTo>
                  <a:pt x="76" y="43"/>
                </a:lnTo>
                <a:lnTo>
                  <a:pt x="76" y="43"/>
                </a:lnTo>
                <a:lnTo>
                  <a:pt x="76" y="42"/>
                </a:lnTo>
                <a:lnTo>
                  <a:pt x="76" y="42"/>
                </a:lnTo>
                <a:lnTo>
                  <a:pt x="76" y="42"/>
                </a:lnTo>
                <a:lnTo>
                  <a:pt x="76" y="41"/>
                </a:lnTo>
                <a:lnTo>
                  <a:pt x="75" y="40"/>
                </a:lnTo>
                <a:lnTo>
                  <a:pt x="75" y="40"/>
                </a:lnTo>
                <a:lnTo>
                  <a:pt x="75" y="40"/>
                </a:lnTo>
                <a:lnTo>
                  <a:pt x="74" y="40"/>
                </a:lnTo>
                <a:lnTo>
                  <a:pt x="74" y="40"/>
                </a:lnTo>
                <a:lnTo>
                  <a:pt x="73" y="40"/>
                </a:lnTo>
                <a:lnTo>
                  <a:pt x="73" y="40"/>
                </a:lnTo>
                <a:lnTo>
                  <a:pt x="72" y="40"/>
                </a:lnTo>
                <a:lnTo>
                  <a:pt x="72" y="41"/>
                </a:lnTo>
                <a:lnTo>
                  <a:pt x="71" y="41"/>
                </a:lnTo>
                <a:lnTo>
                  <a:pt x="71" y="41"/>
                </a:lnTo>
                <a:lnTo>
                  <a:pt x="71" y="41"/>
                </a:lnTo>
                <a:lnTo>
                  <a:pt x="70" y="41"/>
                </a:lnTo>
                <a:lnTo>
                  <a:pt x="70" y="42"/>
                </a:lnTo>
                <a:lnTo>
                  <a:pt x="70" y="42"/>
                </a:lnTo>
                <a:lnTo>
                  <a:pt x="70" y="42"/>
                </a:lnTo>
                <a:lnTo>
                  <a:pt x="69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8" y="42"/>
                </a:lnTo>
                <a:lnTo>
                  <a:pt x="66" y="42"/>
                </a:lnTo>
                <a:lnTo>
                  <a:pt x="65" y="42"/>
                </a:lnTo>
                <a:lnTo>
                  <a:pt x="64" y="42"/>
                </a:lnTo>
                <a:lnTo>
                  <a:pt x="63" y="41"/>
                </a:lnTo>
                <a:lnTo>
                  <a:pt x="62" y="41"/>
                </a:lnTo>
                <a:lnTo>
                  <a:pt x="61" y="41"/>
                </a:lnTo>
                <a:lnTo>
                  <a:pt x="61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8" y="40"/>
                </a:lnTo>
                <a:lnTo>
                  <a:pt x="58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7" y="40"/>
                </a:lnTo>
                <a:lnTo>
                  <a:pt x="56" y="40"/>
                </a:lnTo>
                <a:lnTo>
                  <a:pt x="56" y="40"/>
                </a:lnTo>
                <a:lnTo>
                  <a:pt x="56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2" y="39"/>
                </a:lnTo>
                <a:lnTo>
                  <a:pt x="52" y="39"/>
                </a:lnTo>
                <a:lnTo>
                  <a:pt x="51" y="39"/>
                </a:lnTo>
                <a:lnTo>
                  <a:pt x="50" y="39"/>
                </a:lnTo>
                <a:lnTo>
                  <a:pt x="50" y="39"/>
                </a:lnTo>
                <a:lnTo>
                  <a:pt x="50" y="39"/>
                </a:lnTo>
                <a:lnTo>
                  <a:pt x="49" y="39"/>
                </a:lnTo>
                <a:lnTo>
                  <a:pt x="49" y="39"/>
                </a:lnTo>
                <a:lnTo>
                  <a:pt x="48" y="38"/>
                </a:lnTo>
                <a:lnTo>
                  <a:pt x="47" y="38"/>
                </a:lnTo>
                <a:lnTo>
                  <a:pt x="46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4" y="38"/>
                </a:lnTo>
                <a:lnTo>
                  <a:pt x="44" y="38"/>
                </a:lnTo>
                <a:lnTo>
                  <a:pt x="43" y="38"/>
                </a:lnTo>
                <a:lnTo>
                  <a:pt x="43" y="38"/>
                </a:lnTo>
                <a:lnTo>
                  <a:pt x="42" y="38"/>
                </a:lnTo>
                <a:lnTo>
                  <a:pt x="42" y="38"/>
                </a:lnTo>
                <a:lnTo>
                  <a:pt x="41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7" y="38"/>
                </a:lnTo>
                <a:lnTo>
                  <a:pt x="37" y="38"/>
                </a:lnTo>
                <a:lnTo>
                  <a:pt x="37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7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9" y="32"/>
                </a:lnTo>
                <a:lnTo>
                  <a:pt x="39" y="31"/>
                </a:lnTo>
                <a:lnTo>
                  <a:pt x="39" y="31"/>
                </a:lnTo>
                <a:lnTo>
                  <a:pt x="39" y="31"/>
                </a:lnTo>
                <a:lnTo>
                  <a:pt x="38" y="31"/>
                </a:lnTo>
                <a:lnTo>
                  <a:pt x="37" y="31"/>
                </a:lnTo>
                <a:lnTo>
                  <a:pt x="36" y="31"/>
                </a:lnTo>
                <a:lnTo>
                  <a:pt x="36" y="31"/>
                </a:lnTo>
                <a:lnTo>
                  <a:pt x="35" y="31"/>
                </a:lnTo>
                <a:lnTo>
                  <a:pt x="35" y="31"/>
                </a:lnTo>
                <a:lnTo>
                  <a:pt x="34" y="31"/>
                </a:lnTo>
                <a:lnTo>
                  <a:pt x="34" y="31"/>
                </a:lnTo>
                <a:lnTo>
                  <a:pt x="34" y="31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4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5" y="30"/>
                </a:lnTo>
                <a:lnTo>
                  <a:pt x="36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3" y="27"/>
                </a:lnTo>
                <a:lnTo>
                  <a:pt x="33" y="27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5"/>
                </a:lnTo>
                <a:lnTo>
                  <a:pt x="34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3" y="23"/>
                </a:lnTo>
                <a:lnTo>
                  <a:pt x="33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36" y="21"/>
                </a:lnTo>
                <a:lnTo>
                  <a:pt x="36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40" y="20"/>
                </a:lnTo>
                <a:lnTo>
                  <a:pt x="41" y="19"/>
                </a:lnTo>
                <a:lnTo>
                  <a:pt x="42" y="19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6"/>
                </a:lnTo>
                <a:lnTo>
                  <a:pt x="44" y="16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8" y="15"/>
                </a:lnTo>
                <a:lnTo>
                  <a:pt x="50" y="15"/>
                </a:lnTo>
                <a:lnTo>
                  <a:pt x="50" y="15"/>
                </a:lnTo>
                <a:lnTo>
                  <a:pt x="50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2" y="14"/>
                </a:lnTo>
                <a:lnTo>
                  <a:pt x="53" y="14"/>
                </a:lnTo>
                <a:lnTo>
                  <a:pt x="53" y="14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3"/>
                </a:lnTo>
                <a:lnTo>
                  <a:pt x="54" y="12"/>
                </a:lnTo>
                <a:lnTo>
                  <a:pt x="54" y="11"/>
                </a:lnTo>
                <a:lnTo>
                  <a:pt x="55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7"/>
                </a:lnTo>
                <a:lnTo>
                  <a:pt x="59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9" y="4"/>
                </a:lnTo>
                <a:lnTo>
                  <a:pt x="60" y="3"/>
                </a:lnTo>
                <a:lnTo>
                  <a:pt x="60" y="3"/>
                </a:lnTo>
                <a:lnTo>
                  <a:pt x="60" y="2"/>
                </a:lnTo>
                <a:lnTo>
                  <a:pt x="59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6" y="3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1"/>
                </a:lnTo>
                <a:lnTo>
                  <a:pt x="53" y="1"/>
                </a:lnTo>
                <a:lnTo>
                  <a:pt x="52" y="2"/>
                </a:lnTo>
                <a:lnTo>
                  <a:pt x="52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5FC339CA-C4C1-D0F9-B867-8C6E2A76E1A7}"/>
              </a:ext>
            </a:extLst>
          </p:cNvPr>
          <p:cNvSpPr>
            <a:spLocks/>
          </p:cNvSpPr>
          <p:nvPr/>
        </p:nvSpPr>
        <p:spPr bwMode="auto">
          <a:xfrm>
            <a:off x="7065920" y="2557235"/>
            <a:ext cx="1436504" cy="2134089"/>
          </a:xfrm>
          <a:custGeom>
            <a:avLst/>
            <a:gdLst>
              <a:gd name="T0" fmla="*/ 458 w 707"/>
              <a:gd name="T1" fmla="*/ 561 h 1066"/>
              <a:gd name="T2" fmla="*/ 406 w 707"/>
              <a:gd name="T3" fmla="*/ 668 h 1066"/>
              <a:gd name="T4" fmla="*/ 329 w 707"/>
              <a:gd name="T5" fmla="*/ 697 h 1066"/>
              <a:gd name="T6" fmla="*/ 310 w 707"/>
              <a:gd name="T7" fmla="*/ 751 h 1066"/>
              <a:gd name="T8" fmla="*/ 284 w 707"/>
              <a:gd name="T9" fmla="*/ 751 h 1066"/>
              <a:gd name="T10" fmla="*/ 261 w 707"/>
              <a:gd name="T11" fmla="*/ 876 h 1066"/>
              <a:gd name="T12" fmla="*/ 197 w 707"/>
              <a:gd name="T13" fmla="*/ 1027 h 1066"/>
              <a:gd name="T14" fmla="*/ 124 w 707"/>
              <a:gd name="T15" fmla="*/ 1017 h 1066"/>
              <a:gd name="T16" fmla="*/ 97 w 707"/>
              <a:gd name="T17" fmla="*/ 936 h 1066"/>
              <a:gd name="T18" fmla="*/ 80 w 707"/>
              <a:gd name="T19" fmla="*/ 915 h 1066"/>
              <a:gd name="T20" fmla="*/ 53 w 707"/>
              <a:gd name="T21" fmla="*/ 932 h 1066"/>
              <a:gd name="T22" fmla="*/ 4 w 707"/>
              <a:gd name="T23" fmla="*/ 883 h 1066"/>
              <a:gd name="T24" fmla="*/ 80 w 707"/>
              <a:gd name="T25" fmla="*/ 762 h 1066"/>
              <a:gd name="T26" fmla="*/ 91 w 707"/>
              <a:gd name="T27" fmla="*/ 750 h 1066"/>
              <a:gd name="T28" fmla="*/ 133 w 707"/>
              <a:gd name="T29" fmla="*/ 717 h 1066"/>
              <a:gd name="T30" fmla="*/ 115 w 707"/>
              <a:gd name="T31" fmla="*/ 679 h 1066"/>
              <a:gd name="T32" fmla="*/ 124 w 707"/>
              <a:gd name="T33" fmla="*/ 672 h 1066"/>
              <a:gd name="T34" fmla="*/ 142 w 707"/>
              <a:gd name="T35" fmla="*/ 663 h 1066"/>
              <a:gd name="T36" fmla="*/ 148 w 707"/>
              <a:gd name="T37" fmla="*/ 626 h 1066"/>
              <a:gd name="T38" fmla="*/ 158 w 707"/>
              <a:gd name="T39" fmla="*/ 600 h 1066"/>
              <a:gd name="T40" fmla="*/ 147 w 707"/>
              <a:gd name="T41" fmla="*/ 585 h 1066"/>
              <a:gd name="T42" fmla="*/ 133 w 707"/>
              <a:gd name="T43" fmla="*/ 573 h 1066"/>
              <a:gd name="T44" fmla="*/ 123 w 707"/>
              <a:gd name="T45" fmla="*/ 568 h 1066"/>
              <a:gd name="T46" fmla="*/ 126 w 707"/>
              <a:gd name="T47" fmla="*/ 548 h 1066"/>
              <a:gd name="T48" fmla="*/ 103 w 707"/>
              <a:gd name="T49" fmla="*/ 533 h 1066"/>
              <a:gd name="T50" fmla="*/ 102 w 707"/>
              <a:gd name="T51" fmla="*/ 514 h 1066"/>
              <a:gd name="T52" fmla="*/ 86 w 707"/>
              <a:gd name="T53" fmla="*/ 493 h 1066"/>
              <a:gd name="T54" fmla="*/ 62 w 707"/>
              <a:gd name="T55" fmla="*/ 489 h 1066"/>
              <a:gd name="T56" fmla="*/ 25 w 707"/>
              <a:gd name="T57" fmla="*/ 420 h 1066"/>
              <a:gd name="T58" fmla="*/ 114 w 707"/>
              <a:gd name="T59" fmla="*/ 389 h 1066"/>
              <a:gd name="T60" fmla="*/ 153 w 707"/>
              <a:gd name="T61" fmla="*/ 373 h 1066"/>
              <a:gd name="T62" fmla="*/ 141 w 707"/>
              <a:gd name="T63" fmla="*/ 291 h 1066"/>
              <a:gd name="T64" fmla="*/ 197 w 707"/>
              <a:gd name="T65" fmla="*/ 273 h 1066"/>
              <a:gd name="T66" fmla="*/ 215 w 707"/>
              <a:gd name="T67" fmla="*/ 265 h 1066"/>
              <a:gd name="T68" fmla="*/ 247 w 707"/>
              <a:gd name="T69" fmla="*/ 208 h 1066"/>
              <a:gd name="T70" fmla="*/ 290 w 707"/>
              <a:gd name="T71" fmla="*/ 187 h 1066"/>
              <a:gd name="T72" fmla="*/ 354 w 707"/>
              <a:gd name="T73" fmla="*/ 170 h 1066"/>
              <a:gd name="T74" fmla="*/ 374 w 707"/>
              <a:gd name="T75" fmla="*/ 147 h 1066"/>
              <a:gd name="T76" fmla="*/ 451 w 707"/>
              <a:gd name="T77" fmla="*/ 116 h 1066"/>
              <a:gd name="T78" fmla="*/ 479 w 707"/>
              <a:gd name="T79" fmla="*/ 126 h 1066"/>
              <a:gd name="T80" fmla="*/ 496 w 707"/>
              <a:gd name="T81" fmla="*/ 144 h 1066"/>
              <a:gd name="T82" fmla="*/ 541 w 707"/>
              <a:gd name="T83" fmla="*/ 163 h 1066"/>
              <a:gd name="T84" fmla="*/ 561 w 707"/>
              <a:gd name="T85" fmla="*/ 145 h 1066"/>
              <a:gd name="T86" fmla="*/ 561 w 707"/>
              <a:gd name="T87" fmla="*/ 120 h 1066"/>
              <a:gd name="T88" fmla="*/ 568 w 707"/>
              <a:gd name="T89" fmla="*/ 98 h 1066"/>
              <a:gd name="T90" fmla="*/ 587 w 707"/>
              <a:gd name="T91" fmla="*/ 65 h 1066"/>
              <a:gd name="T92" fmla="*/ 588 w 707"/>
              <a:gd name="T93" fmla="*/ 39 h 1066"/>
              <a:gd name="T94" fmla="*/ 589 w 707"/>
              <a:gd name="T95" fmla="*/ 20 h 1066"/>
              <a:gd name="T96" fmla="*/ 605 w 707"/>
              <a:gd name="T97" fmla="*/ 27 h 1066"/>
              <a:gd name="T98" fmla="*/ 703 w 707"/>
              <a:gd name="T99" fmla="*/ 8 h 1066"/>
              <a:gd name="T100" fmla="*/ 706 w 707"/>
              <a:gd name="T101" fmla="*/ 27 h 1066"/>
              <a:gd name="T102" fmla="*/ 695 w 707"/>
              <a:gd name="T103" fmla="*/ 40 h 1066"/>
              <a:gd name="T104" fmla="*/ 679 w 707"/>
              <a:gd name="T105" fmla="*/ 74 h 1066"/>
              <a:gd name="T106" fmla="*/ 658 w 707"/>
              <a:gd name="T107" fmla="*/ 145 h 1066"/>
              <a:gd name="T108" fmla="*/ 647 w 707"/>
              <a:gd name="T109" fmla="*/ 171 h 1066"/>
              <a:gd name="T110" fmla="*/ 639 w 707"/>
              <a:gd name="T111" fmla="*/ 213 h 1066"/>
              <a:gd name="T112" fmla="*/ 588 w 707"/>
              <a:gd name="T113" fmla="*/ 258 h 1066"/>
              <a:gd name="T114" fmla="*/ 568 w 707"/>
              <a:gd name="T115" fmla="*/ 279 h 1066"/>
              <a:gd name="T116" fmla="*/ 567 w 707"/>
              <a:gd name="T117" fmla="*/ 310 h 1066"/>
              <a:gd name="T118" fmla="*/ 569 w 707"/>
              <a:gd name="T119" fmla="*/ 355 h 1066"/>
              <a:gd name="T120" fmla="*/ 560 w 707"/>
              <a:gd name="T121" fmla="*/ 383 h 1066"/>
              <a:gd name="T122" fmla="*/ 539 w 707"/>
              <a:gd name="T123" fmla="*/ 428 h 1066"/>
              <a:gd name="T124" fmla="*/ 484 w 707"/>
              <a:gd name="T125" fmla="*/ 44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7" h="1066">
                <a:moveTo>
                  <a:pt x="450" y="474"/>
                </a:moveTo>
                <a:lnTo>
                  <a:pt x="449" y="474"/>
                </a:lnTo>
                <a:lnTo>
                  <a:pt x="449" y="474"/>
                </a:lnTo>
                <a:lnTo>
                  <a:pt x="448" y="474"/>
                </a:lnTo>
                <a:lnTo>
                  <a:pt x="449" y="474"/>
                </a:lnTo>
                <a:lnTo>
                  <a:pt x="451" y="477"/>
                </a:lnTo>
                <a:lnTo>
                  <a:pt x="454" y="479"/>
                </a:lnTo>
                <a:lnTo>
                  <a:pt x="461" y="479"/>
                </a:lnTo>
                <a:lnTo>
                  <a:pt x="461" y="479"/>
                </a:lnTo>
                <a:lnTo>
                  <a:pt x="463" y="480"/>
                </a:lnTo>
                <a:lnTo>
                  <a:pt x="463" y="481"/>
                </a:lnTo>
                <a:lnTo>
                  <a:pt x="463" y="481"/>
                </a:lnTo>
                <a:lnTo>
                  <a:pt x="464" y="481"/>
                </a:lnTo>
                <a:lnTo>
                  <a:pt x="465" y="483"/>
                </a:lnTo>
                <a:lnTo>
                  <a:pt x="466" y="483"/>
                </a:lnTo>
                <a:lnTo>
                  <a:pt x="467" y="485"/>
                </a:lnTo>
                <a:lnTo>
                  <a:pt x="467" y="486"/>
                </a:lnTo>
                <a:lnTo>
                  <a:pt x="466" y="486"/>
                </a:lnTo>
                <a:lnTo>
                  <a:pt x="466" y="488"/>
                </a:lnTo>
                <a:lnTo>
                  <a:pt x="466" y="489"/>
                </a:lnTo>
                <a:lnTo>
                  <a:pt x="465" y="490"/>
                </a:lnTo>
                <a:lnTo>
                  <a:pt x="465" y="491"/>
                </a:lnTo>
                <a:lnTo>
                  <a:pt x="466" y="491"/>
                </a:lnTo>
                <a:lnTo>
                  <a:pt x="466" y="493"/>
                </a:lnTo>
                <a:lnTo>
                  <a:pt x="466" y="493"/>
                </a:lnTo>
                <a:lnTo>
                  <a:pt x="466" y="494"/>
                </a:lnTo>
                <a:lnTo>
                  <a:pt x="466" y="496"/>
                </a:lnTo>
                <a:lnTo>
                  <a:pt x="464" y="498"/>
                </a:lnTo>
                <a:lnTo>
                  <a:pt x="464" y="500"/>
                </a:lnTo>
                <a:lnTo>
                  <a:pt x="465" y="501"/>
                </a:lnTo>
                <a:lnTo>
                  <a:pt x="466" y="503"/>
                </a:lnTo>
                <a:lnTo>
                  <a:pt x="466" y="504"/>
                </a:lnTo>
                <a:lnTo>
                  <a:pt x="465" y="506"/>
                </a:lnTo>
                <a:lnTo>
                  <a:pt x="465" y="506"/>
                </a:lnTo>
                <a:lnTo>
                  <a:pt x="465" y="509"/>
                </a:lnTo>
                <a:lnTo>
                  <a:pt x="465" y="510"/>
                </a:lnTo>
                <a:lnTo>
                  <a:pt x="465" y="510"/>
                </a:lnTo>
                <a:lnTo>
                  <a:pt x="466" y="510"/>
                </a:lnTo>
                <a:lnTo>
                  <a:pt x="465" y="511"/>
                </a:lnTo>
                <a:lnTo>
                  <a:pt x="465" y="511"/>
                </a:lnTo>
                <a:lnTo>
                  <a:pt x="465" y="513"/>
                </a:lnTo>
                <a:lnTo>
                  <a:pt x="465" y="515"/>
                </a:lnTo>
                <a:lnTo>
                  <a:pt x="464" y="515"/>
                </a:lnTo>
                <a:lnTo>
                  <a:pt x="464" y="516"/>
                </a:lnTo>
                <a:lnTo>
                  <a:pt x="464" y="517"/>
                </a:lnTo>
                <a:lnTo>
                  <a:pt x="464" y="517"/>
                </a:lnTo>
                <a:lnTo>
                  <a:pt x="464" y="518"/>
                </a:lnTo>
                <a:lnTo>
                  <a:pt x="464" y="518"/>
                </a:lnTo>
                <a:lnTo>
                  <a:pt x="462" y="519"/>
                </a:lnTo>
                <a:lnTo>
                  <a:pt x="461" y="520"/>
                </a:lnTo>
                <a:lnTo>
                  <a:pt x="461" y="523"/>
                </a:lnTo>
                <a:lnTo>
                  <a:pt x="461" y="524"/>
                </a:lnTo>
                <a:lnTo>
                  <a:pt x="461" y="525"/>
                </a:lnTo>
                <a:lnTo>
                  <a:pt x="461" y="526"/>
                </a:lnTo>
                <a:lnTo>
                  <a:pt x="461" y="527"/>
                </a:lnTo>
                <a:lnTo>
                  <a:pt x="460" y="528"/>
                </a:lnTo>
                <a:lnTo>
                  <a:pt x="459" y="528"/>
                </a:lnTo>
                <a:lnTo>
                  <a:pt x="459" y="529"/>
                </a:lnTo>
                <a:lnTo>
                  <a:pt x="459" y="529"/>
                </a:lnTo>
                <a:lnTo>
                  <a:pt x="459" y="530"/>
                </a:lnTo>
                <a:lnTo>
                  <a:pt x="459" y="531"/>
                </a:lnTo>
                <a:lnTo>
                  <a:pt x="458" y="531"/>
                </a:lnTo>
                <a:lnTo>
                  <a:pt x="458" y="532"/>
                </a:lnTo>
                <a:lnTo>
                  <a:pt x="459" y="533"/>
                </a:lnTo>
                <a:lnTo>
                  <a:pt x="459" y="533"/>
                </a:lnTo>
                <a:lnTo>
                  <a:pt x="459" y="534"/>
                </a:lnTo>
                <a:lnTo>
                  <a:pt x="459" y="534"/>
                </a:lnTo>
                <a:lnTo>
                  <a:pt x="459" y="535"/>
                </a:lnTo>
                <a:lnTo>
                  <a:pt x="459" y="535"/>
                </a:lnTo>
                <a:lnTo>
                  <a:pt x="459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8"/>
                </a:lnTo>
                <a:lnTo>
                  <a:pt x="457" y="539"/>
                </a:lnTo>
                <a:lnTo>
                  <a:pt x="456" y="540"/>
                </a:lnTo>
                <a:lnTo>
                  <a:pt x="457" y="541"/>
                </a:lnTo>
                <a:lnTo>
                  <a:pt x="457" y="541"/>
                </a:lnTo>
                <a:lnTo>
                  <a:pt x="458" y="542"/>
                </a:lnTo>
                <a:lnTo>
                  <a:pt x="459" y="543"/>
                </a:lnTo>
                <a:lnTo>
                  <a:pt x="459" y="543"/>
                </a:lnTo>
                <a:lnTo>
                  <a:pt x="459" y="544"/>
                </a:lnTo>
                <a:lnTo>
                  <a:pt x="460" y="544"/>
                </a:lnTo>
                <a:lnTo>
                  <a:pt x="460" y="545"/>
                </a:lnTo>
                <a:lnTo>
                  <a:pt x="460" y="545"/>
                </a:lnTo>
                <a:lnTo>
                  <a:pt x="460" y="545"/>
                </a:lnTo>
                <a:lnTo>
                  <a:pt x="459" y="547"/>
                </a:lnTo>
                <a:lnTo>
                  <a:pt x="459" y="547"/>
                </a:lnTo>
                <a:lnTo>
                  <a:pt x="459" y="548"/>
                </a:lnTo>
                <a:lnTo>
                  <a:pt x="460" y="548"/>
                </a:lnTo>
                <a:lnTo>
                  <a:pt x="461" y="549"/>
                </a:lnTo>
                <a:lnTo>
                  <a:pt x="461" y="550"/>
                </a:lnTo>
                <a:lnTo>
                  <a:pt x="461" y="550"/>
                </a:lnTo>
                <a:lnTo>
                  <a:pt x="461" y="551"/>
                </a:lnTo>
                <a:lnTo>
                  <a:pt x="461" y="552"/>
                </a:lnTo>
                <a:lnTo>
                  <a:pt x="461" y="552"/>
                </a:lnTo>
                <a:lnTo>
                  <a:pt x="460" y="552"/>
                </a:lnTo>
                <a:lnTo>
                  <a:pt x="460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2"/>
                </a:lnTo>
                <a:lnTo>
                  <a:pt x="459" y="553"/>
                </a:lnTo>
                <a:lnTo>
                  <a:pt x="459" y="553"/>
                </a:lnTo>
                <a:lnTo>
                  <a:pt x="459" y="553"/>
                </a:lnTo>
                <a:lnTo>
                  <a:pt x="459" y="554"/>
                </a:lnTo>
                <a:lnTo>
                  <a:pt x="459" y="554"/>
                </a:lnTo>
                <a:lnTo>
                  <a:pt x="459" y="554"/>
                </a:lnTo>
                <a:lnTo>
                  <a:pt x="459" y="555"/>
                </a:lnTo>
                <a:lnTo>
                  <a:pt x="459" y="555"/>
                </a:lnTo>
                <a:lnTo>
                  <a:pt x="459" y="556"/>
                </a:lnTo>
                <a:lnTo>
                  <a:pt x="459" y="556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7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8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9" y="559"/>
                </a:lnTo>
                <a:lnTo>
                  <a:pt x="458" y="559"/>
                </a:lnTo>
                <a:lnTo>
                  <a:pt x="458" y="559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0"/>
                </a:lnTo>
                <a:lnTo>
                  <a:pt x="458" y="561"/>
                </a:lnTo>
                <a:lnTo>
                  <a:pt x="458" y="561"/>
                </a:lnTo>
                <a:lnTo>
                  <a:pt x="458" y="561"/>
                </a:lnTo>
                <a:lnTo>
                  <a:pt x="458" y="562"/>
                </a:lnTo>
                <a:lnTo>
                  <a:pt x="458" y="563"/>
                </a:lnTo>
                <a:lnTo>
                  <a:pt x="458" y="563"/>
                </a:lnTo>
                <a:lnTo>
                  <a:pt x="458" y="563"/>
                </a:lnTo>
                <a:lnTo>
                  <a:pt x="457" y="564"/>
                </a:lnTo>
                <a:lnTo>
                  <a:pt x="457" y="565"/>
                </a:lnTo>
                <a:lnTo>
                  <a:pt x="457" y="565"/>
                </a:lnTo>
                <a:lnTo>
                  <a:pt x="456" y="565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6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6" y="567"/>
                </a:lnTo>
                <a:lnTo>
                  <a:pt x="457" y="567"/>
                </a:lnTo>
                <a:lnTo>
                  <a:pt x="457" y="568"/>
                </a:lnTo>
                <a:lnTo>
                  <a:pt x="457" y="568"/>
                </a:lnTo>
                <a:lnTo>
                  <a:pt x="457" y="569"/>
                </a:lnTo>
                <a:lnTo>
                  <a:pt x="457" y="571"/>
                </a:lnTo>
                <a:lnTo>
                  <a:pt x="457" y="573"/>
                </a:lnTo>
                <a:lnTo>
                  <a:pt x="456" y="573"/>
                </a:lnTo>
                <a:lnTo>
                  <a:pt x="456" y="575"/>
                </a:lnTo>
                <a:lnTo>
                  <a:pt x="455" y="575"/>
                </a:lnTo>
                <a:lnTo>
                  <a:pt x="455" y="576"/>
                </a:lnTo>
                <a:lnTo>
                  <a:pt x="454" y="579"/>
                </a:lnTo>
                <a:lnTo>
                  <a:pt x="452" y="581"/>
                </a:lnTo>
                <a:lnTo>
                  <a:pt x="451" y="583"/>
                </a:lnTo>
                <a:lnTo>
                  <a:pt x="449" y="587"/>
                </a:lnTo>
                <a:lnTo>
                  <a:pt x="448" y="588"/>
                </a:lnTo>
                <a:lnTo>
                  <a:pt x="447" y="591"/>
                </a:lnTo>
                <a:lnTo>
                  <a:pt x="444" y="595"/>
                </a:lnTo>
                <a:lnTo>
                  <a:pt x="443" y="597"/>
                </a:lnTo>
                <a:lnTo>
                  <a:pt x="442" y="598"/>
                </a:lnTo>
                <a:lnTo>
                  <a:pt x="440" y="599"/>
                </a:lnTo>
                <a:lnTo>
                  <a:pt x="440" y="600"/>
                </a:lnTo>
                <a:lnTo>
                  <a:pt x="438" y="600"/>
                </a:lnTo>
                <a:lnTo>
                  <a:pt x="438" y="599"/>
                </a:lnTo>
                <a:lnTo>
                  <a:pt x="437" y="606"/>
                </a:lnTo>
                <a:lnTo>
                  <a:pt x="436" y="608"/>
                </a:lnTo>
                <a:lnTo>
                  <a:pt x="435" y="608"/>
                </a:lnTo>
                <a:lnTo>
                  <a:pt x="435" y="608"/>
                </a:lnTo>
                <a:lnTo>
                  <a:pt x="433" y="608"/>
                </a:lnTo>
                <a:lnTo>
                  <a:pt x="433" y="609"/>
                </a:lnTo>
                <a:lnTo>
                  <a:pt x="433" y="609"/>
                </a:lnTo>
                <a:lnTo>
                  <a:pt x="433" y="611"/>
                </a:lnTo>
                <a:lnTo>
                  <a:pt x="433" y="612"/>
                </a:lnTo>
                <a:lnTo>
                  <a:pt x="433" y="613"/>
                </a:lnTo>
                <a:lnTo>
                  <a:pt x="434" y="613"/>
                </a:lnTo>
                <a:lnTo>
                  <a:pt x="434" y="614"/>
                </a:lnTo>
                <a:lnTo>
                  <a:pt x="435" y="614"/>
                </a:lnTo>
                <a:lnTo>
                  <a:pt x="435" y="613"/>
                </a:lnTo>
                <a:lnTo>
                  <a:pt x="436" y="613"/>
                </a:lnTo>
                <a:lnTo>
                  <a:pt x="438" y="614"/>
                </a:lnTo>
                <a:lnTo>
                  <a:pt x="438" y="615"/>
                </a:lnTo>
                <a:lnTo>
                  <a:pt x="438" y="616"/>
                </a:lnTo>
                <a:lnTo>
                  <a:pt x="437" y="616"/>
                </a:lnTo>
                <a:lnTo>
                  <a:pt x="436" y="617"/>
                </a:lnTo>
                <a:lnTo>
                  <a:pt x="436" y="617"/>
                </a:lnTo>
                <a:lnTo>
                  <a:pt x="435" y="618"/>
                </a:lnTo>
                <a:lnTo>
                  <a:pt x="434" y="619"/>
                </a:lnTo>
                <a:lnTo>
                  <a:pt x="434" y="619"/>
                </a:lnTo>
                <a:lnTo>
                  <a:pt x="434" y="620"/>
                </a:lnTo>
                <a:lnTo>
                  <a:pt x="434" y="621"/>
                </a:lnTo>
                <a:lnTo>
                  <a:pt x="433" y="623"/>
                </a:lnTo>
                <a:lnTo>
                  <a:pt x="436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6"/>
                </a:lnTo>
                <a:lnTo>
                  <a:pt x="433" y="626"/>
                </a:lnTo>
                <a:lnTo>
                  <a:pt x="433" y="627"/>
                </a:lnTo>
                <a:lnTo>
                  <a:pt x="433" y="628"/>
                </a:lnTo>
                <a:lnTo>
                  <a:pt x="432" y="628"/>
                </a:lnTo>
                <a:lnTo>
                  <a:pt x="433" y="629"/>
                </a:lnTo>
                <a:lnTo>
                  <a:pt x="434" y="632"/>
                </a:lnTo>
                <a:lnTo>
                  <a:pt x="435" y="633"/>
                </a:lnTo>
                <a:lnTo>
                  <a:pt x="436" y="634"/>
                </a:lnTo>
                <a:lnTo>
                  <a:pt x="436" y="634"/>
                </a:lnTo>
                <a:lnTo>
                  <a:pt x="437" y="634"/>
                </a:lnTo>
                <a:lnTo>
                  <a:pt x="438" y="634"/>
                </a:lnTo>
                <a:lnTo>
                  <a:pt x="438" y="635"/>
                </a:lnTo>
                <a:lnTo>
                  <a:pt x="438" y="635"/>
                </a:lnTo>
                <a:lnTo>
                  <a:pt x="438" y="636"/>
                </a:lnTo>
                <a:lnTo>
                  <a:pt x="437" y="637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41"/>
                </a:lnTo>
                <a:lnTo>
                  <a:pt x="435" y="643"/>
                </a:lnTo>
                <a:lnTo>
                  <a:pt x="436" y="643"/>
                </a:lnTo>
                <a:lnTo>
                  <a:pt x="436" y="644"/>
                </a:lnTo>
                <a:lnTo>
                  <a:pt x="436" y="644"/>
                </a:lnTo>
                <a:lnTo>
                  <a:pt x="435" y="645"/>
                </a:lnTo>
                <a:lnTo>
                  <a:pt x="435" y="646"/>
                </a:lnTo>
                <a:lnTo>
                  <a:pt x="435" y="646"/>
                </a:lnTo>
                <a:lnTo>
                  <a:pt x="435" y="647"/>
                </a:lnTo>
                <a:lnTo>
                  <a:pt x="434" y="649"/>
                </a:lnTo>
                <a:lnTo>
                  <a:pt x="433" y="652"/>
                </a:lnTo>
                <a:lnTo>
                  <a:pt x="432" y="653"/>
                </a:lnTo>
                <a:lnTo>
                  <a:pt x="431" y="654"/>
                </a:lnTo>
                <a:lnTo>
                  <a:pt x="429" y="656"/>
                </a:lnTo>
                <a:lnTo>
                  <a:pt x="429" y="657"/>
                </a:lnTo>
                <a:lnTo>
                  <a:pt x="429" y="657"/>
                </a:lnTo>
                <a:lnTo>
                  <a:pt x="427" y="660"/>
                </a:lnTo>
                <a:lnTo>
                  <a:pt x="424" y="659"/>
                </a:lnTo>
                <a:lnTo>
                  <a:pt x="422" y="659"/>
                </a:lnTo>
                <a:lnTo>
                  <a:pt x="420" y="657"/>
                </a:lnTo>
                <a:lnTo>
                  <a:pt x="420" y="657"/>
                </a:lnTo>
                <a:lnTo>
                  <a:pt x="420" y="657"/>
                </a:lnTo>
                <a:lnTo>
                  <a:pt x="416" y="657"/>
                </a:lnTo>
                <a:lnTo>
                  <a:pt x="414" y="658"/>
                </a:lnTo>
                <a:lnTo>
                  <a:pt x="413" y="658"/>
                </a:lnTo>
                <a:lnTo>
                  <a:pt x="412" y="658"/>
                </a:lnTo>
                <a:lnTo>
                  <a:pt x="410" y="659"/>
                </a:lnTo>
                <a:lnTo>
                  <a:pt x="410" y="659"/>
                </a:lnTo>
                <a:lnTo>
                  <a:pt x="409" y="660"/>
                </a:lnTo>
                <a:lnTo>
                  <a:pt x="406" y="664"/>
                </a:lnTo>
                <a:lnTo>
                  <a:pt x="406" y="668"/>
                </a:lnTo>
                <a:lnTo>
                  <a:pt x="406" y="668"/>
                </a:lnTo>
                <a:lnTo>
                  <a:pt x="407" y="673"/>
                </a:lnTo>
                <a:lnTo>
                  <a:pt x="406" y="675"/>
                </a:lnTo>
                <a:lnTo>
                  <a:pt x="406" y="677"/>
                </a:lnTo>
                <a:lnTo>
                  <a:pt x="403" y="679"/>
                </a:lnTo>
                <a:lnTo>
                  <a:pt x="402" y="681"/>
                </a:lnTo>
                <a:lnTo>
                  <a:pt x="402" y="682"/>
                </a:lnTo>
                <a:lnTo>
                  <a:pt x="402" y="683"/>
                </a:lnTo>
                <a:lnTo>
                  <a:pt x="402" y="683"/>
                </a:lnTo>
                <a:lnTo>
                  <a:pt x="402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3"/>
                </a:lnTo>
                <a:lnTo>
                  <a:pt x="401" y="684"/>
                </a:lnTo>
                <a:lnTo>
                  <a:pt x="400" y="685"/>
                </a:lnTo>
                <a:lnTo>
                  <a:pt x="398" y="688"/>
                </a:lnTo>
                <a:lnTo>
                  <a:pt x="395" y="692"/>
                </a:lnTo>
                <a:lnTo>
                  <a:pt x="394" y="693"/>
                </a:lnTo>
                <a:lnTo>
                  <a:pt x="390" y="695"/>
                </a:lnTo>
                <a:lnTo>
                  <a:pt x="386" y="694"/>
                </a:lnTo>
                <a:lnTo>
                  <a:pt x="376" y="700"/>
                </a:lnTo>
                <a:lnTo>
                  <a:pt x="375" y="696"/>
                </a:lnTo>
                <a:lnTo>
                  <a:pt x="375" y="696"/>
                </a:lnTo>
                <a:lnTo>
                  <a:pt x="375" y="697"/>
                </a:lnTo>
                <a:lnTo>
                  <a:pt x="374" y="697"/>
                </a:lnTo>
                <a:lnTo>
                  <a:pt x="372" y="697"/>
                </a:lnTo>
                <a:lnTo>
                  <a:pt x="371" y="698"/>
                </a:lnTo>
                <a:lnTo>
                  <a:pt x="369" y="698"/>
                </a:lnTo>
                <a:lnTo>
                  <a:pt x="369" y="698"/>
                </a:lnTo>
                <a:lnTo>
                  <a:pt x="369" y="698"/>
                </a:lnTo>
                <a:lnTo>
                  <a:pt x="368" y="698"/>
                </a:lnTo>
                <a:lnTo>
                  <a:pt x="368" y="698"/>
                </a:lnTo>
                <a:lnTo>
                  <a:pt x="367" y="698"/>
                </a:lnTo>
                <a:lnTo>
                  <a:pt x="367" y="699"/>
                </a:lnTo>
                <a:lnTo>
                  <a:pt x="367" y="699"/>
                </a:lnTo>
                <a:lnTo>
                  <a:pt x="367" y="699"/>
                </a:lnTo>
                <a:lnTo>
                  <a:pt x="366" y="699"/>
                </a:lnTo>
                <a:lnTo>
                  <a:pt x="366" y="699"/>
                </a:lnTo>
                <a:lnTo>
                  <a:pt x="366" y="699"/>
                </a:lnTo>
                <a:lnTo>
                  <a:pt x="365" y="699"/>
                </a:lnTo>
                <a:lnTo>
                  <a:pt x="365" y="699"/>
                </a:lnTo>
                <a:lnTo>
                  <a:pt x="354" y="699"/>
                </a:lnTo>
                <a:lnTo>
                  <a:pt x="346" y="699"/>
                </a:lnTo>
                <a:lnTo>
                  <a:pt x="341" y="697"/>
                </a:lnTo>
                <a:lnTo>
                  <a:pt x="342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1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40" y="694"/>
                </a:lnTo>
                <a:lnTo>
                  <a:pt x="339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8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3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7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6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5" y="694"/>
                </a:lnTo>
                <a:lnTo>
                  <a:pt x="334" y="694"/>
                </a:lnTo>
                <a:lnTo>
                  <a:pt x="334" y="694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4" y="695"/>
                </a:lnTo>
                <a:lnTo>
                  <a:pt x="333" y="695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6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3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2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1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30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7"/>
                </a:lnTo>
                <a:lnTo>
                  <a:pt x="329" y="698"/>
                </a:lnTo>
                <a:lnTo>
                  <a:pt x="329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8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7" y="698"/>
                </a:lnTo>
                <a:lnTo>
                  <a:pt x="326" y="702"/>
                </a:lnTo>
                <a:lnTo>
                  <a:pt x="326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2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3"/>
                </a:lnTo>
                <a:lnTo>
                  <a:pt x="327" y="704"/>
                </a:lnTo>
                <a:lnTo>
                  <a:pt x="327" y="704"/>
                </a:lnTo>
                <a:lnTo>
                  <a:pt x="327" y="704"/>
                </a:lnTo>
                <a:lnTo>
                  <a:pt x="328" y="704"/>
                </a:lnTo>
                <a:lnTo>
                  <a:pt x="328" y="704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5"/>
                </a:lnTo>
                <a:lnTo>
                  <a:pt x="328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8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6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7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7" y="708"/>
                </a:lnTo>
                <a:lnTo>
                  <a:pt x="328" y="710"/>
                </a:lnTo>
                <a:lnTo>
                  <a:pt x="329" y="712"/>
                </a:lnTo>
                <a:lnTo>
                  <a:pt x="328" y="715"/>
                </a:lnTo>
                <a:lnTo>
                  <a:pt x="328" y="715"/>
                </a:lnTo>
                <a:lnTo>
                  <a:pt x="329" y="716"/>
                </a:lnTo>
                <a:lnTo>
                  <a:pt x="330" y="717"/>
                </a:lnTo>
                <a:lnTo>
                  <a:pt x="330" y="717"/>
                </a:lnTo>
                <a:lnTo>
                  <a:pt x="331" y="719"/>
                </a:lnTo>
                <a:lnTo>
                  <a:pt x="331" y="720"/>
                </a:lnTo>
                <a:lnTo>
                  <a:pt x="331" y="720"/>
                </a:lnTo>
                <a:lnTo>
                  <a:pt x="331" y="722"/>
                </a:lnTo>
                <a:lnTo>
                  <a:pt x="332" y="723"/>
                </a:lnTo>
                <a:lnTo>
                  <a:pt x="332" y="724"/>
                </a:lnTo>
                <a:lnTo>
                  <a:pt x="326" y="729"/>
                </a:lnTo>
                <a:lnTo>
                  <a:pt x="326" y="729"/>
                </a:lnTo>
                <a:lnTo>
                  <a:pt x="325" y="729"/>
                </a:lnTo>
                <a:lnTo>
                  <a:pt x="324" y="730"/>
                </a:lnTo>
                <a:lnTo>
                  <a:pt x="323" y="731"/>
                </a:lnTo>
                <a:lnTo>
                  <a:pt x="319" y="734"/>
                </a:lnTo>
                <a:lnTo>
                  <a:pt x="319" y="736"/>
                </a:lnTo>
                <a:lnTo>
                  <a:pt x="314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6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7"/>
                </a:lnTo>
                <a:lnTo>
                  <a:pt x="313" y="738"/>
                </a:lnTo>
                <a:lnTo>
                  <a:pt x="313" y="738"/>
                </a:lnTo>
                <a:lnTo>
                  <a:pt x="313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8"/>
                </a:lnTo>
                <a:lnTo>
                  <a:pt x="314" y="739"/>
                </a:lnTo>
                <a:lnTo>
                  <a:pt x="314" y="739"/>
                </a:lnTo>
                <a:lnTo>
                  <a:pt x="314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39"/>
                </a:lnTo>
                <a:lnTo>
                  <a:pt x="315" y="740"/>
                </a:lnTo>
                <a:lnTo>
                  <a:pt x="315" y="740"/>
                </a:lnTo>
                <a:lnTo>
                  <a:pt x="313" y="745"/>
                </a:lnTo>
                <a:lnTo>
                  <a:pt x="312" y="746"/>
                </a:lnTo>
                <a:lnTo>
                  <a:pt x="312" y="746"/>
                </a:lnTo>
                <a:lnTo>
                  <a:pt x="312" y="746"/>
                </a:lnTo>
                <a:lnTo>
                  <a:pt x="312" y="747"/>
                </a:lnTo>
                <a:lnTo>
                  <a:pt x="312" y="747"/>
                </a:lnTo>
                <a:lnTo>
                  <a:pt x="312" y="747"/>
                </a:lnTo>
                <a:lnTo>
                  <a:pt x="312" y="748"/>
                </a:lnTo>
                <a:lnTo>
                  <a:pt x="312" y="748"/>
                </a:lnTo>
                <a:lnTo>
                  <a:pt x="312" y="749"/>
                </a:lnTo>
                <a:lnTo>
                  <a:pt x="311" y="749"/>
                </a:lnTo>
                <a:lnTo>
                  <a:pt x="311" y="750"/>
                </a:lnTo>
                <a:lnTo>
                  <a:pt x="310" y="751"/>
                </a:lnTo>
                <a:lnTo>
                  <a:pt x="309" y="751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9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50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8" y="749"/>
                </a:lnTo>
                <a:lnTo>
                  <a:pt x="306" y="751"/>
                </a:lnTo>
                <a:lnTo>
                  <a:pt x="305" y="751"/>
                </a:lnTo>
                <a:lnTo>
                  <a:pt x="304" y="752"/>
                </a:lnTo>
                <a:lnTo>
                  <a:pt x="304" y="752"/>
                </a:lnTo>
                <a:lnTo>
                  <a:pt x="303" y="752"/>
                </a:lnTo>
                <a:lnTo>
                  <a:pt x="304" y="755"/>
                </a:lnTo>
                <a:lnTo>
                  <a:pt x="304" y="755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4" y="756"/>
                </a:lnTo>
                <a:lnTo>
                  <a:pt x="305" y="756"/>
                </a:lnTo>
                <a:lnTo>
                  <a:pt x="305" y="756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7"/>
                </a:lnTo>
                <a:lnTo>
                  <a:pt x="304" y="756"/>
                </a:lnTo>
                <a:lnTo>
                  <a:pt x="303" y="756"/>
                </a:lnTo>
                <a:lnTo>
                  <a:pt x="303" y="757"/>
                </a:lnTo>
                <a:lnTo>
                  <a:pt x="303" y="757"/>
                </a:lnTo>
                <a:lnTo>
                  <a:pt x="303" y="757"/>
                </a:lnTo>
                <a:lnTo>
                  <a:pt x="303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2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1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6"/>
                </a:lnTo>
                <a:lnTo>
                  <a:pt x="300" y="755"/>
                </a:lnTo>
                <a:lnTo>
                  <a:pt x="300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9" y="755"/>
                </a:lnTo>
                <a:lnTo>
                  <a:pt x="298" y="755"/>
                </a:lnTo>
                <a:lnTo>
                  <a:pt x="298" y="755"/>
                </a:lnTo>
                <a:lnTo>
                  <a:pt x="298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5"/>
                </a:lnTo>
                <a:lnTo>
                  <a:pt x="297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6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5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94" y="754"/>
                </a:lnTo>
                <a:lnTo>
                  <a:pt x="287" y="755"/>
                </a:lnTo>
                <a:lnTo>
                  <a:pt x="287" y="754"/>
                </a:lnTo>
                <a:lnTo>
                  <a:pt x="287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6" y="754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3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5" y="752"/>
                </a:lnTo>
                <a:lnTo>
                  <a:pt x="284" y="752"/>
                </a:lnTo>
                <a:lnTo>
                  <a:pt x="284" y="752"/>
                </a:lnTo>
                <a:lnTo>
                  <a:pt x="284" y="751"/>
                </a:lnTo>
                <a:lnTo>
                  <a:pt x="284" y="751"/>
                </a:lnTo>
                <a:lnTo>
                  <a:pt x="285" y="751"/>
                </a:lnTo>
                <a:lnTo>
                  <a:pt x="285" y="751"/>
                </a:lnTo>
                <a:lnTo>
                  <a:pt x="285" y="751"/>
                </a:lnTo>
                <a:lnTo>
                  <a:pt x="284" y="751"/>
                </a:lnTo>
                <a:lnTo>
                  <a:pt x="284" y="751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4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3" y="750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50"/>
                </a:lnTo>
                <a:lnTo>
                  <a:pt x="282" y="750"/>
                </a:lnTo>
                <a:lnTo>
                  <a:pt x="282" y="749"/>
                </a:lnTo>
                <a:lnTo>
                  <a:pt x="282" y="749"/>
                </a:lnTo>
                <a:lnTo>
                  <a:pt x="282" y="750"/>
                </a:lnTo>
                <a:lnTo>
                  <a:pt x="281" y="749"/>
                </a:lnTo>
                <a:lnTo>
                  <a:pt x="280" y="749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50"/>
                </a:lnTo>
                <a:lnTo>
                  <a:pt x="280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9" y="749"/>
                </a:lnTo>
                <a:lnTo>
                  <a:pt x="277" y="749"/>
                </a:lnTo>
                <a:lnTo>
                  <a:pt x="277" y="749"/>
                </a:lnTo>
                <a:lnTo>
                  <a:pt x="277" y="749"/>
                </a:lnTo>
                <a:lnTo>
                  <a:pt x="276" y="752"/>
                </a:lnTo>
                <a:lnTo>
                  <a:pt x="275" y="756"/>
                </a:lnTo>
                <a:lnTo>
                  <a:pt x="273" y="756"/>
                </a:lnTo>
                <a:lnTo>
                  <a:pt x="273" y="756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3" y="757"/>
                </a:lnTo>
                <a:lnTo>
                  <a:pt x="272" y="758"/>
                </a:lnTo>
                <a:lnTo>
                  <a:pt x="272" y="758"/>
                </a:lnTo>
                <a:lnTo>
                  <a:pt x="271" y="758"/>
                </a:lnTo>
                <a:lnTo>
                  <a:pt x="271" y="758"/>
                </a:lnTo>
                <a:lnTo>
                  <a:pt x="271" y="758"/>
                </a:lnTo>
                <a:lnTo>
                  <a:pt x="270" y="758"/>
                </a:lnTo>
                <a:lnTo>
                  <a:pt x="269" y="760"/>
                </a:lnTo>
                <a:lnTo>
                  <a:pt x="269" y="761"/>
                </a:lnTo>
                <a:lnTo>
                  <a:pt x="269" y="764"/>
                </a:lnTo>
                <a:lnTo>
                  <a:pt x="268" y="765"/>
                </a:lnTo>
                <a:lnTo>
                  <a:pt x="267" y="766"/>
                </a:lnTo>
                <a:lnTo>
                  <a:pt x="267" y="773"/>
                </a:lnTo>
                <a:lnTo>
                  <a:pt x="268" y="778"/>
                </a:lnTo>
                <a:lnTo>
                  <a:pt x="266" y="780"/>
                </a:lnTo>
                <a:lnTo>
                  <a:pt x="266" y="781"/>
                </a:lnTo>
                <a:lnTo>
                  <a:pt x="266" y="783"/>
                </a:lnTo>
                <a:lnTo>
                  <a:pt x="267" y="788"/>
                </a:lnTo>
                <a:lnTo>
                  <a:pt x="267" y="788"/>
                </a:lnTo>
                <a:lnTo>
                  <a:pt x="268" y="791"/>
                </a:lnTo>
                <a:lnTo>
                  <a:pt x="268" y="792"/>
                </a:lnTo>
                <a:lnTo>
                  <a:pt x="268" y="793"/>
                </a:lnTo>
                <a:lnTo>
                  <a:pt x="268" y="793"/>
                </a:lnTo>
                <a:lnTo>
                  <a:pt x="268" y="793"/>
                </a:lnTo>
                <a:lnTo>
                  <a:pt x="268" y="796"/>
                </a:lnTo>
                <a:lnTo>
                  <a:pt x="269" y="801"/>
                </a:lnTo>
                <a:lnTo>
                  <a:pt x="269" y="804"/>
                </a:lnTo>
                <a:lnTo>
                  <a:pt x="270" y="806"/>
                </a:lnTo>
                <a:lnTo>
                  <a:pt x="270" y="807"/>
                </a:lnTo>
                <a:lnTo>
                  <a:pt x="270" y="811"/>
                </a:lnTo>
                <a:lnTo>
                  <a:pt x="271" y="815"/>
                </a:lnTo>
                <a:lnTo>
                  <a:pt x="271" y="817"/>
                </a:lnTo>
                <a:lnTo>
                  <a:pt x="271" y="817"/>
                </a:lnTo>
                <a:lnTo>
                  <a:pt x="271" y="822"/>
                </a:lnTo>
                <a:lnTo>
                  <a:pt x="271" y="823"/>
                </a:lnTo>
                <a:lnTo>
                  <a:pt x="271" y="825"/>
                </a:lnTo>
                <a:lnTo>
                  <a:pt x="271" y="829"/>
                </a:lnTo>
                <a:lnTo>
                  <a:pt x="271" y="830"/>
                </a:lnTo>
                <a:lnTo>
                  <a:pt x="270" y="832"/>
                </a:lnTo>
                <a:lnTo>
                  <a:pt x="269" y="832"/>
                </a:lnTo>
                <a:lnTo>
                  <a:pt x="268" y="833"/>
                </a:lnTo>
                <a:lnTo>
                  <a:pt x="268" y="834"/>
                </a:lnTo>
                <a:lnTo>
                  <a:pt x="267" y="834"/>
                </a:lnTo>
                <a:lnTo>
                  <a:pt x="267" y="836"/>
                </a:lnTo>
                <a:lnTo>
                  <a:pt x="267" y="837"/>
                </a:lnTo>
                <a:lnTo>
                  <a:pt x="266" y="838"/>
                </a:lnTo>
                <a:lnTo>
                  <a:pt x="266" y="839"/>
                </a:lnTo>
                <a:lnTo>
                  <a:pt x="265" y="840"/>
                </a:lnTo>
                <a:lnTo>
                  <a:pt x="263" y="841"/>
                </a:lnTo>
                <a:lnTo>
                  <a:pt x="262" y="843"/>
                </a:lnTo>
                <a:lnTo>
                  <a:pt x="262" y="844"/>
                </a:lnTo>
                <a:lnTo>
                  <a:pt x="261" y="844"/>
                </a:lnTo>
                <a:lnTo>
                  <a:pt x="261" y="845"/>
                </a:lnTo>
                <a:lnTo>
                  <a:pt x="261" y="845"/>
                </a:lnTo>
                <a:lnTo>
                  <a:pt x="260" y="845"/>
                </a:lnTo>
                <a:lnTo>
                  <a:pt x="260" y="846"/>
                </a:lnTo>
                <a:lnTo>
                  <a:pt x="260" y="847"/>
                </a:lnTo>
                <a:lnTo>
                  <a:pt x="258" y="848"/>
                </a:lnTo>
                <a:lnTo>
                  <a:pt x="257" y="850"/>
                </a:lnTo>
                <a:lnTo>
                  <a:pt x="257" y="852"/>
                </a:lnTo>
                <a:lnTo>
                  <a:pt x="256" y="854"/>
                </a:lnTo>
                <a:lnTo>
                  <a:pt x="256" y="855"/>
                </a:lnTo>
                <a:lnTo>
                  <a:pt x="256" y="856"/>
                </a:lnTo>
                <a:lnTo>
                  <a:pt x="256" y="857"/>
                </a:lnTo>
                <a:lnTo>
                  <a:pt x="258" y="859"/>
                </a:lnTo>
                <a:lnTo>
                  <a:pt x="259" y="859"/>
                </a:lnTo>
                <a:lnTo>
                  <a:pt x="259" y="860"/>
                </a:lnTo>
                <a:lnTo>
                  <a:pt x="259" y="861"/>
                </a:lnTo>
                <a:lnTo>
                  <a:pt x="259" y="861"/>
                </a:lnTo>
                <a:lnTo>
                  <a:pt x="260" y="866"/>
                </a:lnTo>
                <a:lnTo>
                  <a:pt x="259" y="868"/>
                </a:lnTo>
                <a:lnTo>
                  <a:pt x="259" y="868"/>
                </a:lnTo>
                <a:lnTo>
                  <a:pt x="259" y="870"/>
                </a:lnTo>
                <a:lnTo>
                  <a:pt x="259" y="871"/>
                </a:lnTo>
                <a:lnTo>
                  <a:pt x="259" y="871"/>
                </a:lnTo>
                <a:lnTo>
                  <a:pt x="259" y="872"/>
                </a:lnTo>
                <a:lnTo>
                  <a:pt x="259" y="873"/>
                </a:lnTo>
                <a:lnTo>
                  <a:pt x="260" y="874"/>
                </a:lnTo>
                <a:lnTo>
                  <a:pt x="261" y="875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6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1" y="875"/>
                </a:lnTo>
                <a:lnTo>
                  <a:pt x="262" y="875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6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7"/>
                </a:lnTo>
                <a:lnTo>
                  <a:pt x="262" y="878"/>
                </a:lnTo>
                <a:lnTo>
                  <a:pt x="262" y="878"/>
                </a:lnTo>
                <a:lnTo>
                  <a:pt x="262" y="878"/>
                </a:lnTo>
                <a:lnTo>
                  <a:pt x="261" y="878"/>
                </a:lnTo>
                <a:lnTo>
                  <a:pt x="261" y="879"/>
                </a:lnTo>
                <a:lnTo>
                  <a:pt x="261" y="879"/>
                </a:lnTo>
                <a:lnTo>
                  <a:pt x="261" y="879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0"/>
                </a:lnTo>
                <a:lnTo>
                  <a:pt x="261" y="881"/>
                </a:lnTo>
                <a:lnTo>
                  <a:pt x="261" y="881"/>
                </a:lnTo>
                <a:lnTo>
                  <a:pt x="261" y="881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2"/>
                </a:lnTo>
                <a:lnTo>
                  <a:pt x="261" y="883"/>
                </a:lnTo>
                <a:lnTo>
                  <a:pt x="261" y="883"/>
                </a:lnTo>
                <a:lnTo>
                  <a:pt x="260" y="883"/>
                </a:lnTo>
                <a:lnTo>
                  <a:pt x="260" y="883"/>
                </a:lnTo>
                <a:lnTo>
                  <a:pt x="260" y="884"/>
                </a:lnTo>
                <a:lnTo>
                  <a:pt x="260" y="885"/>
                </a:lnTo>
                <a:lnTo>
                  <a:pt x="259" y="887"/>
                </a:lnTo>
                <a:lnTo>
                  <a:pt x="257" y="890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6" y="891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5" y="892"/>
                </a:lnTo>
                <a:lnTo>
                  <a:pt x="254" y="894"/>
                </a:lnTo>
                <a:lnTo>
                  <a:pt x="253" y="898"/>
                </a:lnTo>
                <a:lnTo>
                  <a:pt x="252" y="898"/>
                </a:lnTo>
                <a:lnTo>
                  <a:pt x="252" y="898"/>
                </a:lnTo>
                <a:lnTo>
                  <a:pt x="252" y="898"/>
                </a:lnTo>
                <a:lnTo>
                  <a:pt x="253" y="898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2" y="899"/>
                </a:lnTo>
                <a:lnTo>
                  <a:pt x="251" y="899"/>
                </a:lnTo>
                <a:lnTo>
                  <a:pt x="251" y="899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1" y="900"/>
                </a:lnTo>
                <a:lnTo>
                  <a:pt x="250" y="900"/>
                </a:lnTo>
                <a:lnTo>
                  <a:pt x="250" y="900"/>
                </a:lnTo>
                <a:lnTo>
                  <a:pt x="249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2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8" y="903"/>
                </a:lnTo>
                <a:lnTo>
                  <a:pt x="246" y="905"/>
                </a:lnTo>
                <a:lnTo>
                  <a:pt x="245" y="908"/>
                </a:lnTo>
                <a:lnTo>
                  <a:pt x="243" y="910"/>
                </a:lnTo>
                <a:lnTo>
                  <a:pt x="242" y="912"/>
                </a:lnTo>
                <a:lnTo>
                  <a:pt x="241" y="914"/>
                </a:lnTo>
                <a:lnTo>
                  <a:pt x="238" y="918"/>
                </a:lnTo>
                <a:lnTo>
                  <a:pt x="229" y="925"/>
                </a:lnTo>
                <a:lnTo>
                  <a:pt x="224" y="930"/>
                </a:lnTo>
                <a:lnTo>
                  <a:pt x="224" y="930"/>
                </a:lnTo>
                <a:lnTo>
                  <a:pt x="221" y="935"/>
                </a:lnTo>
                <a:lnTo>
                  <a:pt x="220" y="939"/>
                </a:lnTo>
                <a:lnTo>
                  <a:pt x="218" y="940"/>
                </a:lnTo>
                <a:lnTo>
                  <a:pt x="215" y="944"/>
                </a:lnTo>
                <a:lnTo>
                  <a:pt x="215" y="947"/>
                </a:lnTo>
                <a:lnTo>
                  <a:pt x="214" y="949"/>
                </a:lnTo>
                <a:lnTo>
                  <a:pt x="213" y="950"/>
                </a:lnTo>
                <a:lnTo>
                  <a:pt x="213" y="953"/>
                </a:lnTo>
                <a:lnTo>
                  <a:pt x="212" y="956"/>
                </a:lnTo>
                <a:lnTo>
                  <a:pt x="212" y="956"/>
                </a:lnTo>
                <a:lnTo>
                  <a:pt x="209" y="958"/>
                </a:lnTo>
                <a:lnTo>
                  <a:pt x="207" y="962"/>
                </a:lnTo>
                <a:lnTo>
                  <a:pt x="206" y="968"/>
                </a:lnTo>
                <a:lnTo>
                  <a:pt x="206" y="972"/>
                </a:lnTo>
                <a:lnTo>
                  <a:pt x="206" y="976"/>
                </a:lnTo>
                <a:lnTo>
                  <a:pt x="204" y="980"/>
                </a:lnTo>
                <a:lnTo>
                  <a:pt x="202" y="982"/>
                </a:lnTo>
                <a:lnTo>
                  <a:pt x="201" y="985"/>
                </a:lnTo>
                <a:lnTo>
                  <a:pt x="201" y="987"/>
                </a:lnTo>
                <a:lnTo>
                  <a:pt x="202" y="991"/>
                </a:lnTo>
                <a:lnTo>
                  <a:pt x="202" y="997"/>
                </a:lnTo>
                <a:lnTo>
                  <a:pt x="202" y="1005"/>
                </a:lnTo>
                <a:lnTo>
                  <a:pt x="203" y="1013"/>
                </a:lnTo>
                <a:lnTo>
                  <a:pt x="204" y="1020"/>
                </a:lnTo>
                <a:lnTo>
                  <a:pt x="206" y="1021"/>
                </a:lnTo>
                <a:lnTo>
                  <a:pt x="206" y="1023"/>
                </a:lnTo>
                <a:lnTo>
                  <a:pt x="202" y="1025"/>
                </a:lnTo>
                <a:lnTo>
                  <a:pt x="202" y="1026"/>
                </a:lnTo>
                <a:lnTo>
                  <a:pt x="201" y="1026"/>
                </a:lnTo>
                <a:lnTo>
                  <a:pt x="201" y="1026"/>
                </a:lnTo>
                <a:lnTo>
                  <a:pt x="200" y="1027"/>
                </a:lnTo>
                <a:lnTo>
                  <a:pt x="199" y="1027"/>
                </a:lnTo>
                <a:lnTo>
                  <a:pt x="198" y="1027"/>
                </a:lnTo>
                <a:lnTo>
                  <a:pt x="197" y="1027"/>
                </a:lnTo>
                <a:lnTo>
                  <a:pt x="195" y="1029"/>
                </a:lnTo>
                <a:lnTo>
                  <a:pt x="194" y="1029"/>
                </a:lnTo>
                <a:lnTo>
                  <a:pt x="194" y="1029"/>
                </a:lnTo>
                <a:lnTo>
                  <a:pt x="193" y="1029"/>
                </a:lnTo>
                <a:lnTo>
                  <a:pt x="193" y="1030"/>
                </a:lnTo>
                <a:lnTo>
                  <a:pt x="192" y="1031"/>
                </a:lnTo>
                <a:lnTo>
                  <a:pt x="190" y="1030"/>
                </a:lnTo>
                <a:lnTo>
                  <a:pt x="186" y="1030"/>
                </a:lnTo>
                <a:lnTo>
                  <a:pt x="183" y="1031"/>
                </a:lnTo>
                <a:lnTo>
                  <a:pt x="181" y="1033"/>
                </a:lnTo>
                <a:lnTo>
                  <a:pt x="177" y="1037"/>
                </a:lnTo>
                <a:lnTo>
                  <a:pt x="175" y="1040"/>
                </a:lnTo>
                <a:lnTo>
                  <a:pt x="175" y="1040"/>
                </a:lnTo>
                <a:lnTo>
                  <a:pt x="173" y="1043"/>
                </a:lnTo>
                <a:lnTo>
                  <a:pt x="172" y="1044"/>
                </a:lnTo>
                <a:lnTo>
                  <a:pt x="170" y="1046"/>
                </a:lnTo>
                <a:lnTo>
                  <a:pt x="170" y="1046"/>
                </a:lnTo>
                <a:lnTo>
                  <a:pt x="167" y="1049"/>
                </a:lnTo>
                <a:lnTo>
                  <a:pt x="166" y="1049"/>
                </a:lnTo>
                <a:lnTo>
                  <a:pt x="166" y="1050"/>
                </a:lnTo>
                <a:lnTo>
                  <a:pt x="163" y="1054"/>
                </a:lnTo>
                <a:lnTo>
                  <a:pt x="162" y="1054"/>
                </a:lnTo>
                <a:lnTo>
                  <a:pt x="158" y="1059"/>
                </a:lnTo>
                <a:lnTo>
                  <a:pt x="157" y="1059"/>
                </a:lnTo>
                <a:lnTo>
                  <a:pt x="156" y="1061"/>
                </a:lnTo>
                <a:lnTo>
                  <a:pt x="154" y="1063"/>
                </a:lnTo>
                <a:lnTo>
                  <a:pt x="151" y="1066"/>
                </a:lnTo>
                <a:lnTo>
                  <a:pt x="150" y="1063"/>
                </a:lnTo>
                <a:lnTo>
                  <a:pt x="149" y="1060"/>
                </a:lnTo>
                <a:lnTo>
                  <a:pt x="145" y="1054"/>
                </a:lnTo>
                <a:lnTo>
                  <a:pt x="142" y="1051"/>
                </a:lnTo>
                <a:lnTo>
                  <a:pt x="140" y="1049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8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7" y="1047"/>
                </a:lnTo>
                <a:lnTo>
                  <a:pt x="136" y="1047"/>
                </a:lnTo>
                <a:lnTo>
                  <a:pt x="136" y="1047"/>
                </a:lnTo>
                <a:lnTo>
                  <a:pt x="136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5" y="1046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4" y="1045"/>
                </a:lnTo>
                <a:lnTo>
                  <a:pt x="133" y="1045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4"/>
                </a:lnTo>
                <a:lnTo>
                  <a:pt x="133" y="1043"/>
                </a:lnTo>
                <a:lnTo>
                  <a:pt x="134" y="1043"/>
                </a:lnTo>
                <a:lnTo>
                  <a:pt x="134" y="1043"/>
                </a:lnTo>
                <a:lnTo>
                  <a:pt x="133" y="1043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2"/>
                </a:lnTo>
                <a:lnTo>
                  <a:pt x="133" y="1041"/>
                </a:lnTo>
                <a:lnTo>
                  <a:pt x="133" y="1041"/>
                </a:lnTo>
                <a:lnTo>
                  <a:pt x="132" y="1041"/>
                </a:lnTo>
                <a:lnTo>
                  <a:pt x="132" y="1040"/>
                </a:lnTo>
                <a:lnTo>
                  <a:pt x="132" y="1040"/>
                </a:lnTo>
                <a:lnTo>
                  <a:pt x="131" y="1040"/>
                </a:lnTo>
                <a:lnTo>
                  <a:pt x="131" y="1040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1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30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9" y="1039"/>
                </a:lnTo>
                <a:lnTo>
                  <a:pt x="128" y="1039"/>
                </a:lnTo>
                <a:lnTo>
                  <a:pt x="128" y="1039"/>
                </a:lnTo>
                <a:lnTo>
                  <a:pt x="128" y="1038"/>
                </a:lnTo>
                <a:lnTo>
                  <a:pt x="128" y="1038"/>
                </a:lnTo>
                <a:lnTo>
                  <a:pt x="128" y="1038"/>
                </a:lnTo>
                <a:lnTo>
                  <a:pt x="127" y="1038"/>
                </a:lnTo>
                <a:lnTo>
                  <a:pt x="127" y="1038"/>
                </a:lnTo>
                <a:lnTo>
                  <a:pt x="127" y="1037"/>
                </a:lnTo>
                <a:lnTo>
                  <a:pt x="127" y="1037"/>
                </a:lnTo>
                <a:lnTo>
                  <a:pt x="127" y="1037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6"/>
                </a:lnTo>
                <a:lnTo>
                  <a:pt x="128" y="1035"/>
                </a:lnTo>
                <a:lnTo>
                  <a:pt x="127" y="1033"/>
                </a:lnTo>
                <a:lnTo>
                  <a:pt x="127" y="1033"/>
                </a:lnTo>
                <a:lnTo>
                  <a:pt x="126" y="1028"/>
                </a:lnTo>
                <a:lnTo>
                  <a:pt x="126" y="1026"/>
                </a:lnTo>
                <a:lnTo>
                  <a:pt x="126" y="1025"/>
                </a:lnTo>
                <a:lnTo>
                  <a:pt x="125" y="1025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5" y="1024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3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4" y="1022"/>
                </a:lnTo>
                <a:lnTo>
                  <a:pt x="123" y="1022"/>
                </a:lnTo>
                <a:lnTo>
                  <a:pt x="123" y="1021"/>
                </a:lnTo>
                <a:lnTo>
                  <a:pt x="123" y="1021"/>
                </a:lnTo>
                <a:lnTo>
                  <a:pt x="123" y="1020"/>
                </a:lnTo>
                <a:lnTo>
                  <a:pt x="123" y="1020"/>
                </a:lnTo>
                <a:lnTo>
                  <a:pt x="124" y="1020"/>
                </a:lnTo>
                <a:lnTo>
                  <a:pt x="124" y="1019"/>
                </a:lnTo>
                <a:lnTo>
                  <a:pt x="124" y="1019"/>
                </a:lnTo>
                <a:lnTo>
                  <a:pt x="124" y="1018"/>
                </a:lnTo>
                <a:lnTo>
                  <a:pt x="124" y="1018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7"/>
                </a:lnTo>
                <a:lnTo>
                  <a:pt x="124" y="1016"/>
                </a:lnTo>
                <a:lnTo>
                  <a:pt x="125" y="1012"/>
                </a:lnTo>
                <a:lnTo>
                  <a:pt x="125" y="1012"/>
                </a:lnTo>
                <a:lnTo>
                  <a:pt x="125" y="1010"/>
                </a:lnTo>
                <a:lnTo>
                  <a:pt x="125" y="1009"/>
                </a:lnTo>
                <a:lnTo>
                  <a:pt x="124" y="1009"/>
                </a:lnTo>
                <a:lnTo>
                  <a:pt x="125" y="1008"/>
                </a:lnTo>
                <a:lnTo>
                  <a:pt x="124" y="1008"/>
                </a:lnTo>
                <a:lnTo>
                  <a:pt x="124" y="1008"/>
                </a:lnTo>
                <a:lnTo>
                  <a:pt x="124" y="1007"/>
                </a:lnTo>
                <a:lnTo>
                  <a:pt x="124" y="1007"/>
                </a:lnTo>
                <a:lnTo>
                  <a:pt x="124" y="1006"/>
                </a:lnTo>
                <a:lnTo>
                  <a:pt x="124" y="1006"/>
                </a:lnTo>
                <a:lnTo>
                  <a:pt x="124" y="1006"/>
                </a:lnTo>
                <a:lnTo>
                  <a:pt x="123" y="1005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4"/>
                </a:lnTo>
                <a:lnTo>
                  <a:pt x="123" y="1003"/>
                </a:lnTo>
                <a:lnTo>
                  <a:pt x="123" y="1003"/>
                </a:lnTo>
                <a:lnTo>
                  <a:pt x="123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2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1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1000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4" y="999"/>
                </a:lnTo>
                <a:lnTo>
                  <a:pt x="125" y="999"/>
                </a:lnTo>
                <a:lnTo>
                  <a:pt x="125" y="998"/>
                </a:lnTo>
                <a:lnTo>
                  <a:pt x="126" y="998"/>
                </a:lnTo>
                <a:lnTo>
                  <a:pt x="126" y="996"/>
                </a:lnTo>
                <a:lnTo>
                  <a:pt x="125" y="996"/>
                </a:lnTo>
                <a:lnTo>
                  <a:pt x="126" y="992"/>
                </a:lnTo>
                <a:lnTo>
                  <a:pt x="127" y="989"/>
                </a:lnTo>
                <a:lnTo>
                  <a:pt x="126" y="988"/>
                </a:lnTo>
                <a:lnTo>
                  <a:pt x="126" y="988"/>
                </a:lnTo>
                <a:lnTo>
                  <a:pt x="125" y="988"/>
                </a:lnTo>
                <a:lnTo>
                  <a:pt x="125" y="987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5" y="986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6" y="985"/>
                </a:lnTo>
                <a:lnTo>
                  <a:pt x="125" y="985"/>
                </a:lnTo>
                <a:lnTo>
                  <a:pt x="125" y="984"/>
                </a:lnTo>
                <a:lnTo>
                  <a:pt x="125" y="984"/>
                </a:lnTo>
                <a:lnTo>
                  <a:pt x="126" y="983"/>
                </a:lnTo>
                <a:lnTo>
                  <a:pt x="126" y="982"/>
                </a:lnTo>
                <a:lnTo>
                  <a:pt x="126" y="981"/>
                </a:lnTo>
                <a:lnTo>
                  <a:pt x="125" y="980"/>
                </a:lnTo>
                <a:lnTo>
                  <a:pt x="124" y="979"/>
                </a:lnTo>
                <a:lnTo>
                  <a:pt x="125" y="978"/>
                </a:lnTo>
                <a:lnTo>
                  <a:pt x="126" y="978"/>
                </a:lnTo>
                <a:lnTo>
                  <a:pt x="126" y="977"/>
                </a:lnTo>
                <a:lnTo>
                  <a:pt x="126" y="975"/>
                </a:lnTo>
                <a:lnTo>
                  <a:pt x="126" y="975"/>
                </a:lnTo>
                <a:lnTo>
                  <a:pt x="125" y="972"/>
                </a:lnTo>
                <a:lnTo>
                  <a:pt x="124" y="969"/>
                </a:lnTo>
                <a:lnTo>
                  <a:pt x="124" y="967"/>
                </a:lnTo>
                <a:lnTo>
                  <a:pt x="123" y="963"/>
                </a:lnTo>
                <a:lnTo>
                  <a:pt x="122" y="961"/>
                </a:lnTo>
                <a:lnTo>
                  <a:pt x="120" y="957"/>
                </a:lnTo>
                <a:lnTo>
                  <a:pt x="118" y="955"/>
                </a:lnTo>
                <a:lnTo>
                  <a:pt x="118" y="955"/>
                </a:lnTo>
                <a:lnTo>
                  <a:pt x="117" y="956"/>
                </a:lnTo>
                <a:lnTo>
                  <a:pt x="117" y="956"/>
                </a:lnTo>
                <a:lnTo>
                  <a:pt x="117" y="956"/>
                </a:lnTo>
                <a:lnTo>
                  <a:pt x="116" y="956"/>
                </a:lnTo>
                <a:lnTo>
                  <a:pt x="116" y="956"/>
                </a:lnTo>
                <a:lnTo>
                  <a:pt x="115" y="956"/>
                </a:lnTo>
                <a:lnTo>
                  <a:pt x="113" y="958"/>
                </a:lnTo>
                <a:lnTo>
                  <a:pt x="110" y="958"/>
                </a:lnTo>
                <a:lnTo>
                  <a:pt x="108" y="959"/>
                </a:lnTo>
                <a:lnTo>
                  <a:pt x="108" y="959"/>
                </a:lnTo>
                <a:lnTo>
                  <a:pt x="101" y="963"/>
                </a:lnTo>
                <a:lnTo>
                  <a:pt x="97" y="965"/>
                </a:lnTo>
                <a:lnTo>
                  <a:pt x="86" y="966"/>
                </a:lnTo>
                <a:lnTo>
                  <a:pt x="81" y="966"/>
                </a:lnTo>
                <a:lnTo>
                  <a:pt x="80" y="965"/>
                </a:lnTo>
                <a:lnTo>
                  <a:pt x="80" y="963"/>
                </a:lnTo>
                <a:lnTo>
                  <a:pt x="78" y="958"/>
                </a:lnTo>
                <a:lnTo>
                  <a:pt x="76" y="957"/>
                </a:lnTo>
                <a:lnTo>
                  <a:pt x="76" y="957"/>
                </a:lnTo>
                <a:lnTo>
                  <a:pt x="76" y="956"/>
                </a:lnTo>
                <a:lnTo>
                  <a:pt x="72" y="949"/>
                </a:lnTo>
                <a:lnTo>
                  <a:pt x="75" y="949"/>
                </a:lnTo>
                <a:lnTo>
                  <a:pt x="80" y="949"/>
                </a:lnTo>
                <a:lnTo>
                  <a:pt x="82" y="949"/>
                </a:lnTo>
                <a:lnTo>
                  <a:pt x="82" y="948"/>
                </a:lnTo>
                <a:lnTo>
                  <a:pt x="83" y="947"/>
                </a:lnTo>
                <a:lnTo>
                  <a:pt x="85" y="946"/>
                </a:lnTo>
                <a:lnTo>
                  <a:pt x="87" y="945"/>
                </a:lnTo>
                <a:lnTo>
                  <a:pt x="88" y="945"/>
                </a:lnTo>
                <a:lnTo>
                  <a:pt x="89" y="944"/>
                </a:lnTo>
                <a:lnTo>
                  <a:pt x="92" y="943"/>
                </a:lnTo>
                <a:lnTo>
                  <a:pt x="93" y="942"/>
                </a:lnTo>
                <a:lnTo>
                  <a:pt x="95" y="942"/>
                </a:lnTo>
                <a:lnTo>
                  <a:pt x="97" y="940"/>
                </a:lnTo>
                <a:lnTo>
                  <a:pt x="97" y="940"/>
                </a:lnTo>
                <a:lnTo>
                  <a:pt x="97" y="939"/>
                </a:lnTo>
                <a:lnTo>
                  <a:pt x="97" y="938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7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6"/>
                </a:lnTo>
                <a:lnTo>
                  <a:pt x="97" y="935"/>
                </a:lnTo>
                <a:lnTo>
                  <a:pt x="97" y="935"/>
                </a:lnTo>
                <a:lnTo>
                  <a:pt x="97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6" y="935"/>
                </a:lnTo>
                <a:lnTo>
                  <a:pt x="95" y="935"/>
                </a:lnTo>
                <a:lnTo>
                  <a:pt x="95" y="935"/>
                </a:lnTo>
                <a:lnTo>
                  <a:pt x="95" y="934"/>
                </a:lnTo>
                <a:lnTo>
                  <a:pt x="95" y="934"/>
                </a:lnTo>
                <a:lnTo>
                  <a:pt x="95" y="934"/>
                </a:lnTo>
                <a:lnTo>
                  <a:pt x="94" y="934"/>
                </a:lnTo>
                <a:lnTo>
                  <a:pt x="94" y="934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3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2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1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30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9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8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7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6"/>
                </a:lnTo>
                <a:lnTo>
                  <a:pt x="94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3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5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2" y="924"/>
                </a:lnTo>
                <a:lnTo>
                  <a:pt x="91" y="923"/>
                </a:lnTo>
                <a:lnTo>
                  <a:pt x="91" y="923"/>
                </a:lnTo>
                <a:lnTo>
                  <a:pt x="91" y="923"/>
                </a:lnTo>
                <a:lnTo>
                  <a:pt x="90" y="923"/>
                </a:lnTo>
                <a:lnTo>
                  <a:pt x="90" y="923"/>
                </a:lnTo>
                <a:lnTo>
                  <a:pt x="90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2"/>
                </a:lnTo>
                <a:lnTo>
                  <a:pt x="89" y="921"/>
                </a:lnTo>
                <a:lnTo>
                  <a:pt x="89" y="921"/>
                </a:lnTo>
                <a:lnTo>
                  <a:pt x="89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8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7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6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1"/>
                </a:lnTo>
                <a:lnTo>
                  <a:pt x="85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4" y="920"/>
                </a:lnTo>
                <a:lnTo>
                  <a:pt x="83" y="920"/>
                </a:lnTo>
                <a:lnTo>
                  <a:pt x="83" y="920"/>
                </a:lnTo>
                <a:lnTo>
                  <a:pt x="83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9"/>
                </a:lnTo>
                <a:lnTo>
                  <a:pt x="82" y="918"/>
                </a:lnTo>
                <a:lnTo>
                  <a:pt x="82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8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1" y="917"/>
                </a:lnTo>
                <a:lnTo>
                  <a:pt x="80" y="917"/>
                </a:lnTo>
                <a:lnTo>
                  <a:pt x="80" y="917"/>
                </a:lnTo>
                <a:lnTo>
                  <a:pt x="80" y="916"/>
                </a:lnTo>
                <a:lnTo>
                  <a:pt x="80" y="916"/>
                </a:lnTo>
                <a:lnTo>
                  <a:pt x="80" y="916"/>
                </a:lnTo>
                <a:lnTo>
                  <a:pt x="80" y="915"/>
                </a:lnTo>
                <a:lnTo>
                  <a:pt x="80" y="915"/>
                </a:lnTo>
                <a:lnTo>
                  <a:pt x="79" y="915"/>
                </a:lnTo>
                <a:lnTo>
                  <a:pt x="79" y="914"/>
                </a:lnTo>
                <a:lnTo>
                  <a:pt x="79" y="914"/>
                </a:lnTo>
                <a:lnTo>
                  <a:pt x="77" y="912"/>
                </a:lnTo>
                <a:lnTo>
                  <a:pt x="75" y="912"/>
                </a:lnTo>
                <a:lnTo>
                  <a:pt x="72" y="910"/>
                </a:lnTo>
                <a:lnTo>
                  <a:pt x="70" y="909"/>
                </a:lnTo>
                <a:lnTo>
                  <a:pt x="68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9"/>
                </a:lnTo>
                <a:lnTo>
                  <a:pt x="66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5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4" y="908"/>
                </a:lnTo>
                <a:lnTo>
                  <a:pt x="63" y="908"/>
                </a:lnTo>
                <a:lnTo>
                  <a:pt x="63" y="909"/>
                </a:lnTo>
                <a:lnTo>
                  <a:pt x="62" y="909"/>
                </a:lnTo>
                <a:lnTo>
                  <a:pt x="62" y="909"/>
                </a:lnTo>
                <a:lnTo>
                  <a:pt x="62" y="909"/>
                </a:lnTo>
                <a:lnTo>
                  <a:pt x="61" y="909"/>
                </a:lnTo>
                <a:lnTo>
                  <a:pt x="61" y="909"/>
                </a:lnTo>
                <a:lnTo>
                  <a:pt x="61" y="909"/>
                </a:lnTo>
                <a:lnTo>
                  <a:pt x="60" y="909"/>
                </a:lnTo>
                <a:lnTo>
                  <a:pt x="60" y="909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9" y="910"/>
                </a:lnTo>
                <a:lnTo>
                  <a:pt x="58" y="910"/>
                </a:lnTo>
                <a:lnTo>
                  <a:pt x="58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0"/>
                </a:lnTo>
                <a:lnTo>
                  <a:pt x="57" y="911"/>
                </a:lnTo>
                <a:lnTo>
                  <a:pt x="57" y="911"/>
                </a:lnTo>
                <a:lnTo>
                  <a:pt x="57" y="912"/>
                </a:lnTo>
                <a:lnTo>
                  <a:pt x="57" y="912"/>
                </a:lnTo>
                <a:lnTo>
                  <a:pt x="57" y="912"/>
                </a:lnTo>
                <a:lnTo>
                  <a:pt x="56" y="913"/>
                </a:lnTo>
                <a:lnTo>
                  <a:pt x="56" y="913"/>
                </a:lnTo>
                <a:lnTo>
                  <a:pt x="56" y="913"/>
                </a:lnTo>
                <a:lnTo>
                  <a:pt x="56" y="914"/>
                </a:lnTo>
                <a:lnTo>
                  <a:pt x="55" y="914"/>
                </a:lnTo>
                <a:lnTo>
                  <a:pt x="55" y="914"/>
                </a:lnTo>
                <a:lnTo>
                  <a:pt x="55" y="915"/>
                </a:lnTo>
                <a:lnTo>
                  <a:pt x="55" y="915"/>
                </a:lnTo>
                <a:lnTo>
                  <a:pt x="55" y="915"/>
                </a:lnTo>
                <a:lnTo>
                  <a:pt x="55" y="916"/>
                </a:lnTo>
                <a:lnTo>
                  <a:pt x="55" y="916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7"/>
                </a:lnTo>
                <a:lnTo>
                  <a:pt x="55" y="918"/>
                </a:lnTo>
                <a:lnTo>
                  <a:pt x="55" y="918"/>
                </a:lnTo>
                <a:lnTo>
                  <a:pt x="55" y="918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5" y="919"/>
                </a:lnTo>
                <a:lnTo>
                  <a:pt x="54" y="919"/>
                </a:lnTo>
                <a:lnTo>
                  <a:pt x="54" y="920"/>
                </a:lnTo>
                <a:lnTo>
                  <a:pt x="54" y="920"/>
                </a:lnTo>
                <a:lnTo>
                  <a:pt x="54" y="921"/>
                </a:lnTo>
                <a:lnTo>
                  <a:pt x="54" y="921"/>
                </a:lnTo>
                <a:lnTo>
                  <a:pt x="54" y="921"/>
                </a:lnTo>
                <a:lnTo>
                  <a:pt x="53" y="921"/>
                </a:lnTo>
                <a:lnTo>
                  <a:pt x="53" y="921"/>
                </a:lnTo>
                <a:lnTo>
                  <a:pt x="53" y="922"/>
                </a:lnTo>
                <a:lnTo>
                  <a:pt x="53" y="922"/>
                </a:lnTo>
                <a:lnTo>
                  <a:pt x="53" y="922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3"/>
                </a:lnTo>
                <a:lnTo>
                  <a:pt x="53" y="924"/>
                </a:lnTo>
                <a:lnTo>
                  <a:pt x="53" y="924"/>
                </a:lnTo>
                <a:lnTo>
                  <a:pt x="52" y="924"/>
                </a:lnTo>
                <a:lnTo>
                  <a:pt x="52" y="925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6"/>
                </a:lnTo>
                <a:lnTo>
                  <a:pt x="52" y="927"/>
                </a:lnTo>
                <a:lnTo>
                  <a:pt x="52" y="927"/>
                </a:lnTo>
                <a:lnTo>
                  <a:pt x="52" y="927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2" y="928"/>
                </a:lnTo>
                <a:lnTo>
                  <a:pt x="51" y="928"/>
                </a:lnTo>
                <a:lnTo>
                  <a:pt x="51" y="928"/>
                </a:lnTo>
                <a:lnTo>
                  <a:pt x="51" y="929"/>
                </a:lnTo>
                <a:lnTo>
                  <a:pt x="51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29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0"/>
                </a:lnTo>
                <a:lnTo>
                  <a:pt x="50" y="931"/>
                </a:lnTo>
                <a:lnTo>
                  <a:pt x="50" y="931"/>
                </a:lnTo>
                <a:lnTo>
                  <a:pt x="50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1" y="931"/>
                </a:lnTo>
                <a:lnTo>
                  <a:pt x="52" y="931"/>
                </a:lnTo>
                <a:lnTo>
                  <a:pt x="52" y="932"/>
                </a:lnTo>
                <a:lnTo>
                  <a:pt x="52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2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3" y="933"/>
                </a:lnTo>
                <a:lnTo>
                  <a:pt x="52" y="934"/>
                </a:lnTo>
                <a:lnTo>
                  <a:pt x="52" y="935"/>
                </a:lnTo>
                <a:lnTo>
                  <a:pt x="51" y="935"/>
                </a:lnTo>
                <a:lnTo>
                  <a:pt x="51" y="936"/>
                </a:lnTo>
                <a:lnTo>
                  <a:pt x="50" y="936"/>
                </a:lnTo>
                <a:lnTo>
                  <a:pt x="50" y="937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50" y="938"/>
                </a:lnTo>
                <a:lnTo>
                  <a:pt x="49" y="938"/>
                </a:lnTo>
                <a:lnTo>
                  <a:pt x="49" y="938"/>
                </a:lnTo>
                <a:lnTo>
                  <a:pt x="48" y="937"/>
                </a:lnTo>
                <a:lnTo>
                  <a:pt x="48" y="937"/>
                </a:lnTo>
                <a:lnTo>
                  <a:pt x="48" y="936"/>
                </a:lnTo>
                <a:lnTo>
                  <a:pt x="48" y="936"/>
                </a:lnTo>
                <a:lnTo>
                  <a:pt x="48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6"/>
                </a:lnTo>
                <a:lnTo>
                  <a:pt x="47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7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8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39"/>
                </a:lnTo>
                <a:lnTo>
                  <a:pt x="46" y="940"/>
                </a:lnTo>
                <a:lnTo>
                  <a:pt x="46" y="940"/>
                </a:lnTo>
                <a:lnTo>
                  <a:pt x="46" y="940"/>
                </a:lnTo>
                <a:lnTo>
                  <a:pt x="46" y="941"/>
                </a:lnTo>
                <a:lnTo>
                  <a:pt x="46" y="941"/>
                </a:lnTo>
                <a:lnTo>
                  <a:pt x="47" y="942"/>
                </a:lnTo>
                <a:lnTo>
                  <a:pt x="47" y="944"/>
                </a:lnTo>
                <a:lnTo>
                  <a:pt x="47" y="944"/>
                </a:lnTo>
                <a:lnTo>
                  <a:pt x="46" y="944"/>
                </a:lnTo>
                <a:lnTo>
                  <a:pt x="45" y="944"/>
                </a:lnTo>
                <a:lnTo>
                  <a:pt x="44" y="945"/>
                </a:lnTo>
                <a:lnTo>
                  <a:pt x="43" y="946"/>
                </a:lnTo>
                <a:lnTo>
                  <a:pt x="42" y="945"/>
                </a:lnTo>
                <a:lnTo>
                  <a:pt x="41" y="944"/>
                </a:lnTo>
                <a:lnTo>
                  <a:pt x="41" y="944"/>
                </a:lnTo>
                <a:lnTo>
                  <a:pt x="40" y="944"/>
                </a:lnTo>
                <a:lnTo>
                  <a:pt x="39" y="945"/>
                </a:lnTo>
                <a:lnTo>
                  <a:pt x="39" y="944"/>
                </a:lnTo>
                <a:lnTo>
                  <a:pt x="37" y="944"/>
                </a:lnTo>
                <a:lnTo>
                  <a:pt x="36" y="944"/>
                </a:lnTo>
                <a:lnTo>
                  <a:pt x="36" y="944"/>
                </a:lnTo>
                <a:lnTo>
                  <a:pt x="35" y="944"/>
                </a:lnTo>
                <a:lnTo>
                  <a:pt x="34" y="944"/>
                </a:lnTo>
                <a:lnTo>
                  <a:pt x="34" y="942"/>
                </a:lnTo>
                <a:lnTo>
                  <a:pt x="32" y="940"/>
                </a:lnTo>
                <a:lnTo>
                  <a:pt x="32" y="940"/>
                </a:lnTo>
                <a:lnTo>
                  <a:pt x="32" y="939"/>
                </a:lnTo>
                <a:lnTo>
                  <a:pt x="32" y="938"/>
                </a:lnTo>
                <a:lnTo>
                  <a:pt x="32" y="938"/>
                </a:lnTo>
                <a:lnTo>
                  <a:pt x="32" y="938"/>
                </a:lnTo>
                <a:lnTo>
                  <a:pt x="32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7"/>
                </a:lnTo>
                <a:lnTo>
                  <a:pt x="31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30" y="936"/>
                </a:lnTo>
                <a:lnTo>
                  <a:pt x="29" y="936"/>
                </a:lnTo>
                <a:lnTo>
                  <a:pt x="28" y="935"/>
                </a:lnTo>
                <a:lnTo>
                  <a:pt x="28" y="935"/>
                </a:lnTo>
                <a:lnTo>
                  <a:pt x="28" y="935"/>
                </a:lnTo>
                <a:lnTo>
                  <a:pt x="27" y="933"/>
                </a:lnTo>
                <a:lnTo>
                  <a:pt x="27" y="933"/>
                </a:lnTo>
                <a:lnTo>
                  <a:pt x="27" y="933"/>
                </a:lnTo>
                <a:lnTo>
                  <a:pt x="27" y="930"/>
                </a:lnTo>
                <a:lnTo>
                  <a:pt x="26" y="930"/>
                </a:lnTo>
                <a:lnTo>
                  <a:pt x="26" y="929"/>
                </a:lnTo>
                <a:lnTo>
                  <a:pt x="26" y="929"/>
                </a:lnTo>
                <a:lnTo>
                  <a:pt x="26" y="928"/>
                </a:lnTo>
                <a:lnTo>
                  <a:pt x="26" y="928"/>
                </a:lnTo>
                <a:lnTo>
                  <a:pt x="26" y="928"/>
                </a:lnTo>
                <a:lnTo>
                  <a:pt x="26" y="927"/>
                </a:lnTo>
                <a:lnTo>
                  <a:pt x="25" y="926"/>
                </a:lnTo>
                <a:lnTo>
                  <a:pt x="25" y="926"/>
                </a:lnTo>
                <a:lnTo>
                  <a:pt x="25" y="926"/>
                </a:lnTo>
                <a:lnTo>
                  <a:pt x="28" y="926"/>
                </a:lnTo>
                <a:lnTo>
                  <a:pt x="28" y="926"/>
                </a:lnTo>
                <a:lnTo>
                  <a:pt x="30" y="926"/>
                </a:lnTo>
                <a:lnTo>
                  <a:pt x="30" y="926"/>
                </a:lnTo>
                <a:lnTo>
                  <a:pt x="31" y="926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2" y="925"/>
                </a:lnTo>
                <a:lnTo>
                  <a:pt x="33" y="925"/>
                </a:lnTo>
                <a:lnTo>
                  <a:pt x="32" y="921"/>
                </a:lnTo>
                <a:lnTo>
                  <a:pt x="32" y="920"/>
                </a:lnTo>
                <a:lnTo>
                  <a:pt x="29" y="915"/>
                </a:lnTo>
                <a:lnTo>
                  <a:pt x="29" y="915"/>
                </a:lnTo>
                <a:lnTo>
                  <a:pt x="29" y="913"/>
                </a:lnTo>
                <a:lnTo>
                  <a:pt x="27" y="913"/>
                </a:lnTo>
                <a:lnTo>
                  <a:pt x="25" y="911"/>
                </a:lnTo>
                <a:lnTo>
                  <a:pt x="23" y="910"/>
                </a:lnTo>
                <a:lnTo>
                  <a:pt x="19" y="910"/>
                </a:lnTo>
                <a:lnTo>
                  <a:pt x="19" y="909"/>
                </a:lnTo>
                <a:lnTo>
                  <a:pt x="18" y="907"/>
                </a:lnTo>
                <a:lnTo>
                  <a:pt x="17" y="904"/>
                </a:lnTo>
                <a:lnTo>
                  <a:pt x="16" y="902"/>
                </a:lnTo>
                <a:lnTo>
                  <a:pt x="15" y="900"/>
                </a:lnTo>
                <a:lnTo>
                  <a:pt x="12" y="896"/>
                </a:lnTo>
                <a:lnTo>
                  <a:pt x="9" y="892"/>
                </a:lnTo>
                <a:lnTo>
                  <a:pt x="8" y="891"/>
                </a:lnTo>
                <a:lnTo>
                  <a:pt x="7" y="890"/>
                </a:lnTo>
                <a:lnTo>
                  <a:pt x="7" y="889"/>
                </a:lnTo>
                <a:lnTo>
                  <a:pt x="7" y="889"/>
                </a:lnTo>
                <a:lnTo>
                  <a:pt x="6" y="886"/>
                </a:lnTo>
                <a:lnTo>
                  <a:pt x="4" y="884"/>
                </a:lnTo>
                <a:lnTo>
                  <a:pt x="4" y="883"/>
                </a:lnTo>
                <a:lnTo>
                  <a:pt x="3" y="882"/>
                </a:lnTo>
                <a:lnTo>
                  <a:pt x="2" y="881"/>
                </a:lnTo>
                <a:lnTo>
                  <a:pt x="2" y="878"/>
                </a:lnTo>
                <a:lnTo>
                  <a:pt x="1" y="877"/>
                </a:lnTo>
                <a:lnTo>
                  <a:pt x="1" y="877"/>
                </a:lnTo>
                <a:lnTo>
                  <a:pt x="0" y="876"/>
                </a:lnTo>
                <a:lnTo>
                  <a:pt x="0" y="875"/>
                </a:lnTo>
                <a:lnTo>
                  <a:pt x="0" y="875"/>
                </a:lnTo>
                <a:lnTo>
                  <a:pt x="0" y="873"/>
                </a:lnTo>
                <a:lnTo>
                  <a:pt x="1" y="873"/>
                </a:lnTo>
                <a:lnTo>
                  <a:pt x="2" y="873"/>
                </a:lnTo>
                <a:lnTo>
                  <a:pt x="3" y="873"/>
                </a:lnTo>
                <a:lnTo>
                  <a:pt x="3" y="873"/>
                </a:lnTo>
                <a:lnTo>
                  <a:pt x="3" y="872"/>
                </a:lnTo>
                <a:lnTo>
                  <a:pt x="2" y="871"/>
                </a:lnTo>
                <a:lnTo>
                  <a:pt x="1" y="871"/>
                </a:lnTo>
                <a:lnTo>
                  <a:pt x="1" y="871"/>
                </a:lnTo>
                <a:lnTo>
                  <a:pt x="1" y="869"/>
                </a:lnTo>
                <a:lnTo>
                  <a:pt x="2" y="868"/>
                </a:lnTo>
                <a:lnTo>
                  <a:pt x="2" y="867"/>
                </a:lnTo>
                <a:lnTo>
                  <a:pt x="3" y="867"/>
                </a:lnTo>
                <a:lnTo>
                  <a:pt x="3" y="866"/>
                </a:lnTo>
                <a:lnTo>
                  <a:pt x="4" y="866"/>
                </a:lnTo>
                <a:lnTo>
                  <a:pt x="4" y="865"/>
                </a:lnTo>
                <a:lnTo>
                  <a:pt x="5" y="864"/>
                </a:lnTo>
                <a:lnTo>
                  <a:pt x="6" y="862"/>
                </a:lnTo>
                <a:lnTo>
                  <a:pt x="7" y="861"/>
                </a:lnTo>
                <a:lnTo>
                  <a:pt x="9" y="860"/>
                </a:lnTo>
                <a:lnTo>
                  <a:pt x="9" y="860"/>
                </a:lnTo>
                <a:lnTo>
                  <a:pt x="10" y="858"/>
                </a:lnTo>
                <a:lnTo>
                  <a:pt x="11" y="857"/>
                </a:lnTo>
                <a:lnTo>
                  <a:pt x="11" y="857"/>
                </a:lnTo>
                <a:lnTo>
                  <a:pt x="11" y="857"/>
                </a:lnTo>
                <a:lnTo>
                  <a:pt x="12" y="856"/>
                </a:lnTo>
                <a:lnTo>
                  <a:pt x="13" y="855"/>
                </a:lnTo>
                <a:lnTo>
                  <a:pt x="14" y="854"/>
                </a:lnTo>
                <a:lnTo>
                  <a:pt x="14" y="853"/>
                </a:lnTo>
                <a:lnTo>
                  <a:pt x="17" y="852"/>
                </a:lnTo>
                <a:lnTo>
                  <a:pt x="18" y="851"/>
                </a:lnTo>
                <a:lnTo>
                  <a:pt x="19" y="850"/>
                </a:lnTo>
                <a:lnTo>
                  <a:pt x="20" y="848"/>
                </a:lnTo>
                <a:lnTo>
                  <a:pt x="22" y="847"/>
                </a:lnTo>
                <a:lnTo>
                  <a:pt x="23" y="846"/>
                </a:lnTo>
                <a:lnTo>
                  <a:pt x="24" y="845"/>
                </a:lnTo>
                <a:lnTo>
                  <a:pt x="25" y="845"/>
                </a:lnTo>
                <a:lnTo>
                  <a:pt x="27" y="842"/>
                </a:lnTo>
                <a:lnTo>
                  <a:pt x="28" y="841"/>
                </a:lnTo>
                <a:lnTo>
                  <a:pt x="29" y="840"/>
                </a:lnTo>
                <a:lnTo>
                  <a:pt x="30" y="840"/>
                </a:lnTo>
                <a:lnTo>
                  <a:pt x="31" y="839"/>
                </a:lnTo>
                <a:lnTo>
                  <a:pt x="32" y="838"/>
                </a:lnTo>
                <a:lnTo>
                  <a:pt x="34" y="836"/>
                </a:lnTo>
                <a:lnTo>
                  <a:pt x="34" y="836"/>
                </a:lnTo>
                <a:lnTo>
                  <a:pt x="35" y="835"/>
                </a:lnTo>
                <a:lnTo>
                  <a:pt x="37" y="833"/>
                </a:lnTo>
                <a:lnTo>
                  <a:pt x="40" y="831"/>
                </a:lnTo>
                <a:lnTo>
                  <a:pt x="42" y="829"/>
                </a:lnTo>
                <a:lnTo>
                  <a:pt x="43" y="828"/>
                </a:lnTo>
                <a:lnTo>
                  <a:pt x="43" y="827"/>
                </a:lnTo>
                <a:lnTo>
                  <a:pt x="46" y="826"/>
                </a:lnTo>
                <a:lnTo>
                  <a:pt x="46" y="826"/>
                </a:lnTo>
                <a:lnTo>
                  <a:pt x="48" y="824"/>
                </a:lnTo>
                <a:lnTo>
                  <a:pt x="48" y="823"/>
                </a:lnTo>
                <a:lnTo>
                  <a:pt x="50" y="822"/>
                </a:lnTo>
                <a:lnTo>
                  <a:pt x="51" y="820"/>
                </a:lnTo>
                <a:lnTo>
                  <a:pt x="52" y="819"/>
                </a:lnTo>
                <a:lnTo>
                  <a:pt x="53" y="818"/>
                </a:lnTo>
                <a:lnTo>
                  <a:pt x="54" y="817"/>
                </a:lnTo>
                <a:lnTo>
                  <a:pt x="55" y="816"/>
                </a:lnTo>
                <a:lnTo>
                  <a:pt x="55" y="815"/>
                </a:lnTo>
                <a:lnTo>
                  <a:pt x="56" y="814"/>
                </a:lnTo>
                <a:lnTo>
                  <a:pt x="57" y="813"/>
                </a:lnTo>
                <a:lnTo>
                  <a:pt x="58" y="811"/>
                </a:lnTo>
                <a:lnTo>
                  <a:pt x="58" y="811"/>
                </a:lnTo>
                <a:lnTo>
                  <a:pt x="60" y="809"/>
                </a:lnTo>
                <a:lnTo>
                  <a:pt x="61" y="807"/>
                </a:lnTo>
                <a:lnTo>
                  <a:pt x="61" y="807"/>
                </a:lnTo>
                <a:lnTo>
                  <a:pt x="61" y="807"/>
                </a:lnTo>
                <a:lnTo>
                  <a:pt x="62" y="806"/>
                </a:lnTo>
                <a:lnTo>
                  <a:pt x="62" y="806"/>
                </a:lnTo>
                <a:lnTo>
                  <a:pt x="62" y="805"/>
                </a:lnTo>
                <a:lnTo>
                  <a:pt x="63" y="804"/>
                </a:lnTo>
                <a:lnTo>
                  <a:pt x="65" y="800"/>
                </a:lnTo>
                <a:lnTo>
                  <a:pt x="65" y="800"/>
                </a:lnTo>
                <a:lnTo>
                  <a:pt x="66" y="797"/>
                </a:lnTo>
                <a:lnTo>
                  <a:pt x="68" y="793"/>
                </a:lnTo>
                <a:lnTo>
                  <a:pt x="69" y="791"/>
                </a:lnTo>
                <a:lnTo>
                  <a:pt x="70" y="789"/>
                </a:lnTo>
                <a:lnTo>
                  <a:pt x="71" y="789"/>
                </a:lnTo>
                <a:lnTo>
                  <a:pt x="71" y="788"/>
                </a:lnTo>
                <a:lnTo>
                  <a:pt x="72" y="786"/>
                </a:lnTo>
                <a:lnTo>
                  <a:pt x="73" y="783"/>
                </a:lnTo>
                <a:lnTo>
                  <a:pt x="75" y="780"/>
                </a:lnTo>
                <a:lnTo>
                  <a:pt x="75" y="780"/>
                </a:lnTo>
                <a:lnTo>
                  <a:pt x="75" y="779"/>
                </a:lnTo>
                <a:lnTo>
                  <a:pt x="76" y="779"/>
                </a:lnTo>
                <a:lnTo>
                  <a:pt x="76" y="779"/>
                </a:lnTo>
                <a:lnTo>
                  <a:pt x="77" y="777"/>
                </a:lnTo>
                <a:lnTo>
                  <a:pt x="78" y="775"/>
                </a:lnTo>
                <a:lnTo>
                  <a:pt x="81" y="772"/>
                </a:lnTo>
                <a:lnTo>
                  <a:pt x="81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1"/>
                </a:lnTo>
                <a:lnTo>
                  <a:pt x="82" y="770"/>
                </a:lnTo>
                <a:lnTo>
                  <a:pt x="83" y="769"/>
                </a:lnTo>
                <a:lnTo>
                  <a:pt x="84" y="768"/>
                </a:lnTo>
                <a:lnTo>
                  <a:pt x="84" y="768"/>
                </a:lnTo>
                <a:lnTo>
                  <a:pt x="85" y="767"/>
                </a:lnTo>
                <a:lnTo>
                  <a:pt x="85" y="767"/>
                </a:lnTo>
                <a:lnTo>
                  <a:pt x="85" y="767"/>
                </a:lnTo>
                <a:lnTo>
                  <a:pt x="85" y="766"/>
                </a:lnTo>
                <a:lnTo>
                  <a:pt x="84" y="766"/>
                </a:lnTo>
                <a:lnTo>
                  <a:pt x="84" y="765"/>
                </a:lnTo>
                <a:lnTo>
                  <a:pt x="83" y="765"/>
                </a:lnTo>
                <a:lnTo>
                  <a:pt x="83" y="765"/>
                </a:lnTo>
                <a:lnTo>
                  <a:pt x="83" y="765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4"/>
                </a:lnTo>
                <a:lnTo>
                  <a:pt x="82" y="763"/>
                </a:lnTo>
                <a:lnTo>
                  <a:pt x="82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3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1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2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0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1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2" y="761"/>
                </a:lnTo>
                <a:lnTo>
                  <a:pt x="83" y="761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3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4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60"/>
                </a:lnTo>
                <a:lnTo>
                  <a:pt x="85" y="759"/>
                </a:lnTo>
                <a:lnTo>
                  <a:pt x="85" y="759"/>
                </a:lnTo>
                <a:lnTo>
                  <a:pt x="85" y="759"/>
                </a:lnTo>
                <a:lnTo>
                  <a:pt x="86" y="759"/>
                </a:lnTo>
                <a:lnTo>
                  <a:pt x="86" y="759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60"/>
                </a:lnTo>
                <a:lnTo>
                  <a:pt x="86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9"/>
                </a:lnTo>
                <a:lnTo>
                  <a:pt x="87" y="758"/>
                </a:lnTo>
                <a:lnTo>
                  <a:pt x="87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8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8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7" y="757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8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6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5"/>
                </a:lnTo>
                <a:lnTo>
                  <a:pt x="89" y="754"/>
                </a:lnTo>
                <a:lnTo>
                  <a:pt x="89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4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3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2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1"/>
                </a:lnTo>
                <a:lnTo>
                  <a:pt x="90" y="750"/>
                </a:lnTo>
                <a:lnTo>
                  <a:pt x="90" y="750"/>
                </a:lnTo>
                <a:lnTo>
                  <a:pt x="90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1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2" y="750"/>
                </a:lnTo>
                <a:lnTo>
                  <a:pt x="94" y="749"/>
                </a:lnTo>
                <a:lnTo>
                  <a:pt x="94" y="749"/>
                </a:lnTo>
                <a:lnTo>
                  <a:pt x="96" y="748"/>
                </a:lnTo>
                <a:lnTo>
                  <a:pt x="98" y="747"/>
                </a:lnTo>
                <a:lnTo>
                  <a:pt x="100" y="745"/>
                </a:lnTo>
                <a:lnTo>
                  <a:pt x="100" y="745"/>
                </a:lnTo>
                <a:lnTo>
                  <a:pt x="101" y="745"/>
                </a:lnTo>
                <a:lnTo>
                  <a:pt x="102" y="745"/>
                </a:lnTo>
                <a:lnTo>
                  <a:pt x="103" y="744"/>
                </a:lnTo>
                <a:lnTo>
                  <a:pt x="103" y="744"/>
                </a:lnTo>
                <a:lnTo>
                  <a:pt x="103" y="744"/>
                </a:lnTo>
                <a:lnTo>
                  <a:pt x="104" y="744"/>
                </a:lnTo>
                <a:lnTo>
                  <a:pt x="104" y="744"/>
                </a:lnTo>
                <a:lnTo>
                  <a:pt x="105" y="744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5" y="743"/>
                </a:lnTo>
                <a:lnTo>
                  <a:pt x="106" y="743"/>
                </a:lnTo>
                <a:lnTo>
                  <a:pt x="106" y="743"/>
                </a:lnTo>
                <a:lnTo>
                  <a:pt x="106" y="744"/>
                </a:lnTo>
                <a:lnTo>
                  <a:pt x="107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8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09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0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1" y="744"/>
                </a:lnTo>
                <a:lnTo>
                  <a:pt x="112" y="744"/>
                </a:lnTo>
                <a:lnTo>
                  <a:pt x="112" y="744"/>
                </a:lnTo>
                <a:lnTo>
                  <a:pt x="112" y="743"/>
                </a:lnTo>
                <a:lnTo>
                  <a:pt x="112" y="743"/>
                </a:lnTo>
                <a:lnTo>
                  <a:pt x="113" y="743"/>
                </a:lnTo>
                <a:lnTo>
                  <a:pt x="113" y="743"/>
                </a:lnTo>
                <a:lnTo>
                  <a:pt x="114" y="743"/>
                </a:lnTo>
                <a:lnTo>
                  <a:pt x="114" y="743"/>
                </a:lnTo>
                <a:lnTo>
                  <a:pt x="114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3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5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2"/>
                </a:lnTo>
                <a:lnTo>
                  <a:pt x="116" y="741"/>
                </a:lnTo>
                <a:lnTo>
                  <a:pt x="116" y="740"/>
                </a:lnTo>
                <a:lnTo>
                  <a:pt x="117" y="740"/>
                </a:lnTo>
                <a:lnTo>
                  <a:pt x="120" y="737"/>
                </a:lnTo>
                <a:lnTo>
                  <a:pt x="121" y="736"/>
                </a:lnTo>
                <a:lnTo>
                  <a:pt x="121" y="736"/>
                </a:lnTo>
                <a:lnTo>
                  <a:pt x="122" y="736"/>
                </a:lnTo>
                <a:lnTo>
                  <a:pt x="122" y="735"/>
                </a:lnTo>
                <a:lnTo>
                  <a:pt x="122" y="735"/>
                </a:lnTo>
                <a:lnTo>
                  <a:pt x="123" y="734"/>
                </a:lnTo>
                <a:lnTo>
                  <a:pt x="123" y="733"/>
                </a:lnTo>
                <a:lnTo>
                  <a:pt x="124" y="733"/>
                </a:lnTo>
                <a:lnTo>
                  <a:pt x="124" y="734"/>
                </a:lnTo>
                <a:lnTo>
                  <a:pt x="124" y="734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4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5" y="733"/>
                </a:lnTo>
                <a:lnTo>
                  <a:pt x="126" y="733"/>
                </a:lnTo>
                <a:lnTo>
                  <a:pt x="126" y="733"/>
                </a:lnTo>
                <a:lnTo>
                  <a:pt x="126" y="732"/>
                </a:lnTo>
                <a:lnTo>
                  <a:pt x="126" y="732"/>
                </a:lnTo>
                <a:lnTo>
                  <a:pt x="128" y="730"/>
                </a:lnTo>
                <a:lnTo>
                  <a:pt x="128" y="731"/>
                </a:lnTo>
                <a:lnTo>
                  <a:pt x="128" y="730"/>
                </a:lnTo>
                <a:lnTo>
                  <a:pt x="130" y="729"/>
                </a:lnTo>
                <a:lnTo>
                  <a:pt x="131" y="727"/>
                </a:lnTo>
                <a:lnTo>
                  <a:pt x="131" y="726"/>
                </a:lnTo>
                <a:lnTo>
                  <a:pt x="133" y="724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3" y="722"/>
                </a:lnTo>
                <a:lnTo>
                  <a:pt x="132" y="722"/>
                </a:lnTo>
                <a:lnTo>
                  <a:pt x="132" y="721"/>
                </a:lnTo>
                <a:lnTo>
                  <a:pt x="132" y="720"/>
                </a:lnTo>
                <a:lnTo>
                  <a:pt x="132" y="720"/>
                </a:lnTo>
                <a:lnTo>
                  <a:pt x="131" y="720"/>
                </a:lnTo>
                <a:lnTo>
                  <a:pt x="131" y="719"/>
                </a:lnTo>
                <a:lnTo>
                  <a:pt x="130" y="719"/>
                </a:lnTo>
                <a:lnTo>
                  <a:pt x="130" y="719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1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8"/>
                </a:lnTo>
                <a:lnTo>
                  <a:pt x="132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3" y="717"/>
                </a:lnTo>
                <a:lnTo>
                  <a:pt x="134" y="717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6"/>
                </a:lnTo>
                <a:lnTo>
                  <a:pt x="133" y="715"/>
                </a:lnTo>
                <a:lnTo>
                  <a:pt x="134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5"/>
                </a:lnTo>
                <a:lnTo>
                  <a:pt x="133" y="714"/>
                </a:lnTo>
                <a:lnTo>
                  <a:pt x="133" y="714"/>
                </a:lnTo>
                <a:lnTo>
                  <a:pt x="134" y="714"/>
                </a:lnTo>
                <a:lnTo>
                  <a:pt x="134" y="714"/>
                </a:lnTo>
                <a:lnTo>
                  <a:pt x="134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4"/>
                </a:lnTo>
                <a:lnTo>
                  <a:pt x="135" y="713"/>
                </a:lnTo>
                <a:lnTo>
                  <a:pt x="135" y="712"/>
                </a:lnTo>
                <a:lnTo>
                  <a:pt x="135" y="712"/>
                </a:lnTo>
                <a:lnTo>
                  <a:pt x="133" y="712"/>
                </a:lnTo>
                <a:lnTo>
                  <a:pt x="133" y="711"/>
                </a:lnTo>
                <a:lnTo>
                  <a:pt x="132" y="710"/>
                </a:lnTo>
                <a:lnTo>
                  <a:pt x="131" y="710"/>
                </a:lnTo>
                <a:lnTo>
                  <a:pt x="131" y="710"/>
                </a:lnTo>
                <a:lnTo>
                  <a:pt x="130" y="708"/>
                </a:lnTo>
                <a:lnTo>
                  <a:pt x="129" y="708"/>
                </a:lnTo>
                <a:lnTo>
                  <a:pt x="129" y="708"/>
                </a:lnTo>
                <a:lnTo>
                  <a:pt x="127" y="706"/>
                </a:lnTo>
                <a:lnTo>
                  <a:pt x="126" y="706"/>
                </a:lnTo>
                <a:lnTo>
                  <a:pt x="126" y="706"/>
                </a:lnTo>
                <a:lnTo>
                  <a:pt x="126" y="705"/>
                </a:lnTo>
                <a:lnTo>
                  <a:pt x="125" y="705"/>
                </a:lnTo>
                <a:lnTo>
                  <a:pt x="125" y="704"/>
                </a:lnTo>
                <a:lnTo>
                  <a:pt x="126" y="704"/>
                </a:lnTo>
                <a:lnTo>
                  <a:pt x="126" y="703"/>
                </a:lnTo>
                <a:lnTo>
                  <a:pt x="125" y="703"/>
                </a:lnTo>
                <a:lnTo>
                  <a:pt x="125" y="702"/>
                </a:lnTo>
                <a:lnTo>
                  <a:pt x="125" y="701"/>
                </a:lnTo>
                <a:lnTo>
                  <a:pt x="125" y="700"/>
                </a:lnTo>
                <a:lnTo>
                  <a:pt x="125" y="700"/>
                </a:lnTo>
                <a:lnTo>
                  <a:pt x="124" y="700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9"/>
                </a:lnTo>
                <a:lnTo>
                  <a:pt x="123" y="698"/>
                </a:lnTo>
                <a:lnTo>
                  <a:pt x="123" y="698"/>
                </a:lnTo>
                <a:lnTo>
                  <a:pt x="123" y="697"/>
                </a:lnTo>
                <a:lnTo>
                  <a:pt x="124" y="697"/>
                </a:lnTo>
                <a:lnTo>
                  <a:pt x="123" y="697"/>
                </a:lnTo>
                <a:lnTo>
                  <a:pt x="122" y="697"/>
                </a:lnTo>
                <a:lnTo>
                  <a:pt x="122" y="697"/>
                </a:lnTo>
                <a:lnTo>
                  <a:pt x="121" y="697"/>
                </a:lnTo>
                <a:lnTo>
                  <a:pt x="121" y="695"/>
                </a:lnTo>
                <a:lnTo>
                  <a:pt x="121" y="694"/>
                </a:lnTo>
                <a:lnTo>
                  <a:pt x="121" y="694"/>
                </a:lnTo>
                <a:lnTo>
                  <a:pt x="121" y="694"/>
                </a:lnTo>
                <a:lnTo>
                  <a:pt x="121" y="693"/>
                </a:lnTo>
                <a:lnTo>
                  <a:pt x="121" y="692"/>
                </a:lnTo>
                <a:lnTo>
                  <a:pt x="121" y="692"/>
                </a:lnTo>
                <a:lnTo>
                  <a:pt x="121" y="692"/>
                </a:lnTo>
                <a:lnTo>
                  <a:pt x="122" y="692"/>
                </a:lnTo>
                <a:lnTo>
                  <a:pt x="122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1"/>
                </a:lnTo>
                <a:lnTo>
                  <a:pt x="121" y="690"/>
                </a:lnTo>
                <a:lnTo>
                  <a:pt x="121" y="690"/>
                </a:lnTo>
                <a:lnTo>
                  <a:pt x="120" y="689"/>
                </a:lnTo>
                <a:lnTo>
                  <a:pt x="120" y="689"/>
                </a:lnTo>
                <a:lnTo>
                  <a:pt x="119" y="688"/>
                </a:lnTo>
                <a:lnTo>
                  <a:pt x="119" y="687"/>
                </a:lnTo>
                <a:lnTo>
                  <a:pt x="119" y="687"/>
                </a:lnTo>
                <a:lnTo>
                  <a:pt x="118" y="686"/>
                </a:lnTo>
                <a:lnTo>
                  <a:pt x="118" y="686"/>
                </a:lnTo>
                <a:lnTo>
                  <a:pt x="118" y="685"/>
                </a:lnTo>
                <a:lnTo>
                  <a:pt x="118" y="685"/>
                </a:lnTo>
                <a:lnTo>
                  <a:pt x="118" y="685"/>
                </a:lnTo>
                <a:lnTo>
                  <a:pt x="119" y="685"/>
                </a:lnTo>
                <a:lnTo>
                  <a:pt x="119" y="684"/>
                </a:lnTo>
                <a:lnTo>
                  <a:pt x="119" y="684"/>
                </a:lnTo>
                <a:lnTo>
                  <a:pt x="119" y="684"/>
                </a:lnTo>
                <a:lnTo>
                  <a:pt x="119" y="683"/>
                </a:lnTo>
                <a:lnTo>
                  <a:pt x="118" y="683"/>
                </a:lnTo>
                <a:lnTo>
                  <a:pt x="118" y="683"/>
                </a:lnTo>
                <a:lnTo>
                  <a:pt x="118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1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7" y="682"/>
                </a:lnTo>
                <a:lnTo>
                  <a:pt x="116" y="682"/>
                </a:lnTo>
                <a:lnTo>
                  <a:pt x="116" y="683"/>
                </a:lnTo>
                <a:lnTo>
                  <a:pt x="116" y="683"/>
                </a:lnTo>
                <a:lnTo>
                  <a:pt x="116" y="683"/>
                </a:lnTo>
                <a:lnTo>
                  <a:pt x="115" y="683"/>
                </a:lnTo>
                <a:lnTo>
                  <a:pt x="112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3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4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1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4" y="677"/>
                </a:lnTo>
                <a:lnTo>
                  <a:pt x="114" y="677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4" y="676"/>
                </a:lnTo>
                <a:lnTo>
                  <a:pt x="113" y="675"/>
                </a:lnTo>
                <a:lnTo>
                  <a:pt x="113" y="675"/>
                </a:lnTo>
                <a:lnTo>
                  <a:pt x="114" y="675"/>
                </a:lnTo>
                <a:lnTo>
                  <a:pt x="114" y="676"/>
                </a:lnTo>
                <a:lnTo>
                  <a:pt x="114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6" y="677"/>
                </a:lnTo>
                <a:lnTo>
                  <a:pt x="116" y="678"/>
                </a:lnTo>
                <a:lnTo>
                  <a:pt x="116" y="678"/>
                </a:lnTo>
                <a:lnTo>
                  <a:pt x="116" y="678"/>
                </a:lnTo>
                <a:lnTo>
                  <a:pt x="117" y="678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7"/>
                </a:lnTo>
                <a:lnTo>
                  <a:pt x="117" y="676"/>
                </a:lnTo>
                <a:lnTo>
                  <a:pt x="117" y="676"/>
                </a:lnTo>
                <a:lnTo>
                  <a:pt x="117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6" y="676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4"/>
                </a:lnTo>
                <a:lnTo>
                  <a:pt x="114" y="674"/>
                </a:lnTo>
                <a:lnTo>
                  <a:pt x="114" y="674"/>
                </a:lnTo>
                <a:lnTo>
                  <a:pt x="114" y="674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3" y="673"/>
                </a:lnTo>
                <a:lnTo>
                  <a:pt x="114" y="673"/>
                </a:lnTo>
                <a:lnTo>
                  <a:pt x="114" y="673"/>
                </a:lnTo>
                <a:lnTo>
                  <a:pt x="114" y="672"/>
                </a:lnTo>
                <a:lnTo>
                  <a:pt x="114" y="672"/>
                </a:lnTo>
                <a:lnTo>
                  <a:pt x="114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1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1"/>
                </a:lnTo>
                <a:lnTo>
                  <a:pt x="119" y="670"/>
                </a:lnTo>
                <a:lnTo>
                  <a:pt x="119" y="670"/>
                </a:lnTo>
                <a:lnTo>
                  <a:pt x="120" y="670"/>
                </a:lnTo>
                <a:lnTo>
                  <a:pt x="120" y="670"/>
                </a:lnTo>
                <a:lnTo>
                  <a:pt x="120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1"/>
                </a:lnTo>
                <a:lnTo>
                  <a:pt x="121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2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2"/>
                </a:lnTo>
                <a:lnTo>
                  <a:pt x="123" y="673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4" y="672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7" y="671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7" y="670"/>
                </a:lnTo>
                <a:lnTo>
                  <a:pt x="128" y="670"/>
                </a:lnTo>
                <a:lnTo>
                  <a:pt x="128" y="670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8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29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9"/>
                </a:lnTo>
                <a:lnTo>
                  <a:pt x="130" y="668"/>
                </a:lnTo>
                <a:lnTo>
                  <a:pt x="131" y="669"/>
                </a:lnTo>
                <a:lnTo>
                  <a:pt x="131" y="669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8"/>
                </a:lnTo>
                <a:lnTo>
                  <a:pt x="132" y="667"/>
                </a:lnTo>
                <a:lnTo>
                  <a:pt x="132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3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4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5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7"/>
                </a:lnTo>
                <a:lnTo>
                  <a:pt x="136" y="668"/>
                </a:lnTo>
                <a:lnTo>
                  <a:pt x="136" y="668"/>
                </a:lnTo>
                <a:lnTo>
                  <a:pt x="136" y="668"/>
                </a:lnTo>
                <a:lnTo>
                  <a:pt x="137" y="668"/>
                </a:lnTo>
                <a:lnTo>
                  <a:pt x="137" y="669"/>
                </a:lnTo>
                <a:lnTo>
                  <a:pt x="137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39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9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0" y="668"/>
                </a:lnTo>
                <a:lnTo>
                  <a:pt x="141" y="668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2" y="667"/>
                </a:lnTo>
                <a:lnTo>
                  <a:pt x="141" y="667"/>
                </a:lnTo>
                <a:lnTo>
                  <a:pt x="141" y="667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6"/>
                </a:lnTo>
                <a:lnTo>
                  <a:pt x="141" y="665"/>
                </a:lnTo>
                <a:lnTo>
                  <a:pt x="141" y="665"/>
                </a:lnTo>
                <a:lnTo>
                  <a:pt x="141" y="665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4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3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1"/>
                </a:lnTo>
                <a:lnTo>
                  <a:pt x="143" y="660"/>
                </a:lnTo>
                <a:lnTo>
                  <a:pt x="143" y="660"/>
                </a:lnTo>
                <a:lnTo>
                  <a:pt x="142" y="660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9"/>
                </a:lnTo>
                <a:lnTo>
                  <a:pt x="143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2" y="658"/>
                </a:lnTo>
                <a:lnTo>
                  <a:pt x="143" y="657"/>
                </a:lnTo>
                <a:lnTo>
                  <a:pt x="143" y="657"/>
                </a:lnTo>
                <a:lnTo>
                  <a:pt x="143" y="657"/>
                </a:lnTo>
                <a:lnTo>
                  <a:pt x="144" y="657"/>
                </a:lnTo>
                <a:lnTo>
                  <a:pt x="144" y="657"/>
                </a:lnTo>
                <a:lnTo>
                  <a:pt x="144" y="656"/>
                </a:lnTo>
                <a:lnTo>
                  <a:pt x="144" y="656"/>
                </a:lnTo>
                <a:lnTo>
                  <a:pt x="144" y="655"/>
                </a:lnTo>
                <a:lnTo>
                  <a:pt x="144" y="655"/>
                </a:lnTo>
                <a:lnTo>
                  <a:pt x="144" y="655"/>
                </a:lnTo>
                <a:lnTo>
                  <a:pt x="144" y="654"/>
                </a:lnTo>
                <a:lnTo>
                  <a:pt x="144" y="654"/>
                </a:lnTo>
                <a:lnTo>
                  <a:pt x="144" y="653"/>
                </a:lnTo>
                <a:lnTo>
                  <a:pt x="144" y="653"/>
                </a:lnTo>
                <a:lnTo>
                  <a:pt x="144" y="653"/>
                </a:lnTo>
                <a:lnTo>
                  <a:pt x="145" y="653"/>
                </a:lnTo>
                <a:lnTo>
                  <a:pt x="145" y="652"/>
                </a:lnTo>
                <a:lnTo>
                  <a:pt x="144" y="652"/>
                </a:lnTo>
                <a:lnTo>
                  <a:pt x="145" y="652"/>
                </a:lnTo>
                <a:lnTo>
                  <a:pt x="145" y="652"/>
                </a:lnTo>
                <a:lnTo>
                  <a:pt x="145" y="651"/>
                </a:lnTo>
                <a:lnTo>
                  <a:pt x="144" y="650"/>
                </a:lnTo>
                <a:lnTo>
                  <a:pt x="144" y="650"/>
                </a:lnTo>
                <a:lnTo>
                  <a:pt x="144" y="649"/>
                </a:lnTo>
                <a:lnTo>
                  <a:pt x="144" y="649"/>
                </a:lnTo>
                <a:lnTo>
                  <a:pt x="144" y="648"/>
                </a:lnTo>
                <a:lnTo>
                  <a:pt x="145" y="648"/>
                </a:lnTo>
                <a:lnTo>
                  <a:pt x="145" y="648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7"/>
                </a:lnTo>
                <a:lnTo>
                  <a:pt x="145" y="646"/>
                </a:lnTo>
                <a:lnTo>
                  <a:pt x="145" y="646"/>
                </a:lnTo>
                <a:lnTo>
                  <a:pt x="145" y="646"/>
                </a:lnTo>
                <a:lnTo>
                  <a:pt x="145" y="645"/>
                </a:lnTo>
                <a:lnTo>
                  <a:pt x="145" y="645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4"/>
                </a:lnTo>
                <a:lnTo>
                  <a:pt x="145" y="643"/>
                </a:lnTo>
                <a:lnTo>
                  <a:pt x="145" y="643"/>
                </a:lnTo>
                <a:lnTo>
                  <a:pt x="145" y="643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5" y="642"/>
                </a:lnTo>
                <a:lnTo>
                  <a:pt x="146" y="642"/>
                </a:lnTo>
                <a:lnTo>
                  <a:pt x="146" y="641"/>
                </a:lnTo>
                <a:lnTo>
                  <a:pt x="146" y="640"/>
                </a:lnTo>
                <a:lnTo>
                  <a:pt x="146" y="640"/>
                </a:lnTo>
                <a:lnTo>
                  <a:pt x="147" y="639"/>
                </a:lnTo>
                <a:lnTo>
                  <a:pt x="147" y="639"/>
                </a:lnTo>
                <a:lnTo>
                  <a:pt x="147" y="639"/>
                </a:lnTo>
                <a:lnTo>
                  <a:pt x="147" y="638"/>
                </a:lnTo>
                <a:lnTo>
                  <a:pt x="147" y="638"/>
                </a:lnTo>
                <a:lnTo>
                  <a:pt x="147" y="638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7"/>
                </a:lnTo>
                <a:lnTo>
                  <a:pt x="147" y="636"/>
                </a:lnTo>
                <a:lnTo>
                  <a:pt x="147" y="636"/>
                </a:lnTo>
                <a:lnTo>
                  <a:pt x="147" y="636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5"/>
                </a:lnTo>
                <a:lnTo>
                  <a:pt x="147" y="634"/>
                </a:lnTo>
                <a:lnTo>
                  <a:pt x="148" y="634"/>
                </a:lnTo>
                <a:lnTo>
                  <a:pt x="148" y="634"/>
                </a:lnTo>
                <a:lnTo>
                  <a:pt x="148" y="633"/>
                </a:lnTo>
                <a:lnTo>
                  <a:pt x="148" y="633"/>
                </a:lnTo>
                <a:lnTo>
                  <a:pt x="148" y="633"/>
                </a:lnTo>
                <a:lnTo>
                  <a:pt x="148" y="632"/>
                </a:lnTo>
                <a:lnTo>
                  <a:pt x="148" y="632"/>
                </a:lnTo>
                <a:lnTo>
                  <a:pt x="147" y="632"/>
                </a:lnTo>
                <a:lnTo>
                  <a:pt x="147" y="632"/>
                </a:lnTo>
                <a:lnTo>
                  <a:pt x="148" y="632"/>
                </a:lnTo>
                <a:lnTo>
                  <a:pt x="148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1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30"/>
                </a:lnTo>
                <a:lnTo>
                  <a:pt x="147" y="629"/>
                </a:lnTo>
                <a:lnTo>
                  <a:pt x="148" y="629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8" y="628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7"/>
                </a:lnTo>
                <a:lnTo>
                  <a:pt x="149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6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5"/>
                </a:lnTo>
                <a:lnTo>
                  <a:pt x="148" y="624"/>
                </a:lnTo>
                <a:lnTo>
                  <a:pt x="148" y="624"/>
                </a:lnTo>
                <a:lnTo>
                  <a:pt x="148" y="624"/>
                </a:lnTo>
                <a:lnTo>
                  <a:pt x="149" y="624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3"/>
                </a:lnTo>
                <a:lnTo>
                  <a:pt x="149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4"/>
                </a:lnTo>
                <a:lnTo>
                  <a:pt x="150" y="623"/>
                </a:lnTo>
                <a:lnTo>
                  <a:pt x="151" y="623"/>
                </a:lnTo>
                <a:lnTo>
                  <a:pt x="151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3"/>
                </a:lnTo>
                <a:lnTo>
                  <a:pt x="150" y="622"/>
                </a:lnTo>
                <a:lnTo>
                  <a:pt x="150" y="622"/>
                </a:lnTo>
                <a:lnTo>
                  <a:pt x="150" y="622"/>
                </a:lnTo>
                <a:lnTo>
                  <a:pt x="151" y="622"/>
                </a:lnTo>
                <a:lnTo>
                  <a:pt x="151" y="621"/>
                </a:lnTo>
                <a:lnTo>
                  <a:pt x="151" y="621"/>
                </a:lnTo>
                <a:lnTo>
                  <a:pt x="151" y="620"/>
                </a:lnTo>
                <a:lnTo>
                  <a:pt x="151" y="620"/>
                </a:lnTo>
                <a:lnTo>
                  <a:pt x="151" y="619"/>
                </a:lnTo>
                <a:lnTo>
                  <a:pt x="151" y="619"/>
                </a:lnTo>
                <a:lnTo>
                  <a:pt x="151" y="619"/>
                </a:lnTo>
                <a:lnTo>
                  <a:pt x="151" y="618"/>
                </a:lnTo>
                <a:lnTo>
                  <a:pt x="151" y="618"/>
                </a:lnTo>
                <a:lnTo>
                  <a:pt x="152" y="617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9"/>
                </a:lnTo>
                <a:lnTo>
                  <a:pt x="155" y="608"/>
                </a:lnTo>
                <a:lnTo>
                  <a:pt x="156" y="608"/>
                </a:lnTo>
                <a:lnTo>
                  <a:pt x="156" y="608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7"/>
                </a:lnTo>
                <a:lnTo>
                  <a:pt x="156" y="606"/>
                </a:lnTo>
                <a:lnTo>
                  <a:pt x="156" y="606"/>
                </a:lnTo>
                <a:lnTo>
                  <a:pt x="157" y="606"/>
                </a:lnTo>
                <a:lnTo>
                  <a:pt x="157" y="606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5"/>
                </a:lnTo>
                <a:lnTo>
                  <a:pt x="157" y="604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7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8" y="603"/>
                </a:lnTo>
                <a:lnTo>
                  <a:pt x="159" y="603"/>
                </a:lnTo>
                <a:lnTo>
                  <a:pt x="159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60" y="603"/>
                </a:lnTo>
                <a:lnTo>
                  <a:pt x="159" y="603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9" y="602"/>
                </a:lnTo>
                <a:lnTo>
                  <a:pt x="158" y="602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1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600"/>
                </a:lnTo>
                <a:lnTo>
                  <a:pt x="158" y="599"/>
                </a:lnTo>
                <a:lnTo>
                  <a:pt x="158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600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7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9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6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7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4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6"/>
                </a:lnTo>
                <a:lnTo>
                  <a:pt x="153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2" y="595"/>
                </a:lnTo>
                <a:lnTo>
                  <a:pt x="151" y="595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4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3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1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50" y="592"/>
                </a:lnTo>
                <a:lnTo>
                  <a:pt x="149" y="592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1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90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9" y="589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8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8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7"/>
                </a:lnTo>
                <a:lnTo>
                  <a:pt x="147" y="586"/>
                </a:lnTo>
                <a:lnTo>
                  <a:pt x="147" y="586"/>
                </a:lnTo>
                <a:lnTo>
                  <a:pt x="147" y="586"/>
                </a:lnTo>
                <a:lnTo>
                  <a:pt x="147" y="585"/>
                </a:lnTo>
                <a:lnTo>
                  <a:pt x="147" y="585"/>
                </a:lnTo>
                <a:lnTo>
                  <a:pt x="147" y="585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4"/>
                </a:lnTo>
                <a:lnTo>
                  <a:pt x="147" y="583"/>
                </a:lnTo>
                <a:lnTo>
                  <a:pt x="146" y="583"/>
                </a:lnTo>
                <a:lnTo>
                  <a:pt x="146" y="582"/>
                </a:lnTo>
                <a:lnTo>
                  <a:pt x="146" y="582"/>
                </a:lnTo>
                <a:lnTo>
                  <a:pt x="145" y="582"/>
                </a:lnTo>
                <a:lnTo>
                  <a:pt x="145" y="582"/>
                </a:lnTo>
                <a:lnTo>
                  <a:pt x="145" y="581"/>
                </a:lnTo>
                <a:lnTo>
                  <a:pt x="145" y="581"/>
                </a:lnTo>
                <a:lnTo>
                  <a:pt x="145" y="581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5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6" y="580"/>
                </a:lnTo>
                <a:lnTo>
                  <a:pt x="145" y="580"/>
                </a:lnTo>
                <a:lnTo>
                  <a:pt x="146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9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8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7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5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4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6"/>
                </a:lnTo>
                <a:lnTo>
                  <a:pt x="143" y="575"/>
                </a:lnTo>
                <a:lnTo>
                  <a:pt x="143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1" y="574"/>
                </a:lnTo>
                <a:lnTo>
                  <a:pt x="141" y="574"/>
                </a:lnTo>
                <a:lnTo>
                  <a:pt x="141" y="574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1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3"/>
                </a:lnTo>
                <a:lnTo>
                  <a:pt x="140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9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8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2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7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3"/>
                </a:lnTo>
                <a:lnTo>
                  <a:pt x="136" y="572"/>
                </a:lnTo>
                <a:lnTo>
                  <a:pt x="136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2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5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4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3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2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1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4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3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2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1"/>
                </a:lnTo>
                <a:lnTo>
                  <a:pt x="130" y="570"/>
                </a:lnTo>
                <a:lnTo>
                  <a:pt x="130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70"/>
                </a:lnTo>
                <a:lnTo>
                  <a:pt x="131" y="569"/>
                </a:lnTo>
                <a:lnTo>
                  <a:pt x="131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30" y="569"/>
                </a:lnTo>
                <a:lnTo>
                  <a:pt x="129" y="569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9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8" y="570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7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6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1"/>
                </a:lnTo>
                <a:lnTo>
                  <a:pt x="125" y="572"/>
                </a:lnTo>
                <a:lnTo>
                  <a:pt x="124" y="572"/>
                </a:lnTo>
                <a:lnTo>
                  <a:pt x="124" y="572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1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4" y="570"/>
                </a:lnTo>
                <a:lnTo>
                  <a:pt x="123" y="570"/>
                </a:lnTo>
                <a:lnTo>
                  <a:pt x="123" y="569"/>
                </a:lnTo>
                <a:lnTo>
                  <a:pt x="124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9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3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8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7"/>
                </a:lnTo>
                <a:lnTo>
                  <a:pt x="122" y="566"/>
                </a:lnTo>
                <a:lnTo>
                  <a:pt x="122" y="566"/>
                </a:lnTo>
                <a:lnTo>
                  <a:pt x="121" y="566"/>
                </a:lnTo>
                <a:lnTo>
                  <a:pt x="121" y="565"/>
                </a:lnTo>
                <a:lnTo>
                  <a:pt x="121" y="565"/>
                </a:lnTo>
                <a:lnTo>
                  <a:pt x="121" y="565"/>
                </a:lnTo>
                <a:lnTo>
                  <a:pt x="121" y="564"/>
                </a:lnTo>
                <a:lnTo>
                  <a:pt x="121" y="564"/>
                </a:lnTo>
                <a:lnTo>
                  <a:pt x="121" y="564"/>
                </a:lnTo>
                <a:lnTo>
                  <a:pt x="121" y="563"/>
                </a:lnTo>
                <a:lnTo>
                  <a:pt x="121" y="563"/>
                </a:lnTo>
                <a:lnTo>
                  <a:pt x="121" y="562"/>
                </a:lnTo>
                <a:lnTo>
                  <a:pt x="121" y="562"/>
                </a:lnTo>
                <a:lnTo>
                  <a:pt x="121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1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60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9"/>
                </a:lnTo>
                <a:lnTo>
                  <a:pt x="122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9"/>
                </a:lnTo>
                <a:lnTo>
                  <a:pt x="124" y="558"/>
                </a:lnTo>
                <a:lnTo>
                  <a:pt x="124" y="557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7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4" y="556"/>
                </a:lnTo>
                <a:lnTo>
                  <a:pt x="125" y="556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5"/>
                </a:lnTo>
                <a:lnTo>
                  <a:pt x="125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4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3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2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1"/>
                </a:lnTo>
                <a:lnTo>
                  <a:pt x="125" y="551"/>
                </a:lnTo>
                <a:lnTo>
                  <a:pt x="126" y="551"/>
                </a:lnTo>
                <a:lnTo>
                  <a:pt x="126" y="551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8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7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6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5" y="546"/>
                </a:lnTo>
                <a:lnTo>
                  <a:pt x="124" y="546"/>
                </a:lnTo>
                <a:lnTo>
                  <a:pt x="124" y="546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5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4"/>
                </a:lnTo>
                <a:lnTo>
                  <a:pt x="124" y="543"/>
                </a:lnTo>
                <a:lnTo>
                  <a:pt x="123" y="543"/>
                </a:lnTo>
                <a:lnTo>
                  <a:pt x="122" y="543"/>
                </a:lnTo>
                <a:lnTo>
                  <a:pt x="121" y="543"/>
                </a:lnTo>
                <a:lnTo>
                  <a:pt x="119" y="543"/>
                </a:lnTo>
                <a:lnTo>
                  <a:pt x="119" y="543"/>
                </a:lnTo>
                <a:lnTo>
                  <a:pt x="119" y="543"/>
                </a:lnTo>
                <a:lnTo>
                  <a:pt x="120" y="542"/>
                </a:lnTo>
                <a:lnTo>
                  <a:pt x="120" y="542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9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8" y="541"/>
                </a:lnTo>
                <a:lnTo>
                  <a:pt x="117" y="541"/>
                </a:lnTo>
                <a:lnTo>
                  <a:pt x="117" y="541"/>
                </a:lnTo>
                <a:lnTo>
                  <a:pt x="116" y="541"/>
                </a:lnTo>
                <a:lnTo>
                  <a:pt x="115" y="541"/>
                </a:lnTo>
                <a:lnTo>
                  <a:pt x="115" y="541"/>
                </a:lnTo>
                <a:lnTo>
                  <a:pt x="114" y="541"/>
                </a:lnTo>
                <a:lnTo>
                  <a:pt x="113" y="542"/>
                </a:lnTo>
                <a:lnTo>
                  <a:pt x="112" y="542"/>
                </a:lnTo>
                <a:lnTo>
                  <a:pt x="110" y="541"/>
                </a:lnTo>
                <a:lnTo>
                  <a:pt x="109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1"/>
                </a:lnTo>
                <a:lnTo>
                  <a:pt x="108" y="540"/>
                </a:lnTo>
                <a:lnTo>
                  <a:pt x="108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40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9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8"/>
                </a:lnTo>
                <a:lnTo>
                  <a:pt x="107" y="537"/>
                </a:lnTo>
                <a:lnTo>
                  <a:pt x="106" y="537"/>
                </a:lnTo>
                <a:lnTo>
                  <a:pt x="106" y="536"/>
                </a:lnTo>
                <a:lnTo>
                  <a:pt x="106" y="536"/>
                </a:lnTo>
                <a:lnTo>
                  <a:pt x="106" y="536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6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5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5" y="534"/>
                </a:lnTo>
                <a:lnTo>
                  <a:pt x="104" y="534"/>
                </a:lnTo>
                <a:lnTo>
                  <a:pt x="104" y="534"/>
                </a:lnTo>
                <a:lnTo>
                  <a:pt x="104" y="534"/>
                </a:lnTo>
                <a:lnTo>
                  <a:pt x="103" y="534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3"/>
                </a:lnTo>
                <a:lnTo>
                  <a:pt x="103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2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2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3" y="531"/>
                </a:lnTo>
                <a:lnTo>
                  <a:pt x="104" y="531"/>
                </a:lnTo>
                <a:lnTo>
                  <a:pt x="104" y="531"/>
                </a:lnTo>
                <a:lnTo>
                  <a:pt x="104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30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9"/>
                </a:lnTo>
                <a:lnTo>
                  <a:pt x="103" y="528"/>
                </a:lnTo>
                <a:lnTo>
                  <a:pt x="103" y="528"/>
                </a:lnTo>
                <a:lnTo>
                  <a:pt x="103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2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8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7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1" y="526"/>
                </a:lnTo>
                <a:lnTo>
                  <a:pt x="100" y="526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4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3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20"/>
                </a:lnTo>
                <a:lnTo>
                  <a:pt x="100" y="519"/>
                </a:lnTo>
                <a:lnTo>
                  <a:pt x="100" y="519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8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7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0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6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1" y="515"/>
                </a:lnTo>
                <a:lnTo>
                  <a:pt x="102" y="515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2" y="514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1" y="513"/>
                </a:lnTo>
                <a:lnTo>
                  <a:pt x="102" y="513"/>
                </a:lnTo>
                <a:lnTo>
                  <a:pt x="101" y="513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2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1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1"/>
                </a:lnTo>
                <a:lnTo>
                  <a:pt x="100" y="510"/>
                </a:lnTo>
                <a:lnTo>
                  <a:pt x="100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9" y="510"/>
                </a:lnTo>
                <a:lnTo>
                  <a:pt x="98" y="509"/>
                </a:lnTo>
                <a:lnTo>
                  <a:pt x="98" y="509"/>
                </a:lnTo>
                <a:lnTo>
                  <a:pt x="99" y="509"/>
                </a:lnTo>
                <a:lnTo>
                  <a:pt x="99" y="508"/>
                </a:lnTo>
                <a:lnTo>
                  <a:pt x="99" y="508"/>
                </a:lnTo>
                <a:lnTo>
                  <a:pt x="98" y="508"/>
                </a:lnTo>
                <a:lnTo>
                  <a:pt x="98" y="507"/>
                </a:lnTo>
                <a:lnTo>
                  <a:pt x="99" y="507"/>
                </a:lnTo>
                <a:lnTo>
                  <a:pt x="99" y="506"/>
                </a:lnTo>
                <a:lnTo>
                  <a:pt x="99" y="506"/>
                </a:lnTo>
                <a:lnTo>
                  <a:pt x="100" y="505"/>
                </a:lnTo>
                <a:lnTo>
                  <a:pt x="100" y="505"/>
                </a:lnTo>
                <a:lnTo>
                  <a:pt x="100" y="504"/>
                </a:lnTo>
                <a:lnTo>
                  <a:pt x="100" y="504"/>
                </a:lnTo>
                <a:lnTo>
                  <a:pt x="100" y="504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3"/>
                </a:lnTo>
                <a:lnTo>
                  <a:pt x="100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9" y="502"/>
                </a:lnTo>
                <a:lnTo>
                  <a:pt x="98" y="501"/>
                </a:lnTo>
                <a:lnTo>
                  <a:pt x="98" y="501"/>
                </a:lnTo>
                <a:lnTo>
                  <a:pt x="98" y="501"/>
                </a:lnTo>
                <a:lnTo>
                  <a:pt x="97" y="500"/>
                </a:lnTo>
                <a:lnTo>
                  <a:pt x="96" y="499"/>
                </a:lnTo>
                <a:lnTo>
                  <a:pt x="96" y="499"/>
                </a:lnTo>
                <a:lnTo>
                  <a:pt x="96" y="499"/>
                </a:lnTo>
                <a:lnTo>
                  <a:pt x="97" y="499"/>
                </a:lnTo>
                <a:lnTo>
                  <a:pt x="97" y="499"/>
                </a:lnTo>
                <a:lnTo>
                  <a:pt x="97" y="498"/>
                </a:lnTo>
                <a:lnTo>
                  <a:pt x="97" y="498"/>
                </a:lnTo>
                <a:lnTo>
                  <a:pt x="97" y="498"/>
                </a:lnTo>
                <a:lnTo>
                  <a:pt x="96" y="498"/>
                </a:lnTo>
                <a:lnTo>
                  <a:pt x="96" y="498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7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6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6" y="495"/>
                </a:lnTo>
                <a:lnTo>
                  <a:pt x="95" y="495"/>
                </a:lnTo>
                <a:lnTo>
                  <a:pt x="95" y="494"/>
                </a:lnTo>
                <a:lnTo>
                  <a:pt x="95" y="494"/>
                </a:lnTo>
                <a:lnTo>
                  <a:pt x="95" y="494"/>
                </a:lnTo>
                <a:lnTo>
                  <a:pt x="94" y="494"/>
                </a:lnTo>
                <a:lnTo>
                  <a:pt x="93" y="494"/>
                </a:lnTo>
                <a:lnTo>
                  <a:pt x="92" y="494"/>
                </a:lnTo>
                <a:lnTo>
                  <a:pt x="92" y="494"/>
                </a:lnTo>
                <a:lnTo>
                  <a:pt x="91" y="494"/>
                </a:lnTo>
                <a:lnTo>
                  <a:pt x="90" y="493"/>
                </a:lnTo>
                <a:lnTo>
                  <a:pt x="90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9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8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7" y="493"/>
                </a:lnTo>
                <a:lnTo>
                  <a:pt x="87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3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6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5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4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2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1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4"/>
                </a:lnTo>
                <a:lnTo>
                  <a:pt x="80" y="494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80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3"/>
                </a:lnTo>
                <a:lnTo>
                  <a:pt x="79" y="494"/>
                </a:lnTo>
                <a:lnTo>
                  <a:pt x="79" y="494"/>
                </a:lnTo>
                <a:lnTo>
                  <a:pt x="80" y="494"/>
                </a:lnTo>
                <a:lnTo>
                  <a:pt x="80" y="494"/>
                </a:lnTo>
                <a:lnTo>
                  <a:pt x="80" y="494"/>
                </a:lnTo>
                <a:lnTo>
                  <a:pt x="79" y="494"/>
                </a:lnTo>
                <a:lnTo>
                  <a:pt x="79" y="494"/>
                </a:lnTo>
                <a:lnTo>
                  <a:pt x="79" y="495"/>
                </a:lnTo>
                <a:lnTo>
                  <a:pt x="79" y="495"/>
                </a:lnTo>
                <a:lnTo>
                  <a:pt x="79" y="495"/>
                </a:lnTo>
                <a:lnTo>
                  <a:pt x="78" y="495"/>
                </a:lnTo>
                <a:lnTo>
                  <a:pt x="78" y="495"/>
                </a:lnTo>
                <a:lnTo>
                  <a:pt x="78" y="495"/>
                </a:lnTo>
                <a:lnTo>
                  <a:pt x="77" y="495"/>
                </a:lnTo>
                <a:lnTo>
                  <a:pt x="77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6" y="495"/>
                </a:lnTo>
                <a:lnTo>
                  <a:pt x="75" y="495"/>
                </a:lnTo>
                <a:lnTo>
                  <a:pt x="75" y="494"/>
                </a:lnTo>
                <a:lnTo>
                  <a:pt x="74" y="495"/>
                </a:lnTo>
                <a:lnTo>
                  <a:pt x="74" y="495"/>
                </a:lnTo>
                <a:lnTo>
                  <a:pt x="74" y="494"/>
                </a:lnTo>
                <a:lnTo>
                  <a:pt x="74" y="494"/>
                </a:lnTo>
                <a:lnTo>
                  <a:pt x="73" y="494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3"/>
                </a:lnTo>
                <a:lnTo>
                  <a:pt x="73" y="492"/>
                </a:lnTo>
                <a:lnTo>
                  <a:pt x="73" y="492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3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2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1"/>
                </a:lnTo>
                <a:lnTo>
                  <a:pt x="71" y="490"/>
                </a:lnTo>
                <a:lnTo>
                  <a:pt x="70" y="490"/>
                </a:lnTo>
                <a:lnTo>
                  <a:pt x="70" y="490"/>
                </a:lnTo>
                <a:lnTo>
                  <a:pt x="69" y="491"/>
                </a:lnTo>
                <a:lnTo>
                  <a:pt x="68" y="491"/>
                </a:lnTo>
                <a:lnTo>
                  <a:pt x="67" y="491"/>
                </a:lnTo>
                <a:lnTo>
                  <a:pt x="67" y="491"/>
                </a:lnTo>
                <a:lnTo>
                  <a:pt x="66" y="491"/>
                </a:lnTo>
                <a:lnTo>
                  <a:pt x="66" y="491"/>
                </a:lnTo>
                <a:lnTo>
                  <a:pt x="65" y="491"/>
                </a:lnTo>
                <a:lnTo>
                  <a:pt x="65" y="491"/>
                </a:lnTo>
                <a:lnTo>
                  <a:pt x="64" y="491"/>
                </a:lnTo>
                <a:lnTo>
                  <a:pt x="64" y="491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3" y="488"/>
                </a:lnTo>
                <a:lnTo>
                  <a:pt x="63" y="489"/>
                </a:lnTo>
                <a:lnTo>
                  <a:pt x="62" y="489"/>
                </a:lnTo>
                <a:lnTo>
                  <a:pt x="62" y="490"/>
                </a:lnTo>
                <a:lnTo>
                  <a:pt x="61" y="490"/>
                </a:lnTo>
                <a:lnTo>
                  <a:pt x="60" y="490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8"/>
                </a:lnTo>
                <a:lnTo>
                  <a:pt x="55" y="487"/>
                </a:lnTo>
                <a:lnTo>
                  <a:pt x="55" y="486"/>
                </a:lnTo>
                <a:lnTo>
                  <a:pt x="55" y="486"/>
                </a:lnTo>
                <a:lnTo>
                  <a:pt x="55" y="484"/>
                </a:lnTo>
                <a:lnTo>
                  <a:pt x="55" y="484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3"/>
                </a:lnTo>
                <a:lnTo>
                  <a:pt x="55" y="482"/>
                </a:lnTo>
                <a:lnTo>
                  <a:pt x="55" y="481"/>
                </a:lnTo>
                <a:lnTo>
                  <a:pt x="55" y="481"/>
                </a:lnTo>
                <a:lnTo>
                  <a:pt x="55" y="481"/>
                </a:lnTo>
                <a:lnTo>
                  <a:pt x="54" y="480"/>
                </a:lnTo>
                <a:lnTo>
                  <a:pt x="54" y="479"/>
                </a:lnTo>
                <a:lnTo>
                  <a:pt x="54" y="479"/>
                </a:lnTo>
                <a:lnTo>
                  <a:pt x="54" y="479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5" y="478"/>
                </a:lnTo>
                <a:lnTo>
                  <a:pt x="56" y="477"/>
                </a:lnTo>
                <a:lnTo>
                  <a:pt x="56" y="477"/>
                </a:lnTo>
                <a:lnTo>
                  <a:pt x="57" y="477"/>
                </a:lnTo>
                <a:lnTo>
                  <a:pt x="57" y="476"/>
                </a:lnTo>
                <a:lnTo>
                  <a:pt x="57" y="476"/>
                </a:lnTo>
                <a:lnTo>
                  <a:pt x="57" y="470"/>
                </a:lnTo>
                <a:lnTo>
                  <a:pt x="56" y="469"/>
                </a:lnTo>
                <a:lnTo>
                  <a:pt x="56" y="468"/>
                </a:lnTo>
                <a:lnTo>
                  <a:pt x="56" y="468"/>
                </a:lnTo>
                <a:lnTo>
                  <a:pt x="56" y="467"/>
                </a:lnTo>
                <a:lnTo>
                  <a:pt x="56" y="466"/>
                </a:lnTo>
                <a:lnTo>
                  <a:pt x="56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5" y="465"/>
                </a:lnTo>
                <a:lnTo>
                  <a:pt x="54" y="465"/>
                </a:lnTo>
                <a:lnTo>
                  <a:pt x="54" y="464"/>
                </a:lnTo>
                <a:lnTo>
                  <a:pt x="53" y="462"/>
                </a:lnTo>
                <a:lnTo>
                  <a:pt x="52" y="461"/>
                </a:lnTo>
                <a:lnTo>
                  <a:pt x="51" y="461"/>
                </a:lnTo>
                <a:lnTo>
                  <a:pt x="50" y="461"/>
                </a:lnTo>
                <a:lnTo>
                  <a:pt x="50" y="460"/>
                </a:lnTo>
                <a:lnTo>
                  <a:pt x="49" y="459"/>
                </a:lnTo>
                <a:lnTo>
                  <a:pt x="49" y="459"/>
                </a:lnTo>
                <a:lnTo>
                  <a:pt x="48" y="458"/>
                </a:lnTo>
                <a:lnTo>
                  <a:pt x="46" y="456"/>
                </a:lnTo>
                <a:lnTo>
                  <a:pt x="46" y="456"/>
                </a:lnTo>
                <a:lnTo>
                  <a:pt x="44" y="455"/>
                </a:lnTo>
                <a:lnTo>
                  <a:pt x="44" y="454"/>
                </a:lnTo>
                <a:lnTo>
                  <a:pt x="39" y="451"/>
                </a:lnTo>
                <a:lnTo>
                  <a:pt x="37" y="450"/>
                </a:lnTo>
                <a:lnTo>
                  <a:pt x="37" y="449"/>
                </a:lnTo>
                <a:lnTo>
                  <a:pt x="37" y="449"/>
                </a:lnTo>
                <a:lnTo>
                  <a:pt x="37" y="449"/>
                </a:lnTo>
                <a:lnTo>
                  <a:pt x="37" y="447"/>
                </a:lnTo>
                <a:lnTo>
                  <a:pt x="37" y="446"/>
                </a:lnTo>
                <a:lnTo>
                  <a:pt x="38" y="444"/>
                </a:lnTo>
                <a:lnTo>
                  <a:pt x="38" y="444"/>
                </a:lnTo>
                <a:lnTo>
                  <a:pt x="38" y="443"/>
                </a:lnTo>
                <a:lnTo>
                  <a:pt x="38" y="443"/>
                </a:lnTo>
                <a:lnTo>
                  <a:pt x="38" y="442"/>
                </a:lnTo>
                <a:lnTo>
                  <a:pt x="38" y="442"/>
                </a:lnTo>
                <a:lnTo>
                  <a:pt x="38" y="442"/>
                </a:lnTo>
                <a:lnTo>
                  <a:pt x="38" y="441"/>
                </a:lnTo>
                <a:lnTo>
                  <a:pt x="38" y="441"/>
                </a:lnTo>
                <a:lnTo>
                  <a:pt x="38" y="440"/>
                </a:lnTo>
                <a:lnTo>
                  <a:pt x="35" y="440"/>
                </a:lnTo>
                <a:lnTo>
                  <a:pt x="36" y="441"/>
                </a:lnTo>
                <a:lnTo>
                  <a:pt x="37" y="441"/>
                </a:lnTo>
                <a:lnTo>
                  <a:pt x="37" y="442"/>
                </a:lnTo>
                <a:lnTo>
                  <a:pt x="37" y="442"/>
                </a:lnTo>
                <a:lnTo>
                  <a:pt x="37" y="442"/>
                </a:lnTo>
                <a:lnTo>
                  <a:pt x="35" y="443"/>
                </a:lnTo>
                <a:lnTo>
                  <a:pt x="35" y="443"/>
                </a:lnTo>
                <a:lnTo>
                  <a:pt x="34" y="442"/>
                </a:lnTo>
                <a:lnTo>
                  <a:pt x="34" y="442"/>
                </a:lnTo>
                <a:lnTo>
                  <a:pt x="34" y="442"/>
                </a:lnTo>
                <a:lnTo>
                  <a:pt x="34" y="441"/>
                </a:lnTo>
                <a:lnTo>
                  <a:pt x="34" y="440"/>
                </a:lnTo>
                <a:lnTo>
                  <a:pt x="34" y="439"/>
                </a:lnTo>
                <a:lnTo>
                  <a:pt x="32" y="438"/>
                </a:lnTo>
                <a:lnTo>
                  <a:pt x="29" y="436"/>
                </a:lnTo>
                <a:lnTo>
                  <a:pt x="29" y="437"/>
                </a:lnTo>
                <a:lnTo>
                  <a:pt x="28" y="438"/>
                </a:lnTo>
                <a:lnTo>
                  <a:pt x="27" y="437"/>
                </a:lnTo>
                <a:lnTo>
                  <a:pt x="28" y="435"/>
                </a:lnTo>
                <a:lnTo>
                  <a:pt x="28" y="435"/>
                </a:lnTo>
                <a:lnTo>
                  <a:pt x="28" y="434"/>
                </a:lnTo>
                <a:lnTo>
                  <a:pt x="28" y="432"/>
                </a:lnTo>
                <a:lnTo>
                  <a:pt x="29" y="432"/>
                </a:lnTo>
                <a:lnTo>
                  <a:pt x="29" y="431"/>
                </a:lnTo>
                <a:lnTo>
                  <a:pt x="29" y="429"/>
                </a:lnTo>
                <a:lnTo>
                  <a:pt x="27" y="430"/>
                </a:lnTo>
                <a:lnTo>
                  <a:pt x="27" y="429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7" y="428"/>
                </a:lnTo>
                <a:lnTo>
                  <a:pt x="28" y="428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7"/>
                </a:lnTo>
                <a:lnTo>
                  <a:pt x="27" y="427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7" y="426"/>
                </a:lnTo>
                <a:lnTo>
                  <a:pt x="26" y="428"/>
                </a:lnTo>
                <a:lnTo>
                  <a:pt x="25" y="427"/>
                </a:lnTo>
                <a:lnTo>
                  <a:pt x="25" y="426"/>
                </a:lnTo>
                <a:lnTo>
                  <a:pt x="26" y="426"/>
                </a:lnTo>
                <a:lnTo>
                  <a:pt x="27" y="425"/>
                </a:lnTo>
                <a:lnTo>
                  <a:pt x="24" y="424"/>
                </a:lnTo>
                <a:lnTo>
                  <a:pt x="23" y="423"/>
                </a:lnTo>
                <a:lnTo>
                  <a:pt x="23" y="423"/>
                </a:lnTo>
                <a:lnTo>
                  <a:pt x="23" y="422"/>
                </a:lnTo>
                <a:lnTo>
                  <a:pt x="23" y="422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3" y="421"/>
                </a:lnTo>
                <a:lnTo>
                  <a:pt x="24" y="421"/>
                </a:lnTo>
                <a:lnTo>
                  <a:pt x="24" y="421"/>
                </a:lnTo>
                <a:lnTo>
                  <a:pt x="25" y="420"/>
                </a:lnTo>
                <a:lnTo>
                  <a:pt x="26" y="419"/>
                </a:lnTo>
                <a:lnTo>
                  <a:pt x="26" y="419"/>
                </a:lnTo>
                <a:lnTo>
                  <a:pt x="26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7" y="419"/>
                </a:lnTo>
                <a:lnTo>
                  <a:pt x="28" y="419"/>
                </a:lnTo>
                <a:lnTo>
                  <a:pt x="28" y="419"/>
                </a:lnTo>
                <a:lnTo>
                  <a:pt x="29" y="419"/>
                </a:lnTo>
                <a:lnTo>
                  <a:pt x="29" y="419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0" y="418"/>
                </a:lnTo>
                <a:lnTo>
                  <a:pt x="31" y="418"/>
                </a:lnTo>
                <a:lnTo>
                  <a:pt x="31" y="417"/>
                </a:lnTo>
                <a:lnTo>
                  <a:pt x="31" y="417"/>
                </a:lnTo>
                <a:lnTo>
                  <a:pt x="32" y="417"/>
                </a:lnTo>
                <a:lnTo>
                  <a:pt x="32" y="417"/>
                </a:lnTo>
                <a:lnTo>
                  <a:pt x="32" y="418"/>
                </a:lnTo>
                <a:lnTo>
                  <a:pt x="32" y="418"/>
                </a:lnTo>
                <a:lnTo>
                  <a:pt x="33" y="417"/>
                </a:lnTo>
                <a:lnTo>
                  <a:pt x="33" y="417"/>
                </a:lnTo>
                <a:lnTo>
                  <a:pt x="33" y="417"/>
                </a:lnTo>
                <a:lnTo>
                  <a:pt x="34" y="417"/>
                </a:lnTo>
                <a:lnTo>
                  <a:pt x="34" y="417"/>
                </a:lnTo>
                <a:lnTo>
                  <a:pt x="35" y="417"/>
                </a:lnTo>
                <a:lnTo>
                  <a:pt x="35" y="416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5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7" y="414"/>
                </a:lnTo>
                <a:lnTo>
                  <a:pt x="38" y="414"/>
                </a:lnTo>
                <a:lnTo>
                  <a:pt x="38" y="413"/>
                </a:lnTo>
                <a:lnTo>
                  <a:pt x="38" y="413"/>
                </a:lnTo>
                <a:lnTo>
                  <a:pt x="38" y="413"/>
                </a:lnTo>
                <a:lnTo>
                  <a:pt x="39" y="413"/>
                </a:lnTo>
                <a:lnTo>
                  <a:pt x="39" y="412"/>
                </a:lnTo>
                <a:lnTo>
                  <a:pt x="40" y="412"/>
                </a:lnTo>
                <a:lnTo>
                  <a:pt x="41" y="412"/>
                </a:lnTo>
                <a:lnTo>
                  <a:pt x="41" y="412"/>
                </a:lnTo>
                <a:lnTo>
                  <a:pt x="42" y="411"/>
                </a:lnTo>
                <a:lnTo>
                  <a:pt x="43" y="411"/>
                </a:lnTo>
                <a:lnTo>
                  <a:pt x="43" y="411"/>
                </a:lnTo>
                <a:lnTo>
                  <a:pt x="43" y="411"/>
                </a:lnTo>
                <a:lnTo>
                  <a:pt x="44" y="411"/>
                </a:lnTo>
                <a:lnTo>
                  <a:pt x="44" y="410"/>
                </a:lnTo>
                <a:lnTo>
                  <a:pt x="45" y="410"/>
                </a:lnTo>
                <a:lnTo>
                  <a:pt x="45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7" y="408"/>
                </a:lnTo>
                <a:lnTo>
                  <a:pt x="47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49" y="408"/>
                </a:lnTo>
                <a:lnTo>
                  <a:pt x="49" y="409"/>
                </a:lnTo>
                <a:lnTo>
                  <a:pt x="50" y="409"/>
                </a:lnTo>
                <a:lnTo>
                  <a:pt x="50" y="408"/>
                </a:lnTo>
                <a:lnTo>
                  <a:pt x="52" y="407"/>
                </a:lnTo>
                <a:lnTo>
                  <a:pt x="54" y="407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4" y="406"/>
                </a:lnTo>
                <a:lnTo>
                  <a:pt x="55" y="404"/>
                </a:lnTo>
                <a:lnTo>
                  <a:pt x="55" y="404"/>
                </a:lnTo>
                <a:lnTo>
                  <a:pt x="56" y="403"/>
                </a:lnTo>
                <a:lnTo>
                  <a:pt x="57" y="403"/>
                </a:lnTo>
                <a:lnTo>
                  <a:pt x="60" y="402"/>
                </a:lnTo>
                <a:lnTo>
                  <a:pt x="66" y="400"/>
                </a:lnTo>
                <a:lnTo>
                  <a:pt x="71" y="398"/>
                </a:lnTo>
                <a:lnTo>
                  <a:pt x="73" y="397"/>
                </a:lnTo>
                <a:lnTo>
                  <a:pt x="73" y="397"/>
                </a:lnTo>
                <a:lnTo>
                  <a:pt x="73" y="396"/>
                </a:lnTo>
                <a:lnTo>
                  <a:pt x="73" y="396"/>
                </a:lnTo>
                <a:lnTo>
                  <a:pt x="73" y="396"/>
                </a:lnTo>
                <a:lnTo>
                  <a:pt x="74" y="396"/>
                </a:lnTo>
                <a:lnTo>
                  <a:pt x="74" y="396"/>
                </a:lnTo>
                <a:lnTo>
                  <a:pt x="74" y="396"/>
                </a:lnTo>
                <a:lnTo>
                  <a:pt x="76" y="396"/>
                </a:lnTo>
                <a:lnTo>
                  <a:pt x="77" y="396"/>
                </a:lnTo>
                <a:lnTo>
                  <a:pt x="82" y="393"/>
                </a:lnTo>
                <a:lnTo>
                  <a:pt x="82" y="393"/>
                </a:lnTo>
                <a:lnTo>
                  <a:pt x="85" y="392"/>
                </a:lnTo>
                <a:lnTo>
                  <a:pt x="85" y="392"/>
                </a:lnTo>
                <a:lnTo>
                  <a:pt x="88" y="391"/>
                </a:lnTo>
                <a:lnTo>
                  <a:pt x="91" y="389"/>
                </a:lnTo>
                <a:lnTo>
                  <a:pt x="93" y="389"/>
                </a:lnTo>
                <a:lnTo>
                  <a:pt x="99" y="386"/>
                </a:lnTo>
                <a:lnTo>
                  <a:pt x="100" y="386"/>
                </a:lnTo>
                <a:lnTo>
                  <a:pt x="102" y="385"/>
                </a:lnTo>
                <a:lnTo>
                  <a:pt x="102" y="385"/>
                </a:lnTo>
                <a:lnTo>
                  <a:pt x="102" y="385"/>
                </a:lnTo>
                <a:lnTo>
                  <a:pt x="103" y="385"/>
                </a:lnTo>
                <a:lnTo>
                  <a:pt x="103" y="385"/>
                </a:lnTo>
                <a:lnTo>
                  <a:pt x="105" y="386"/>
                </a:lnTo>
                <a:lnTo>
                  <a:pt x="106" y="386"/>
                </a:lnTo>
                <a:lnTo>
                  <a:pt x="106" y="386"/>
                </a:lnTo>
                <a:lnTo>
                  <a:pt x="107" y="386"/>
                </a:lnTo>
                <a:lnTo>
                  <a:pt x="110" y="388"/>
                </a:lnTo>
                <a:lnTo>
                  <a:pt x="110" y="388"/>
                </a:lnTo>
                <a:lnTo>
                  <a:pt x="110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2" y="388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3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4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5" y="389"/>
                </a:lnTo>
                <a:lnTo>
                  <a:pt x="116" y="389"/>
                </a:lnTo>
                <a:lnTo>
                  <a:pt x="116" y="389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6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7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8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0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19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0" y="391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1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2" y="392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3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3" y="394"/>
                </a:lnTo>
                <a:lnTo>
                  <a:pt x="124" y="394"/>
                </a:lnTo>
                <a:lnTo>
                  <a:pt x="124" y="395"/>
                </a:lnTo>
                <a:lnTo>
                  <a:pt x="124" y="395"/>
                </a:lnTo>
                <a:lnTo>
                  <a:pt x="126" y="394"/>
                </a:lnTo>
                <a:lnTo>
                  <a:pt x="126" y="394"/>
                </a:lnTo>
                <a:lnTo>
                  <a:pt x="127" y="393"/>
                </a:lnTo>
                <a:lnTo>
                  <a:pt x="128" y="393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8" y="392"/>
                </a:lnTo>
                <a:lnTo>
                  <a:pt x="129" y="392"/>
                </a:lnTo>
                <a:lnTo>
                  <a:pt x="129" y="392"/>
                </a:lnTo>
                <a:lnTo>
                  <a:pt x="131" y="390"/>
                </a:lnTo>
                <a:lnTo>
                  <a:pt x="131" y="390"/>
                </a:lnTo>
                <a:lnTo>
                  <a:pt x="132" y="389"/>
                </a:lnTo>
                <a:lnTo>
                  <a:pt x="132" y="389"/>
                </a:lnTo>
                <a:lnTo>
                  <a:pt x="132" y="389"/>
                </a:lnTo>
                <a:lnTo>
                  <a:pt x="133" y="389"/>
                </a:lnTo>
                <a:lnTo>
                  <a:pt x="133" y="389"/>
                </a:lnTo>
                <a:lnTo>
                  <a:pt x="134" y="389"/>
                </a:lnTo>
                <a:lnTo>
                  <a:pt x="135" y="389"/>
                </a:lnTo>
                <a:lnTo>
                  <a:pt x="135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9"/>
                </a:lnTo>
                <a:lnTo>
                  <a:pt x="136" y="388"/>
                </a:lnTo>
                <a:lnTo>
                  <a:pt x="136" y="388"/>
                </a:lnTo>
                <a:lnTo>
                  <a:pt x="136" y="388"/>
                </a:lnTo>
                <a:lnTo>
                  <a:pt x="135" y="387"/>
                </a:lnTo>
                <a:lnTo>
                  <a:pt x="136" y="387"/>
                </a:lnTo>
                <a:lnTo>
                  <a:pt x="136" y="387"/>
                </a:lnTo>
                <a:lnTo>
                  <a:pt x="136" y="386"/>
                </a:lnTo>
                <a:lnTo>
                  <a:pt x="136" y="386"/>
                </a:lnTo>
                <a:lnTo>
                  <a:pt x="136" y="386"/>
                </a:lnTo>
                <a:lnTo>
                  <a:pt x="136" y="385"/>
                </a:lnTo>
                <a:lnTo>
                  <a:pt x="136" y="383"/>
                </a:lnTo>
                <a:lnTo>
                  <a:pt x="136" y="381"/>
                </a:lnTo>
                <a:lnTo>
                  <a:pt x="136" y="376"/>
                </a:lnTo>
                <a:lnTo>
                  <a:pt x="136" y="376"/>
                </a:lnTo>
                <a:lnTo>
                  <a:pt x="138" y="376"/>
                </a:lnTo>
                <a:lnTo>
                  <a:pt x="139" y="376"/>
                </a:lnTo>
                <a:lnTo>
                  <a:pt x="144" y="376"/>
                </a:lnTo>
                <a:lnTo>
                  <a:pt x="147" y="376"/>
                </a:lnTo>
                <a:lnTo>
                  <a:pt x="149" y="376"/>
                </a:lnTo>
                <a:lnTo>
                  <a:pt x="150" y="376"/>
                </a:lnTo>
                <a:lnTo>
                  <a:pt x="151" y="376"/>
                </a:lnTo>
                <a:lnTo>
                  <a:pt x="151" y="376"/>
                </a:lnTo>
                <a:lnTo>
                  <a:pt x="151" y="376"/>
                </a:lnTo>
                <a:lnTo>
                  <a:pt x="152" y="376"/>
                </a:lnTo>
                <a:lnTo>
                  <a:pt x="153" y="376"/>
                </a:lnTo>
                <a:lnTo>
                  <a:pt x="153" y="376"/>
                </a:lnTo>
                <a:lnTo>
                  <a:pt x="153" y="375"/>
                </a:lnTo>
                <a:lnTo>
                  <a:pt x="153" y="375"/>
                </a:lnTo>
                <a:lnTo>
                  <a:pt x="153" y="375"/>
                </a:lnTo>
                <a:lnTo>
                  <a:pt x="152" y="374"/>
                </a:lnTo>
                <a:lnTo>
                  <a:pt x="152" y="374"/>
                </a:lnTo>
                <a:lnTo>
                  <a:pt x="152" y="374"/>
                </a:lnTo>
                <a:lnTo>
                  <a:pt x="153" y="374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3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3" y="372"/>
                </a:lnTo>
                <a:lnTo>
                  <a:pt x="152" y="371"/>
                </a:lnTo>
                <a:lnTo>
                  <a:pt x="152" y="371"/>
                </a:lnTo>
                <a:lnTo>
                  <a:pt x="146" y="367"/>
                </a:lnTo>
                <a:lnTo>
                  <a:pt x="145" y="367"/>
                </a:lnTo>
                <a:lnTo>
                  <a:pt x="144" y="367"/>
                </a:lnTo>
                <a:lnTo>
                  <a:pt x="141" y="367"/>
                </a:lnTo>
                <a:lnTo>
                  <a:pt x="141" y="367"/>
                </a:lnTo>
                <a:lnTo>
                  <a:pt x="141" y="366"/>
                </a:lnTo>
                <a:lnTo>
                  <a:pt x="141" y="366"/>
                </a:lnTo>
                <a:lnTo>
                  <a:pt x="141" y="366"/>
                </a:lnTo>
                <a:lnTo>
                  <a:pt x="141" y="365"/>
                </a:lnTo>
                <a:lnTo>
                  <a:pt x="142" y="365"/>
                </a:lnTo>
                <a:lnTo>
                  <a:pt x="142" y="365"/>
                </a:lnTo>
                <a:lnTo>
                  <a:pt x="142" y="364"/>
                </a:lnTo>
                <a:lnTo>
                  <a:pt x="142" y="364"/>
                </a:lnTo>
                <a:lnTo>
                  <a:pt x="142" y="364"/>
                </a:lnTo>
                <a:lnTo>
                  <a:pt x="140" y="364"/>
                </a:lnTo>
                <a:lnTo>
                  <a:pt x="140" y="363"/>
                </a:lnTo>
                <a:lnTo>
                  <a:pt x="138" y="362"/>
                </a:lnTo>
                <a:lnTo>
                  <a:pt x="138" y="361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8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60"/>
                </a:lnTo>
                <a:lnTo>
                  <a:pt x="140" y="359"/>
                </a:lnTo>
                <a:lnTo>
                  <a:pt x="140" y="359"/>
                </a:lnTo>
                <a:lnTo>
                  <a:pt x="140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1" y="359"/>
                </a:lnTo>
                <a:lnTo>
                  <a:pt x="142" y="359"/>
                </a:lnTo>
                <a:lnTo>
                  <a:pt x="142" y="358"/>
                </a:lnTo>
                <a:lnTo>
                  <a:pt x="143" y="357"/>
                </a:lnTo>
                <a:lnTo>
                  <a:pt x="147" y="353"/>
                </a:lnTo>
                <a:lnTo>
                  <a:pt x="149" y="351"/>
                </a:lnTo>
                <a:lnTo>
                  <a:pt x="149" y="351"/>
                </a:lnTo>
                <a:lnTo>
                  <a:pt x="148" y="351"/>
                </a:lnTo>
                <a:lnTo>
                  <a:pt x="148" y="350"/>
                </a:lnTo>
                <a:lnTo>
                  <a:pt x="147" y="350"/>
                </a:lnTo>
                <a:lnTo>
                  <a:pt x="147" y="349"/>
                </a:lnTo>
                <a:lnTo>
                  <a:pt x="147" y="349"/>
                </a:lnTo>
                <a:lnTo>
                  <a:pt x="147" y="348"/>
                </a:lnTo>
                <a:lnTo>
                  <a:pt x="146" y="348"/>
                </a:lnTo>
                <a:lnTo>
                  <a:pt x="146" y="348"/>
                </a:lnTo>
                <a:lnTo>
                  <a:pt x="145" y="347"/>
                </a:lnTo>
                <a:lnTo>
                  <a:pt x="146" y="341"/>
                </a:lnTo>
                <a:lnTo>
                  <a:pt x="146" y="341"/>
                </a:lnTo>
                <a:lnTo>
                  <a:pt x="146" y="340"/>
                </a:lnTo>
                <a:lnTo>
                  <a:pt x="146" y="339"/>
                </a:lnTo>
                <a:lnTo>
                  <a:pt x="146" y="339"/>
                </a:lnTo>
                <a:lnTo>
                  <a:pt x="145" y="338"/>
                </a:lnTo>
                <a:lnTo>
                  <a:pt x="145" y="338"/>
                </a:lnTo>
                <a:lnTo>
                  <a:pt x="145" y="338"/>
                </a:lnTo>
                <a:lnTo>
                  <a:pt x="146" y="337"/>
                </a:lnTo>
                <a:lnTo>
                  <a:pt x="146" y="336"/>
                </a:lnTo>
                <a:lnTo>
                  <a:pt x="147" y="335"/>
                </a:lnTo>
                <a:lnTo>
                  <a:pt x="147" y="334"/>
                </a:lnTo>
                <a:lnTo>
                  <a:pt x="147" y="334"/>
                </a:lnTo>
                <a:lnTo>
                  <a:pt x="146" y="334"/>
                </a:lnTo>
                <a:lnTo>
                  <a:pt x="145" y="334"/>
                </a:lnTo>
                <a:lnTo>
                  <a:pt x="145" y="334"/>
                </a:lnTo>
                <a:lnTo>
                  <a:pt x="144" y="334"/>
                </a:lnTo>
                <a:lnTo>
                  <a:pt x="144" y="334"/>
                </a:lnTo>
                <a:lnTo>
                  <a:pt x="140" y="332"/>
                </a:lnTo>
                <a:lnTo>
                  <a:pt x="140" y="332"/>
                </a:lnTo>
                <a:lnTo>
                  <a:pt x="139" y="332"/>
                </a:lnTo>
                <a:lnTo>
                  <a:pt x="138" y="332"/>
                </a:lnTo>
                <a:lnTo>
                  <a:pt x="139" y="331"/>
                </a:lnTo>
                <a:lnTo>
                  <a:pt x="138" y="330"/>
                </a:lnTo>
                <a:lnTo>
                  <a:pt x="137" y="328"/>
                </a:lnTo>
                <a:lnTo>
                  <a:pt x="136" y="325"/>
                </a:lnTo>
                <a:lnTo>
                  <a:pt x="134" y="323"/>
                </a:lnTo>
                <a:lnTo>
                  <a:pt x="136" y="321"/>
                </a:lnTo>
                <a:lnTo>
                  <a:pt x="136" y="320"/>
                </a:lnTo>
                <a:lnTo>
                  <a:pt x="137" y="319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7" y="318"/>
                </a:lnTo>
                <a:lnTo>
                  <a:pt x="138" y="317"/>
                </a:lnTo>
                <a:lnTo>
                  <a:pt x="138" y="317"/>
                </a:lnTo>
                <a:lnTo>
                  <a:pt x="140" y="315"/>
                </a:lnTo>
                <a:lnTo>
                  <a:pt x="140" y="314"/>
                </a:lnTo>
                <a:lnTo>
                  <a:pt x="141" y="312"/>
                </a:lnTo>
                <a:lnTo>
                  <a:pt x="142" y="309"/>
                </a:lnTo>
                <a:lnTo>
                  <a:pt x="142" y="307"/>
                </a:lnTo>
                <a:lnTo>
                  <a:pt x="142" y="307"/>
                </a:lnTo>
                <a:lnTo>
                  <a:pt x="142" y="305"/>
                </a:lnTo>
                <a:lnTo>
                  <a:pt x="142" y="301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300"/>
                </a:lnTo>
                <a:lnTo>
                  <a:pt x="142" y="299"/>
                </a:lnTo>
                <a:lnTo>
                  <a:pt x="142" y="298"/>
                </a:lnTo>
                <a:lnTo>
                  <a:pt x="142" y="298"/>
                </a:lnTo>
                <a:lnTo>
                  <a:pt x="142" y="297"/>
                </a:lnTo>
                <a:lnTo>
                  <a:pt x="142" y="297"/>
                </a:lnTo>
                <a:lnTo>
                  <a:pt x="142" y="296"/>
                </a:lnTo>
                <a:lnTo>
                  <a:pt x="142" y="295"/>
                </a:lnTo>
                <a:lnTo>
                  <a:pt x="142" y="294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3"/>
                </a:lnTo>
                <a:lnTo>
                  <a:pt x="142" y="292"/>
                </a:lnTo>
                <a:lnTo>
                  <a:pt x="141" y="291"/>
                </a:lnTo>
                <a:lnTo>
                  <a:pt x="141" y="291"/>
                </a:lnTo>
                <a:lnTo>
                  <a:pt x="141" y="291"/>
                </a:lnTo>
                <a:lnTo>
                  <a:pt x="139" y="289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8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6" y="287"/>
                </a:lnTo>
                <a:lnTo>
                  <a:pt x="135" y="288"/>
                </a:lnTo>
                <a:lnTo>
                  <a:pt x="135" y="288"/>
                </a:lnTo>
                <a:lnTo>
                  <a:pt x="135" y="287"/>
                </a:lnTo>
                <a:lnTo>
                  <a:pt x="136" y="284"/>
                </a:lnTo>
                <a:lnTo>
                  <a:pt x="136" y="281"/>
                </a:lnTo>
                <a:lnTo>
                  <a:pt x="135" y="278"/>
                </a:lnTo>
                <a:lnTo>
                  <a:pt x="136" y="278"/>
                </a:lnTo>
                <a:lnTo>
                  <a:pt x="137" y="278"/>
                </a:lnTo>
                <a:lnTo>
                  <a:pt x="137" y="278"/>
                </a:lnTo>
                <a:lnTo>
                  <a:pt x="138" y="278"/>
                </a:lnTo>
                <a:lnTo>
                  <a:pt x="141" y="278"/>
                </a:lnTo>
                <a:lnTo>
                  <a:pt x="143" y="278"/>
                </a:lnTo>
                <a:lnTo>
                  <a:pt x="143" y="278"/>
                </a:lnTo>
                <a:lnTo>
                  <a:pt x="144" y="278"/>
                </a:lnTo>
                <a:lnTo>
                  <a:pt x="144" y="280"/>
                </a:lnTo>
                <a:lnTo>
                  <a:pt x="146" y="280"/>
                </a:lnTo>
                <a:lnTo>
                  <a:pt x="147" y="279"/>
                </a:lnTo>
                <a:lnTo>
                  <a:pt x="148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49" y="279"/>
                </a:lnTo>
                <a:lnTo>
                  <a:pt x="150" y="279"/>
                </a:lnTo>
                <a:lnTo>
                  <a:pt x="150" y="279"/>
                </a:lnTo>
                <a:lnTo>
                  <a:pt x="150" y="279"/>
                </a:lnTo>
                <a:lnTo>
                  <a:pt x="151" y="279"/>
                </a:lnTo>
                <a:lnTo>
                  <a:pt x="152" y="279"/>
                </a:lnTo>
                <a:lnTo>
                  <a:pt x="153" y="279"/>
                </a:lnTo>
                <a:lnTo>
                  <a:pt x="153" y="280"/>
                </a:lnTo>
                <a:lnTo>
                  <a:pt x="153" y="279"/>
                </a:lnTo>
                <a:lnTo>
                  <a:pt x="154" y="279"/>
                </a:lnTo>
                <a:lnTo>
                  <a:pt x="154" y="279"/>
                </a:lnTo>
                <a:lnTo>
                  <a:pt x="154" y="279"/>
                </a:lnTo>
                <a:lnTo>
                  <a:pt x="155" y="279"/>
                </a:lnTo>
                <a:lnTo>
                  <a:pt x="156" y="279"/>
                </a:lnTo>
                <a:lnTo>
                  <a:pt x="156" y="280"/>
                </a:lnTo>
                <a:lnTo>
                  <a:pt x="158" y="280"/>
                </a:lnTo>
                <a:lnTo>
                  <a:pt x="158" y="280"/>
                </a:lnTo>
                <a:lnTo>
                  <a:pt x="159" y="280"/>
                </a:lnTo>
                <a:lnTo>
                  <a:pt x="159" y="280"/>
                </a:lnTo>
                <a:lnTo>
                  <a:pt x="159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1" y="280"/>
                </a:lnTo>
                <a:lnTo>
                  <a:pt x="161" y="280"/>
                </a:lnTo>
                <a:lnTo>
                  <a:pt x="162" y="280"/>
                </a:lnTo>
                <a:lnTo>
                  <a:pt x="162" y="280"/>
                </a:lnTo>
                <a:lnTo>
                  <a:pt x="162" y="280"/>
                </a:lnTo>
                <a:lnTo>
                  <a:pt x="163" y="280"/>
                </a:lnTo>
                <a:lnTo>
                  <a:pt x="163" y="280"/>
                </a:lnTo>
                <a:lnTo>
                  <a:pt x="163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4" y="280"/>
                </a:lnTo>
                <a:lnTo>
                  <a:pt x="165" y="280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9"/>
                </a:lnTo>
                <a:lnTo>
                  <a:pt x="165" y="278"/>
                </a:lnTo>
                <a:lnTo>
                  <a:pt x="165" y="278"/>
                </a:lnTo>
                <a:lnTo>
                  <a:pt x="165" y="278"/>
                </a:lnTo>
                <a:lnTo>
                  <a:pt x="165" y="277"/>
                </a:lnTo>
                <a:lnTo>
                  <a:pt x="165" y="276"/>
                </a:lnTo>
                <a:lnTo>
                  <a:pt x="165" y="277"/>
                </a:lnTo>
                <a:lnTo>
                  <a:pt x="167" y="277"/>
                </a:lnTo>
                <a:lnTo>
                  <a:pt x="170" y="277"/>
                </a:lnTo>
                <a:lnTo>
                  <a:pt x="170" y="277"/>
                </a:lnTo>
                <a:lnTo>
                  <a:pt x="170" y="277"/>
                </a:lnTo>
                <a:lnTo>
                  <a:pt x="171" y="277"/>
                </a:lnTo>
                <a:lnTo>
                  <a:pt x="172" y="277"/>
                </a:lnTo>
                <a:lnTo>
                  <a:pt x="172" y="277"/>
                </a:lnTo>
                <a:lnTo>
                  <a:pt x="173" y="276"/>
                </a:lnTo>
                <a:lnTo>
                  <a:pt x="174" y="276"/>
                </a:lnTo>
                <a:lnTo>
                  <a:pt x="176" y="276"/>
                </a:lnTo>
                <a:lnTo>
                  <a:pt x="177" y="276"/>
                </a:lnTo>
                <a:lnTo>
                  <a:pt x="178" y="276"/>
                </a:lnTo>
                <a:lnTo>
                  <a:pt x="179" y="276"/>
                </a:lnTo>
                <a:lnTo>
                  <a:pt x="181" y="276"/>
                </a:lnTo>
                <a:lnTo>
                  <a:pt x="182" y="276"/>
                </a:lnTo>
                <a:lnTo>
                  <a:pt x="185" y="276"/>
                </a:lnTo>
                <a:lnTo>
                  <a:pt x="185" y="276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4" y="278"/>
                </a:lnTo>
                <a:lnTo>
                  <a:pt x="185" y="278"/>
                </a:lnTo>
                <a:lnTo>
                  <a:pt x="185" y="278"/>
                </a:lnTo>
                <a:lnTo>
                  <a:pt x="185" y="278"/>
                </a:lnTo>
                <a:lnTo>
                  <a:pt x="186" y="278"/>
                </a:lnTo>
                <a:lnTo>
                  <a:pt x="186" y="278"/>
                </a:lnTo>
                <a:lnTo>
                  <a:pt x="187" y="278"/>
                </a:lnTo>
                <a:lnTo>
                  <a:pt x="187" y="278"/>
                </a:lnTo>
                <a:lnTo>
                  <a:pt x="188" y="278"/>
                </a:lnTo>
                <a:lnTo>
                  <a:pt x="188" y="278"/>
                </a:lnTo>
                <a:lnTo>
                  <a:pt x="189" y="278"/>
                </a:lnTo>
                <a:lnTo>
                  <a:pt x="190" y="278"/>
                </a:lnTo>
                <a:lnTo>
                  <a:pt x="190" y="278"/>
                </a:lnTo>
                <a:lnTo>
                  <a:pt x="191" y="278"/>
                </a:lnTo>
                <a:lnTo>
                  <a:pt x="191" y="278"/>
                </a:lnTo>
                <a:lnTo>
                  <a:pt x="191" y="279"/>
                </a:lnTo>
                <a:lnTo>
                  <a:pt x="191" y="279"/>
                </a:lnTo>
                <a:lnTo>
                  <a:pt x="192" y="277"/>
                </a:lnTo>
                <a:lnTo>
                  <a:pt x="192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3" y="277"/>
                </a:lnTo>
                <a:lnTo>
                  <a:pt x="194" y="276"/>
                </a:lnTo>
                <a:lnTo>
                  <a:pt x="194" y="276"/>
                </a:lnTo>
                <a:lnTo>
                  <a:pt x="195" y="275"/>
                </a:lnTo>
                <a:lnTo>
                  <a:pt x="196" y="274"/>
                </a:lnTo>
                <a:lnTo>
                  <a:pt x="196" y="274"/>
                </a:lnTo>
                <a:lnTo>
                  <a:pt x="197" y="273"/>
                </a:lnTo>
                <a:lnTo>
                  <a:pt x="197" y="273"/>
                </a:lnTo>
                <a:lnTo>
                  <a:pt x="197" y="273"/>
                </a:lnTo>
                <a:lnTo>
                  <a:pt x="197" y="272"/>
                </a:lnTo>
                <a:lnTo>
                  <a:pt x="198" y="271"/>
                </a:lnTo>
                <a:lnTo>
                  <a:pt x="198" y="271"/>
                </a:lnTo>
                <a:lnTo>
                  <a:pt x="198" y="270"/>
                </a:lnTo>
                <a:lnTo>
                  <a:pt x="199" y="270"/>
                </a:lnTo>
                <a:lnTo>
                  <a:pt x="200" y="269"/>
                </a:lnTo>
                <a:lnTo>
                  <a:pt x="200" y="269"/>
                </a:lnTo>
                <a:lnTo>
                  <a:pt x="200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69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70"/>
                </a:lnTo>
                <a:lnTo>
                  <a:pt x="202" y="269"/>
                </a:lnTo>
                <a:lnTo>
                  <a:pt x="203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0"/>
                </a:lnTo>
                <a:lnTo>
                  <a:pt x="204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5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6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7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8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09" y="271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0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0"/>
                </a:lnTo>
                <a:lnTo>
                  <a:pt x="211" y="271"/>
                </a:lnTo>
                <a:lnTo>
                  <a:pt x="211" y="271"/>
                </a:lnTo>
                <a:lnTo>
                  <a:pt x="212" y="271"/>
                </a:lnTo>
                <a:lnTo>
                  <a:pt x="212" y="271"/>
                </a:lnTo>
                <a:lnTo>
                  <a:pt x="212" y="270"/>
                </a:lnTo>
                <a:lnTo>
                  <a:pt x="212" y="270"/>
                </a:lnTo>
                <a:lnTo>
                  <a:pt x="213" y="270"/>
                </a:lnTo>
                <a:lnTo>
                  <a:pt x="213" y="270"/>
                </a:lnTo>
                <a:lnTo>
                  <a:pt x="214" y="270"/>
                </a:lnTo>
                <a:lnTo>
                  <a:pt x="214" y="270"/>
                </a:lnTo>
                <a:lnTo>
                  <a:pt x="215" y="270"/>
                </a:lnTo>
                <a:lnTo>
                  <a:pt x="215" y="270"/>
                </a:lnTo>
                <a:lnTo>
                  <a:pt x="216" y="270"/>
                </a:lnTo>
                <a:lnTo>
                  <a:pt x="217" y="270"/>
                </a:lnTo>
                <a:lnTo>
                  <a:pt x="217" y="270"/>
                </a:lnTo>
                <a:lnTo>
                  <a:pt x="218" y="270"/>
                </a:lnTo>
                <a:lnTo>
                  <a:pt x="218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70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9"/>
                </a:lnTo>
                <a:lnTo>
                  <a:pt x="219" y="268"/>
                </a:lnTo>
                <a:lnTo>
                  <a:pt x="218" y="268"/>
                </a:lnTo>
                <a:lnTo>
                  <a:pt x="218" y="268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9"/>
                </a:lnTo>
                <a:lnTo>
                  <a:pt x="218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7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8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6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7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6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5" y="265"/>
                </a:lnTo>
                <a:lnTo>
                  <a:pt x="216" y="265"/>
                </a:lnTo>
                <a:lnTo>
                  <a:pt x="217" y="265"/>
                </a:lnTo>
                <a:lnTo>
                  <a:pt x="217" y="265"/>
                </a:lnTo>
                <a:lnTo>
                  <a:pt x="219" y="263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1"/>
                </a:lnTo>
                <a:lnTo>
                  <a:pt x="220" y="260"/>
                </a:lnTo>
                <a:lnTo>
                  <a:pt x="220" y="260"/>
                </a:lnTo>
                <a:lnTo>
                  <a:pt x="220" y="259"/>
                </a:lnTo>
                <a:lnTo>
                  <a:pt x="220" y="259"/>
                </a:lnTo>
                <a:lnTo>
                  <a:pt x="220" y="258"/>
                </a:lnTo>
                <a:lnTo>
                  <a:pt x="220" y="257"/>
                </a:lnTo>
                <a:lnTo>
                  <a:pt x="220" y="257"/>
                </a:lnTo>
                <a:lnTo>
                  <a:pt x="220" y="257"/>
                </a:lnTo>
                <a:lnTo>
                  <a:pt x="220" y="256"/>
                </a:lnTo>
                <a:lnTo>
                  <a:pt x="220" y="256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5"/>
                </a:lnTo>
                <a:lnTo>
                  <a:pt x="220" y="254"/>
                </a:lnTo>
                <a:lnTo>
                  <a:pt x="220" y="253"/>
                </a:lnTo>
                <a:lnTo>
                  <a:pt x="220" y="252"/>
                </a:lnTo>
                <a:lnTo>
                  <a:pt x="221" y="252"/>
                </a:lnTo>
                <a:lnTo>
                  <a:pt x="221" y="252"/>
                </a:lnTo>
                <a:lnTo>
                  <a:pt x="222" y="251"/>
                </a:lnTo>
                <a:lnTo>
                  <a:pt x="222" y="251"/>
                </a:lnTo>
                <a:lnTo>
                  <a:pt x="222" y="250"/>
                </a:lnTo>
                <a:lnTo>
                  <a:pt x="222" y="249"/>
                </a:lnTo>
                <a:lnTo>
                  <a:pt x="222" y="249"/>
                </a:lnTo>
                <a:lnTo>
                  <a:pt x="222" y="248"/>
                </a:lnTo>
                <a:lnTo>
                  <a:pt x="222" y="248"/>
                </a:lnTo>
                <a:lnTo>
                  <a:pt x="223" y="248"/>
                </a:lnTo>
                <a:lnTo>
                  <a:pt x="223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8"/>
                </a:lnTo>
                <a:lnTo>
                  <a:pt x="224" y="247"/>
                </a:lnTo>
                <a:lnTo>
                  <a:pt x="224" y="247"/>
                </a:lnTo>
                <a:lnTo>
                  <a:pt x="224" y="247"/>
                </a:lnTo>
                <a:lnTo>
                  <a:pt x="224" y="246"/>
                </a:lnTo>
                <a:lnTo>
                  <a:pt x="224" y="245"/>
                </a:lnTo>
                <a:lnTo>
                  <a:pt x="224" y="245"/>
                </a:lnTo>
                <a:lnTo>
                  <a:pt x="224" y="245"/>
                </a:lnTo>
                <a:lnTo>
                  <a:pt x="224" y="244"/>
                </a:lnTo>
                <a:lnTo>
                  <a:pt x="224" y="244"/>
                </a:lnTo>
                <a:lnTo>
                  <a:pt x="224" y="243"/>
                </a:lnTo>
                <a:lnTo>
                  <a:pt x="224" y="242"/>
                </a:lnTo>
                <a:lnTo>
                  <a:pt x="224" y="242"/>
                </a:lnTo>
                <a:lnTo>
                  <a:pt x="224" y="243"/>
                </a:lnTo>
                <a:lnTo>
                  <a:pt x="224" y="243"/>
                </a:lnTo>
                <a:lnTo>
                  <a:pt x="224" y="244"/>
                </a:lnTo>
                <a:lnTo>
                  <a:pt x="225" y="244"/>
                </a:lnTo>
                <a:lnTo>
                  <a:pt x="226" y="243"/>
                </a:lnTo>
                <a:lnTo>
                  <a:pt x="226" y="243"/>
                </a:lnTo>
                <a:lnTo>
                  <a:pt x="227" y="243"/>
                </a:lnTo>
                <a:lnTo>
                  <a:pt x="227" y="240"/>
                </a:lnTo>
                <a:lnTo>
                  <a:pt x="227" y="239"/>
                </a:lnTo>
                <a:lnTo>
                  <a:pt x="226" y="238"/>
                </a:lnTo>
                <a:lnTo>
                  <a:pt x="225" y="238"/>
                </a:lnTo>
                <a:lnTo>
                  <a:pt x="226" y="235"/>
                </a:lnTo>
                <a:lnTo>
                  <a:pt x="226" y="235"/>
                </a:lnTo>
                <a:lnTo>
                  <a:pt x="227" y="234"/>
                </a:lnTo>
                <a:lnTo>
                  <a:pt x="227" y="231"/>
                </a:lnTo>
                <a:lnTo>
                  <a:pt x="228" y="230"/>
                </a:lnTo>
                <a:lnTo>
                  <a:pt x="228" y="229"/>
                </a:lnTo>
                <a:lnTo>
                  <a:pt x="228" y="228"/>
                </a:lnTo>
                <a:lnTo>
                  <a:pt x="228" y="228"/>
                </a:lnTo>
                <a:lnTo>
                  <a:pt x="229" y="227"/>
                </a:lnTo>
                <a:lnTo>
                  <a:pt x="229" y="227"/>
                </a:lnTo>
                <a:lnTo>
                  <a:pt x="229" y="227"/>
                </a:lnTo>
                <a:lnTo>
                  <a:pt x="229" y="226"/>
                </a:lnTo>
                <a:lnTo>
                  <a:pt x="229" y="226"/>
                </a:lnTo>
                <a:lnTo>
                  <a:pt x="229" y="226"/>
                </a:lnTo>
                <a:lnTo>
                  <a:pt x="230" y="225"/>
                </a:lnTo>
                <a:lnTo>
                  <a:pt x="230" y="225"/>
                </a:lnTo>
                <a:lnTo>
                  <a:pt x="231" y="225"/>
                </a:lnTo>
                <a:lnTo>
                  <a:pt x="232" y="225"/>
                </a:lnTo>
                <a:lnTo>
                  <a:pt x="234" y="225"/>
                </a:lnTo>
                <a:lnTo>
                  <a:pt x="234" y="224"/>
                </a:lnTo>
                <a:lnTo>
                  <a:pt x="234" y="224"/>
                </a:lnTo>
                <a:lnTo>
                  <a:pt x="234" y="224"/>
                </a:lnTo>
                <a:lnTo>
                  <a:pt x="235" y="223"/>
                </a:lnTo>
                <a:lnTo>
                  <a:pt x="236" y="223"/>
                </a:lnTo>
                <a:lnTo>
                  <a:pt x="236" y="222"/>
                </a:lnTo>
                <a:lnTo>
                  <a:pt x="236" y="222"/>
                </a:lnTo>
                <a:lnTo>
                  <a:pt x="236" y="222"/>
                </a:lnTo>
                <a:lnTo>
                  <a:pt x="237" y="221"/>
                </a:lnTo>
                <a:lnTo>
                  <a:pt x="237" y="221"/>
                </a:lnTo>
                <a:lnTo>
                  <a:pt x="237" y="221"/>
                </a:lnTo>
                <a:lnTo>
                  <a:pt x="238" y="220"/>
                </a:lnTo>
                <a:lnTo>
                  <a:pt x="238" y="220"/>
                </a:lnTo>
                <a:lnTo>
                  <a:pt x="238" y="219"/>
                </a:lnTo>
                <a:lnTo>
                  <a:pt x="238" y="219"/>
                </a:lnTo>
                <a:lnTo>
                  <a:pt x="238" y="218"/>
                </a:lnTo>
                <a:lnTo>
                  <a:pt x="238" y="218"/>
                </a:lnTo>
                <a:lnTo>
                  <a:pt x="239" y="217"/>
                </a:lnTo>
                <a:lnTo>
                  <a:pt x="239" y="216"/>
                </a:lnTo>
                <a:lnTo>
                  <a:pt x="239" y="215"/>
                </a:lnTo>
                <a:lnTo>
                  <a:pt x="239" y="215"/>
                </a:lnTo>
                <a:lnTo>
                  <a:pt x="239" y="214"/>
                </a:lnTo>
                <a:lnTo>
                  <a:pt x="239" y="213"/>
                </a:lnTo>
                <a:lnTo>
                  <a:pt x="240" y="212"/>
                </a:lnTo>
                <a:lnTo>
                  <a:pt x="240" y="212"/>
                </a:lnTo>
                <a:lnTo>
                  <a:pt x="241" y="212"/>
                </a:lnTo>
                <a:lnTo>
                  <a:pt x="241" y="212"/>
                </a:lnTo>
                <a:lnTo>
                  <a:pt x="241" y="211"/>
                </a:lnTo>
                <a:lnTo>
                  <a:pt x="241" y="211"/>
                </a:lnTo>
                <a:lnTo>
                  <a:pt x="242" y="211"/>
                </a:lnTo>
                <a:lnTo>
                  <a:pt x="243" y="211"/>
                </a:lnTo>
                <a:lnTo>
                  <a:pt x="243" y="211"/>
                </a:lnTo>
                <a:lnTo>
                  <a:pt x="243" y="211"/>
                </a:lnTo>
                <a:lnTo>
                  <a:pt x="244" y="211"/>
                </a:lnTo>
                <a:lnTo>
                  <a:pt x="245" y="211"/>
                </a:lnTo>
                <a:lnTo>
                  <a:pt x="245" y="210"/>
                </a:lnTo>
                <a:lnTo>
                  <a:pt x="245" y="210"/>
                </a:lnTo>
                <a:lnTo>
                  <a:pt x="245" y="210"/>
                </a:lnTo>
                <a:lnTo>
                  <a:pt x="246" y="210"/>
                </a:lnTo>
                <a:lnTo>
                  <a:pt x="246" y="209"/>
                </a:lnTo>
                <a:lnTo>
                  <a:pt x="246" y="209"/>
                </a:lnTo>
                <a:lnTo>
                  <a:pt x="246" y="209"/>
                </a:lnTo>
                <a:lnTo>
                  <a:pt x="246" y="208"/>
                </a:lnTo>
                <a:lnTo>
                  <a:pt x="246" y="209"/>
                </a:lnTo>
                <a:lnTo>
                  <a:pt x="246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7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8" y="208"/>
                </a:lnTo>
                <a:lnTo>
                  <a:pt x="249" y="208"/>
                </a:lnTo>
                <a:lnTo>
                  <a:pt x="249" y="208"/>
                </a:lnTo>
                <a:lnTo>
                  <a:pt x="249" y="207"/>
                </a:lnTo>
                <a:lnTo>
                  <a:pt x="249" y="207"/>
                </a:lnTo>
                <a:lnTo>
                  <a:pt x="249" y="208"/>
                </a:lnTo>
                <a:lnTo>
                  <a:pt x="249" y="208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0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7"/>
                </a:lnTo>
                <a:lnTo>
                  <a:pt x="251" y="208"/>
                </a:lnTo>
                <a:lnTo>
                  <a:pt x="251" y="208"/>
                </a:lnTo>
                <a:lnTo>
                  <a:pt x="251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2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6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5" y="205"/>
                </a:lnTo>
                <a:lnTo>
                  <a:pt x="257" y="204"/>
                </a:lnTo>
                <a:lnTo>
                  <a:pt x="257" y="203"/>
                </a:lnTo>
                <a:lnTo>
                  <a:pt x="258" y="203"/>
                </a:lnTo>
                <a:lnTo>
                  <a:pt x="258" y="203"/>
                </a:lnTo>
                <a:lnTo>
                  <a:pt x="259" y="203"/>
                </a:lnTo>
                <a:lnTo>
                  <a:pt x="259" y="202"/>
                </a:lnTo>
                <a:lnTo>
                  <a:pt x="259" y="201"/>
                </a:lnTo>
                <a:lnTo>
                  <a:pt x="260" y="200"/>
                </a:lnTo>
                <a:lnTo>
                  <a:pt x="260" y="199"/>
                </a:lnTo>
                <a:lnTo>
                  <a:pt x="261" y="198"/>
                </a:lnTo>
                <a:lnTo>
                  <a:pt x="262" y="196"/>
                </a:lnTo>
                <a:lnTo>
                  <a:pt x="263" y="195"/>
                </a:lnTo>
                <a:lnTo>
                  <a:pt x="264" y="194"/>
                </a:lnTo>
                <a:lnTo>
                  <a:pt x="264" y="193"/>
                </a:lnTo>
                <a:lnTo>
                  <a:pt x="264" y="191"/>
                </a:lnTo>
                <a:lnTo>
                  <a:pt x="264" y="190"/>
                </a:lnTo>
                <a:lnTo>
                  <a:pt x="264" y="188"/>
                </a:lnTo>
                <a:lnTo>
                  <a:pt x="264" y="188"/>
                </a:lnTo>
                <a:lnTo>
                  <a:pt x="265" y="187"/>
                </a:lnTo>
                <a:lnTo>
                  <a:pt x="265" y="187"/>
                </a:lnTo>
                <a:lnTo>
                  <a:pt x="266" y="186"/>
                </a:lnTo>
                <a:lnTo>
                  <a:pt x="267" y="186"/>
                </a:lnTo>
                <a:lnTo>
                  <a:pt x="268" y="185"/>
                </a:lnTo>
                <a:lnTo>
                  <a:pt x="268" y="184"/>
                </a:lnTo>
                <a:lnTo>
                  <a:pt x="268" y="183"/>
                </a:lnTo>
                <a:lnTo>
                  <a:pt x="269" y="183"/>
                </a:lnTo>
                <a:lnTo>
                  <a:pt x="270" y="183"/>
                </a:lnTo>
                <a:lnTo>
                  <a:pt x="271" y="183"/>
                </a:lnTo>
                <a:lnTo>
                  <a:pt x="272" y="183"/>
                </a:lnTo>
                <a:lnTo>
                  <a:pt x="274" y="183"/>
                </a:lnTo>
                <a:lnTo>
                  <a:pt x="275" y="183"/>
                </a:lnTo>
                <a:lnTo>
                  <a:pt x="276" y="183"/>
                </a:lnTo>
                <a:lnTo>
                  <a:pt x="277" y="183"/>
                </a:lnTo>
                <a:lnTo>
                  <a:pt x="277" y="183"/>
                </a:lnTo>
                <a:lnTo>
                  <a:pt x="278" y="183"/>
                </a:lnTo>
                <a:lnTo>
                  <a:pt x="279" y="183"/>
                </a:lnTo>
                <a:lnTo>
                  <a:pt x="280" y="183"/>
                </a:lnTo>
                <a:lnTo>
                  <a:pt x="281" y="183"/>
                </a:lnTo>
                <a:lnTo>
                  <a:pt x="282" y="183"/>
                </a:lnTo>
                <a:lnTo>
                  <a:pt x="282" y="183"/>
                </a:lnTo>
                <a:lnTo>
                  <a:pt x="283" y="183"/>
                </a:lnTo>
                <a:lnTo>
                  <a:pt x="285" y="183"/>
                </a:lnTo>
                <a:lnTo>
                  <a:pt x="286" y="183"/>
                </a:lnTo>
                <a:lnTo>
                  <a:pt x="289" y="183"/>
                </a:lnTo>
                <a:lnTo>
                  <a:pt x="292" y="183"/>
                </a:lnTo>
                <a:lnTo>
                  <a:pt x="293" y="183"/>
                </a:lnTo>
                <a:lnTo>
                  <a:pt x="293" y="183"/>
                </a:lnTo>
                <a:lnTo>
                  <a:pt x="293" y="183"/>
                </a:lnTo>
                <a:lnTo>
                  <a:pt x="292" y="184"/>
                </a:lnTo>
                <a:lnTo>
                  <a:pt x="292" y="184"/>
                </a:lnTo>
                <a:lnTo>
                  <a:pt x="292" y="184"/>
                </a:lnTo>
                <a:lnTo>
                  <a:pt x="292" y="185"/>
                </a:lnTo>
                <a:lnTo>
                  <a:pt x="291" y="184"/>
                </a:lnTo>
                <a:lnTo>
                  <a:pt x="291" y="185"/>
                </a:lnTo>
                <a:lnTo>
                  <a:pt x="291" y="185"/>
                </a:lnTo>
                <a:lnTo>
                  <a:pt x="290" y="185"/>
                </a:lnTo>
                <a:lnTo>
                  <a:pt x="290" y="185"/>
                </a:lnTo>
                <a:lnTo>
                  <a:pt x="291" y="186"/>
                </a:lnTo>
                <a:lnTo>
                  <a:pt x="290" y="186"/>
                </a:lnTo>
                <a:lnTo>
                  <a:pt x="290" y="186"/>
                </a:lnTo>
                <a:lnTo>
                  <a:pt x="290" y="187"/>
                </a:lnTo>
                <a:lnTo>
                  <a:pt x="290" y="187"/>
                </a:lnTo>
                <a:lnTo>
                  <a:pt x="291" y="188"/>
                </a:lnTo>
                <a:lnTo>
                  <a:pt x="291" y="188"/>
                </a:lnTo>
                <a:lnTo>
                  <a:pt x="291" y="189"/>
                </a:lnTo>
                <a:lnTo>
                  <a:pt x="291" y="189"/>
                </a:lnTo>
                <a:lnTo>
                  <a:pt x="291" y="189"/>
                </a:lnTo>
                <a:lnTo>
                  <a:pt x="291" y="190"/>
                </a:lnTo>
                <a:lnTo>
                  <a:pt x="291" y="190"/>
                </a:lnTo>
                <a:lnTo>
                  <a:pt x="291" y="191"/>
                </a:lnTo>
                <a:lnTo>
                  <a:pt x="291" y="191"/>
                </a:lnTo>
                <a:lnTo>
                  <a:pt x="291" y="192"/>
                </a:lnTo>
                <a:lnTo>
                  <a:pt x="291" y="193"/>
                </a:lnTo>
                <a:lnTo>
                  <a:pt x="291" y="194"/>
                </a:lnTo>
                <a:lnTo>
                  <a:pt x="291" y="194"/>
                </a:lnTo>
                <a:lnTo>
                  <a:pt x="292" y="194"/>
                </a:lnTo>
                <a:lnTo>
                  <a:pt x="292" y="193"/>
                </a:lnTo>
                <a:lnTo>
                  <a:pt x="294" y="193"/>
                </a:lnTo>
                <a:lnTo>
                  <a:pt x="297" y="193"/>
                </a:lnTo>
                <a:lnTo>
                  <a:pt x="298" y="193"/>
                </a:lnTo>
                <a:lnTo>
                  <a:pt x="299" y="194"/>
                </a:lnTo>
                <a:lnTo>
                  <a:pt x="302" y="194"/>
                </a:lnTo>
                <a:lnTo>
                  <a:pt x="305" y="194"/>
                </a:lnTo>
                <a:lnTo>
                  <a:pt x="306" y="194"/>
                </a:lnTo>
                <a:lnTo>
                  <a:pt x="308" y="194"/>
                </a:lnTo>
                <a:lnTo>
                  <a:pt x="308" y="194"/>
                </a:lnTo>
                <a:lnTo>
                  <a:pt x="307" y="191"/>
                </a:lnTo>
                <a:lnTo>
                  <a:pt x="307" y="189"/>
                </a:lnTo>
                <a:lnTo>
                  <a:pt x="307" y="189"/>
                </a:lnTo>
                <a:lnTo>
                  <a:pt x="306" y="188"/>
                </a:lnTo>
                <a:lnTo>
                  <a:pt x="304" y="186"/>
                </a:lnTo>
                <a:lnTo>
                  <a:pt x="303" y="185"/>
                </a:lnTo>
                <a:lnTo>
                  <a:pt x="302" y="185"/>
                </a:lnTo>
                <a:lnTo>
                  <a:pt x="301" y="185"/>
                </a:lnTo>
                <a:lnTo>
                  <a:pt x="300" y="184"/>
                </a:lnTo>
                <a:lnTo>
                  <a:pt x="300" y="183"/>
                </a:lnTo>
                <a:lnTo>
                  <a:pt x="299" y="183"/>
                </a:lnTo>
                <a:lnTo>
                  <a:pt x="300" y="182"/>
                </a:lnTo>
                <a:lnTo>
                  <a:pt x="300" y="182"/>
                </a:lnTo>
                <a:lnTo>
                  <a:pt x="300" y="181"/>
                </a:lnTo>
                <a:lnTo>
                  <a:pt x="302" y="182"/>
                </a:lnTo>
                <a:lnTo>
                  <a:pt x="303" y="183"/>
                </a:lnTo>
                <a:lnTo>
                  <a:pt x="304" y="183"/>
                </a:lnTo>
                <a:lnTo>
                  <a:pt x="307" y="183"/>
                </a:lnTo>
                <a:lnTo>
                  <a:pt x="311" y="183"/>
                </a:lnTo>
                <a:lnTo>
                  <a:pt x="313" y="183"/>
                </a:lnTo>
                <a:lnTo>
                  <a:pt x="313" y="182"/>
                </a:lnTo>
                <a:lnTo>
                  <a:pt x="313" y="182"/>
                </a:lnTo>
                <a:lnTo>
                  <a:pt x="313" y="182"/>
                </a:lnTo>
                <a:lnTo>
                  <a:pt x="313" y="181"/>
                </a:lnTo>
                <a:lnTo>
                  <a:pt x="313" y="181"/>
                </a:lnTo>
                <a:lnTo>
                  <a:pt x="313" y="180"/>
                </a:lnTo>
                <a:lnTo>
                  <a:pt x="313" y="180"/>
                </a:lnTo>
                <a:lnTo>
                  <a:pt x="314" y="180"/>
                </a:lnTo>
                <a:lnTo>
                  <a:pt x="314" y="180"/>
                </a:lnTo>
                <a:lnTo>
                  <a:pt x="314" y="180"/>
                </a:lnTo>
                <a:lnTo>
                  <a:pt x="315" y="180"/>
                </a:lnTo>
                <a:lnTo>
                  <a:pt x="316" y="180"/>
                </a:lnTo>
                <a:lnTo>
                  <a:pt x="316" y="180"/>
                </a:lnTo>
                <a:lnTo>
                  <a:pt x="317" y="179"/>
                </a:lnTo>
                <a:lnTo>
                  <a:pt x="318" y="179"/>
                </a:lnTo>
                <a:lnTo>
                  <a:pt x="318" y="179"/>
                </a:lnTo>
                <a:lnTo>
                  <a:pt x="319" y="179"/>
                </a:lnTo>
                <a:lnTo>
                  <a:pt x="319" y="178"/>
                </a:lnTo>
                <a:lnTo>
                  <a:pt x="319" y="178"/>
                </a:lnTo>
                <a:lnTo>
                  <a:pt x="320" y="178"/>
                </a:lnTo>
                <a:lnTo>
                  <a:pt x="320" y="178"/>
                </a:lnTo>
                <a:lnTo>
                  <a:pt x="321" y="178"/>
                </a:lnTo>
                <a:lnTo>
                  <a:pt x="321" y="178"/>
                </a:lnTo>
                <a:lnTo>
                  <a:pt x="321" y="178"/>
                </a:lnTo>
                <a:lnTo>
                  <a:pt x="322" y="178"/>
                </a:lnTo>
                <a:lnTo>
                  <a:pt x="322" y="178"/>
                </a:lnTo>
                <a:lnTo>
                  <a:pt x="323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8"/>
                </a:lnTo>
                <a:lnTo>
                  <a:pt x="325" y="177"/>
                </a:lnTo>
                <a:lnTo>
                  <a:pt x="326" y="177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8"/>
                </a:lnTo>
                <a:lnTo>
                  <a:pt x="326" y="179"/>
                </a:lnTo>
                <a:lnTo>
                  <a:pt x="327" y="179"/>
                </a:lnTo>
                <a:lnTo>
                  <a:pt x="327" y="179"/>
                </a:lnTo>
                <a:lnTo>
                  <a:pt x="327" y="179"/>
                </a:lnTo>
                <a:lnTo>
                  <a:pt x="328" y="179"/>
                </a:lnTo>
                <a:lnTo>
                  <a:pt x="328" y="179"/>
                </a:lnTo>
                <a:lnTo>
                  <a:pt x="329" y="179"/>
                </a:lnTo>
                <a:lnTo>
                  <a:pt x="330" y="178"/>
                </a:lnTo>
                <a:lnTo>
                  <a:pt x="331" y="178"/>
                </a:lnTo>
                <a:lnTo>
                  <a:pt x="331" y="178"/>
                </a:lnTo>
                <a:lnTo>
                  <a:pt x="331" y="178"/>
                </a:lnTo>
                <a:lnTo>
                  <a:pt x="332" y="177"/>
                </a:lnTo>
                <a:lnTo>
                  <a:pt x="332" y="177"/>
                </a:lnTo>
                <a:lnTo>
                  <a:pt x="332" y="177"/>
                </a:lnTo>
                <a:lnTo>
                  <a:pt x="333" y="177"/>
                </a:lnTo>
                <a:lnTo>
                  <a:pt x="335" y="177"/>
                </a:lnTo>
                <a:lnTo>
                  <a:pt x="335" y="177"/>
                </a:lnTo>
                <a:lnTo>
                  <a:pt x="335" y="176"/>
                </a:lnTo>
                <a:lnTo>
                  <a:pt x="335" y="176"/>
                </a:lnTo>
                <a:lnTo>
                  <a:pt x="336" y="176"/>
                </a:lnTo>
                <a:lnTo>
                  <a:pt x="337" y="176"/>
                </a:lnTo>
                <a:lnTo>
                  <a:pt x="337" y="176"/>
                </a:lnTo>
                <a:lnTo>
                  <a:pt x="338" y="176"/>
                </a:lnTo>
                <a:lnTo>
                  <a:pt x="339" y="175"/>
                </a:lnTo>
                <a:lnTo>
                  <a:pt x="341" y="175"/>
                </a:lnTo>
                <a:lnTo>
                  <a:pt x="342" y="175"/>
                </a:lnTo>
                <a:lnTo>
                  <a:pt x="343" y="175"/>
                </a:lnTo>
                <a:lnTo>
                  <a:pt x="344" y="175"/>
                </a:lnTo>
                <a:lnTo>
                  <a:pt x="348" y="174"/>
                </a:lnTo>
                <a:lnTo>
                  <a:pt x="348" y="174"/>
                </a:lnTo>
                <a:lnTo>
                  <a:pt x="350" y="173"/>
                </a:lnTo>
                <a:lnTo>
                  <a:pt x="350" y="172"/>
                </a:lnTo>
                <a:lnTo>
                  <a:pt x="350" y="172"/>
                </a:lnTo>
                <a:lnTo>
                  <a:pt x="350" y="172"/>
                </a:lnTo>
                <a:lnTo>
                  <a:pt x="351" y="171"/>
                </a:lnTo>
                <a:lnTo>
                  <a:pt x="351" y="171"/>
                </a:lnTo>
                <a:lnTo>
                  <a:pt x="351" y="171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1" y="170"/>
                </a:lnTo>
                <a:lnTo>
                  <a:pt x="350" y="170"/>
                </a:lnTo>
                <a:lnTo>
                  <a:pt x="350" y="170"/>
                </a:lnTo>
                <a:lnTo>
                  <a:pt x="350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1" y="169"/>
                </a:lnTo>
                <a:lnTo>
                  <a:pt x="352" y="169"/>
                </a:lnTo>
                <a:lnTo>
                  <a:pt x="353" y="169"/>
                </a:lnTo>
                <a:lnTo>
                  <a:pt x="354" y="169"/>
                </a:lnTo>
                <a:lnTo>
                  <a:pt x="354" y="169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0"/>
                </a:lnTo>
                <a:lnTo>
                  <a:pt x="354" y="171"/>
                </a:lnTo>
                <a:lnTo>
                  <a:pt x="354" y="171"/>
                </a:lnTo>
                <a:lnTo>
                  <a:pt x="354" y="171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6" y="172"/>
                </a:lnTo>
                <a:lnTo>
                  <a:pt x="356" y="172"/>
                </a:lnTo>
                <a:lnTo>
                  <a:pt x="357" y="172"/>
                </a:lnTo>
                <a:lnTo>
                  <a:pt x="357" y="172"/>
                </a:lnTo>
                <a:lnTo>
                  <a:pt x="357" y="172"/>
                </a:lnTo>
                <a:lnTo>
                  <a:pt x="358" y="172"/>
                </a:lnTo>
                <a:lnTo>
                  <a:pt x="358" y="172"/>
                </a:lnTo>
                <a:lnTo>
                  <a:pt x="359" y="172"/>
                </a:lnTo>
                <a:lnTo>
                  <a:pt x="359" y="172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1" y="171"/>
                </a:lnTo>
                <a:lnTo>
                  <a:pt x="361" y="170"/>
                </a:lnTo>
                <a:lnTo>
                  <a:pt x="361" y="170"/>
                </a:lnTo>
                <a:lnTo>
                  <a:pt x="361" y="170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9"/>
                </a:lnTo>
                <a:lnTo>
                  <a:pt x="361" y="168"/>
                </a:lnTo>
                <a:lnTo>
                  <a:pt x="360" y="168"/>
                </a:lnTo>
                <a:lnTo>
                  <a:pt x="361" y="168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7"/>
                </a:lnTo>
                <a:lnTo>
                  <a:pt x="361" y="166"/>
                </a:lnTo>
                <a:lnTo>
                  <a:pt x="361" y="166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1" y="165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4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60" y="163"/>
                </a:lnTo>
                <a:lnTo>
                  <a:pt x="359" y="163"/>
                </a:lnTo>
                <a:lnTo>
                  <a:pt x="359" y="162"/>
                </a:lnTo>
                <a:lnTo>
                  <a:pt x="359" y="162"/>
                </a:lnTo>
                <a:lnTo>
                  <a:pt x="359" y="161"/>
                </a:lnTo>
                <a:lnTo>
                  <a:pt x="359" y="161"/>
                </a:lnTo>
                <a:lnTo>
                  <a:pt x="359" y="161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0" y="160"/>
                </a:lnTo>
                <a:lnTo>
                  <a:pt x="361" y="160"/>
                </a:lnTo>
                <a:lnTo>
                  <a:pt x="361" y="160"/>
                </a:lnTo>
                <a:lnTo>
                  <a:pt x="361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60"/>
                </a:lnTo>
                <a:lnTo>
                  <a:pt x="362" y="159"/>
                </a:lnTo>
                <a:lnTo>
                  <a:pt x="362" y="159"/>
                </a:lnTo>
                <a:lnTo>
                  <a:pt x="362" y="159"/>
                </a:lnTo>
                <a:lnTo>
                  <a:pt x="362" y="158"/>
                </a:lnTo>
                <a:lnTo>
                  <a:pt x="362" y="158"/>
                </a:lnTo>
                <a:lnTo>
                  <a:pt x="362" y="158"/>
                </a:lnTo>
                <a:lnTo>
                  <a:pt x="361" y="158"/>
                </a:lnTo>
                <a:lnTo>
                  <a:pt x="360" y="156"/>
                </a:lnTo>
                <a:lnTo>
                  <a:pt x="360" y="156"/>
                </a:lnTo>
                <a:lnTo>
                  <a:pt x="360" y="156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5"/>
                </a:lnTo>
                <a:lnTo>
                  <a:pt x="361" y="154"/>
                </a:lnTo>
                <a:lnTo>
                  <a:pt x="362" y="154"/>
                </a:lnTo>
                <a:lnTo>
                  <a:pt x="362" y="154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2" y="153"/>
                </a:lnTo>
                <a:lnTo>
                  <a:pt x="363" y="152"/>
                </a:lnTo>
                <a:lnTo>
                  <a:pt x="363" y="151"/>
                </a:lnTo>
                <a:lnTo>
                  <a:pt x="363" y="150"/>
                </a:lnTo>
                <a:lnTo>
                  <a:pt x="363" y="150"/>
                </a:lnTo>
                <a:lnTo>
                  <a:pt x="364" y="149"/>
                </a:lnTo>
                <a:lnTo>
                  <a:pt x="364" y="147"/>
                </a:lnTo>
                <a:lnTo>
                  <a:pt x="364" y="147"/>
                </a:lnTo>
                <a:lnTo>
                  <a:pt x="365" y="147"/>
                </a:lnTo>
                <a:lnTo>
                  <a:pt x="366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7"/>
                </a:lnTo>
                <a:lnTo>
                  <a:pt x="368" y="145"/>
                </a:lnTo>
                <a:lnTo>
                  <a:pt x="368" y="143"/>
                </a:lnTo>
                <a:lnTo>
                  <a:pt x="370" y="143"/>
                </a:lnTo>
                <a:lnTo>
                  <a:pt x="371" y="143"/>
                </a:lnTo>
                <a:lnTo>
                  <a:pt x="372" y="143"/>
                </a:lnTo>
                <a:lnTo>
                  <a:pt x="372" y="144"/>
                </a:lnTo>
                <a:lnTo>
                  <a:pt x="372" y="144"/>
                </a:lnTo>
                <a:lnTo>
                  <a:pt x="372" y="144"/>
                </a:lnTo>
                <a:lnTo>
                  <a:pt x="373" y="144"/>
                </a:lnTo>
                <a:lnTo>
                  <a:pt x="373" y="145"/>
                </a:lnTo>
                <a:lnTo>
                  <a:pt x="374" y="145"/>
                </a:lnTo>
                <a:lnTo>
                  <a:pt x="374" y="145"/>
                </a:lnTo>
                <a:lnTo>
                  <a:pt x="374" y="146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4" y="147"/>
                </a:lnTo>
                <a:lnTo>
                  <a:pt x="373" y="148"/>
                </a:lnTo>
                <a:lnTo>
                  <a:pt x="373" y="149"/>
                </a:lnTo>
                <a:lnTo>
                  <a:pt x="373" y="149"/>
                </a:lnTo>
                <a:lnTo>
                  <a:pt x="373" y="150"/>
                </a:lnTo>
                <a:lnTo>
                  <a:pt x="374" y="149"/>
                </a:lnTo>
                <a:lnTo>
                  <a:pt x="375" y="150"/>
                </a:lnTo>
                <a:lnTo>
                  <a:pt x="375" y="151"/>
                </a:lnTo>
                <a:lnTo>
                  <a:pt x="379" y="152"/>
                </a:lnTo>
                <a:lnTo>
                  <a:pt x="379" y="152"/>
                </a:lnTo>
                <a:lnTo>
                  <a:pt x="385" y="147"/>
                </a:lnTo>
                <a:lnTo>
                  <a:pt x="391" y="148"/>
                </a:lnTo>
                <a:lnTo>
                  <a:pt x="392" y="149"/>
                </a:lnTo>
                <a:lnTo>
                  <a:pt x="393" y="149"/>
                </a:lnTo>
                <a:lnTo>
                  <a:pt x="394" y="148"/>
                </a:lnTo>
                <a:lnTo>
                  <a:pt x="394" y="147"/>
                </a:lnTo>
                <a:lnTo>
                  <a:pt x="394" y="145"/>
                </a:lnTo>
                <a:lnTo>
                  <a:pt x="394" y="144"/>
                </a:lnTo>
                <a:lnTo>
                  <a:pt x="395" y="144"/>
                </a:lnTo>
                <a:lnTo>
                  <a:pt x="396" y="143"/>
                </a:lnTo>
                <a:lnTo>
                  <a:pt x="397" y="142"/>
                </a:lnTo>
                <a:lnTo>
                  <a:pt x="397" y="141"/>
                </a:lnTo>
                <a:lnTo>
                  <a:pt x="398" y="140"/>
                </a:lnTo>
                <a:lnTo>
                  <a:pt x="398" y="140"/>
                </a:lnTo>
                <a:lnTo>
                  <a:pt x="397" y="137"/>
                </a:lnTo>
                <a:lnTo>
                  <a:pt x="399" y="133"/>
                </a:lnTo>
                <a:lnTo>
                  <a:pt x="402" y="130"/>
                </a:lnTo>
                <a:lnTo>
                  <a:pt x="403" y="126"/>
                </a:lnTo>
                <a:lnTo>
                  <a:pt x="406" y="124"/>
                </a:lnTo>
                <a:lnTo>
                  <a:pt x="406" y="122"/>
                </a:lnTo>
                <a:lnTo>
                  <a:pt x="405" y="118"/>
                </a:lnTo>
                <a:lnTo>
                  <a:pt x="405" y="118"/>
                </a:lnTo>
                <a:lnTo>
                  <a:pt x="406" y="118"/>
                </a:lnTo>
                <a:lnTo>
                  <a:pt x="406" y="117"/>
                </a:lnTo>
                <a:lnTo>
                  <a:pt x="406" y="117"/>
                </a:lnTo>
                <a:lnTo>
                  <a:pt x="407" y="117"/>
                </a:lnTo>
                <a:lnTo>
                  <a:pt x="408" y="116"/>
                </a:lnTo>
                <a:lnTo>
                  <a:pt x="408" y="117"/>
                </a:lnTo>
                <a:lnTo>
                  <a:pt x="408" y="117"/>
                </a:lnTo>
                <a:lnTo>
                  <a:pt x="409" y="117"/>
                </a:lnTo>
                <a:lnTo>
                  <a:pt x="409" y="118"/>
                </a:lnTo>
                <a:lnTo>
                  <a:pt x="409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8"/>
                </a:lnTo>
                <a:lnTo>
                  <a:pt x="410" y="117"/>
                </a:lnTo>
                <a:lnTo>
                  <a:pt x="410" y="117"/>
                </a:lnTo>
                <a:lnTo>
                  <a:pt x="410" y="116"/>
                </a:lnTo>
                <a:lnTo>
                  <a:pt x="410" y="116"/>
                </a:lnTo>
                <a:lnTo>
                  <a:pt x="410" y="115"/>
                </a:lnTo>
                <a:lnTo>
                  <a:pt x="410" y="114"/>
                </a:lnTo>
                <a:lnTo>
                  <a:pt x="410" y="114"/>
                </a:lnTo>
                <a:lnTo>
                  <a:pt x="411" y="113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1" y="112"/>
                </a:lnTo>
                <a:lnTo>
                  <a:pt x="412" y="111"/>
                </a:lnTo>
                <a:lnTo>
                  <a:pt x="415" y="112"/>
                </a:lnTo>
                <a:lnTo>
                  <a:pt x="417" y="111"/>
                </a:lnTo>
                <a:lnTo>
                  <a:pt x="419" y="111"/>
                </a:lnTo>
                <a:lnTo>
                  <a:pt x="420" y="111"/>
                </a:lnTo>
                <a:lnTo>
                  <a:pt x="422" y="111"/>
                </a:lnTo>
                <a:lnTo>
                  <a:pt x="425" y="111"/>
                </a:lnTo>
                <a:lnTo>
                  <a:pt x="428" y="112"/>
                </a:lnTo>
                <a:lnTo>
                  <a:pt x="430" y="112"/>
                </a:lnTo>
                <a:lnTo>
                  <a:pt x="431" y="112"/>
                </a:lnTo>
                <a:lnTo>
                  <a:pt x="431" y="112"/>
                </a:lnTo>
                <a:lnTo>
                  <a:pt x="432" y="112"/>
                </a:lnTo>
                <a:lnTo>
                  <a:pt x="433" y="111"/>
                </a:lnTo>
                <a:lnTo>
                  <a:pt x="434" y="112"/>
                </a:lnTo>
                <a:lnTo>
                  <a:pt x="434" y="111"/>
                </a:lnTo>
                <a:lnTo>
                  <a:pt x="434" y="111"/>
                </a:lnTo>
                <a:lnTo>
                  <a:pt x="435" y="112"/>
                </a:lnTo>
                <a:lnTo>
                  <a:pt x="434" y="112"/>
                </a:lnTo>
                <a:lnTo>
                  <a:pt x="434" y="112"/>
                </a:lnTo>
                <a:lnTo>
                  <a:pt x="434" y="113"/>
                </a:lnTo>
                <a:lnTo>
                  <a:pt x="434" y="113"/>
                </a:lnTo>
                <a:lnTo>
                  <a:pt x="434" y="114"/>
                </a:lnTo>
                <a:lnTo>
                  <a:pt x="434" y="114"/>
                </a:lnTo>
                <a:lnTo>
                  <a:pt x="434" y="114"/>
                </a:lnTo>
                <a:lnTo>
                  <a:pt x="435" y="114"/>
                </a:lnTo>
                <a:lnTo>
                  <a:pt x="435" y="114"/>
                </a:lnTo>
                <a:lnTo>
                  <a:pt x="436" y="114"/>
                </a:lnTo>
                <a:lnTo>
                  <a:pt x="436" y="115"/>
                </a:lnTo>
                <a:lnTo>
                  <a:pt x="436" y="115"/>
                </a:lnTo>
                <a:lnTo>
                  <a:pt x="437" y="115"/>
                </a:lnTo>
                <a:lnTo>
                  <a:pt x="437" y="115"/>
                </a:lnTo>
                <a:lnTo>
                  <a:pt x="438" y="115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8" y="116"/>
                </a:lnTo>
                <a:lnTo>
                  <a:pt x="439" y="116"/>
                </a:lnTo>
                <a:lnTo>
                  <a:pt x="439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6"/>
                </a:lnTo>
                <a:lnTo>
                  <a:pt x="443" y="116"/>
                </a:lnTo>
                <a:lnTo>
                  <a:pt x="443" y="116"/>
                </a:lnTo>
                <a:lnTo>
                  <a:pt x="444" y="115"/>
                </a:lnTo>
                <a:lnTo>
                  <a:pt x="444" y="115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6" y="114"/>
                </a:lnTo>
                <a:lnTo>
                  <a:pt x="446" y="114"/>
                </a:lnTo>
                <a:lnTo>
                  <a:pt x="447" y="114"/>
                </a:lnTo>
                <a:lnTo>
                  <a:pt x="447" y="114"/>
                </a:lnTo>
                <a:lnTo>
                  <a:pt x="447" y="114"/>
                </a:lnTo>
                <a:lnTo>
                  <a:pt x="448" y="114"/>
                </a:lnTo>
                <a:lnTo>
                  <a:pt x="448" y="114"/>
                </a:lnTo>
                <a:lnTo>
                  <a:pt x="448" y="114"/>
                </a:lnTo>
                <a:lnTo>
                  <a:pt x="449" y="114"/>
                </a:lnTo>
                <a:lnTo>
                  <a:pt x="449" y="114"/>
                </a:lnTo>
                <a:lnTo>
                  <a:pt x="449" y="115"/>
                </a:lnTo>
                <a:lnTo>
                  <a:pt x="449" y="115"/>
                </a:lnTo>
                <a:lnTo>
                  <a:pt x="450" y="115"/>
                </a:lnTo>
                <a:lnTo>
                  <a:pt x="450" y="115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4" y="118"/>
                </a:lnTo>
                <a:lnTo>
                  <a:pt x="455" y="118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6" y="119"/>
                </a:lnTo>
                <a:lnTo>
                  <a:pt x="457" y="119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7" y="120"/>
                </a:lnTo>
                <a:lnTo>
                  <a:pt x="458" y="121"/>
                </a:lnTo>
                <a:lnTo>
                  <a:pt x="458" y="121"/>
                </a:lnTo>
                <a:lnTo>
                  <a:pt x="458" y="121"/>
                </a:lnTo>
                <a:lnTo>
                  <a:pt x="459" y="121"/>
                </a:lnTo>
                <a:lnTo>
                  <a:pt x="459" y="121"/>
                </a:lnTo>
                <a:lnTo>
                  <a:pt x="459" y="121"/>
                </a:lnTo>
                <a:lnTo>
                  <a:pt x="460" y="121"/>
                </a:lnTo>
                <a:lnTo>
                  <a:pt x="460" y="121"/>
                </a:lnTo>
                <a:lnTo>
                  <a:pt x="460" y="121"/>
                </a:lnTo>
                <a:lnTo>
                  <a:pt x="461" y="121"/>
                </a:lnTo>
                <a:lnTo>
                  <a:pt x="461" y="121"/>
                </a:lnTo>
                <a:lnTo>
                  <a:pt x="461" y="122"/>
                </a:lnTo>
                <a:lnTo>
                  <a:pt x="461" y="122"/>
                </a:lnTo>
                <a:lnTo>
                  <a:pt x="462" y="122"/>
                </a:lnTo>
                <a:lnTo>
                  <a:pt x="462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3" y="122"/>
                </a:lnTo>
                <a:lnTo>
                  <a:pt x="464" y="122"/>
                </a:lnTo>
                <a:lnTo>
                  <a:pt x="464" y="123"/>
                </a:lnTo>
                <a:lnTo>
                  <a:pt x="464" y="122"/>
                </a:lnTo>
                <a:lnTo>
                  <a:pt x="464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2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5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6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7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8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69" y="120"/>
                </a:lnTo>
                <a:lnTo>
                  <a:pt x="470" y="120"/>
                </a:lnTo>
                <a:lnTo>
                  <a:pt x="470" y="120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0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1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1"/>
                </a:lnTo>
                <a:lnTo>
                  <a:pt x="472" y="122"/>
                </a:lnTo>
                <a:lnTo>
                  <a:pt x="473" y="122"/>
                </a:lnTo>
                <a:lnTo>
                  <a:pt x="473" y="122"/>
                </a:lnTo>
                <a:lnTo>
                  <a:pt x="473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4" y="122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3"/>
                </a:lnTo>
                <a:lnTo>
                  <a:pt x="475" y="124"/>
                </a:lnTo>
                <a:lnTo>
                  <a:pt x="475" y="124"/>
                </a:lnTo>
                <a:lnTo>
                  <a:pt x="475" y="124"/>
                </a:lnTo>
                <a:lnTo>
                  <a:pt x="476" y="124"/>
                </a:lnTo>
                <a:lnTo>
                  <a:pt x="476" y="124"/>
                </a:lnTo>
                <a:lnTo>
                  <a:pt x="476" y="124"/>
                </a:lnTo>
                <a:lnTo>
                  <a:pt x="477" y="124"/>
                </a:lnTo>
                <a:lnTo>
                  <a:pt x="477" y="125"/>
                </a:lnTo>
                <a:lnTo>
                  <a:pt x="477" y="125"/>
                </a:lnTo>
                <a:lnTo>
                  <a:pt x="478" y="125"/>
                </a:lnTo>
                <a:lnTo>
                  <a:pt x="478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5"/>
                </a:lnTo>
                <a:lnTo>
                  <a:pt x="479" y="126"/>
                </a:lnTo>
                <a:lnTo>
                  <a:pt x="479" y="126"/>
                </a:lnTo>
                <a:lnTo>
                  <a:pt x="479" y="126"/>
                </a:lnTo>
                <a:lnTo>
                  <a:pt x="480" y="127"/>
                </a:lnTo>
                <a:lnTo>
                  <a:pt x="480" y="127"/>
                </a:lnTo>
                <a:lnTo>
                  <a:pt x="481" y="127"/>
                </a:lnTo>
                <a:lnTo>
                  <a:pt x="481" y="127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8"/>
                </a:lnTo>
                <a:lnTo>
                  <a:pt x="481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29"/>
                </a:lnTo>
                <a:lnTo>
                  <a:pt x="482" y="130"/>
                </a:lnTo>
                <a:lnTo>
                  <a:pt x="482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0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1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3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4" y="132"/>
                </a:lnTo>
                <a:lnTo>
                  <a:pt x="485" y="132"/>
                </a:lnTo>
                <a:lnTo>
                  <a:pt x="485" y="132"/>
                </a:lnTo>
                <a:lnTo>
                  <a:pt x="485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6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7" y="133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8" y="134"/>
                </a:lnTo>
                <a:lnTo>
                  <a:pt x="489" y="134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89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0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6"/>
                </a:lnTo>
                <a:lnTo>
                  <a:pt x="492" y="137"/>
                </a:lnTo>
                <a:lnTo>
                  <a:pt x="492" y="137"/>
                </a:lnTo>
                <a:lnTo>
                  <a:pt x="493" y="137"/>
                </a:lnTo>
                <a:lnTo>
                  <a:pt x="493" y="137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8"/>
                </a:lnTo>
                <a:lnTo>
                  <a:pt x="493" y="139"/>
                </a:lnTo>
                <a:lnTo>
                  <a:pt x="493" y="139"/>
                </a:lnTo>
                <a:lnTo>
                  <a:pt x="493" y="139"/>
                </a:lnTo>
                <a:lnTo>
                  <a:pt x="494" y="139"/>
                </a:lnTo>
                <a:lnTo>
                  <a:pt x="494" y="139"/>
                </a:lnTo>
                <a:lnTo>
                  <a:pt x="494" y="140"/>
                </a:lnTo>
                <a:lnTo>
                  <a:pt x="494" y="140"/>
                </a:lnTo>
                <a:lnTo>
                  <a:pt x="494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0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1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2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3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6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4"/>
                </a:lnTo>
                <a:lnTo>
                  <a:pt x="495" y="145"/>
                </a:lnTo>
                <a:lnTo>
                  <a:pt x="496" y="145"/>
                </a:lnTo>
                <a:lnTo>
                  <a:pt x="496" y="146"/>
                </a:lnTo>
                <a:lnTo>
                  <a:pt x="496" y="146"/>
                </a:lnTo>
                <a:lnTo>
                  <a:pt x="497" y="146"/>
                </a:lnTo>
                <a:lnTo>
                  <a:pt x="497" y="146"/>
                </a:lnTo>
                <a:lnTo>
                  <a:pt x="498" y="146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8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499" y="147"/>
                </a:lnTo>
                <a:lnTo>
                  <a:pt x="500" y="147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0" y="148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1" y="148"/>
                </a:lnTo>
                <a:lnTo>
                  <a:pt x="501" y="148"/>
                </a:lnTo>
                <a:lnTo>
                  <a:pt x="501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7"/>
                </a:lnTo>
                <a:lnTo>
                  <a:pt x="502" y="148"/>
                </a:lnTo>
                <a:lnTo>
                  <a:pt x="502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8"/>
                </a:lnTo>
                <a:lnTo>
                  <a:pt x="503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4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6" y="149"/>
                </a:lnTo>
                <a:lnTo>
                  <a:pt x="506" y="149"/>
                </a:lnTo>
                <a:lnTo>
                  <a:pt x="506" y="149"/>
                </a:lnTo>
                <a:lnTo>
                  <a:pt x="507" y="149"/>
                </a:lnTo>
                <a:lnTo>
                  <a:pt x="507" y="149"/>
                </a:lnTo>
                <a:lnTo>
                  <a:pt x="507" y="150"/>
                </a:lnTo>
                <a:lnTo>
                  <a:pt x="508" y="150"/>
                </a:lnTo>
                <a:lnTo>
                  <a:pt x="508" y="151"/>
                </a:lnTo>
                <a:lnTo>
                  <a:pt x="508" y="151"/>
                </a:lnTo>
                <a:lnTo>
                  <a:pt x="509" y="151"/>
                </a:lnTo>
                <a:lnTo>
                  <a:pt x="510" y="152"/>
                </a:lnTo>
                <a:lnTo>
                  <a:pt x="510" y="152"/>
                </a:lnTo>
                <a:lnTo>
                  <a:pt x="511" y="152"/>
                </a:lnTo>
                <a:lnTo>
                  <a:pt x="511" y="153"/>
                </a:lnTo>
                <a:lnTo>
                  <a:pt x="511" y="153"/>
                </a:lnTo>
                <a:lnTo>
                  <a:pt x="510" y="160"/>
                </a:lnTo>
                <a:lnTo>
                  <a:pt x="510" y="163"/>
                </a:lnTo>
                <a:lnTo>
                  <a:pt x="509" y="165"/>
                </a:lnTo>
                <a:lnTo>
                  <a:pt x="509" y="166"/>
                </a:lnTo>
                <a:lnTo>
                  <a:pt x="508" y="166"/>
                </a:lnTo>
                <a:lnTo>
                  <a:pt x="508" y="167"/>
                </a:lnTo>
                <a:lnTo>
                  <a:pt x="507" y="167"/>
                </a:lnTo>
                <a:lnTo>
                  <a:pt x="507" y="168"/>
                </a:lnTo>
                <a:lnTo>
                  <a:pt x="507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69"/>
                </a:lnTo>
                <a:lnTo>
                  <a:pt x="506" y="170"/>
                </a:lnTo>
                <a:lnTo>
                  <a:pt x="506" y="171"/>
                </a:lnTo>
                <a:lnTo>
                  <a:pt x="506" y="172"/>
                </a:lnTo>
                <a:lnTo>
                  <a:pt x="506" y="172"/>
                </a:lnTo>
                <a:lnTo>
                  <a:pt x="507" y="172"/>
                </a:lnTo>
                <a:lnTo>
                  <a:pt x="507" y="172"/>
                </a:lnTo>
                <a:lnTo>
                  <a:pt x="507" y="171"/>
                </a:lnTo>
                <a:lnTo>
                  <a:pt x="507" y="172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7" y="171"/>
                </a:lnTo>
                <a:lnTo>
                  <a:pt x="508" y="172"/>
                </a:lnTo>
                <a:lnTo>
                  <a:pt x="509" y="172"/>
                </a:lnTo>
                <a:lnTo>
                  <a:pt x="510" y="172"/>
                </a:lnTo>
                <a:lnTo>
                  <a:pt x="512" y="170"/>
                </a:lnTo>
                <a:lnTo>
                  <a:pt x="512" y="168"/>
                </a:lnTo>
                <a:lnTo>
                  <a:pt x="512" y="167"/>
                </a:lnTo>
                <a:lnTo>
                  <a:pt x="511" y="167"/>
                </a:lnTo>
                <a:lnTo>
                  <a:pt x="512" y="167"/>
                </a:lnTo>
                <a:lnTo>
                  <a:pt x="513" y="166"/>
                </a:lnTo>
                <a:lnTo>
                  <a:pt x="513" y="163"/>
                </a:lnTo>
                <a:lnTo>
                  <a:pt x="513" y="163"/>
                </a:lnTo>
                <a:lnTo>
                  <a:pt x="513" y="160"/>
                </a:lnTo>
                <a:lnTo>
                  <a:pt x="513" y="160"/>
                </a:lnTo>
                <a:lnTo>
                  <a:pt x="514" y="156"/>
                </a:lnTo>
                <a:lnTo>
                  <a:pt x="514" y="154"/>
                </a:lnTo>
                <a:lnTo>
                  <a:pt x="515" y="154"/>
                </a:lnTo>
                <a:lnTo>
                  <a:pt x="516" y="155"/>
                </a:lnTo>
                <a:lnTo>
                  <a:pt x="518" y="156"/>
                </a:lnTo>
                <a:lnTo>
                  <a:pt x="519" y="156"/>
                </a:lnTo>
                <a:lnTo>
                  <a:pt x="520" y="156"/>
                </a:lnTo>
                <a:lnTo>
                  <a:pt x="520" y="156"/>
                </a:lnTo>
                <a:lnTo>
                  <a:pt x="523" y="157"/>
                </a:lnTo>
                <a:lnTo>
                  <a:pt x="525" y="158"/>
                </a:lnTo>
                <a:lnTo>
                  <a:pt x="527" y="158"/>
                </a:lnTo>
                <a:lnTo>
                  <a:pt x="530" y="158"/>
                </a:lnTo>
                <a:lnTo>
                  <a:pt x="532" y="160"/>
                </a:lnTo>
                <a:lnTo>
                  <a:pt x="534" y="161"/>
                </a:lnTo>
                <a:lnTo>
                  <a:pt x="538" y="162"/>
                </a:lnTo>
                <a:lnTo>
                  <a:pt x="538" y="163"/>
                </a:lnTo>
                <a:lnTo>
                  <a:pt x="539" y="163"/>
                </a:lnTo>
                <a:lnTo>
                  <a:pt x="539" y="163"/>
                </a:lnTo>
                <a:lnTo>
                  <a:pt x="539" y="163"/>
                </a:lnTo>
                <a:lnTo>
                  <a:pt x="541" y="163"/>
                </a:lnTo>
                <a:lnTo>
                  <a:pt x="541" y="163"/>
                </a:lnTo>
                <a:lnTo>
                  <a:pt x="542" y="163"/>
                </a:lnTo>
                <a:lnTo>
                  <a:pt x="543" y="163"/>
                </a:lnTo>
                <a:lnTo>
                  <a:pt x="543" y="163"/>
                </a:lnTo>
                <a:lnTo>
                  <a:pt x="543" y="163"/>
                </a:lnTo>
                <a:lnTo>
                  <a:pt x="545" y="163"/>
                </a:lnTo>
                <a:lnTo>
                  <a:pt x="545" y="163"/>
                </a:lnTo>
                <a:lnTo>
                  <a:pt x="546" y="163"/>
                </a:lnTo>
                <a:lnTo>
                  <a:pt x="546" y="164"/>
                </a:lnTo>
                <a:lnTo>
                  <a:pt x="546" y="164"/>
                </a:lnTo>
                <a:lnTo>
                  <a:pt x="547" y="164"/>
                </a:lnTo>
                <a:lnTo>
                  <a:pt x="548" y="165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8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6"/>
                </a:lnTo>
                <a:lnTo>
                  <a:pt x="549" y="165"/>
                </a:lnTo>
                <a:lnTo>
                  <a:pt x="549" y="165"/>
                </a:lnTo>
                <a:lnTo>
                  <a:pt x="549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5"/>
                </a:lnTo>
                <a:lnTo>
                  <a:pt x="550" y="164"/>
                </a:lnTo>
                <a:lnTo>
                  <a:pt x="550" y="164"/>
                </a:lnTo>
                <a:lnTo>
                  <a:pt x="551" y="164"/>
                </a:lnTo>
                <a:lnTo>
                  <a:pt x="551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2" y="163"/>
                </a:lnTo>
                <a:lnTo>
                  <a:pt x="553" y="163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2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1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60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9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3" y="158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7"/>
                </a:lnTo>
                <a:lnTo>
                  <a:pt x="554" y="156"/>
                </a:lnTo>
                <a:lnTo>
                  <a:pt x="554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6"/>
                </a:lnTo>
                <a:lnTo>
                  <a:pt x="555" y="155"/>
                </a:lnTo>
                <a:lnTo>
                  <a:pt x="555" y="155"/>
                </a:lnTo>
                <a:lnTo>
                  <a:pt x="555" y="155"/>
                </a:lnTo>
                <a:lnTo>
                  <a:pt x="555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4"/>
                </a:lnTo>
                <a:lnTo>
                  <a:pt x="556" y="153"/>
                </a:lnTo>
                <a:lnTo>
                  <a:pt x="556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3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7" y="152"/>
                </a:lnTo>
                <a:lnTo>
                  <a:pt x="558" y="152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8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1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50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9"/>
                </a:lnTo>
                <a:lnTo>
                  <a:pt x="559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8"/>
                </a:lnTo>
                <a:lnTo>
                  <a:pt x="560" y="147"/>
                </a:lnTo>
                <a:lnTo>
                  <a:pt x="560" y="147"/>
                </a:lnTo>
                <a:lnTo>
                  <a:pt x="560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7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6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5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4"/>
                </a:lnTo>
                <a:lnTo>
                  <a:pt x="561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3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2"/>
                </a:lnTo>
                <a:lnTo>
                  <a:pt x="562" y="141"/>
                </a:lnTo>
                <a:lnTo>
                  <a:pt x="562" y="141"/>
                </a:lnTo>
                <a:lnTo>
                  <a:pt x="562" y="141"/>
                </a:lnTo>
                <a:lnTo>
                  <a:pt x="563" y="141"/>
                </a:lnTo>
                <a:lnTo>
                  <a:pt x="563" y="141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40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9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8"/>
                </a:lnTo>
                <a:lnTo>
                  <a:pt x="563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7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6"/>
                </a:lnTo>
                <a:lnTo>
                  <a:pt x="564" y="135"/>
                </a:lnTo>
                <a:lnTo>
                  <a:pt x="564" y="135"/>
                </a:lnTo>
                <a:lnTo>
                  <a:pt x="565" y="135"/>
                </a:lnTo>
                <a:lnTo>
                  <a:pt x="566" y="135"/>
                </a:lnTo>
                <a:lnTo>
                  <a:pt x="566" y="135"/>
                </a:lnTo>
                <a:lnTo>
                  <a:pt x="566" y="135"/>
                </a:lnTo>
                <a:lnTo>
                  <a:pt x="567" y="135"/>
                </a:lnTo>
                <a:lnTo>
                  <a:pt x="568" y="134"/>
                </a:lnTo>
                <a:lnTo>
                  <a:pt x="569" y="134"/>
                </a:lnTo>
                <a:lnTo>
                  <a:pt x="568" y="134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3"/>
                </a:lnTo>
                <a:lnTo>
                  <a:pt x="568" y="132"/>
                </a:lnTo>
                <a:lnTo>
                  <a:pt x="568" y="132"/>
                </a:lnTo>
                <a:lnTo>
                  <a:pt x="567" y="132"/>
                </a:lnTo>
                <a:lnTo>
                  <a:pt x="567" y="131"/>
                </a:lnTo>
                <a:lnTo>
                  <a:pt x="568" y="131"/>
                </a:lnTo>
                <a:lnTo>
                  <a:pt x="568" y="131"/>
                </a:lnTo>
                <a:lnTo>
                  <a:pt x="568" y="131"/>
                </a:lnTo>
                <a:lnTo>
                  <a:pt x="569" y="131"/>
                </a:lnTo>
                <a:lnTo>
                  <a:pt x="569" y="131"/>
                </a:lnTo>
                <a:lnTo>
                  <a:pt x="569" y="130"/>
                </a:lnTo>
                <a:lnTo>
                  <a:pt x="569" y="130"/>
                </a:lnTo>
                <a:lnTo>
                  <a:pt x="569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29"/>
                </a:lnTo>
                <a:lnTo>
                  <a:pt x="568" y="129"/>
                </a:lnTo>
                <a:lnTo>
                  <a:pt x="567" y="129"/>
                </a:lnTo>
                <a:lnTo>
                  <a:pt x="567" y="130"/>
                </a:lnTo>
                <a:lnTo>
                  <a:pt x="566" y="130"/>
                </a:lnTo>
                <a:lnTo>
                  <a:pt x="566" y="129"/>
                </a:lnTo>
                <a:lnTo>
                  <a:pt x="566" y="129"/>
                </a:lnTo>
                <a:lnTo>
                  <a:pt x="566" y="129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8"/>
                </a:lnTo>
                <a:lnTo>
                  <a:pt x="566" y="127"/>
                </a:lnTo>
                <a:lnTo>
                  <a:pt x="566" y="127"/>
                </a:lnTo>
                <a:lnTo>
                  <a:pt x="565" y="127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5" y="126"/>
                </a:lnTo>
                <a:lnTo>
                  <a:pt x="564" y="126"/>
                </a:lnTo>
                <a:lnTo>
                  <a:pt x="564" y="126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5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4"/>
                </a:lnTo>
                <a:lnTo>
                  <a:pt x="564" y="123"/>
                </a:lnTo>
                <a:lnTo>
                  <a:pt x="564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3" y="122"/>
                </a:lnTo>
                <a:lnTo>
                  <a:pt x="563" y="121"/>
                </a:lnTo>
                <a:lnTo>
                  <a:pt x="562" y="121"/>
                </a:lnTo>
                <a:lnTo>
                  <a:pt x="562" y="121"/>
                </a:lnTo>
                <a:lnTo>
                  <a:pt x="562" y="121"/>
                </a:lnTo>
                <a:lnTo>
                  <a:pt x="561" y="121"/>
                </a:lnTo>
                <a:lnTo>
                  <a:pt x="561" y="121"/>
                </a:lnTo>
                <a:lnTo>
                  <a:pt x="561" y="120"/>
                </a:lnTo>
                <a:lnTo>
                  <a:pt x="561" y="120"/>
                </a:lnTo>
                <a:lnTo>
                  <a:pt x="561" y="120"/>
                </a:lnTo>
                <a:lnTo>
                  <a:pt x="560" y="120"/>
                </a:lnTo>
                <a:lnTo>
                  <a:pt x="560" y="120"/>
                </a:lnTo>
                <a:lnTo>
                  <a:pt x="560" y="120"/>
                </a:lnTo>
                <a:lnTo>
                  <a:pt x="559" y="120"/>
                </a:lnTo>
                <a:lnTo>
                  <a:pt x="559" y="120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9"/>
                </a:lnTo>
                <a:lnTo>
                  <a:pt x="559" y="118"/>
                </a:lnTo>
                <a:lnTo>
                  <a:pt x="558" y="118"/>
                </a:lnTo>
                <a:lnTo>
                  <a:pt x="559" y="118"/>
                </a:lnTo>
                <a:lnTo>
                  <a:pt x="559" y="118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7"/>
                </a:lnTo>
                <a:lnTo>
                  <a:pt x="559" y="116"/>
                </a:lnTo>
                <a:lnTo>
                  <a:pt x="560" y="116"/>
                </a:lnTo>
                <a:lnTo>
                  <a:pt x="560" y="115"/>
                </a:lnTo>
                <a:lnTo>
                  <a:pt x="560" y="115"/>
                </a:lnTo>
                <a:lnTo>
                  <a:pt x="560" y="115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0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4"/>
                </a:lnTo>
                <a:lnTo>
                  <a:pt x="561" y="113"/>
                </a:lnTo>
                <a:lnTo>
                  <a:pt x="562" y="113"/>
                </a:lnTo>
                <a:lnTo>
                  <a:pt x="562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3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1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3" y="112"/>
                </a:lnTo>
                <a:lnTo>
                  <a:pt x="563" y="111"/>
                </a:lnTo>
                <a:lnTo>
                  <a:pt x="563" y="111"/>
                </a:lnTo>
                <a:lnTo>
                  <a:pt x="563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1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10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9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4" y="108"/>
                </a:lnTo>
                <a:lnTo>
                  <a:pt x="565" y="108"/>
                </a:lnTo>
                <a:lnTo>
                  <a:pt x="565" y="107"/>
                </a:lnTo>
                <a:lnTo>
                  <a:pt x="565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7"/>
                </a:lnTo>
                <a:lnTo>
                  <a:pt x="566" y="106"/>
                </a:lnTo>
                <a:lnTo>
                  <a:pt x="566" y="106"/>
                </a:lnTo>
                <a:lnTo>
                  <a:pt x="566" y="106"/>
                </a:lnTo>
                <a:lnTo>
                  <a:pt x="566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7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8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5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4"/>
                </a:lnTo>
                <a:lnTo>
                  <a:pt x="569" y="103"/>
                </a:lnTo>
                <a:lnTo>
                  <a:pt x="569" y="103"/>
                </a:lnTo>
                <a:lnTo>
                  <a:pt x="569" y="103"/>
                </a:lnTo>
                <a:lnTo>
                  <a:pt x="569" y="102"/>
                </a:lnTo>
                <a:lnTo>
                  <a:pt x="569" y="102"/>
                </a:lnTo>
                <a:lnTo>
                  <a:pt x="569" y="102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1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100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9" y="99"/>
                </a:lnTo>
                <a:lnTo>
                  <a:pt x="568" y="98"/>
                </a:lnTo>
                <a:lnTo>
                  <a:pt x="568" y="98"/>
                </a:lnTo>
                <a:lnTo>
                  <a:pt x="568" y="98"/>
                </a:lnTo>
                <a:lnTo>
                  <a:pt x="569" y="98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7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69" y="96"/>
                </a:lnTo>
                <a:lnTo>
                  <a:pt x="570" y="96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0" y="95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1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4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3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2"/>
                </a:lnTo>
                <a:lnTo>
                  <a:pt x="572" y="91"/>
                </a:lnTo>
                <a:lnTo>
                  <a:pt x="573" y="91"/>
                </a:lnTo>
                <a:lnTo>
                  <a:pt x="573" y="91"/>
                </a:lnTo>
                <a:lnTo>
                  <a:pt x="573" y="90"/>
                </a:lnTo>
                <a:lnTo>
                  <a:pt x="573" y="90"/>
                </a:lnTo>
                <a:lnTo>
                  <a:pt x="573" y="90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3" y="89"/>
                </a:lnTo>
                <a:lnTo>
                  <a:pt x="574" y="89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8"/>
                </a:lnTo>
                <a:lnTo>
                  <a:pt x="574" y="89"/>
                </a:lnTo>
                <a:lnTo>
                  <a:pt x="574" y="89"/>
                </a:lnTo>
                <a:lnTo>
                  <a:pt x="574" y="89"/>
                </a:lnTo>
                <a:lnTo>
                  <a:pt x="575" y="89"/>
                </a:lnTo>
                <a:lnTo>
                  <a:pt x="575" y="89"/>
                </a:lnTo>
                <a:lnTo>
                  <a:pt x="575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6" y="89"/>
                </a:lnTo>
                <a:lnTo>
                  <a:pt x="577" y="89"/>
                </a:lnTo>
                <a:lnTo>
                  <a:pt x="577" y="88"/>
                </a:lnTo>
                <a:lnTo>
                  <a:pt x="578" y="88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7"/>
                </a:lnTo>
                <a:lnTo>
                  <a:pt x="578" y="86"/>
                </a:lnTo>
                <a:lnTo>
                  <a:pt x="578" y="86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5"/>
                </a:lnTo>
                <a:lnTo>
                  <a:pt x="578" y="84"/>
                </a:lnTo>
                <a:lnTo>
                  <a:pt x="578" y="84"/>
                </a:lnTo>
                <a:lnTo>
                  <a:pt x="578" y="83"/>
                </a:lnTo>
                <a:lnTo>
                  <a:pt x="578" y="83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8" y="82"/>
                </a:lnTo>
                <a:lnTo>
                  <a:pt x="579" y="80"/>
                </a:lnTo>
                <a:lnTo>
                  <a:pt x="579" y="80"/>
                </a:lnTo>
                <a:lnTo>
                  <a:pt x="579" y="80"/>
                </a:lnTo>
                <a:lnTo>
                  <a:pt x="579" y="79"/>
                </a:lnTo>
                <a:lnTo>
                  <a:pt x="581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2" y="79"/>
                </a:lnTo>
                <a:lnTo>
                  <a:pt x="583" y="78"/>
                </a:lnTo>
                <a:lnTo>
                  <a:pt x="583" y="77"/>
                </a:lnTo>
                <a:lnTo>
                  <a:pt x="583" y="77"/>
                </a:lnTo>
                <a:lnTo>
                  <a:pt x="584" y="77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6"/>
                </a:lnTo>
                <a:lnTo>
                  <a:pt x="584" y="75"/>
                </a:lnTo>
                <a:lnTo>
                  <a:pt x="584" y="74"/>
                </a:lnTo>
                <a:lnTo>
                  <a:pt x="584" y="73"/>
                </a:lnTo>
                <a:lnTo>
                  <a:pt x="584" y="73"/>
                </a:lnTo>
                <a:lnTo>
                  <a:pt x="584" y="73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3"/>
                </a:lnTo>
                <a:lnTo>
                  <a:pt x="585" y="73"/>
                </a:lnTo>
                <a:lnTo>
                  <a:pt x="586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2"/>
                </a:lnTo>
                <a:lnTo>
                  <a:pt x="585" y="71"/>
                </a:lnTo>
                <a:lnTo>
                  <a:pt x="584" y="71"/>
                </a:lnTo>
                <a:lnTo>
                  <a:pt x="586" y="71"/>
                </a:lnTo>
                <a:lnTo>
                  <a:pt x="586" y="70"/>
                </a:lnTo>
                <a:lnTo>
                  <a:pt x="587" y="70"/>
                </a:lnTo>
                <a:lnTo>
                  <a:pt x="587" y="70"/>
                </a:lnTo>
                <a:lnTo>
                  <a:pt x="588" y="69"/>
                </a:lnTo>
                <a:lnTo>
                  <a:pt x="589" y="68"/>
                </a:lnTo>
                <a:lnTo>
                  <a:pt x="588" y="68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7"/>
                </a:lnTo>
                <a:lnTo>
                  <a:pt x="588" y="66"/>
                </a:lnTo>
                <a:lnTo>
                  <a:pt x="588" y="66"/>
                </a:lnTo>
                <a:lnTo>
                  <a:pt x="587" y="66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5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4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7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8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3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2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1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9" y="60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9"/>
                </a:lnTo>
                <a:lnTo>
                  <a:pt x="588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5"/>
                </a:lnTo>
                <a:lnTo>
                  <a:pt x="588" y="54"/>
                </a:lnTo>
                <a:lnTo>
                  <a:pt x="588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7" y="53"/>
                </a:lnTo>
                <a:lnTo>
                  <a:pt x="588" y="53"/>
                </a:lnTo>
                <a:lnTo>
                  <a:pt x="588" y="53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1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8" y="50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9"/>
                </a:lnTo>
                <a:lnTo>
                  <a:pt x="587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8"/>
                </a:lnTo>
                <a:lnTo>
                  <a:pt x="588" y="47"/>
                </a:lnTo>
                <a:lnTo>
                  <a:pt x="587" y="46"/>
                </a:lnTo>
                <a:lnTo>
                  <a:pt x="587" y="45"/>
                </a:lnTo>
                <a:lnTo>
                  <a:pt x="588" y="44"/>
                </a:lnTo>
                <a:lnTo>
                  <a:pt x="588" y="43"/>
                </a:lnTo>
                <a:lnTo>
                  <a:pt x="587" y="43"/>
                </a:lnTo>
                <a:lnTo>
                  <a:pt x="587" y="42"/>
                </a:lnTo>
                <a:lnTo>
                  <a:pt x="588" y="41"/>
                </a:lnTo>
                <a:lnTo>
                  <a:pt x="589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9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8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7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6"/>
                </a:lnTo>
                <a:lnTo>
                  <a:pt x="588" y="35"/>
                </a:lnTo>
                <a:lnTo>
                  <a:pt x="588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5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4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3"/>
                </a:lnTo>
                <a:lnTo>
                  <a:pt x="589" y="32"/>
                </a:lnTo>
                <a:lnTo>
                  <a:pt x="589" y="32"/>
                </a:lnTo>
                <a:lnTo>
                  <a:pt x="590" y="32"/>
                </a:lnTo>
                <a:lnTo>
                  <a:pt x="590" y="32"/>
                </a:lnTo>
                <a:lnTo>
                  <a:pt x="589" y="32"/>
                </a:lnTo>
                <a:lnTo>
                  <a:pt x="589" y="32"/>
                </a:lnTo>
                <a:lnTo>
                  <a:pt x="589" y="31"/>
                </a:lnTo>
                <a:lnTo>
                  <a:pt x="589" y="31"/>
                </a:lnTo>
                <a:lnTo>
                  <a:pt x="589" y="31"/>
                </a:lnTo>
                <a:lnTo>
                  <a:pt x="589" y="30"/>
                </a:lnTo>
                <a:lnTo>
                  <a:pt x="589" y="30"/>
                </a:lnTo>
                <a:lnTo>
                  <a:pt x="590" y="30"/>
                </a:lnTo>
                <a:lnTo>
                  <a:pt x="590" y="30"/>
                </a:lnTo>
                <a:lnTo>
                  <a:pt x="590" y="30"/>
                </a:lnTo>
                <a:lnTo>
                  <a:pt x="591" y="30"/>
                </a:lnTo>
                <a:lnTo>
                  <a:pt x="591" y="30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1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90" y="29"/>
                </a:lnTo>
                <a:lnTo>
                  <a:pt x="589" y="29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8"/>
                </a:lnTo>
                <a:lnTo>
                  <a:pt x="590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7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89" y="26"/>
                </a:lnTo>
                <a:lnTo>
                  <a:pt x="590" y="26"/>
                </a:lnTo>
                <a:lnTo>
                  <a:pt x="590" y="25"/>
                </a:lnTo>
                <a:lnTo>
                  <a:pt x="590" y="25"/>
                </a:lnTo>
                <a:lnTo>
                  <a:pt x="590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1" y="25"/>
                </a:lnTo>
                <a:lnTo>
                  <a:pt x="590" y="25"/>
                </a:lnTo>
                <a:lnTo>
                  <a:pt x="590" y="25"/>
                </a:lnTo>
                <a:lnTo>
                  <a:pt x="590" y="24"/>
                </a:lnTo>
                <a:lnTo>
                  <a:pt x="590" y="24"/>
                </a:lnTo>
                <a:lnTo>
                  <a:pt x="590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4"/>
                </a:lnTo>
                <a:lnTo>
                  <a:pt x="589" y="23"/>
                </a:lnTo>
                <a:lnTo>
                  <a:pt x="589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3"/>
                </a:lnTo>
                <a:lnTo>
                  <a:pt x="590" y="22"/>
                </a:lnTo>
                <a:lnTo>
                  <a:pt x="590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2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89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90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20"/>
                </a:lnTo>
                <a:lnTo>
                  <a:pt x="589" y="20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9"/>
                </a:lnTo>
                <a:lnTo>
                  <a:pt x="589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9"/>
                </a:lnTo>
                <a:lnTo>
                  <a:pt x="591" y="19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1" y="18"/>
                </a:lnTo>
                <a:lnTo>
                  <a:pt x="590" y="18"/>
                </a:lnTo>
                <a:lnTo>
                  <a:pt x="590" y="18"/>
                </a:lnTo>
                <a:lnTo>
                  <a:pt x="590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7"/>
                </a:lnTo>
                <a:lnTo>
                  <a:pt x="591" y="18"/>
                </a:lnTo>
                <a:lnTo>
                  <a:pt x="592" y="18"/>
                </a:lnTo>
                <a:lnTo>
                  <a:pt x="592" y="18"/>
                </a:lnTo>
                <a:lnTo>
                  <a:pt x="592" y="17"/>
                </a:lnTo>
                <a:lnTo>
                  <a:pt x="592" y="17"/>
                </a:lnTo>
                <a:lnTo>
                  <a:pt x="592" y="17"/>
                </a:lnTo>
                <a:lnTo>
                  <a:pt x="591" y="17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1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2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3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5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7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6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7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8"/>
                </a:lnTo>
                <a:lnTo>
                  <a:pt x="598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599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19"/>
                </a:lnTo>
                <a:lnTo>
                  <a:pt x="600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1" y="20"/>
                </a:lnTo>
                <a:lnTo>
                  <a:pt x="602" y="20"/>
                </a:lnTo>
                <a:lnTo>
                  <a:pt x="602" y="20"/>
                </a:lnTo>
                <a:lnTo>
                  <a:pt x="602" y="21"/>
                </a:lnTo>
                <a:lnTo>
                  <a:pt x="602" y="21"/>
                </a:lnTo>
                <a:lnTo>
                  <a:pt x="602" y="21"/>
                </a:lnTo>
                <a:lnTo>
                  <a:pt x="603" y="21"/>
                </a:lnTo>
                <a:lnTo>
                  <a:pt x="603" y="22"/>
                </a:lnTo>
                <a:lnTo>
                  <a:pt x="603" y="22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3" y="23"/>
                </a:lnTo>
                <a:lnTo>
                  <a:pt x="604" y="23"/>
                </a:lnTo>
                <a:lnTo>
                  <a:pt x="604" y="23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4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4" y="25"/>
                </a:lnTo>
                <a:lnTo>
                  <a:pt x="605" y="25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6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7"/>
                </a:lnTo>
                <a:lnTo>
                  <a:pt x="605" y="28"/>
                </a:lnTo>
                <a:lnTo>
                  <a:pt x="605" y="28"/>
                </a:lnTo>
                <a:lnTo>
                  <a:pt x="606" y="28"/>
                </a:lnTo>
                <a:lnTo>
                  <a:pt x="608" y="27"/>
                </a:lnTo>
                <a:lnTo>
                  <a:pt x="610" y="27"/>
                </a:lnTo>
                <a:lnTo>
                  <a:pt x="613" y="26"/>
                </a:lnTo>
                <a:lnTo>
                  <a:pt x="614" y="25"/>
                </a:lnTo>
                <a:lnTo>
                  <a:pt x="615" y="24"/>
                </a:lnTo>
                <a:lnTo>
                  <a:pt x="617" y="22"/>
                </a:lnTo>
                <a:lnTo>
                  <a:pt x="619" y="20"/>
                </a:lnTo>
                <a:lnTo>
                  <a:pt x="620" y="20"/>
                </a:lnTo>
                <a:lnTo>
                  <a:pt x="622" y="20"/>
                </a:lnTo>
                <a:lnTo>
                  <a:pt x="624" y="20"/>
                </a:lnTo>
                <a:lnTo>
                  <a:pt x="625" y="20"/>
                </a:lnTo>
                <a:lnTo>
                  <a:pt x="626" y="20"/>
                </a:lnTo>
                <a:lnTo>
                  <a:pt x="627" y="20"/>
                </a:lnTo>
                <a:lnTo>
                  <a:pt x="629" y="20"/>
                </a:lnTo>
                <a:lnTo>
                  <a:pt x="630" y="20"/>
                </a:lnTo>
                <a:lnTo>
                  <a:pt x="633" y="20"/>
                </a:lnTo>
                <a:lnTo>
                  <a:pt x="635" y="20"/>
                </a:lnTo>
                <a:lnTo>
                  <a:pt x="637" y="19"/>
                </a:lnTo>
                <a:lnTo>
                  <a:pt x="638" y="19"/>
                </a:lnTo>
                <a:lnTo>
                  <a:pt x="638" y="18"/>
                </a:lnTo>
                <a:lnTo>
                  <a:pt x="640" y="18"/>
                </a:lnTo>
                <a:lnTo>
                  <a:pt x="640" y="18"/>
                </a:lnTo>
                <a:lnTo>
                  <a:pt x="642" y="17"/>
                </a:lnTo>
                <a:lnTo>
                  <a:pt x="643" y="17"/>
                </a:lnTo>
                <a:lnTo>
                  <a:pt x="643" y="17"/>
                </a:lnTo>
                <a:lnTo>
                  <a:pt x="644" y="17"/>
                </a:lnTo>
                <a:lnTo>
                  <a:pt x="645" y="16"/>
                </a:lnTo>
                <a:lnTo>
                  <a:pt x="647" y="16"/>
                </a:lnTo>
                <a:lnTo>
                  <a:pt x="647" y="15"/>
                </a:lnTo>
                <a:lnTo>
                  <a:pt x="648" y="15"/>
                </a:lnTo>
                <a:lnTo>
                  <a:pt x="650" y="14"/>
                </a:lnTo>
                <a:lnTo>
                  <a:pt x="650" y="14"/>
                </a:lnTo>
                <a:lnTo>
                  <a:pt x="652" y="14"/>
                </a:lnTo>
                <a:lnTo>
                  <a:pt x="653" y="13"/>
                </a:lnTo>
                <a:lnTo>
                  <a:pt x="654" y="12"/>
                </a:lnTo>
                <a:lnTo>
                  <a:pt x="655" y="11"/>
                </a:lnTo>
                <a:lnTo>
                  <a:pt x="655" y="11"/>
                </a:lnTo>
                <a:lnTo>
                  <a:pt x="656" y="10"/>
                </a:lnTo>
                <a:lnTo>
                  <a:pt x="658" y="9"/>
                </a:lnTo>
                <a:lnTo>
                  <a:pt x="658" y="9"/>
                </a:lnTo>
                <a:lnTo>
                  <a:pt x="659" y="9"/>
                </a:lnTo>
                <a:lnTo>
                  <a:pt x="660" y="9"/>
                </a:lnTo>
                <a:lnTo>
                  <a:pt x="661" y="8"/>
                </a:lnTo>
                <a:lnTo>
                  <a:pt x="661" y="8"/>
                </a:lnTo>
                <a:lnTo>
                  <a:pt x="663" y="7"/>
                </a:lnTo>
                <a:lnTo>
                  <a:pt x="663" y="7"/>
                </a:lnTo>
                <a:lnTo>
                  <a:pt x="665" y="7"/>
                </a:lnTo>
                <a:lnTo>
                  <a:pt x="665" y="7"/>
                </a:lnTo>
                <a:lnTo>
                  <a:pt x="666" y="7"/>
                </a:lnTo>
                <a:lnTo>
                  <a:pt x="666" y="7"/>
                </a:lnTo>
                <a:lnTo>
                  <a:pt x="667" y="7"/>
                </a:lnTo>
                <a:lnTo>
                  <a:pt x="669" y="7"/>
                </a:lnTo>
                <a:lnTo>
                  <a:pt x="670" y="7"/>
                </a:lnTo>
                <a:lnTo>
                  <a:pt x="670" y="7"/>
                </a:lnTo>
                <a:lnTo>
                  <a:pt x="672" y="7"/>
                </a:lnTo>
                <a:lnTo>
                  <a:pt x="673" y="7"/>
                </a:lnTo>
                <a:lnTo>
                  <a:pt x="674" y="7"/>
                </a:lnTo>
                <a:lnTo>
                  <a:pt x="676" y="7"/>
                </a:lnTo>
                <a:lnTo>
                  <a:pt x="677" y="7"/>
                </a:lnTo>
                <a:lnTo>
                  <a:pt x="679" y="7"/>
                </a:lnTo>
                <a:lnTo>
                  <a:pt x="679" y="7"/>
                </a:lnTo>
                <a:lnTo>
                  <a:pt x="679" y="7"/>
                </a:lnTo>
                <a:lnTo>
                  <a:pt x="681" y="8"/>
                </a:lnTo>
                <a:lnTo>
                  <a:pt x="682" y="6"/>
                </a:lnTo>
                <a:lnTo>
                  <a:pt x="683" y="5"/>
                </a:lnTo>
                <a:lnTo>
                  <a:pt x="683" y="6"/>
                </a:lnTo>
                <a:lnTo>
                  <a:pt x="685" y="6"/>
                </a:lnTo>
                <a:lnTo>
                  <a:pt x="686" y="5"/>
                </a:lnTo>
                <a:lnTo>
                  <a:pt x="687" y="2"/>
                </a:lnTo>
                <a:lnTo>
                  <a:pt x="688" y="2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1"/>
                </a:lnTo>
                <a:lnTo>
                  <a:pt x="688" y="2"/>
                </a:lnTo>
                <a:lnTo>
                  <a:pt x="689" y="2"/>
                </a:lnTo>
                <a:lnTo>
                  <a:pt x="689" y="2"/>
                </a:lnTo>
                <a:lnTo>
                  <a:pt x="690" y="2"/>
                </a:lnTo>
                <a:lnTo>
                  <a:pt x="690" y="2"/>
                </a:lnTo>
                <a:lnTo>
                  <a:pt x="690" y="2"/>
                </a:lnTo>
                <a:lnTo>
                  <a:pt x="690" y="1"/>
                </a:lnTo>
                <a:lnTo>
                  <a:pt x="691" y="1"/>
                </a:lnTo>
                <a:lnTo>
                  <a:pt x="691" y="2"/>
                </a:lnTo>
                <a:lnTo>
                  <a:pt x="691" y="2"/>
                </a:lnTo>
                <a:lnTo>
                  <a:pt x="691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2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3" y="2"/>
                </a:lnTo>
                <a:lnTo>
                  <a:pt x="694" y="2"/>
                </a:lnTo>
                <a:lnTo>
                  <a:pt x="694" y="2"/>
                </a:lnTo>
                <a:lnTo>
                  <a:pt x="694" y="2"/>
                </a:lnTo>
                <a:lnTo>
                  <a:pt x="696" y="2"/>
                </a:lnTo>
                <a:lnTo>
                  <a:pt x="697" y="2"/>
                </a:lnTo>
                <a:lnTo>
                  <a:pt x="697" y="2"/>
                </a:lnTo>
                <a:lnTo>
                  <a:pt x="699" y="1"/>
                </a:lnTo>
                <a:lnTo>
                  <a:pt x="699" y="0"/>
                </a:lnTo>
                <a:lnTo>
                  <a:pt x="699" y="0"/>
                </a:lnTo>
                <a:lnTo>
                  <a:pt x="701" y="5"/>
                </a:lnTo>
                <a:lnTo>
                  <a:pt x="702" y="4"/>
                </a:lnTo>
                <a:lnTo>
                  <a:pt x="702" y="4"/>
                </a:lnTo>
                <a:lnTo>
                  <a:pt x="702" y="4"/>
                </a:lnTo>
                <a:lnTo>
                  <a:pt x="702" y="6"/>
                </a:lnTo>
                <a:lnTo>
                  <a:pt x="702" y="7"/>
                </a:lnTo>
                <a:lnTo>
                  <a:pt x="702" y="7"/>
                </a:lnTo>
                <a:lnTo>
                  <a:pt x="702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7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8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3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9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4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5" y="10"/>
                </a:lnTo>
                <a:lnTo>
                  <a:pt x="706" y="10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1"/>
                </a:lnTo>
                <a:lnTo>
                  <a:pt x="706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2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3"/>
                </a:lnTo>
                <a:lnTo>
                  <a:pt x="707" y="14"/>
                </a:lnTo>
                <a:lnTo>
                  <a:pt x="707" y="15"/>
                </a:lnTo>
                <a:lnTo>
                  <a:pt x="707" y="15"/>
                </a:lnTo>
                <a:lnTo>
                  <a:pt x="707" y="15"/>
                </a:lnTo>
                <a:lnTo>
                  <a:pt x="707" y="16"/>
                </a:lnTo>
                <a:lnTo>
                  <a:pt x="707" y="16"/>
                </a:lnTo>
                <a:lnTo>
                  <a:pt x="707" y="16"/>
                </a:lnTo>
                <a:lnTo>
                  <a:pt x="707" y="17"/>
                </a:lnTo>
                <a:lnTo>
                  <a:pt x="707" y="17"/>
                </a:lnTo>
                <a:lnTo>
                  <a:pt x="707" y="18"/>
                </a:lnTo>
                <a:lnTo>
                  <a:pt x="707" y="18"/>
                </a:lnTo>
                <a:lnTo>
                  <a:pt x="707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8"/>
                </a:lnTo>
                <a:lnTo>
                  <a:pt x="706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19"/>
                </a:lnTo>
                <a:lnTo>
                  <a:pt x="707" y="20"/>
                </a:lnTo>
                <a:lnTo>
                  <a:pt x="707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0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1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2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5"/>
                </a:lnTo>
                <a:lnTo>
                  <a:pt x="706" y="25"/>
                </a:lnTo>
                <a:lnTo>
                  <a:pt x="706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5" y="25"/>
                </a:lnTo>
                <a:lnTo>
                  <a:pt x="706" y="25"/>
                </a:lnTo>
                <a:lnTo>
                  <a:pt x="706" y="25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6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6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7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8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29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0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5" y="31"/>
                </a:lnTo>
                <a:lnTo>
                  <a:pt x="704" y="31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2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4" y="33"/>
                </a:lnTo>
                <a:lnTo>
                  <a:pt x="703" y="33"/>
                </a:lnTo>
                <a:lnTo>
                  <a:pt x="703" y="33"/>
                </a:lnTo>
                <a:lnTo>
                  <a:pt x="703" y="33"/>
                </a:lnTo>
                <a:lnTo>
                  <a:pt x="702" y="33"/>
                </a:lnTo>
                <a:lnTo>
                  <a:pt x="702" y="33"/>
                </a:lnTo>
                <a:lnTo>
                  <a:pt x="702" y="34"/>
                </a:lnTo>
                <a:lnTo>
                  <a:pt x="703" y="34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5"/>
                </a:lnTo>
                <a:lnTo>
                  <a:pt x="703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2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6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7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1" y="38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700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9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8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7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6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39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0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5" y="41"/>
                </a:lnTo>
                <a:lnTo>
                  <a:pt x="693" y="41"/>
                </a:lnTo>
                <a:lnTo>
                  <a:pt x="692" y="40"/>
                </a:lnTo>
                <a:lnTo>
                  <a:pt x="692" y="40"/>
                </a:lnTo>
                <a:lnTo>
                  <a:pt x="692" y="41"/>
                </a:lnTo>
                <a:lnTo>
                  <a:pt x="692" y="41"/>
                </a:lnTo>
                <a:lnTo>
                  <a:pt x="691" y="41"/>
                </a:lnTo>
                <a:lnTo>
                  <a:pt x="691" y="43"/>
                </a:lnTo>
                <a:lnTo>
                  <a:pt x="691" y="45"/>
                </a:lnTo>
                <a:lnTo>
                  <a:pt x="691" y="45"/>
                </a:lnTo>
                <a:lnTo>
                  <a:pt x="690" y="46"/>
                </a:lnTo>
                <a:lnTo>
                  <a:pt x="690" y="46"/>
                </a:lnTo>
                <a:lnTo>
                  <a:pt x="689" y="46"/>
                </a:lnTo>
                <a:lnTo>
                  <a:pt x="688" y="46"/>
                </a:lnTo>
                <a:lnTo>
                  <a:pt x="687" y="46"/>
                </a:lnTo>
                <a:lnTo>
                  <a:pt x="685" y="45"/>
                </a:lnTo>
                <a:lnTo>
                  <a:pt x="684" y="46"/>
                </a:lnTo>
                <a:lnTo>
                  <a:pt x="684" y="47"/>
                </a:lnTo>
                <a:lnTo>
                  <a:pt x="683" y="48"/>
                </a:lnTo>
                <a:lnTo>
                  <a:pt x="683" y="49"/>
                </a:lnTo>
                <a:lnTo>
                  <a:pt x="682" y="50"/>
                </a:lnTo>
                <a:lnTo>
                  <a:pt x="681" y="52"/>
                </a:lnTo>
                <a:lnTo>
                  <a:pt x="681" y="52"/>
                </a:lnTo>
                <a:lnTo>
                  <a:pt x="681" y="53"/>
                </a:lnTo>
                <a:lnTo>
                  <a:pt x="681" y="53"/>
                </a:lnTo>
                <a:lnTo>
                  <a:pt x="680" y="53"/>
                </a:lnTo>
                <a:lnTo>
                  <a:pt x="681" y="53"/>
                </a:lnTo>
                <a:lnTo>
                  <a:pt x="682" y="53"/>
                </a:lnTo>
                <a:lnTo>
                  <a:pt x="681" y="54"/>
                </a:lnTo>
                <a:lnTo>
                  <a:pt x="683" y="54"/>
                </a:lnTo>
                <a:lnTo>
                  <a:pt x="684" y="54"/>
                </a:lnTo>
                <a:lnTo>
                  <a:pt x="686" y="54"/>
                </a:lnTo>
                <a:lnTo>
                  <a:pt x="686" y="56"/>
                </a:lnTo>
                <a:lnTo>
                  <a:pt x="685" y="57"/>
                </a:lnTo>
                <a:lnTo>
                  <a:pt x="685" y="57"/>
                </a:lnTo>
                <a:lnTo>
                  <a:pt x="686" y="57"/>
                </a:lnTo>
                <a:lnTo>
                  <a:pt x="685" y="59"/>
                </a:lnTo>
                <a:lnTo>
                  <a:pt x="685" y="60"/>
                </a:lnTo>
                <a:lnTo>
                  <a:pt x="686" y="61"/>
                </a:lnTo>
                <a:lnTo>
                  <a:pt x="686" y="61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6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2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5" y="63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4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4" y="65"/>
                </a:lnTo>
                <a:lnTo>
                  <a:pt x="683" y="66"/>
                </a:lnTo>
                <a:lnTo>
                  <a:pt x="683" y="66"/>
                </a:lnTo>
                <a:lnTo>
                  <a:pt x="683" y="67"/>
                </a:lnTo>
                <a:lnTo>
                  <a:pt x="683" y="67"/>
                </a:lnTo>
                <a:lnTo>
                  <a:pt x="683" y="67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3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8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2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69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1" y="71"/>
                </a:lnTo>
                <a:lnTo>
                  <a:pt x="680" y="71"/>
                </a:lnTo>
                <a:lnTo>
                  <a:pt x="680" y="71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2"/>
                </a:lnTo>
                <a:lnTo>
                  <a:pt x="680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3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4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9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5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6"/>
                </a:lnTo>
                <a:lnTo>
                  <a:pt x="678" y="77"/>
                </a:lnTo>
                <a:lnTo>
                  <a:pt x="678" y="77"/>
                </a:lnTo>
                <a:lnTo>
                  <a:pt x="677" y="78"/>
                </a:lnTo>
                <a:lnTo>
                  <a:pt x="672" y="85"/>
                </a:lnTo>
                <a:lnTo>
                  <a:pt x="670" y="87"/>
                </a:lnTo>
                <a:lnTo>
                  <a:pt x="669" y="89"/>
                </a:lnTo>
                <a:lnTo>
                  <a:pt x="668" y="91"/>
                </a:lnTo>
                <a:lnTo>
                  <a:pt x="667" y="92"/>
                </a:lnTo>
                <a:lnTo>
                  <a:pt x="666" y="94"/>
                </a:lnTo>
                <a:lnTo>
                  <a:pt x="665" y="97"/>
                </a:lnTo>
                <a:lnTo>
                  <a:pt x="662" y="99"/>
                </a:lnTo>
                <a:lnTo>
                  <a:pt x="660" y="101"/>
                </a:lnTo>
                <a:lnTo>
                  <a:pt x="660" y="102"/>
                </a:lnTo>
                <a:lnTo>
                  <a:pt x="660" y="104"/>
                </a:lnTo>
                <a:lnTo>
                  <a:pt x="660" y="104"/>
                </a:lnTo>
                <a:lnTo>
                  <a:pt x="660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6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60" y="107"/>
                </a:lnTo>
                <a:lnTo>
                  <a:pt x="659" y="107"/>
                </a:lnTo>
                <a:lnTo>
                  <a:pt x="659" y="107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9"/>
                </a:lnTo>
                <a:lnTo>
                  <a:pt x="659" y="109"/>
                </a:lnTo>
                <a:lnTo>
                  <a:pt x="657" y="110"/>
                </a:lnTo>
                <a:lnTo>
                  <a:pt x="657" y="110"/>
                </a:lnTo>
                <a:lnTo>
                  <a:pt x="657" y="111"/>
                </a:lnTo>
                <a:lnTo>
                  <a:pt x="657" y="111"/>
                </a:lnTo>
                <a:lnTo>
                  <a:pt x="656" y="112"/>
                </a:lnTo>
                <a:lnTo>
                  <a:pt x="656" y="112"/>
                </a:lnTo>
                <a:lnTo>
                  <a:pt x="657" y="113"/>
                </a:lnTo>
                <a:lnTo>
                  <a:pt x="658" y="113"/>
                </a:lnTo>
                <a:lnTo>
                  <a:pt x="659" y="114"/>
                </a:lnTo>
                <a:lnTo>
                  <a:pt x="659" y="114"/>
                </a:lnTo>
                <a:lnTo>
                  <a:pt x="660" y="115"/>
                </a:lnTo>
                <a:lnTo>
                  <a:pt x="659" y="116"/>
                </a:lnTo>
                <a:lnTo>
                  <a:pt x="659" y="116"/>
                </a:lnTo>
                <a:lnTo>
                  <a:pt x="659" y="117"/>
                </a:lnTo>
                <a:lnTo>
                  <a:pt x="658" y="118"/>
                </a:lnTo>
                <a:lnTo>
                  <a:pt x="658" y="119"/>
                </a:lnTo>
                <a:lnTo>
                  <a:pt x="657" y="120"/>
                </a:lnTo>
                <a:lnTo>
                  <a:pt x="657" y="123"/>
                </a:lnTo>
                <a:lnTo>
                  <a:pt x="657" y="123"/>
                </a:lnTo>
                <a:lnTo>
                  <a:pt x="658" y="124"/>
                </a:lnTo>
                <a:lnTo>
                  <a:pt x="658" y="124"/>
                </a:lnTo>
                <a:lnTo>
                  <a:pt x="659" y="125"/>
                </a:lnTo>
                <a:lnTo>
                  <a:pt x="660" y="126"/>
                </a:lnTo>
                <a:lnTo>
                  <a:pt x="660" y="127"/>
                </a:lnTo>
                <a:lnTo>
                  <a:pt x="661" y="128"/>
                </a:lnTo>
                <a:lnTo>
                  <a:pt x="661" y="129"/>
                </a:lnTo>
                <a:lnTo>
                  <a:pt x="662" y="129"/>
                </a:lnTo>
                <a:lnTo>
                  <a:pt x="662" y="130"/>
                </a:lnTo>
                <a:lnTo>
                  <a:pt x="661" y="131"/>
                </a:lnTo>
                <a:lnTo>
                  <a:pt x="660" y="131"/>
                </a:lnTo>
                <a:lnTo>
                  <a:pt x="659" y="134"/>
                </a:lnTo>
                <a:lnTo>
                  <a:pt x="658" y="135"/>
                </a:lnTo>
                <a:lnTo>
                  <a:pt x="658" y="135"/>
                </a:lnTo>
                <a:lnTo>
                  <a:pt x="659" y="135"/>
                </a:lnTo>
                <a:lnTo>
                  <a:pt x="659" y="136"/>
                </a:lnTo>
                <a:lnTo>
                  <a:pt x="659" y="136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7"/>
                </a:lnTo>
                <a:lnTo>
                  <a:pt x="659" y="138"/>
                </a:lnTo>
                <a:lnTo>
                  <a:pt x="658" y="138"/>
                </a:lnTo>
                <a:lnTo>
                  <a:pt x="658" y="139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0"/>
                </a:lnTo>
                <a:lnTo>
                  <a:pt x="658" y="141"/>
                </a:lnTo>
                <a:lnTo>
                  <a:pt x="658" y="141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2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3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9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4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5"/>
                </a:lnTo>
                <a:lnTo>
                  <a:pt x="658" y="146"/>
                </a:lnTo>
                <a:lnTo>
                  <a:pt x="658" y="146"/>
                </a:lnTo>
                <a:lnTo>
                  <a:pt x="657" y="145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6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7"/>
                </a:lnTo>
                <a:lnTo>
                  <a:pt x="657" y="148"/>
                </a:lnTo>
                <a:lnTo>
                  <a:pt x="657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8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6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49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0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5" y="151"/>
                </a:lnTo>
                <a:lnTo>
                  <a:pt x="656" y="151"/>
                </a:lnTo>
                <a:lnTo>
                  <a:pt x="656" y="151"/>
                </a:lnTo>
                <a:lnTo>
                  <a:pt x="656" y="152"/>
                </a:lnTo>
                <a:lnTo>
                  <a:pt x="655" y="153"/>
                </a:lnTo>
                <a:lnTo>
                  <a:pt x="655" y="153"/>
                </a:lnTo>
                <a:lnTo>
                  <a:pt x="655" y="153"/>
                </a:lnTo>
                <a:lnTo>
                  <a:pt x="654" y="153"/>
                </a:lnTo>
                <a:lnTo>
                  <a:pt x="655" y="154"/>
                </a:lnTo>
                <a:lnTo>
                  <a:pt x="654" y="154"/>
                </a:lnTo>
                <a:lnTo>
                  <a:pt x="654" y="155"/>
                </a:lnTo>
                <a:lnTo>
                  <a:pt x="653" y="155"/>
                </a:lnTo>
                <a:lnTo>
                  <a:pt x="652" y="155"/>
                </a:lnTo>
                <a:lnTo>
                  <a:pt x="651" y="155"/>
                </a:lnTo>
                <a:lnTo>
                  <a:pt x="651" y="155"/>
                </a:lnTo>
                <a:lnTo>
                  <a:pt x="651" y="156"/>
                </a:lnTo>
                <a:lnTo>
                  <a:pt x="651" y="156"/>
                </a:lnTo>
                <a:lnTo>
                  <a:pt x="651" y="157"/>
                </a:lnTo>
                <a:lnTo>
                  <a:pt x="651" y="160"/>
                </a:lnTo>
                <a:lnTo>
                  <a:pt x="652" y="164"/>
                </a:lnTo>
                <a:lnTo>
                  <a:pt x="652" y="164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5"/>
                </a:lnTo>
                <a:lnTo>
                  <a:pt x="652" y="166"/>
                </a:lnTo>
                <a:lnTo>
                  <a:pt x="652" y="166"/>
                </a:lnTo>
                <a:lnTo>
                  <a:pt x="652" y="166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2" y="167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1" y="168"/>
                </a:lnTo>
                <a:lnTo>
                  <a:pt x="650" y="168"/>
                </a:lnTo>
                <a:lnTo>
                  <a:pt x="650" y="168"/>
                </a:lnTo>
                <a:lnTo>
                  <a:pt x="650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69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9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8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0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7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6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5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1"/>
                </a:lnTo>
                <a:lnTo>
                  <a:pt x="644" y="172"/>
                </a:lnTo>
                <a:lnTo>
                  <a:pt x="644" y="172"/>
                </a:lnTo>
                <a:lnTo>
                  <a:pt x="644" y="172"/>
                </a:lnTo>
                <a:lnTo>
                  <a:pt x="644" y="171"/>
                </a:lnTo>
                <a:lnTo>
                  <a:pt x="644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1"/>
                </a:lnTo>
                <a:lnTo>
                  <a:pt x="643" y="172"/>
                </a:lnTo>
                <a:lnTo>
                  <a:pt x="643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4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5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6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7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3" y="178"/>
                </a:lnTo>
                <a:lnTo>
                  <a:pt x="642" y="179"/>
                </a:lnTo>
                <a:lnTo>
                  <a:pt x="642" y="179"/>
                </a:lnTo>
                <a:lnTo>
                  <a:pt x="642" y="181"/>
                </a:lnTo>
                <a:lnTo>
                  <a:pt x="642" y="183"/>
                </a:lnTo>
                <a:lnTo>
                  <a:pt x="642" y="187"/>
                </a:lnTo>
                <a:lnTo>
                  <a:pt x="643" y="189"/>
                </a:lnTo>
                <a:lnTo>
                  <a:pt x="643" y="190"/>
                </a:lnTo>
                <a:lnTo>
                  <a:pt x="643" y="190"/>
                </a:lnTo>
                <a:lnTo>
                  <a:pt x="643" y="192"/>
                </a:lnTo>
                <a:lnTo>
                  <a:pt x="642" y="195"/>
                </a:lnTo>
                <a:lnTo>
                  <a:pt x="642" y="196"/>
                </a:lnTo>
                <a:lnTo>
                  <a:pt x="642" y="196"/>
                </a:lnTo>
                <a:lnTo>
                  <a:pt x="642" y="197"/>
                </a:lnTo>
                <a:lnTo>
                  <a:pt x="642" y="199"/>
                </a:lnTo>
                <a:lnTo>
                  <a:pt x="642" y="200"/>
                </a:lnTo>
                <a:lnTo>
                  <a:pt x="642" y="200"/>
                </a:lnTo>
                <a:lnTo>
                  <a:pt x="641" y="201"/>
                </a:lnTo>
                <a:lnTo>
                  <a:pt x="641" y="202"/>
                </a:lnTo>
                <a:lnTo>
                  <a:pt x="640" y="204"/>
                </a:lnTo>
                <a:lnTo>
                  <a:pt x="640" y="204"/>
                </a:lnTo>
                <a:lnTo>
                  <a:pt x="639" y="207"/>
                </a:lnTo>
                <a:lnTo>
                  <a:pt x="640" y="208"/>
                </a:lnTo>
                <a:lnTo>
                  <a:pt x="640" y="208"/>
                </a:lnTo>
                <a:lnTo>
                  <a:pt x="640" y="208"/>
                </a:lnTo>
                <a:lnTo>
                  <a:pt x="642" y="208"/>
                </a:lnTo>
                <a:lnTo>
                  <a:pt x="642" y="208"/>
                </a:lnTo>
                <a:lnTo>
                  <a:pt x="643" y="208"/>
                </a:lnTo>
                <a:lnTo>
                  <a:pt x="642" y="209"/>
                </a:lnTo>
                <a:lnTo>
                  <a:pt x="642" y="211"/>
                </a:lnTo>
                <a:lnTo>
                  <a:pt x="642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1" y="212"/>
                </a:lnTo>
                <a:lnTo>
                  <a:pt x="640" y="212"/>
                </a:lnTo>
                <a:lnTo>
                  <a:pt x="640" y="213"/>
                </a:lnTo>
                <a:lnTo>
                  <a:pt x="640" y="212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39" y="213"/>
                </a:lnTo>
                <a:lnTo>
                  <a:pt x="639" y="213"/>
                </a:lnTo>
                <a:lnTo>
                  <a:pt x="639" y="213"/>
                </a:lnTo>
                <a:lnTo>
                  <a:pt x="638" y="214"/>
                </a:lnTo>
                <a:lnTo>
                  <a:pt x="638" y="214"/>
                </a:lnTo>
                <a:lnTo>
                  <a:pt x="637" y="214"/>
                </a:lnTo>
                <a:lnTo>
                  <a:pt x="637" y="215"/>
                </a:lnTo>
                <a:lnTo>
                  <a:pt x="637" y="216"/>
                </a:lnTo>
                <a:lnTo>
                  <a:pt x="636" y="221"/>
                </a:lnTo>
                <a:lnTo>
                  <a:pt x="636" y="223"/>
                </a:lnTo>
                <a:lnTo>
                  <a:pt x="636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4"/>
                </a:lnTo>
                <a:lnTo>
                  <a:pt x="634" y="225"/>
                </a:lnTo>
                <a:lnTo>
                  <a:pt x="634" y="225"/>
                </a:lnTo>
                <a:lnTo>
                  <a:pt x="634" y="225"/>
                </a:lnTo>
                <a:lnTo>
                  <a:pt x="634" y="226"/>
                </a:lnTo>
                <a:lnTo>
                  <a:pt x="634" y="227"/>
                </a:lnTo>
                <a:lnTo>
                  <a:pt x="634" y="227"/>
                </a:lnTo>
                <a:lnTo>
                  <a:pt x="635" y="228"/>
                </a:lnTo>
                <a:lnTo>
                  <a:pt x="635" y="229"/>
                </a:lnTo>
                <a:lnTo>
                  <a:pt x="635" y="229"/>
                </a:lnTo>
                <a:lnTo>
                  <a:pt x="634" y="229"/>
                </a:lnTo>
                <a:lnTo>
                  <a:pt x="634" y="229"/>
                </a:lnTo>
                <a:lnTo>
                  <a:pt x="634" y="229"/>
                </a:lnTo>
                <a:lnTo>
                  <a:pt x="632" y="229"/>
                </a:lnTo>
                <a:lnTo>
                  <a:pt x="632" y="229"/>
                </a:lnTo>
                <a:lnTo>
                  <a:pt x="632" y="229"/>
                </a:lnTo>
                <a:lnTo>
                  <a:pt x="631" y="230"/>
                </a:lnTo>
                <a:lnTo>
                  <a:pt x="631" y="230"/>
                </a:lnTo>
                <a:lnTo>
                  <a:pt x="631" y="231"/>
                </a:lnTo>
                <a:lnTo>
                  <a:pt x="631" y="231"/>
                </a:lnTo>
                <a:lnTo>
                  <a:pt x="631" y="232"/>
                </a:lnTo>
                <a:lnTo>
                  <a:pt x="631" y="234"/>
                </a:lnTo>
                <a:lnTo>
                  <a:pt x="630" y="235"/>
                </a:lnTo>
                <a:lnTo>
                  <a:pt x="630" y="236"/>
                </a:lnTo>
                <a:lnTo>
                  <a:pt x="630" y="236"/>
                </a:lnTo>
                <a:lnTo>
                  <a:pt x="630" y="237"/>
                </a:lnTo>
                <a:lnTo>
                  <a:pt x="630" y="237"/>
                </a:lnTo>
                <a:lnTo>
                  <a:pt x="629" y="237"/>
                </a:lnTo>
                <a:lnTo>
                  <a:pt x="629" y="238"/>
                </a:lnTo>
                <a:lnTo>
                  <a:pt x="627" y="238"/>
                </a:lnTo>
                <a:lnTo>
                  <a:pt x="626" y="237"/>
                </a:lnTo>
                <a:lnTo>
                  <a:pt x="626" y="238"/>
                </a:lnTo>
                <a:lnTo>
                  <a:pt x="626" y="240"/>
                </a:lnTo>
                <a:lnTo>
                  <a:pt x="625" y="240"/>
                </a:lnTo>
                <a:lnTo>
                  <a:pt x="624" y="240"/>
                </a:lnTo>
                <a:lnTo>
                  <a:pt x="624" y="240"/>
                </a:lnTo>
                <a:lnTo>
                  <a:pt x="624" y="241"/>
                </a:lnTo>
                <a:lnTo>
                  <a:pt x="624" y="242"/>
                </a:lnTo>
                <a:lnTo>
                  <a:pt x="624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2"/>
                </a:lnTo>
                <a:lnTo>
                  <a:pt x="622" y="242"/>
                </a:lnTo>
                <a:lnTo>
                  <a:pt x="621" y="243"/>
                </a:lnTo>
                <a:lnTo>
                  <a:pt x="620" y="244"/>
                </a:lnTo>
                <a:lnTo>
                  <a:pt x="619" y="243"/>
                </a:lnTo>
                <a:lnTo>
                  <a:pt x="619" y="243"/>
                </a:lnTo>
                <a:lnTo>
                  <a:pt x="619" y="243"/>
                </a:lnTo>
                <a:lnTo>
                  <a:pt x="619" y="244"/>
                </a:lnTo>
                <a:lnTo>
                  <a:pt x="619" y="245"/>
                </a:lnTo>
                <a:lnTo>
                  <a:pt x="621" y="245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7"/>
                </a:lnTo>
                <a:lnTo>
                  <a:pt x="621" y="248"/>
                </a:lnTo>
                <a:lnTo>
                  <a:pt x="620" y="248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49"/>
                </a:lnTo>
                <a:lnTo>
                  <a:pt x="619" y="250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9" y="251"/>
                </a:lnTo>
                <a:lnTo>
                  <a:pt x="618" y="252"/>
                </a:lnTo>
                <a:lnTo>
                  <a:pt x="618" y="252"/>
                </a:lnTo>
                <a:lnTo>
                  <a:pt x="617" y="252"/>
                </a:lnTo>
                <a:lnTo>
                  <a:pt x="617" y="252"/>
                </a:lnTo>
                <a:lnTo>
                  <a:pt x="615" y="253"/>
                </a:lnTo>
                <a:lnTo>
                  <a:pt x="615" y="253"/>
                </a:lnTo>
                <a:lnTo>
                  <a:pt x="615" y="253"/>
                </a:lnTo>
                <a:lnTo>
                  <a:pt x="612" y="254"/>
                </a:lnTo>
                <a:lnTo>
                  <a:pt x="612" y="254"/>
                </a:lnTo>
                <a:lnTo>
                  <a:pt x="610" y="255"/>
                </a:lnTo>
                <a:lnTo>
                  <a:pt x="609" y="255"/>
                </a:lnTo>
                <a:lnTo>
                  <a:pt x="608" y="255"/>
                </a:lnTo>
                <a:lnTo>
                  <a:pt x="608" y="255"/>
                </a:lnTo>
                <a:lnTo>
                  <a:pt x="606" y="255"/>
                </a:lnTo>
                <a:lnTo>
                  <a:pt x="605" y="255"/>
                </a:lnTo>
                <a:lnTo>
                  <a:pt x="605" y="255"/>
                </a:lnTo>
                <a:lnTo>
                  <a:pt x="604" y="254"/>
                </a:lnTo>
                <a:lnTo>
                  <a:pt x="603" y="255"/>
                </a:lnTo>
                <a:lnTo>
                  <a:pt x="602" y="255"/>
                </a:lnTo>
                <a:lnTo>
                  <a:pt x="603" y="254"/>
                </a:lnTo>
                <a:lnTo>
                  <a:pt x="602" y="254"/>
                </a:lnTo>
                <a:lnTo>
                  <a:pt x="602" y="254"/>
                </a:lnTo>
                <a:lnTo>
                  <a:pt x="601" y="254"/>
                </a:lnTo>
                <a:lnTo>
                  <a:pt x="601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5"/>
                </a:lnTo>
                <a:lnTo>
                  <a:pt x="599" y="255"/>
                </a:lnTo>
                <a:lnTo>
                  <a:pt x="598" y="256"/>
                </a:lnTo>
                <a:lnTo>
                  <a:pt x="598" y="256"/>
                </a:lnTo>
                <a:lnTo>
                  <a:pt x="597" y="256"/>
                </a:lnTo>
                <a:lnTo>
                  <a:pt x="596" y="256"/>
                </a:lnTo>
                <a:lnTo>
                  <a:pt x="595" y="256"/>
                </a:lnTo>
                <a:lnTo>
                  <a:pt x="594" y="256"/>
                </a:lnTo>
                <a:lnTo>
                  <a:pt x="592" y="256"/>
                </a:lnTo>
                <a:lnTo>
                  <a:pt x="592" y="256"/>
                </a:lnTo>
                <a:lnTo>
                  <a:pt x="592" y="255"/>
                </a:lnTo>
                <a:lnTo>
                  <a:pt x="592" y="255"/>
                </a:lnTo>
                <a:lnTo>
                  <a:pt x="592" y="255"/>
                </a:lnTo>
                <a:lnTo>
                  <a:pt x="589" y="255"/>
                </a:lnTo>
                <a:lnTo>
                  <a:pt x="588" y="256"/>
                </a:lnTo>
                <a:lnTo>
                  <a:pt x="588" y="256"/>
                </a:lnTo>
                <a:lnTo>
                  <a:pt x="588" y="257"/>
                </a:lnTo>
                <a:lnTo>
                  <a:pt x="587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8" y="257"/>
                </a:lnTo>
                <a:lnTo>
                  <a:pt x="587" y="257"/>
                </a:lnTo>
                <a:lnTo>
                  <a:pt x="587" y="257"/>
                </a:lnTo>
                <a:lnTo>
                  <a:pt x="588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8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7" y="259"/>
                </a:lnTo>
                <a:lnTo>
                  <a:pt x="586" y="259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4" y="261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4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2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3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2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81" y="263"/>
                </a:lnTo>
                <a:lnTo>
                  <a:pt x="579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6"/>
                </a:lnTo>
                <a:lnTo>
                  <a:pt x="578" y="268"/>
                </a:lnTo>
                <a:lnTo>
                  <a:pt x="577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6" y="270"/>
                </a:lnTo>
                <a:lnTo>
                  <a:pt x="577" y="270"/>
                </a:lnTo>
                <a:lnTo>
                  <a:pt x="577" y="270"/>
                </a:lnTo>
                <a:lnTo>
                  <a:pt x="578" y="270"/>
                </a:lnTo>
                <a:lnTo>
                  <a:pt x="578" y="271"/>
                </a:lnTo>
                <a:lnTo>
                  <a:pt x="578" y="271"/>
                </a:lnTo>
                <a:lnTo>
                  <a:pt x="578" y="271"/>
                </a:lnTo>
                <a:lnTo>
                  <a:pt x="579" y="271"/>
                </a:lnTo>
                <a:lnTo>
                  <a:pt x="579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2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3"/>
                </a:lnTo>
                <a:lnTo>
                  <a:pt x="578" y="274"/>
                </a:lnTo>
                <a:lnTo>
                  <a:pt x="577" y="274"/>
                </a:lnTo>
                <a:lnTo>
                  <a:pt x="577" y="274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6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5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4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5"/>
                </a:lnTo>
                <a:lnTo>
                  <a:pt x="573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2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6"/>
                </a:lnTo>
                <a:lnTo>
                  <a:pt x="571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70" y="277"/>
                </a:lnTo>
                <a:lnTo>
                  <a:pt x="569" y="277"/>
                </a:lnTo>
                <a:lnTo>
                  <a:pt x="568" y="279"/>
                </a:lnTo>
                <a:lnTo>
                  <a:pt x="567" y="279"/>
                </a:lnTo>
                <a:lnTo>
                  <a:pt x="566" y="280"/>
                </a:lnTo>
                <a:lnTo>
                  <a:pt x="566" y="282"/>
                </a:lnTo>
                <a:lnTo>
                  <a:pt x="566" y="282"/>
                </a:lnTo>
                <a:lnTo>
                  <a:pt x="565" y="283"/>
                </a:lnTo>
                <a:lnTo>
                  <a:pt x="566" y="284"/>
                </a:lnTo>
                <a:lnTo>
                  <a:pt x="566" y="284"/>
                </a:lnTo>
                <a:lnTo>
                  <a:pt x="565" y="285"/>
                </a:lnTo>
                <a:lnTo>
                  <a:pt x="566" y="286"/>
                </a:lnTo>
                <a:lnTo>
                  <a:pt x="566" y="286"/>
                </a:lnTo>
                <a:lnTo>
                  <a:pt x="565" y="286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7"/>
                </a:lnTo>
                <a:lnTo>
                  <a:pt x="565" y="288"/>
                </a:lnTo>
                <a:lnTo>
                  <a:pt x="565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8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9"/>
                </a:lnTo>
                <a:lnTo>
                  <a:pt x="567" y="289"/>
                </a:lnTo>
                <a:lnTo>
                  <a:pt x="567" y="289"/>
                </a:lnTo>
                <a:lnTo>
                  <a:pt x="567" y="289"/>
                </a:lnTo>
                <a:lnTo>
                  <a:pt x="569" y="289"/>
                </a:lnTo>
                <a:lnTo>
                  <a:pt x="570" y="289"/>
                </a:lnTo>
                <a:lnTo>
                  <a:pt x="572" y="290"/>
                </a:lnTo>
                <a:lnTo>
                  <a:pt x="574" y="291"/>
                </a:lnTo>
                <a:lnTo>
                  <a:pt x="576" y="293"/>
                </a:lnTo>
                <a:lnTo>
                  <a:pt x="577" y="294"/>
                </a:lnTo>
                <a:lnTo>
                  <a:pt x="577" y="294"/>
                </a:lnTo>
                <a:lnTo>
                  <a:pt x="577" y="294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7" y="295"/>
                </a:lnTo>
                <a:lnTo>
                  <a:pt x="576" y="296"/>
                </a:lnTo>
                <a:lnTo>
                  <a:pt x="576" y="296"/>
                </a:lnTo>
                <a:lnTo>
                  <a:pt x="577" y="296"/>
                </a:lnTo>
                <a:lnTo>
                  <a:pt x="577" y="296"/>
                </a:lnTo>
                <a:lnTo>
                  <a:pt x="577" y="297"/>
                </a:lnTo>
                <a:lnTo>
                  <a:pt x="577" y="297"/>
                </a:lnTo>
                <a:lnTo>
                  <a:pt x="576" y="297"/>
                </a:lnTo>
                <a:lnTo>
                  <a:pt x="576" y="298"/>
                </a:lnTo>
                <a:lnTo>
                  <a:pt x="576" y="298"/>
                </a:lnTo>
                <a:lnTo>
                  <a:pt x="576" y="298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6" y="299"/>
                </a:lnTo>
                <a:lnTo>
                  <a:pt x="577" y="299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0"/>
                </a:lnTo>
                <a:lnTo>
                  <a:pt x="576" y="301"/>
                </a:lnTo>
                <a:lnTo>
                  <a:pt x="576" y="301"/>
                </a:lnTo>
                <a:lnTo>
                  <a:pt x="576" y="301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6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5" y="302"/>
                </a:lnTo>
                <a:lnTo>
                  <a:pt x="576" y="303"/>
                </a:lnTo>
                <a:lnTo>
                  <a:pt x="576" y="303"/>
                </a:lnTo>
                <a:lnTo>
                  <a:pt x="576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5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4"/>
                </a:lnTo>
                <a:lnTo>
                  <a:pt x="574" y="305"/>
                </a:lnTo>
                <a:lnTo>
                  <a:pt x="575" y="305"/>
                </a:lnTo>
                <a:lnTo>
                  <a:pt x="574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6"/>
                </a:lnTo>
                <a:lnTo>
                  <a:pt x="575" y="307"/>
                </a:lnTo>
                <a:lnTo>
                  <a:pt x="575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4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3" y="307"/>
                </a:lnTo>
                <a:lnTo>
                  <a:pt x="572" y="307"/>
                </a:lnTo>
                <a:lnTo>
                  <a:pt x="572" y="307"/>
                </a:lnTo>
                <a:lnTo>
                  <a:pt x="572" y="307"/>
                </a:lnTo>
                <a:lnTo>
                  <a:pt x="571" y="307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2" y="308"/>
                </a:lnTo>
                <a:lnTo>
                  <a:pt x="571" y="308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09"/>
                </a:lnTo>
                <a:lnTo>
                  <a:pt x="571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70" y="310"/>
                </a:lnTo>
                <a:lnTo>
                  <a:pt x="569" y="310"/>
                </a:lnTo>
                <a:lnTo>
                  <a:pt x="569" y="310"/>
                </a:lnTo>
                <a:lnTo>
                  <a:pt x="569" y="309"/>
                </a:lnTo>
                <a:lnTo>
                  <a:pt x="569" y="309"/>
                </a:lnTo>
                <a:lnTo>
                  <a:pt x="568" y="309"/>
                </a:lnTo>
                <a:lnTo>
                  <a:pt x="568" y="309"/>
                </a:lnTo>
                <a:lnTo>
                  <a:pt x="568" y="310"/>
                </a:lnTo>
                <a:lnTo>
                  <a:pt x="567" y="310"/>
                </a:lnTo>
                <a:lnTo>
                  <a:pt x="567" y="310"/>
                </a:lnTo>
                <a:lnTo>
                  <a:pt x="567" y="311"/>
                </a:lnTo>
                <a:lnTo>
                  <a:pt x="567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09"/>
                </a:lnTo>
                <a:lnTo>
                  <a:pt x="566" y="309"/>
                </a:lnTo>
                <a:lnTo>
                  <a:pt x="566" y="309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6" y="310"/>
                </a:lnTo>
                <a:lnTo>
                  <a:pt x="565" y="310"/>
                </a:lnTo>
                <a:lnTo>
                  <a:pt x="565" y="311"/>
                </a:lnTo>
                <a:lnTo>
                  <a:pt x="565" y="311"/>
                </a:lnTo>
                <a:lnTo>
                  <a:pt x="565" y="311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3" y="313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4"/>
                </a:lnTo>
                <a:lnTo>
                  <a:pt x="562" y="315"/>
                </a:lnTo>
                <a:lnTo>
                  <a:pt x="562" y="315"/>
                </a:lnTo>
                <a:lnTo>
                  <a:pt x="562" y="316"/>
                </a:lnTo>
                <a:lnTo>
                  <a:pt x="562" y="319"/>
                </a:lnTo>
                <a:lnTo>
                  <a:pt x="562" y="320"/>
                </a:lnTo>
                <a:lnTo>
                  <a:pt x="562" y="321"/>
                </a:lnTo>
                <a:lnTo>
                  <a:pt x="562" y="322"/>
                </a:lnTo>
                <a:lnTo>
                  <a:pt x="563" y="323"/>
                </a:lnTo>
                <a:lnTo>
                  <a:pt x="564" y="324"/>
                </a:lnTo>
                <a:lnTo>
                  <a:pt x="564" y="325"/>
                </a:lnTo>
                <a:lnTo>
                  <a:pt x="564" y="327"/>
                </a:lnTo>
                <a:lnTo>
                  <a:pt x="563" y="328"/>
                </a:lnTo>
                <a:lnTo>
                  <a:pt x="563" y="329"/>
                </a:lnTo>
                <a:lnTo>
                  <a:pt x="565" y="330"/>
                </a:lnTo>
                <a:lnTo>
                  <a:pt x="565" y="331"/>
                </a:lnTo>
                <a:lnTo>
                  <a:pt x="566" y="331"/>
                </a:lnTo>
                <a:lnTo>
                  <a:pt x="567" y="330"/>
                </a:lnTo>
                <a:lnTo>
                  <a:pt x="568" y="331"/>
                </a:lnTo>
                <a:lnTo>
                  <a:pt x="569" y="331"/>
                </a:lnTo>
                <a:lnTo>
                  <a:pt x="570" y="332"/>
                </a:lnTo>
                <a:lnTo>
                  <a:pt x="571" y="332"/>
                </a:lnTo>
                <a:lnTo>
                  <a:pt x="572" y="333"/>
                </a:lnTo>
                <a:lnTo>
                  <a:pt x="575" y="334"/>
                </a:lnTo>
                <a:lnTo>
                  <a:pt x="576" y="334"/>
                </a:lnTo>
                <a:lnTo>
                  <a:pt x="577" y="336"/>
                </a:lnTo>
                <a:lnTo>
                  <a:pt x="578" y="337"/>
                </a:lnTo>
                <a:lnTo>
                  <a:pt x="579" y="337"/>
                </a:lnTo>
                <a:lnTo>
                  <a:pt x="580" y="338"/>
                </a:lnTo>
                <a:lnTo>
                  <a:pt x="580" y="339"/>
                </a:lnTo>
                <a:lnTo>
                  <a:pt x="580" y="339"/>
                </a:lnTo>
                <a:lnTo>
                  <a:pt x="580" y="340"/>
                </a:lnTo>
                <a:lnTo>
                  <a:pt x="579" y="341"/>
                </a:lnTo>
                <a:lnTo>
                  <a:pt x="578" y="342"/>
                </a:lnTo>
                <a:lnTo>
                  <a:pt x="577" y="344"/>
                </a:lnTo>
                <a:lnTo>
                  <a:pt x="577" y="344"/>
                </a:lnTo>
                <a:lnTo>
                  <a:pt x="578" y="344"/>
                </a:lnTo>
                <a:lnTo>
                  <a:pt x="578" y="344"/>
                </a:lnTo>
                <a:lnTo>
                  <a:pt x="578" y="344"/>
                </a:lnTo>
                <a:lnTo>
                  <a:pt x="577" y="345"/>
                </a:lnTo>
                <a:lnTo>
                  <a:pt x="577" y="345"/>
                </a:lnTo>
                <a:lnTo>
                  <a:pt x="577" y="345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6"/>
                </a:lnTo>
                <a:lnTo>
                  <a:pt x="577" y="347"/>
                </a:lnTo>
                <a:lnTo>
                  <a:pt x="577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7"/>
                </a:lnTo>
                <a:lnTo>
                  <a:pt x="576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8"/>
                </a:lnTo>
                <a:lnTo>
                  <a:pt x="575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4" y="349"/>
                </a:lnTo>
                <a:lnTo>
                  <a:pt x="573" y="349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3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0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2" y="351"/>
                </a:lnTo>
                <a:lnTo>
                  <a:pt x="571" y="351"/>
                </a:lnTo>
                <a:lnTo>
                  <a:pt x="571" y="351"/>
                </a:lnTo>
                <a:lnTo>
                  <a:pt x="571" y="352"/>
                </a:lnTo>
                <a:lnTo>
                  <a:pt x="571" y="352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1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70" y="353"/>
                </a:lnTo>
                <a:lnTo>
                  <a:pt x="569" y="353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4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9" y="355"/>
                </a:lnTo>
                <a:lnTo>
                  <a:pt x="568" y="355"/>
                </a:lnTo>
                <a:lnTo>
                  <a:pt x="568" y="356"/>
                </a:lnTo>
                <a:lnTo>
                  <a:pt x="568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6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7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9" y="358"/>
                </a:lnTo>
                <a:lnTo>
                  <a:pt x="568" y="358"/>
                </a:lnTo>
                <a:lnTo>
                  <a:pt x="568" y="358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59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0"/>
                </a:lnTo>
                <a:lnTo>
                  <a:pt x="568" y="361"/>
                </a:lnTo>
                <a:lnTo>
                  <a:pt x="568" y="361"/>
                </a:lnTo>
                <a:lnTo>
                  <a:pt x="567" y="361"/>
                </a:lnTo>
                <a:lnTo>
                  <a:pt x="567" y="361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7" y="362"/>
                </a:lnTo>
                <a:lnTo>
                  <a:pt x="568" y="362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8" y="363"/>
                </a:lnTo>
                <a:lnTo>
                  <a:pt x="569" y="364"/>
                </a:lnTo>
                <a:lnTo>
                  <a:pt x="569" y="364"/>
                </a:lnTo>
                <a:lnTo>
                  <a:pt x="568" y="364"/>
                </a:lnTo>
                <a:lnTo>
                  <a:pt x="568" y="364"/>
                </a:lnTo>
                <a:lnTo>
                  <a:pt x="568" y="364"/>
                </a:lnTo>
                <a:lnTo>
                  <a:pt x="569" y="364"/>
                </a:lnTo>
                <a:lnTo>
                  <a:pt x="569" y="364"/>
                </a:lnTo>
                <a:lnTo>
                  <a:pt x="569" y="365"/>
                </a:lnTo>
                <a:lnTo>
                  <a:pt x="569" y="365"/>
                </a:lnTo>
                <a:lnTo>
                  <a:pt x="569" y="365"/>
                </a:lnTo>
                <a:lnTo>
                  <a:pt x="569" y="366"/>
                </a:lnTo>
                <a:lnTo>
                  <a:pt x="569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6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7"/>
                </a:lnTo>
                <a:lnTo>
                  <a:pt x="568" y="368"/>
                </a:lnTo>
                <a:lnTo>
                  <a:pt x="568" y="368"/>
                </a:lnTo>
                <a:lnTo>
                  <a:pt x="568" y="368"/>
                </a:lnTo>
                <a:lnTo>
                  <a:pt x="567" y="368"/>
                </a:lnTo>
                <a:lnTo>
                  <a:pt x="567" y="368"/>
                </a:lnTo>
                <a:lnTo>
                  <a:pt x="567" y="369"/>
                </a:lnTo>
                <a:lnTo>
                  <a:pt x="567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69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1"/>
                </a:lnTo>
                <a:lnTo>
                  <a:pt x="566" y="372"/>
                </a:lnTo>
                <a:lnTo>
                  <a:pt x="566" y="372"/>
                </a:lnTo>
                <a:lnTo>
                  <a:pt x="566" y="372"/>
                </a:lnTo>
                <a:lnTo>
                  <a:pt x="566" y="373"/>
                </a:lnTo>
                <a:lnTo>
                  <a:pt x="565" y="373"/>
                </a:lnTo>
                <a:lnTo>
                  <a:pt x="565" y="373"/>
                </a:lnTo>
                <a:lnTo>
                  <a:pt x="565" y="374"/>
                </a:lnTo>
                <a:lnTo>
                  <a:pt x="565" y="374"/>
                </a:lnTo>
                <a:lnTo>
                  <a:pt x="565" y="374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5" y="375"/>
                </a:lnTo>
                <a:lnTo>
                  <a:pt x="566" y="376"/>
                </a:lnTo>
                <a:lnTo>
                  <a:pt x="566" y="376"/>
                </a:lnTo>
                <a:lnTo>
                  <a:pt x="566" y="377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6" y="378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79"/>
                </a:lnTo>
                <a:lnTo>
                  <a:pt x="565" y="380"/>
                </a:lnTo>
                <a:lnTo>
                  <a:pt x="565" y="380"/>
                </a:lnTo>
                <a:lnTo>
                  <a:pt x="564" y="380"/>
                </a:lnTo>
                <a:lnTo>
                  <a:pt x="564" y="380"/>
                </a:lnTo>
                <a:lnTo>
                  <a:pt x="564" y="380"/>
                </a:lnTo>
                <a:lnTo>
                  <a:pt x="563" y="380"/>
                </a:lnTo>
                <a:lnTo>
                  <a:pt x="563" y="380"/>
                </a:lnTo>
                <a:lnTo>
                  <a:pt x="563" y="381"/>
                </a:lnTo>
                <a:lnTo>
                  <a:pt x="563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2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1"/>
                </a:lnTo>
                <a:lnTo>
                  <a:pt x="561" y="382"/>
                </a:lnTo>
                <a:lnTo>
                  <a:pt x="561" y="382"/>
                </a:lnTo>
                <a:lnTo>
                  <a:pt x="560" y="382"/>
                </a:lnTo>
                <a:lnTo>
                  <a:pt x="560" y="382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3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4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0" y="385"/>
                </a:lnTo>
                <a:lnTo>
                  <a:pt x="561" y="385"/>
                </a:lnTo>
                <a:lnTo>
                  <a:pt x="561" y="385"/>
                </a:lnTo>
                <a:lnTo>
                  <a:pt x="561" y="386"/>
                </a:lnTo>
                <a:lnTo>
                  <a:pt x="562" y="386"/>
                </a:lnTo>
                <a:lnTo>
                  <a:pt x="562" y="386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2" y="387"/>
                </a:lnTo>
                <a:lnTo>
                  <a:pt x="561" y="387"/>
                </a:lnTo>
                <a:lnTo>
                  <a:pt x="561" y="388"/>
                </a:lnTo>
                <a:lnTo>
                  <a:pt x="561" y="388"/>
                </a:lnTo>
                <a:lnTo>
                  <a:pt x="561" y="388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2" y="389"/>
                </a:lnTo>
                <a:lnTo>
                  <a:pt x="561" y="390"/>
                </a:lnTo>
                <a:lnTo>
                  <a:pt x="561" y="390"/>
                </a:lnTo>
                <a:lnTo>
                  <a:pt x="560" y="390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1"/>
                </a:lnTo>
                <a:lnTo>
                  <a:pt x="560" y="392"/>
                </a:lnTo>
                <a:lnTo>
                  <a:pt x="559" y="392"/>
                </a:lnTo>
                <a:lnTo>
                  <a:pt x="559" y="392"/>
                </a:lnTo>
                <a:lnTo>
                  <a:pt x="560" y="393"/>
                </a:lnTo>
                <a:lnTo>
                  <a:pt x="560" y="394"/>
                </a:lnTo>
                <a:lnTo>
                  <a:pt x="560" y="394"/>
                </a:lnTo>
                <a:lnTo>
                  <a:pt x="560" y="395"/>
                </a:lnTo>
                <a:lnTo>
                  <a:pt x="560" y="395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6"/>
                </a:lnTo>
                <a:lnTo>
                  <a:pt x="560" y="397"/>
                </a:lnTo>
                <a:lnTo>
                  <a:pt x="560" y="397"/>
                </a:lnTo>
                <a:lnTo>
                  <a:pt x="560" y="397"/>
                </a:lnTo>
                <a:lnTo>
                  <a:pt x="560" y="398"/>
                </a:lnTo>
                <a:lnTo>
                  <a:pt x="560" y="398"/>
                </a:lnTo>
                <a:lnTo>
                  <a:pt x="561" y="398"/>
                </a:lnTo>
                <a:lnTo>
                  <a:pt x="561" y="399"/>
                </a:lnTo>
                <a:lnTo>
                  <a:pt x="561" y="399"/>
                </a:lnTo>
                <a:lnTo>
                  <a:pt x="561" y="399"/>
                </a:lnTo>
                <a:lnTo>
                  <a:pt x="562" y="400"/>
                </a:lnTo>
                <a:lnTo>
                  <a:pt x="562" y="400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2" y="401"/>
                </a:lnTo>
                <a:lnTo>
                  <a:pt x="561" y="402"/>
                </a:lnTo>
                <a:lnTo>
                  <a:pt x="561" y="403"/>
                </a:lnTo>
                <a:lnTo>
                  <a:pt x="560" y="404"/>
                </a:lnTo>
                <a:lnTo>
                  <a:pt x="559" y="405"/>
                </a:lnTo>
                <a:lnTo>
                  <a:pt x="559" y="405"/>
                </a:lnTo>
                <a:lnTo>
                  <a:pt x="559" y="406"/>
                </a:lnTo>
                <a:lnTo>
                  <a:pt x="559" y="406"/>
                </a:lnTo>
                <a:lnTo>
                  <a:pt x="559" y="406"/>
                </a:lnTo>
                <a:lnTo>
                  <a:pt x="558" y="406"/>
                </a:lnTo>
                <a:lnTo>
                  <a:pt x="558" y="407"/>
                </a:lnTo>
                <a:lnTo>
                  <a:pt x="558" y="408"/>
                </a:lnTo>
                <a:lnTo>
                  <a:pt x="559" y="408"/>
                </a:lnTo>
                <a:lnTo>
                  <a:pt x="559" y="408"/>
                </a:lnTo>
                <a:lnTo>
                  <a:pt x="559" y="409"/>
                </a:lnTo>
                <a:lnTo>
                  <a:pt x="559" y="409"/>
                </a:lnTo>
                <a:lnTo>
                  <a:pt x="559" y="410"/>
                </a:lnTo>
                <a:lnTo>
                  <a:pt x="559" y="410"/>
                </a:lnTo>
                <a:lnTo>
                  <a:pt x="559" y="410"/>
                </a:lnTo>
                <a:lnTo>
                  <a:pt x="559" y="411"/>
                </a:lnTo>
                <a:lnTo>
                  <a:pt x="559" y="412"/>
                </a:lnTo>
                <a:lnTo>
                  <a:pt x="559" y="412"/>
                </a:lnTo>
                <a:lnTo>
                  <a:pt x="559" y="413"/>
                </a:lnTo>
                <a:lnTo>
                  <a:pt x="558" y="414"/>
                </a:lnTo>
                <a:lnTo>
                  <a:pt x="557" y="414"/>
                </a:lnTo>
                <a:lnTo>
                  <a:pt x="557" y="415"/>
                </a:lnTo>
                <a:lnTo>
                  <a:pt x="556" y="415"/>
                </a:lnTo>
                <a:lnTo>
                  <a:pt x="556" y="415"/>
                </a:lnTo>
                <a:lnTo>
                  <a:pt x="556" y="416"/>
                </a:lnTo>
                <a:lnTo>
                  <a:pt x="556" y="416"/>
                </a:lnTo>
                <a:lnTo>
                  <a:pt x="555" y="417"/>
                </a:lnTo>
                <a:lnTo>
                  <a:pt x="555" y="417"/>
                </a:lnTo>
                <a:lnTo>
                  <a:pt x="554" y="418"/>
                </a:lnTo>
                <a:lnTo>
                  <a:pt x="554" y="419"/>
                </a:lnTo>
                <a:lnTo>
                  <a:pt x="553" y="419"/>
                </a:lnTo>
                <a:lnTo>
                  <a:pt x="553" y="419"/>
                </a:lnTo>
                <a:lnTo>
                  <a:pt x="553" y="420"/>
                </a:lnTo>
                <a:lnTo>
                  <a:pt x="551" y="420"/>
                </a:lnTo>
                <a:lnTo>
                  <a:pt x="550" y="419"/>
                </a:lnTo>
                <a:lnTo>
                  <a:pt x="550" y="419"/>
                </a:lnTo>
                <a:lnTo>
                  <a:pt x="550" y="419"/>
                </a:lnTo>
                <a:lnTo>
                  <a:pt x="549" y="419"/>
                </a:lnTo>
                <a:lnTo>
                  <a:pt x="548" y="419"/>
                </a:lnTo>
                <a:lnTo>
                  <a:pt x="548" y="419"/>
                </a:lnTo>
                <a:lnTo>
                  <a:pt x="548" y="419"/>
                </a:lnTo>
                <a:lnTo>
                  <a:pt x="547" y="420"/>
                </a:lnTo>
                <a:lnTo>
                  <a:pt x="547" y="421"/>
                </a:lnTo>
                <a:lnTo>
                  <a:pt x="546" y="422"/>
                </a:lnTo>
                <a:lnTo>
                  <a:pt x="546" y="422"/>
                </a:lnTo>
                <a:lnTo>
                  <a:pt x="546" y="422"/>
                </a:lnTo>
                <a:lnTo>
                  <a:pt x="545" y="422"/>
                </a:lnTo>
                <a:lnTo>
                  <a:pt x="545" y="422"/>
                </a:lnTo>
                <a:lnTo>
                  <a:pt x="545" y="423"/>
                </a:lnTo>
                <a:lnTo>
                  <a:pt x="544" y="423"/>
                </a:lnTo>
                <a:lnTo>
                  <a:pt x="544" y="423"/>
                </a:lnTo>
                <a:lnTo>
                  <a:pt x="544" y="423"/>
                </a:lnTo>
                <a:lnTo>
                  <a:pt x="543" y="424"/>
                </a:lnTo>
                <a:lnTo>
                  <a:pt x="543" y="424"/>
                </a:lnTo>
                <a:lnTo>
                  <a:pt x="543" y="424"/>
                </a:lnTo>
                <a:lnTo>
                  <a:pt x="542" y="424"/>
                </a:lnTo>
                <a:lnTo>
                  <a:pt x="542" y="425"/>
                </a:lnTo>
                <a:lnTo>
                  <a:pt x="541" y="426"/>
                </a:lnTo>
                <a:lnTo>
                  <a:pt x="541" y="426"/>
                </a:lnTo>
                <a:lnTo>
                  <a:pt x="541" y="426"/>
                </a:lnTo>
                <a:lnTo>
                  <a:pt x="540" y="427"/>
                </a:lnTo>
                <a:lnTo>
                  <a:pt x="540" y="427"/>
                </a:lnTo>
                <a:lnTo>
                  <a:pt x="540" y="427"/>
                </a:lnTo>
                <a:lnTo>
                  <a:pt x="539" y="428"/>
                </a:lnTo>
                <a:lnTo>
                  <a:pt x="539" y="428"/>
                </a:lnTo>
                <a:lnTo>
                  <a:pt x="538" y="428"/>
                </a:lnTo>
                <a:lnTo>
                  <a:pt x="537" y="428"/>
                </a:lnTo>
                <a:lnTo>
                  <a:pt x="537" y="427"/>
                </a:lnTo>
                <a:lnTo>
                  <a:pt x="537" y="427"/>
                </a:lnTo>
                <a:lnTo>
                  <a:pt x="536" y="427"/>
                </a:lnTo>
                <a:lnTo>
                  <a:pt x="536" y="426"/>
                </a:lnTo>
                <a:lnTo>
                  <a:pt x="536" y="427"/>
                </a:lnTo>
                <a:lnTo>
                  <a:pt x="535" y="427"/>
                </a:lnTo>
                <a:lnTo>
                  <a:pt x="534" y="427"/>
                </a:lnTo>
                <a:lnTo>
                  <a:pt x="534" y="426"/>
                </a:lnTo>
                <a:lnTo>
                  <a:pt x="533" y="426"/>
                </a:lnTo>
                <a:lnTo>
                  <a:pt x="533" y="426"/>
                </a:lnTo>
                <a:lnTo>
                  <a:pt x="533" y="426"/>
                </a:lnTo>
                <a:lnTo>
                  <a:pt x="532" y="426"/>
                </a:lnTo>
                <a:lnTo>
                  <a:pt x="532" y="427"/>
                </a:lnTo>
                <a:lnTo>
                  <a:pt x="531" y="427"/>
                </a:lnTo>
                <a:lnTo>
                  <a:pt x="531" y="427"/>
                </a:lnTo>
                <a:lnTo>
                  <a:pt x="531" y="427"/>
                </a:lnTo>
                <a:lnTo>
                  <a:pt x="530" y="428"/>
                </a:lnTo>
                <a:lnTo>
                  <a:pt x="530" y="428"/>
                </a:lnTo>
                <a:lnTo>
                  <a:pt x="529" y="428"/>
                </a:lnTo>
                <a:lnTo>
                  <a:pt x="528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8"/>
                </a:lnTo>
                <a:lnTo>
                  <a:pt x="527" y="429"/>
                </a:lnTo>
                <a:lnTo>
                  <a:pt x="526" y="429"/>
                </a:lnTo>
                <a:lnTo>
                  <a:pt x="525" y="428"/>
                </a:lnTo>
                <a:lnTo>
                  <a:pt x="525" y="428"/>
                </a:lnTo>
                <a:lnTo>
                  <a:pt x="525" y="428"/>
                </a:lnTo>
                <a:lnTo>
                  <a:pt x="524" y="428"/>
                </a:lnTo>
                <a:lnTo>
                  <a:pt x="523" y="429"/>
                </a:lnTo>
                <a:lnTo>
                  <a:pt x="522" y="429"/>
                </a:lnTo>
                <a:lnTo>
                  <a:pt x="521" y="429"/>
                </a:lnTo>
                <a:lnTo>
                  <a:pt x="521" y="428"/>
                </a:lnTo>
                <a:lnTo>
                  <a:pt x="520" y="428"/>
                </a:lnTo>
                <a:lnTo>
                  <a:pt x="519" y="428"/>
                </a:lnTo>
                <a:lnTo>
                  <a:pt x="518" y="429"/>
                </a:lnTo>
                <a:lnTo>
                  <a:pt x="518" y="430"/>
                </a:lnTo>
                <a:lnTo>
                  <a:pt x="518" y="430"/>
                </a:lnTo>
                <a:lnTo>
                  <a:pt x="517" y="430"/>
                </a:lnTo>
                <a:lnTo>
                  <a:pt x="517" y="431"/>
                </a:lnTo>
                <a:lnTo>
                  <a:pt x="515" y="431"/>
                </a:lnTo>
                <a:lnTo>
                  <a:pt x="515" y="431"/>
                </a:lnTo>
                <a:lnTo>
                  <a:pt x="515" y="431"/>
                </a:lnTo>
                <a:lnTo>
                  <a:pt x="514" y="432"/>
                </a:lnTo>
                <a:lnTo>
                  <a:pt x="514" y="432"/>
                </a:lnTo>
                <a:lnTo>
                  <a:pt x="513" y="432"/>
                </a:lnTo>
                <a:lnTo>
                  <a:pt x="512" y="432"/>
                </a:lnTo>
                <a:lnTo>
                  <a:pt x="512" y="431"/>
                </a:lnTo>
                <a:lnTo>
                  <a:pt x="511" y="431"/>
                </a:lnTo>
                <a:lnTo>
                  <a:pt x="510" y="431"/>
                </a:lnTo>
                <a:lnTo>
                  <a:pt x="509" y="432"/>
                </a:lnTo>
                <a:lnTo>
                  <a:pt x="509" y="433"/>
                </a:lnTo>
                <a:lnTo>
                  <a:pt x="509" y="433"/>
                </a:lnTo>
                <a:lnTo>
                  <a:pt x="508" y="433"/>
                </a:lnTo>
                <a:lnTo>
                  <a:pt x="507" y="433"/>
                </a:lnTo>
                <a:lnTo>
                  <a:pt x="507" y="433"/>
                </a:lnTo>
                <a:lnTo>
                  <a:pt x="507" y="434"/>
                </a:lnTo>
                <a:lnTo>
                  <a:pt x="506" y="434"/>
                </a:lnTo>
                <a:lnTo>
                  <a:pt x="504" y="434"/>
                </a:lnTo>
                <a:lnTo>
                  <a:pt x="503" y="434"/>
                </a:lnTo>
                <a:lnTo>
                  <a:pt x="503" y="434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2" y="435"/>
                </a:lnTo>
                <a:lnTo>
                  <a:pt x="502" y="435"/>
                </a:lnTo>
                <a:lnTo>
                  <a:pt x="502" y="435"/>
                </a:lnTo>
                <a:lnTo>
                  <a:pt x="501" y="436"/>
                </a:lnTo>
                <a:lnTo>
                  <a:pt x="500" y="436"/>
                </a:lnTo>
                <a:lnTo>
                  <a:pt x="500" y="436"/>
                </a:lnTo>
                <a:lnTo>
                  <a:pt x="500" y="437"/>
                </a:lnTo>
                <a:lnTo>
                  <a:pt x="500" y="437"/>
                </a:lnTo>
                <a:lnTo>
                  <a:pt x="499" y="437"/>
                </a:lnTo>
                <a:lnTo>
                  <a:pt x="499" y="438"/>
                </a:lnTo>
                <a:lnTo>
                  <a:pt x="499" y="438"/>
                </a:lnTo>
                <a:lnTo>
                  <a:pt x="498" y="438"/>
                </a:lnTo>
                <a:lnTo>
                  <a:pt x="498" y="438"/>
                </a:lnTo>
                <a:lnTo>
                  <a:pt x="498" y="438"/>
                </a:lnTo>
                <a:lnTo>
                  <a:pt x="497" y="438"/>
                </a:lnTo>
                <a:lnTo>
                  <a:pt x="497" y="438"/>
                </a:lnTo>
                <a:lnTo>
                  <a:pt x="496" y="439"/>
                </a:lnTo>
                <a:lnTo>
                  <a:pt x="496" y="439"/>
                </a:lnTo>
                <a:lnTo>
                  <a:pt x="496" y="439"/>
                </a:lnTo>
                <a:lnTo>
                  <a:pt x="495" y="439"/>
                </a:lnTo>
                <a:lnTo>
                  <a:pt x="495" y="439"/>
                </a:lnTo>
                <a:lnTo>
                  <a:pt x="495" y="440"/>
                </a:lnTo>
                <a:lnTo>
                  <a:pt x="495" y="440"/>
                </a:lnTo>
                <a:lnTo>
                  <a:pt x="495" y="440"/>
                </a:lnTo>
                <a:lnTo>
                  <a:pt x="494" y="440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4" y="441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3" y="442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2" y="443"/>
                </a:lnTo>
                <a:lnTo>
                  <a:pt x="491" y="443"/>
                </a:lnTo>
                <a:lnTo>
                  <a:pt x="491" y="443"/>
                </a:lnTo>
                <a:lnTo>
                  <a:pt x="491" y="444"/>
                </a:lnTo>
                <a:lnTo>
                  <a:pt x="490" y="444"/>
                </a:lnTo>
                <a:lnTo>
                  <a:pt x="490" y="444"/>
                </a:lnTo>
                <a:lnTo>
                  <a:pt x="489" y="444"/>
                </a:lnTo>
                <a:lnTo>
                  <a:pt x="489" y="444"/>
                </a:lnTo>
                <a:lnTo>
                  <a:pt x="489" y="444"/>
                </a:lnTo>
                <a:lnTo>
                  <a:pt x="488" y="444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5"/>
                </a:lnTo>
                <a:lnTo>
                  <a:pt x="488" y="446"/>
                </a:lnTo>
                <a:lnTo>
                  <a:pt x="487" y="446"/>
                </a:lnTo>
                <a:lnTo>
                  <a:pt x="487" y="446"/>
                </a:lnTo>
                <a:lnTo>
                  <a:pt x="487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6" y="447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5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6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7"/>
                </a:lnTo>
                <a:lnTo>
                  <a:pt x="484" y="448"/>
                </a:lnTo>
                <a:lnTo>
                  <a:pt x="484" y="448"/>
                </a:lnTo>
                <a:lnTo>
                  <a:pt x="484" y="448"/>
                </a:lnTo>
                <a:lnTo>
                  <a:pt x="484" y="449"/>
                </a:lnTo>
                <a:lnTo>
                  <a:pt x="484" y="449"/>
                </a:lnTo>
                <a:lnTo>
                  <a:pt x="484" y="449"/>
                </a:lnTo>
                <a:lnTo>
                  <a:pt x="484" y="450"/>
                </a:lnTo>
                <a:lnTo>
                  <a:pt x="484" y="450"/>
                </a:lnTo>
                <a:lnTo>
                  <a:pt x="483" y="450"/>
                </a:lnTo>
                <a:lnTo>
                  <a:pt x="483" y="451"/>
                </a:lnTo>
                <a:lnTo>
                  <a:pt x="483" y="451"/>
                </a:lnTo>
                <a:lnTo>
                  <a:pt x="483" y="451"/>
                </a:lnTo>
                <a:lnTo>
                  <a:pt x="482" y="451"/>
                </a:lnTo>
                <a:lnTo>
                  <a:pt x="482" y="451"/>
                </a:lnTo>
                <a:lnTo>
                  <a:pt x="482" y="452"/>
                </a:lnTo>
                <a:lnTo>
                  <a:pt x="482" y="452"/>
                </a:lnTo>
                <a:lnTo>
                  <a:pt x="481" y="452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1" y="453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80" y="454"/>
                </a:lnTo>
                <a:lnTo>
                  <a:pt x="479" y="454"/>
                </a:lnTo>
                <a:lnTo>
                  <a:pt x="479" y="454"/>
                </a:lnTo>
                <a:lnTo>
                  <a:pt x="478" y="454"/>
                </a:lnTo>
                <a:lnTo>
                  <a:pt x="477" y="454"/>
                </a:lnTo>
                <a:lnTo>
                  <a:pt x="475" y="456"/>
                </a:lnTo>
                <a:lnTo>
                  <a:pt x="475" y="456"/>
                </a:lnTo>
                <a:lnTo>
                  <a:pt x="474" y="457"/>
                </a:lnTo>
                <a:lnTo>
                  <a:pt x="475" y="457"/>
                </a:lnTo>
                <a:lnTo>
                  <a:pt x="475" y="457"/>
                </a:lnTo>
                <a:lnTo>
                  <a:pt x="474" y="458"/>
                </a:lnTo>
                <a:lnTo>
                  <a:pt x="475" y="459"/>
                </a:lnTo>
                <a:lnTo>
                  <a:pt x="474" y="459"/>
                </a:lnTo>
                <a:lnTo>
                  <a:pt x="473" y="461"/>
                </a:lnTo>
                <a:lnTo>
                  <a:pt x="472" y="461"/>
                </a:lnTo>
                <a:lnTo>
                  <a:pt x="470" y="462"/>
                </a:lnTo>
                <a:lnTo>
                  <a:pt x="469" y="462"/>
                </a:lnTo>
                <a:lnTo>
                  <a:pt x="467" y="462"/>
                </a:lnTo>
                <a:lnTo>
                  <a:pt x="466" y="463"/>
                </a:lnTo>
                <a:lnTo>
                  <a:pt x="465" y="463"/>
                </a:lnTo>
                <a:lnTo>
                  <a:pt x="465" y="464"/>
                </a:lnTo>
                <a:lnTo>
                  <a:pt x="464" y="464"/>
                </a:lnTo>
                <a:lnTo>
                  <a:pt x="463" y="465"/>
                </a:lnTo>
                <a:lnTo>
                  <a:pt x="462" y="465"/>
                </a:lnTo>
                <a:lnTo>
                  <a:pt x="460" y="466"/>
                </a:lnTo>
                <a:lnTo>
                  <a:pt x="459" y="467"/>
                </a:lnTo>
                <a:lnTo>
                  <a:pt x="457" y="467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6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8"/>
                </a:lnTo>
                <a:lnTo>
                  <a:pt x="455" y="469"/>
                </a:lnTo>
                <a:lnTo>
                  <a:pt x="455" y="469"/>
                </a:lnTo>
                <a:lnTo>
                  <a:pt x="455" y="469"/>
                </a:lnTo>
                <a:lnTo>
                  <a:pt x="453" y="469"/>
                </a:lnTo>
                <a:lnTo>
                  <a:pt x="453" y="469"/>
                </a:lnTo>
                <a:lnTo>
                  <a:pt x="453" y="470"/>
                </a:lnTo>
                <a:lnTo>
                  <a:pt x="452" y="472"/>
                </a:lnTo>
                <a:lnTo>
                  <a:pt x="452" y="473"/>
                </a:lnTo>
                <a:lnTo>
                  <a:pt x="452" y="474"/>
                </a:lnTo>
                <a:lnTo>
                  <a:pt x="452" y="474"/>
                </a:lnTo>
                <a:lnTo>
                  <a:pt x="450" y="47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13A1B51C-94B2-19A0-6807-817DF4C92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212" y="3508166"/>
            <a:ext cx="2032" cy="2003"/>
          </a:xfrm>
          <a:prstGeom prst="rect">
            <a:avLst/>
          </a:prstGeom>
          <a:solidFill>
            <a:srgbClr val="D4A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63B992C6-22EB-B32D-C755-CEE2F89377AB}"/>
              </a:ext>
            </a:extLst>
          </p:cNvPr>
          <p:cNvSpPr>
            <a:spLocks/>
          </p:cNvSpPr>
          <p:nvPr/>
        </p:nvSpPr>
        <p:spPr bwMode="auto">
          <a:xfrm>
            <a:off x="4725252" y="5796405"/>
            <a:ext cx="534372" cy="628615"/>
          </a:xfrm>
          <a:custGeom>
            <a:avLst/>
            <a:gdLst>
              <a:gd name="T0" fmla="*/ 88 w 263"/>
              <a:gd name="T1" fmla="*/ 7 h 314"/>
              <a:gd name="T2" fmla="*/ 91 w 263"/>
              <a:gd name="T3" fmla="*/ 12 h 314"/>
              <a:gd name="T4" fmla="*/ 117 w 263"/>
              <a:gd name="T5" fmla="*/ 28 h 314"/>
              <a:gd name="T6" fmla="*/ 122 w 263"/>
              <a:gd name="T7" fmla="*/ 36 h 314"/>
              <a:gd name="T8" fmla="*/ 135 w 263"/>
              <a:gd name="T9" fmla="*/ 50 h 314"/>
              <a:gd name="T10" fmla="*/ 138 w 263"/>
              <a:gd name="T11" fmla="*/ 53 h 314"/>
              <a:gd name="T12" fmla="*/ 136 w 263"/>
              <a:gd name="T13" fmla="*/ 55 h 314"/>
              <a:gd name="T14" fmla="*/ 130 w 263"/>
              <a:gd name="T15" fmla="*/ 55 h 314"/>
              <a:gd name="T16" fmla="*/ 121 w 263"/>
              <a:gd name="T17" fmla="*/ 53 h 314"/>
              <a:gd name="T18" fmla="*/ 118 w 263"/>
              <a:gd name="T19" fmla="*/ 56 h 314"/>
              <a:gd name="T20" fmla="*/ 112 w 263"/>
              <a:gd name="T21" fmla="*/ 51 h 314"/>
              <a:gd name="T22" fmla="*/ 120 w 263"/>
              <a:gd name="T23" fmla="*/ 60 h 314"/>
              <a:gd name="T24" fmla="*/ 126 w 263"/>
              <a:gd name="T25" fmla="*/ 60 h 314"/>
              <a:gd name="T26" fmla="*/ 130 w 263"/>
              <a:gd name="T27" fmla="*/ 58 h 314"/>
              <a:gd name="T28" fmla="*/ 140 w 263"/>
              <a:gd name="T29" fmla="*/ 70 h 314"/>
              <a:gd name="T30" fmla="*/ 145 w 263"/>
              <a:gd name="T31" fmla="*/ 79 h 314"/>
              <a:gd name="T32" fmla="*/ 157 w 263"/>
              <a:gd name="T33" fmla="*/ 92 h 314"/>
              <a:gd name="T34" fmla="*/ 166 w 263"/>
              <a:gd name="T35" fmla="*/ 80 h 314"/>
              <a:gd name="T36" fmla="*/ 177 w 263"/>
              <a:gd name="T37" fmla="*/ 89 h 314"/>
              <a:gd name="T38" fmla="*/ 181 w 263"/>
              <a:gd name="T39" fmla="*/ 98 h 314"/>
              <a:gd name="T40" fmla="*/ 179 w 263"/>
              <a:gd name="T41" fmla="*/ 108 h 314"/>
              <a:gd name="T42" fmla="*/ 186 w 263"/>
              <a:gd name="T43" fmla="*/ 116 h 314"/>
              <a:gd name="T44" fmla="*/ 182 w 263"/>
              <a:gd name="T45" fmla="*/ 130 h 314"/>
              <a:gd name="T46" fmla="*/ 191 w 263"/>
              <a:gd name="T47" fmla="*/ 142 h 314"/>
              <a:gd name="T48" fmla="*/ 199 w 263"/>
              <a:gd name="T49" fmla="*/ 160 h 314"/>
              <a:gd name="T50" fmla="*/ 221 w 263"/>
              <a:gd name="T51" fmla="*/ 187 h 314"/>
              <a:gd name="T52" fmla="*/ 257 w 263"/>
              <a:gd name="T53" fmla="*/ 257 h 314"/>
              <a:gd name="T54" fmla="*/ 233 w 263"/>
              <a:gd name="T55" fmla="*/ 291 h 314"/>
              <a:gd name="T56" fmla="*/ 176 w 263"/>
              <a:gd name="T57" fmla="*/ 289 h 314"/>
              <a:gd name="T58" fmla="*/ 134 w 263"/>
              <a:gd name="T59" fmla="*/ 292 h 314"/>
              <a:gd name="T60" fmla="*/ 99 w 263"/>
              <a:gd name="T61" fmla="*/ 298 h 314"/>
              <a:gd name="T62" fmla="*/ 39 w 263"/>
              <a:gd name="T63" fmla="*/ 304 h 314"/>
              <a:gd name="T64" fmla="*/ 20 w 263"/>
              <a:gd name="T65" fmla="*/ 288 h 314"/>
              <a:gd name="T66" fmla="*/ 23 w 263"/>
              <a:gd name="T67" fmla="*/ 282 h 314"/>
              <a:gd name="T68" fmla="*/ 25 w 263"/>
              <a:gd name="T69" fmla="*/ 276 h 314"/>
              <a:gd name="T70" fmla="*/ 18 w 263"/>
              <a:gd name="T71" fmla="*/ 263 h 314"/>
              <a:gd name="T72" fmla="*/ 20 w 263"/>
              <a:gd name="T73" fmla="*/ 224 h 314"/>
              <a:gd name="T74" fmla="*/ 9 w 263"/>
              <a:gd name="T75" fmla="*/ 206 h 314"/>
              <a:gd name="T76" fmla="*/ 11 w 263"/>
              <a:gd name="T77" fmla="*/ 199 h 314"/>
              <a:gd name="T78" fmla="*/ 11 w 263"/>
              <a:gd name="T79" fmla="*/ 195 h 314"/>
              <a:gd name="T80" fmla="*/ 7 w 263"/>
              <a:gd name="T81" fmla="*/ 190 h 314"/>
              <a:gd name="T82" fmla="*/ 5 w 263"/>
              <a:gd name="T83" fmla="*/ 178 h 314"/>
              <a:gd name="T84" fmla="*/ 8 w 263"/>
              <a:gd name="T85" fmla="*/ 172 h 314"/>
              <a:gd name="T86" fmla="*/ 5 w 263"/>
              <a:gd name="T87" fmla="*/ 163 h 314"/>
              <a:gd name="T88" fmla="*/ 4 w 263"/>
              <a:gd name="T89" fmla="*/ 160 h 314"/>
              <a:gd name="T90" fmla="*/ 21 w 263"/>
              <a:gd name="T91" fmla="*/ 140 h 314"/>
              <a:gd name="T92" fmla="*/ 25 w 263"/>
              <a:gd name="T93" fmla="*/ 126 h 314"/>
              <a:gd name="T94" fmla="*/ 22 w 263"/>
              <a:gd name="T95" fmla="*/ 119 h 314"/>
              <a:gd name="T96" fmla="*/ 20 w 263"/>
              <a:gd name="T97" fmla="*/ 107 h 314"/>
              <a:gd name="T98" fmla="*/ 24 w 263"/>
              <a:gd name="T99" fmla="*/ 80 h 314"/>
              <a:gd name="T100" fmla="*/ 30 w 263"/>
              <a:gd name="T101" fmla="*/ 73 h 314"/>
              <a:gd name="T102" fmla="*/ 21 w 263"/>
              <a:gd name="T103" fmla="*/ 69 h 314"/>
              <a:gd name="T104" fmla="*/ 24 w 263"/>
              <a:gd name="T105" fmla="*/ 62 h 314"/>
              <a:gd name="T106" fmla="*/ 40 w 263"/>
              <a:gd name="T107" fmla="*/ 59 h 314"/>
              <a:gd name="T108" fmla="*/ 63 w 263"/>
              <a:gd name="T109" fmla="*/ 45 h 314"/>
              <a:gd name="T110" fmla="*/ 50 w 263"/>
              <a:gd name="T111" fmla="*/ 37 h 314"/>
              <a:gd name="T112" fmla="*/ 58 w 263"/>
              <a:gd name="T113" fmla="*/ 23 h 314"/>
              <a:gd name="T114" fmla="*/ 61 w 263"/>
              <a:gd name="T115" fmla="*/ 22 h 314"/>
              <a:gd name="T116" fmla="*/ 64 w 263"/>
              <a:gd name="T117" fmla="*/ 23 h 314"/>
              <a:gd name="T118" fmla="*/ 67 w 263"/>
              <a:gd name="T119" fmla="*/ 25 h 314"/>
              <a:gd name="T120" fmla="*/ 69 w 263"/>
              <a:gd name="T121" fmla="*/ 26 h 314"/>
              <a:gd name="T122" fmla="*/ 72 w 263"/>
              <a:gd name="T123" fmla="*/ 27 h 314"/>
              <a:gd name="T124" fmla="*/ 69 w 263"/>
              <a:gd name="T125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3" h="314">
                <a:moveTo>
                  <a:pt x="74" y="1"/>
                </a:moveTo>
                <a:lnTo>
                  <a:pt x="75" y="2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8" y="0"/>
                </a:lnTo>
                <a:lnTo>
                  <a:pt x="79" y="0"/>
                </a:lnTo>
                <a:lnTo>
                  <a:pt x="80" y="0"/>
                </a:lnTo>
                <a:lnTo>
                  <a:pt x="81" y="0"/>
                </a:lnTo>
                <a:lnTo>
                  <a:pt x="84" y="0"/>
                </a:lnTo>
                <a:lnTo>
                  <a:pt x="84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8" y="1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4"/>
                </a:lnTo>
                <a:lnTo>
                  <a:pt x="88" y="4"/>
                </a:lnTo>
                <a:lnTo>
                  <a:pt x="88" y="4"/>
                </a:lnTo>
                <a:lnTo>
                  <a:pt x="89" y="4"/>
                </a:lnTo>
                <a:lnTo>
                  <a:pt x="89" y="4"/>
                </a:lnTo>
                <a:lnTo>
                  <a:pt x="89" y="5"/>
                </a:lnTo>
                <a:lnTo>
                  <a:pt x="89" y="5"/>
                </a:lnTo>
                <a:lnTo>
                  <a:pt x="88" y="5"/>
                </a:lnTo>
                <a:lnTo>
                  <a:pt x="89" y="5"/>
                </a:lnTo>
                <a:lnTo>
                  <a:pt x="89" y="6"/>
                </a:lnTo>
                <a:lnTo>
                  <a:pt x="89" y="6"/>
                </a:lnTo>
                <a:lnTo>
                  <a:pt x="88" y="6"/>
                </a:lnTo>
                <a:lnTo>
                  <a:pt x="88" y="6"/>
                </a:lnTo>
                <a:lnTo>
                  <a:pt x="89" y="6"/>
                </a:lnTo>
                <a:lnTo>
                  <a:pt x="89" y="6"/>
                </a:lnTo>
                <a:lnTo>
                  <a:pt x="89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9"/>
                </a:lnTo>
                <a:lnTo>
                  <a:pt x="89" y="10"/>
                </a:lnTo>
                <a:lnTo>
                  <a:pt x="89" y="10"/>
                </a:lnTo>
                <a:lnTo>
                  <a:pt x="89" y="9"/>
                </a:lnTo>
                <a:lnTo>
                  <a:pt x="90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0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0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1"/>
                </a:lnTo>
                <a:lnTo>
                  <a:pt x="91" y="12"/>
                </a:lnTo>
                <a:lnTo>
                  <a:pt x="91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2" y="12"/>
                </a:lnTo>
                <a:lnTo>
                  <a:pt x="93" y="13"/>
                </a:lnTo>
                <a:lnTo>
                  <a:pt x="93" y="13"/>
                </a:lnTo>
                <a:lnTo>
                  <a:pt x="93" y="13"/>
                </a:lnTo>
                <a:lnTo>
                  <a:pt x="94" y="14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5" y="18"/>
                </a:lnTo>
                <a:lnTo>
                  <a:pt x="96" y="20"/>
                </a:lnTo>
                <a:lnTo>
                  <a:pt x="98" y="22"/>
                </a:lnTo>
                <a:lnTo>
                  <a:pt x="98" y="22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99" y="23"/>
                </a:lnTo>
                <a:lnTo>
                  <a:pt x="100" y="24"/>
                </a:lnTo>
                <a:lnTo>
                  <a:pt x="101" y="25"/>
                </a:lnTo>
                <a:lnTo>
                  <a:pt x="101" y="25"/>
                </a:lnTo>
                <a:lnTo>
                  <a:pt x="102" y="25"/>
                </a:lnTo>
                <a:lnTo>
                  <a:pt x="104" y="27"/>
                </a:lnTo>
                <a:lnTo>
                  <a:pt x="105" y="27"/>
                </a:lnTo>
                <a:lnTo>
                  <a:pt x="107" y="27"/>
                </a:lnTo>
                <a:lnTo>
                  <a:pt x="109" y="27"/>
                </a:lnTo>
                <a:lnTo>
                  <a:pt x="111" y="28"/>
                </a:lnTo>
                <a:lnTo>
                  <a:pt x="112" y="28"/>
                </a:lnTo>
                <a:lnTo>
                  <a:pt x="113" y="28"/>
                </a:lnTo>
                <a:lnTo>
                  <a:pt x="113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5" y="28"/>
                </a:lnTo>
                <a:lnTo>
                  <a:pt x="116" y="28"/>
                </a:lnTo>
                <a:lnTo>
                  <a:pt x="116" y="28"/>
                </a:lnTo>
                <a:lnTo>
                  <a:pt x="117" y="28"/>
                </a:lnTo>
                <a:lnTo>
                  <a:pt x="117" y="28"/>
                </a:lnTo>
                <a:lnTo>
                  <a:pt x="117" y="28"/>
                </a:lnTo>
                <a:lnTo>
                  <a:pt x="118" y="28"/>
                </a:lnTo>
                <a:lnTo>
                  <a:pt x="118" y="28"/>
                </a:lnTo>
                <a:lnTo>
                  <a:pt x="119" y="28"/>
                </a:lnTo>
                <a:lnTo>
                  <a:pt x="120" y="29"/>
                </a:lnTo>
                <a:lnTo>
                  <a:pt x="120" y="29"/>
                </a:lnTo>
                <a:lnTo>
                  <a:pt x="120" y="30"/>
                </a:lnTo>
                <a:lnTo>
                  <a:pt x="120" y="30"/>
                </a:lnTo>
                <a:lnTo>
                  <a:pt x="120" y="31"/>
                </a:lnTo>
                <a:lnTo>
                  <a:pt x="120" y="31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2"/>
                </a:lnTo>
                <a:lnTo>
                  <a:pt x="120" y="33"/>
                </a:lnTo>
                <a:lnTo>
                  <a:pt x="120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1" y="34"/>
                </a:lnTo>
                <a:lnTo>
                  <a:pt x="122" y="34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5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6"/>
                </a:lnTo>
                <a:lnTo>
                  <a:pt x="122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7"/>
                </a:lnTo>
                <a:lnTo>
                  <a:pt x="123" y="38"/>
                </a:lnTo>
                <a:lnTo>
                  <a:pt x="123" y="38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39"/>
                </a:lnTo>
                <a:lnTo>
                  <a:pt x="123" y="40"/>
                </a:lnTo>
                <a:lnTo>
                  <a:pt x="123" y="40"/>
                </a:lnTo>
                <a:lnTo>
                  <a:pt x="123" y="41"/>
                </a:lnTo>
                <a:lnTo>
                  <a:pt x="124" y="42"/>
                </a:lnTo>
                <a:lnTo>
                  <a:pt x="124" y="42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4"/>
                </a:lnTo>
                <a:lnTo>
                  <a:pt x="129" y="46"/>
                </a:lnTo>
                <a:lnTo>
                  <a:pt x="129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49"/>
                </a:lnTo>
                <a:lnTo>
                  <a:pt x="129" y="50"/>
                </a:lnTo>
                <a:lnTo>
                  <a:pt x="128" y="50"/>
                </a:lnTo>
                <a:lnTo>
                  <a:pt x="128" y="50"/>
                </a:lnTo>
                <a:lnTo>
                  <a:pt x="133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4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5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6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7" y="50"/>
                </a:lnTo>
                <a:lnTo>
                  <a:pt x="138" y="50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1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2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39" y="54"/>
                </a:lnTo>
                <a:lnTo>
                  <a:pt x="140" y="54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9" y="55"/>
                </a:lnTo>
                <a:lnTo>
                  <a:pt x="138" y="55"/>
                </a:lnTo>
                <a:lnTo>
                  <a:pt x="138" y="55"/>
                </a:lnTo>
                <a:lnTo>
                  <a:pt x="138" y="56"/>
                </a:lnTo>
                <a:lnTo>
                  <a:pt x="138" y="56"/>
                </a:lnTo>
                <a:lnTo>
                  <a:pt x="138" y="56"/>
                </a:lnTo>
                <a:lnTo>
                  <a:pt x="138" y="55"/>
                </a:lnTo>
                <a:lnTo>
                  <a:pt x="138" y="55"/>
                </a:lnTo>
                <a:lnTo>
                  <a:pt x="138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6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5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5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6"/>
                </a:lnTo>
                <a:lnTo>
                  <a:pt x="134" y="57"/>
                </a:lnTo>
                <a:lnTo>
                  <a:pt x="134" y="57"/>
                </a:lnTo>
                <a:lnTo>
                  <a:pt x="134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3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5" y="55"/>
                </a:lnTo>
                <a:lnTo>
                  <a:pt x="124" y="54"/>
                </a:lnTo>
                <a:lnTo>
                  <a:pt x="124" y="54"/>
                </a:lnTo>
                <a:lnTo>
                  <a:pt x="123" y="54"/>
                </a:lnTo>
                <a:lnTo>
                  <a:pt x="122" y="54"/>
                </a:lnTo>
                <a:lnTo>
                  <a:pt x="122" y="54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2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0" y="56"/>
                </a:lnTo>
                <a:lnTo>
                  <a:pt x="119" y="55"/>
                </a:lnTo>
                <a:lnTo>
                  <a:pt x="119" y="55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9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7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8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6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7" y="55"/>
                </a:lnTo>
                <a:lnTo>
                  <a:pt x="116" y="55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6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4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4" y="53"/>
                </a:lnTo>
                <a:lnTo>
                  <a:pt x="112" y="51"/>
                </a:lnTo>
                <a:lnTo>
                  <a:pt x="112" y="51"/>
                </a:lnTo>
                <a:lnTo>
                  <a:pt x="111" y="51"/>
                </a:lnTo>
                <a:lnTo>
                  <a:pt x="111" y="52"/>
                </a:lnTo>
                <a:lnTo>
                  <a:pt x="111" y="52"/>
                </a:lnTo>
                <a:lnTo>
                  <a:pt x="109" y="53"/>
                </a:lnTo>
                <a:lnTo>
                  <a:pt x="108" y="55"/>
                </a:lnTo>
                <a:lnTo>
                  <a:pt x="108" y="55"/>
                </a:lnTo>
                <a:lnTo>
                  <a:pt x="108" y="55"/>
                </a:lnTo>
                <a:lnTo>
                  <a:pt x="110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7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9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1" y="61"/>
                </a:lnTo>
                <a:lnTo>
                  <a:pt x="122" y="61"/>
                </a:lnTo>
                <a:lnTo>
                  <a:pt x="122" y="61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3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7" y="59"/>
                </a:lnTo>
                <a:lnTo>
                  <a:pt x="127" y="59"/>
                </a:lnTo>
                <a:lnTo>
                  <a:pt x="127" y="59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8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7"/>
                </a:lnTo>
                <a:lnTo>
                  <a:pt x="131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8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4" y="58"/>
                </a:lnTo>
                <a:lnTo>
                  <a:pt x="135" y="58"/>
                </a:lnTo>
                <a:lnTo>
                  <a:pt x="135" y="58"/>
                </a:lnTo>
                <a:lnTo>
                  <a:pt x="136" y="57"/>
                </a:lnTo>
                <a:lnTo>
                  <a:pt x="136" y="58"/>
                </a:lnTo>
                <a:lnTo>
                  <a:pt x="136" y="59"/>
                </a:lnTo>
                <a:lnTo>
                  <a:pt x="137" y="59"/>
                </a:lnTo>
                <a:lnTo>
                  <a:pt x="137" y="60"/>
                </a:lnTo>
                <a:lnTo>
                  <a:pt x="137" y="60"/>
                </a:lnTo>
                <a:lnTo>
                  <a:pt x="138" y="64"/>
                </a:lnTo>
                <a:lnTo>
                  <a:pt x="138" y="65"/>
                </a:lnTo>
                <a:lnTo>
                  <a:pt x="137" y="66"/>
                </a:lnTo>
                <a:lnTo>
                  <a:pt x="136" y="66"/>
                </a:lnTo>
                <a:lnTo>
                  <a:pt x="136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8"/>
                </a:lnTo>
                <a:lnTo>
                  <a:pt x="138" y="69"/>
                </a:lnTo>
                <a:lnTo>
                  <a:pt x="139" y="69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1"/>
                </a:lnTo>
                <a:lnTo>
                  <a:pt x="140" y="71"/>
                </a:lnTo>
                <a:lnTo>
                  <a:pt x="141" y="71"/>
                </a:lnTo>
                <a:lnTo>
                  <a:pt x="141" y="72"/>
                </a:lnTo>
                <a:lnTo>
                  <a:pt x="141" y="72"/>
                </a:lnTo>
                <a:lnTo>
                  <a:pt x="141" y="72"/>
                </a:lnTo>
                <a:lnTo>
                  <a:pt x="142" y="73"/>
                </a:lnTo>
                <a:lnTo>
                  <a:pt x="142" y="73"/>
                </a:lnTo>
                <a:lnTo>
                  <a:pt x="142" y="73"/>
                </a:lnTo>
                <a:lnTo>
                  <a:pt x="142" y="74"/>
                </a:lnTo>
                <a:lnTo>
                  <a:pt x="142" y="75"/>
                </a:lnTo>
                <a:lnTo>
                  <a:pt x="142" y="75"/>
                </a:lnTo>
                <a:lnTo>
                  <a:pt x="143" y="75"/>
                </a:lnTo>
                <a:lnTo>
                  <a:pt x="143" y="76"/>
                </a:lnTo>
                <a:lnTo>
                  <a:pt x="143" y="76"/>
                </a:lnTo>
                <a:lnTo>
                  <a:pt x="143" y="76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7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8"/>
                </a:lnTo>
                <a:lnTo>
                  <a:pt x="143" y="79"/>
                </a:lnTo>
                <a:lnTo>
                  <a:pt x="143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4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78"/>
                </a:lnTo>
                <a:lnTo>
                  <a:pt x="145" y="79"/>
                </a:lnTo>
                <a:lnTo>
                  <a:pt x="145" y="79"/>
                </a:lnTo>
                <a:lnTo>
                  <a:pt x="145" y="79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0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5" y="82"/>
                </a:lnTo>
                <a:lnTo>
                  <a:pt x="146" y="83"/>
                </a:lnTo>
                <a:lnTo>
                  <a:pt x="146" y="83"/>
                </a:lnTo>
                <a:lnTo>
                  <a:pt x="146" y="84"/>
                </a:lnTo>
                <a:lnTo>
                  <a:pt x="147" y="85"/>
                </a:lnTo>
                <a:lnTo>
                  <a:pt x="147" y="85"/>
                </a:lnTo>
                <a:lnTo>
                  <a:pt x="147" y="85"/>
                </a:lnTo>
                <a:lnTo>
                  <a:pt x="148" y="85"/>
                </a:lnTo>
                <a:lnTo>
                  <a:pt x="148" y="85"/>
                </a:lnTo>
                <a:lnTo>
                  <a:pt x="148" y="85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7"/>
                </a:lnTo>
                <a:lnTo>
                  <a:pt x="149" y="88"/>
                </a:lnTo>
                <a:lnTo>
                  <a:pt x="149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90"/>
                </a:lnTo>
                <a:lnTo>
                  <a:pt x="154" y="91"/>
                </a:lnTo>
                <a:lnTo>
                  <a:pt x="155" y="91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6" y="92"/>
                </a:lnTo>
                <a:lnTo>
                  <a:pt x="157" y="92"/>
                </a:lnTo>
                <a:lnTo>
                  <a:pt x="157" y="92"/>
                </a:lnTo>
                <a:lnTo>
                  <a:pt x="157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1"/>
                </a:lnTo>
                <a:lnTo>
                  <a:pt x="160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90"/>
                </a:lnTo>
                <a:lnTo>
                  <a:pt x="161" y="89"/>
                </a:lnTo>
                <a:lnTo>
                  <a:pt x="162" y="89"/>
                </a:lnTo>
                <a:lnTo>
                  <a:pt x="162" y="89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2" y="88"/>
                </a:lnTo>
                <a:lnTo>
                  <a:pt x="163" y="87"/>
                </a:lnTo>
                <a:lnTo>
                  <a:pt x="163" y="86"/>
                </a:lnTo>
                <a:lnTo>
                  <a:pt x="163" y="85"/>
                </a:lnTo>
                <a:lnTo>
                  <a:pt x="163" y="85"/>
                </a:lnTo>
                <a:lnTo>
                  <a:pt x="163" y="84"/>
                </a:lnTo>
                <a:lnTo>
                  <a:pt x="163" y="84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3" y="83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4" y="82"/>
                </a:lnTo>
                <a:lnTo>
                  <a:pt x="165" y="81"/>
                </a:lnTo>
                <a:lnTo>
                  <a:pt x="165" y="81"/>
                </a:lnTo>
                <a:lnTo>
                  <a:pt x="165" y="81"/>
                </a:lnTo>
                <a:lnTo>
                  <a:pt x="166" y="81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6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7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69" y="80"/>
                </a:lnTo>
                <a:lnTo>
                  <a:pt x="169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0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0" y="81"/>
                </a:lnTo>
                <a:lnTo>
                  <a:pt x="172" y="82"/>
                </a:lnTo>
                <a:lnTo>
                  <a:pt x="172" y="83"/>
                </a:lnTo>
                <a:lnTo>
                  <a:pt x="172" y="83"/>
                </a:lnTo>
                <a:lnTo>
                  <a:pt x="173" y="84"/>
                </a:lnTo>
                <a:lnTo>
                  <a:pt x="173" y="84"/>
                </a:lnTo>
                <a:lnTo>
                  <a:pt x="173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5"/>
                </a:lnTo>
                <a:lnTo>
                  <a:pt x="175" y="85"/>
                </a:lnTo>
                <a:lnTo>
                  <a:pt x="175" y="86"/>
                </a:lnTo>
                <a:lnTo>
                  <a:pt x="175" y="86"/>
                </a:lnTo>
                <a:lnTo>
                  <a:pt x="175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7"/>
                </a:lnTo>
                <a:lnTo>
                  <a:pt x="176" y="88"/>
                </a:lnTo>
                <a:lnTo>
                  <a:pt x="177" y="88"/>
                </a:lnTo>
                <a:lnTo>
                  <a:pt x="177" y="88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89"/>
                </a:lnTo>
                <a:lnTo>
                  <a:pt x="177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1"/>
                </a:lnTo>
                <a:lnTo>
                  <a:pt x="179" y="91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2"/>
                </a:lnTo>
                <a:lnTo>
                  <a:pt x="179" y="93"/>
                </a:lnTo>
                <a:lnTo>
                  <a:pt x="180" y="93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7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8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99"/>
                </a:lnTo>
                <a:lnTo>
                  <a:pt x="181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0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1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2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3"/>
                </a:lnTo>
                <a:lnTo>
                  <a:pt x="180" y="104"/>
                </a:lnTo>
                <a:lnTo>
                  <a:pt x="180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8"/>
                </a:lnTo>
                <a:lnTo>
                  <a:pt x="179" y="108"/>
                </a:lnTo>
                <a:lnTo>
                  <a:pt x="179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0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1"/>
                </a:lnTo>
                <a:lnTo>
                  <a:pt x="181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2"/>
                </a:lnTo>
                <a:lnTo>
                  <a:pt x="182" y="113"/>
                </a:lnTo>
                <a:lnTo>
                  <a:pt x="182" y="113"/>
                </a:lnTo>
                <a:lnTo>
                  <a:pt x="182" y="113"/>
                </a:lnTo>
                <a:lnTo>
                  <a:pt x="183" y="114"/>
                </a:lnTo>
                <a:lnTo>
                  <a:pt x="183" y="114"/>
                </a:lnTo>
                <a:lnTo>
                  <a:pt x="183" y="114"/>
                </a:lnTo>
                <a:lnTo>
                  <a:pt x="184" y="114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4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5"/>
                </a:lnTo>
                <a:lnTo>
                  <a:pt x="185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8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8"/>
                </a:lnTo>
                <a:lnTo>
                  <a:pt x="189" y="119"/>
                </a:lnTo>
                <a:lnTo>
                  <a:pt x="189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0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19"/>
                </a:lnTo>
                <a:lnTo>
                  <a:pt x="191" y="120"/>
                </a:lnTo>
                <a:lnTo>
                  <a:pt x="191" y="120"/>
                </a:lnTo>
                <a:lnTo>
                  <a:pt x="191" y="121"/>
                </a:lnTo>
                <a:lnTo>
                  <a:pt x="191" y="124"/>
                </a:lnTo>
                <a:lnTo>
                  <a:pt x="191" y="124"/>
                </a:lnTo>
                <a:lnTo>
                  <a:pt x="191" y="125"/>
                </a:lnTo>
                <a:lnTo>
                  <a:pt x="188" y="125"/>
                </a:lnTo>
                <a:lnTo>
                  <a:pt x="182" y="126"/>
                </a:lnTo>
                <a:lnTo>
                  <a:pt x="182" y="128"/>
                </a:lnTo>
                <a:lnTo>
                  <a:pt x="182" y="128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30"/>
                </a:lnTo>
                <a:lnTo>
                  <a:pt x="182" y="130"/>
                </a:lnTo>
                <a:lnTo>
                  <a:pt x="182" y="131"/>
                </a:lnTo>
                <a:lnTo>
                  <a:pt x="182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1"/>
                </a:lnTo>
                <a:lnTo>
                  <a:pt x="181" y="132"/>
                </a:lnTo>
                <a:lnTo>
                  <a:pt x="181" y="132"/>
                </a:lnTo>
                <a:lnTo>
                  <a:pt x="181" y="133"/>
                </a:lnTo>
                <a:lnTo>
                  <a:pt x="181" y="133"/>
                </a:lnTo>
                <a:lnTo>
                  <a:pt x="181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2" y="133"/>
                </a:lnTo>
                <a:lnTo>
                  <a:pt x="183" y="134"/>
                </a:lnTo>
                <a:lnTo>
                  <a:pt x="183" y="134"/>
                </a:lnTo>
                <a:lnTo>
                  <a:pt x="184" y="134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5"/>
                </a:lnTo>
                <a:lnTo>
                  <a:pt x="184" y="136"/>
                </a:lnTo>
                <a:lnTo>
                  <a:pt x="184" y="136"/>
                </a:lnTo>
                <a:lnTo>
                  <a:pt x="184" y="137"/>
                </a:lnTo>
                <a:lnTo>
                  <a:pt x="184" y="137"/>
                </a:lnTo>
                <a:lnTo>
                  <a:pt x="185" y="138"/>
                </a:lnTo>
                <a:lnTo>
                  <a:pt x="185" y="139"/>
                </a:lnTo>
                <a:lnTo>
                  <a:pt x="186" y="141"/>
                </a:lnTo>
                <a:lnTo>
                  <a:pt x="187" y="141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89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3"/>
                </a:lnTo>
                <a:lnTo>
                  <a:pt x="190" y="142"/>
                </a:lnTo>
                <a:lnTo>
                  <a:pt x="191" y="142"/>
                </a:lnTo>
                <a:lnTo>
                  <a:pt x="191" y="142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4"/>
                </a:lnTo>
                <a:lnTo>
                  <a:pt x="191" y="145"/>
                </a:lnTo>
                <a:lnTo>
                  <a:pt x="191" y="145"/>
                </a:lnTo>
                <a:lnTo>
                  <a:pt x="192" y="146"/>
                </a:lnTo>
                <a:lnTo>
                  <a:pt x="192" y="146"/>
                </a:lnTo>
                <a:lnTo>
                  <a:pt x="192" y="147"/>
                </a:lnTo>
                <a:lnTo>
                  <a:pt x="193" y="147"/>
                </a:lnTo>
                <a:lnTo>
                  <a:pt x="193" y="147"/>
                </a:lnTo>
                <a:lnTo>
                  <a:pt x="193" y="148"/>
                </a:lnTo>
                <a:lnTo>
                  <a:pt x="193" y="148"/>
                </a:lnTo>
                <a:lnTo>
                  <a:pt x="194" y="149"/>
                </a:lnTo>
                <a:lnTo>
                  <a:pt x="194" y="149"/>
                </a:lnTo>
                <a:lnTo>
                  <a:pt x="194" y="149"/>
                </a:lnTo>
                <a:lnTo>
                  <a:pt x="195" y="149"/>
                </a:lnTo>
                <a:lnTo>
                  <a:pt x="195" y="150"/>
                </a:lnTo>
                <a:lnTo>
                  <a:pt x="195" y="150"/>
                </a:lnTo>
                <a:lnTo>
                  <a:pt x="195" y="151"/>
                </a:lnTo>
                <a:lnTo>
                  <a:pt x="195" y="151"/>
                </a:lnTo>
                <a:lnTo>
                  <a:pt x="195" y="151"/>
                </a:lnTo>
                <a:lnTo>
                  <a:pt x="196" y="153"/>
                </a:lnTo>
                <a:lnTo>
                  <a:pt x="197" y="153"/>
                </a:lnTo>
                <a:lnTo>
                  <a:pt x="197" y="154"/>
                </a:lnTo>
                <a:lnTo>
                  <a:pt x="197" y="154"/>
                </a:lnTo>
                <a:lnTo>
                  <a:pt x="197" y="155"/>
                </a:lnTo>
                <a:lnTo>
                  <a:pt x="197" y="155"/>
                </a:lnTo>
                <a:lnTo>
                  <a:pt x="197" y="156"/>
                </a:lnTo>
                <a:lnTo>
                  <a:pt x="197" y="156"/>
                </a:lnTo>
                <a:lnTo>
                  <a:pt x="198" y="156"/>
                </a:lnTo>
                <a:lnTo>
                  <a:pt x="198" y="157"/>
                </a:lnTo>
                <a:lnTo>
                  <a:pt x="198" y="158"/>
                </a:lnTo>
                <a:lnTo>
                  <a:pt x="198" y="158"/>
                </a:lnTo>
                <a:lnTo>
                  <a:pt x="198" y="158"/>
                </a:lnTo>
                <a:lnTo>
                  <a:pt x="198" y="159"/>
                </a:lnTo>
                <a:lnTo>
                  <a:pt x="198" y="159"/>
                </a:lnTo>
                <a:lnTo>
                  <a:pt x="198" y="160"/>
                </a:lnTo>
                <a:lnTo>
                  <a:pt x="198" y="160"/>
                </a:lnTo>
                <a:lnTo>
                  <a:pt x="198" y="160"/>
                </a:lnTo>
                <a:lnTo>
                  <a:pt x="199" y="160"/>
                </a:lnTo>
                <a:lnTo>
                  <a:pt x="199" y="161"/>
                </a:lnTo>
                <a:lnTo>
                  <a:pt x="199" y="161"/>
                </a:lnTo>
                <a:lnTo>
                  <a:pt x="199" y="161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199" y="162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3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4"/>
                </a:lnTo>
                <a:lnTo>
                  <a:pt x="200" y="165"/>
                </a:lnTo>
                <a:lnTo>
                  <a:pt x="200" y="165"/>
                </a:lnTo>
                <a:lnTo>
                  <a:pt x="201" y="165"/>
                </a:lnTo>
                <a:lnTo>
                  <a:pt x="201" y="165"/>
                </a:lnTo>
                <a:lnTo>
                  <a:pt x="201" y="166"/>
                </a:lnTo>
                <a:lnTo>
                  <a:pt x="202" y="167"/>
                </a:lnTo>
                <a:lnTo>
                  <a:pt x="202" y="167"/>
                </a:lnTo>
                <a:lnTo>
                  <a:pt x="202" y="167"/>
                </a:lnTo>
                <a:lnTo>
                  <a:pt x="204" y="169"/>
                </a:lnTo>
                <a:lnTo>
                  <a:pt x="205" y="171"/>
                </a:lnTo>
                <a:lnTo>
                  <a:pt x="206" y="172"/>
                </a:lnTo>
                <a:lnTo>
                  <a:pt x="207" y="172"/>
                </a:lnTo>
                <a:lnTo>
                  <a:pt x="207" y="172"/>
                </a:lnTo>
                <a:lnTo>
                  <a:pt x="207" y="173"/>
                </a:lnTo>
                <a:lnTo>
                  <a:pt x="209" y="175"/>
                </a:lnTo>
                <a:lnTo>
                  <a:pt x="209" y="175"/>
                </a:lnTo>
                <a:lnTo>
                  <a:pt x="210" y="176"/>
                </a:lnTo>
                <a:lnTo>
                  <a:pt x="211" y="176"/>
                </a:lnTo>
                <a:lnTo>
                  <a:pt x="211" y="176"/>
                </a:lnTo>
                <a:lnTo>
                  <a:pt x="212" y="176"/>
                </a:lnTo>
                <a:lnTo>
                  <a:pt x="213" y="178"/>
                </a:lnTo>
                <a:lnTo>
                  <a:pt x="213" y="178"/>
                </a:lnTo>
                <a:lnTo>
                  <a:pt x="214" y="179"/>
                </a:lnTo>
                <a:lnTo>
                  <a:pt x="214" y="180"/>
                </a:lnTo>
                <a:lnTo>
                  <a:pt x="216" y="181"/>
                </a:lnTo>
                <a:lnTo>
                  <a:pt x="217" y="182"/>
                </a:lnTo>
                <a:lnTo>
                  <a:pt x="218" y="183"/>
                </a:lnTo>
                <a:lnTo>
                  <a:pt x="220" y="186"/>
                </a:lnTo>
                <a:lnTo>
                  <a:pt x="221" y="187"/>
                </a:lnTo>
                <a:lnTo>
                  <a:pt x="221" y="187"/>
                </a:lnTo>
                <a:lnTo>
                  <a:pt x="221" y="188"/>
                </a:lnTo>
                <a:lnTo>
                  <a:pt x="223" y="190"/>
                </a:lnTo>
                <a:lnTo>
                  <a:pt x="225" y="191"/>
                </a:lnTo>
                <a:lnTo>
                  <a:pt x="228" y="192"/>
                </a:lnTo>
                <a:lnTo>
                  <a:pt x="228" y="192"/>
                </a:lnTo>
                <a:lnTo>
                  <a:pt x="226" y="187"/>
                </a:lnTo>
                <a:lnTo>
                  <a:pt x="225" y="183"/>
                </a:lnTo>
                <a:lnTo>
                  <a:pt x="224" y="183"/>
                </a:lnTo>
                <a:lnTo>
                  <a:pt x="224" y="183"/>
                </a:lnTo>
                <a:lnTo>
                  <a:pt x="228" y="182"/>
                </a:lnTo>
                <a:lnTo>
                  <a:pt x="233" y="181"/>
                </a:lnTo>
                <a:lnTo>
                  <a:pt x="233" y="182"/>
                </a:lnTo>
                <a:lnTo>
                  <a:pt x="234" y="185"/>
                </a:lnTo>
                <a:lnTo>
                  <a:pt x="235" y="187"/>
                </a:lnTo>
                <a:lnTo>
                  <a:pt x="237" y="188"/>
                </a:lnTo>
                <a:lnTo>
                  <a:pt x="239" y="189"/>
                </a:lnTo>
                <a:lnTo>
                  <a:pt x="239" y="190"/>
                </a:lnTo>
                <a:lnTo>
                  <a:pt x="241" y="192"/>
                </a:lnTo>
                <a:lnTo>
                  <a:pt x="243" y="197"/>
                </a:lnTo>
                <a:lnTo>
                  <a:pt x="243" y="198"/>
                </a:lnTo>
                <a:lnTo>
                  <a:pt x="244" y="198"/>
                </a:lnTo>
                <a:lnTo>
                  <a:pt x="248" y="203"/>
                </a:lnTo>
                <a:lnTo>
                  <a:pt x="249" y="203"/>
                </a:lnTo>
                <a:lnTo>
                  <a:pt x="250" y="205"/>
                </a:lnTo>
                <a:lnTo>
                  <a:pt x="252" y="206"/>
                </a:lnTo>
                <a:lnTo>
                  <a:pt x="252" y="207"/>
                </a:lnTo>
                <a:lnTo>
                  <a:pt x="255" y="211"/>
                </a:lnTo>
                <a:lnTo>
                  <a:pt x="250" y="218"/>
                </a:lnTo>
                <a:lnTo>
                  <a:pt x="250" y="218"/>
                </a:lnTo>
                <a:lnTo>
                  <a:pt x="253" y="222"/>
                </a:lnTo>
                <a:lnTo>
                  <a:pt x="254" y="224"/>
                </a:lnTo>
                <a:lnTo>
                  <a:pt x="255" y="225"/>
                </a:lnTo>
                <a:lnTo>
                  <a:pt x="256" y="229"/>
                </a:lnTo>
                <a:lnTo>
                  <a:pt x="255" y="231"/>
                </a:lnTo>
                <a:lnTo>
                  <a:pt x="256" y="235"/>
                </a:lnTo>
                <a:lnTo>
                  <a:pt x="256" y="236"/>
                </a:lnTo>
                <a:lnTo>
                  <a:pt x="257" y="238"/>
                </a:lnTo>
                <a:lnTo>
                  <a:pt x="258" y="240"/>
                </a:lnTo>
                <a:lnTo>
                  <a:pt x="258" y="241"/>
                </a:lnTo>
                <a:lnTo>
                  <a:pt x="258" y="247"/>
                </a:lnTo>
                <a:lnTo>
                  <a:pt x="258" y="249"/>
                </a:lnTo>
                <a:lnTo>
                  <a:pt x="258" y="252"/>
                </a:lnTo>
                <a:lnTo>
                  <a:pt x="257" y="254"/>
                </a:lnTo>
                <a:lnTo>
                  <a:pt x="256" y="256"/>
                </a:lnTo>
                <a:lnTo>
                  <a:pt x="257" y="257"/>
                </a:lnTo>
                <a:lnTo>
                  <a:pt x="258" y="258"/>
                </a:lnTo>
                <a:lnTo>
                  <a:pt x="259" y="259"/>
                </a:lnTo>
                <a:lnTo>
                  <a:pt x="259" y="260"/>
                </a:lnTo>
                <a:lnTo>
                  <a:pt x="260" y="261"/>
                </a:lnTo>
                <a:lnTo>
                  <a:pt x="261" y="262"/>
                </a:lnTo>
                <a:lnTo>
                  <a:pt x="261" y="262"/>
                </a:lnTo>
                <a:lnTo>
                  <a:pt x="261" y="263"/>
                </a:lnTo>
                <a:lnTo>
                  <a:pt x="262" y="264"/>
                </a:lnTo>
                <a:lnTo>
                  <a:pt x="263" y="267"/>
                </a:lnTo>
                <a:lnTo>
                  <a:pt x="263" y="270"/>
                </a:lnTo>
                <a:lnTo>
                  <a:pt x="263" y="271"/>
                </a:lnTo>
                <a:lnTo>
                  <a:pt x="262" y="272"/>
                </a:lnTo>
                <a:lnTo>
                  <a:pt x="262" y="273"/>
                </a:lnTo>
                <a:lnTo>
                  <a:pt x="260" y="275"/>
                </a:lnTo>
                <a:lnTo>
                  <a:pt x="260" y="275"/>
                </a:lnTo>
                <a:lnTo>
                  <a:pt x="258" y="276"/>
                </a:lnTo>
                <a:lnTo>
                  <a:pt x="257" y="277"/>
                </a:lnTo>
                <a:lnTo>
                  <a:pt x="255" y="278"/>
                </a:lnTo>
                <a:lnTo>
                  <a:pt x="252" y="279"/>
                </a:lnTo>
                <a:lnTo>
                  <a:pt x="250" y="280"/>
                </a:lnTo>
                <a:lnTo>
                  <a:pt x="250" y="280"/>
                </a:lnTo>
                <a:lnTo>
                  <a:pt x="250" y="281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3"/>
                </a:lnTo>
                <a:lnTo>
                  <a:pt x="249" y="283"/>
                </a:lnTo>
                <a:lnTo>
                  <a:pt x="248" y="284"/>
                </a:lnTo>
                <a:lnTo>
                  <a:pt x="248" y="285"/>
                </a:lnTo>
                <a:lnTo>
                  <a:pt x="248" y="285"/>
                </a:lnTo>
                <a:lnTo>
                  <a:pt x="248" y="285"/>
                </a:lnTo>
                <a:lnTo>
                  <a:pt x="248" y="286"/>
                </a:lnTo>
                <a:lnTo>
                  <a:pt x="248" y="286"/>
                </a:lnTo>
                <a:lnTo>
                  <a:pt x="247" y="287"/>
                </a:lnTo>
                <a:lnTo>
                  <a:pt x="247" y="287"/>
                </a:lnTo>
                <a:lnTo>
                  <a:pt x="250" y="288"/>
                </a:lnTo>
                <a:lnTo>
                  <a:pt x="250" y="289"/>
                </a:lnTo>
                <a:lnTo>
                  <a:pt x="248" y="290"/>
                </a:lnTo>
                <a:lnTo>
                  <a:pt x="247" y="291"/>
                </a:lnTo>
                <a:lnTo>
                  <a:pt x="245" y="291"/>
                </a:lnTo>
                <a:lnTo>
                  <a:pt x="242" y="291"/>
                </a:lnTo>
                <a:lnTo>
                  <a:pt x="240" y="291"/>
                </a:lnTo>
                <a:lnTo>
                  <a:pt x="238" y="291"/>
                </a:lnTo>
                <a:lnTo>
                  <a:pt x="236" y="291"/>
                </a:lnTo>
                <a:lnTo>
                  <a:pt x="233" y="291"/>
                </a:lnTo>
                <a:lnTo>
                  <a:pt x="221" y="290"/>
                </a:lnTo>
                <a:lnTo>
                  <a:pt x="218" y="289"/>
                </a:lnTo>
                <a:lnTo>
                  <a:pt x="216" y="289"/>
                </a:lnTo>
                <a:lnTo>
                  <a:pt x="214" y="289"/>
                </a:lnTo>
                <a:lnTo>
                  <a:pt x="208" y="289"/>
                </a:lnTo>
                <a:lnTo>
                  <a:pt x="207" y="289"/>
                </a:lnTo>
                <a:lnTo>
                  <a:pt x="204" y="289"/>
                </a:lnTo>
                <a:lnTo>
                  <a:pt x="202" y="289"/>
                </a:lnTo>
                <a:lnTo>
                  <a:pt x="201" y="289"/>
                </a:lnTo>
                <a:lnTo>
                  <a:pt x="197" y="289"/>
                </a:lnTo>
                <a:lnTo>
                  <a:pt x="194" y="289"/>
                </a:lnTo>
                <a:lnTo>
                  <a:pt x="194" y="289"/>
                </a:lnTo>
                <a:lnTo>
                  <a:pt x="193" y="289"/>
                </a:lnTo>
                <a:lnTo>
                  <a:pt x="193" y="289"/>
                </a:lnTo>
                <a:lnTo>
                  <a:pt x="193" y="289"/>
                </a:lnTo>
                <a:lnTo>
                  <a:pt x="192" y="289"/>
                </a:lnTo>
                <a:lnTo>
                  <a:pt x="191" y="289"/>
                </a:lnTo>
                <a:lnTo>
                  <a:pt x="191" y="289"/>
                </a:lnTo>
                <a:lnTo>
                  <a:pt x="191" y="289"/>
                </a:lnTo>
                <a:lnTo>
                  <a:pt x="190" y="289"/>
                </a:lnTo>
                <a:lnTo>
                  <a:pt x="189" y="289"/>
                </a:lnTo>
                <a:lnTo>
                  <a:pt x="189" y="289"/>
                </a:lnTo>
                <a:lnTo>
                  <a:pt x="188" y="289"/>
                </a:lnTo>
                <a:lnTo>
                  <a:pt x="188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6" y="289"/>
                </a:lnTo>
                <a:lnTo>
                  <a:pt x="185" y="289"/>
                </a:lnTo>
                <a:lnTo>
                  <a:pt x="185" y="289"/>
                </a:lnTo>
                <a:lnTo>
                  <a:pt x="184" y="289"/>
                </a:lnTo>
                <a:lnTo>
                  <a:pt x="183" y="289"/>
                </a:lnTo>
                <a:lnTo>
                  <a:pt x="182" y="289"/>
                </a:lnTo>
                <a:lnTo>
                  <a:pt x="182" y="289"/>
                </a:lnTo>
                <a:lnTo>
                  <a:pt x="181" y="289"/>
                </a:lnTo>
                <a:lnTo>
                  <a:pt x="181" y="289"/>
                </a:lnTo>
                <a:lnTo>
                  <a:pt x="181" y="289"/>
                </a:lnTo>
                <a:lnTo>
                  <a:pt x="180" y="289"/>
                </a:lnTo>
                <a:lnTo>
                  <a:pt x="180" y="289"/>
                </a:lnTo>
                <a:lnTo>
                  <a:pt x="177" y="289"/>
                </a:lnTo>
                <a:lnTo>
                  <a:pt x="177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6" y="289"/>
                </a:lnTo>
                <a:lnTo>
                  <a:pt x="175" y="289"/>
                </a:lnTo>
                <a:lnTo>
                  <a:pt x="175" y="289"/>
                </a:lnTo>
                <a:lnTo>
                  <a:pt x="174" y="290"/>
                </a:lnTo>
                <a:lnTo>
                  <a:pt x="171" y="289"/>
                </a:lnTo>
                <a:lnTo>
                  <a:pt x="171" y="289"/>
                </a:lnTo>
                <a:lnTo>
                  <a:pt x="169" y="289"/>
                </a:lnTo>
                <a:lnTo>
                  <a:pt x="168" y="289"/>
                </a:lnTo>
                <a:lnTo>
                  <a:pt x="168" y="289"/>
                </a:lnTo>
                <a:lnTo>
                  <a:pt x="167" y="290"/>
                </a:lnTo>
                <a:lnTo>
                  <a:pt x="161" y="291"/>
                </a:lnTo>
                <a:lnTo>
                  <a:pt x="161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9" y="291"/>
                </a:lnTo>
                <a:lnTo>
                  <a:pt x="158" y="291"/>
                </a:lnTo>
                <a:lnTo>
                  <a:pt x="157" y="291"/>
                </a:lnTo>
                <a:lnTo>
                  <a:pt x="157" y="291"/>
                </a:lnTo>
                <a:lnTo>
                  <a:pt x="156" y="291"/>
                </a:lnTo>
                <a:lnTo>
                  <a:pt x="155" y="291"/>
                </a:lnTo>
                <a:lnTo>
                  <a:pt x="154" y="291"/>
                </a:lnTo>
                <a:lnTo>
                  <a:pt x="154" y="291"/>
                </a:lnTo>
                <a:lnTo>
                  <a:pt x="154" y="291"/>
                </a:lnTo>
                <a:lnTo>
                  <a:pt x="152" y="291"/>
                </a:lnTo>
                <a:lnTo>
                  <a:pt x="151" y="291"/>
                </a:lnTo>
                <a:lnTo>
                  <a:pt x="150" y="291"/>
                </a:lnTo>
                <a:lnTo>
                  <a:pt x="150" y="291"/>
                </a:lnTo>
                <a:lnTo>
                  <a:pt x="149" y="291"/>
                </a:lnTo>
                <a:lnTo>
                  <a:pt x="148" y="291"/>
                </a:lnTo>
                <a:lnTo>
                  <a:pt x="147" y="291"/>
                </a:lnTo>
                <a:lnTo>
                  <a:pt x="147" y="291"/>
                </a:lnTo>
                <a:lnTo>
                  <a:pt x="147" y="291"/>
                </a:lnTo>
                <a:lnTo>
                  <a:pt x="146" y="291"/>
                </a:lnTo>
                <a:lnTo>
                  <a:pt x="142" y="292"/>
                </a:lnTo>
                <a:lnTo>
                  <a:pt x="137" y="292"/>
                </a:lnTo>
                <a:lnTo>
                  <a:pt x="137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2"/>
                </a:lnTo>
                <a:lnTo>
                  <a:pt x="136" y="293"/>
                </a:lnTo>
                <a:lnTo>
                  <a:pt x="136" y="293"/>
                </a:lnTo>
                <a:lnTo>
                  <a:pt x="135" y="293"/>
                </a:lnTo>
                <a:lnTo>
                  <a:pt x="135" y="292"/>
                </a:lnTo>
                <a:lnTo>
                  <a:pt x="134" y="292"/>
                </a:lnTo>
                <a:lnTo>
                  <a:pt x="134" y="292"/>
                </a:lnTo>
                <a:lnTo>
                  <a:pt x="134" y="292"/>
                </a:lnTo>
                <a:lnTo>
                  <a:pt x="130" y="293"/>
                </a:lnTo>
                <a:lnTo>
                  <a:pt x="127" y="293"/>
                </a:lnTo>
                <a:lnTo>
                  <a:pt x="126" y="294"/>
                </a:lnTo>
                <a:lnTo>
                  <a:pt x="126" y="294"/>
                </a:lnTo>
                <a:lnTo>
                  <a:pt x="125" y="294"/>
                </a:lnTo>
                <a:lnTo>
                  <a:pt x="124" y="294"/>
                </a:lnTo>
                <a:lnTo>
                  <a:pt x="124" y="294"/>
                </a:lnTo>
                <a:lnTo>
                  <a:pt x="123" y="294"/>
                </a:lnTo>
                <a:lnTo>
                  <a:pt x="122" y="294"/>
                </a:lnTo>
                <a:lnTo>
                  <a:pt x="122" y="294"/>
                </a:lnTo>
                <a:lnTo>
                  <a:pt x="120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9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8" y="294"/>
                </a:lnTo>
                <a:lnTo>
                  <a:pt x="117" y="294"/>
                </a:lnTo>
                <a:lnTo>
                  <a:pt x="115" y="294"/>
                </a:lnTo>
                <a:lnTo>
                  <a:pt x="114" y="294"/>
                </a:lnTo>
                <a:lnTo>
                  <a:pt x="114" y="294"/>
                </a:lnTo>
                <a:lnTo>
                  <a:pt x="113" y="294"/>
                </a:lnTo>
                <a:lnTo>
                  <a:pt x="113" y="295"/>
                </a:lnTo>
                <a:lnTo>
                  <a:pt x="112" y="295"/>
                </a:lnTo>
                <a:lnTo>
                  <a:pt x="112" y="295"/>
                </a:lnTo>
                <a:lnTo>
                  <a:pt x="112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1" y="295"/>
                </a:lnTo>
                <a:lnTo>
                  <a:pt x="110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5"/>
                </a:lnTo>
                <a:lnTo>
                  <a:pt x="109" y="296"/>
                </a:lnTo>
                <a:lnTo>
                  <a:pt x="108" y="296"/>
                </a:lnTo>
                <a:lnTo>
                  <a:pt x="108" y="296"/>
                </a:lnTo>
                <a:lnTo>
                  <a:pt x="99" y="298"/>
                </a:lnTo>
                <a:lnTo>
                  <a:pt x="99" y="298"/>
                </a:lnTo>
                <a:lnTo>
                  <a:pt x="97" y="298"/>
                </a:lnTo>
                <a:lnTo>
                  <a:pt x="90" y="298"/>
                </a:lnTo>
                <a:lnTo>
                  <a:pt x="89" y="298"/>
                </a:lnTo>
                <a:lnTo>
                  <a:pt x="89" y="298"/>
                </a:lnTo>
                <a:lnTo>
                  <a:pt x="85" y="299"/>
                </a:lnTo>
                <a:lnTo>
                  <a:pt x="84" y="300"/>
                </a:lnTo>
                <a:lnTo>
                  <a:pt x="83" y="300"/>
                </a:lnTo>
                <a:lnTo>
                  <a:pt x="83" y="300"/>
                </a:lnTo>
                <a:lnTo>
                  <a:pt x="82" y="300"/>
                </a:lnTo>
                <a:lnTo>
                  <a:pt x="81" y="300"/>
                </a:lnTo>
                <a:lnTo>
                  <a:pt x="81" y="300"/>
                </a:lnTo>
                <a:lnTo>
                  <a:pt x="80" y="300"/>
                </a:lnTo>
                <a:lnTo>
                  <a:pt x="80" y="300"/>
                </a:lnTo>
                <a:lnTo>
                  <a:pt x="74" y="302"/>
                </a:lnTo>
                <a:lnTo>
                  <a:pt x="67" y="303"/>
                </a:lnTo>
                <a:lnTo>
                  <a:pt x="64" y="304"/>
                </a:lnTo>
                <a:lnTo>
                  <a:pt x="63" y="304"/>
                </a:lnTo>
                <a:lnTo>
                  <a:pt x="50" y="309"/>
                </a:lnTo>
                <a:lnTo>
                  <a:pt x="47" y="311"/>
                </a:lnTo>
                <a:lnTo>
                  <a:pt x="46" y="312"/>
                </a:lnTo>
                <a:lnTo>
                  <a:pt x="43" y="314"/>
                </a:lnTo>
                <a:lnTo>
                  <a:pt x="42" y="313"/>
                </a:lnTo>
                <a:lnTo>
                  <a:pt x="42" y="313"/>
                </a:lnTo>
                <a:lnTo>
                  <a:pt x="41" y="313"/>
                </a:lnTo>
                <a:lnTo>
                  <a:pt x="41" y="313"/>
                </a:lnTo>
                <a:lnTo>
                  <a:pt x="41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1"/>
                </a:lnTo>
                <a:lnTo>
                  <a:pt x="39" y="311"/>
                </a:lnTo>
                <a:lnTo>
                  <a:pt x="39" y="310"/>
                </a:lnTo>
                <a:lnTo>
                  <a:pt x="39" y="309"/>
                </a:lnTo>
                <a:lnTo>
                  <a:pt x="39" y="309"/>
                </a:lnTo>
                <a:lnTo>
                  <a:pt x="39" y="309"/>
                </a:lnTo>
                <a:lnTo>
                  <a:pt x="40" y="307"/>
                </a:lnTo>
                <a:lnTo>
                  <a:pt x="40" y="307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5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4"/>
                </a:lnTo>
                <a:lnTo>
                  <a:pt x="39" y="303"/>
                </a:lnTo>
                <a:lnTo>
                  <a:pt x="39" y="303"/>
                </a:lnTo>
                <a:lnTo>
                  <a:pt x="37" y="302"/>
                </a:lnTo>
                <a:lnTo>
                  <a:pt x="35" y="301"/>
                </a:lnTo>
                <a:lnTo>
                  <a:pt x="34" y="300"/>
                </a:lnTo>
                <a:lnTo>
                  <a:pt x="33" y="300"/>
                </a:lnTo>
                <a:lnTo>
                  <a:pt x="32" y="300"/>
                </a:lnTo>
                <a:lnTo>
                  <a:pt x="30" y="299"/>
                </a:lnTo>
                <a:lnTo>
                  <a:pt x="29" y="299"/>
                </a:lnTo>
                <a:lnTo>
                  <a:pt x="28" y="298"/>
                </a:lnTo>
                <a:lnTo>
                  <a:pt x="28" y="298"/>
                </a:lnTo>
                <a:lnTo>
                  <a:pt x="28" y="297"/>
                </a:lnTo>
                <a:lnTo>
                  <a:pt x="27" y="297"/>
                </a:lnTo>
                <a:lnTo>
                  <a:pt x="27" y="297"/>
                </a:lnTo>
                <a:lnTo>
                  <a:pt x="27" y="296"/>
                </a:lnTo>
                <a:lnTo>
                  <a:pt x="27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6"/>
                </a:lnTo>
                <a:lnTo>
                  <a:pt x="26" y="295"/>
                </a:lnTo>
                <a:lnTo>
                  <a:pt x="25" y="295"/>
                </a:lnTo>
                <a:lnTo>
                  <a:pt x="25" y="295"/>
                </a:lnTo>
                <a:lnTo>
                  <a:pt x="25" y="294"/>
                </a:lnTo>
                <a:lnTo>
                  <a:pt x="25" y="294"/>
                </a:lnTo>
                <a:lnTo>
                  <a:pt x="24" y="293"/>
                </a:lnTo>
                <a:lnTo>
                  <a:pt x="24" y="293"/>
                </a:lnTo>
                <a:lnTo>
                  <a:pt x="23" y="293"/>
                </a:lnTo>
                <a:lnTo>
                  <a:pt x="23" y="292"/>
                </a:lnTo>
                <a:lnTo>
                  <a:pt x="23" y="292"/>
                </a:lnTo>
                <a:lnTo>
                  <a:pt x="23" y="291"/>
                </a:lnTo>
                <a:lnTo>
                  <a:pt x="22" y="291"/>
                </a:lnTo>
                <a:lnTo>
                  <a:pt x="22" y="290"/>
                </a:lnTo>
                <a:lnTo>
                  <a:pt x="21" y="290"/>
                </a:lnTo>
                <a:lnTo>
                  <a:pt x="21" y="289"/>
                </a:lnTo>
                <a:lnTo>
                  <a:pt x="21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7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6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0" y="285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4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1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3"/>
                </a:lnTo>
                <a:lnTo>
                  <a:pt x="22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3" y="282"/>
                </a:lnTo>
                <a:lnTo>
                  <a:pt x="24" y="282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4" y="281"/>
                </a:lnTo>
                <a:lnTo>
                  <a:pt x="25" y="281"/>
                </a:lnTo>
                <a:lnTo>
                  <a:pt x="25" y="281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5" y="280"/>
                </a:lnTo>
                <a:lnTo>
                  <a:pt x="26" y="280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9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5" y="276"/>
                </a:lnTo>
                <a:lnTo>
                  <a:pt x="24" y="276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4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5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3" y="274"/>
                </a:lnTo>
                <a:lnTo>
                  <a:pt x="22" y="274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1" y="273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2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1"/>
                </a:lnTo>
                <a:lnTo>
                  <a:pt x="21" y="270"/>
                </a:lnTo>
                <a:lnTo>
                  <a:pt x="21" y="270"/>
                </a:lnTo>
                <a:lnTo>
                  <a:pt x="20" y="269"/>
                </a:lnTo>
                <a:lnTo>
                  <a:pt x="20" y="268"/>
                </a:lnTo>
                <a:lnTo>
                  <a:pt x="19" y="266"/>
                </a:lnTo>
                <a:lnTo>
                  <a:pt x="19" y="264"/>
                </a:lnTo>
                <a:lnTo>
                  <a:pt x="19" y="264"/>
                </a:lnTo>
                <a:lnTo>
                  <a:pt x="19" y="263"/>
                </a:lnTo>
                <a:lnTo>
                  <a:pt x="18" y="263"/>
                </a:lnTo>
                <a:lnTo>
                  <a:pt x="18" y="262"/>
                </a:lnTo>
                <a:lnTo>
                  <a:pt x="19" y="259"/>
                </a:lnTo>
                <a:lnTo>
                  <a:pt x="19" y="258"/>
                </a:lnTo>
                <a:lnTo>
                  <a:pt x="19" y="258"/>
                </a:lnTo>
                <a:lnTo>
                  <a:pt x="19" y="257"/>
                </a:lnTo>
                <a:lnTo>
                  <a:pt x="19" y="256"/>
                </a:lnTo>
                <a:lnTo>
                  <a:pt x="19" y="255"/>
                </a:lnTo>
                <a:lnTo>
                  <a:pt x="19" y="254"/>
                </a:lnTo>
                <a:lnTo>
                  <a:pt x="19" y="254"/>
                </a:lnTo>
                <a:lnTo>
                  <a:pt x="18" y="253"/>
                </a:lnTo>
                <a:lnTo>
                  <a:pt x="18" y="252"/>
                </a:lnTo>
                <a:lnTo>
                  <a:pt x="18" y="252"/>
                </a:lnTo>
                <a:lnTo>
                  <a:pt x="18" y="251"/>
                </a:lnTo>
                <a:lnTo>
                  <a:pt x="18" y="251"/>
                </a:lnTo>
                <a:lnTo>
                  <a:pt x="18" y="249"/>
                </a:lnTo>
                <a:lnTo>
                  <a:pt x="18" y="248"/>
                </a:lnTo>
                <a:lnTo>
                  <a:pt x="19" y="247"/>
                </a:lnTo>
                <a:lnTo>
                  <a:pt x="19" y="247"/>
                </a:lnTo>
                <a:lnTo>
                  <a:pt x="20" y="245"/>
                </a:lnTo>
                <a:lnTo>
                  <a:pt x="22" y="243"/>
                </a:lnTo>
                <a:lnTo>
                  <a:pt x="23" y="242"/>
                </a:lnTo>
                <a:lnTo>
                  <a:pt x="23" y="242"/>
                </a:lnTo>
                <a:lnTo>
                  <a:pt x="24" y="240"/>
                </a:lnTo>
                <a:lnTo>
                  <a:pt x="24" y="239"/>
                </a:lnTo>
                <a:lnTo>
                  <a:pt x="25" y="238"/>
                </a:lnTo>
                <a:lnTo>
                  <a:pt x="26" y="237"/>
                </a:lnTo>
                <a:lnTo>
                  <a:pt x="26" y="236"/>
                </a:lnTo>
                <a:lnTo>
                  <a:pt x="26" y="236"/>
                </a:lnTo>
                <a:lnTo>
                  <a:pt x="26" y="236"/>
                </a:lnTo>
                <a:lnTo>
                  <a:pt x="26" y="235"/>
                </a:lnTo>
                <a:lnTo>
                  <a:pt x="26" y="233"/>
                </a:lnTo>
                <a:lnTo>
                  <a:pt x="26" y="233"/>
                </a:lnTo>
                <a:lnTo>
                  <a:pt x="26" y="233"/>
                </a:lnTo>
                <a:lnTo>
                  <a:pt x="26" y="232"/>
                </a:lnTo>
                <a:lnTo>
                  <a:pt x="25" y="232"/>
                </a:lnTo>
                <a:lnTo>
                  <a:pt x="25" y="231"/>
                </a:lnTo>
                <a:lnTo>
                  <a:pt x="23" y="231"/>
                </a:lnTo>
                <a:lnTo>
                  <a:pt x="21" y="229"/>
                </a:lnTo>
                <a:lnTo>
                  <a:pt x="21" y="229"/>
                </a:lnTo>
                <a:lnTo>
                  <a:pt x="21" y="228"/>
                </a:lnTo>
                <a:lnTo>
                  <a:pt x="20" y="227"/>
                </a:lnTo>
                <a:lnTo>
                  <a:pt x="19" y="226"/>
                </a:lnTo>
                <a:lnTo>
                  <a:pt x="19" y="226"/>
                </a:lnTo>
                <a:lnTo>
                  <a:pt x="20" y="225"/>
                </a:lnTo>
                <a:lnTo>
                  <a:pt x="20" y="224"/>
                </a:lnTo>
                <a:lnTo>
                  <a:pt x="20" y="223"/>
                </a:lnTo>
                <a:lnTo>
                  <a:pt x="20" y="222"/>
                </a:lnTo>
                <a:lnTo>
                  <a:pt x="20" y="220"/>
                </a:lnTo>
                <a:lnTo>
                  <a:pt x="20" y="220"/>
                </a:lnTo>
                <a:lnTo>
                  <a:pt x="20" y="220"/>
                </a:lnTo>
                <a:lnTo>
                  <a:pt x="20" y="219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20" y="218"/>
                </a:lnTo>
                <a:lnTo>
                  <a:pt x="19" y="217"/>
                </a:lnTo>
                <a:lnTo>
                  <a:pt x="19" y="216"/>
                </a:lnTo>
                <a:lnTo>
                  <a:pt x="19" y="216"/>
                </a:lnTo>
                <a:lnTo>
                  <a:pt x="19" y="215"/>
                </a:lnTo>
                <a:lnTo>
                  <a:pt x="18" y="215"/>
                </a:lnTo>
                <a:lnTo>
                  <a:pt x="18" y="215"/>
                </a:lnTo>
                <a:lnTo>
                  <a:pt x="17" y="214"/>
                </a:lnTo>
                <a:lnTo>
                  <a:pt x="17" y="214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6" y="213"/>
                </a:lnTo>
                <a:lnTo>
                  <a:pt x="15" y="212"/>
                </a:lnTo>
                <a:lnTo>
                  <a:pt x="14" y="212"/>
                </a:lnTo>
                <a:lnTo>
                  <a:pt x="14" y="212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2" y="210"/>
                </a:lnTo>
                <a:lnTo>
                  <a:pt x="12" y="210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9"/>
                </a:lnTo>
                <a:lnTo>
                  <a:pt x="11" y="208"/>
                </a:lnTo>
                <a:lnTo>
                  <a:pt x="10" y="208"/>
                </a:lnTo>
                <a:lnTo>
                  <a:pt x="10" y="208"/>
                </a:lnTo>
                <a:lnTo>
                  <a:pt x="10" y="207"/>
                </a:lnTo>
                <a:lnTo>
                  <a:pt x="10" y="207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9" y="206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0" y="205"/>
                </a:lnTo>
                <a:lnTo>
                  <a:pt x="11" y="205"/>
                </a:lnTo>
                <a:lnTo>
                  <a:pt x="11" y="205"/>
                </a:lnTo>
                <a:lnTo>
                  <a:pt x="11" y="204"/>
                </a:lnTo>
                <a:lnTo>
                  <a:pt x="11" y="204"/>
                </a:lnTo>
                <a:lnTo>
                  <a:pt x="11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2" y="202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1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200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9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8"/>
                </a:lnTo>
                <a:lnTo>
                  <a:pt x="11" y="197"/>
                </a:lnTo>
                <a:lnTo>
                  <a:pt x="12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1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7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6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1" y="195"/>
                </a:lnTo>
                <a:lnTo>
                  <a:pt x="10" y="195"/>
                </a:lnTo>
                <a:lnTo>
                  <a:pt x="10" y="194"/>
                </a:lnTo>
                <a:lnTo>
                  <a:pt x="10" y="194"/>
                </a:lnTo>
                <a:lnTo>
                  <a:pt x="11" y="194"/>
                </a:lnTo>
                <a:lnTo>
                  <a:pt x="11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10" y="194"/>
                </a:lnTo>
                <a:lnTo>
                  <a:pt x="9" y="194"/>
                </a:lnTo>
                <a:lnTo>
                  <a:pt x="9" y="194"/>
                </a:lnTo>
                <a:lnTo>
                  <a:pt x="9" y="193"/>
                </a:lnTo>
                <a:lnTo>
                  <a:pt x="9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3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2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1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8" y="190"/>
                </a:lnTo>
                <a:lnTo>
                  <a:pt x="7" y="190"/>
                </a:lnTo>
                <a:lnTo>
                  <a:pt x="9" y="189"/>
                </a:lnTo>
                <a:lnTo>
                  <a:pt x="9" y="188"/>
                </a:lnTo>
                <a:lnTo>
                  <a:pt x="10" y="186"/>
                </a:lnTo>
                <a:lnTo>
                  <a:pt x="10" y="186"/>
                </a:lnTo>
                <a:lnTo>
                  <a:pt x="11" y="186"/>
                </a:lnTo>
                <a:lnTo>
                  <a:pt x="11" y="185"/>
                </a:lnTo>
                <a:lnTo>
                  <a:pt x="12" y="185"/>
                </a:lnTo>
                <a:lnTo>
                  <a:pt x="11" y="184"/>
                </a:lnTo>
                <a:lnTo>
                  <a:pt x="11" y="183"/>
                </a:lnTo>
                <a:lnTo>
                  <a:pt x="10" y="183"/>
                </a:lnTo>
                <a:lnTo>
                  <a:pt x="10" y="183"/>
                </a:lnTo>
                <a:lnTo>
                  <a:pt x="10" y="182"/>
                </a:lnTo>
                <a:lnTo>
                  <a:pt x="10" y="182"/>
                </a:lnTo>
                <a:lnTo>
                  <a:pt x="10" y="180"/>
                </a:lnTo>
                <a:lnTo>
                  <a:pt x="8" y="181"/>
                </a:lnTo>
                <a:lnTo>
                  <a:pt x="8" y="181"/>
                </a:lnTo>
                <a:lnTo>
                  <a:pt x="7" y="181"/>
                </a:lnTo>
                <a:lnTo>
                  <a:pt x="7" y="181"/>
                </a:lnTo>
                <a:lnTo>
                  <a:pt x="6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1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80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9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8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7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6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5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6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7" y="174"/>
                </a:lnTo>
                <a:lnTo>
                  <a:pt x="9" y="174"/>
                </a:lnTo>
                <a:lnTo>
                  <a:pt x="9" y="173"/>
                </a:lnTo>
                <a:lnTo>
                  <a:pt x="8" y="173"/>
                </a:lnTo>
                <a:lnTo>
                  <a:pt x="8" y="172"/>
                </a:lnTo>
                <a:lnTo>
                  <a:pt x="8" y="172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8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1"/>
                </a:lnTo>
                <a:lnTo>
                  <a:pt x="7" y="170"/>
                </a:lnTo>
                <a:lnTo>
                  <a:pt x="7" y="170"/>
                </a:lnTo>
                <a:lnTo>
                  <a:pt x="7" y="170"/>
                </a:lnTo>
                <a:lnTo>
                  <a:pt x="8" y="170"/>
                </a:lnTo>
                <a:lnTo>
                  <a:pt x="8" y="170"/>
                </a:lnTo>
                <a:lnTo>
                  <a:pt x="8" y="170"/>
                </a:lnTo>
                <a:lnTo>
                  <a:pt x="8" y="169"/>
                </a:lnTo>
                <a:lnTo>
                  <a:pt x="8" y="169"/>
                </a:lnTo>
                <a:lnTo>
                  <a:pt x="9" y="169"/>
                </a:lnTo>
                <a:lnTo>
                  <a:pt x="10" y="169"/>
                </a:lnTo>
                <a:lnTo>
                  <a:pt x="10" y="169"/>
                </a:lnTo>
                <a:lnTo>
                  <a:pt x="10" y="169"/>
                </a:lnTo>
                <a:lnTo>
                  <a:pt x="12" y="168"/>
                </a:lnTo>
                <a:lnTo>
                  <a:pt x="11" y="167"/>
                </a:lnTo>
                <a:lnTo>
                  <a:pt x="10" y="166"/>
                </a:lnTo>
                <a:lnTo>
                  <a:pt x="9" y="165"/>
                </a:lnTo>
                <a:lnTo>
                  <a:pt x="8" y="164"/>
                </a:lnTo>
                <a:lnTo>
                  <a:pt x="8" y="164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7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6" y="163"/>
                </a:lnTo>
                <a:lnTo>
                  <a:pt x="5" y="163"/>
                </a:lnTo>
                <a:lnTo>
                  <a:pt x="5" y="164"/>
                </a:lnTo>
                <a:lnTo>
                  <a:pt x="5" y="164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5" y="163"/>
                </a:lnTo>
                <a:lnTo>
                  <a:pt x="3" y="165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3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3"/>
                </a:lnTo>
                <a:lnTo>
                  <a:pt x="2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1" y="163"/>
                </a:lnTo>
                <a:lnTo>
                  <a:pt x="0" y="163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2"/>
                </a:lnTo>
                <a:lnTo>
                  <a:pt x="1" y="162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3" y="160"/>
                </a:lnTo>
                <a:lnTo>
                  <a:pt x="3" y="160"/>
                </a:lnTo>
                <a:lnTo>
                  <a:pt x="4" y="160"/>
                </a:lnTo>
                <a:lnTo>
                  <a:pt x="4" y="160"/>
                </a:lnTo>
                <a:lnTo>
                  <a:pt x="4" y="159"/>
                </a:lnTo>
                <a:lnTo>
                  <a:pt x="3" y="158"/>
                </a:lnTo>
                <a:lnTo>
                  <a:pt x="4" y="158"/>
                </a:lnTo>
                <a:lnTo>
                  <a:pt x="4" y="156"/>
                </a:lnTo>
                <a:lnTo>
                  <a:pt x="5" y="154"/>
                </a:lnTo>
                <a:lnTo>
                  <a:pt x="5" y="154"/>
                </a:lnTo>
                <a:lnTo>
                  <a:pt x="5" y="154"/>
                </a:lnTo>
                <a:lnTo>
                  <a:pt x="5" y="151"/>
                </a:lnTo>
                <a:lnTo>
                  <a:pt x="7" y="150"/>
                </a:lnTo>
                <a:lnTo>
                  <a:pt x="8" y="149"/>
                </a:lnTo>
                <a:lnTo>
                  <a:pt x="8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7"/>
                </a:lnTo>
                <a:lnTo>
                  <a:pt x="10" y="146"/>
                </a:lnTo>
                <a:lnTo>
                  <a:pt x="11" y="145"/>
                </a:lnTo>
                <a:lnTo>
                  <a:pt x="12" y="145"/>
                </a:lnTo>
                <a:lnTo>
                  <a:pt x="12" y="144"/>
                </a:lnTo>
                <a:lnTo>
                  <a:pt x="13" y="144"/>
                </a:lnTo>
                <a:lnTo>
                  <a:pt x="14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7" y="142"/>
                </a:lnTo>
                <a:lnTo>
                  <a:pt x="19" y="142"/>
                </a:lnTo>
                <a:lnTo>
                  <a:pt x="19" y="142"/>
                </a:lnTo>
                <a:lnTo>
                  <a:pt x="19" y="142"/>
                </a:lnTo>
                <a:lnTo>
                  <a:pt x="20" y="142"/>
                </a:lnTo>
                <a:lnTo>
                  <a:pt x="20" y="141"/>
                </a:lnTo>
                <a:lnTo>
                  <a:pt x="20" y="141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1" y="140"/>
                </a:lnTo>
                <a:lnTo>
                  <a:pt x="21" y="140"/>
                </a:lnTo>
                <a:lnTo>
                  <a:pt x="21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9"/>
                </a:lnTo>
                <a:lnTo>
                  <a:pt x="20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1" y="138"/>
                </a:lnTo>
                <a:lnTo>
                  <a:pt x="20" y="137"/>
                </a:lnTo>
                <a:lnTo>
                  <a:pt x="20" y="137"/>
                </a:lnTo>
                <a:lnTo>
                  <a:pt x="20" y="136"/>
                </a:lnTo>
                <a:lnTo>
                  <a:pt x="20" y="136"/>
                </a:lnTo>
                <a:lnTo>
                  <a:pt x="19" y="135"/>
                </a:lnTo>
                <a:lnTo>
                  <a:pt x="21" y="135"/>
                </a:lnTo>
                <a:lnTo>
                  <a:pt x="22" y="135"/>
                </a:lnTo>
                <a:lnTo>
                  <a:pt x="23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0"/>
                </a:lnTo>
                <a:lnTo>
                  <a:pt x="24" y="130"/>
                </a:lnTo>
                <a:lnTo>
                  <a:pt x="24" y="129"/>
                </a:lnTo>
                <a:lnTo>
                  <a:pt x="24" y="129"/>
                </a:lnTo>
                <a:lnTo>
                  <a:pt x="25" y="129"/>
                </a:lnTo>
                <a:lnTo>
                  <a:pt x="26" y="128"/>
                </a:lnTo>
                <a:lnTo>
                  <a:pt x="26" y="128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6" y="127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4" y="126"/>
                </a:lnTo>
                <a:lnTo>
                  <a:pt x="23" y="126"/>
                </a:lnTo>
                <a:lnTo>
                  <a:pt x="23" y="126"/>
                </a:lnTo>
                <a:lnTo>
                  <a:pt x="23" y="125"/>
                </a:lnTo>
                <a:lnTo>
                  <a:pt x="23" y="125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4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3"/>
                </a:lnTo>
                <a:lnTo>
                  <a:pt x="23" y="122"/>
                </a:lnTo>
                <a:lnTo>
                  <a:pt x="23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20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9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7"/>
                </a:lnTo>
                <a:lnTo>
                  <a:pt x="22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2" y="115"/>
                </a:lnTo>
                <a:lnTo>
                  <a:pt x="22" y="115"/>
                </a:lnTo>
                <a:lnTo>
                  <a:pt x="21" y="114"/>
                </a:lnTo>
                <a:lnTo>
                  <a:pt x="21" y="114"/>
                </a:lnTo>
                <a:lnTo>
                  <a:pt x="22" y="113"/>
                </a:lnTo>
                <a:lnTo>
                  <a:pt x="22" y="113"/>
                </a:lnTo>
                <a:lnTo>
                  <a:pt x="22" y="113"/>
                </a:lnTo>
                <a:lnTo>
                  <a:pt x="21" y="112"/>
                </a:lnTo>
                <a:lnTo>
                  <a:pt x="22" y="112"/>
                </a:lnTo>
                <a:lnTo>
                  <a:pt x="21" y="112"/>
                </a:lnTo>
                <a:lnTo>
                  <a:pt x="21" y="112"/>
                </a:lnTo>
                <a:lnTo>
                  <a:pt x="21" y="111"/>
                </a:lnTo>
                <a:lnTo>
                  <a:pt x="21" y="111"/>
                </a:lnTo>
                <a:lnTo>
                  <a:pt x="21" y="110"/>
                </a:lnTo>
                <a:lnTo>
                  <a:pt x="21" y="110"/>
                </a:lnTo>
                <a:lnTo>
                  <a:pt x="21" y="110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9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0" y="108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7"/>
                </a:lnTo>
                <a:lnTo>
                  <a:pt x="20" y="106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5"/>
                </a:lnTo>
                <a:lnTo>
                  <a:pt x="19" y="104"/>
                </a:lnTo>
                <a:lnTo>
                  <a:pt x="19" y="104"/>
                </a:lnTo>
                <a:lnTo>
                  <a:pt x="19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21" y="100"/>
                </a:lnTo>
                <a:lnTo>
                  <a:pt x="21" y="98"/>
                </a:lnTo>
                <a:lnTo>
                  <a:pt x="22" y="97"/>
                </a:lnTo>
                <a:lnTo>
                  <a:pt x="23" y="96"/>
                </a:lnTo>
                <a:lnTo>
                  <a:pt x="23" y="95"/>
                </a:lnTo>
                <a:lnTo>
                  <a:pt x="23" y="93"/>
                </a:lnTo>
                <a:lnTo>
                  <a:pt x="24" y="92"/>
                </a:lnTo>
                <a:lnTo>
                  <a:pt x="24" y="91"/>
                </a:lnTo>
                <a:lnTo>
                  <a:pt x="24" y="91"/>
                </a:lnTo>
                <a:lnTo>
                  <a:pt x="24" y="89"/>
                </a:lnTo>
                <a:lnTo>
                  <a:pt x="24" y="87"/>
                </a:lnTo>
                <a:lnTo>
                  <a:pt x="24" y="86"/>
                </a:lnTo>
                <a:lnTo>
                  <a:pt x="24" y="86"/>
                </a:lnTo>
                <a:lnTo>
                  <a:pt x="24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4"/>
                </a:lnTo>
                <a:lnTo>
                  <a:pt x="24" y="83"/>
                </a:lnTo>
                <a:lnTo>
                  <a:pt x="24" y="83"/>
                </a:lnTo>
                <a:lnTo>
                  <a:pt x="24" y="82"/>
                </a:lnTo>
                <a:lnTo>
                  <a:pt x="24" y="82"/>
                </a:lnTo>
                <a:lnTo>
                  <a:pt x="24" y="81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79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7"/>
                </a:lnTo>
                <a:lnTo>
                  <a:pt x="24" y="76"/>
                </a:lnTo>
                <a:lnTo>
                  <a:pt x="26" y="76"/>
                </a:lnTo>
                <a:lnTo>
                  <a:pt x="27" y="76"/>
                </a:lnTo>
                <a:lnTo>
                  <a:pt x="28" y="76"/>
                </a:lnTo>
                <a:lnTo>
                  <a:pt x="28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0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5" y="70"/>
                </a:lnTo>
                <a:lnTo>
                  <a:pt x="24" y="70"/>
                </a:lnTo>
                <a:lnTo>
                  <a:pt x="23" y="71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69"/>
                </a:lnTo>
                <a:lnTo>
                  <a:pt x="21" y="69"/>
                </a:lnTo>
                <a:lnTo>
                  <a:pt x="21" y="69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0" y="67"/>
                </a:lnTo>
                <a:lnTo>
                  <a:pt x="20" y="66"/>
                </a:lnTo>
                <a:lnTo>
                  <a:pt x="20" y="66"/>
                </a:lnTo>
                <a:lnTo>
                  <a:pt x="20" y="65"/>
                </a:lnTo>
                <a:lnTo>
                  <a:pt x="20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4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19" y="63"/>
                </a:lnTo>
                <a:lnTo>
                  <a:pt x="20" y="63"/>
                </a:lnTo>
                <a:lnTo>
                  <a:pt x="20" y="63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5" y="63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7" y="64"/>
                </a:lnTo>
                <a:lnTo>
                  <a:pt x="28" y="63"/>
                </a:lnTo>
                <a:lnTo>
                  <a:pt x="28" y="63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3" y="59"/>
                </a:lnTo>
                <a:lnTo>
                  <a:pt x="33" y="58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6" y="58"/>
                </a:lnTo>
                <a:lnTo>
                  <a:pt x="36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7" y="59"/>
                </a:lnTo>
                <a:lnTo>
                  <a:pt x="37" y="59"/>
                </a:lnTo>
                <a:lnTo>
                  <a:pt x="37" y="59"/>
                </a:lnTo>
                <a:lnTo>
                  <a:pt x="38" y="59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60"/>
                </a:lnTo>
                <a:lnTo>
                  <a:pt x="39" y="59"/>
                </a:lnTo>
                <a:lnTo>
                  <a:pt x="39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8"/>
                </a:lnTo>
                <a:lnTo>
                  <a:pt x="40" y="58"/>
                </a:lnTo>
                <a:lnTo>
                  <a:pt x="41" y="57"/>
                </a:lnTo>
                <a:lnTo>
                  <a:pt x="42" y="55"/>
                </a:lnTo>
                <a:lnTo>
                  <a:pt x="42" y="54"/>
                </a:lnTo>
                <a:lnTo>
                  <a:pt x="43" y="56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7"/>
                </a:lnTo>
                <a:lnTo>
                  <a:pt x="44" y="58"/>
                </a:lnTo>
                <a:lnTo>
                  <a:pt x="44" y="58"/>
                </a:lnTo>
                <a:lnTo>
                  <a:pt x="45" y="58"/>
                </a:lnTo>
                <a:lnTo>
                  <a:pt x="45" y="58"/>
                </a:lnTo>
                <a:lnTo>
                  <a:pt x="46" y="59"/>
                </a:lnTo>
                <a:lnTo>
                  <a:pt x="46" y="59"/>
                </a:lnTo>
                <a:lnTo>
                  <a:pt x="47" y="59"/>
                </a:lnTo>
                <a:lnTo>
                  <a:pt x="47" y="59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9" y="59"/>
                </a:lnTo>
                <a:lnTo>
                  <a:pt x="49" y="59"/>
                </a:lnTo>
                <a:lnTo>
                  <a:pt x="49" y="59"/>
                </a:lnTo>
                <a:lnTo>
                  <a:pt x="50" y="59"/>
                </a:lnTo>
                <a:lnTo>
                  <a:pt x="50" y="59"/>
                </a:lnTo>
                <a:lnTo>
                  <a:pt x="50" y="58"/>
                </a:lnTo>
                <a:lnTo>
                  <a:pt x="50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3" y="57"/>
                </a:lnTo>
                <a:lnTo>
                  <a:pt x="54" y="57"/>
                </a:lnTo>
                <a:lnTo>
                  <a:pt x="55" y="57"/>
                </a:lnTo>
                <a:lnTo>
                  <a:pt x="56" y="55"/>
                </a:lnTo>
                <a:lnTo>
                  <a:pt x="57" y="55"/>
                </a:lnTo>
                <a:lnTo>
                  <a:pt x="58" y="54"/>
                </a:lnTo>
                <a:lnTo>
                  <a:pt x="58" y="53"/>
                </a:lnTo>
                <a:lnTo>
                  <a:pt x="58" y="53"/>
                </a:lnTo>
                <a:lnTo>
                  <a:pt x="59" y="52"/>
                </a:lnTo>
                <a:lnTo>
                  <a:pt x="60" y="51"/>
                </a:lnTo>
                <a:lnTo>
                  <a:pt x="60" y="51"/>
                </a:lnTo>
                <a:lnTo>
                  <a:pt x="60" y="50"/>
                </a:lnTo>
                <a:lnTo>
                  <a:pt x="63" y="45"/>
                </a:lnTo>
                <a:lnTo>
                  <a:pt x="63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2"/>
                </a:lnTo>
                <a:lnTo>
                  <a:pt x="62" y="41"/>
                </a:lnTo>
                <a:lnTo>
                  <a:pt x="62" y="41"/>
                </a:lnTo>
                <a:lnTo>
                  <a:pt x="61" y="41"/>
                </a:lnTo>
                <a:lnTo>
                  <a:pt x="59" y="41"/>
                </a:lnTo>
                <a:lnTo>
                  <a:pt x="56" y="41"/>
                </a:lnTo>
                <a:lnTo>
                  <a:pt x="54" y="41"/>
                </a:lnTo>
                <a:lnTo>
                  <a:pt x="53" y="41"/>
                </a:lnTo>
                <a:lnTo>
                  <a:pt x="53" y="41"/>
                </a:lnTo>
                <a:lnTo>
                  <a:pt x="52" y="41"/>
                </a:lnTo>
                <a:lnTo>
                  <a:pt x="52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0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1"/>
                </a:lnTo>
                <a:lnTo>
                  <a:pt x="49" y="40"/>
                </a:lnTo>
                <a:lnTo>
                  <a:pt x="49" y="40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9"/>
                </a:lnTo>
                <a:lnTo>
                  <a:pt x="49" y="38"/>
                </a:lnTo>
                <a:lnTo>
                  <a:pt x="50" y="38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0" y="37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5"/>
                </a:lnTo>
                <a:lnTo>
                  <a:pt x="51" y="35"/>
                </a:lnTo>
                <a:lnTo>
                  <a:pt x="51" y="34"/>
                </a:lnTo>
                <a:lnTo>
                  <a:pt x="51" y="34"/>
                </a:lnTo>
                <a:lnTo>
                  <a:pt x="51" y="34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2"/>
                </a:lnTo>
                <a:lnTo>
                  <a:pt x="51" y="32"/>
                </a:lnTo>
                <a:lnTo>
                  <a:pt x="52" y="31"/>
                </a:lnTo>
                <a:lnTo>
                  <a:pt x="52" y="31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2" y="27"/>
                </a:lnTo>
                <a:lnTo>
                  <a:pt x="53" y="26"/>
                </a:lnTo>
                <a:lnTo>
                  <a:pt x="53" y="26"/>
                </a:lnTo>
                <a:lnTo>
                  <a:pt x="53" y="25"/>
                </a:lnTo>
                <a:lnTo>
                  <a:pt x="54" y="25"/>
                </a:lnTo>
                <a:lnTo>
                  <a:pt x="54" y="25"/>
                </a:lnTo>
                <a:lnTo>
                  <a:pt x="54" y="25"/>
                </a:lnTo>
                <a:lnTo>
                  <a:pt x="56" y="24"/>
                </a:lnTo>
                <a:lnTo>
                  <a:pt x="56" y="23"/>
                </a:lnTo>
                <a:lnTo>
                  <a:pt x="56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2"/>
                </a:lnTo>
                <a:lnTo>
                  <a:pt x="57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1"/>
                </a:lnTo>
                <a:lnTo>
                  <a:pt x="59" y="21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59" y="22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60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1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2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1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2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4" y="24"/>
                </a:lnTo>
                <a:lnTo>
                  <a:pt x="64" y="23"/>
                </a:lnTo>
                <a:lnTo>
                  <a:pt x="64" y="23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4" y="24"/>
                </a:lnTo>
                <a:lnTo>
                  <a:pt x="65" y="24"/>
                </a:lnTo>
                <a:lnTo>
                  <a:pt x="65" y="23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5" y="24"/>
                </a:lnTo>
                <a:lnTo>
                  <a:pt x="66" y="24"/>
                </a:lnTo>
                <a:lnTo>
                  <a:pt x="66" y="24"/>
                </a:lnTo>
                <a:lnTo>
                  <a:pt x="65" y="24"/>
                </a:lnTo>
                <a:lnTo>
                  <a:pt x="65" y="25"/>
                </a:lnTo>
                <a:lnTo>
                  <a:pt x="66" y="25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7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8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7"/>
                </a:lnTo>
                <a:lnTo>
                  <a:pt x="70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1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5"/>
                </a:lnTo>
                <a:lnTo>
                  <a:pt x="72" y="24"/>
                </a:lnTo>
                <a:lnTo>
                  <a:pt x="72" y="23"/>
                </a:lnTo>
                <a:lnTo>
                  <a:pt x="72" y="22"/>
                </a:lnTo>
                <a:lnTo>
                  <a:pt x="73" y="21"/>
                </a:lnTo>
                <a:lnTo>
                  <a:pt x="73" y="21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3" y="18"/>
                </a:lnTo>
                <a:lnTo>
                  <a:pt x="73" y="17"/>
                </a:lnTo>
                <a:lnTo>
                  <a:pt x="73" y="17"/>
                </a:lnTo>
                <a:lnTo>
                  <a:pt x="73" y="16"/>
                </a:lnTo>
                <a:lnTo>
                  <a:pt x="73" y="16"/>
                </a:lnTo>
                <a:lnTo>
                  <a:pt x="72" y="16"/>
                </a:lnTo>
                <a:lnTo>
                  <a:pt x="72" y="16"/>
                </a:lnTo>
                <a:lnTo>
                  <a:pt x="72" y="15"/>
                </a:lnTo>
                <a:lnTo>
                  <a:pt x="72" y="14"/>
                </a:lnTo>
                <a:lnTo>
                  <a:pt x="72" y="14"/>
                </a:lnTo>
                <a:lnTo>
                  <a:pt x="72" y="13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3" y="11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1" y="7"/>
                </a:lnTo>
                <a:lnTo>
                  <a:pt x="71" y="7"/>
                </a:lnTo>
                <a:lnTo>
                  <a:pt x="70" y="6"/>
                </a:lnTo>
                <a:lnTo>
                  <a:pt x="70" y="6"/>
                </a:lnTo>
                <a:lnTo>
                  <a:pt x="69" y="6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4"/>
                </a:lnTo>
                <a:lnTo>
                  <a:pt x="69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0"/>
                </a:lnTo>
                <a:lnTo>
                  <a:pt x="70" y="0"/>
                </a:lnTo>
                <a:lnTo>
                  <a:pt x="70" y="0"/>
                </a:lnTo>
                <a:lnTo>
                  <a:pt x="71" y="0"/>
                </a:lnTo>
                <a:lnTo>
                  <a:pt x="72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F857F987-C70E-CCE6-4375-8FE15A19962C}"/>
              </a:ext>
            </a:extLst>
          </p:cNvPr>
          <p:cNvSpPr>
            <a:spLocks/>
          </p:cNvSpPr>
          <p:nvPr/>
        </p:nvSpPr>
        <p:spPr bwMode="auto">
          <a:xfrm>
            <a:off x="4225422" y="5049675"/>
            <a:ext cx="428717" cy="650637"/>
          </a:xfrm>
          <a:custGeom>
            <a:avLst/>
            <a:gdLst>
              <a:gd name="T0" fmla="*/ 91 w 211"/>
              <a:gd name="T1" fmla="*/ 26 h 325"/>
              <a:gd name="T2" fmla="*/ 116 w 211"/>
              <a:gd name="T3" fmla="*/ 22 h 325"/>
              <a:gd name="T4" fmla="*/ 134 w 211"/>
              <a:gd name="T5" fmla="*/ 28 h 325"/>
              <a:gd name="T6" fmla="*/ 127 w 211"/>
              <a:gd name="T7" fmla="*/ 69 h 325"/>
              <a:gd name="T8" fmla="*/ 120 w 211"/>
              <a:gd name="T9" fmla="*/ 102 h 325"/>
              <a:gd name="T10" fmla="*/ 127 w 211"/>
              <a:gd name="T11" fmla="*/ 101 h 325"/>
              <a:gd name="T12" fmla="*/ 133 w 211"/>
              <a:gd name="T13" fmla="*/ 101 h 325"/>
              <a:gd name="T14" fmla="*/ 153 w 211"/>
              <a:gd name="T15" fmla="*/ 128 h 325"/>
              <a:gd name="T16" fmla="*/ 156 w 211"/>
              <a:gd name="T17" fmla="*/ 140 h 325"/>
              <a:gd name="T18" fmla="*/ 151 w 211"/>
              <a:gd name="T19" fmla="*/ 143 h 325"/>
              <a:gd name="T20" fmla="*/ 152 w 211"/>
              <a:gd name="T21" fmla="*/ 148 h 325"/>
              <a:gd name="T22" fmla="*/ 153 w 211"/>
              <a:gd name="T23" fmla="*/ 152 h 325"/>
              <a:gd name="T24" fmla="*/ 153 w 211"/>
              <a:gd name="T25" fmla="*/ 156 h 325"/>
              <a:gd name="T26" fmla="*/ 159 w 211"/>
              <a:gd name="T27" fmla="*/ 161 h 325"/>
              <a:gd name="T28" fmla="*/ 176 w 211"/>
              <a:gd name="T29" fmla="*/ 173 h 325"/>
              <a:gd name="T30" fmla="*/ 173 w 211"/>
              <a:gd name="T31" fmla="*/ 195 h 325"/>
              <a:gd name="T32" fmla="*/ 187 w 211"/>
              <a:gd name="T33" fmla="*/ 204 h 325"/>
              <a:gd name="T34" fmla="*/ 186 w 211"/>
              <a:gd name="T35" fmla="*/ 218 h 325"/>
              <a:gd name="T36" fmla="*/ 199 w 211"/>
              <a:gd name="T37" fmla="*/ 222 h 325"/>
              <a:gd name="T38" fmla="*/ 206 w 211"/>
              <a:gd name="T39" fmla="*/ 227 h 325"/>
              <a:gd name="T40" fmla="*/ 188 w 211"/>
              <a:gd name="T41" fmla="*/ 237 h 325"/>
              <a:gd name="T42" fmla="*/ 185 w 211"/>
              <a:gd name="T43" fmla="*/ 244 h 325"/>
              <a:gd name="T44" fmla="*/ 190 w 211"/>
              <a:gd name="T45" fmla="*/ 249 h 325"/>
              <a:gd name="T46" fmla="*/ 181 w 211"/>
              <a:gd name="T47" fmla="*/ 250 h 325"/>
              <a:gd name="T48" fmla="*/ 170 w 211"/>
              <a:gd name="T49" fmla="*/ 244 h 325"/>
              <a:gd name="T50" fmla="*/ 157 w 211"/>
              <a:gd name="T51" fmla="*/ 245 h 325"/>
              <a:gd name="T52" fmla="*/ 162 w 211"/>
              <a:gd name="T53" fmla="*/ 250 h 325"/>
              <a:gd name="T54" fmla="*/ 152 w 211"/>
              <a:gd name="T55" fmla="*/ 254 h 325"/>
              <a:gd name="T56" fmla="*/ 145 w 211"/>
              <a:gd name="T57" fmla="*/ 253 h 325"/>
              <a:gd name="T58" fmla="*/ 141 w 211"/>
              <a:gd name="T59" fmla="*/ 250 h 325"/>
              <a:gd name="T60" fmla="*/ 136 w 211"/>
              <a:gd name="T61" fmla="*/ 251 h 325"/>
              <a:gd name="T62" fmla="*/ 130 w 211"/>
              <a:gd name="T63" fmla="*/ 252 h 325"/>
              <a:gd name="T64" fmla="*/ 125 w 211"/>
              <a:gd name="T65" fmla="*/ 251 h 325"/>
              <a:gd name="T66" fmla="*/ 115 w 211"/>
              <a:gd name="T67" fmla="*/ 260 h 325"/>
              <a:gd name="T68" fmla="*/ 107 w 211"/>
              <a:gd name="T69" fmla="*/ 258 h 325"/>
              <a:gd name="T70" fmla="*/ 104 w 211"/>
              <a:gd name="T71" fmla="*/ 258 h 325"/>
              <a:gd name="T72" fmla="*/ 100 w 211"/>
              <a:gd name="T73" fmla="*/ 264 h 325"/>
              <a:gd name="T74" fmla="*/ 95 w 211"/>
              <a:gd name="T75" fmla="*/ 270 h 325"/>
              <a:gd name="T76" fmla="*/ 89 w 211"/>
              <a:gd name="T77" fmla="*/ 274 h 325"/>
              <a:gd name="T78" fmla="*/ 86 w 211"/>
              <a:gd name="T79" fmla="*/ 279 h 325"/>
              <a:gd name="T80" fmla="*/ 84 w 211"/>
              <a:gd name="T81" fmla="*/ 284 h 325"/>
              <a:gd name="T82" fmla="*/ 79 w 211"/>
              <a:gd name="T83" fmla="*/ 283 h 325"/>
              <a:gd name="T84" fmla="*/ 77 w 211"/>
              <a:gd name="T85" fmla="*/ 280 h 325"/>
              <a:gd name="T86" fmla="*/ 77 w 211"/>
              <a:gd name="T87" fmla="*/ 284 h 325"/>
              <a:gd name="T88" fmla="*/ 79 w 211"/>
              <a:gd name="T89" fmla="*/ 288 h 325"/>
              <a:gd name="T90" fmla="*/ 76 w 211"/>
              <a:gd name="T91" fmla="*/ 294 h 325"/>
              <a:gd name="T92" fmla="*/ 77 w 211"/>
              <a:gd name="T93" fmla="*/ 300 h 325"/>
              <a:gd name="T94" fmla="*/ 76 w 211"/>
              <a:gd name="T95" fmla="*/ 306 h 325"/>
              <a:gd name="T96" fmla="*/ 70 w 211"/>
              <a:gd name="T97" fmla="*/ 310 h 325"/>
              <a:gd name="T98" fmla="*/ 68 w 211"/>
              <a:gd name="T99" fmla="*/ 303 h 325"/>
              <a:gd name="T100" fmla="*/ 61 w 211"/>
              <a:gd name="T101" fmla="*/ 304 h 325"/>
              <a:gd name="T102" fmla="*/ 57 w 211"/>
              <a:gd name="T103" fmla="*/ 300 h 325"/>
              <a:gd name="T104" fmla="*/ 18 w 211"/>
              <a:gd name="T105" fmla="*/ 319 h 325"/>
              <a:gd name="T106" fmla="*/ 6 w 211"/>
              <a:gd name="T107" fmla="*/ 284 h 325"/>
              <a:gd name="T108" fmla="*/ 25 w 211"/>
              <a:gd name="T109" fmla="*/ 240 h 325"/>
              <a:gd name="T110" fmla="*/ 29 w 211"/>
              <a:gd name="T111" fmla="*/ 226 h 325"/>
              <a:gd name="T112" fmla="*/ 36 w 211"/>
              <a:gd name="T113" fmla="*/ 194 h 325"/>
              <a:gd name="T114" fmla="*/ 30 w 211"/>
              <a:gd name="T115" fmla="*/ 164 h 325"/>
              <a:gd name="T116" fmla="*/ 21 w 211"/>
              <a:gd name="T117" fmla="*/ 107 h 325"/>
              <a:gd name="T118" fmla="*/ 13 w 211"/>
              <a:gd name="T119" fmla="*/ 65 h 325"/>
              <a:gd name="T120" fmla="*/ 47 w 211"/>
              <a:gd name="T121" fmla="*/ 65 h 325"/>
              <a:gd name="T122" fmla="*/ 65 w 211"/>
              <a:gd name="T123" fmla="*/ 27 h 325"/>
              <a:gd name="T124" fmla="*/ 81 w 211"/>
              <a:gd name="T125" fmla="*/ 1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" h="325">
                <a:moveTo>
                  <a:pt x="82" y="0"/>
                </a:moveTo>
                <a:lnTo>
                  <a:pt x="89" y="2"/>
                </a:lnTo>
                <a:lnTo>
                  <a:pt x="90" y="7"/>
                </a:lnTo>
                <a:lnTo>
                  <a:pt x="90" y="7"/>
                </a:lnTo>
                <a:lnTo>
                  <a:pt x="90" y="12"/>
                </a:lnTo>
                <a:lnTo>
                  <a:pt x="90" y="13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89" y="20"/>
                </a:lnTo>
                <a:lnTo>
                  <a:pt x="90" y="21"/>
                </a:lnTo>
                <a:lnTo>
                  <a:pt x="90" y="21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3"/>
                </a:lnTo>
                <a:lnTo>
                  <a:pt x="89" y="23"/>
                </a:lnTo>
                <a:lnTo>
                  <a:pt x="89" y="23"/>
                </a:lnTo>
                <a:lnTo>
                  <a:pt x="89" y="24"/>
                </a:lnTo>
                <a:lnTo>
                  <a:pt x="89" y="24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5"/>
                </a:lnTo>
                <a:lnTo>
                  <a:pt x="88" y="26"/>
                </a:lnTo>
                <a:lnTo>
                  <a:pt x="89" y="26"/>
                </a:lnTo>
                <a:lnTo>
                  <a:pt x="89" y="26"/>
                </a:lnTo>
                <a:lnTo>
                  <a:pt x="90" y="26"/>
                </a:lnTo>
                <a:lnTo>
                  <a:pt x="90" y="27"/>
                </a:lnTo>
                <a:lnTo>
                  <a:pt x="90" y="27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5"/>
                </a:lnTo>
                <a:lnTo>
                  <a:pt x="91" y="25"/>
                </a:lnTo>
                <a:lnTo>
                  <a:pt x="92" y="25"/>
                </a:lnTo>
                <a:lnTo>
                  <a:pt x="92" y="25"/>
                </a:lnTo>
                <a:lnTo>
                  <a:pt x="93" y="25"/>
                </a:lnTo>
                <a:lnTo>
                  <a:pt x="93" y="24"/>
                </a:lnTo>
                <a:lnTo>
                  <a:pt x="93" y="24"/>
                </a:lnTo>
                <a:lnTo>
                  <a:pt x="93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5" y="20"/>
                </a:lnTo>
                <a:lnTo>
                  <a:pt x="95" y="19"/>
                </a:lnTo>
                <a:lnTo>
                  <a:pt x="97" y="19"/>
                </a:lnTo>
                <a:lnTo>
                  <a:pt x="97" y="19"/>
                </a:lnTo>
                <a:lnTo>
                  <a:pt x="98" y="19"/>
                </a:lnTo>
                <a:lnTo>
                  <a:pt x="99" y="19"/>
                </a:lnTo>
                <a:lnTo>
                  <a:pt x="100" y="19"/>
                </a:lnTo>
                <a:lnTo>
                  <a:pt x="103" y="19"/>
                </a:lnTo>
                <a:lnTo>
                  <a:pt x="103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4" y="19"/>
                </a:lnTo>
                <a:lnTo>
                  <a:pt x="105" y="19"/>
                </a:lnTo>
                <a:lnTo>
                  <a:pt x="105" y="19"/>
                </a:lnTo>
                <a:lnTo>
                  <a:pt x="106" y="19"/>
                </a:lnTo>
                <a:lnTo>
                  <a:pt x="107" y="19"/>
                </a:lnTo>
                <a:lnTo>
                  <a:pt x="110" y="19"/>
                </a:lnTo>
                <a:lnTo>
                  <a:pt x="110" y="19"/>
                </a:lnTo>
                <a:lnTo>
                  <a:pt x="110" y="19"/>
                </a:lnTo>
                <a:lnTo>
                  <a:pt x="112" y="20"/>
                </a:lnTo>
                <a:lnTo>
                  <a:pt x="112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1"/>
                </a:lnTo>
                <a:lnTo>
                  <a:pt x="116" y="21"/>
                </a:lnTo>
                <a:lnTo>
                  <a:pt x="116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20" y="22"/>
                </a:lnTo>
                <a:lnTo>
                  <a:pt x="120" y="22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20" y="24"/>
                </a:lnTo>
                <a:lnTo>
                  <a:pt x="120" y="24"/>
                </a:lnTo>
                <a:lnTo>
                  <a:pt x="120" y="24"/>
                </a:lnTo>
                <a:lnTo>
                  <a:pt x="122" y="25"/>
                </a:lnTo>
                <a:lnTo>
                  <a:pt x="121" y="25"/>
                </a:lnTo>
                <a:lnTo>
                  <a:pt x="121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9"/>
                </a:lnTo>
                <a:lnTo>
                  <a:pt x="112" y="30"/>
                </a:lnTo>
                <a:lnTo>
                  <a:pt x="117" y="31"/>
                </a:lnTo>
                <a:lnTo>
                  <a:pt x="117" y="31"/>
                </a:lnTo>
                <a:lnTo>
                  <a:pt x="119" y="31"/>
                </a:lnTo>
                <a:lnTo>
                  <a:pt x="123" y="31"/>
                </a:lnTo>
                <a:lnTo>
                  <a:pt x="127" y="31"/>
                </a:lnTo>
                <a:lnTo>
                  <a:pt x="127" y="31"/>
                </a:lnTo>
                <a:lnTo>
                  <a:pt x="128" y="31"/>
                </a:lnTo>
                <a:lnTo>
                  <a:pt x="129" y="31"/>
                </a:lnTo>
                <a:lnTo>
                  <a:pt x="129" y="31"/>
                </a:lnTo>
                <a:lnTo>
                  <a:pt x="131" y="31"/>
                </a:lnTo>
                <a:lnTo>
                  <a:pt x="133" y="31"/>
                </a:lnTo>
                <a:lnTo>
                  <a:pt x="133" y="30"/>
                </a:lnTo>
                <a:lnTo>
                  <a:pt x="133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30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6" y="29"/>
                </a:lnTo>
                <a:lnTo>
                  <a:pt x="140" y="29"/>
                </a:lnTo>
                <a:lnTo>
                  <a:pt x="140" y="29"/>
                </a:lnTo>
                <a:lnTo>
                  <a:pt x="143" y="31"/>
                </a:lnTo>
                <a:lnTo>
                  <a:pt x="144" y="32"/>
                </a:lnTo>
                <a:lnTo>
                  <a:pt x="148" y="34"/>
                </a:lnTo>
                <a:lnTo>
                  <a:pt x="149" y="36"/>
                </a:lnTo>
                <a:lnTo>
                  <a:pt x="149" y="38"/>
                </a:lnTo>
                <a:lnTo>
                  <a:pt x="149" y="39"/>
                </a:lnTo>
                <a:lnTo>
                  <a:pt x="148" y="41"/>
                </a:lnTo>
                <a:lnTo>
                  <a:pt x="147" y="42"/>
                </a:lnTo>
                <a:lnTo>
                  <a:pt x="147" y="43"/>
                </a:lnTo>
                <a:lnTo>
                  <a:pt x="147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5"/>
                </a:lnTo>
                <a:lnTo>
                  <a:pt x="146" y="45"/>
                </a:lnTo>
                <a:lnTo>
                  <a:pt x="146" y="45"/>
                </a:lnTo>
                <a:lnTo>
                  <a:pt x="145" y="46"/>
                </a:lnTo>
                <a:lnTo>
                  <a:pt x="145" y="47"/>
                </a:lnTo>
                <a:lnTo>
                  <a:pt x="144" y="47"/>
                </a:lnTo>
                <a:lnTo>
                  <a:pt x="144" y="48"/>
                </a:lnTo>
                <a:lnTo>
                  <a:pt x="144" y="49"/>
                </a:lnTo>
                <a:lnTo>
                  <a:pt x="144" y="50"/>
                </a:lnTo>
                <a:lnTo>
                  <a:pt x="144" y="51"/>
                </a:lnTo>
                <a:lnTo>
                  <a:pt x="144" y="51"/>
                </a:lnTo>
                <a:lnTo>
                  <a:pt x="143" y="52"/>
                </a:lnTo>
                <a:lnTo>
                  <a:pt x="143" y="52"/>
                </a:lnTo>
                <a:lnTo>
                  <a:pt x="142" y="53"/>
                </a:lnTo>
                <a:lnTo>
                  <a:pt x="142" y="54"/>
                </a:lnTo>
                <a:lnTo>
                  <a:pt x="142" y="54"/>
                </a:lnTo>
                <a:lnTo>
                  <a:pt x="141" y="55"/>
                </a:lnTo>
                <a:lnTo>
                  <a:pt x="141" y="55"/>
                </a:lnTo>
                <a:lnTo>
                  <a:pt x="139" y="57"/>
                </a:lnTo>
                <a:lnTo>
                  <a:pt x="139" y="57"/>
                </a:lnTo>
                <a:lnTo>
                  <a:pt x="138" y="57"/>
                </a:lnTo>
                <a:lnTo>
                  <a:pt x="137" y="59"/>
                </a:lnTo>
                <a:lnTo>
                  <a:pt x="136" y="59"/>
                </a:lnTo>
                <a:lnTo>
                  <a:pt x="136" y="61"/>
                </a:lnTo>
                <a:lnTo>
                  <a:pt x="134" y="63"/>
                </a:lnTo>
                <a:lnTo>
                  <a:pt x="134" y="63"/>
                </a:lnTo>
                <a:lnTo>
                  <a:pt x="133" y="64"/>
                </a:lnTo>
                <a:lnTo>
                  <a:pt x="132" y="64"/>
                </a:lnTo>
                <a:lnTo>
                  <a:pt x="128" y="65"/>
                </a:lnTo>
                <a:lnTo>
                  <a:pt x="128" y="65"/>
                </a:lnTo>
                <a:lnTo>
                  <a:pt x="127" y="69"/>
                </a:lnTo>
                <a:lnTo>
                  <a:pt x="127" y="70"/>
                </a:lnTo>
                <a:lnTo>
                  <a:pt x="127" y="70"/>
                </a:lnTo>
                <a:lnTo>
                  <a:pt x="127" y="78"/>
                </a:lnTo>
                <a:lnTo>
                  <a:pt x="127" y="79"/>
                </a:lnTo>
                <a:lnTo>
                  <a:pt x="127" y="82"/>
                </a:lnTo>
                <a:lnTo>
                  <a:pt x="127" y="82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7" y="84"/>
                </a:lnTo>
                <a:lnTo>
                  <a:pt x="120" y="84"/>
                </a:lnTo>
                <a:lnTo>
                  <a:pt x="120" y="84"/>
                </a:lnTo>
                <a:lnTo>
                  <a:pt x="120" y="85"/>
                </a:lnTo>
                <a:lnTo>
                  <a:pt x="120" y="86"/>
                </a:lnTo>
                <a:lnTo>
                  <a:pt x="119" y="89"/>
                </a:lnTo>
                <a:lnTo>
                  <a:pt x="118" y="92"/>
                </a:lnTo>
                <a:lnTo>
                  <a:pt x="118" y="95"/>
                </a:lnTo>
                <a:lnTo>
                  <a:pt x="118" y="98"/>
                </a:lnTo>
                <a:lnTo>
                  <a:pt x="118" y="98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8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1"/>
                </a:lnTo>
                <a:lnTo>
                  <a:pt x="119" y="102"/>
                </a:lnTo>
                <a:lnTo>
                  <a:pt x="119" y="102"/>
                </a:lnTo>
                <a:lnTo>
                  <a:pt x="119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0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1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2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3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4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5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7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8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29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0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1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2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3" y="101"/>
                </a:lnTo>
                <a:lnTo>
                  <a:pt x="135" y="102"/>
                </a:lnTo>
                <a:lnTo>
                  <a:pt x="136" y="102"/>
                </a:lnTo>
                <a:lnTo>
                  <a:pt x="136" y="103"/>
                </a:lnTo>
                <a:lnTo>
                  <a:pt x="138" y="104"/>
                </a:lnTo>
                <a:lnTo>
                  <a:pt x="138" y="105"/>
                </a:lnTo>
                <a:lnTo>
                  <a:pt x="138" y="105"/>
                </a:lnTo>
                <a:lnTo>
                  <a:pt x="139" y="105"/>
                </a:lnTo>
                <a:lnTo>
                  <a:pt x="141" y="107"/>
                </a:lnTo>
                <a:lnTo>
                  <a:pt x="144" y="111"/>
                </a:lnTo>
                <a:lnTo>
                  <a:pt x="140" y="112"/>
                </a:lnTo>
                <a:lnTo>
                  <a:pt x="140" y="112"/>
                </a:lnTo>
                <a:lnTo>
                  <a:pt x="141" y="113"/>
                </a:lnTo>
                <a:lnTo>
                  <a:pt x="141" y="114"/>
                </a:lnTo>
                <a:lnTo>
                  <a:pt x="141" y="114"/>
                </a:lnTo>
                <a:lnTo>
                  <a:pt x="142" y="114"/>
                </a:lnTo>
                <a:lnTo>
                  <a:pt x="141" y="115"/>
                </a:lnTo>
                <a:lnTo>
                  <a:pt x="141" y="115"/>
                </a:lnTo>
                <a:lnTo>
                  <a:pt x="141" y="116"/>
                </a:lnTo>
                <a:lnTo>
                  <a:pt x="141" y="116"/>
                </a:lnTo>
                <a:lnTo>
                  <a:pt x="141" y="116"/>
                </a:lnTo>
                <a:lnTo>
                  <a:pt x="143" y="116"/>
                </a:lnTo>
                <a:lnTo>
                  <a:pt x="144" y="116"/>
                </a:lnTo>
                <a:lnTo>
                  <a:pt x="144" y="116"/>
                </a:lnTo>
                <a:lnTo>
                  <a:pt x="145" y="116"/>
                </a:lnTo>
                <a:lnTo>
                  <a:pt x="146" y="116"/>
                </a:lnTo>
                <a:lnTo>
                  <a:pt x="147" y="116"/>
                </a:lnTo>
                <a:lnTo>
                  <a:pt x="148" y="116"/>
                </a:lnTo>
                <a:lnTo>
                  <a:pt x="150" y="115"/>
                </a:lnTo>
                <a:lnTo>
                  <a:pt x="151" y="115"/>
                </a:lnTo>
                <a:lnTo>
                  <a:pt x="151" y="116"/>
                </a:lnTo>
                <a:lnTo>
                  <a:pt x="151" y="116"/>
                </a:lnTo>
                <a:lnTo>
                  <a:pt x="151" y="116"/>
                </a:lnTo>
                <a:lnTo>
                  <a:pt x="150" y="117"/>
                </a:lnTo>
                <a:lnTo>
                  <a:pt x="150" y="117"/>
                </a:lnTo>
                <a:lnTo>
                  <a:pt x="149" y="118"/>
                </a:lnTo>
                <a:lnTo>
                  <a:pt x="149" y="119"/>
                </a:lnTo>
                <a:lnTo>
                  <a:pt x="150" y="119"/>
                </a:lnTo>
                <a:lnTo>
                  <a:pt x="150" y="119"/>
                </a:lnTo>
                <a:lnTo>
                  <a:pt x="150" y="119"/>
                </a:lnTo>
                <a:lnTo>
                  <a:pt x="152" y="124"/>
                </a:lnTo>
                <a:lnTo>
                  <a:pt x="152" y="125"/>
                </a:lnTo>
                <a:lnTo>
                  <a:pt x="153" y="128"/>
                </a:lnTo>
                <a:lnTo>
                  <a:pt x="153" y="128"/>
                </a:lnTo>
                <a:lnTo>
                  <a:pt x="154" y="129"/>
                </a:lnTo>
                <a:lnTo>
                  <a:pt x="154" y="130"/>
                </a:lnTo>
                <a:lnTo>
                  <a:pt x="155" y="131"/>
                </a:lnTo>
                <a:lnTo>
                  <a:pt x="156" y="133"/>
                </a:lnTo>
                <a:lnTo>
                  <a:pt x="157" y="134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5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8" y="136"/>
                </a:lnTo>
                <a:lnTo>
                  <a:pt x="157" y="136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8"/>
                </a:lnTo>
                <a:lnTo>
                  <a:pt x="157" y="139"/>
                </a:lnTo>
                <a:lnTo>
                  <a:pt x="158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7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39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0"/>
                </a:lnTo>
                <a:lnTo>
                  <a:pt x="156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1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4" y="142"/>
                </a:lnTo>
                <a:lnTo>
                  <a:pt x="153" y="142"/>
                </a:lnTo>
                <a:lnTo>
                  <a:pt x="153" y="142"/>
                </a:lnTo>
                <a:lnTo>
                  <a:pt x="153" y="143"/>
                </a:lnTo>
                <a:lnTo>
                  <a:pt x="153" y="142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3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2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1" y="144"/>
                </a:lnTo>
                <a:lnTo>
                  <a:pt x="151" y="144"/>
                </a:lnTo>
                <a:lnTo>
                  <a:pt x="150" y="145"/>
                </a:lnTo>
                <a:lnTo>
                  <a:pt x="150" y="145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0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7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1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3" y="149"/>
                </a:lnTo>
                <a:lnTo>
                  <a:pt x="152" y="149"/>
                </a:lnTo>
                <a:lnTo>
                  <a:pt x="152" y="149"/>
                </a:lnTo>
                <a:lnTo>
                  <a:pt x="153" y="149"/>
                </a:lnTo>
                <a:lnTo>
                  <a:pt x="153" y="150"/>
                </a:lnTo>
                <a:lnTo>
                  <a:pt x="152" y="150"/>
                </a:lnTo>
                <a:lnTo>
                  <a:pt x="152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0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2" y="151"/>
                </a:lnTo>
                <a:lnTo>
                  <a:pt x="152" y="151"/>
                </a:lnTo>
                <a:lnTo>
                  <a:pt x="152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1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2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4" y="153"/>
                </a:lnTo>
                <a:lnTo>
                  <a:pt x="154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3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4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4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3" y="155"/>
                </a:lnTo>
                <a:lnTo>
                  <a:pt x="152" y="155"/>
                </a:lnTo>
                <a:lnTo>
                  <a:pt x="152" y="156"/>
                </a:lnTo>
                <a:lnTo>
                  <a:pt x="152" y="156"/>
                </a:lnTo>
                <a:lnTo>
                  <a:pt x="153" y="156"/>
                </a:lnTo>
                <a:lnTo>
                  <a:pt x="153" y="156"/>
                </a:lnTo>
                <a:lnTo>
                  <a:pt x="153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6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7"/>
                </a:lnTo>
                <a:lnTo>
                  <a:pt x="152" y="158"/>
                </a:lnTo>
                <a:lnTo>
                  <a:pt x="153" y="158"/>
                </a:lnTo>
                <a:lnTo>
                  <a:pt x="153" y="157"/>
                </a:lnTo>
                <a:lnTo>
                  <a:pt x="153" y="158"/>
                </a:lnTo>
                <a:lnTo>
                  <a:pt x="153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4" y="159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0"/>
                </a:lnTo>
                <a:lnTo>
                  <a:pt x="154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5" y="161"/>
                </a:lnTo>
                <a:lnTo>
                  <a:pt x="156" y="161"/>
                </a:lnTo>
                <a:lnTo>
                  <a:pt x="156" y="162"/>
                </a:lnTo>
                <a:lnTo>
                  <a:pt x="156" y="161"/>
                </a:lnTo>
                <a:lnTo>
                  <a:pt x="157" y="161"/>
                </a:lnTo>
                <a:lnTo>
                  <a:pt x="158" y="161"/>
                </a:lnTo>
                <a:lnTo>
                  <a:pt x="159" y="161"/>
                </a:lnTo>
                <a:lnTo>
                  <a:pt x="159" y="161"/>
                </a:lnTo>
                <a:lnTo>
                  <a:pt x="159" y="161"/>
                </a:lnTo>
                <a:lnTo>
                  <a:pt x="160" y="160"/>
                </a:lnTo>
                <a:lnTo>
                  <a:pt x="161" y="160"/>
                </a:lnTo>
                <a:lnTo>
                  <a:pt x="161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2" y="160"/>
                </a:lnTo>
                <a:lnTo>
                  <a:pt x="163" y="160"/>
                </a:lnTo>
                <a:lnTo>
                  <a:pt x="163" y="160"/>
                </a:lnTo>
                <a:lnTo>
                  <a:pt x="164" y="159"/>
                </a:lnTo>
                <a:lnTo>
                  <a:pt x="164" y="159"/>
                </a:lnTo>
                <a:lnTo>
                  <a:pt x="165" y="159"/>
                </a:lnTo>
                <a:lnTo>
                  <a:pt x="165" y="159"/>
                </a:lnTo>
                <a:lnTo>
                  <a:pt x="166" y="159"/>
                </a:lnTo>
                <a:lnTo>
                  <a:pt x="166" y="159"/>
                </a:lnTo>
                <a:lnTo>
                  <a:pt x="166" y="159"/>
                </a:lnTo>
                <a:lnTo>
                  <a:pt x="167" y="159"/>
                </a:lnTo>
                <a:lnTo>
                  <a:pt x="167" y="159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1"/>
                </a:lnTo>
                <a:lnTo>
                  <a:pt x="169" y="161"/>
                </a:lnTo>
                <a:lnTo>
                  <a:pt x="169" y="163"/>
                </a:lnTo>
                <a:lnTo>
                  <a:pt x="170" y="165"/>
                </a:lnTo>
                <a:lnTo>
                  <a:pt x="170" y="167"/>
                </a:lnTo>
                <a:lnTo>
                  <a:pt x="170" y="167"/>
                </a:lnTo>
                <a:lnTo>
                  <a:pt x="170" y="167"/>
                </a:lnTo>
                <a:lnTo>
                  <a:pt x="170" y="168"/>
                </a:lnTo>
                <a:lnTo>
                  <a:pt x="171" y="169"/>
                </a:lnTo>
                <a:lnTo>
                  <a:pt x="171" y="169"/>
                </a:lnTo>
                <a:lnTo>
                  <a:pt x="171" y="170"/>
                </a:lnTo>
                <a:lnTo>
                  <a:pt x="172" y="170"/>
                </a:lnTo>
                <a:lnTo>
                  <a:pt x="172" y="170"/>
                </a:lnTo>
                <a:lnTo>
                  <a:pt x="173" y="170"/>
                </a:lnTo>
                <a:lnTo>
                  <a:pt x="173" y="170"/>
                </a:lnTo>
                <a:lnTo>
                  <a:pt x="173" y="171"/>
                </a:lnTo>
                <a:lnTo>
                  <a:pt x="173" y="171"/>
                </a:lnTo>
                <a:lnTo>
                  <a:pt x="173" y="171"/>
                </a:lnTo>
                <a:lnTo>
                  <a:pt x="174" y="171"/>
                </a:lnTo>
                <a:lnTo>
                  <a:pt x="175" y="172"/>
                </a:lnTo>
                <a:lnTo>
                  <a:pt x="175" y="172"/>
                </a:lnTo>
                <a:lnTo>
                  <a:pt x="176" y="173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6" y="175"/>
                </a:lnTo>
                <a:lnTo>
                  <a:pt x="176" y="176"/>
                </a:lnTo>
                <a:lnTo>
                  <a:pt x="176" y="177"/>
                </a:lnTo>
                <a:lnTo>
                  <a:pt x="176" y="178"/>
                </a:lnTo>
                <a:lnTo>
                  <a:pt x="176" y="178"/>
                </a:lnTo>
                <a:lnTo>
                  <a:pt x="176" y="179"/>
                </a:lnTo>
                <a:lnTo>
                  <a:pt x="176" y="180"/>
                </a:lnTo>
                <a:lnTo>
                  <a:pt x="175" y="181"/>
                </a:lnTo>
                <a:lnTo>
                  <a:pt x="175" y="183"/>
                </a:lnTo>
                <a:lnTo>
                  <a:pt x="175" y="184"/>
                </a:lnTo>
                <a:lnTo>
                  <a:pt x="175" y="185"/>
                </a:lnTo>
                <a:lnTo>
                  <a:pt x="175" y="185"/>
                </a:lnTo>
                <a:lnTo>
                  <a:pt x="175" y="185"/>
                </a:lnTo>
                <a:lnTo>
                  <a:pt x="175" y="186"/>
                </a:lnTo>
                <a:lnTo>
                  <a:pt x="174" y="186"/>
                </a:lnTo>
                <a:lnTo>
                  <a:pt x="174" y="186"/>
                </a:lnTo>
                <a:lnTo>
                  <a:pt x="174" y="186"/>
                </a:lnTo>
                <a:lnTo>
                  <a:pt x="173" y="186"/>
                </a:lnTo>
                <a:lnTo>
                  <a:pt x="173" y="186"/>
                </a:lnTo>
                <a:lnTo>
                  <a:pt x="171" y="186"/>
                </a:lnTo>
                <a:lnTo>
                  <a:pt x="170" y="186"/>
                </a:lnTo>
                <a:lnTo>
                  <a:pt x="169" y="186"/>
                </a:lnTo>
                <a:lnTo>
                  <a:pt x="167" y="187"/>
                </a:lnTo>
                <a:lnTo>
                  <a:pt x="168" y="187"/>
                </a:lnTo>
                <a:lnTo>
                  <a:pt x="168" y="188"/>
                </a:lnTo>
                <a:lnTo>
                  <a:pt x="168" y="188"/>
                </a:lnTo>
                <a:lnTo>
                  <a:pt x="168" y="189"/>
                </a:lnTo>
                <a:lnTo>
                  <a:pt x="169" y="190"/>
                </a:lnTo>
                <a:lnTo>
                  <a:pt x="169" y="190"/>
                </a:lnTo>
                <a:lnTo>
                  <a:pt x="171" y="190"/>
                </a:lnTo>
                <a:lnTo>
                  <a:pt x="171" y="190"/>
                </a:lnTo>
                <a:lnTo>
                  <a:pt x="172" y="190"/>
                </a:lnTo>
                <a:lnTo>
                  <a:pt x="173" y="190"/>
                </a:lnTo>
                <a:lnTo>
                  <a:pt x="173" y="191"/>
                </a:lnTo>
                <a:lnTo>
                  <a:pt x="174" y="191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3"/>
                </a:lnTo>
                <a:lnTo>
                  <a:pt x="173" y="194"/>
                </a:lnTo>
                <a:lnTo>
                  <a:pt x="173" y="195"/>
                </a:lnTo>
                <a:lnTo>
                  <a:pt x="173" y="195"/>
                </a:lnTo>
                <a:lnTo>
                  <a:pt x="173" y="195"/>
                </a:lnTo>
                <a:lnTo>
                  <a:pt x="174" y="195"/>
                </a:lnTo>
                <a:lnTo>
                  <a:pt x="174" y="195"/>
                </a:lnTo>
                <a:lnTo>
                  <a:pt x="175" y="195"/>
                </a:lnTo>
                <a:lnTo>
                  <a:pt x="175" y="195"/>
                </a:lnTo>
                <a:lnTo>
                  <a:pt x="176" y="194"/>
                </a:lnTo>
                <a:lnTo>
                  <a:pt x="176" y="194"/>
                </a:lnTo>
                <a:lnTo>
                  <a:pt x="177" y="195"/>
                </a:lnTo>
                <a:lnTo>
                  <a:pt x="177" y="195"/>
                </a:lnTo>
                <a:lnTo>
                  <a:pt x="177" y="195"/>
                </a:lnTo>
                <a:lnTo>
                  <a:pt x="178" y="195"/>
                </a:lnTo>
                <a:lnTo>
                  <a:pt x="178" y="195"/>
                </a:lnTo>
                <a:lnTo>
                  <a:pt x="179" y="195"/>
                </a:lnTo>
                <a:lnTo>
                  <a:pt x="179" y="195"/>
                </a:lnTo>
                <a:lnTo>
                  <a:pt x="179" y="196"/>
                </a:lnTo>
                <a:lnTo>
                  <a:pt x="180" y="196"/>
                </a:lnTo>
                <a:lnTo>
                  <a:pt x="180" y="196"/>
                </a:lnTo>
                <a:lnTo>
                  <a:pt x="180" y="196"/>
                </a:lnTo>
                <a:lnTo>
                  <a:pt x="181" y="196"/>
                </a:lnTo>
                <a:lnTo>
                  <a:pt x="181" y="196"/>
                </a:lnTo>
                <a:lnTo>
                  <a:pt x="181" y="196"/>
                </a:lnTo>
                <a:lnTo>
                  <a:pt x="182" y="197"/>
                </a:lnTo>
                <a:lnTo>
                  <a:pt x="183" y="197"/>
                </a:lnTo>
                <a:lnTo>
                  <a:pt x="184" y="198"/>
                </a:lnTo>
                <a:lnTo>
                  <a:pt x="185" y="199"/>
                </a:lnTo>
                <a:lnTo>
                  <a:pt x="185" y="199"/>
                </a:lnTo>
                <a:lnTo>
                  <a:pt x="185" y="199"/>
                </a:lnTo>
                <a:lnTo>
                  <a:pt x="186" y="200"/>
                </a:lnTo>
                <a:lnTo>
                  <a:pt x="186" y="200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1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2"/>
                </a:lnTo>
                <a:lnTo>
                  <a:pt x="186" y="203"/>
                </a:lnTo>
                <a:lnTo>
                  <a:pt x="186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3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4"/>
                </a:lnTo>
                <a:lnTo>
                  <a:pt x="187" y="205"/>
                </a:lnTo>
                <a:lnTo>
                  <a:pt x="187" y="205"/>
                </a:lnTo>
                <a:lnTo>
                  <a:pt x="187" y="205"/>
                </a:lnTo>
                <a:lnTo>
                  <a:pt x="187" y="206"/>
                </a:lnTo>
                <a:lnTo>
                  <a:pt x="187" y="206"/>
                </a:lnTo>
                <a:lnTo>
                  <a:pt x="187" y="206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9"/>
                </a:lnTo>
                <a:lnTo>
                  <a:pt x="188" y="210"/>
                </a:lnTo>
                <a:lnTo>
                  <a:pt x="189" y="212"/>
                </a:lnTo>
                <a:lnTo>
                  <a:pt x="191" y="212"/>
                </a:lnTo>
                <a:lnTo>
                  <a:pt x="190" y="213"/>
                </a:lnTo>
                <a:lnTo>
                  <a:pt x="189" y="213"/>
                </a:lnTo>
                <a:lnTo>
                  <a:pt x="188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4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5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6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7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8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19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6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7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9" y="220"/>
                </a:lnTo>
                <a:lnTo>
                  <a:pt x="189" y="220"/>
                </a:lnTo>
                <a:lnTo>
                  <a:pt x="189" y="221"/>
                </a:lnTo>
                <a:lnTo>
                  <a:pt x="189" y="221"/>
                </a:lnTo>
                <a:lnTo>
                  <a:pt x="189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2"/>
                </a:lnTo>
                <a:lnTo>
                  <a:pt x="191" y="222"/>
                </a:lnTo>
                <a:lnTo>
                  <a:pt x="191" y="222"/>
                </a:lnTo>
                <a:lnTo>
                  <a:pt x="192" y="222"/>
                </a:lnTo>
                <a:lnTo>
                  <a:pt x="193" y="223"/>
                </a:lnTo>
                <a:lnTo>
                  <a:pt x="194" y="223"/>
                </a:lnTo>
                <a:lnTo>
                  <a:pt x="194" y="223"/>
                </a:lnTo>
                <a:lnTo>
                  <a:pt x="194" y="223"/>
                </a:lnTo>
                <a:lnTo>
                  <a:pt x="195" y="224"/>
                </a:lnTo>
                <a:lnTo>
                  <a:pt x="196" y="224"/>
                </a:lnTo>
                <a:lnTo>
                  <a:pt x="196" y="224"/>
                </a:lnTo>
                <a:lnTo>
                  <a:pt x="197" y="223"/>
                </a:lnTo>
                <a:lnTo>
                  <a:pt x="198" y="222"/>
                </a:lnTo>
                <a:lnTo>
                  <a:pt x="198" y="222"/>
                </a:lnTo>
                <a:lnTo>
                  <a:pt x="199" y="222"/>
                </a:lnTo>
                <a:lnTo>
                  <a:pt x="200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22"/>
                </a:lnTo>
                <a:lnTo>
                  <a:pt x="201" y="218"/>
                </a:lnTo>
                <a:lnTo>
                  <a:pt x="201" y="218"/>
                </a:lnTo>
                <a:lnTo>
                  <a:pt x="201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2" y="218"/>
                </a:lnTo>
                <a:lnTo>
                  <a:pt x="203" y="218"/>
                </a:lnTo>
                <a:lnTo>
                  <a:pt x="203" y="218"/>
                </a:lnTo>
                <a:lnTo>
                  <a:pt x="204" y="217"/>
                </a:lnTo>
                <a:lnTo>
                  <a:pt x="206" y="217"/>
                </a:lnTo>
                <a:lnTo>
                  <a:pt x="206" y="218"/>
                </a:lnTo>
                <a:lnTo>
                  <a:pt x="206" y="218"/>
                </a:lnTo>
                <a:lnTo>
                  <a:pt x="206" y="218"/>
                </a:lnTo>
                <a:lnTo>
                  <a:pt x="207" y="219"/>
                </a:lnTo>
                <a:lnTo>
                  <a:pt x="207" y="218"/>
                </a:lnTo>
                <a:lnTo>
                  <a:pt x="207" y="218"/>
                </a:lnTo>
                <a:lnTo>
                  <a:pt x="208" y="218"/>
                </a:lnTo>
                <a:lnTo>
                  <a:pt x="209" y="218"/>
                </a:lnTo>
                <a:lnTo>
                  <a:pt x="209" y="218"/>
                </a:lnTo>
                <a:lnTo>
                  <a:pt x="210" y="218"/>
                </a:lnTo>
                <a:lnTo>
                  <a:pt x="210" y="218"/>
                </a:lnTo>
                <a:lnTo>
                  <a:pt x="211" y="218"/>
                </a:lnTo>
                <a:lnTo>
                  <a:pt x="211" y="219"/>
                </a:lnTo>
                <a:lnTo>
                  <a:pt x="211" y="219"/>
                </a:lnTo>
                <a:lnTo>
                  <a:pt x="210" y="220"/>
                </a:lnTo>
                <a:lnTo>
                  <a:pt x="209" y="221"/>
                </a:lnTo>
                <a:lnTo>
                  <a:pt x="209" y="222"/>
                </a:lnTo>
                <a:lnTo>
                  <a:pt x="209" y="222"/>
                </a:lnTo>
                <a:lnTo>
                  <a:pt x="209" y="222"/>
                </a:lnTo>
                <a:lnTo>
                  <a:pt x="210" y="222"/>
                </a:lnTo>
                <a:lnTo>
                  <a:pt x="210" y="223"/>
                </a:lnTo>
                <a:lnTo>
                  <a:pt x="209" y="224"/>
                </a:lnTo>
                <a:lnTo>
                  <a:pt x="209" y="224"/>
                </a:lnTo>
                <a:lnTo>
                  <a:pt x="209" y="224"/>
                </a:lnTo>
                <a:lnTo>
                  <a:pt x="208" y="224"/>
                </a:lnTo>
                <a:lnTo>
                  <a:pt x="207" y="226"/>
                </a:lnTo>
                <a:lnTo>
                  <a:pt x="206" y="226"/>
                </a:lnTo>
                <a:lnTo>
                  <a:pt x="206" y="226"/>
                </a:lnTo>
                <a:lnTo>
                  <a:pt x="206" y="227"/>
                </a:lnTo>
                <a:lnTo>
                  <a:pt x="206" y="227"/>
                </a:lnTo>
                <a:lnTo>
                  <a:pt x="205" y="227"/>
                </a:lnTo>
                <a:lnTo>
                  <a:pt x="205" y="228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5" y="229"/>
                </a:lnTo>
                <a:lnTo>
                  <a:pt x="204" y="230"/>
                </a:lnTo>
                <a:lnTo>
                  <a:pt x="204" y="230"/>
                </a:lnTo>
                <a:lnTo>
                  <a:pt x="203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0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2" y="231"/>
                </a:lnTo>
                <a:lnTo>
                  <a:pt x="201" y="231"/>
                </a:lnTo>
                <a:lnTo>
                  <a:pt x="201" y="231"/>
                </a:lnTo>
                <a:lnTo>
                  <a:pt x="201" y="231"/>
                </a:lnTo>
                <a:lnTo>
                  <a:pt x="199" y="231"/>
                </a:lnTo>
                <a:lnTo>
                  <a:pt x="197" y="231"/>
                </a:lnTo>
                <a:lnTo>
                  <a:pt x="196" y="231"/>
                </a:lnTo>
                <a:lnTo>
                  <a:pt x="196" y="231"/>
                </a:lnTo>
                <a:lnTo>
                  <a:pt x="196" y="231"/>
                </a:lnTo>
                <a:lnTo>
                  <a:pt x="195" y="231"/>
                </a:lnTo>
                <a:lnTo>
                  <a:pt x="195" y="231"/>
                </a:lnTo>
                <a:lnTo>
                  <a:pt x="195" y="232"/>
                </a:lnTo>
                <a:lnTo>
                  <a:pt x="194" y="232"/>
                </a:lnTo>
                <a:lnTo>
                  <a:pt x="194" y="233"/>
                </a:lnTo>
                <a:lnTo>
                  <a:pt x="194" y="233"/>
                </a:lnTo>
                <a:lnTo>
                  <a:pt x="194" y="233"/>
                </a:lnTo>
                <a:lnTo>
                  <a:pt x="193" y="235"/>
                </a:lnTo>
                <a:lnTo>
                  <a:pt x="192" y="235"/>
                </a:lnTo>
                <a:lnTo>
                  <a:pt x="191" y="236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9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8" y="237"/>
                </a:lnTo>
                <a:lnTo>
                  <a:pt x="187" y="237"/>
                </a:lnTo>
                <a:lnTo>
                  <a:pt x="187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6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7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8"/>
                </a:lnTo>
                <a:lnTo>
                  <a:pt x="185" y="239"/>
                </a:lnTo>
                <a:lnTo>
                  <a:pt x="185" y="239"/>
                </a:lnTo>
                <a:lnTo>
                  <a:pt x="184" y="239"/>
                </a:lnTo>
                <a:lnTo>
                  <a:pt x="184" y="239"/>
                </a:lnTo>
                <a:lnTo>
                  <a:pt x="185" y="239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5" y="240"/>
                </a:lnTo>
                <a:lnTo>
                  <a:pt x="184" y="240"/>
                </a:lnTo>
                <a:lnTo>
                  <a:pt x="184" y="240"/>
                </a:lnTo>
                <a:lnTo>
                  <a:pt x="184" y="241"/>
                </a:lnTo>
                <a:lnTo>
                  <a:pt x="184" y="241"/>
                </a:lnTo>
                <a:lnTo>
                  <a:pt x="185" y="241"/>
                </a:lnTo>
                <a:lnTo>
                  <a:pt x="185" y="241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5" y="242"/>
                </a:lnTo>
                <a:lnTo>
                  <a:pt x="184" y="243"/>
                </a:lnTo>
                <a:lnTo>
                  <a:pt x="184" y="243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5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4"/>
                </a:lnTo>
                <a:lnTo>
                  <a:pt x="187" y="244"/>
                </a:lnTo>
                <a:lnTo>
                  <a:pt x="186" y="244"/>
                </a:lnTo>
                <a:lnTo>
                  <a:pt x="186" y="244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6" y="245"/>
                </a:lnTo>
                <a:lnTo>
                  <a:pt x="187" y="245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6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6"/>
                </a:lnTo>
                <a:lnTo>
                  <a:pt x="185" y="247"/>
                </a:lnTo>
                <a:lnTo>
                  <a:pt x="185" y="247"/>
                </a:lnTo>
                <a:lnTo>
                  <a:pt x="185" y="247"/>
                </a:lnTo>
                <a:lnTo>
                  <a:pt x="186" y="247"/>
                </a:lnTo>
                <a:lnTo>
                  <a:pt x="186" y="247"/>
                </a:lnTo>
                <a:lnTo>
                  <a:pt x="187" y="247"/>
                </a:lnTo>
                <a:lnTo>
                  <a:pt x="187" y="247"/>
                </a:lnTo>
                <a:lnTo>
                  <a:pt x="188" y="247"/>
                </a:lnTo>
                <a:lnTo>
                  <a:pt x="189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7"/>
                </a:lnTo>
                <a:lnTo>
                  <a:pt x="190" y="248"/>
                </a:lnTo>
                <a:lnTo>
                  <a:pt x="189" y="249"/>
                </a:lnTo>
                <a:lnTo>
                  <a:pt x="189" y="249"/>
                </a:lnTo>
                <a:lnTo>
                  <a:pt x="190" y="249"/>
                </a:lnTo>
                <a:lnTo>
                  <a:pt x="190" y="249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0"/>
                </a:lnTo>
                <a:lnTo>
                  <a:pt x="189" y="251"/>
                </a:lnTo>
                <a:lnTo>
                  <a:pt x="188" y="251"/>
                </a:lnTo>
                <a:lnTo>
                  <a:pt x="188" y="251"/>
                </a:lnTo>
                <a:lnTo>
                  <a:pt x="188" y="251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2"/>
                </a:lnTo>
                <a:lnTo>
                  <a:pt x="187" y="253"/>
                </a:lnTo>
                <a:lnTo>
                  <a:pt x="187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2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6" y="251"/>
                </a:lnTo>
                <a:lnTo>
                  <a:pt x="185" y="251"/>
                </a:lnTo>
                <a:lnTo>
                  <a:pt x="185" y="251"/>
                </a:lnTo>
                <a:lnTo>
                  <a:pt x="185" y="251"/>
                </a:lnTo>
                <a:lnTo>
                  <a:pt x="184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3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1"/>
                </a:lnTo>
                <a:lnTo>
                  <a:pt x="182" y="250"/>
                </a:lnTo>
                <a:lnTo>
                  <a:pt x="182" y="250"/>
                </a:lnTo>
                <a:lnTo>
                  <a:pt x="182" y="250"/>
                </a:lnTo>
                <a:lnTo>
                  <a:pt x="181" y="250"/>
                </a:lnTo>
                <a:lnTo>
                  <a:pt x="181" y="250"/>
                </a:lnTo>
                <a:lnTo>
                  <a:pt x="180" y="249"/>
                </a:lnTo>
                <a:lnTo>
                  <a:pt x="180" y="249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8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6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4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3" y="246"/>
                </a:lnTo>
                <a:lnTo>
                  <a:pt x="172" y="246"/>
                </a:lnTo>
                <a:lnTo>
                  <a:pt x="171" y="245"/>
                </a:lnTo>
                <a:lnTo>
                  <a:pt x="171" y="245"/>
                </a:lnTo>
                <a:lnTo>
                  <a:pt x="171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5"/>
                </a:lnTo>
                <a:lnTo>
                  <a:pt x="170" y="244"/>
                </a:lnTo>
                <a:lnTo>
                  <a:pt x="170" y="244"/>
                </a:lnTo>
                <a:lnTo>
                  <a:pt x="166" y="242"/>
                </a:lnTo>
                <a:lnTo>
                  <a:pt x="165" y="242"/>
                </a:lnTo>
                <a:lnTo>
                  <a:pt x="164" y="242"/>
                </a:lnTo>
                <a:lnTo>
                  <a:pt x="164" y="241"/>
                </a:lnTo>
                <a:lnTo>
                  <a:pt x="163" y="242"/>
                </a:lnTo>
                <a:lnTo>
                  <a:pt x="162" y="242"/>
                </a:lnTo>
                <a:lnTo>
                  <a:pt x="162" y="242"/>
                </a:lnTo>
                <a:lnTo>
                  <a:pt x="162" y="242"/>
                </a:lnTo>
                <a:lnTo>
                  <a:pt x="161" y="243"/>
                </a:lnTo>
                <a:lnTo>
                  <a:pt x="161" y="243"/>
                </a:lnTo>
                <a:lnTo>
                  <a:pt x="160" y="243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60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9" y="244"/>
                </a:lnTo>
                <a:lnTo>
                  <a:pt x="158" y="244"/>
                </a:lnTo>
                <a:lnTo>
                  <a:pt x="158" y="244"/>
                </a:lnTo>
                <a:lnTo>
                  <a:pt x="158" y="244"/>
                </a:lnTo>
                <a:lnTo>
                  <a:pt x="157" y="244"/>
                </a:lnTo>
                <a:lnTo>
                  <a:pt x="157" y="244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6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5"/>
                </a:lnTo>
                <a:lnTo>
                  <a:pt x="157" y="246"/>
                </a:lnTo>
                <a:lnTo>
                  <a:pt x="157" y="245"/>
                </a:lnTo>
                <a:lnTo>
                  <a:pt x="158" y="245"/>
                </a:lnTo>
                <a:lnTo>
                  <a:pt x="158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5"/>
                </a:lnTo>
                <a:lnTo>
                  <a:pt x="159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0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1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6"/>
                </a:lnTo>
                <a:lnTo>
                  <a:pt x="162" y="247"/>
                </a:lnTo>
                <a:lnTo>
                  <a:pt x="162" y="247"/>
                </a:lnTo>
                <a:lnTo>
                  <a:pt x="163" y="247"/>
                </a:lnTo>
                <a:lnTo>
                  <a:pt x="163" y="247"/>
                </a:lnTo>
                <a:lnTo>
                  <a:pt x="163" y="248"/>
                </a:lnTo>
                <a:lnTo>
                  <a:pt x="164" y="248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49"/>
                </a:lnTo>
                <a:lnTo>
                  <a:pt x="164" y="250"/>
                </a:lnTo>
                <a:lnTo>
                  <a:pt x="164" y="250"/>
                </a:lnTo>
                <a:lnTo>
                  <a:pt x="164" y="250"/>
                </a:lnTo>
                <a:lnTo>
                  <a:pt x="163" y="250"/>
                </a:lnTo>
                <a:lnTo>
                  <a:pt x="163" y="250"/>
                </a:lnTo>
                <a:lnTo>
                  <a:pt x="163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0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1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2"/>
                </a:lnTo>
                <a:lnTo>
                  <a:pt x="162" y="253"/>
                </a:lnTo>
                <a:lnTo>
                  <a:pt x="162" y="253"/>
                </a:lnTo>
                <a:lnTo>
                  <a:pt x="162" y="253"/>
                </a:lnTo>
                <a:lnTo>
                  <a:pt x="161" y="254"/>
                </a:lnTo>
                <a:lnTo>
                  <a:pt x="162" y="254"/>
                </a:lnTo>
                <a:lnTo>
                  <a:pt x="162" y="254"/>
                </a:lnTo>
                <a:lnTo>
                  <a:pt x="162" y="255"/>
                </a:lnTo>
                <a:lnTo>
                  <a:pt x="162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1" y="255"/>
                </a:lnTo>
                <a:lnTo>
                  <a:pt x="160" y="255"/>
                </a:lnTo>
                <a:lnTo>
                  <a:pt x="160" y="255"/>
                </a:lnTo>
                <a:lnTo>
                  <a:pt x="160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5"/>
                </a:lnTo>
                <a:lnTo>
                  <a:pt x="159" y="254"/>
                </a:lnTo>
                <a:lnTo>
                  <a:pt x="159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8" y="254"/>
                </a:lnTo>
                <a:lnTo>
                  <a:pt x="157" y="254"/>
                </a:lnTo>
                <a:lnTo>
                  <a:pt x="157" y="254"/>
                </a:lnTo>
                <a:lnTo>
                  <a:pt x="157" y="253"/>
                </a:lnTo>
                <a:lnTo>
                  <a:pt x="154" y="253"/>
                </a:lnTo>
                <a:lnTo>
                  <a:pt x="153" y="253"/>
                </a:lnTo>
                <a:lnTo>
                  <a:pt x="152" y="253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51" y="254"/>
                </a:lnTo>
                <a:lnTo>
                  <a:pt x="151" y="254"/>
                </a:lnTo>
                <a:lnTo>
                  <a:pt x="151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4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50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9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3"/>
                </a:lnTo>
                <a:lnTo>
                  <a:pt x="148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7" y="254"/>
                </a:lnTo>
                <a:lnTo>
                  <a:pt x="146" y="254"/>
                </a:lnTo>
                <a:lnTo>
                  <a:pt x="146" y="254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6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3"/>
                </a:lnTo>
                <a:lnTo>
                  <a:pt x="145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4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2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1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3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2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0" y="250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40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9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7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0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1"/>
                </a:lnTo>
                <a:lnTo>
                  <a:pt x="136" y="252"/>
                </a:lnTo>
                <a:lnTo>
                  <a:pt x="136" y="252"/>
                </a:lnTo>
                <a:lnTo>
                  <a:pt x="136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5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4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3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2"/>
                </a:lnTo>
                <a:lnTo>
                  <a:pt x="132" y="253"/>
                </a:lnTo>
                <a:lnTo>
                  <a:pt x="132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3"/>
                </a:lnTo>
                <a:lnTo>
                  <a:pt x="131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29" y="252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9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8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7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6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5" y="251"/>
                </a:lnTo>
                <a:lnTo>
                  <a:pt x="124" y="251"/>
                </a:lnTo>
                <a:lnTo>
                  <a:pt x="124" y="252"/>
                </a:lnTo>
                <a:lnTo>
                  <a:pt x="123" y="252"/>
                </a:lnTo>
                <a:lnTo>
                  <a:pt x="122" y="253"/>
                </a:lnTo>
                <a:lnTo>
                  <a:pt x="122" y="253"/>
                </a:lnTo>
                <a:lnTo>
                  <a:pt x="121" y="253"/>
                </a:lnTo>
                <a:lnTo>
                  <a:pt x="120" y="253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4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1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20" y="255"/>
                </a:lnTo>
                <a:lnTo>
                  <a:pt x="119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8"/>
                </a:lnTo>
                <a:lnTo>
                  <a:pt x="118" y="258"/>
                </a:lnTo>
                <a:lnTo>
                  <a:pt x="117" y="258"/>
                </a:lnTo>
                <a:lnTo>
                  <a:pt x="117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8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59"/>
                </a:lnTo>
                <a:lnTo>
                  <a:pt x="115" y="260"/>
                </a:lnTo>
                <a:lnTo>
                  <a:pt x="115" y="260"/>
                </a:lnTo>
                <a:lnTo>
                  <a:pt x="115" y="260"/>
                </a:lnTo>
                <a:lnTo>
                  <a:pt x="115" y="261"/>
                </a:lnTo>
                <a:lnTo>
                  <a:pt x="115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  <a:lnTo>
                  <a:pt x="113" y="261"/>
                </a:lnTo>
                <a:lnTo>
                  <a:pt x="113" y="261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3" y="260"/>
                </a:lnTo>
                <a:lnTo>
                  <a:pt x="112" y="260"/>
                </a:lnTo>
                <a:lnTo>
                  <a:pt x="112" y="261"/>
                </a:lnTo>
                <a:lnTo>
                  <a:pt x="111" y="261"/>
                </a:lnTo>
                <a:lnTo>
                  <a:pt x="111" y="261"/>
                </a:lnTo>
                <a:lnTo>
                  <a:pt x="111" y="260"/>
                </a:lnTo>
                <a:lnTo>
                  <a:pt x="111" y="260"/>
                </a:lnTo>
                <a:lnTo>
                  <a:pt x="111" y="259"/>
                </a:lnTo>
                <a:lnTo>
                  <a:pt x="111" y="258"/>
                </a:lnTo>
                <a:lnTo>
                  <a:pt x="111" y="258"/>
                </a:lnTo>
                <a:lnTo>
                  <a:pt x="110" y="258"/>
                </a:lnTo>
                <a:lnTo>
                  <a:pt x="110" y="258"/>
                </a:lnTo>
                <a:lnTo>
                  <a:pt x="110" y="258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9"/>
                </a:lnTo>
                <a:lnTo>
                  <a:pt x="109" y="259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9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8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7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6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6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5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3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2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1" y="258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59"/>
                </a:lnTo>
                <a:lnTo>
                  <a:pt x="100" y="260"/>
                </a:lnTo>
                <a:lnTo>
                  <a:pt x="100" y="260"/>
                </a:lnTo>
                <a:lnTo>
                  <a:pt x="100" y="262"/>
                </a:lnTo>
                <a:lnTo>
                  <a:pt x="100" y="262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3"/>
                </a:lnTo>
                <a:lnTo>
                  <a:pt x="100" y="264"/>
                </a:lnTo>
                <a:lnTo>
                  <a:pt x="99" y="264"/>
                </a:lnTo>
                <a:lnTo>
                  <a:pt x="100" y="264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5"/>
                </a:lnTo>
                <a:lnTo>
                  <a:pt x="100" y="266"/>
                </a:lnTo>
                <a:lnTo>
                  <a:pt x="100" y="266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7"/>
                </a:lnTo>
                <a:lnTo>
                  <a:pt x="100" y="268"/>
                </a:lnTo>
                <a:lnTo>
                  <a:pt x="100" y="268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9" y="269"/>
                </a:lnTo>
                <a:lnTo>
                  <a:pt x="98" y="268"/>
                </a:lnTo>
                <a:lnTo>
                  <a:pt x="98" y="268"/>
                </a:lnTo>
                <a:lnTo>
                  <a:pt x="98" y="269"/>
                </a:lnTo>
                <a:lnTo>
                  <a:pt x="97" y="269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6" y="270"/>
                </a:lnTo>
                <a:lnTo>
                  <a:pt x="96" y="270"/>
                </a:lnTo>
                <a:lnTo>
                  <a:pt x="96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5" y="270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2" y="270"/>
                </a:lnTo>
                <a:lnTo>
                  <a:pt x="92" y="270"/>
                </a:lnTo>
                <a:lnTo>
                  <a:pt x="92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1" y="270"/>
                </a:lnTo>
                <a:lnTo>
                  <a:pt x="90" y="271"/>
                </a:lnTo>
                <a:lnTo>
                  <a:pt x="90" y="271"/>
                </a:lnTo>
                <a:lnTo>
                  <a:pt x="90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1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3"/>
                </a:lnTo>
                <a:lnTo>
                  <a:pt x="89" y="273"/>
                </a:lnTo>
                <a:lnTo>
                  <a:pt x="89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3"/>
                </a:lnTo>
                <a:lnTo>
                  <a:pt x="88" y="274"/>
                </a:lnTo>
                <a:lnTo>
                  <a:pt x="88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9" y="274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4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5"/>
                </a:lnTo>
                <a:lnTo>
                  <a:pt x="88" y="274"/>
                </a:lnTo>
                <a:lnTo>
                  <a:pt x="88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7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5"/>
                </a:lnTo>
                <a:lnTo>
                  <a:pt x="86" y="276"/>
                </a:lnTo>
                <a:lnTo>
                  <a:pt x="86" y="276"/>
                </a:lnTo>
                <a:lnTo>
                  <a:pt x="86" y="276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7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8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79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0"/>
                </a:lnTo>
                <a:lnTo>
                  <a:pt x="86" y="281"/>
                </a:lnTo>
                <a:lnTo>
                  <a:pt x="86" y="281"/>
                </a:lnTo>
                <a:lnTo>
                  <a:pt x="85" y="281"/>
                </a:lnTo>
                <a:lnTo>
                  <a:pt x="85" y="281"/>
                </a:lnTo>
                <a:lnTo>
                  <a:pt x="85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1"/>
                </a:lnTo>
                <a:lnTo>
                  <a:pt x="86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2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3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5" y="284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3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4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3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4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2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3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1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80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4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3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2"/>
                </a:lnTo>
                <a:lnTo>
                  <a:pt x="79" y="281"/>
                </a:lnTo>
                <a:lnTo>
                  <a:pt x="79" y="282"/>
                </a:lnTo>
                <a:lnTo>
                  <a:pt x="80" y="282"/>
                </a:lnTo>
                <a:lnTo>
                  <a:pt x="80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79" y="281"/>
                </a:lnTo>
                <a:lnTo>
                  <a:pt x="80" y="281"/>
                </a:lnTo>
                <a:lnTo>
                  <a:pt x="80" y="281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80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9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79"/>
                </a:lnTo>
                <a:lnTo>
                  <a:pt x="77" y="280"/>
                </a:lnTo>
                <a:lnTo>
                  <a:pt x="77" y="280"/>
                </a:lnTo>
                <a:lnTo>
                  <a:pt x="77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0"/>
                </a:lnTo>
                <a:lnTo>
                  <a:pt x="76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1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6" y="282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6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3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4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5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7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6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8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7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7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8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8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9" y="289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9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8" y="290"/>
                </a:lnTo>
                <a:lnTo>
                  <a:pt x="77" y="290"/>
                </a:lnTo>
                <a:lnTo>
                  <a:pt x="78" y="290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1"/>
                </a:lnTo>
                <a:lnTo>
                  <a:pt x="78" y="292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6" y="292"/>
                </a:lnTo>
                <a:lnTo>
                  <a:pt x="76" y="292"/>
                </a:lnTo>
                <a:lnTo>
                  <a:pt x="76" y="293"/>
                </a:lnTo>
                <a:lnTo>
                  <a:pt x="76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7"/>
                </a:lnTo>
                <a:lnTo>
                  <a:pt x="76" y="296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7"/>
                </a:lnTo>
                <a:lnTo>
                  <a:pt x="77" y="298"/>
                </a:lnTo>
                <a:lnTo>
                  <a:pt x="77" y="298"/>
                </a:lnTo>
                <a:lnTo>
                  <a:pt x="77" y="298"/>
                </a:lnTo>
                <a:lnTo>
                  <a:pt x="78" y="298"/>
                </a:lnTo>
                <a:lnTo>
                  <a:pt x="78" y="298"/>
                </a:lnTo>
                <a:lnTo>
                  <a:pt x="78" y="298"/>
                </a:lnTo>
                <a:lnTo>
                  <a:pt x="77" y="299"/>
                </a:lnTo>
                <a:lnTo>
                  <a:pt x="77" y="298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299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0"/>
                </a:lnTo>
                <a:lnTo>
                  <a:pt x="77" y="301"/>
                </a:lnTo>
                <a:lnTo>
                  <a:pt x="77" y="301"/>
                </a:lnTo>
                <a:lnTo>
                  <a:pt x="77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1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7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2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6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4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5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5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6" y="306"/>
                </a:lnTo>
                <a:lnTo>
                  <a:pt x="76" y="306"/>
                </a:lnTo>
                <a:lnTo>
                  <a:pt x="75" y="306"/>
                </a:lnTo>
                <a:lnTo>
                  <a:pt x="75" y="306"/>
                </a:lnTo>
                <a:lnTo>
                  <a:pt x="75" y="307"/>
                </a:lnTo>
                <a:lnTo>
                  <a:pt x="76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8"/>
                </a:lnTo>
                <a:lnTo>
                  <a:pt x="75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9"/>
                </a:lnTo>
                <a:lnTo>
                  <a:pt x="74" y="309"/>
                </a:lnTo>
                <a:lnTo>
                  <a:pt x="74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3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11"/>
                </a:lnTo>
                <a:lnTo>
                  <a:pt x="70" y="310"/>
                </a:lnTo>
                <a:lnTo>
                  <a:pt x="71" y="310"/>
                </a:lnTo>
                <a:lnTo>
                  <a:pt x="70" y="309"/>
                </a:lnTo>
                <a:lnTo>
                  <a:pt x="70" y="309"/>
                </a:lnTo>
                <a:lnTo>
                  <a:pt x="71" y="309"/>
                </a:lnTo>
                <a:lnTo>
                  <a:pt x="71" y="309"/>
                </a:lnTo>
                <a:lnTo>
                  <a:pt x="71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7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6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5"/>
                </a:lnTo>
                <a:lnTo>
                  <a:pt x="72" y="304"/>
                </a:lnTo>
                <a:lnTo>
                  <a:pt x="72" y="304"/>
                </a:lnTo>
                <a:lnTo>
                  <a:pt x="71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70" y="304"/>
                </a:lnTo>
                <a:lnTo>
                  <a:pt x="69" y="303"/>
                </a:lnTo>
                <a:lnTo>
                  <a:pt x="69" y="303"/>
                </a:lnTo>
                <a:lnTo>
                  <a:pt x="69" y="303"/>
                </a:lnTo>
                <a:lnTo>
                  <a:pt x="68" y="303"/>
                </a:lnTo>
                <a:lnTo>
                  <a:pt x="68" y="304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3"/>
                </a:lnTo>
                <a:lnTo>
                  <a:pt x="68" y="302"/>
                </a:lnTo>
                <a:lnTo>
                  <a:pt x="68" y="302"/>
                </a:lnTo>
                <a:lnTo>
                  <a:pt x="68" y="302"/>
                </a:lnTo>
                <a:lnTo>
                  <a:pt x="67" y="301"/>
                </a:lnTo>
                <a:lnTo>
                  <a:pt x="67" y="301"/>
                </a:lnTo>
                <a:lnTo>
                  <a:pt x="67" y="301"/>
                </a:lnTo>
                <a:lnTo>
                  <a:pt x="67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302"/>
                </a:lnTo>
                <a:lnTo>
                  <a:pt x="65" y="302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5" y="301"/>
                </a:lnTo>
                <a:lnTo>
                  <a:pt x="64" y="301"/>
                </a:lnTo>
                <a:lnTo>
                  <a:pt x="64" y="302"/>
                </a:lnTo>
                <a:lnTo>
                  <a:pt x="64" y="302"/>
                </a:lnTo>
                <a:lnTo>
                  <a:pt x="64" y="302"/>
                </a:lnTo>
                <a:lnTo>
                  <a:pt x="63" y="302"/>
                </a:lnTo>
                <a:lnTo>
                  <a:pt x="63" y="302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3" y="303"/>
                </a:lnTo>
                <a:lnTo>
                  <a:pt x="62" y="303"/>
                </a:lnTo>
                <a:lnTo>
                  <a:pt x="62" y="303"/>
                </a:lnTo>
                <a:lnTo>
                  <a:pt x="62" y="303"/>
                </a:lnTo>
                <a:lnTo>
                  <a:pt x="63" y="303"/>
                </a:lnTo>
                <a:lnTo>
                  <a:pt x="63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2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1" y="304"/>
                </a:lnTo>
                <a:lnTo>
                  <a:pt x="60" y="304"/>
                </a:lnTo>
                <a:lnTo>
                  <a:pt x="60" y="304"/>
                </a:lnTo>
                <a:lnTo>
                  <a:pt x="60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8" y="304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8" y="303"/>
                </a:lnTo>
                <a:lnTo>
                  <a:pt x="59" y="303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9" y="302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1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8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300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7" y="299"/>
                </a:lnTo>
                <a:lnTo>
                  <a:pt x="56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6" y="299"/>
                </a:lnTo>
                <a:lnTo>
                  <a:pt x="55" y="299"/>
                </a:lnTo>
                <a:lnTo>
                  <a:pt x="54" y="299"/>
                </a:lnTo>
                <a:lnTo>
                  <a:pt x="54" y="299"/>
                </a:lnTo>
                <a:lnTo>
                  <a:pt x="49" y="296"/>
                </a:lnTo>
                <a:lnTo>
                  <a:pt x="48" y="297"/>
                </a:lnTo>
                <a:lnTo>
                  <a:pt x="47" y="298"/>
                </a:lnTo>
                <a:lnTo>
                  <a:pt x="46" y="299"/>
                </a:lnTo>
                <a:lnTo>
                  <a:pt x="45" y="299"/>
                </a:lnTo>
                <a:lnTo>
                  <a:pt x="45" y="300"/>
                </a:lnTo>
                <a:lnTo>
                  <a:pt x="45" y="300"/>
                </a:lnTo>
                <a:lnTo>
                  <a:pt x="43" y="301"/>
                </a:lnTo>
                <a:lnTo>
                  <a:pt x="41" y="302"/>
                </a:lnTo>
                <a:lnTo>
                  <a:pt x="40" y="303"/>
                </a:lnTo>
                <a:lnTo>
                  <a:pt x="40" y="303"/>
                </a:lnTo>
                <a:lnTo>
                  <a:pt x="40" y="303"/>
                </a:lnTo>
                <a:lnTo>
                  <a:pt x="40" y="304"/>
                </a:lnTo>
                <a:lnTo>
                  <a:pt x="39" y="304"/>
                </a:lnTo>
                <a:lnTo>
                  <a:pt x="39" y="304"/>
                </a:lnTo>
                <a:lnTo>
                  <a:pt x="38" y="304"/>
                </a:lnTo>
                <a:lnTo>
                  <a:pt x="38" y="305"/>
                </a:lnTo>
                <a:lnTo>
                  <a:pt x="37" y="305"/>
                </a:lnTo>
                <a:lnTo>
                  <a:pt x="36" y="306"/>
                </a:lnTo>
                <a:lnTo>
                  <a:pt x="36" y="306"/>
                </a:lnTo>
                <a:lnTo>
                  <a:pt x="35" y="307"/>
                </a:lnTo>
                <a:lnTo>
                  <a:pt x="33" y="308"/>
                </a:lnTo>
                <a:lnTo>
                  <a:pt x="33" y="309"/>
                </a:lnTo>
                <a:lnTo>
                  <a:pt x="32" y="309"/>
                </a:lnTo>
                <a:lnTo>
                  <a:pt x="30" y="310"/>
                </a:lnTo>
                <a:lnTo>
                  <a:pt x="24" y="313"/>
                </a:lnTo>
                <a:lnTo>
                  <a:pt x="19" y="316"/>
                </a:lnTo>
                <a:lnTo>
                  <a:pt x="18" y="317"/>
                </a:lnTo>
                <a:lnTo>
                  <a:pt x="18" y="319"/>
                </a:lnTo>
                <a:lnTo>
                  <a:pt x="16" y="320"/>
                </a:lnTo>
                <a:lnTo>
                  <a:pt x="16" y="324"/>
                </a:lnTo>
                <a:lnTo>
                  <a:pt x="13" y="325"/>
                </a:lnTo>
                <a:lnTo>
                  <a:pt x="12" y="324"/>
                </a:lnTo>
                <a:lnTo>
                  <a:pt x="11" y="324"/>
                </a:lnTo>
                <a:lnTo>
                  <a:pt x="6" y="324"/>
                </a:lnTo>
                <a:lnTo>
                  <a:pt x="6" y="324"/>
                </a:lnTo>
                <a:lnTo>
                  <a:pt x="6" y="323"/>
                </a:lnTo>
                <a:lnTo>
                  <a:pt x="5" y="321"/>
                </a:lnTo>
                <a:lnTo>
                  <a:pt x="3" y="319"/>
                </a:lnTo>
                <a:lnTo>
                  <a:pt x="3" y="317"/>
                </a:lnTo>
                <a:lnTo>
                  <a:pt x="2" y="316"/>
                </a:lnTo>
                <a:lnTo>
                  <a:pt x="2" y="316"/>
                </a:lnTo>
                <a:lnTo>
                  <a:pt x="1" y="316"/>
                </a:lnTo>
                <a:lnTo>
                  <a:pt x="1" y="316"/>
                </a:lnTo>
                <a:lnTo>
                  <a:pt x="0" y="316"/>
                </a:lnTo>
                <a:lnTo>
                  <a:pt x="1" y="314"/>
                </a:lnTo>
                <a:lnTo>
                  <a:pt x="1" y="314"/>
                </a:lnTo>
                <a:lnTo>
                  <a:pt x="1" y="313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2" y="309"/>
                </a:lnTo>
                <a:lnTo>
                  <a:pt x="2" y="308"/>
                </a:lnTo>
                <a:lnTo>
                  <a:pt x="2" y="308"/>
                </a:lnTo>
                <a:lnTo>
                  <a:pt x="3" y="307"/>
                </a:lnTo>
                <a:lnTo>
                  <a:pt x="3" y="306"/>
                </a:lnTo>
                <a:lnTo>
                  <a:pt x="3" y="306"/>
                </a:lnTo>
                <a:lnTo>
                  <a:pt x="3" y="305"/>
                </a:lnTo>
                <a:lnTo>
                  <a:pt x="4" y="304"/>
                </a:lnTo>
                <a:lnTo>
                  <a:pt x="4" y="301"/>
                </a:lnTo>
                <a:lnTo>
                  <a:pt x="4" y="299"/>
                </a:lnTo>
                <a:lnTo>
                  <a:pt x="4" y="298"/>
                </a:lnTo>
                <a:lnTo>
                  <a:pt x="4" y="296"/>
                </a:lnTo>
                <a:lnTo>
                  <a:pt x="4" y="295"/>
                </a:lnTo>
                <a:lnTo>
                  <a:pt x="4" y="290"/>
                </a:lnTo>
                <a:lnTo>
                  <a:pt x="4" y="290"/>
                </a:lnTo>
                <a:lnTo>
                  <a:pt x="5" y="288"/>
                </a:lnTo>
                <a:lnTo>
                  <a:pt x="6" y="287"/>
                </a:lnTo>
                <a:lnTo>
                  <a:pt x="6" y="285"/>
                </a:lnTo>
                <a:lnTo>
                  <a:pt x="6" y="285"/>
                </a:lnTo>
                <a:lnTo>
                  <a:pt x="6" y="284"/>
                </a:lnTo>
                <a:lnTo>
                  <a:pt x="6" y="284"/>
                </a:lnTo>
                <a:lnTo>
                  <a:pt x="6" y="282"/>
                </a:lnTo>
                <a:lnTo>
                  <a:pt x="7" y="281"/>
                </a:lnTo>
                <a:lnTo>
                  <a:pt x="7" y="280"/>
                </a:lnTo>
                <a:lnTo>
                  <a:pt x="7" y="280"/>
                </a:lnTo>
                <a:lnTo>
                  <a:pt x="8" y="279"/>
                </a:lnTo>
                <a:lnTo>
                  <a:pt x="8" y="277"/>
                </a:lnTo>
                <a:lnTo>
                  <a:pt x="8" y="277"/>
                </a:lnTo>
                <a:lnTo>
                  <a:pt x="8" y="276"/>
                </a:lnTo>
                <a:lnTo>
                  <a:pt x="10" y="273"/>
                </a:lnTo>
                <a:lnTo>
                  <a:pt x="10" y="272"/>
                </a:lnTo>
                <a:lnTo>
                  <a:pt x="10" y="272"/>
                </a:lnTo>
                <a:lnTo>
                  <a:pt x="11" y="271"/>
                </a:lnTo>
                <a:lnTo>
                  <a:pt x="11" y="270"/>
                </a:lnTo>
                <a:lnTo>
                  <a:pt x="11" y="270"/>
                </a:lnTo>
                <a:lnTo>
                  <a:pt x="10" y="268"/>
                </a:lnTo>
                <a:lnTo>
                  <a:pt x="11" y="266"/>
                </a:lnTo>
                <a:lnTo>
                  <a:pt x="11" y="265"/>
                </a:lnTo>
                <a:lnTo>
                  <a:pt x="11" y="265"/>
                </a:lnTo>
                <a:lnTo>
                  <a:pt x="11" y="264"/>
                </a:lnTo>
                <a:lnTo>
                  <a:pt x="12" y="263"/>
                </a:lnTo>
                <a:lnTo>
                  <a:pt x="12" y="263"/>
                </a:lnTo>
                <a:lnTo>
                  <a:pt x="13" y="262"/>
                </a:lnTo>
                <a:lnTo>
                  <a:pt x="13" y="261"/>
                </a:lnTo>
                <a:lnTo>
                  <a:pt x="13" y="261"/>
                </a:lnTo>
                <a:lnTo>
                  <a:pt x="13" y="260"/>
                </a:lnTo>
                <a:lnTo>
                  <a:pt x="13" y="260"/>
                </a:lnTo>
                <a:lnTo>
                  <a:pt x="15" y="258"/>
                </a:lnTo>
                <a:lnTo>
                  <a:pt x="17" y="255"/>
                </a:lnTo>
                <a:lnTo>
                  <a:pt x="17" y="255"/>
                </a:lnTo>
                <a:lnTo>
                  <a:pt x="19" y="251"/>
                </a:lnTo>
                <a:lnTo>
                  <a:pt x="19" y="251"/>
                </a:lnTo>
                <a:lnTo>
                  <a:pt x="19" y="250"/>
                </a:lnTo>
                <a:lnTo>
                  <a:pt x="20" y="248"/>
                </a:lnTo>
                <a:lnTo>
                  <a:pt x="21" y="246"/>
                </a:lnTo>
                <a:lnTo>
                  <a:pt x="21" y="245"/>
                </a:lnTo>
                <a:lnTo>
                  <a:pt x="21" y="243"/>
                </a:lnTo>
                <a:lnTo>
                  <a:pt x="21" y="242"/>
                </a:lnTo>
                <a:lnTo>
                  <a:pt x="21" y="241"/>
                </a:lnTo>
                <a:lnTo>
                  <a:pt x="23" y="242"/>
                </a:lnTo>
                <a:lnTo>
                  <a:pt x="23" y="242"/>
                </a:lnTo>
                <a:lnTo>
                  <a:pt x="24" y="242"/>
                </a:lnTo>
                <a:lnTo>
                  <a:pt x="24" y="241"/>
                </a:lnTo>
                <a:lnTo>
                  <a:pt x="24" y="241"/>
                </a:lnTo>
                <a:lnTo>
                  <a:pt x="24" y="240"/>
                </a:lnTo>
                <a:lnTo>
                  <a:pt x="25" y="240"/>
                </a:lnTo>
                <a:lnTo>
                  <a:pt x="25" y="240"/>
                </a:lnTo>
                <a:lnTo>
                  <a:pt x="25" y="239"/>
                </a:lnTo>
                <a:lnTo>
                  <a:pt x="25" y="239"/>
                </a:lnTo>
                <a:lnTo>
                  <a:pt x="26" y="241"/>
                </a:lnTo>
                <a:lnTo>
                  <a:pt x="26" y="241"/>
                </a:lnTo>
                <a:lnTo>
                  <a:pt x="26" y="240"/>
                </a:lnTo>
                <a:lnTo>
                  <a:pt x="26" y="240"/>
                </a:lnTo>
                <a:lnTo>
                  <a:pt x="26" y="240"/>
                </a:lnTo>
                <a:lnTo>
                  <a:pt x="26" y="239"/>
                </a:lnTo>
                <a:lnTo>
                  <a:pt x="26" y="239"/>
                </a:lnTo>
                <a:lnTo>
                  <a:pt x="27" y="238"/>
                </a:lnTo>
                <a:lnTo>
                  <a:pt x="27" y="238"/>
                </a:lnTo>
                <a:lnTo>
                  <a:pt x="27" y="237"/>
                </a:lnTo>
                <a:lnTo>
                  <a:pt x="27" y="236"/>
                </a:lnTo>
                <a:lnTo>
                  <a:pt x="27" y="236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7" y="235"/>
                </a:lnTo>
                <a:lnTo>
                  <a:pt x="29" y="234"/>
                </a:lnTo>
                <a:lnTo>
                  <a:pt x="29" y="234"/>
                </a:lnTo>
                <a:lnTo>
                  <a:pt x="29" y="234"/>
                </a:lnTo>
                <a:lnTo>
                  <a:pt x="29" y="233"/>
                </a:lnTo>
                <a:lnTo>
                  <a:pt x="29" y="233"/>
                </a:lnTo>
                <a:lnTo>
                  <a:pt x="30" y="233"/>
                </a:lnTo>
                <a:lnTo>
                  <a:pt x="31" y="232"/>
                </a:lnTo>
                <a:lnTo>
                  <a:pt x="31" y="232"/>
                </a:lnTo>
                <a:lnTo>
                  <a:pt x="31" y="232"/>
                </a:lnTo>
                <a:lnTo>
                  <a:pt x="31" y="231"/>
                </a:lnTo>
                <a:lnTo>
                  <a:pt x="32" y="231"/>
                </a:lnTo>
                <a:lnTo>
                  <a:pt x="32" y="231"/>
                </a:lnTo>
                <a:lnTo>
                  <a:pt x="32" y="231"/>
                </a:lnTo>
                <a:lnTo>
                  <a:pt x="33" y="231"/>
                </a:lnTo>
                <a:lnTo>
                  <a:pt x="33" y="230"/>
                </a:lnTo>
                <a:lnTo>
                  <a:pt x="33" y="230"/>
                </a:lnTo>
                <a:lnTo>
                  <a:pt x="33" y="230"/>
                </a:lnTo>
                <a:lnTo>
                  <a:pt x="33" y="229"/>
                </a:lnTo>
                <a:lnTo>
                  <a:pt x="33" y="229"/>
                </a:lnTo>
                <a:lnTo>
                  <a:pt x="32" y="229"/>
                </a:lnTo>
                <a:lnTo>
                  <a:pt x="32" y="229"/>
                </a:lnTo>
                <a:lnTo>
                  <a:pt x="32" y="228"/>
                </a:lnTo>
                <a:lnTo>
                  <a:pt x="30" y="227"/>
                </a:lnTo>
                <a:lnTo>
                  <a:pt x="30" y="227"/>
                </a:lnTo>
                <a:lnTo>
                  <a:pt x="29" y="226"/>
                </a:lnTo>
                <a:lnTo>
                  <a:pt x="29" y="226"/>
                </a:lnTo>
                <a:lnTo>
                  <a:pt x="29" y="226"/>
                </a:lnTo>
                <a:lnTo>
                  <a:pt x="31" y="224"/>
                </a:lnTo>
                <a:lnTo>
                  <a:pt x="31" y="224"/>
                </a:lnTo>
                <a:lnTo>
                  <a:pt x="31" y="223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18"/>
                </a:lnTo>
                <a:lnTo>
                  <a:pt x="29" y="217"/>
                </a:lnTo>
                <a:lnTo>
                  <a:pt x="28" y="216"/>
                </a:lnTo>
                <a:lnTo>
                  <a:pt x="28" y="216"/>
                </a:lnTo>
                <a:lnTo>
                  <a:pt x="28" y="216"/>
                </a:lnTo>
                <a:lnTo>
                  <a:pt x="26" y="215"/>
                </a:lnTo>
                <a:lnTo>
                  <a:pt x="25" y="215"/>
                </a:lnTo>
                <a:lnTo>
                  <a:pt x="25" y="215"/>
                </a:lnTo>
                <a:lnTo>
                  <a:pt x="24" y="215"/>
                </a:lnTo>
                <a:lnTo>
                  <a:pt x="24" y="215"/>
                </a:lnTo>
                <a:lnTo>
                  <a:pt x="22" y="214"/>
                </a:lnTo>
                <a:lnTo>
                  <a:pt x="22" y="213"/>
                </a:lnTo>
                <a:lnTo>
                  <a:pt x="21" y="213"/>
                </a:lnTo>
                <a:lnTo>
                  <a:pt x="21" y="212"/>
                </a:lnTo>
                <a:lnTo>
                  <a:pt x="21" y="212"/>
                </a:lnTo>
                <a:lnTo>
                  <a:pt x="21" y="212"/>
                </a:lnTo>
                <a:lnTo>
                  <a:pt x="21" y="210"/>
                </a:lnTo>
                <a:lnTo>
                  <a:pt x="22" y="210"/>
                </a:lnTo>
                <a:lnTo>
                  <a:pt x="22" y="209"/>
                </a:lnTo>
                <a:lnTo>
                  <a:pt x="24" y="208"/>
                </a:lnTo>
                <a:lnTo>
                  <a:pt x="24" y="208"/>
                </a:lnTo>
                <a:lnTo>
                  <a:pt x="25" y="208"/>
                </a:lnTo>
                <a:lnTo>
                  <a:pt x="25" y="208"/>
                </a:lnTo>
                <a:lnTo>
                  <a:pt x="26" y="206"/>
                </a:lnTo>
                <a:lnTo>
                  <a:pt x="26" y="204"/>
                </a:lnTo>
                <a:lnTo>
                  <a:pt x="26" y="203"/>
                </a:lnTo>
                <a:lnTo>
                  <a:pt x="26" y="202"/>
                </a:lnTo>
                <a:lnTo>
                  <a:pt x="26" y="202"/>
                </a:lnTo>
                <a:lnTo>
                  <a:pt x="26" y="201"/>
                </a:lnTo>
                <a:lnTo>
                  <a:pt x="27" y="200"/>
                </a:lnTo>
                <a:lnTo>
                  <a:pt x="27" y="200"/>
                </a:lnTo>
                <a:lnTo>
                  <a:pt x="28" y="200"/>
                </a:lnTo>
                <a:lnTo>
                  <a:pt x="28" y="199"/>
                </a:lnTo>
                <a:lnTo>
                  <a:pt x="29" y="199"/>
                </a:lnTo>
                <a:lnTo>
                  <a:pt x="30" y="199"/>
                </a:lnTo>
                <a:lnTo>
                  <a:pt x="31" y="198"/>
                </a:lnTo>
                <a:lnTo>
                  <a:pt x="33" y="197"/>
                </a:lnTo>
                <a:lnTo>
                  <a:pt x="33" y="196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7" y="192"/>
                </a:lnTo>
                <a:lnTo>
                  <a:pt x="37" y="192"/>
                </a:lnTo>
                <a:lnTo>
                  <a:pt x="37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9" y="189"/>
                </a:lnTo>
                <a:lnTo>
                  <a:pt x="40" y="188"/>
                </a:lnTo>
                <a:lnTo>
                  <a:pt x="40" y="188"/>
                </a:lnTo>
                <a:lnTo>
                  <a:pt x="40" y="186"/>
                </a:lnTo>
                <a:lnTo>
                  <a:pt x="40" y="186"/>
                </a:lnTo>
                <a:lnTo>
                  <a:pt x="40" y="186"/>
                </a:lnTo>
                <a:lnTo>
                  <a:pt x="40" y="185"/>
                </a:lnTo>
                <a:lnTo>
                  <a:pt x="40" y="184"/>
                </a:lnTo>
                <a:lnTo>
                  <a:pt x="40" y="183"/>
                </a:lnTo>
                <a:lnTo>
                  <a:pt x="40" y="182"/>
                </a:lnTo>
                <a:lnTo>
                  <a:pt x="40" y="182"/>
                </a:lnTo>
                <a:lnTo>
                  <a:pt x="40" y="182"/>
                </a:lnTo>
                <a:lnTo>
                  <a:pt x="40" y="181"/>
                </a:lnTo>
                <a:lnTo>
                  <a:pt x="39" y="176"/>
                </a:lnTo>
                <a:lnTo>
                  <a:pt x="39" y="175"/>
                </a:lnTo>
                <a:lnTo>
                  <a:pt x="39" y="174"/>
                </a:lnTo>
                <a:lnTo>
                  <a:pt x="39" y="174"/>
                </a:lnTo>
                <a:lnTo>
                  <a:pt x="38" y="173"/>
                </a:lnTo>
                <a:lnTo>
                  <a:pt x="37" y="173"/>
                </a:lnTo>
                <a:lnTo>
                  <a:pt x="37" y="173"/>
                </a:lnTo>
                <a:lnTo>
                  <a:pt x="37" y="173"/>
                </a:lnTo>
                <a:lnTo>
                  <a:pt x="36" y="172"/>
                </a:lnTo>
                <a:lnTo>
                  <a:pt x="36" y="171"/>
                </a:lnTo>
                <a:lnTo>
                  <a:pt x="35" y="171"/>
                </a:lnTo>
                <a:lnTo>
                  <a:pt x="35" y="171"/>
                </a:lnTo>
                <a:lnTo>
                  <a:pt x="35" y="171"/>
                </a:lnTo>
                <a:lnTo>
                  <a:pt x="34" y="171"/>
                </a:lnTo>
                <a:lnTo>
                  <a:pt x="34" y="171"/>
                </a:lnTo>
                <a:lnTo>
                  <a:pt x="33" y="171"/>
                </a:lnTo>
                <a:lnTo>
                  <a:pt x="32" y="169"/>
                </a:lnTo>
                <a:lnTo>
                  <a:pt x="32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9"/>
                </a:lnTo>
                <a:lnTo>
                  <a:pt x="31" y="167"/>
                </a:lnTo>
                <a:lnTo>
                  <a:pt x="31" y="167"/>
                </a:lnTo>
                <a:lnTo>
                  <a:pt x="30" y="166"/>
                </a:lnTo>
                <a:lnTo>
                  <a:pt x="30" y="164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59"/>
                </a:lnTo>
                <a:lnTo>
                  <a:pt x="28" y="155"/>
                </a:lnTo>
                <a:lnTo>
                  <a:pt x="28" y="155"/>
                </a:lnTo>
                <a:lnTo>
                  <a:pt x="28" y="154"/>
                </a:lnTo>
                <a:lnTo>
                  <a:pt x="27" y="154"/>
                </a:lnTo>
                <a:lnTo>
                  <a:pt x="26" y="153"/>
                </a:lnTo>
                <a:lnTo>
                  <a:pt x="26" y="153"/>
                </a:lnTo>
                <a:lnTo>
                  <a:pt x="26" y="152"/>
                </a:lnTo>
                <a:lnTo>
                  <a:pt x="26" y="151"/>
                </a:lnTo>
                <a:lnTo>
                  <a:pt x="26" y="148"/>
                </a:lnTo>
                <a:lnTo>
                  <a:pt x="26" y="146"/>
                </a:lnTo>
                <a:lnTo>
                  <a:pt x="26" y="145"/>
                </a:lnTo>
                <a:lnTo>
                  <a:pt x="26" y="144"/>
                </a:lnTo>
                <a:lnTo>
                  <a:pt x="26" y="143"/>
                </a:lnTo>
                <a:lnTo>
                  <a:pt x="26" y="143"/>
                </a:lnTo>
                <a:lnTo>
                  <a:pt x="26" y="142"/>
                </a:lnTo>
                <a:lnTo>
                  <a:pt x="26" y="142"/>
                </a:lnTo>
                <a:lnTo>
                  <a:pt x="27" y="140"/>
                </a:lnTo>
                <a:lnTo>
                  <a:pt x="28" y="138"/>
                </a:lnTo>
                <a:lnTo>
                  <a:pt x="29" y="135"/>
                </a:lnTo>
                <a:lnTo>
                  <a:pt x="26" y="132"/>
                </a:lnTo>
                <a:lnTo>
                  <a:pt x="24" y="131"/>
                </a:lnTo>
                <a:lnTo>
                  <a:pt x="23" y="130"/>
                </a:lnTo>
                <a:lnTo>
                  <a:pt x="22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6"/>
                </a:lnTo>
                <a:lnTo>
                  <a:pt x="19" y="126"/>
                </a:lnTo>
                <a:lnTo>
                  <a:pt x="19" y="125"/>
                </a:lnTo>
                <a:lnTo>
                  <a:pt x="19" y="124"/>
                </a:lnTo>
                <a:lnTo>
                  <a:pt x="19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19"/>
                </a:lnTo>
                <a:lnTo>
                  <a:pt x="19" y="116"/>
                </a:lnTo>
                <a:lnTo>
                  <a:pt x="19" y="115"/>
                </a:lnTo>
                <a:lnTo>
                  <a:pt x="19" y="114"/>
                </a:lnTo>
                <a:lnTo>
                  <a:pt x="19" y="113"/>
                </a:lnTo>
                <a:lnTo>
                  <a:pt x="20" y="112"/>
                </a:lnTo>
                <a:lnTo>
                  <a:pt x="20" y="111"/>
                </a:lnTo>
                <a:lnTo>
                  <a:pt x="21" y="110"/>
                </a:lnTo>
                <a:lnTo>
                  <a:pt x="21" y="109"/>
                </a:lnTo>
                <a:lnTo>
                  <a:pt x="21" y="107"/>
                </a:lnTo>
                <a:lnTo>
                  <a:pt x="18" y="106"/>
                </a:lnTo>
                <a:lnTo>
                  <a:pt x="17" y="106"/>
                </a:lnTo>
                <a:lnTo>
                  <a:pt x="17" y="103"/>
                </a:lnTo>
                <a:lnTo>
                  <a:pt x="17" y="102"/>
                </a:lnTo>
                <a:lnTo>
                  <a:pt x="17" y="102"/>
                </a:lnTo>
                <a:lnTo>
                  <a:pt x="16" y="100"/>
                </a:lnTo>
                <a:lnTo>
                  <a:pt x="16" y="100"/>
                </a:lnTo>
                <a:lnTo>
                  <a:pt x="15" y="98"/>
                </a:lnTo>
                <a:lnTo>
                  <a:pt x="15" y="97"/>
                </a:lnTo>
                <a:lnTo>
                  <a:pt x="15" y="96"/>
                </a:lnTo>
                <a:lnTo>
                  <a:pt x="14" y="95"/>
                </a:lnTo>
                <a:lnTo>
                  <a:pt x="13" y="93"/>
                </a:lnTo>
                <a:lnTo>
                  <a:pt x="13" y="91"/>
                </a:lnTo>
                <a:lnTo>
                  <a:pt x="13" y="88"/>
                </a:lnTo>
                <a:lnTo>
                  <a:pt x="13" y="87"/>
                </a:lnTo>
                <a:lnTo>
                  <a:pt x="13" y="86"/>
                </a:lnTo>
                <a:lnTo>
                  <a:pt x="13" y="85"/>
                </a:lnTo>
                <a:lnTo>
                  <a:pt x="13" y="84"/>
                </a:lnTo>
                <a:lnTo>
                  <a:pt x="13" y="82"/>
                </a:lnTo>
                <a:lnTo>
                  <a:pt x="13" y="82"/>
                </a:lnTo>
                <a:lnTo>
                  <a:pt x="13" y="81"/>
                </a:lnTo>
                <a:lnTo>
                  <a:pt x="13" y="81"/>
                </a:lnTo>
                <a:lnTo>
                  <a:pt x="13" y="80"/>
                </a:lnTo>
                <a:lnTo>
                  <a:pt x="13" y="80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1" y="77"/>
                </a:lnTo>
                <a:lnTo>
                  <a:pt x="10" y="75"/>
                </a:lnTo>
                <a:lnTo>
                  <a:pt x="10" y="74"/>
                </a:lnTo>
                <a:lnTo>
                  <a:pt x="9" y="72"/>
                </a:lnTo>
                <a:lnTo>
                  <a:pt x="9" y="72"/>
                </a:lnTo>
                <a:lnTo>
                  <a:pt x="9" y="69"/>
                </a:lnTo>
                <a:lnTo>
                  <a:pt x="9" y="67"/>
                </a:lnTo>
                <a:lnTo>
                  <a:pt x="10" y="64"/>
                </a:lnTo>
                <a:lnTo>
                  <a:pt x="10" y="64"/>
                </a:lnTo>
                <a:lnTo>
                  <a:pt x="10" y="65"/>
                </a:lnTo>
                <a:lnTo>
                  <a:pt x="10" y="67"/>
                </a:lnTo>
                <a:lnTo>
                  <a:pt x="10" y="68"/>
                </a:lnTo>
                <a:lnTo>
                  <a:pt x="13" y="68"/>
                </a:lnTo>
                <a:lnTo>
                  <a:pt x="13" y="68"/>
                </a:lnTo>
                <a:lnTo>
                  <a:pt x="13" y="68"/>
                </a:lnTo>
                <a:lnTo>
                  <a:pt x="13" y="67"/>
                </a:lnTo>
                <a:lnTo>
                  <a:pt x="13" y="67"/>
                </a:lnTo>
                <a:lnTo>
                  <a:pt x="13" y="66"/>
                </a:lnTo>
                <a:lnTo>
                  <a:pt x="13" y="65"/>
                </a:lnTo>
                <a:lnTo>
                  <a:pt x="15" y="65"/>
                </a:lnTo>
                <a:lnTo>
                  <a:pt x="16" y="64"/>
                </a:lnTo>
                <a:lnTo>
                  <a:pt x="16" y="64"/>
                </a:lnTo>
                <a:lnTo>
                  <a:pt x="16" y="64"/>
                </a:lnTo>
                <a:lnTo>
                  <a:pt x="15" y="64"/>
                </a:lnTo>
                <a:lnTo>
                  <a:pt x="15" y="64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3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26" y="63"/>
                </a:lnTo>
                <a:lnTo>
                  <a:pt x="28" y="63"/>
                </a:lnTo>
                <a:lnTo>
                  <a:pt x="28" y="65"/>
                </a:lnTo>
                <a:lnTo>
                  <a:pt x="27" y="66"/>
                </a:lnTo>
                <a:lnTo>
                  <a:pt x="27" y="66"/>
                </a:lnTo>
                <a:lnTo>
                  <a:pt x="27" y="72"/>
                </a:lnTo>
                <a:lnTo>
                  <a:pt x="27" y="72"/>
                </a:lnTo>
                <a:lnTo>
                  <a:pt x="35" y="71"/>
                </a:lnTo>
                <a:lnTo>
                  <a:pt x="37" y="71"/>
                </a:lnTo>
                <a:lnTo>
                  <a:pt x="37" y="70"/>
                </a:lnTo>
                <a:lnTo>
                  <a:pt x="37" y="69"/>
                </a:lnTo>
                <a:lnTo>
                  <a:pt x="39" y="69"/>
                </a:lnTo>
                <a:lnTo>
                  <a:pt x="40" y="69"/>
                </a:lnTo>
                <a:lnTo>
                  <a:pt x="41" y="69"/>
                </a:lnTo>
                <a:lnTo>
                  <a:pt x="44" y="70"/>
                </a:lnTo>
                <a:lnTo>
                  <a:pt x="45" y="70"/>
                </a:lnTo>
                <a:lnTo>
                  <a:pt x="49" y="70"/>
                </a:lnTo>
                <a:lnTo>
                  <a:pt x="47" y="65"/>
                </a:lnTo>
                <a:lnTo>
                  <a:pt x="46" y="62"/>
                </a:lnTo>
                <a:lnTo>
                  <a:pt x="45" y="61"/>
                </a:lnTo>
                <a:lnTo>
                  <a:pt x="47" y="60"/>
                </a:lnTo>
                <a:lnTo>
                  <a:pt x="47" y="60"/>
                </a:lnTo>
                <a:lnTo>
                  <a:pt x="48" y="60"/>
                </a:lnTo>
                <a:lnTo>
                  <a:pt x="53" y="58"/>
                </a:lnTo>
                <a:lnTo>
                  <a:pt x="70" y="58"/>
                </a:lnTo>
                <a:lnTo>
                  <a:pt x="70" y="57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1" y="53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2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2" y="49"/>
                </a:lnTo>
                <a:lnTo>
                  <a:pt x="72" y="48"/>
                </a:lnTo>
                <a:lnTo>
                  <a:pt x="71" y="47"/>
                </a:lnTo>
                <a:lnTo>
                  <a:pt x="71" y="47"/>
                </a:lnTo>
                <a:lnTo>
                  <a:pt x="71" y="47"/>
                </a:lnTo>
                <a:lnTo>
                  <a:pt x="71" y="46"/>
                </a:lnTo>
                <a:lnTo>
                  <a:pt x="71" y="46"/>
                </a:lnTo>
                <a:lnTo>
                  <a:pt x="71" y="45"/>
                </a:lnTo>
                <a:lnTo>
                  <a:pt x="71" y="45"/>
                </a:lnTo>
                <a:lnTo>
                  <a:pt x="71" y="45"/>
                </a:lnTo>
                <a:lnTo>
                  <a:pt x="69" y="43"/>
                </a:lnTo>
                <a:lnTo>
                  <a:pt x="68" y="41"/>
                </a:lnTo>
                <a:lnTo>
                  <a:pt x="68" y="40"/>
                </a:lnTo>
                <a:lnTo>
                  <a:pt x="68" y="39"/>
                </a:lnTo>
                <a:lnTo>
                  <a:pt x="67" y="39"/>
                </a:lnTo>
                <a:lnTo>
                  <a:pt x="66" y="39"/>
                </a:lnTo>
                <a:lnTo>
                  <a:pt x="66" y="34"/>
                </a:lnTo>
                <a:lnTo>
                  <a:pt x="65" y="27"/>
                </a:lnTo>
                <a:lnTo>
                  <a:pt x="65" y="24"/>
                </a:lnTo>
                <a:lnTo>
                  <a:pt x="65" y="15"/>
                </a:lnTo>
                <a:lnTo>
                  <a:pt x="65" y="11"/>
                </a:lnTo>
                <a:lnTo>
                  <a:pt x="65" y="10"/>
                </a:lnTo>
                <a:lnTo>
                  <a:pt x="66" y="9"/>
                </a:lnTo>
                <a:lnTo>
                  <a:pt x="66" y="9"/>
                </a:lnTo>
                <a:lnTo>
                  <a:pt x="68" y="6"/>
                </a:lnTo>
                <a:lnTo>
                  <a:pt x="70" y="6"/>
                </a:lnTo>
                <a:lnTo>
                  <a:pt x="77" y="11"/>
                </a:lnTo>
                <a:lnTo>
                  <a:pt x="77" y="10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8"/>
                </a:lnTo>
                <a:lnTo>
                  <a:pt x="79" y="7"/>
                </a:lnTo>
                <a:lnTo>
                  <a:pt x="79" y="6"/>
                </a:lnTo>
                <a:lnTo>
                  <a:pt x="79" y="6"/>
                </a:lnTo>
                <a:lnTo>
                  <a:pt x="79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0"/>
                </a:lnTo>
                <a:lnTo>
                  <a:pt x="8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5B54CD1E-23E7-FFAF-97CC-713517D89E36}"/>
              </a:ext>
            </a:extLst>
          </p:cNvPr>
          <p:cNvSpPr>
            <a:spLocks/>
          </p:cNvSpPr>
          <p:nvPr/>
        </p:nvSpPr>
        <p:spPr bwMode="auto">
          <a:xfrm>
            <a:off x="5501411" y="1630329"/>
            <a:ext cx="1353199" cy="1827789"/>
          </a:xfrm>
          <a:custGeom>
            <a:avLst/>
            <a:gdLst>
              <a:gd name="T0" fmla="*/ 606 w 666"/>
              <a:gd name="T1" fmla="*/ 121 h 913"/>
              <a:gd name="T2" fmla="*/ 615 w 666"/>
              <a:gd name="T3" fmla="*/ 164 h 913"/>
              <a:gd name="T4" fmla="*/ 623 w 666"/>
              <a:gd name="T5" fmla="*/ 199 h 913"/>
              <a:gd name="T6" fmla="*/ 644 w 666"/>
              <a:gd name="T7" fmla="*/ 245 h 913"/>
              <a:gd name="T8" fmla="*/ 648 w 666"/>
              <a:gd name="T9" fmla="*/ 362 h 913"/>
              <a:gd name="T10" fmla="*/ 621 w 666"/>
              <a:gd name="T11" fmla="*/ 429 h 913"/>
              <a:gd name="T12" fmla="*/ 544 w 666"/>
              <a:gd name="T13" fmla="*/ 512 h 913"/>
              <a:gd name="T14" fmla="*/ 540 w 666"/>
              <a:gd name="T15" fmla="*/ 563 h 913"/>
              <a:gd name="T16" fmla="*/ 605 w 666"/>
              <a:gd name="T17" fmla="*/ 619 h 913"/>
              <a:gd name="T18" fmla="*/ 609 w 666"/>
              <a:gd name="T19" fmla="*/ 712 h 913"/>
              <a:gd name="T20" fmla="*/ 584 w 666"/>
              <a:gd name="T21" fmla="*/ 736 h 913"/>
              <a:gd name="T22" fmla="*/ 661 w 666"/>
              <a:gd name="T23" fmla="*/ 820 h 913"/>
              <a:gd name="T24" fmla="*/ 657 w 666"/>
              <a:gd name="T25" fmla="*/ 842 h 913"/>
              <a:gd name="T26" fmla="*/ 561 w 666"/>
              <a:gd name="T27" fmla="*/ 907 h 913"/>
              <a:gd name="T28" fmla="*/ 534 w 666"/>
              <a:gd name="T29" fmla="*/ 899 h 913"/>
              <a:gd name="T30" fmla="*/ 491 w 666"/>
              <a:gd name="T31" fmla="*/ 871 h 913"/>
              <a:gd name="T32" fmla="*/ 402 w 666"/>
              <a:gd name="T33" fmla="*/ 834 h 913"/>
              <a:gd name="T34" fmla="*/ 379 w 666"/>
              <a:gd name="T35" fmla="*/ 835 h 913"/>
              <a:gd name="T36" fmla="*/ 338 w 666"/>
              <a:gd name="T37" fmla="*/ 830 h 913"/>
              <a:gd name="T38" fmla="*/ 350 w 666"/>
              <a:gd name="T39" fmla="*/ 848 h 913"/>
              <a:gd name="T40" fmla="*/ 351 w 666"/>
              <a:gd name="T41" fmla="*/ 866 h 913"/>
              <a:gd name="T42" fmla="*/ 327 w 666"/>
              <a:gd name="T43" fmla="*/ 871 h 913"/>
              <a:gd name="T44" fmla="*/ 309 w 666"/>
              <a:gd name="T45" fmla="*/ 887 h 913"/>
              <a:gd name="T46" fmla="*/ 260 w 666"/>
              <a:gd name="T47" fmla="*/ 888 h 913"/>
              <a:gd name="T48" fmla="*/ 242 w 666"/>
              <a:gd name="T49" fmla="*/ 896 h 913"/>
              <a:gd name="T50" fmla="*/ 218 w 666"/>
              <a:gd name="T51" fmla="*/ 910 h 913"/>
              <a:gd name="T52" fmla="*/ 167 w 666"/>
              <a:gd name="T53" fmla="*/ 875 h 913"/>
              <a:gd name="T54" fmla="*/ 162 w 666"/>
              <a:gd name="T55" fmla="*/ 853 h 913"/>
              <a:gd name="T56" fmla="*/ 133 w 666"/>
              <a:gd name="T57" fmla="*/ 835 h 913"/>
              <a:gd name="T58" fmla="*/ 137 w 666"/>
              <a:gd name="T59" fmla="*/ 819 h 913"/>
              <a:gd name="T60" fmla="*/ 157 w 666"/>
              <a:gd name="T61" fmla="*/ 796 h 913"/>
              <a:gd name="T62" fmla="*/ 136 w 666"/>
              <a:gd name="T63" fmla="*/ 740 h 913"/>
              <a:gd name="T64" fmla="*/ 93 w 666"/>
              <a:gd name="T65" fmla="*/ 745 h 913"/>
              <a:gd name="T66" fmla="*/ 59 w 666"/>
              <a:gd name="T67" fmla="*/ 745 h 913"/>
              <a:gd name="T68" fmla="*/ 66 w 666"/>
              <a:gd name="T69" fmla="*/ 692 h 913"/>
              <a:gd name="T70" fmla="*/ 14 w 666"/>
              <a:gd name="T71" fmla="*/ 631 h 913"/>
              <a:gd name="T72" fmla="*/ 4 w 666"/>
              <a:gd name="T73" fmla="*/ 614 h 913"/>
              <a:gd name="T74" fmla="*/ 15 w 666"/>
              <a:gd name="T75" fmla="*/ 566 h 913"/>
              <a:gd name="T76" fmla="*/ 27 w 666"/>
              <a:gd name="T77" fmla="*/ 539 h 913"/>
              <a:gd name="T78" fmla="*/ 16 w 666"/>
              <a:gd name="T79" fmla="*/ 519 h 913"/>
              <a:gd name="T80" fmla="*/ 43 w 666"/>
              <a:gd name="T81" fmla="*/ 419 h 913"/>
              <a:gd name="T82" fmla="*/ 76 w 666"/>
              <a:gd name="T83" fmla="*/ 383 h 913"/>
              <a:gd name="T84" fmla="*/ 110 w 666"/>
              <a:gd name="T85" fmla="*/ 358 h 913"/>
              <a:gd name="T86" fmla="*/ 163 w 666"/>
              <a:gd name="T87" fmla="*/ 351 h 913"/>
              <a:gd name="T88" fmla="*/ 236 w 666"/>
              <a:gd name="T89" fmla="*/ 361 h 913"/>
              <a:gd name="T90" fmla="*/ 261 w 666"/>
              <a:gd name="T91" fmla="*/ 385 h 913"/>
              <a:gd name="T92" fmla="*/ 287 w 666"/>
              <a:gd name="T93" fmla="*/ 384 h 913"/>
              <a:gd name="T94" fmla="*/ 339 w 666"/>
              <a:gd name="T95" fmla="*/ 423 h 913"/>
              <a:gd name="T96" fmla="*/ 382 w 666"/>
              <a:gd name="T97" fmla="*/ 462 h 913"/>
              <a:gd name="T98" fmla="*/ 424 w 666"/>
              <a:gd name="T99" fmla="*/ 436 h 913"/>
              <a:gd name="T100" fmla="*/ 477 w 666"/>
              <a:gd name="T101" fmla="*/ 403 h 913"/>
              <a:gd name="T102" fmla="*/ 432 w 666"/>
              <a:gd name="T103" fmla="*/ 391 h 913"/>
              <a:gd name="T104" fmla="*/ 406 w 666"/>
              <a:gd name="T105" fmla="*/ 384 h 913"/>
              <a:gd name="T106" fmla="*/ 353 w 666"/>
              <a:gd name="T107" fmla="*/ 362 h 913"/>
              <a:gd name="T108" fmla="*/ 307 w 666"/>
              <a:gd name="T109" fmla="*/ 317 h 913"/>
              <a:gd name="T110" fmla="*/ 315 w 666"/>
              <a:gd name="T111" fmla="*/ 271 h 913"/>
              <a:gd name="T112" fmla="*/ 280 w 666"/>
              <a:gd name="T113" fmla="*/ 243 h 913"/>
              <a:gd name="T114" fmla="*/ 272 w 666"/>
              <a:gd name="T115" fmla="*/ 222 h 913"/>
              <a:gd name="T116" fmla="*/ 302 w 666"/>
              <a:gd name="T117" fmla="*/ 197 h 913"/>
              <a:gd name="T118" fmla="*/ 343 w 666"/>
              <a:gd name="T119" fmla="*/ 175 h 913"/>
              <a:gd name="T120" fmla="*/ 421 w 666"/>
              <a:gd name="T121" fmla="*/ 140 h 913"/>
              <a:gd name="T122" fmla="*/ 429 w 666"/>
              <a:gd name="T123" fmla="*/ 61 h 913"/>
              <a:gd name="T124" fmla="*/ 494 w 666"/>
              <a:gd name="T125" fmla="*/ 22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66" h="913">
                <a:moveTo>
                  <a:pt x="561" y="2"/>
                </a:moveTo>
                <a:lnTo>
                  <a:pt x="561" y="4"/>
                </a:lnTo>
                <a:lnTo>
                  <a:pt x="561" y="4"/>
                </a:lnTo>
                <a:lnTo>
                  <a:pt x="562" y="5"/>
                </a:lnTo>
                <a:lnTo>
                  <a:pt x="562" y="5"/>
                </a:lnTo>
                <a:lnTo>
                  <a:pt x="562" y="6"/>
                </a:lnTo>
                <a:lnTo>
                  <a:pt x="562" y="6"/>
                </a:lnTo>
                <a:lnTo>
                  <a:pt x="564" y="5"/>
                </a:lnTo>
                <a:lnTo>
                  <a:pt x="570" y="4"/>
                </a:lnTo>
                <a:lnTo>
                  <a:pt x="572" y="4"/>
                </a:lnTo>
                <a:lnTo>
                  <a:pt x="573" y="4"/>
                </a:lnTo>
                <a:lnTo>
                  <a:pt x="575" y="7"/>
                </a:lnTo>
                <a:lnTo>
                  <a:pt x="576" y="10"/>
                </a:lnTo>
                <a:lnTo>
                  <a:pt x="578" y="11"/>
                </a:lnTo>
                <a:lnTo>
                  <a:pt x="579" y="12"/>
                </a:lnTo>
                <a:lnTo>
                  <a:pt x="581" y="13"/>
                </a:lnTo>
                <a:lnTo>
                  <a:pt x="582" y="11"/>
                </a:lnTo>
                <a:lnTo>
                  <a:pt x="582" y="11"/>
                </a:lnTo>
                <a:lnTo>
                  <a:pt x="582" y="11"/>
                </a:lnTo>
                <a:lnTo>
                  <a:pt x="583" y="11"/>
                </a:lnTo>
                <a:lnTo>
                  <a:pt x="586" y="11"/>
                </a:lnTo>
                <a:lnTo>
                  <a:pt x="588" y="11"/>
                </a:lnTo>
                <a:lnTo>
                  <a:pt x="589" y="11"/>
                </a:lnTo>
                <a:lnTo>
                  <a:pt x="589" y="11"/>
                </a:lnTo>
                <a:lnTo>
                  <a:pt x="589" y="13"/>
                </a:lnTo>
                <a:lnTo>
                  <a:pt x="589" y="14"/>
                </a:lnTo>
                <a:lnTo>
                  <a:pt x="589" y="15"/>
                </a:lnTo>
                <a:lnTo>
                  <a:pt x="589" y="17"/>
                </a:lnTo>
                <a:lnTo>
                  <a:pt x="589" y="18"/>
                </a:lnTo>
                <a:lnTo>
                  <a:pt x="589" y="17"/>
                </a:lnTo>
                <a:lnTo>
                  <a:pt x="591" y="18"/>
                </a:lnTo>
                <a:lnTo>
                  <a:pt x="593" y="18"/>
                </a:lnTo>
                <a:lnTo>
                  <a:pt x="593" y="19"/>
                </a:lnTo>
                <a:lnTo>
                  <a:pt x="593" y="21"/>
                </a:lnTo>
                <a:lnTo>
                  <a:pt x="593" y="22"/>
                </a:lnTo>
                <a:lnTo>
                  <a:pt x="593" y="23"/>
                </a:lnTo>
                <a:lnTo>
                  <a:pt x="593" y="23"/>
                </a:lnTo>
                <a:lnTo>
                  <a:pt x="593" y="23"/>
                </a:lnTo>
                <a:lnTo>
                  <a:pt x="592" y="24"/>
                </a:lnTo>
                <a:lnTo>
                  <a:pt x="592" y="25"/>
                </a:lnTo>
                <a:lnTo>
                  <a:pt x="592" y="27"/>
                </a:lnTo>
                <a:lnTo>
                  <a:pt x="593" y="27"/>
                </a:lnTo>
                <a:lnTo>
                  <a:pt x="594" y="27"/>
                </a:lnTo>
                <a:lnTo>
                  <a:pt x="595" y="27"/>
                </a:lnTo>
                <a:lnTo>
                  <a:pt x="595" y="30"/>
                </a:lnTo>
                <a:lnTo>
                  <a:pt x="595" y="30"/>
                </a:lnTo>
                <a:lnTo>
                  <a:pt x="595" y="31"/>
                </a:lnTo>
                <a:lnTo>
                  <a:pt x="595" y="32"/>
                </a:lnTo>
                <a:lnTo>
                  <a:pt x="595" y="33"/>
                </a:lnTo>
                <a:lnTo>
                  <a:pt x="595" y="33"/>
                </a:lnTo>
                <a:lnTo>
                  <a:pt x="595" y="35"/>
                </a:lnTo>
                <a:lnTo>
                  <a:pt x="596" y="35"/>
                </a:lnTo>
                <a:lnTo>
                  <a:pt x="596" y="37"/>
                </a:lnTo>
                <a:lnTo>
                  <a:pt x="596" y="38"/>
                </a:lnTo>
                <a:lnTo>
                  <a:pt x="596" y="40"/>
                </a:lnTo>
                <a:lnTo>
                  <a:pt x="596" y="40"/>
                </a:lnTo>
                <a:lnTo>
                  <a:pt x="596" y="40"/>
                </a:lnTo>
                <a:lnTo>
                  <a:pt x="597" y="40"/>
                </a:lnTo>
                <a:lnTo>
                  <a:pt x="597" y="41"/>
                </a:lnTo>
                <a:lnTo>
                  <a:pt x="597" y="41"/>
                </a:lnTo>
                <a:lnTo>
                  <a:pt x="597" y="42"/>
                </a:lnTo>
                <a:lnTo>
                  <a:pt x="597" y="42"/>
                </a:lnTo>
                <a:lnTo>
                  <a:pt x="597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6"/>
                </a:lnTo>
                <a:lnTo>
                  <a:pt x="598" y="47"/>
                </a:lnTo>
                <a:lnTo>
                  <a:pt x="598" y="47"/>
                </a:lnTo>
                <a:lnTo>
                  <a:pt x="598" y="47"/>
                </a:lnTo>
                <a:lnTo>
                  <a:pt x="598" y="48"/>
                </a:lnTo>
                <a:lnTo>
                  <a:pt x="598" y="48"/>
                </a:lnTo>
                <a:lnTo>
                  <a:pt x="598" y="49"/>
                </a:lnTo>
                <a:lnTo>
                  <a:pt x="598" y="50"/>
                </a:lnTo>
                <a:lnTo>
                  <a:pt x="599" y="50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1"/>
                </a:lnTo>
                <a:lnTo>
                  <a:pt x="598" y="52"/>
                </a:lnTo>
                <a:lnTo>
                  <a:pt x="599" y="53"/>
                </a:lnTo>
                <a:lnTo>
                  <a:pt x="600" y="55"/>
                </a:lnTo>
                <a:lnTo>
                  <a:pt x="600" y="55"/>
                </a:lnTo>
                <a:lnTo>
                  <a:pt x="600" y="56"/>
                </a:lnTo>
                <a:lnTo>
                  <a:pt x="601" y="57"/>
                </a:lnTo>
                <a:lnTo>
                  <a:pt x="601" y="57"/>
                </a:lnTo>
                <a:lnTo>
                  <a:pt x="601" y="59"/>
                </a:lnTo>
                <a:lnTo>
                  <a:pt x="600" y="62"/>
                </a:lnTo>
                <a:lnTo>
                  <a:pt x="600" y="63"/>
                </a:lnTo>
                <a:lnTo>
                  <a:pt x="600" y="63"/>
                </a:lnTo>
                <a:lnTo>
                  <a:pt x="600" y="64"/>
                </a:lnTo>
                <a:lnTo>
                  <a:pt x="600" y="64"/>
                </a:lnTo>
                <a:lnTo>
                  <a:pt x="600" y="64"/>
                </a:lnTo>
                <a:lnTo>
                  <a:pt x="601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4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5"/>
                </a:lnTo>
                <a:lnTo>
                  <a:pt x="602" y="66"/>
                </a:lnTo>
                <a:lnTo>
                  <a:pt x="602" y="66"/>
                </a:lnTo>
                <a:lnTo>
                  <a:pt x="602" y="66"/>
                </a:lnTo>
                <a:lnTo>
                  <a:pt x="602" y="67"/>
                </a:lnTo>
                <a:lnTo>
                  <a:pt x="602" y="67"/>
                </a:lnTo>
                <a:lnTo>
                  <a:pt x="603" y="67"/>
                </a:lnTo>
                <a:lnTo>
                  <a:pt x="603" y="68"/>
                </a:lnTo>
                <a:lnTo>
                  <a:pt x="603" y="69"/>
                </a:lnTo>
                <a:lnTo>
                  <a:pt x="603" y="69"/>
                </a:lnTo>
                <a:lnTo>
                  <a:pt x="603" y="69"/>
                </a:lnTo>
                <a:lnTo>
                  <a:pt x="603" y="70"/>
                </a:lnTo>
                <a:lnTo>
                  <a:pt x="603" y="70"/>
                </a:lnTo>
                <a:lnTo>
                  <a:pt x="603" y="70"/>
                </a:lnTo>
                <a:lnTo>
                  <a:pt x="603" y="71"/>
                </a:lnTo>
                <a:lnTo>
                  <a:pt x="603" y="71"/>
                </a:lnTo>
                <a:lnTo>
                  <a:pt x="603" y="72"/>
                </a:lnTo>
                <a:lnTo>
                  <a:pt x="603" y="72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4"/>
                </a:lnTo>
                <a:lnTo>
                  <a:pt x="602" y="76"/>
                </a:lnTo>
                <a:lnTo>
                  <a:pt x="602" y="78"/>
                </a:lnTo>
                <a:lnTo>
                  <a:pt x="602" y="78"/>
                </a:lnTo>
                <a:lnTo>
                  <a:pt x="602" y="79"/>
                </a:lnTo>
                <a:lnTo>
                  <a:pt x="602" y="80"/>
                </a:lnTo>
                <a:lnTo>
                  <a:pt x="603" y="79"/>
                </a:lnTo>
                <a:lnTo>
                  <a:pt x="604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78"/>
                </a:lnTo>
                <a:lnTo>
                  <a:pt x="605" y="81"/>
                </a:lnTo>
                <a:lnTo>
                  <a:pt x="605" y="82"/>
                </a:lnTo>
                <a:lnTo>
                  <a:pt x="606" y="82"/>
                </a:lnTo>
                <a:lnTo>
                  <a:pt x="606" y="83"/>
                </a:lnTo>
                <a:lnTo>
                  <a:pt x="606" y="85"/>
                </a:lnTo>
                <a:lnTo>
                  <a:pt x="606" y="86"/>
                </a:lnTo>
                <a:lnTo>
                  <a:pt x="605" y="86"/>
                </a:lnTo>
                <a:lnTo>
                  <a:pt x="604" y="87"/>
                </a:lnTo>
                <a:lnTo>
                  <a:pt x="602" y="87"/>
                </a:lnTo>
                <a:lnTo>
                  <a:pt x="602" y="87"/>
                </a:lnTo>
                <a:lnTo>
                  <a:pt x="602" y="88"/>
                </a:lnTo>
                <a:lnTo>
                  <a:pt x="602" y="88"/>
                </a:lnTo>
                <a:lnTo>
                  <a:pt x="602" y="88"/>
                </a:lnTo>
                <a:lnTo>
                  <a:pt x="603" y="91"/>
                </a:lnTo>
                <a:lnTo>
                  <a:pt x="602" y="91"/>
                </a:lnTo>
                <a:lnTo>
                  <a:pt x="602" y="91"/>
                </a:lnTo>
                <a:lnTo>
                  <a:pt x="602" y="91"/>
                </a:lnTo>
                <a:lnTo>
                  <a:pt x="603" y="92"/>
                </a:lnTo>
                <a:lnTo>
                  <a:pt x="603" y="93"/>
                </a:lnTo>
                <a:lnTo>
                  <a:pt x="605" y="93"/>
                </a:lnTo>
                <a:lnTo>
                  <a:pt x="605" y="93"/>
                </a:lnTo>
                <a:lnTo>
                  <a:pt x="605" y="94"/>
                </a:lnTo>
                <a:lnTo>
                  <a:pt x="605" y="94"/>
                </a:lnTo>
                <a:lnTo>
                  <a:pt x="605" y="94"/>
                </a:lnTo>
                <a:lnTo>
                  <a:pt x="606" y="94"/>
                </a:lnTo>
                <a:lnTo>
                  <a:pt x="606" y="94"/>
                </a:lnTo>
                <a:lnTo>
                  <a:pt x="606" y="95"/>
                </a:lnTo>
                <a:lnTo>
                  <a:pt x="606" y="96"/>
                </a:lnTo>
                <a:lnTo>
                  <a:pt x="607" y="96"/>
                </a:lnTo>
                <a:lnTo>
                  <a:pt x="607" y="97"/>
                </a:lnTo>
                <a:lnTo>
                  <a:pt x="605" y="97"/>
                </a:lnTo>
                <a:lnTo>
                  <a:pt x="605" y="98"/>
                </a:lnTo>
                <a:lnTo>
                  <a:pt x="606" y="98"/>
                </a:lnTo>
                <a:lnTo>
                  <a:pt x="606" y="99"/>
                </a:lnTo>
                <a:lnTo>
                  <a:pt x="606" y="100"/>
                </a:lnTo>
                <a:lnTo>
                  <a:pt x="606" y="100"/>
                </a:lnTo>
                <a:lnTo>
                  <a:pt x="606" y="100"/>
                </a:lnTo>
                <a:lnTo>
                  <a:pt x="605" y="100"/>
                </a:lnTo>
                <a:lnTo>
                  <a:pt x="605" y="100"/>
                </a:lnTo>
                <a:lnTo>
                  <a:pt x="606" y="103"/>
                </a:lnTo>
                <a:lnTo>
                  <a:pt x="606" y="104"/>
                </a:lnTo>
                <a:lnTo>
                  <a:pt x="606" y="104"/>
                </a:lnTo>
                <a:lnTo>
                  <a:pt x="606" y="104"/>
                </a:lnTo>
                <a:lnTo>
                  <a:pt x="606" y="105"/>
                </a:lnTo>
                <a:lnTo>
                  <a:pt x="606" y="106"/>
                </a:lnTo>
                <a:lnTo>
                  <a:pt x="606" y="106"/>
                </a:lnTo>
                <a:lnTo>
                  <a:pt x="606" y="107"/>
                </a:lnTo>
                <a:lnTo>
                  <a:pt x="606" y="109"/>
                </a:lnTo>
                <a:lnTo>
                  <a:pt x="606" y="110"/>
                </a:lnTo>
                <a:lnTo>
                  <a:pt x="606" y="110"/>
                </a:lnTo>
                <a:lnTo>
                  <a:pt x="606" y="111"/>
                </a:lnTo>
                <a:lnTo>
                  <a:pt x="606" y="111"/>
                </a:lnTo>
                <a:lnTo>
                  <a:pt x="606" y="113"/>
                </a:lnTo>
                <a:lnTo>
                  <a:pt x="606" y="113"/>
                </a:lnTo>
                <a:lnTo>
                  <a:pt x="606" y="114"/>
                </a:lnTo>
                <a:lnTo>
                  <a:pt x="606" y="114"/>
                </a:lnTo>
                <a:lnTo>
                  <a:pt x="606" y="114"/>
                </a:lnTo>
                <a:lnTo>
                  <a:pt x="607" y="114"/>
                </a:lnTo>
                <a:lnTo>
                  <a:pt x="607" y="114"/>
                </a:lnTo>
                <a:lnTo>
                  <a:pt x="607" y="114"/>
                </a:lnTo>
                <a:lnTo>
                  <a:pt x="608" y="115"/>
                </a:lnTo>
                <a:lnTo>
                  <a:pt x="608" y="116"/>
                </a:lnTo>
                <a:lnTo>
                  <a:pt x="607" y="117"/>
                </a:lnTo>
                <a:lnTo>
                  <a:pt x="608" y="117"/>
                </a:lnTo>
                <a:lnTo>
                  <a:pt x="606" y="119"/>
                </a:lnTo>
                <a:lnTo>
                  <a:pt x="607" y="120"/>
                </a:lnTo>
                <a:lnTo>
                  <a:pt x="607" y="120"/>
                </a:lnTo>
                <a:lnTo>
                  <a:pt x="607" y="121"/>
                </a:lnTo>
                <a:lnTo>
                  <a:pt x="607" y="121"/>
                </a:lnTo>
                <a:lnTo>
                  <a:pt x="606" y="121"/>
                </a:lnTo>
                <a:lnTo>
                  <a:pt x="606" y="121"/>
                </a:lnTo>
                <a:lnTo>
                  <a:pt x="606" y="122"/>
                </a:lnTo>
                <a:lnTo>
                  <a:pt x="606" y="122"/>
                </a:lnTo>
                <a:lnTo>
                  <a:pt x="607" y="122"/>
                </a:lnTo>
                <a:lnTo>
                  <a:pt x="608" y="122"/>
                </a:lnTo>
                <a:lnTo>
                  <a:pt x="608" y="123"/>
                </a:lnTo>
                <a:lnTo>
                  <a:pt x="609" y="124"/>
                </a:lnTo>
                <a:lnTo>
                  <a:pt x="609" y="124"/>
                </a:lnTo>
                <a:lnTo>
                  <a:pt x="607" y="125"/>
                </a:lnTo>
                <a:lnTo>
                  <a:pt x="609" y="125"/>
                </a:lnTo>
                <a:lnTo>
                  <a:pt x="609" y="125"/>
                </a:lnTo>
                <a:lnTo>
                  <a:pt x="610" y="125"/>
                </a:lnTo>
                <a:lnTo>
                  <a:pt x="610" y="126"/>
                </a:lnTo>
                <a:lnTo>
                  <a:pt x="612" y="127"/>
                </a:lnTo>
                <a:lnTo>
                  <a:pt x="612" y="127"/>
                </a:lnTo>
                <a:lnTo>
                  <a:pt x="612" y="127"/>
                </a:lnTo>
                <a:lnTo>
                  <a:pt x="612" y="128"/>
                </a:lnTo>
                <a:lnTo>
                  <a:pt x="612" y="128"/>
                </a:lnTo>
                <a:lnTo>
                  <a:pt x="611" y="129"/>
                </a:lnTo>
                <a:lnTo>
                  <a:pt x="610" y="129"/>
                </a:lnTo>
                <a:lnTo>
                  <a:pt x="610" y="130"/>
                </a:lnTo>
                <a:lnTo>
                  <a:pt x="610" y="131"/>
                </a:lnTo>
                <a:lnTo>
                  <a:pt x="612" y="131"/>
                </a:lnTo>
                <a:lnTo>
                  <a:pt x="612" y="132"/>
                </a:lnTo>
                <a:lnTo>
                  <a:pt x="612" y="132"/>
                </a:lnTo>
                <a:lnTo>
                  <a:pt x="612" y="133"/>
                </a:lnTo>
                <a:lnTo>
                  <a:pt x="612" y="134"/>
                </a:lnTo>
                <a:lnTo>
                  <a:pt x="612" y="134"/>
                </a:lnTo>
                <a:lnTo>
                  <a:pt x="612" y="134"/>
                </a:lnTo>
                <a:lnTo>
                  <a:pt x="611" y="134"/>
                </a:lnTo>
                <a:lnTo>
                  <a:pt x="611" y="134"/>
                </a:lnTo>
                <a:lnTo>
                  <a:pt x="611" y="135"/>
                </a:lnTo>
                <a:lnTo>
                  <a:pt x="611" y="135"/>
                </a:lnTo>
                <a:lnTo>
                  <a:pt x="611" y="137"/>
                </a:lnTo>
                <a:lnTo>
                  <a:pt x="612" y="140"/>
                </a:lnTo>
                <a:lnTo>
                  <a:pt x="612" y="141"/>
                </a:lnTo>
                <a:lnTo>
                  <a:pt x="612" y="141"/>
                </a:lnTo>
                <a:lnTo>
                  <a:pt x="612" y="141"/>
                </a:lnTo>
                <a:lnTo>
                  <a:pt x="612" y="142"/>
                </a:lnTo>
                <a:lnTo>
                  <a:pt x="612" y="142"/>
                </a:lnTo>
                <a:lnTo>
                  <a:pt x="612" y="144"/>
                </a:lnTo>
                <a:lnTo>
                  <a:pt x="612" y="145"/>
                </a:lnTo>
                <a:lnTo>
                  <a:pt x="611" y="145"/>
                </a:lnTo>
                <a:lnTo>
                  <a:pt x="611" y="145"/>
                </a:lnTo>
                <a:lnTo>
                  <a:pt x="611" y="146"/>
                </a:lnTo>
                <a:lnTo>
                  <a:pt x="611" y="146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7"/>
                </a:lnTo>
                <a:lnTo>
                  <a:pt x="611" y="148"/>
                </a:lnTo>
                <a:lnTo>
                  <a:pt x="611" y="148"/>
                </a:lnTo>
                <a:lnTo>
                  <a:pt x="612" y="148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49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0"/>
                </a:lnTo>
                <a:lnTo>
                  <a:pt x="612" y="151"/>
                </a:lnTo>
                <a:lnTo>
                  <a:pt x="612" y="151"/>
                </a:lnTo>
                <a:lnTo>
                  <a:pt x="613" y="151"/>
                </a:lnTo>
                <a:lnTo>
                  <a:pt x="613" y="152"/>
                </a:lnTo>
                <a:lnTo>
                  <a:pt x="613" y="152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3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4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5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6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6"/>
                </a:lnTo>
                <a:lnTo>
                  <a:pt x="615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5"/>
                </a:lnTo>
                <a:lnTo>
                  <a:pt x="614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3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6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7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4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5" y="158"/>
                </a:lnTo>
                <a:lnTo>
                  <a:pt x="616" y="158"/>
                </a:lnTo>
                <a:lnTo>
                  <a:pt x="616" y="158"/>
                </a:lnTo>
                <a:lnTo>
                  <a:pt x="616" y="159"/>
                </a:lnTo>
                <a:lnTo>
                  <a:pt x="616" y="159"/>
                </a:lnTo>
                <a:lnTo>
                  <a:pt x="616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59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1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5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2"/>
                </a:lnTo>
                <a:lnTo>
                  <a:pt x="616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4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3"/>
                </a:lnTo>
                <a:lnTo>
                  <a:pt x="615" y="164"/>
                </a:lnTo>
                <a:lnTo>
                  <a:pt x="615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4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6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5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5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4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5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6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4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3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7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8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69"/>
                </a:lnTo>
                <a:lnTo>
                  <a:pt x="612" y="170"/>
                </a:lnTo>
                <a:lnTo>
                  <a:pt x="612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0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3" y="171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2"/>
                </a:lnTo>
                <a:lnTo>
                  <a:pt x="614" y="173"/>
                </a:lnTo>
                <a:lnTo>
                  <a:pt x="614" y="173"/>
                </a:lnTo>
                <a:lnTo>
                  <a:pt x="614" y="173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4" y="174"/>
                </a:lnTo>
                <a:lnTo>
                  <a:pt x="613" y="174"/>
                </a:lnTo>
                <a:lnTo>
                  <a:pt x="613" y="174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3" y="175"/>
                </a:lnTo>
                <a:lnTo>
                  <a:pt x="614" y="175"/>
                </a:lnTo>
                <a:lnTo>
                  <a:pt x="614" y="175"/>
                </a:lnTo>
                <a:lnTo>
                  <a:pt x="614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6"/>
                </a:lnTo>
                <a:lnTo>
                  <a:pt x="613" y="177"/>
                </a:lnTo>
                <a:lnTo>
                  <a:pt x="613" y="177"/>
                </a:lnTo>
                <a:lnTo>
                  <a:pt x="614" y="178"/>
                </a:lnTo>
                <a:lnTo>
                  <a:pt x="614" y="178"/>
                </a:lnTo>
                <a:lnTo>
                  <a:pt x="614" y="178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8"/>
                </a:lnTo>
                <a:lnTo>
                  <a:pt x="615" y="178"/>
                </a:lnTo>
                <a:lnTo>
                  <a:pt x="615" y="178"/>
                </a:lnTo>
                <a:lnTo>
                  <a:pt x="615" y="178"/>
                </a:lnTo>
                <a:lnTo>
                  <a:pt x="616" y="178"/>
                </a:lnTo>
                <a:lnTo>
                  <a:pt x="616" y="178"/>
                </a:lnTo>
                <a:lnTo>
                  <a:pt x="616" y="178"/>
                </a:lnTo>
                <a:lnTo>
                  <a:pt x="615" y="178"/>
                </a:lnTo>
                <a:lnTo>
                  <a:pt x="615" y="179"/>
                </a:lnTo>
                <a:lnTo>
                  <a:pt x="615" y="179"/>
                </a:lnTo>
                <a:lnTo>
                  <a:pt x="615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79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0"/>
                </a:lnTo>
                <a:lnTo>
                  <a:pt x="614" y="181"/>
                </a:lnTo>
                <a:lnTo>
                  <a:pt x="615" y="181"/>
                </a:lnTo>
                <a:lnTo>
                  <a:pt x="614" y="181"/>
                </a:lnTo>
                <a:lnTo>
                  <a:pt x="614" y="181"/>
                </a:lnTo>
                <a:lnTo>
                  <a:pt x="614" y="182"/>
                </a:lnTo>
                <a:lnTo>
                  <a:pt x="614" y="182"/>
                </a:lnTo>
                <a:lnTo>
                  <a:pt x="614" y="183"/>
                </a:lnTo>
                <a:lnTo>
                  <a:pt x="614" y="183"/>
                </a:lnTo>
                <a:lnTo>
                  <a:pt x="614" y="184"/>
                </a:lnTo>
                <a:lnTo>
                  <a:pt x="614" y="184"/>
                </a:lnTo>
                <a:lnTo>
                  <a:pt x="614" y="186"/>
                </a:lnTo>
                <a:lnTo>
                  <a:pt x="613" y="187"/>
                </a:lnTo>
                <a:lnTo>
                  <a:pt x="613" y="188"/>
                </a:lnTo>
                <a:lnTo>
                  <a:pt x="613" y="188"/>
                </a:lnTo>
                <a:lnTo>
                  <a:pt x="612" y="189"/>
                </a:lnTo>
                <a:lnTo>
                  <a:pt x="611" y="189"/>
                </a:lnTo>
                <a:lnTo>
                  <a:pt x="610" y="190"/>
                </a:lnTo>
                <a:lnTo>
                  <a:pt x="610" y="190"/>
                </a:lnTo>
                <a:lnTo>
                  <a:pt x="612" y="191"/>
                </a:lnTo>
                <a:lnTo>
                  <a:pt x="612" y="190"/>
                </a:lnTo>
                <a:lnTo>
                  <a:pt x="612" y="190"/>
                </a:lnTo>
                <a:lnTo>
                  <a:pt x="613" y="190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1"/>
                </a:lnTo>
                <a:lnTo>
                  <a:pt x="613" y="192"/>
                </a:lnTo>
                <a:lnTo>
                  <a:pt x="612" y="192"/>
                </a:lnTo>
                <a:lnTo>
                  <a:pt x="612" y="192"/>
                </a:lnTo>
                <a:lnTo>
                  <a:pt x="613" y="192"/>
                </a:lnTo>
                <a:lnTo>
                  <a:pt x="613" y="192"/>
                </a:lnTo>
                <a:lnTo>
                  <a:pt x="614" y="192"/>
                </a:lnTo>
                <a:lnTo>
                  <a:pt x="614" y="192"/>
                </a:lnTo>
                <a:lnTo>
                  <a:pt x="614" y="192"/>
                </a:lnTo>
                <a:lnTo>
                  <a:pt x="615" y="192"/>
                </a:lnTo>
                <a:lnTo>
                  <a:pt x="615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2"/>
                </a:lnTo>
                <a:lnTo>
                  <a:pt x="616" y="193"/>
                </a:lnTo>
                <a:lnTo>
                  <a:pt x="616" y="193"/>
                </a:lnTo>
                <a:lnTo>
                  <a:pt x="616" y="195"/>
                </a:lnTo>
                <a:lnTo>
                  <a:pt x="615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5"/>
                </a:lnTo>
                <a:lnTo>
                  <a:pt x="616" y="196"/>
                </a:lnTo>
                <a:lnTo>
                  <a:pt x="616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6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7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8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19" y="197"/>
                </a:lnTo>
                <a:lnTo>
                  <a:pt x="620" y="197"/>
                </a:lnTo>
                <a:lnTo>
                  <a:pt x="620" y="197"/>
                </a:lnTo>
                <a:lnTo>
                  <a:pt x="620" y="196"/>
                </a:lnTo>
                <a:lnTo>
                  <a:pt x="621" y="197"/>
                </a:lnTo>
                <a:lnTo>
                  <a:pt x="621" y="197"/>
                </a:lnTo>
                <a:lnTo>
                  <a:pt x="621" y="197"/>
                </a:lnTo>
                <a:lnTo>
                  <a:pt x="622" y="197"/>
                </a:lnTo>
                <a:lnTo>
                  <a:pt x="622" y="197"/>
                </a:lnTo>
                <a:lnTo>
                  <a:pt x="622" y="198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3" y="199"/>
                </a:lnTo>
                <a:lnTo>
                  <a:pt x="624" y="199"/>
                </a:lnTo>
                <a:lnTo>
                  <a:pt x="624" y="200"/>
                </a:lnTo>
                <a:lnTo>
                  <a:pt x="624" y="200"/>
                </a:lnTo>
                <a:lnTo>
                  <a:pt x="624" y="200"/>
                </a:lnTo>
                <a:lnTo>
                  <a:pt x="625" y="200"/>
                </a:lnTo>
                <a:lnTo>
                  <a:pt x="625" y="200"/>
                </a:lnTo>
                <a:lnTo>
                  <a:pt x="625" y="201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1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8" y="202"/>
                </a:lnTo>
                <a:lnTo>
                  <a:pt x="629" y="202"/>
                </a:lnTo>
                <a:lnTo>
                  <a:pt x="629" y="202"/>
                </a:lnTo>
                <a:lnTo>
                  <a:pt x="629" y="202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0" y="203"/>
                </a:lnTo>
                <a:lnTo>
                  <a:pt x="631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3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4"/>
                </a:lnTo>
                <a:lnTo>
                  <a:pt x="632" y="205"/>
                </a:lnTo>
                <a:lnTo>
                  <a:pt x="632" y="205"/>
                </a:lnTo>
                <a:lnTo>
                  <a:pt x="632" y="205"/>
                </a:lnTo>
                <a:lnTo>
                  <a:pt x="633" y="205"/>
                </a:lnTo>
                <a:lnTo>
                  <a:pt x="633" y="205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6"/>
                </a:lnTo>
                <a:lnTo>
                  <a:pt x="633" y="207"/>
                </a:lnTo>
                <a:lnTo>
                  <a:pt x="633" y="207"/>
                </a:lnTo>
                <a:lnTo>
                  <a:pt x="633" y="207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3" y="208"/>
                </a:lnTo>
                <a:lnTo>
                  <a:pt x="634" y="208"/>
                </a:lnTo>
                <a:lnTo>
                  <a:pt x="634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8"/>
                </a:lnTo>
                <a:lnTo>
                  <a:pt x="635" y="209"/>
                </a:lnTo>
                <a:lnTo>
                  <a:pt x="636" y="209"/>
                </a:lnTo>
                <a:lnTo>
                  <a:pt x="636" y="209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6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7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8" y="208"/>
                </a:lnTo>
                <a:lnTo>
                  <a:pt x="639" y="209"/>
                </a:lnTo>
                <a:lnTo>
                  <a:pt x="639" y="209"/>
                </a:lnTo>
                <a:lnTo>
                  <a:pt x="639" y="210"/>
                </a:lnTo>
                <a:lnTo>
                  <a:pt x="639" y="210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1"/>
                </a:lnTo>
                <a:lnTo>
                  <a:pt x="639" y="212"/>
                </a:lnTo>
                <a:lnTo>
                  <a:pt x="639" y="212"/>
                </a:lnTo>
                <a:lnTo>
                  <a:pt x="639" y="212"/>
                </a:lnTo>
                <a:lnTo>
                  <a:pt x="639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3"/>
                </a:lnTo>
                <a:lnTo>
                  <a:pt x="640" y="214"/>
                </a:lnTo>
                <a:lnTo>
                  <a:pt x="640" y="214"/>
                </a:lnTo>
                <a:lnTo>
                  <a:pt x="640" y="214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5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7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8"/>
                </a:lnTo>
                <a:lnTo>
                  <a:pt x="640" y="219"/>
                </a:lnTo>
                <a:lnTo>
                  <a:pt x="640" y="219"/>
                </a:lnTo>
                <a:lnTo>
                  <a:pt x="640" y="219"/>
                </a:lnTo>
                <a:lnTo>
                  <a:pt x="640" y="220"/>
                </a:lnTo>
                <a:lnTo>
                  <a:pt x="640" y="220"/>
                </a:lnTo>
                <a:lnTo>
                  <a:pt x="641" y="221"/>
                </a:lnTo>
                <a:lnTo>
                  <a:pt x="641" y="221"/>
                </a:lnTo>
                <a:lnTo>
                  <a:pt x="639" y="221"/>
                </a:lnTo>
                <a:lnTo>
                  <a:pt x="639" y="222"/>
                </a:lnTo>
                <a:lnTo>
                  <a:pt x="639" y="222"/>
                </a:lnTo>
                <a:lnTo>
                  <a:pt x="639" y="222"/>
                </a:lnTo>
                <a:lnTo>
                  <a:pt x="639" y="223"/>
                </a:lnTo>
                <a:lnTo>
                  <a:pt x="639" y="223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39" y="224"/>
                </a:lnTo>
                <a:lnTo>
                  <a:pt x="642" y="224"/>
                </a:lnTo>
                <a:lnTo>
                  <a:pt x="644" y="224"/>
                </a:lnTo>
                <a:lnTo>
                  <a:pt x="644" y="225"/>
                </a:lnTo>
                <a:lnTo>
                  <a:pt x="644" y="225"/>
                </a:lnTo>
                <a:lnTo>
                  <a:pt x="644" y="225"/>
                </a:lnTo>
                <a:lnTo>
                  <a:pt x="645" y="226"/>
                </a:lnTo>
                <a:lnTo>
                  <a:pt x="642" y="226"/>
                </a:lnTo>
                <a:lnTo>
                  <a:pt x="642" y="227"/>
                </a:lnTo>
                <a:lnTo>
                  <a:pt x="642" y="227"/>
                </a:lnTo>
                <a:lnTo>
                  <a:pt x="643" y="227"/>
                </a:lnTo>
                <a:lnTo>
                  <a:pt x="643" y="227"/>
                </a:lnTo>
                <a:lnTo>
                  <a:pt x="643" y="228"/>
                </a:lnTo>
                <a:lnTo>
                  <a:pt x="642" y="228"/>
                </a:lnTo>
                <a:lnTo>
                  <a:pt x="642" y="229"/>
                </a:lnTo>
                <a:lnTo>
                  <a:pt x="643" y="229"/>
                </a:lnTo>
                <a:lnTo>
                  <a:pt x="643" y="230"/>
                </a:lnTo>
                <a:lnTo>
                  <a:pt x="644" y="230"/>
                </a:lnTo>
                <a:lnTo>
                  <a:pt x="644" y="230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1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2"/>
                </a:lnTo>
                <a:lnTo>
                  <a:pt x="644" y="233"/>
                </a:lnTo>
                <a:lnTo>
                  <a:pt x="644" y="233"/>
                </a:lnTo>
                <a:lnTo>
                  <a:pt x="644" y="234"/>
                </a:lnTo>
                <a:lnTo>
                  <a:pt x="644" y="234"/>
                </a:lnTo>
                <a:lnTo>
                  <a:pt x="644" y="235"/>
                </a:lnTo>
                <a:lnTo>
                  <a:pt x="644" y="236"/>
                </a:lnTo>
                <a:lnTo>
                  <a:pt x="644" y="236"/>
                </a:lnTo>
                <a:lnTo>
                  <a:pt x="644" y="237"/>
                </a:lnTo>
                <a:lnTo>
                  <a:pt x="644" y="238"/>
                </a:lnTo>
                <a:lnTo>
                  <a:pt x="644" y="238"/>
                </a:lnTo>
                <a:lnTo>
                  <a:pt x="644" y="238"/>
                </a:lnTo>
                <a:lnTo>
                  <a:pt x="644" y="239"/>
                </a:lnTo>
                <a:lnTo>
                  <a:pt x="645" y="239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0"/>
                </a:lnTo>
                <a:lnTo>
                  <a:pt x="645" y="241"/>
                </a:lnTo>
                <a:lnTo>
                  <a:pt x="645" y="241"/>
                </a:lnTo>
                <a:lnTo>
                  <a:pt x="645" y="241"/>
                </a:lnTo>
                <a:lnTo>
                  <a:pt x="645" y="242"/>
                </a:lnTo>
                <a:lnTo>
                  <a:pt x="645" y="243"/>
                </a:lnTo>
                <a:lnTo>
                  <a:pt x="645" y="243"/>
                </a:lnTo>
                <a:lnTo>
                  <a:pt x="644" y="243"/>
                </a:lnTo>
                <a:lnTo>
                  <a:pt x="644" y="243"/>
                </a:lnTo>
                <a:lnTo>
                  <a:pt x="644" y="243"/>
                </a:lnTo>
                <a:lnTo>
                  <a:pt x="643" y="243"/>
                </a:lnTo>
                <a:lnTo>
                  <a:pt x="643" y="243"/>
                </a:lnTo>
                <a:lnTo>
                  <a:pt x="643" y="244"/>
                </a:lnTo>
                <a:lnTo>
                  <a:pt x="643" y="244"/>
                </a:lnTo>
                <a:lnTo>
                  <a:pt x="643" y="244"/>
                </a:lnTo>
                <a:lnTo>
                  <a:pt x="643" y="245"/>
                </a:lnTo>
                <a:lnTo>
                  <a:pt x="643" y="245"/>
                </a:lnTo>
                <a:lnTo>
                  <a:pt x="644" y="245"/>
                </a:lnTo>
                <a:lnTo>
                  <a:pt x="644" y="245"/>
                </a:lnTo>
                <a:lnTo>
                  <a:pt x="645" y="246"/>
                </a:lnTo>
                <a:lnTo>
                  <a:pt x="646" y="247"/>
                </a:lnTo>
                <a:lnTo>
                  <a:pt x="646" y="248"/>
                </a:lnTo>
                <a:lnTo>
                  <a:pt x="646" y="248"/>
                </a:lnTo>
                <a:lnTo>
                  <a:pt x="646" y="249"/>
                </a:lnTo>
                <a:lnTo>
                  <a:pt x="645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2"/>
                </a:lnTo>
                <a:lnTo>
                  <a:pt x="646" y="254"/>
                </a:lnTo>
                <a:lnTo>
                  <a:pt x="647" y="255"/>
                </a:lnTo>
                <a:lnTo>
                  <a:pt x="646" y="257"/>
                </a:lnTo>
                <a:lnTo>
                  <a:pt x="646" y="257"/>
                </a:lnTo>
                <a:lnTo>
                  <a:pt x="646" y="258"/>
                </a:lnTo>
                <a:lnTo>
                  <a:pt x="645" y="258"/>
                </a:lnTo>
                <a:lnTo>
                  <a:pt x="646" y="259"/>
                </a:lnTo>
                <a:lnTo>
                  <a:pt x="646" y="259"/>
                </a:lnTo>
                <a:lnTo>
                  <a:pt x="646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7" y="259"/>
                </a:lnTo>
                <a:lnTo>
                  <a:pt x="646" y="259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6" y="260"/>
                </a:lnTo>
                <a:lnTo>
                  <a:pt x="645" y="260"/>
                </a:lnTo>
                <a:lnTo>
                  <a:pt x="645" y="260"/>
                </a:lnTo>
                <a:lnTo>
                  <a:pt x="646" y="261"/>
                </a:lnTo>
                <a:lnTo>
                  <a:pt x="646" y="262"/>
                </a:lnTo>
                <a:lnTo>
                  <a:pt x="646" y="263"/>
                </a:lnTo>
                <a:lnTo>
                  <a:pt x="646" y="263"/>
                </a:lnTo>
                <a:lnTo>
                  <a:pt x="646" y="263"/>
                </a:lnTo>
                <a:lnTo>
                  <a:pt x="646" y="264"/>
                </a:lnTo>
                <a:lnTo>
                  <a:pt x="646" y="265"/>
                </a:lnTo>
                <a:lnTo>
                  <a:pt x="646" y="265"/>
                </a:lnTo>
                <a:lnTo>
                  <a:pt x="646" y="266"/>
                </a:lnTo>
                <a:lnTo>
                  <a:pt x="646" y="266"/>
                </a:lnTo>
                <a:lnTo>
                  <a:pt x="646" y="267"/>
                </a:lnTo>
                <a:lnTo>
                  <a:pt x="646" y="267"/>
                </a:lnTo>
                <a:lnTo>
                  <a:pt x="646" y="268"/>
                </a:lnTo>
                <a:lnTo>
                  <a:pt x="646" y="269"/>
                </a:lnTo>
                <a:lnTo>
                  <a:pt x="646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1"/>
                </a:lnTo>
                <a:lnTo>
                  <a:pt x="646" y="272"/>
                </a:lnTo>
                <a:lnTo>
                  <a:pt x="647" y="273"/>
                </a:lnTo>
                <a:lnTo>
                  <a:pt x="647" y="273"/>
                </a:lnTo>
                <a:lnTo>
                  <a:pt x="646" y="273"/>
                </a:lnTo>
                <a:lnTo>
                  <a:pt x="646" y="274"/>
                </a:lnTo>
                <a:lnTo>
                  <a:pt x="646" y="275"/>
                </a:lnTo>
                <a:lnTo>
                  <a:pt x="646" y="275"/>
                </a:lnTo>
                <a:lnTo>
                  <a:pt x="646" y="276"/>
                </a:lnTo>
                <a:lnTo>
                  <a:pt x="647" y="277"/>
                </a:lnTo>
                <a:lnTo>
                  <a:pt x="647" y="277"/>
                </a:lnTo>
                <a:lnTo>
                  <a:pt x="647" y="278"/>
                </a:lnTo>
                <a:lnTo>
                  <a:pt x="647" y="280"/>
                </a:lnTo>
                <a:lnTo>
                  <a:pt x="647" y="281"/>
                </a:lnTo>
                <a:lnTo>
                  <a:pt x="647" y="281"/>
                </a:lnTo>
                <a:lnTo>
                  <a:pt x="647" y="282"/>
                </a:lnTo>
                <a:lnTo>
                  <a:pt x="647" y="282"/>
                </a:lnTo>
                <a:lnTo>
                  <a:pt x="648" y="282"/>
                </a:lnTo>
                <a:lnTo>
                  <a:pt x="648" y="283"/>
                </a:lnTo>
                <a:lnTo>
                  <a:pt x="648" y="283"/>
                </a:lnTo>
                <a:lnTo>
                  <a:pt x="648" y="284"/>
                </a:lnTo>
                <a:lnTo>
                  <a:pt x="648" y="285"/>
                </a:lnTo>
                <a:lnTo>
                  <a:pt x="648" y="286"/>
                </a:lnTo>
                <a:lnTo>
                  <a:pt x="648" y="287"/>
                </a:lnTo>
                <a:lnTo>
                  <a:pt x="648" y="287"/>
                </a:lnTo>
                <a:lnTo>
                  <a:pt x="648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49" y="287"/>
                </a:lnTo>
                <a:lnTo>
                  <a:pt x="650" y="287"/>
                </a:lnTo>
                <a:lnTo>
                  <a:pt x="650" y="286"/>
                </a:lnTo>
                <a:lnTo>
                  <a:pt x="650" y="289"/>
                </a:lnTo>
                <a:lnTo>
                  <a:pt x="650" y="292"/>
                </a:lnTo>
                <a:lnTo>
                  <a:pt x="650" y="294"/>
                </a:lnTo>
                <a:lnTo>
                  <a:pt x="649" y="294"/>
                </a:lnTo>
                <a:lnTo>
                  <a:pt x="648" y="295"/>
                </a:lnTo>
                <a:lnTo>
                  <a:pt x="648" y="295"/>
                </a:lnTo>
                <a:lnTo>
                  <a:pt x="647" y="295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7" y="296"/>
                </a:lnTo>
                <a:lnTo>
                  <a:pt x="648" y="297"/>
                </a:lnTo>
                <a:lnTo>
                  <a:pt x="648" y="298"/>
                </a:lnTo>
                <a:lnTo>
                  <a:pt x="648" y="298"/>
                </a:lnTo>
                <a:lnTo>
                  <a:pt x="648" y="299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0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8" y="301"/>
                </a:lnTo>
                <a:lnTo>
                  <a:pt x="647" y="302"/>
                </a:lnTo>
                <a:lnTo>
                  <a:pt x="647" y="302"/>
                </a:lnTo>
                <a:lnTo>
                  <a:pt x="647" y="304"/>
                </a:lnTo>
                <a:lnTo>
                  <a:pt x="647" y="305"/>
                </a:lnTo>
                <a:lnTo>
                  <a:pt x="647" y="305"/>
                </a:lnTo>
                <a:lnTo>
                  <a:pt x="648" y="306"/>
                </a:lnTo>
                <a:lnTo>
                  <a:pt x="648" y="306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8" y="307"/>
                </a:lnTo>
                <a:lnTo>
                  <a:pt x="647" y="307"/>
                </a:lnTo>
                <a:lnTo>
                  <a:pt x="646" y="307"/>
                </a:lnTo>
                <a:lnTo>
                  <a:pt x="646" y="307"/>
                </a:lnTo>
                <a:lnTo>
                  <a:pt x="646" y="307"/>
                </a:lnTo>
                <a:lnTo>
                  <a:pt x="644" y="307"/>
                </a:lnTo>
                <a:lnTo>
                  <a:pt x="644" y="307"/>
                </a:lnTo>
                <a:lnTo>
                  <a:pt x="644" y="307"/>
                </a:lnTo>
                <a:lnTo>
                  <a:pt x="641" y="309"/>
                </a:lnTo>
                <a:lnTo>
                  <a:pt x="640" y="309"/>
                </a:lnTo>
                <a:lnTo>
                  <a:pt x="640" y="310"/>
                </a:lnTo>
                <a:lnTo>
                  <a:pt x="641" y="311"/>
                </a:lnTo>
                <a:lnTo>
                  <a:pt x="641" y="312"/>
                </a:lnTo>
                <a:lnTo>
                  <a:pt x="641" y="313"/>
                </a:lnTo>
                <a:lnTo>
                  <a:pt x="641" y="314"/>
                </a:lnTo>
                <a:lnTo>
                  <a:pt x="641" y="314"/>
                </a:lnTo>
                <a:lnTo>
                  <a:pt x="642" y="317"/>
                </a:lnTo>
                <a:lnTo>
                  <a:pt x="642" y="318"/>
                </a:lnTo>
                <a:lnTo>
                  <a:pt x="643" y="319"/>
                </a:lnTo>
                <a:lnTo>
                  <a:pt x="643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2" y="319"/>
                </a:lnTo>
                <a:lnTo>
                  <a:pt x="641" y="319"/>
                </a:lnTo>
                <a:lnTo>
                  <a:pt x="641" y="320"/>
                </a:lnTo>
                <a:lnTo>
                  <a:pt x="641" y="320"/>
                </a:lnTo>
                <a:lnTo>
                  <a:pt x="641" y="320"/>
                </a:lnTo>
                <a:lnTo>
                  <a:pt x="642" y="322"/>
                </a:lnTo>
                <a:lnTo>
                  <a:pt x="644" y="323"/>
                </a:lnTo>
                <a:lnTo>
                  <a:pt x="646" y="325"/>
                </a:lnTo>
                <a:lnTo>
                  <a:pt x="647" y="326"/>
                </a:lnTo>
                <a:lnTo>
                  <a:pt x="646" y="327"/>
                </a:lnTo>
                <a:lnTo>
                  <a:pt x="646" y="327"/>
                </a:lnTo>
                <a:lnTo>
                  <a:pt x="645" y="331"/>
                </a:lnTo>
                <a:lnTo>
                  <a:pt x="647" y="337"/>
                </a:lnTo>
                <a:lnTo>
                  <a:pt x="649" y="344"/>
                </a:lnTo>
                <a:lnTo>
                  <a:pt x="650" y="348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46" y="351"/>
                </a:lnTo>
                <a:lnTo>
                  <a:pt x="638" y="351"/>
                </a:lnTo>
                <a:lnTo>
                  <a:pt x="637" y="351"/>
                </a:lnTo>
                <a:lnTo>
                  <a:pt x="637" y="350"/>
                </a:lnTo>
                <a:lnTo>
                  <a:pt x="636" y="351"/>
                </a:lnTo>
                <a:lnTo>
                  <a:pt x="636" y="351"/>
                </a:lnTo>
                <a:lnTo>
                  <a:pt x="635" y="351"/>
                </a:lnTo>
                <a:lnTo>
                  <a:pt x="636" y="352"/>
                </a:lnTo>
                <a:lnTo>
                  <a:pt x="637" y="353"/>
                </a:lnTo>
                <a:lnTo>
                  <a:pt x="638" y="354"/>
                </a:lnTo>
                <a:lnTo>
                  <a:pt x="639" y="355"/>
                </a:lnTo>
                <a:lnTo>
                  <a:pt x="639" y="355"/>
                </a:lnTo>
                <a:lnTo>
                  <a:pt x="640" y="356"/>
                </a:lnTo>
                <a:lnTo>
                  <a:pt x="642" y="358"/>
                </a:lnTo>
                <a:lnTo>
                  <a:pt x="643" y="359"/>
                </a:lnTo>
                <a:lnTo>
                  <a:pt x="644" y="359"/>
                </a:lnTo>
                <a:lnTo>
                  <a:pt x="645" y="359"/>
                </a:lnTo>
                <a:lnTo>
                  <a:pt x="645" y="359"/>
                </a:lnTo>
                <a:lnTo>
                  <a:pt x="646" y="359"/>
                </a:lnTo>
                <a:lnTo>
                  <a:pt x="646" y="358"/>
                </a:lnTo>
                <a:lnTo>
                  <a:pt x="647" y="358"/>
                </a:lnTo>
                <a:lnTo>
                  <a:pt x="647" y="358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59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0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1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48" y="362"/>
                </a:lnTo>
                <a:lnTo>
                  <a:pt x="650" y="362"/>
                </a:lnTo>
                <a:lnTo>
                  <a:pt x="650" y="362"/>
                </a:lnTo>
                <a:lnTo>
                  <a:pt x="651" y="362"/>
                </a:lnTo>
                <a:lnTo>
                  <a:pt x="651" y="362"/>
                </a:lnTo>
                <a:lnTo>
                  <a:pt x="651" y="363"/>
                </a:lnTo>
                <a:lnTo>
                  <a:pt x="651" y="363"/>
                </a:lnTo>
                <a:lnTo>
                  <a:pt x="651" y="363"/>
                </a:lnTo>
                <a:lnTo>
                  <a:pt x="652" y="364"/>
                </a:lnTo>
                <a:lnTo>
                  <a:pt x="653" y="364"/>
                </a:lnTo>
                <a:lnTo>
                  <a:pt x="653" y="364"/>
                </a:lnTo>
                <a:lnTo>
                  <a:pt x="654" y="365"/>
                </a:lnTo>
                <a:lnTo>
                  <a:pt x="655" y="365"/>
                </a:lnTo>
                <a:lnTo>
                  <a:pt x="655" y="365"/>
                </a:lnTo>
                <a:lnTo>
                  <a:pt x="657" y="366"/>
                </a:lnTo>
                <a:lnTo>
                  <a:pt x="657" y="366"/>
                </a:lnTo>
                <a:lnTo>
                  <a:pt x="657" y="367"/>
                </a:lnTo>
                <a:lnTo>
                  <a:pt x="657" y="367"/>
                </a:lnTo>
                <a:lnTo>
                  <a:pt x="657" y="368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69"/>
                </a:lnTo>
                <a:lnTo>
                  <a:pt x="657" y="370"/>
                </a:lnTo>
                <a:lnTo>
                  <a:pt x="657" y="371"/>
                </a:lnTo>
                <a:lnTo>
                  <a:pt x="657" y="371"/>
                </a:lnTo>
                <a:lnTo>
                  <a:pt x="656" y="371"/>
                </a:lnTo>
                <a:lnTo>
                  <a:pt x="655" y="372"/>
                </a:lnTo>
                <a:lnTo>
                  <a:pt x="655" y="372"/>
                </a:lnTo>
                <a:lnTo>
                  <a:pt x="655" y="371"/>
                </a:lnTo>
                <a:lnTo>
                  <a:pt x="654" y="371"/>
                </a:lnTo>
                <a:lnTo>
                  <a:pt x="653" y="371"/>
                </a:lnTo>
                <a:lnTo>
                  <a:pt x="652" y="371"/>
                </a:lnTo>
                <a:lnTo>
                  <a:pt x="651" y="371"/>
                </a:lnTo>
                <a:lnTo>
                  <a:pt x="651" y="372"/>
                </a:lnTo>
                <a:lnTo>
                  <a:pt x="651" y="373"/>
                </a:lnTo>
                <a:lnTo>
                  <a:pt x="651" y="374"/>
                </a:lnTo>
                <a:lnTo>
                  <a:pt x="652" y="374"/>
                </a:lnTo>
                <a:lnTo>
                  <a:pt x="652" y="375"/>
                </a:lnTo>
                <a:lnTo>
                  <a:pt x="653" y="375"/>
                </a:lnTo>
                <a:lnTo>
                  <a:pt x="653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5" y="376"/>
                </a:lnTo>
                <a:lnTo>
                  <a:pt x="656" y="376"/>
                </a:lnTo>
                <a:lnTo>
                  <a:pt x="656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6"/>
                </a:lnTo>
                <a:lnTo>
                  <a:pt x="657" y="377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8"/>
                </a:lnTo>
                <a:lnTo>
                  <a:pt x="656" y="379"/>
                </a:lnTo>
                <a:lnTo>
                  <a:pt x="655" y="379"/>
                </a:lnTo>
                <a:lnTo>
                  <a:pt x="655" y="379"/>
                </a:lnTo>
                <a:lnTo>
                  <a:pt x="655" y="380"/>
                </a:lnTo>
                <a:lnTo>
                  <a:pt x="655" y="380"/>
                </a:lnTo>
                <a:lnTo>
                  <a:pt x="655" y="380"/>
                </a:lnTo>
                <a:lnTo>
                  <a:pt x="655" y="381"/>
                </a:lnTo>
                <a:lnTo>
                  <a:pt x="655" y="381"/>
                </a:lnTo>
                <a:lnTo>
                  <a:pt x="655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2"/>
                </a:lnTo>
                <a:lnTo>
                  <a:pt x="654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3"/>
                </a:lnTo>
                <a:lnTo>
                  <a:pt x="653" y="384"/>
                </a:lnTo>
                <a:lnTo>
                  <a:pt x="653" y="384"/>
                </a:lnTo>
                <a:lnTo>
                  <a:pt x="653" y="384"/>
                </a:lnTo>
                <a:lnTo>
                  <a:pt x="653" y="385"/>
                </a:lnTo>
                <a:lnTo>
                  <a:pt x="653" y="385"/>
                </a:lnTo>
                <a:lnTo>
                  <a:pt x="653" y="385"/>
                </a:lnTo>
                <a:lnTo>
                  <a:pt x="652" y="386"/>
                </a:lnTo>
                <a:lnTo>
                  <a:pt x="652" y="386"/>
                </a:lnTo>
                <a:lnTo>
                  <a:pt x="652" y="386"/>
                </a:lnTo>
                <a:lnTo>
                  <a:pt x="652" y="387"/>
                </a:lnTo>
                <a:lnTo>
                  <a:pt x="652" y="387"/>
                </a:lnTo>
                <a:lnTo>
                  <a:pt x="652" y="387"/>
                </a:lnTo>
                <a:lnTo>
                  <a:pt x="651" y="387"/>
                </a:lnTo>
                <a:lnTo>
                  <a:pt x="651" y="387"/>
                </a:lnTo>
                <a:lnTo>
                  <a:pt x="651" y="388"/>
                </a:lnTo>
                <a:lnTo>
                  <a:pt x="650" y="389"/>
                </a:lnTo>
                <a:lnTo>
                  <a:pt x="650" y="390"/>
                </a:lnTo>
                <a:lnTo>
                  <a:pt x="650" y="391"/>
                </a:lnTo>
                <a:lnTo>
                  <a:pt x="650" y="392"/>
                </a:lnTo>
                <a:lnTo>
                  <a:pt x="650" y="392"/>
                </a:lnTo>
                <a:lnTo>
                  <a:pt x="651" y="393"/>
                </a:lnTo>
                <a:lnTo>
                  <a:pt x="650" y="394"/>
                </a:lnTo>
                <a:lnTo>
                  <a:pt x="651" y="396"/>
                </a:lnTo>
                <a:lnTo>
                  <a:pt x="651" y="396"/>
                </a:lnTo>
                <a:lnTo>
                  <a:pt x="651" y="397"/>
                </a:lnTo>
                <a:lnTo>
                  <a:pt x="651" y="397"/>
                </a:lnTo>
                <a:lnTo>
                  <a:pt x="652" y="397"/>
                </a:lnTo>
                <a:lnTo>
                  <a:pt x="653" y="397"/>
                </a:lnTo>
                <a:lnTo>
                  <a:pt x="653" y="397"/>
                </a:lnTo>
                <a:lnTo>
                  <a:pt x="653" y="398"/>
                </a:lnTo>
                <a:lnTo>
                  <a:pt x="653" y="399"/>
                </a:lnTo>
                <a:lnTo>
                  <a:pt x="653" y="399"/>
                </a:lnTo>
                <a:lnTo>
                  <a:pt x="653" y="399"/>
                </a:lnTo>
                <a:lnTo>
                  <a:pt x="653" y="400"/>
                </a:lnTo>
                <a:lnTo>
                  <a:pt x="653" y="401"/>
                </a:lnTo>
                <a:lnTo>
                  <a:pt x="653" y="401"/>
                </a:lnTo>
                <a:lnTo>
                  <a:pt x="653" y="403"/>
                </a:lnTo>
                <a:lnTo>
                  <a:pt x="653" y="403"/>
                </a:lnTo>
                <a:lnTo>
                  <a:pt x="653" y="404"/>
                </a:lnTo>
                <a:lnTo>
                  <a:pt x="653" y="405"/>
                </a:lnTo>
                <a:lnTo>
                  <a:pt x="653" y="405"/>
                </a:lnTo>
                <a:lnTo>
                  <a:pt x="653" y="406"/>
                </a:lnTo>
                <a:lnTo>
                  <a:pt x="653" y="407"/>
                </a:lnTo>
                <a:lnTo>
                  <a:pt x="653" y="408"/>
                </a:lnTo>
                <a:lnTo>
                  <a:pt x="653" y="408"/>
                </a:lnTo>
                <a:lnTo>
                  <a:pt x="653" y="409"/>
                </a:lnTo>
                <a:lnTo>
                  <a:pt x="653" y="410"/>
                </a:lnTo>
                <a:lnTo>
                  <a:pt x="653" y="411"/>
                </a:lnTo>
                <a:lnTo>
                  <a:pt x="655" y="410"/>
                </a:lnTo>
                <a:lnTo>
                  <a:pt x="660" y="411"/>
                </a:lnTo>
                <a:lnTo>
                  <a:pt x="664" y="411"/>
                </a:lnTo>
                <a:lnTo>
                  <a:pt x="666" y="411"/>
                </a:lnTo>
                <a:lnTo>
                  <a:pt x="666" y="412"/>
                </a:lnTo>
                <a:lnTo>
                  <a:pt x="666" y="412"/>
                </a:lnTo>
                <a:lnTo>
                  <a:pt x="666" y="413"/>
                </a:lnTo>
                <a:lnTo>
                  <a:pt x="665" y="413"/>
                </a:lnTo>
                <a:lnTo>
                  <a:pt x="663" y="414"/>
                </a:lnTo>
                <a:lnTo>
                  <a:pt x="661" y="414"/>
                </a:lnTo>
                <a:lnTo>
                  <a:pt x="658" y="414"/>
                </a:lnTo>
                <a:lnTo>
                  <a:pt x="658" y="413"/>
                </a:lnTo>
                <a:lnTo>
                  <a:pt x="657" y="413"/>
                </a:lnTo>
                <a:lnTo>
                  <a:pt x="656" y="413"/>
                </a:lnTo>
                <a:lnTo>
                  <a:pt x="653" y="414"/>
                </a:lnTo>
                <a:lnTo>
                  <a:pt x="653" y="415"/>
                </a:lnTo>
                <a:lnTo>
                  <a:pt x="652" y="415"/>
                </a:lnTo>
                <a:lnTo>
                  <a:pt x="652" y="415"/>
                </a:lnTo>
                <a:lnTo>
                  <a:pt x="652" y="416"/>
                </a:lnTo>
                <a:lnTo>
                  <a:pt x="651" y="417"/>
                </a:lnTo>
                <a:lnTo>
                  <a:pt x="651" y="417"/>
                </a:lnTo>
                <a:lnTo>
                  <a:pt x="650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9" y="417"/>
                </a:lnTo>
                <a:lnTo>
                  <a:pt x="646" y="416"/>
                </a:lnTo>
                <a:lnTo>
                  <a:pt x="646" y="416"/>
                </a:lnTo>
                <a:lnTo>
                  <a:pt x="646" y="417"/>
                </a:lnTo>
                <a:lnTo>
                  <a:pt x="646" y="417"/>
                </a:lnTo>
                <a:lnTo>
                  <a:pt x="647" y="417"/>
                </a:lnTo>
                <a:lnTo>
                  <a:pt x="647" y="417"/>
                </a:lnTo>
                <a:lnTo>
                  <a:pt x="647" y="418"/>
                </a:lnTo>
                <a:lnTo>
                  <a:pt x="647" y="418"/>
                </a:lnTo>
                <a:lnTo>
                  <a:pt x="647" y="419"/>
                </a:lnTo>
                <a:lnTo>
                  <a:pt x="647" y="419"/>
                </a:lnTo>
                <a:lnTo>
                  <a:pt x="648" y="420"/>
                </a:lnTo>
                <a:lnTo>
                  <a:pt x="648" y="420"/>
                </a:lnTo>
                <a:lnTo>
                  <a:pt x="647" y="420"/>
                </a:lnTo>
                <a:lnTo>
                  <a:pt x="646" y="421"/>
                </a:lnTo>
                <a:lnTo>
                  <a:pt x="646" y="421"/>
                </a:lnTo>
                <a:lnTo>
                  <a:pt x="646" y="421"/>
                </a:lnTo>
                <a:lnTo>
                  <a:pt x="646" y="422"/>
                </a:lnTo>
                <a:lnTo>
                  <a:pt x="646" y="422"/>
                </a:lnTo>
                <a:lnTo>
                  <a:pt x="647" y="422"/>
                </a:lnTo>
                <a:lnTo>
                  <a:pt x="647" y="423"/>
                </a:lnTo>
                <a:lnTo>
                  <a:pt x="646" y="423"/>
                </a:lnTo>
                <a:lnTo>
                  <a:pt x="646" y="423"/>
                </a:lnTo>
                <a:lnTo>
                  <a:pt x="646" y="423"/>
                </a:lnTo>
                <a:lnTo>
                  <a:pt x="645" y="423"/>
                </a:lnTo>
                <a:lnTo>
                  <a:pt x="645" y="423"/>
                </a:lnTo>
                <a:lnTo>
                  <a:pt x="645" y="423"/>
                </a:lnTo>
                <a:lnTo>
                  <a:pt x="644" y="423"/>
                </a:lnTo>
                <a:lnTo>
                  <a:pt x="644" y="424"/>
                </a:lnTo>
                <a:lnTo>
                  <a:pt x="644" y="424"/>
                </a:lnTo>
                <a:lnTo>
                  <a:pt x="644" y="424"/>
                </a:lnTo>
                <a:lnTo>
                  <a:pt x="643" y="424"/>
                </a:lnTo>
                <a:lnTo>
                  <a:pt x="642" y="424"/>
                </a:lnTo>
                <a:lnTo>
                  <a:pt x="642" y="424"/>
                </a:lnTo>
                <a:lnTo>
                  <a:pt x="641" y="424"/>
                </a:lnTo>
                <a:lnTo>
                  <a:pt x="641" y="424"/>
                </a:lnTo>
                <a:lnTo>
                  <a:pt x="640" y="425"/>
                </a:lnTo>
                <a:lnTo>
                  <a:pt x="639" y="425"/>
                </a:lnTo>
                <a:lnTo>
                  <a:pt x="639" y="425"/>
                </a:lnTo>
                <a:lnTo>
                  <a:pt x="637" y="425"/>
                </a:lnTo>
                <a:lnTo>
                  <a:pt x="636" y="425"/>
                </a:lnTo>
                <a:lnTo>
                  <a:pt x="635" y="425"/>
                </a:lnTo>
                <a:lnTo>
                  <a:pt x="634" y="425"/>
                </a:lnTo>
                <a:lnTo>
                  <a:pt x="633" y="425"/>
                </a:lnTo>
                <a:lnTo>
                  <a:pt x="631" y="425"/>
                </a:lnTo>
                <a:lnTo>
                  <a:pt x="631" y="425"/>
                </a:lnTo>
                <a:lnTo>
                  <a:pt x="630" y="425"/>
                </a:lnTo>
                <a:lnTo>
                  <a:pt x="629" y="425"/>
                </a:lnTo>
                <a:lnTo>
                  <a:pt x="628" y="425"/>
                </a:lnTo>
                <a:lnTo>
                  <a:pt x="627" y="425"/>
                </a:lnTo>
                <a:lnTo>
                  <a:pt x="628" y="429"/>
                </a:lnTo>
                <a:lnTo>
                  <a:pt x="627" y="429"/>
                </a:lnTo>
                <a:lnTo>
                  <a:pt x="625" y="429"/>
                </a:lnTo>
                <a:lnTo>
                  <a:pt x="625" y="429"/>
                </a:lnTo>
                <a:lnTo>
                  <a:pt x="625" y="429"/>
                </a:lnTo>
                <a:lnTo>
                  <a:pt x="624" y="429"/>
                </a:lnTo>
                <a:lnTo>
                  <a:pt x="624" y="429"/>
                </a:lnTo>
                <a:lnTo>
                  <a:pt x="624" y="430"/>
                </a:lnTo>
                <a:lnTo>
                  <a:pt x="623" y="430"/>
                </a:lnTo>
                <a:lnTo>
                  <a:pt x="623" y="430"/>
                </a:lnTo>
                <a:lnTo>
                  <a:pt x="622" y="430"/>
                </a:lnTo>
                <a:lnTo>
                  <a:pt x="622" y="430"/>
                </a:lnTo>
                <a:lnTo>
                  <a:pt x="622" y="429"/>
                </a:lnTo>
                <a:lnTo>
                  <a:pt x="621" y="429"/>
                </a:lnTo>
                <a:lnTo>
                  <a:pt x="621" y="429"/>
                </a:lnTo>
                <a:lnTo>
                  <a:pt x="620" y="429"/>
                </a:lnTo>
                <a:lnTo>
                  <a:pt x="619" y="429"/>
                </a:lnTo>
                <a:lnTo>
                  <a:pt x="618" y="429"/>
                </a:lnTo>
                <a:lnTo>
                  <a:pt x="618" y="429"/>
                </a:lnTo>
                <a:lnTo>
                  <a:pt x="618" y="429"/>
                </a:lnTo>
                <a:lnTo>
                  <a:pt x="617" y="429"/>
                </a:lnTo>
                <a:lnTo>
                  <a:pt x="616" y="429"/>
                </a:lnTo>
                <a:lnTo>
                  <a:pt x="616" y="429"/>
                </a:lnTo>
                <a:lnTo>
                  <a:pt x="616" y="429"/>
                </a:lnTo>
                <a:lnTo>
                  <a:pt x="615" y="429"/>
                </a:lnTo>
                <a:lnTo>
                  <a:pt x="605" y="428"/>
                </a:lnTo>
                <a:lnTo>
                  <a:pt x="602" y="429"/>
                </a:lnTo>
                <a:lnTo>
                  <a:pt x="596" y="428"/>
                </a:lnTo>
                <a:lnTo>
                  <a:pt x="593" y="427"/>
                </a:lnTo>
                <a:lnTo>
                  <a:pt x="593" y="427"/>
                </a:lnTo>
                <a:lnTo>
                  <a:pt x="590" y="426"/>
                </a:lnTo>
                <a:lnTo>
                  <a:pt x="590" y="426"/>
                </a:lnTo>
                <a:lnTo>
                  <a:pt x="588" y="426"/>
                </a:lnTo>
                <a:lnTo>
                  <a:pt x="588" y="426"/>
                </a:lnTo>
                <a:lnTo>
                  <a:pt x="586" y="426"/>
                </a:lnTo>
                <a:lnTo>
                  <a:pt x="586" y="428"/>
                </a:lnTo>
                <a:lnTo>
                  <a:pt x="582" y="429"/>
                </a:lnTo>
                <a:lnTo>
                  <a:pt x="582" y="429"/>
                </a:lnTo>
                <a:lnTo>
                  <a:pt x="582" y="432"/>
                </a:lnTo>
                <a:lnTo>
                  <a:pt x="582" y="433"/>
                </a:lnTo>
                <a:lnTo>
                  <a:pt x="582" y="434"/>
                </a:lnTo>
                <a:lnTo>
                  <a:pt x="582" y="435"/>
                </a:lnTo>
                <a:lnTo>
                  <a:pt x="582" y="439"/>
                </a:lnTo>
                <a:lnTo>
                  <a:pt x="580" y="441"/>
                </a:lnTo>
                <a:lnTo>
                  <a:pt x="579" y="441"/>
                </a:lnTo>
                <a:lnTo>
                  <a:pt x="579" y="441"/>
                </a:lnTo>
                <a:lnTo>
                  <a:pt x="577" y="441"/>
                </a:lnTo>
                <a:lnTo>
                  <a:pt x="575" y="441"/>
                </a:lnTo>
                <a:lnTo>
                  <a:pt x="573" y="442"/>
                </a:lnTo>
                <a:lnTo>
                  <a:pt x="574" y="443"/>
                </a:lnTo>
                <a:lnTo>
                  <a:pt x="571" y="445"/>
                </a:lnTo>
                <a:lnTo>
                  <a:pt x="570" y="445"/>
                </a:lnTo>
                <a:lnTo>
                  <a:pt x="570" y="445"/>
                </a:lnTo>
                <a:lnTo>
                  <a:pt x="570" y="443"/>
                </a:lnTo>
                <a:lnTo>
                  <a:pt x="569" y="444"/>
                </a:lnTo>
                <a:lnTo>
                  <a:pt x="569" y="445"/>
                </a:lnTo>
                <a:lnTo>
                  <a:pt x="567" y="446"/>
                </a:lnTo>
                <a:lnTo>
                  <a:pt x="568" y="446"/>
                </a:lnTo>
                <a:lnTo>
                  <a:pt x="568" y="447"/>
                </a:lnTo>
                <a:lnTo>
                  <a:pt x="565" y="447"/>
                </a:lnTo>
                <a:lnTo>
                  <a:pt x="565" y="448"/>
                </a:lnTo>
                <a:lnTo>
                  <a:pt x="564" y="449"/>
                </a:lnTo>
                <a:lnTo>
                  <a:pt x="564" y="449"/>
                </a:lnTo>
                <a:lnTo>
                  <a:pt x="565" y="450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5" y="451"/>
                </a:lnTo>
                <a:lnTo>
                  <a:pt x="566" y="453"/>
                </a:lnTo>
                <a:lnTo>
                  <a:pt x="566" y="454"/>
                </a:lnTo>
                <a:lnTo>
                  <a:pt x="566" y="454"/>
                </a:lnTo>
                <a:lnTo>
                  <a:pt x="567" y="454"/>
                </a:lnTo>
                <a:lnTo>
                  <a:pt x="567" y="454"/>
                </a:lnTo>
                <a:lnTo>
                  <a:pt x="568" y="454"/>
                </a:lnTo>
                <a:lnTo>
                  <a:pt x="568" y="455"/>
                </a:lnTo>
                <a:lnTo>
                  <a:pt x="569" y="455"/>
                </a:lnTo>
                <a:lnTo>
                  <a:pt x="569" y="455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6"/>
                </a:lnTo>
                <a:lnTo>
                  <a:pt x="569" y="457"/>
                </a:lnTo>
                <a:lnTo>
                  <a:pt x="569" y="457"/>
                </a:lnTo>
                <a:lnTo>
                  <a:pt x="569" y="457"/>
                </a:lnTo>
                <a:lnTo>
                  <a:pt x="569" y="458"/>
                </a:lnTo>
                <a:lnTo>
                  <a:pt x="569" y="459"/>
                </a:lnTo>
                <a:lnTo>
                  <a:pt x="569" y="460"/>
                </a:lnTo>
                <a:lnTo>
                  <a:pt x="569" y="460"/>
                </a:lnTo>
                <a:lnTo>
                  <a:pt x="569" y="460"/>
                </a:lnTo>
                <a:lnTo>
                  <a:pt x="568" y="460"/>
                </a:lnTo>
                <a:lnTo>
                  <a:pt x="567" y="461"/>
                </a:lnTo>
                <a:lnTo>
                  <a:pt x="567" y="461"/>
                </a:lnTo>
                <a:lnTo>
                  <a:pt x="567" y="461"/>
                </a:lnTo>
                <a:lnTo>
                  <a:pt x="567" y="463"/>
                </a:lnTo>
                <a:lnTo>
                  <a:pt x="568" y="466"/>
                </a:lnTo>
                <a:lnTo>
                  <a:pt x="567" y="467"/>
                </a:lnTo>
                <a:lnTo>
                  <a:pt x="566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1"/>
                </a:lnTo>
                <a:lnTo>
                  <a:pt x="569" y="471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69" y="472"/>
                </a:lnTo>
                <a:lnTo>
                  <a:pt x="570" y="473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70" y="474"/>
                </a:lnTo>
                <a:lnTo>
                  <a:pt x="569" y="475"/>
                </a:lnTo>
                <a:lnTo>
                  <a:pt x="569" y="476"/>
                </a:lnTo>
                <a:lnTo>
                  <a:pt x="569" y="476"/>
                </a:lnTo>
                <a:lnTo>
                  <a:pt x="569" y="476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7"/>
                </a:lnTo>
                <a:lnTo>
                  <a:pt x="569" y="478"/>
                </a:lnTo>
                <a:lnTo>
                  <a:pt x="569" y="478"/>
                </a:lnTo>
                <a:lnTo>
                  <a:pt x="569" y="478"/>
                </a:lnTo>
                <a:lnTo>
                  <a:pt x="567" y="478"/>
                </a:lnTo>
                <a:lnTo>
                  <a:pt x="567" y="478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6" y="477"/>
                </a:lnTo>
                <a:lnTo>
                  <a:pt x="565" y="477"/>
                </a:lnTo>
                <a:lnTo>
                  <a:pt x="565" y="477"/>
                </a:lnTo>
                <a:lnTo>
                  <a:pt x="564" y="477"/>
                </a:lnTo>
                <a:lnTo>
                  <a:pt x="561" y="477"/>
                </a:lnTo>
                <a:lnTo>
                  <a:pt x="560" y="477"/>
                </a:lnTo>
                <a:lnTo>
                  <a:pt x="561" y="480"/>
                </a:lnTo>
                <a:lnTo>
                  <a:pt x="560" y="480"/>
                </a:lnTo>
                <a:lnTo>
                  <a:pt x="561" y="483"/>
                </a:lnTo>
                <a:lnTo>
                  <a:pt x="560" y="483"/>
                </a:lnTo>
                <a:lnTo>
                  <a:pt x="560" y="483"/>
                </a:lnTo>
                <a:lnTo>
                  <a:pt x="560" y="485"/>
                </a:lnTo>
                <a:lnTo>
                  <a:pt x="561" y="485"/>
                </a:lnTo>
                <a:lnTo>
                  <a:pt x="561" y="485"/>
                </a:lnTo>
                <a:lnTo>
                  <a:pt x="561" y="485"/>
                </a:lnTo>
                <a:lnTo>
                  <a:pt x="562" y="485"/>
                </a:lnTo>
                <a:lnTo>
                  <a:pt x="562" y="485"/>
                </a:lnTo>
                <a:lnTo>
                  <a:pt x="563" y="485"/>
                </a:lnTo>
                <a:lnTo>
                  <a:pt x="563" y="485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6"/>
                </a:lnTo>
                <a:lnTo>
                  <a:pt x="563" y="487"/>
                </a:lnTo>
                <a:lnTo>
                  <a:pt x="563" y="487"/>
                </a:lnTo>
                <a:lnTo>
                  <a:pt x="563" y="487"/>
                </a:lnTo>
                <a:lnTo>
                  <a:pt x="563" y="488"/>
                </a:lnTo>
                <a:lnTo>
                  <a:pt x="564" y="488"/>
                </a:lnTo>
                <a:lnTo>
                  <a:pt x="565" y="488"/>
                </a:lnTo>
                <a:lnTo>
                  <a:pt x="566" y="490"/>
                </a:lnTo>
                <a:lnTo>
                  <a:pt x="566" y="490"/>
                </a:lnTo>
                <a:lnTo>
                  <a:pt x="566" y="490"/>
                </a:lnTo>
                <a:lnTo>
                  <a:pt x="565" y="491"/>
                </a:lnTo>
                <a:lnTo>
                  <a:pt x="565" y="491"/>
                </a:lnTo>
                <a:lnTo>
                  <a:pt x="565" y="492"/>
                </a:lnTo>
                <a:lnTo>
                  <a:pt x="564" y="492"/>
                </a:lnTo>
                <a:lnTo>
                  <a:pt x="564" y="493"/>
                </a:lnTo>
                <a:lnTo>
                  <a:pt x="563" y="493"/>
                </a:lnTo>
                <a:lnTo>
                  <a:pt x="563" y="493"/>
                </a:lnTo>
                <a:lnTo>
                  <a:pt x="563" y="493"/>
                </a:lnTo>
                <a:lnTo>
                  <a:pt x="562" y="493"/>
                </a:lnTo>
                <a:lnTo>
                  <a:pt x="561" y="494"/>
                </a:lnTo>
                <a:lnTo>
                  <a:pt x="561" y="494"/>
                </a:lnTo>
                <a:lnTo>
                  <a:pt x="559" y="494"/>
                </a:lnTo>
                <a:lnTo>
                  <a:pt x="559" y="494"/>
                </a:lnTo>
                <a:lnTo>
                  <a:pt x="559" y="494"/>
                </a:lnTo>
                <a:lnTo>
                  <a:pt x="557" y="494"/>
                </a:lnTo>
                <a:lnTo>
                  <a:pt x="557" y="495"/>
                </a:lnTo>
                <a:lnTo>
                  <a:pt x="557" y="496"/>
                </a:lnTo>
                <a:lnTo>
                  <a:pt x="557" y="496"/>
                </a:lnTo>
                <a:lnTo>
                  <a:pt x="556" y="497"/>
                </a:lnTo>
                <a:lnTo>
                  <a:pt x="556" y="498"/>
                </a:lnTo>
                <a:lnTo>
                  <a:pt x="555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4" y="499"/>
                </a:lnTo>
                <a:lnTo>
                  <a:pt x="553" y="500"/>
                </a:lnTo>
                <a:lnTo>
                  <a:pt x="553" y="500"/>
                </a:lnTo>
                <a:lnTo>
                  <a:pt x="553" y="500"/>
                </a:lnTo>
                <a:lnTo>
                  <a:pt x="552" y="501"/>
                </a:lnTo>
                <a:lnTo>
                  <a:pt x="552" y="501"/>
                </a:lnTo>
                <a:lnTo>
                  <a:pt x="551" y="502"/>
                </a:lnTo>
                <a:lnTo>
                  <a:pt x="551" y="503"/>
                </a:lnTo>
                <a:lnTo>
                  <a:pt x="551" y="503"/>
                </a:lnTo>
                <a:lnTo>
                  <a:pt x="551" y="504"/>
                </a:lnTo>
                <a:lnTo>
                  <a:pt x="550" y="504"/>
                </a:lnTo>
                <a:lnTo>
                  <a:pt x="550" y="504"/>
                </a:lnTo>
                <a:lnTo>
                  <a:pt x="550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4"/>
                </a:lnTo>
                <a:lnTo>
                  <a:pt x="549" y="505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6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8" y="507"/>
                </a:lnTo>
                <a:lnTo>
                  <a:pt x="547" y="508"/>
                </a:lnTo>
                <a:lnTo>
                  <a:pt x="547" y="508"/>
                </a:lnTo>
                <a:lnTo>
                  <a:pt x="547" y="508"/>
                </a:lnTo>
                <a:lnTo>
                  <a:pt x="547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09"/>
                </a:lnTo>
                <a:lnTo>
                  <a:pt x="545" y="510"/>
                </a:lnTo>
                <a:lnTo>
                  <a:pt x="545" y="510"/>
                </a:lnTo>
                <a:lnTo>
                  <a:pt x="545" y="510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5" y="511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4" y="512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3" y="513"/>
                </a:lnTo>
                <a:lnTo>
                  <a:pt x="542" y="513"/>
                </a:lnTo>
                <a:lnTo>
                  <a:pt x="541" y="513"/>
                </a:lnTo>
                <a:lnTo>
                  <a:pt x="541" y="513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39" y="516"/>
                </a:lnTo>
                <a:lnTo>
                  <a:pt x="539" y="517"/>
                </a:lnTo>
                <a:lnTo>
                  <a:pt x="539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7"/>
                </a:lnTo>
                <a:lnTo>
                  <a:pt x="538" y="518"/>
                </a:lnTo>
                <a:lnTo>
                  <a:pt x="538" y="518"/>
                </a:lnTo>
                <a:lnTo>
                  <a:pt x="538" y="518"/>
                </a:lnTo>
                <a:lnTo>
                  <a:pt x="538" y="519"/>
                </a:lnTo>
                <a:lnTo>
                  <a:pt x="538" y="519"/>
                </a:lnTo>
                <a:lnTo>
                  <a:pt x="538" y="519"/>
                </a:lnTo>
                <a:lnTo>
                  <a:pt x="538" y="520"/>
                </a:lnTo>
                <a:lnTo>
                  <a:pt x="538" y="520"/>
                </a:lnTo>
                <a:lnTo>
                  <a:pt x="538" y="521"/>
                </a:lnTo>
                <a:lnTo>
                  <a:pt x="538" y="521"/>
                </a:lnTo>
                <a:lnTo>
                  <a:pt x="537" y="521"/>
                </a:lnTo>
                <a:lnTo>
                  <a:pt x="537" y="521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2"/>
                </a:lnTo>
                <a:lnTo>
                  <a:pt x="536" y="523"/>
                </a:lnTo>
                <a:lnTo>
                  <a:pt x="536" y="523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6" y="524"/>
                </a:lnTo>
                <a:lnTo>
                  <a:pt x="535" y="524"/>
                </a:lnTo>
                <a:lnTo>
                  <a:pt x="535" y="524"/>
                </a:lnTo>
                <a:lnTo>
                  <a:pt x="535" y="524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5"/>
                </a:lnTo>
                <a:lnTo>
                  <a:pt x="534" y="526"/>
                </a:lnTo>
                <a:lnTo>
                  <a:pt x="534" y="526"/>
                </a:lnTo>
                <a:lnTo>
                  <a:pt x="533" y="526"/>
                </a:lnTo>
                <a:lnTo>
                  <a:pt x="533" y="526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7"/>
                </a:lnTo>
                <a:lnTo>
                  <a:pt x="533" y="528"/>
                </a:lnTo>
                <a:lnTo>
                  <a:pt x="532" y="528"/>
                </a:lnTo>
                <a:lnTo>
                  <a:pt x="532" y="529"/>
                </a:lnTo>
                <a:lnTo>
                  <a:pt x="532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29"/>
                </a:lnTo>
                <a:lnTo>
                  <a:pt x="531" y="530"/>
                </a:lnTo>
                <a:lnTo>
                  <a:pt x="531" y="530"/>
                </a:lnTo>
                <a:lnTo>
                  <a:pt x="531" y="531"/>
                </a:lnTo>
                <a:lnTo>
                  <a:pt x="531" y="531"/>
                </a:lnTo>
                <a:lnTo>
                  <a:pt x="531" y="531"/>
                </a:lnTo>
                <a:lnTo>
                  <a:pt x="530" y="531"/>
                </a:lnTo>
                <a:lnTo>
                  <a:pt x="529" y="532"/>
                </a:lnTo>
                <a:lnTo>
                  <a:pt x="529" y="532"/>
                </a:lnTo>
                <a:lnTo>
                  <a:pt x="529" y="532"/>
                </a:lnTo>
                <a:lnTo>
                  <a:pt x="528" y="532"/>
                </a:lnTo>
                <a:lnTo>
                  <a:pt x="528" y="533"/>
                </a:lnTo>
                <a:lnTo>
                  <a:pt x="528" y="533"/>
                </a:lnTo>
                <a:lnTo>
                  <a:pt x="528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4"/>
                </a:lnTo>
                <a:lnTo>
                  <a:pt x="527" y="535"/>
                </a:lnTo>
                <a:lnTo>
                  <a:pt x="526" y="535"/>
                </a:lnTo>
                <a:lnTo>
                  <a:pt x="526" y="536"/>
                </a:lnTo>
                <a:lnTo>
                  <a:pt x="525" y="536"/>
                </a:lnTo>
                <a:lnTo>
                  <a:pt x="525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6"/>
                </a:lnTo>
                <a:lnTo>
                  <a:pt x="524" y="537"/>
                </a:lnTo>
                <a:lnTo>
                  <a:pt x="523" y="537"/>
                </a:lnTo>
                <a:lnTo>
                  <a:pt x="523" y="538"/>
                </a:lnTo>
                <a:lnTo>
                  <a:pt x="522" y="538"/>
                </a:lnTo>
                <a:lnTo>
                  <a:pt x="522" y="538"/>
                </a:lnTo>
                <a:lnTo>
                  <a:pt x="522" y="539"/>
                </a:lnTo>
                <a:lnTo>
                  <a:pt x="521" y="539"/>
                </a:lnTo>
                <a:lnTo>
                  <a:pt x="520" y="540"/>
                </a:lnTo>
                <a:lnTo>
                  <a:pt x="520" y="541"/>
                </a:lnTo>
                <a:lnTo>
                  <a:pt x="520" y="542"/>
                </a:lnTo>
                <a:lnTo>
                  <a:pt x="520" y="542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3"/>
                </a:lnTo>
                <a:lnTo>
                  <a:pt x="520" y="544"/>
                </a:lnTo>
                <a:lnTo>
                  <a:pt x="520" y="545"/>
                </a:lnTo>
                <a:lnTo>
                  <a:pt x="519" y="545"/>
                </a:lnTo>
                <a:lnTo>
                  <a:pt x="519" y="546"/>
                </a:lnTo>
                <a:lnTo>
                  <a:pt x="519" y="546"/>
                </a:lnTo>
                <a:lnTo>
                  <a:pt x="519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6"/>
                </a:lnTo>
                <a:lnTo>
                  <a:pt x="518" y="547"/>
                </a:lnTo>
                <a:lnTo>
                  <a:pt x="518" y="547"/>
                </a:lnTo>
                <a:lnTo>
                  <a:pt x="518" y="548"/>
                </a:lnTo>
                <a:lnTo>
                  <a:pt x="519" y="548"/>
                </a:lnTo>
                <a:lnTo>
                  <a:pt x="519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0" y="548"/>
                </a:lnTo>
                <a:lnTo>
                  <a:pt x="521" y="548"/>
                </a:lnTo>
                <a:lnTo>
                  <a:pt x="522" y="548"/>
                </a:lnTo>
                <a:lnTo>
                  <a:pt x="522" y="548"/>
                </a:lnTo>
                <a:lnTo>
                  <a:pt x="522" y="549"/>
                </a:lnTo>
                <a:lnTo>
                  <a:pt x="522" y="549"/>
                </a:lnTo>
                <a:lnTo>
                  <a:pt x="522" y="550"/>
                </a:lnTo>
                <a:lnTo>
                  <a:pt x="522" y="550"/>
                </a:lnTo>
                <a:lnTo>
                  <a:pt x="522" y="551"/>
                </a:lnTo>
                <a:lnTo>
                  <a:pt x="522" y="552"/>
                </a:lnTo>
                <a:lnTo>
                  <a:pt x="523" y="552"/>
                </a:lnTo>
                <a:lnTo>
                  <a:pt x="523" y="552"/>
                </a:lnTo>
                <a:lnTo>
                  <a:pt x="524" y="552"/>
                </a:lnTo>
                <a:lnTo>
                  <a:pt x="524" y="552"/>
                </a:lnTo>
                <a:lnTo>
                  <a:pt x="525" y="552"/>
                </a:lnTo>
                <a:lnTo>
                  <a:pt x="525" y="552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3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5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4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5"/>
                </a:lnTo>
                <a:lnTo>
                  <a:pt x="524" y="556"/>
                </a:lnTo>
                <a:lnTo>
                  <a:pt x="524" y="557"/>
                </a:lnTo>
                <a:lnTo>
                  <a:pt x="523" y="558"/>
                </a:lnTo>
                <a:lnTo>
                  <a:pt x="524" y="559"/>
                </a:lnTo>
                <a:lnTo>
                  <a:pt x="524" y="559"/>
                </a:lnTo>
                <a:lnTo>
                  <a:pt x="524" y="559"/>
                </a:lnTo>
                <a:lnTo>
                  <a:pt x="525" y="559"/>
                </a:lnTo>
                <a:lnTo>
                  <a:pt x="525" y="559"/>
                </a:lnTo>
                <a:lnTo>
                  <a:pt x="526" y="560"/>
                </a:lnTo>
                <a:lnTo>
                  <a:pt x="531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2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3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4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5" y="563"/>
                </a:lnTo>
                <a:lnTo>
                  <a:pt x="536" y="563"/>
                </a:lnTo>
                <a:lnTo>
                  <a:pt x="536" y="563"/>
                </a:lnTo>
                <a:lnTo>
                  <a:pt x="536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7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38" y="563"/>
                </a:lnTo>
                <a:lnTo>
                  <a:pt x="540" y="563"/>
                </a:lnTo>
                <a:lnTo>
                  <a:pt x="540" y="563"/>
                </a:lnTo>
                <a:lnTo>
                  <a:pt x="541" y="563"/>
                </a:lnTo>
                <a:lnTo>
                  <a:pt x="543" y="563"/>
                </a:lnTo>
                <a:lnTo>
                  <a:pt x="543" y="563"/>
                </a:lnTo>
                <a:lnTo>
                  <a:pt x="545" y="563"/>
                </a:lnTo>
                <a:lnTo>
                  <a:pt x="545" y="563"/>
                </a:lnTo>
                <a:lnTo>
                  <a:pt x="548" y="563"/>
                </a:lnTo>
                <a:lnTo>
                  <a:pt x="549" y="564"/>
                </a:lnTo>
                <a:lnTo>
                  <a:pt x="550" y="566"/>
                </a:lnTo>
                <a:lnTo>
                  <a:pt x="550" y="566"/>
                </a:lnTo>
                <a:lnTo>
                  <a:pt x="549" y="568"/>
                </a:lnTo>
                <a:lnTo>
                  <a:pt x="547" y="572"/>
                </a:lnTo>
                <a:lnTo>
                  <a:pt x="542" y="575"/>
                </a:lnTo>
                <a:lnTo>
                  <a:pt x="542" y="576"/>
                </a:lnTo>
                <a:lnTo>
                  <a:pt x="542" y="576"/>
                </a:lnTo>
                <a:lnTo>
                  <a:pt x="541" y="577"/>
                </a:lnTo>
                <a:lnTo>
                  <a:pt x="543" y="580"/>
                </a:lnTo>
                <a:lnTo>
                  <a:pt x="549" y="578"/>
                </a:lnTo>
                <a:lnTo>
                  <a:pt x="549" y="578"/>
                </a:lnTo>
                <a:lnTo>
                  <a:pt x="550" y="581"/>
                </a:lnTo>
                <a:lnTo>
                  <a:pt x="551" y="582"/>
                </a:lnTo>
                <a:lnTo>
                  <a:pt x="551" y="582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3"/>
                </a:lnTo>
                <a:lnTo>
                  <a:pt x="551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4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5"/>
                </a:lnTo>
                <a:lnTo>
                  <a:pt x="550" y="586"/>
                </a:lnTo>
                <a:lnTo>
                  <a:pt x="550" y="586"/>
                </a:lnTo>
                <a:lnTo>
                  <a:pt x="550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6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9" y="587"/>
                </a:lnTo>
                <a:lnTo>
                  <a:pt x="548" y="587"/>
                </a:lnTo>
                <a:lnTo>
                  <a:pt x="548" y="587"/>
                </a:lnTo>
                <a:lnTo>
                  <a:pt x="548" y="588"/>
                </a:lnTo>
                <a:lnTo>
                  <a:pt x="548" y="588"/>
                </a:lnTo>
                <a:lnTo>
                  <a:pt x="548" y="588"/>
                </a:lnTo>
                <a:lnTo>
                  <a:pt x="549" y="588"/>
                </a:lnTo>
                <a:lnTo>
                  <a:pt x="549" y="588"/>
                </a:lnTo>
                <a:lnTo>
                  <a:pt x="549" y="588"/>
                </a:lnTo>
                <a:lnTo>
                  <a:pt x="550" y="588"/>
                </a:lnTo>
                <a:lnTo>
                  <a:pt x="550" y="588"/>
                </a:lnTo>
                <a:lnTo>
                  <a:pt x="550" y="588"/>
                </a:lnTo>
                <a:lnTo>
                  <a:pt x="551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2" y="588"/>
                </a:lnTo>
                <a:lnTo>
                  <a:pt x="553" y="588"/>
                </a:lnTo>
                <a:lnTo>
                  <a:pt x="553" y="588"/>
                </a:lnTo>
                <a:lnTo>
                  <a:pt x="554" y="588"/>
                </a:lnTo>
                <a:lnTo>
                  <a:pt x="554" y="588"/>
                </a:lnTo>
                <a:lnTo>
                  <a:pt x="554" y="588"/>
                </a:lnTo>
                <a:lnTo>
                  <a:pt x="555" y="588"/>
                </a:lnTo>
                <a:lnTo>
                  <a:pt x="556" y="589"/>
                </a:lnTo>
                <a:lnTo>
                  <a:pt x="556" y="589"/>
                </a:lnTo>
                <a:lnTo>
                  <a:pt x="556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7" y="589"/>
                </a:lnTo>
                <a:lnTo>
                  <a:pt x="558" y="589"/>
                </a:lnTo>
                <a:lnTo>
                  <a:pt x="558" y="589"/>
                </a:lnTo>
                <a:lnTo>
                  <a:pt x="558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60" y="589"/>
                </a:lnTo>
                <a:lnTo>
                  <a:pt x="560" y="589"/>
                </a:lnTo>
                <a:lnTo>
                  <a:pt x="560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1" y="589"/>
                </a:lnTo>
                <a:lnTo>
                  <a:pt x="562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89"/>
                </a:lnTo>
                <a:lnTo>
                  <a:pt x="563" y="591"/>
                </a:lnTo>
                <a:lnTo>
                  <a:pt x="564" y="591"/>
                </a:lnTo>
                <a:lnTo>
                  <a:pt x="564" y="591"/>
                </a:lnTo>
                <a:lnTo>
                  <a:pt x="563" y="597"/>
                </a:lnTo>
                <a:lnTo>
                  <a:pt x="563" y="597"/>
                </a:lnTo>
                <a:lnTo>
                  <a:pt x="563" y="597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4" y="598"/>
                </a:lnTo>
                <a:lnTo>
                  <a:pt x="564" y="598"/>
                </a:lnTo>
                <a:lnTo>
                  <a:pt x="565" y="598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6" y="599"/>
                </a:lnTo>
                <a:lnTo>
                  <a:pt x="567" y="600"/>
                </a:lnTo>
                <a:lnTo>
                  <a:pt x="567" y="602"/>
                </a:lnTo>
                <a:lnTo>
                  <a:pt x="567" y="602"/>
                </a:lnTo>
                <a:lnTo>
                  <a:pt x="566" y="603"/>
                </a:lnTo>
                <a:lnTo>
                  <a:pt x="566" y="604"/>
                </a:lnTo>
                <a:lnTo>
                  <a:pt x="567" y="604"/>
                </a:lnTo>
                <a:lnTo>
                  <a:pt x="569" y="604"/>
                </a:lnTo>
                <a:lnTo>
                  <a:pt x="570" y="604"/>
                </a:lnTo>
                <a:lnTo>
                  <a:pt x="570" y="605"/>
                </a:lnTo>
                <a:lnTo>
                  <a:pt x="571" y="605"/>
                </a:lnTo>
                <a:lnTo>
                  <a:pt x="571" y="605"/>
                </a:lnTo>
                <a:lnTo>
                  <a:pt x="571" y="604"/>
                </a:lnTo>
                <a:lnTo>
                  <a:pt x="572" y="604"/>
                </a:lnTo>
                <a:lnTo>
                  <a:pt x="572" y="604"/>
                </a:lnTo>
                <a:lnTo>
                  <a:pt x="573" y="604"/>
                </a:lnTo>
                <a:lnTo>
                  <a:pt x="573" y="604"/>
                </a:lnTo>
                <a:lnTo>
                  <a:pt x="573" y="604"/>
                </a:lnTo>
                <a:lnTo>
                  <a:pt x="574" y="604"/>
                </a:lnTo>
                <a:lnTo>
                  <a:pt x="574" y="604"/>
                </a:lnTo>
                <a:lnTo>
                  <a:pt x="574" y="603"/>
                </a:lnTo>
                <a:lnTo>
                  <a:pt x="575" y="603"/>
                </a:lnTo>
                <a:lnTo>
                  <a:pt x="575" y="603"/>
                </a:lnTo>
                <a:lnTo>
                  <a:pt x="575" y="603"/>
                </a:lnTo>
                <a:lnTo>
                  <a:pt x="576" y="603"/>
                </a:lnTo>
                <a:lnTo>
                  <a:pt x="577" y="603"/>
                </a:lnTo>
                <a:lnTo>
                  <a:pt x="577" y="603"/>
                </a:lnTo>
                <a:lnTo>
                  <a:pt x="578" y="603"/>
                </a:lnTo>
                <a:lnTo>
                  <a:pt x="579" y="603"/>
                </a:lnTo>
                <a:lnTo>
                  <a:pt x="579" y="603"/>
                </a:lnTo>
                <a:lnTo>
                  <a:pt x="579" y="604"/>
                </a:lnTo>
                <a:lnTo>
                  <a:pt x="580" y="605"/>
                </a:lnTo>
                <a:lnTo>
                  <a:pt x="581" y="605"/>
                </a:lnTo>
                <a:lnTo>
                  <a:pt x="581" y="605"/>
                </a:lnTo>
                <a:lnTo>
                  <a:pt x="581" y="606"/>
                </a:lnTo>
                <a:lnTo>
                  <a:pt x="582" y="607"/>
                </a:lnTo>
                <a:lnTo>
                  <a:pt x="582" y="607"/>
                </a:lnTo>
                <a:lnTo>
                  <a:pt x="583" y="607"/>
                </a:lnTo>
                <a:lnTo>
                  <a:pt x="583" y="607"/>
                </a:lnTo>
                <a:lnTo>
                  <a:pt x="584" y="607"/>
                </a:lnTo>
                <a:lnTo>
                  <a:pt x="585" y="607"/>
                </a:lnTo>
                <a:lnTo>
                  <a:pt x="585" y="607"/>
                </a:lnTo>
                <a:lnTo>
                  <a:pt x="586" y="607"/>
                </a:lnTo>
                <a:lnTo>
                  <a:pt x="586" y="606"/>
                </a:lnTo>
                <a:lnTo>
                  <a:pt x="586" y="606"/>
                </a:lnTo>
                <a:lnTo>
                  <a:pt x="587" y="606"/>
                </a:lnTo>
                <a:lnTo>
                  <a:pt x="587" y="606"/>
                </a:lnTo>
                <a:lnTo>
                  <a:pt x="588" y="606"/>
                </a:lnTo>
                <a:lnTo>
                  <a:pt x="588" y="606"/>
                </a:lnTo>
                <a:lnTo>
                  <a:pt x="589" y="606"/>
                </a:lnTo>
                <a:lnTo>
                  <a:pt x="589" y="606"/>
                </a:lnTo>
                <a:lnTo>
                  <a:pt x="590" y="606"/>
                </a:lnTo>
                <a:lnTo>
                  <a:pt x="591" y="605"/>
                </a:lnTo>
                <a:lnTo>
                  <a:pt x="591" y="606"/>
                </a:lnTo>
                <a:lnTo>
                  <a:pt x="591" y="606"/>
                </a:lnTo>
                <a:lnTo>
                  <a:pt x="591" y="606"/>
                </a:lnTo>
                <a:lnTo>
                  <a:pt x="592" y="607"/>
                </a:lnTo>
                <a:lnTo>
                  <a:pt x="592" y="608"/>
                </a:lnTo>
                <a:lnTo>
                  <a:pt x="592" y="608"/>
                </a:lnTo>
                <a:lnTo>
                  <a:pt x="592" y="609"/>
                </a:lnTo>
                <a:lnTo>
                  <a:pt x="593" y="610"/>
                </a:lnTo>
                <a:lnTo>
                  <a:pt x="593" y="610"/>
                </a:lnTo>
                <a:lnTo>
                  <a:pt x="593" y="610"/>
                </a:lnTo>
                <a:lnTo>
                  <a:pt x="593" y="612"/>
                </a:lnTo>
                <a:lnTo>
                  <a:pt x="593" y="613"/>
                </a:lnTo>
                <a:lnTo>
                  <a:pt x="593" y="613"/>
                </a:lnTo>
                <a:lnTo>
                  <a:pt x="595" y="613"/>
                </a:lnTo>
                <a:lnTo>
                  <a:pt x="595" y="614"/>
                </a:lnTo>
                <a:lnTo>
                  <a:pt x="597" y="616"/>
                </a:lnTo>
                <a:lnTo>
                  <a:pt x="598" y="616"/>
                </a:lnTo>
                <a:lnTo>
                  <a:pt x="599" y="617"/>
                </a:lnTo>
                <a:lnTo>
                  <a:pt x="599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8"/>
                </a:lnTo>
                <a:lnTo>
                  <a:pt x="600" y="619"/>
                </a:lnTo>
                <a:lnTo>
                  <a:pt x="601" y="619"/>
                </a:lnTo>
                <a:lnTo>
                  <a:pt x="601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2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3" y="619"/>
                </a:lnTo>
                <a:lnTo>
                  <a:pt x="604" y="619"/>
                </a:lnTo>
                <a:lnTo>
                  <a:pt x="604" y="619"/>
                </a:lnTo>
                <a:lnTo>
                  <a:pt x="604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5" y="619"/>
                </a:lnTo>
                <a:lnTo>
                  <a:pt x="606" y="619"/>
                </a:lnTo>
                <a:lnTo>
                  <a:pt x="606" y="619"/>
                </a:lnTo>
                <a:lnTo>
                  <a:pt x="607" y="619"/>
                </a:lnTo>
                <a:lnTo>
                  <a:pt x="607" y="619"/>
                </a:lnTo>
                <a:lnTo>
                  <a:pt x="607" y="619"/>
                </a:lnTo>
                <a:lnTo>
                  <a:pt x="606" y="618"/>
                </a:lnTo>
                <a:lnTo>
                  <a:pt x="606" y="618"/>
                </a:lnTo>
                <a:lnTo>
                  <a:pt x="607" y="618"/>
                </a:lnTo>
                <a:lnTo>
                  <a:pt x="607" y="617"/>
                </a:lnTo>
                <a:lnTo>
                  <a:pt x="607" y="617"/>
                </a:lnTo>
                <a:lnTo>
                  <a:pt x="607" y="617"/>
                </a:lnTo>
                <a:lnTo>
                  <a:pt x="607" y="616"/>
                </a:lnTo>
                <a:lnTo>
                  <a:pt x="607" y="615"/>
                </a:lnTo>
                <a:lnTo>
                  <a:pt x="607" y="615"/>
                </a:lnTo>
                <a:lnTo>
                  <a:pt x="607" y="615"/>
                </a:lnTo>
                <a:lnTo>
                  <a:pt x="607" y="614"/>
                </a:lnTo>
                <a:lnTo>
                  <a:pt x="609" y="615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0" y="616"/>
                </a:lnTo>
                <a:lnTo>
                  <a:pt x="611" y="616"/>
                </a:lnTo>
                <a:lnTo>
                  <a:pt x="612" y="617"/>
                </a:lnTo>
                <a:lnTo>
                  <a:pt x="612" y="618"/>
                </a:lnTo>
                <a:lnTo>
                  <a:pt x="614" y="619"/>
                </a:lnTo>
                <a:lnTo>
                  <a:pt x="614" y="619"/>
                </a:lnTo>
                <a:lnTo>
                  <a:pt x="614" y="620"/>
                </a:lnTo>
                <a:lnTo>
                  <a:pt x="613" y="621"/>
                </a:lnTo>
                <a:lnTo>
                  <a:pt x="613" y="621"/>
                </a:lnTo>
                <a:lnTo>
                  <a:pt x="612" y="622"/>
                </a:lnTo>
                <a:lnTo>
                  <a:pt x="612" y="622"/>
                </a:lnTo>
                <a:lnTo>
                  <a:pt x="611" y="623"/>
                </a:lnTo>
                <a:lnTo>
                  <a:pt x="612" y="629"/>
                </a:lnTo>
                <a:lnTo>
                  <a:pt x="613" y="629"/>
                </a:lnTo>
                <a:lnTo>
                  <a:pt x="613" y="629"/>
                </a:lnTo>
                <a:lnTo>
                  <a:pt x="614" y="629"/>
                </a:lnTo>
                <a:lnTo>
                  <a:pt x="614" y="629"/>
                </a:lnTo>
                <a:lnTo>
                  <a:pt x="614" y="629"/>
                </a:lnTo>
                <a:lnTo>
                  <a:pt x="615" y="629"/>
                </a:lnTo>
                <a:lnTo>
                  <a:pt x="615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6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7" y="629"/>
                </a:lnTo>
                <a:lnTo>
                  <a:pt x="618" y="629"/>
                </a:lnTo>
                <a:lnTo>
                  <a:pt x="618" y="630"/>
                </a:lnTo>
                <a:lnTo>
                  <a:pt x="618" y="630"/>
                </a:lnTo>
                <a:lnTo>
                  <a:pt x="619" y="630"/>
                </a:lnTo>
                <a:lnTo>
                  <a:pt x="619" y="632"/>
                </a:lnTo>
                <a:lnTo>
                  <a:pt x="619" y="634"/>
                </a:lnTo>
                <a:lnTo>
                  <a:pt x="619" y="636"/>
                </a:lnTo>
                <a:lnTo>
                  <a:pt x="619" y="636"/>
                </a:lnTo>
                <a:lnTo>
                  <a:pt x="619" y="637"/>
                </a:lnTo>
                <a:lnTo>
                  <a:pt x="619" y="638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39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0"/>
                </a:lnTo>
                <a:lnTo>
                  <a:pt x="619" y="641"/>
                </a:lnTo>
                <a:lnTo>
                  <a:pt x="619" y="642"/>
                </a:lnTo>
                <a:lnTo>
                  <a:pt x="618" y="642"/>
                </a:lnTo>
                <a:lnTo>
                  <a:pt x="618" y="643"/>
                </a:lnTo>
                <a:lnTo>
                  <a:pt x="618" y="643"/>
                </a:lnTo>
                <a:lnTo>
                  <a:pt x="618" y="643"/>
                </a:lnTo>
                <a:lnTo>
                  <a:pt x="617" y="643"/>
                </a:lnTo>
                <a:lnTo>
                  <a:pt x="617" y="644"/>
                </a:lnTo>
                <a:lnTo>
                  <a:pt x="617" y="644"/>
                </a:lnTo>
                <a:lnTo>
                  <a:pt x="616" y="644"/>
                </a:lnTo>
                <a:lnTo>
                  <a:pt x="615" y="646"/>
                </a:lnTo>
                <a:lnTo>
                  <a:pt x="614" y="646"/>
                </a:lnTo>
                <a:lnTo>
                  <a:pt x="614" y="646"/>
                </a:lnTo>
                <a:lnTo>
                  <a:pt x="614" y="647"/>
                </a:lnTo>
                <a:lnTo>
                  <a:pt x="614" y="647"/>
                </a:lnTo>
                <a:lnTo>
                  <a:pt x="616" y="647"/>
                </a:lnTo>
                <a:lnTo>
                  <a:pt x="616" y="647"/>
                </a:lnTo>
                <a:lnTo>
                  <a:pt x="616" y="648"/>
                </a:lnTo>
                <a:lnTo>
                  <a:pt x="616" y="649"/>
                </a:lnTo>
                <a:lnTo>
                  <a:pt x="615" y="650"/>
                </a:lnTo>
                <a:lnTo>
                  <a:pt x="615" y="651"/>
                </a:lnTo>
                <a:lnTo>
                  <a:pt x="615" y="653"/>
                </a:lnTo>
                <a:lnTo>
                  <a:pt x="615" y="653"/>
                </a:lnTo>
                <a:lnTo>
                  <a:pt x="616" y="655"/>
                </a:lnTo>
                <a:lnTo>
                  <a:pt x="615" y="655"/>
                </a:lnTo>
                <a:lnTo>
                  <a:pt x="612" y="655"/>
                </a:lnTo>
                <a:lnTo>
                  <a:pt x="612" y="656"/>
                </a:lnTo>
                <a:lnTo>
                  <a:pt x="612" y="656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7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8"/>
                </a:lnTo>
                <a:lnTo>
                  <a:pt x="612" y="659"/>
                </a:lnTo>
                <a:lnTo>
                  <a:pt x="612" y="659"/>
                </a:lnTo>
                <a:lnTo>
                  <a:pt x="612" y="659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0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1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2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3"/>
                </a:lnTo>
                <a:lnTo>
                  <a:pt x="612" y="664"/>
                </a:lnTo>
                <a:lnTo>
                  <a:pt x="612" y="664"/>
                </a:lnTo>
                <a:lnTo>
                  <a:pt x="612" y="664"/>
                </a:lnTo>
                <a:lnTo>
                  <a:pt x="612" y="665"/>
                </a:lnTo>
                <a:lnTo>
                  <a:pt x="612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5"/>
                </a:lnTo>
                <a:lnTo>
                  <a:pt x="611" y="666"/>
                </a:lnTo>
                <a:lnTo>
                  <a:pt x="611" y="666"/>
                </a:lnTo>
                <a:lnTo>
                  <a:pt x="611" y="666"/>
                </a:lnTo>
                <a:lnTo>
                  <a:pt x="611" y="667"/>
                </a:lnTo>
                <a:lnTo>
                  <a:pt x="610" y="667"/>
                </a:lnTo>
                <a:lnTo>
                  <a:pt x="610" y="668"/>
                </a:lnTo>
                <a:lnTo>
                  <a:pt x="610" y="668"/>
                </a:lnTo>
                <a:lnTo>
                  <a:pt x="610" y="668"/>
                </a:lnTo>
                <a:lnTo>
                  <a:pt x="610" y="669"/>
                </a:lnTo>
                <a:lnTo>
                  <a:pt x="610" y="669"/>
                </a:lnTo>
                <a:lnTo>
                  <a:pt x="609" y="669"/>
                </a:lnTo>
                <a:lnTo>
                  <a:pt x="609" y="669"/>
                </a:lnTo>
                <a:lnTo>
                  <a:pt x="609" y="670"/>
                </a:lnTo>
                <a:lnTo>
                  <a:pt x="609" y="670"/>
                </a:lnTo>
                <a:lnTo>
                  <a:pt x="609" y="670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1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2"/>
                </a:lnTo>
                <a:lnTo>
                  <a:pt x="609" y="673"/>
                </a:lnTo>
                <a:lnTo>
                  <a:pt x="609" y="673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4"/>
                </a:lnTo>
                <a:lnTo>
                  <a:pt x="609" y="675"/>
                </a:lnTo>
                <a:lnTo>
                  <a:pt x="609" y="675"/>
                </a:lnTo>
                <a:lnTo>
                  <a:pt x="609" y="676"/>
                </a:lnTo>
                <a:lnTo>
                  <a:pt x="609" y="677"/>
                </a:lnTo>
                <a:lnTo>
                  <a:pt x="609" y="678"/>
                </a:lnTo>
                <a:lnTo>
                  <a:pt x="609" y="678"/>
                </a:lnTo>
                <a:lnTo>
                  <a:pt x="609" y="678"/>
                </a:lnTo>
                <a:lnTo>
                  <a:pt x="609" y="679"/>
                </a:lnTo>
                <a:lnTo>
                  <a:pt x="609" y="680"/>
                </a:lnTo>
                <a:lnTo>
                  <a:pt x="609" y="681"/>
                </a:lnTo>
                <a:lnTo>
                  <a:pt x="609" y="682"/>
                </a:lnTo>
                <a:lnTo>
                  <a:pt x="609" y="682"/>
                </a:lnTo>
                <a:lnTo>
                  <a:pt x="607" y="685"/>
                </a:lnTo>
                <a:lnTo>
                  <a:pt x="608" y="688"/>
                </a:lnTo>
                <a:lnTo>
                  <a:pt x="609" y="688"/>
                </a:lnTo>
                <a:lnTo>
                  <a:pt x="611" y="689"/>
                </a:lnTo>
                <a:lnTo>
                  <a:pt x="612" y="690"/>
                </a:lnTo>
                <a:lnTo>
                  <a:pt x="618" y="692"/>
                </a:lnTo>
                <a:lnTo>
                  <a:pt x="616" y="694"/>
                </a:lnTo>
                <a:lnTo>
                  <a:pt x="614" y="698"/>
                </a:lnTo>
                <a:lnTo>
                  <a:pt x="614" y="699"/>
                </a:lnTo>
                <a:lnTo>
                  <a:pt x="614" y="700"/>
                </a:lnTo>
                <a:lnTo>
                  <a:pt x="614" y="701"/>
                </a:lnTo>
                <a:lnTo>
                  <a:pt x="614" y="702"/>
                </a:lnTo>
                <a:lnTo>
                  <a:pt x="614" y="703"/>
                </a:lnTo>
                <a:lnTo>
                  <a:pt x="614" y="704"/>
                </a:lnTo>
                <a:lnTo>
                  <a:pt x="614" y="705"/>
                </a:lnTo>
                <a:lnTo>
                  <a:pt x="614" y="705"/>
                </a:lnTo>
                <a:lnTo>
                  <a:pt x="614" y="707"/>
                </a:lnTo>
                <a:lnTo>
                  <a:pt x="614" y="707"/>
                </a:lnTo>
                <a:lnTo>
                  <a:pt x="614" y="708"/>
                </a:lnTo>
                <a:lnTo>
                  <a:pt x="612" y="708"/>
                </a:lnTo>
                <a:lnTo>
                  <a:pt x="612" y="708"/>
                </a:lnTo>
                <a:lnTo>
                  <a:pt x="612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1" y="712"/>
                </a:lnTo>
                <a:lnTo>
                  <a:pt x="610" y="712"/>
                </a:lnTo>
                <a:lnTo>
                  <a:pt x="610" y="712"/>
                </a:lnTo>
                <a:lnTo>
                  <a:pt x="609" y="712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9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8" y="711"/>
                </a:lnTo>
                <a:lnTo>
                  <a:pt x="607" y="711"/>
                </a:lnTo>
                <a:lnTo>
                  <a:pt x="607" y="711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7" y="712"/>
                </a:lnTo>
                <a:lnTo>
                  <a:pt x="606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5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4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2"/>
                </a:lnTo>
                <a:lnTo>
                  <a:pt x="603" y="713"/>
                </a:lnTo>
                <a:lnTo>
                  <a:pt x="603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2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1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600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9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8" y="713"/>
                </a:lnTo>
                <a:lnTo>
                  <a:pt x="597" y="713"/>
                </a:lnTo>
                <a:lnTo>
                  <a:pt x="597" y="713"/>
                </a:lnTo>
                <a:lnTo>
                  <a:pt x="597" y="713"/>
                </a:lnTo>
                <a:lnTo>
                  <a:pt x="596" y="714"/>
                </a:lnTo>
                <a:lnTo>
                  <a:pt x="596" y="714"/>
                </a:lnTo>
                <a:lnTo>
                  <a:pt x="596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5" y="714"/>
                </a:lnTo>
                <a:lnTo>
                  <a:pt x="594" y="714"/>
                </a:lnTo>
                <a:lnTo>
                  <a:pt x="594" y="715"/>
                </a:lnTo>
                <a:lnTo>
                  <a:pt x="594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3" y="715"/>
                </a:lnTo>
                <a:lnTo>
                  <a:pt x="592" y="715"/>
                </a:lnTo>
                <a:lnTo>
                  <a:pt x="592" y="715"/>
                </a:lnTo>
                <a:lnTo>
                  <a:pt x="592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1" y="715"/>
                </a:lnTo>
                <a:lnTo>
                  <a:pt x="590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9" y="715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8" y="716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7" y="717"/>
                </a:lnTo>
                <a:lnTo>
                  <a:pt x="586" y="718"/>
                </a:lnTo>
                <a:lnTo>
                  <a:pt x="586" y="718"/>
                </a:lnTo>
                <a:lnTo>
                  <a:pt x="586" y="718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19"/>
                </a:lnTo>
                <a:lnTo>
                  <a:pt x="586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5" y="720"/>
                </a:lnTo>
                <a:lnTo>
                  <a:pt x="584" y="720"/>
                </a:lnTo>
                <a:lnTo>
                  <a:pt x="584" y="720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4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1"/>
                </a:lnTo>
                <a:lnTo>
                  <a:pt x="583" y="722"/>
                </a:lnTo>
                <a:lnTo>
                  <a:pt x="583" y="722"/>
                </a:lnTo>
                <a:lnTo>
                  <a:pt x="582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2"/>
                </a:lnTo>
                <a:lnTo>
                  <a:pt x="583" y="723"/>
                </a:lnTo>
                <a:lnTo>
                  <a:pt x="583" y="723"/>
                </a:lnTo>
                <a:lnTo>
                  <a:pt x="582" y="723"/>
                </a:lnTo>
                <a:lnTo>
                  <a:pt x="582" y="723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2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4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1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5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6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7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8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80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29"/>
                </a:lnTo>
                <a:lnTo>
                  <a:pt x="579" y="730"/>
                </a:lnTo>
                <a:lnTo>
                  <a:pt x="579" y="730"/>
                </a:lnTo>
                <a:lnTo>
                  <a:pt x="582" y="730"/>
                </a:lnTo>
                <a:lnTo>
                  <a:pt x="582" y="730"/>
                </a:lnTo>
                <a:lnTo>
                  <a:pt x="583" y="731"/>
                </a:lnTo>
                <a:lnTo>
                  <a:pt x="584" y="733"/>
                </a:lnTo>
                <a:lnTo>
                  <a:pt x="584" y="733"/>
                </a:lnTo>
                <a:lnTo>
                  <a:pt x="584" y="733"/>
                </a:lnTo>
                <a:lnTo>
                  <a:pt x="582" y="733"/>
                </a:lnTo>
                <a:lnTo>
                  <a:pt x="582" y="734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3" y="736"/>
                </a:lnTo>
                <a:lnTo>
                  <a:pt x="584" y="736"/>
                </a:lnTo>
                <a:lnTo>
                  <a:pt x="584" y="737"/>
                </a:lnTo>
                <a:lnTo>
                  <a:pt x="586" y="738"/>
                </a:lnTo>
                <a:lnTo>
                  <a:pt x="586" y="738"/>
                </a:lnTo>
                <a:lnTo>
                  <a:pt x="587" y="739"/>
                </a:lnTo>
                <a:lnTo>
                  <a:pt x="590" y="740"/>
                </a:lnTo>
                <a:lnTo>
                  <a:pt x="591" y="741"/>
                </a:lnTo>
                <a:lnTo>
                  <a:pt x="591" y="741"/>
                </a:lnTo>
                <a:lnTo>
                  <a:pt x="594" y="743"/>
                </a:lnTo>
                <a:lnTo>
                  <a:pt x="598" y="745"/>
                </a:lnTo>
                <a:lnTo>
                  <a:pt x="599" y="746"/>
                </a:lnTo>
                <a:lnTo>
                  <a:pt x="600" y="747"/>
                </a:lnTo>
                <a:lnTo>
                  <a:pt x="602" y="747"/>
                </a:lnTo>
                <a:lnTo>
                  <a:pt x="603" y="748"/>
                </a:lnTo>
                <a:lnTo>
                  <a:pt x="603" y="748"/>
                </a:lnTo>
                <a:lnTo>
                  <a:pt x="604" y="749"/>
                </a:lnTo>
                <a:lnTo>
                  <a:pt x="605" y="749"/>
                </a:lnTo>
                <a:lnTo>
                  <a:pt x="607" y="751"/>
                </a:lnTo>
                <a:lnTo>
                  <a:pt x="608" y="752"/>
                </a:lnTo>
                <a:lnTo>
                  <a:pt x="609" y="753"/>
                </a:lnTo>
                <a:lnTo>
                  <a:pt x="610" y="754"/>
                </a:lnTo>
                <a:lnTo>
                  <a:pt x="610" y="754"/>
                </a:lnTo>
                <a:lnTo>
                  <a:pt x="612" y="757"/>
                </a:lnTo>
                <a:lnTo>
                  <a:pt x="612" y="757"/>
                </a:lnTo>
                <a:lnTo>
                  <a:pt x="612" y="759"/>
                </a:lnTo>
                <a:lnTo>
                  <a:pt x="612" y="761"/>
                </a:lnTo>
                <a:lnTo>
                  <a:pt x="612" y="761"/>
                </a:lnTo>
                <a:lnTo>
                  <a:pt x="612" y="763"/>
                </a:lnTo>
                <a:lnTo>
                  <a:pt x="616" y="764"/>
                </a:lnTo>
                <a:lnTo>
                  <a:pt x="618" y="763"/>
                </a:lnTo>
                <a:lnTo>
                  <a:pt x="618" y="761"/>
                </a:lnTo>
                <a:lnTo>
                  <a:pt x="621" y="762"/>
                </a:lnTo>
                <a:lnTo>
                  <a:pt x="625" y="764"/>
                </a:lnTo>
                <a:lnTo>
                  <a:pt x="626" y="764"/>
                </a:lnTo>
                <a:lnTo>
                  <a:pt x="628" y="766"/>
                </a:lnTo>
                <a:lnTo>
                  <a:pt x="631" y="769"/>
                </a:lnTo>
                <a:lnTo>
                  <a:pt x="640" y="775"/>
                </a:lnTo>
                <a:lnTo>
                  <a:pt x="643" y="776"/>
                </a:lnTo>
                <a:lnTo>
                  <a:pt x="639" y="779"/>
                </a:lnTo>
                <a:lnTo>
                  <a:pt x="641" y="783"/>
                </a:lnTo>
                <a:lnTo>
                  <a:pt x="644" y="783"/>
                </a:lnTo>
                <a:lnTo>
                  <a:pt x="644" y="783"/>
                </a:lnTo>
                <a:lnTo>
                  <a:pt x="645" y="783"/>
                </a:lnTo>
                <a:lnTo>
                  <a:pt x="646" y="782"/>
                </a:lnTo>
                <a:lnTo>
                  <a:pt x="647" y="782"/>
                </a:lnTo>
                <a:lnTo>
                  <a:pt x="648" y="781"/>
                </a:lnTo>
                <a:lnTo>
                  <a:pt x="648" y="782"/>
                </a:lnTo>
                <a:lnTo>
                  <a:pt x="649" y="786"/>
                </a:lnTo>
                <a:lnTo>
                  <a:pt x="649" y="786"/>
                </a:lnTo>
                <a:lnTo>
                  <a:pt x="650" y="786"/>
                </a:lnTo>
                <a:lnTo>
                  <a:pt x="650" y="787"/>
                </a:lnTo>
                <a:lnTo>
                  <a:pt x="650" y="788"/>
                </a:lnTo>
                <a:lnTo>
                  <a:pt x="651" y="788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1" y="787"/>
                </a:lnTo>
                <a:lnTo>
                  <a:pt x="652" y="787"/>
                </a:lnTo>
                <a:lnTo>
                  <a:pt x="652" y="787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8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89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0"/>
                </a:lnTo>
                <a:lnTo>
                  <a:pt x="652" y="791"/>
                </a:lnTo>
                <a:lnTo>
                  <a:pt x="652" y="791"/>
                </a:lnTo>
                <a:lnTo>
                  <a:pt x="652" y="791"/>
                </a:lnTo>
                <a:lnTo>
                  <a:pt x="652" y="792"/>
                </a:lnTo>
                <a:lnTo>
                  <a:pt x="652" y="792"/>
                </a:lnTo>
                <a:lnTo>
                  <a:pt x="652" y="793"/>
                </a:lnTo>
                <a:lnTo>
                  <a:pt x="652" y="793"/>
                </a:lnTo>
                <a:lnTo>
                  <a:pt x="652" y="794"/>
                </a:lnTo>
                <a:lnTo>
                  <a:pt x="652" y="794"/>
                </a:lnTo>
                <a:lnTo>
                  <a:pt x="652" y="794"/>
                </a:lnTo>
                <a:lnTo>
                  <a:pt x="652" y="795"/>
                </a:lnTo>
                <a:lnTo>
                  <a:pt x="652" y="796"/>
                </a:lnTo>
                <a:lnTo>
                  <a:pt x="652" y="796"/>
                </a:lnTo>
                <a:lnTo>
                  <a:pt x="652" y="797"/>
                </a:lnTo>
                <a:lnTo>
                  <a:pt x="652" y="797"/>
                </a:lnTo>
                <a:lnTo>
                  <a:pt x="652" y="797"/>
                </a:lnTo>
                <a:lnTo>
                  <a:pt x="651" y="799"/>
                </a:lnTo>
                <a:lnTo>
                  <a:pt x="651" y="800"/>
                </a:lnTo>
                <a:lnTo>
                  <a:pt x="652" y="800"/>
                </a:lnTo>
                <a:lnTo>
                  <a:pt x="652" y="801"/>
                </a:lnTo>
                <a:lnTo>
                  <a:pt x="652" y="803"/>
                </a:lnTo>
                <a:lnTo>
                  <a:pt x="652" y="804"/>
                </a:lnTo>
                <a:lnTo>
                  <a:pt x="653" y="806"/>
                </a:lnTo>
                <a:lnTo>
                  <a:pt x="653" y="807"/>
                </a:lnTo>
                <a:lnTo>
                  <a:pt x="653" y="809"/>
                </a:lnTo>
                <a:lnTo>
                  <a:pt x="655" y="809"/>
                </a:lnTo>
                <a:lnTo>
                  <a:pt x="656" y="808"/>
                </a:lnTo>
                <a:lnTo>
                  <a:pt x="657" y="808"/>
                </a:lnTo>
                <a:lnTo>
                  <a:pt x="657" y="808"/>
                </a:lnTo>
                <a:lnTo>
                  <a:pt x="658" y="809"/>
                </a:lnTo>
                <a:lnTo>
                  <a:pt x="658" y="809"/>
                </a:lnTo>
                <a:lnTo>
                  <a:pt x="659" y="811"/>
                </a:lnTo>
                <a:lnTo>
                  <a:pt x="662" y="810"/>
                </a:lnTo>
                <a:lnTo>
                  <a:pt x="663" y="810"/>
                </a:lnTo>
                <a:lnTo>
                  <a:pt x="663" y="810"/>
                </a:lnTo>
                <a:lnTo>
                  <a:pt x="664" y="809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0"/>
                </a:lnTo>
                <a:lnTo>
                  <a:pt x="664" y="811"/>
                </a:lnTo>
                <a:lnTo>
                  <a:pt x="664" y="811"/>
                </a:lnTo>
                <a:lnTo>
                  <a:pt x="664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1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3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2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3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2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4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3" y="815"/>
                </a:lnTo>
                <a:lnTo>
                  <a:pt x="664" y="815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4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6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7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3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8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19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2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0"/>
                </a:lnTo>
                <a:lnTo>
                  <a:pt x="661" y="820"/>
                </a:lnTo>
                <a:lnTo>
                  <a:pt x="660" y="820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1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2"/>
                </a:lnTo>
                <a:lnTo>
                  <a:pt x="660" y="823"/>
                </a:lnTo>
                <a:lnTo>
                  <a:pt x="660" y="823"/>
                </a:lnTo>
                <a:lnTo>
                  <a:pt x="660" y="823"/>
                </a:lnTo>
                <a:lnTo>
                  <a:pt x="659" y="823"/>
                </a:lnTo>
                <a:lnTo>
                  <a:pt x="659" y="823"/>
                </a:lnTo>
                <a:lnTo>
                  <a:pt x="659" y="823"/>
                </a:lnTo>
                <a:lnTo>
                  <a:pt x="658" y="823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4"/>
                </a:lnTo>
                <a:lnTo>
                  <a:pt x="658" y="825"/>
                </a:lnTo>
                <a:lnTo>
                  <a:pt x="658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7" y="825"/>
                </a:lnTo>
                <a:lnTo>
                  <a:pt x="656" y="825"/>
                </a:lnTo>
                <a:lnTo>
                  <a:pt x="656" y="825"/>
                </a:lnTo>
                <a:lnTo>
                  <a:pt x="656" y="825"/>
                </a:lnTo>
                <a:lnTo>
                  <a:pt x="655" y="825"/>
                </a:lnTo>
                <a:lnTo>
                  <a:pt x="655" y="824"/>
                </a:lnTo>
                <a:lnTo>
                  <a:pt x="655" y="824"/>
                </a:lnTo>
                <a:lnTo>
                  <a:pt x="655" y="824"/>
                </a:lnTo>
                <a:lnTo>
                  <a:pt x="655" y="823"/>
                </a:lnTo>
                <a:lnTo>
                  <a:pt x="654" y="823"/>
                </a:lnTo>
                <a:lnTo>
                  <a:pt x="653" y="823"/>
                </a:lnTo>
                <a:lnTo>
                  <a:pt x="653" y="825"/>
                </a:lnTo>
                <a:lnTo>
                  <a:pt x="653" y="826"/>
                </a:lnTo>
                <a:lnTo>
                  <a:pt x="653" y="827"/>
                </a:lnTo>
                <a:lnTo>
                  <a:pt x="653" y="827"/>
                </a:lnTo>
                <a:lnTo>
                  <a:pt x="654" y="827"/>
                </a:lnTo>
                <a:lnTo>
                  <a:pt x="654" y="827"/>
                </a:lnTo>
                <a:lnTo>
                  <a:pt x="654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7"/>
                </a:lnTo>
                <a:lnTo>
                  <a:pt x="655" y="828"/>
                </a:lnTo>
                <a:lnTo>
                  <a:pt x="655" y="827"/>
                </a:lnTo>
                <a:lnTo>
                  <a:pt x="655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8"/>
                </a:lnTo>
                <a:lnTo>
                  <a:pt x="656" y="827"/>
                </a:lnTo>
                <a:lnTo>
                  <a:pt x="656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7"/>
                </a:lnTo>
                <a:lnTo>
                  <a:pt x="657" y="828"/>
                </a:lnTo>
                <a:lnTo>
                  <a:pt x="657" y="828"/>
                </a:lnTo>
                <a:lnTo>
                  <a:pt x="658" y="828"/>
                </a:lnTo>
                <a:lnTo>
                  <a:pt x="658" y="829"/>
                </a:lnTo>
                <a:lnTo>
                  <a:pt x="658" y="829"/>
                </a:lnTo>
                <a:lnTo>
                  <a:pt x="658" y="829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7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0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1"/>
                </a:lnTo>
                <a:lnTo>
                  <a:pt x="658" y="832"/>
                </a:lnTo>
                <a:lnTo>
                  <a:pt x="658" y="832"/>
                </a:lnTo>
                <a:lnTo>
                  <a:pt x="658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2"/>
                </a:lnTo>
                <a:lnTo>
                  <a:pt x="657" y="833"/>
                </a:lnTo>
                <a:lnTo>
                  <a:pt x="657" y="833"/>
                </a:lnTo>
                <a:lnTo>
                  <a:pt x="657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3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8" y="834"/>
                </a:lnTo>
                <a:lnTo>
                  <a:pt x="657" y="834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5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7" y="836"/>
                </a:lnTo>
                <a:lnTo>
                  <a:pt x="657" y="836"/>
                </a:lnTo>
                <a:lnTo>
                  <a:pt x="657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6"/>
                </a:lnTo>
                <a:lnTo>
                  <a:pt x="656" y="837"/>
                </a:lnTo>
                <a:lnTo>
                  <a:pt x="656" y="837"/>
                </a:lnTo>
                <a:lnTo>
                  <a:pt x="656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7"/>
                </a:lnTo>
                <a:lnTo>
                  <a:pt x="655" y="838"/>
                </a:lnTo>
                <a:lnTo>
                  <a:pt x="655" y="838"/>
                </a:lnTo>
                <a:lnTo>
                  <a:pt x="655" y="838"/>
                </a:lnTo>
                <a:lnTo>
                  <a:pt x="654" y="838"/>
                </a:lnTo>
                <a:lnTo>
                  <a:pt x="655" y="838"/>
                </a:lnTo>
                <a:lnTo>
                  <a:pt x="654" y="838"/>
                </a:lnTo>
                <a:lnTo>
                  <a:pt x="654" y="838"/>
                </a:lnTo>
                <a:lnTo>
                  <a:pt x="655" y="838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5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39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0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6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1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7" y="842"/>
                </a:lnTo>
                <a:lnTo>
                  <a:pt x="658" y="842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3"/>
                </a:lnTo>
                <a:lnTo>
                  <a:pt x="657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8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59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4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0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5"/>
                </a:lnTo>
                <a:lnTo>
                  <a:pt x="661" y="846"/>
                </a:lnTo>
                <a:lnTo>
                  <a:pt x="661" y="846"/>
                </a:lnTo>
                <a:lnTo>
                  <a:pt x="662" y="846"/>
                </a:lnTo>
                <a:lnTo>
                  <a:pt x="661" y="846"/>
                </a:lnTo>
                <a:lnTo>
                  <a:pt x="661" y="847"/>
                </a:lnTo>
                <a:lnTo>
                  <a:pt x="661" y="847"/>
                </a:lnTo>
                <a:lnTo>
                  <a:pt x="659" y="847"/>
                </a:lnTo>
                <a:lnTo>
                  <a:pt x="659" y="847"/>
                </a:lnTo>
                <a:lnTo>
                  <a:pt x="657" y="847"/>
                </a:lnTo>
                <a:lnTo>
                  <a:pt x="657" y="847"/>
                </a:lnTo>
                <a:lnTo>
                  <a:pt x="657" y="848"/>
                </a:lnTo>
                <a:lnTo>
                  <a:pt x="657" y="849"/>
                </a:lnTo>
                <a:lnTo>
                  <a:pt x="656" y="850"/>
                </a:lnTo>
                <a:lnTo>
                  <a:pt x="655" y="850"/>
                </a:lnTo>
                <a:lnTo>
                  <a:pt x="655" y="850"/>
                </a:lnTo>
                <a:lnTo>
                  <a:pt x="653" y="850"/>
                </a:lnTo>
                <a:lnTo>
                  <a:pt x="647" y="850"/>
                </a:lnTo>
                <a:lnTo>
                  <a:pt x="647" y="854"/>
                </a:lnTo>
                <a:lnTo>
                  <a:pt x="653" y="854"/>
                </a:lnTo>
                <a:lnTo>
                  <a:pt x="654" y="854"/>
                </a:lnTo>
                <a:lnTo>
                  <a:pt x="654" y="855"/>
                </a:lnTo>
                <a:lnTo>
                  <a:pt x="654" y="855"/>
                </a:lnTo>
                <a:lnTo>
                  <a:pt x="655" y="856"/>
                </a:lnTo>
                <a:lnTo>
                  <a:pt x="656" y="856"/>
                </a:lnTo>
                <a:lnTo>
                  <a:pt x="656" y="856"/>
                </a:lnTo>
                <a:lnTo>
                  <a:pt x="656" y="857"/>
                </a:lnTo>
                <a:lnTo>
                  <a:pt x="657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6"/>
                </a:lnTo>
                <a:lnTo>
                  <a:pt x="658" y="856"/>
                </a:lnTo>
                <a:lnTo>
                  <a:pt x="659" y="855"/>
                </a:lnTo>
                <a:lnTo>
                  <a:pt x="659" y="855"/>
                </a:lnTo>
                <a:lnTo>
                  <a:pt x="659" y="855"/>
                </a:lnTo>
                <a:lnTo>
                  <a:pt x="660" y="855"/>
                </a:lnTo>
                <a:lnTo>
                  <a:pt x="661" y="855"/>
                </a:lnTo>
                <a:lnTo>
                  <a:pt x="661" y="854"/>
                </a:lnTo>
                <a:lnTo>
                  <a:pt x="662" y="855"/>
                </a:lnTo>
                <a:lnTo>
                  <a:pt x="662" y="855"/>
                </a:lnTo>
                <a:lnTo>
                  <a:pt x="662" y="855"/>
                </a:lnTo>
                <a:lnTo>
                  <a:pt x="663" y="855"/>
                </a:lnTo>
                <a:lnTo>
                  <a:pt x="662" y="856"/>
                </a:lnTo>
                <a:lnTo>
                  <a:pt x="661" y="859"/>
                </a:lnTo>
                <a:lnTo>
                  <a:pt x="661" y="859"/>
                </a:lnTo>
                <a:lnTo>
                  <a:pt x="660" y="858"/>
                </a:lnTo>
                <a:lnTo>
                  <a:pt x="660" y="857"/>
                </a:lnTo>
                <a:lnTo>
                  <a:pt x="658" y="857"/>
                </a:lnTo>
                <a:lnTo>
                  <a:pt x="657" y="857"/>
                </a:lnTo>
                <a:lnTo>
                  <a:pt x="657" y="857"/>
                </a:lnTo>
                <a:lnTo>
                  <a:pt x="658" y="858"/>
                </a:lnTo>
                <a:lnTo>
                  <a:pt x="658" y="858"/>
                </a:lnTo>
                <a:lnTo>
                  <a:pt x="658" y="859"/>
                </a:lnTo>
                <a:lnTo>
                  <a:pt x="658" y="859"/>
                </a:lnTo>
                <a:lnTo>
                  <a:pt x="659" y="859"/>
                </a:lnTo>
                <a:lnTo>
                  <a:pt x="659" y="860"/>
                </a:lnTo>
                <a:lnTo>
                  <a:pt x="660" y="860"/>
                </a:lnTo>
                <a:lnTo>
                  <a:pt x="660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1"/>
                </a:lnTo>
                <a:lnTo>
                  <a:pt x="661" y="862"/>
                </a:lnTo>
                <a:lnTo>
                  <a:pt x="661" y="863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1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60" y="862"/>
                </a:lnTo>
                <a:lnTo>
                  <a:pt x="659" y="862"/>
                </a:lnTo>
                <a:lnTo>
                  <a:pt x="659" y="862"/>
                </a:lnTo>
                <a:lnTo>
                  <a:pt x="657" y="862"/>
                </a:lnTo>
                <a:lnTo>
                  <a:pt x="657" y="863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7" y="864"/>
                </a:lnTo>
                <a:lnTo>
                  <a:pt x="656" y="864"/>
                </a:lnTo>
                <a:lnTo>
                  <a:pt x="655" y="865"/>
                </a:lnTo>
                <a:lnTo>
                  <a:pt x="655" y="865"/>
                </a:lnTo>
                <a:lnTo>
                  <a:pt x="654" y="866"/>
                </a:lnTo>
                <a:lnTo>
                  <a:pt x="654" y="866"/>
                </a:lnTo>
                <a:lnTo>
                  <a:pt x="654" y="868"/>
                </a:lnTo>
                <a:lnTo>
                  <a:pt x="653" y="869"/>
                </a:lnTo>
                <a:lnTo>
                  <a:pt x="653" y="869"/>
                </a:lnTo>
                <a:lnTo>
                  <a:pt x="648" y="872"/>
                </a:lnTo>
                <a:lnTo>
                  <a:pt x="644" y="874"/>
                </a:lnTo>
                <a:lnTo>
                  <a:pt x="640" y="882"/>
                </a:lnTo>
                <a:lnTo>
                  <a:pt x="641" y="887"/>
                </a:lnTo>
                <a:lnTo>
                  <a:pt x="640" y="887"/>
                </a:lnTo>
                <a:lnTo>
                  <a:pt x="639" y="888"/>
                </a:lnTo>
                <a:lnTo>
                  <a:pt x="638" y="888"/>
                </a:lnTo>
                <a:lnTo>
                  <a:pt x="633" y="889"/>
                </a:lnTo>
                <a:lnTo>
                  <a:pt x="631" y="890"/>
                </a:lnTo>
                <a:lnTo>
                  <a:pt x="630" y="891"/>
                </a:lnTo>
                <a:lnTo>
                  <a:pt x="630" y="891"/>
                </a:lnTo>
                <a:lnTo>
                  <a:pt x="624" y="890"/>
                </a:lnTo>
                <a:lnTo>
                  <a:pt x="621" y="891"/>
                </a:lnTo>
                <a:lnTo>
                  <a:pt x="614" y="895"/>
                </a:lnTo>
                <a:lnTo>
                  <a:pt x="608" y="897"/>
                </a:lnTo>
                <a:lnTo>
                  <a:pt x="606" y="898"/>
                </a:lnTo>
                <a:lnTo>
                  <a:pt x="604" y="899"/>
                </a:lnTo>
                <a:lnTo>
                  <a:pt x="601" y="901"/>
                </a:lnTo>
                <a:lnTo>
                  <a:pt x="600" y="902"/>
                </a:lnTo>
                <a:lnTo>
                  <a:pt x="597" y="905"/>
                </a:lnTo>
                <a:lnTo>
                  <a:pt x="596" y="905"/>
                </a:lnTo>
                <a:lnTo>
                  <a:pt x="592" y="906"/>
                </a:lnTo>
                <a:lnTo>
                  <a:pt x="587" y="906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7"/>
                </a:lnTo>
                <a:lnTo>
                  <a:pt x="582" y="908"/>
                </a:lnTo>
                <a:lnTo>
                  <a:pt x="583" y="908"/>
                </a:lnTo>
                <a:lnTo>
                  <a:pt x="583" y="908"/>
                </a:lnTo>
                <a:lnTo>
                  <a:pt x="583" y="908"/>
                </a:lnTo>
                <a:lnTo>
                  <a:pt x="586" y="908"/>
                </a:lnTo>
                <a:lnTo>
                  <a:pt x="584" y="909"/>
                </a:lnTo>
                <a:lnTo>
                  <a:pt x="583" y="910"/>
                </a:lnTo>
                <a:lnTo>
                  <a:pt x="582" y="910"/>
                </a:lnTo>
                <a:lnTo>
                  <a:pt x="581" y="910"/>
                </a:lnTo>
                <a:lnTo>
                  <a:pt x="580" y="909"/>
                </a:lnTo>
                <a:lnTo>
                  <a:pt x="580" y="909"/>
                </a:lnTo>
                <a:lnTo>
                  <a:pt x="579" y="909"/>
                </a:lnTo>
                <a:lnTo>
                  <a:pt x="578" y="907"/>
                </a:lnTo>
                <a:lnTo>
                  <a:pt x="578" y="908"/>
                </a:lnTo>
                <a:lnTo>
                  <a:pt x="578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8"/>
                </a:lnTo>
                <a:lnTo>
                  <a:pt x="577" y="907"/>
                </a:lnTo>
                <a:lnTo>
                  <a:pt x="576" y="907"/>
                </a:lnTo>
                <a:lnTo>
                  <a:pt x="576" y="907"/>
                </a:lnTo>
                <a:lnTo>
                  <a:pt x="575" y="907"/>
                </a:lnTo>
                <a:lnTo>
                  <a:pt x="575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7"/>
                </a:lnTo>
                <a:lnTo>
                  <a:pt x="561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60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9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6"/>
                </a:lnTo>
                <a:lnTo>
                  <a:pt x="558" y="905"/>
                </a:lnTo>
                <a:lnTo>
                  <a:pt x="558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7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5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6" y="906"/>
                </a:lnTo>
                <a:lnTo>
                  <a:pt x="555" y="906"/>
                </a:lnTo>
                <a:lnTo>
                  <a:pt x="555" y="906"/>
                </a:lnTo>
                <a:lnTo>
                  <a:pt x="555" y="907"/>
                </a:lnTo>
                <a:lnTo>
                  <a:pt x="555" y="908"/>
                </a:lnTo>
                <a:lnTo>
                  <a:pt x="551" y="910"/>
                </a:lnTo>
                <a:lnTo>
                  <a:pt x="549" y="911"/>
                </a:lnTo>
                <a:lnTo>
                  <a:pt x="548" y="912"/>
                </a:lnTo>
                <a:lnTo>
                  <a:pt x="548" y="912"/>
                </a:lnTo>
                <a:lnTo>
                  <a:pt x="547" y="912"/>
                </a:lnTo>
                <a:lnTo>
                  <a:pt x="547" y="913"/>
                </a:lnTo>
                <a:lnTo>
                  <a:pt x="547" y="913"/>
                </a:lnTo>
                <a:lnTo>
                  <a:pt x="547" y="913"/>
                </a:lnTo>
                <a:lnTo>
                  <a:pt x="547" y="912"/>
                </a:lnTo>
                <a:lnTo>
                  <a:pt x="547" y="912"/>
                </a:lnTo>
                <a:lnTo>
                  <a:pt x="547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2"/>
                </a:lnTo>
                <a:lnTo>
                  <a:pt x="546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1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5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10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4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9"/>
                </a:lnTo>
                <a:lnTo>
                  <a:pt x="543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4" y="908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7"/>
                </a:lnTo>
                <a:lnTo>
                  <a:pt x="543" y="908"/>
                </a:lnTo>
                <a:lnTo>
                  <a:pt x="543" y="907"/>
                </a:lnTo>
                <a:lnTo>
                  <a:pt x="543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2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1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7"/>
                </a:lnTo>
                <a:lnTo>
                  <a:pt x="540" y="906"/>
                </a:lnTo>
                <a:lnTo>
                  <a:pt x="540" y="907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40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6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9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5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4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8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3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7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2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1"/>
                </a:lnTo>
                <a:lnTo>
                  <a:pt x="536" y="900"/>
                </a:lnTo>
                <a:lnTo>
                  <a:pt x="536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900"/>
                </a:lnTo>
                <a:lnTo>
                  <a:pt x="535" y="899"/>
                </a:lnTo>
                <a:lnTo>
                  <a:pt x="535" y="899"/>
                </a:lnTo>
                <a:lnTo>
                  <a:pt x="535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9"/>
                </a:lnTo>
                <a:lnTo>
                  <a:pt x="534" y="898"/>
                </a:lnTo>
                <a:lnTo>
                  <a:pt x="534" y="898"/>
                </a:lnTo>
                <a:lnTo>
                  <a:pt x="534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2" y="897"/>
                </a:lnTo>
                <a:lnTo>
                  <a:pt x="531" y="897"/>
                </a:lnTo>
                <a:lnTo>
                  <a:pt x="531" y="897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6"/>
                </a:lnTo>
                <a:lnTo>
                  <a:pt x="531" y="895"/>
                </a:lnTo>
                <a:lnTo>
                  <a:pt x="531" y="895"/>
                </a:lnTo>
                <a:lnTo>
                  <a:pt x="531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5"/>
                </a:lnTo>
                <a:lnTo>
                  <a:pt x="530" y="894"/>
                </a:lnTo>
                <a:lnTo>
                  <a:pt x="530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9" y="894"/>
                </a:lnTo>
                <a:lnTo>
                  <a:pt x="528" y="894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8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2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3"/>
                </a:lnTo>
                <a:lnTo>
                  <a:pt x="526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2"/>
                </a:lnTo>
                <a:lnTo>
                  <a:pt x="525" y="891"/>
                </a:lnTo>
                <a:lnTo>
                  <a:pt x="525" y="891"/>
                </a:lnTo>
                <a:lnTo>
                  <a:pt x="525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4" y="891"/>
                </a:lnTo>
                <a:lnTo>
                  <a:pt x="520" y="889"/>
                </a:lnTo>
                <a:lnTo>
                  <a:pt x="516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4" y="887"/>
                </a:lnTo>
                <a:lnTo>
                  <a:pt x="513" y="887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8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89"/>
                </a:lnTo>
                <a:lnTo>
                  <a:pt x="513" y="890"/>
                </a:lnTo>
                <a:lnTo>
                  <a:pt x="513" y="890"/>
                </a:lnTo>
                <a:lnTo>
                  <a:pt x="513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2" y="890"/>
                </a:lnTo>
                <a:lnTo>
                  <a:pt x="511" y="890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1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10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9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1"/>
                </a:lnTo>
                <a:lnTo>
                  <a:pt x="508" y="892"/>
                </a:lnTo>
                <a:lnTo>
                  <a:pt x="508" y="892"/>
                </a:lnTo>
                <a:lnTo>
                  <a:pt x="508" y="892"/>
                </a:lnTo>
                <a:lnTo>
                  <a:pt x="507" y="892"/>
                </a:lnTo>
                <a:lnTo>
                  <a:pt x="507" y="892"/>
                </a:lnTo>
                <a:lnTo>
                  <a:pt x="507" y="893"/>
                </a:lnTo>
                <a:lnTo>
                  <a:pt x="507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3"/>
                </a:lnTo>
                <a:lnTo>
                  <a:pt x="506" y="893"/>
                </a:lnTo>
                <a:lnTo>
                  <a:pt x="506" y="893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6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2"/>
                </a:lnTo>
                <a:lnTo>
                  <a:pt x="505" y="891"/>
                </a:lnTo>
                <a:lnTo>
                  <a:pt x="505" y="891"/>
                </a:lnTo>
                <a:lnTo>
                  <a:pt x="505" y="891"/>
                </a:lnTo>
                <a:lnTo>
                  <a:pt x="504" y="891"/>
                </a:lnTo>
                <a:lnTo>
                  <a:pt x="503" y="890"/>
                </a:lnTo>
                <a:lnTo>
                  <a:pt x="503" y="889"/>
                </a:lnTo>
                <a:lnTo>
                  <a:pt x="500" y="885"/>
                </a:lnTo>
                <a:lnTo>
                  <a:pt x="499" y="884"/>
                </a:lnTo>
                <a:lnTo>
                  <a:pt x="497" y="881"/>
                </a:lnTo>
                <a:lnTo>
                  <a:pt x="494" y="876"/>
                </a:lnTo>
                <a:lnTo>
                  <a:pt x="491" y="871"/>
                </a:lnTo>
                <a:lnTo>
                  <a:pt x="490" y="870"/>
                </a:lnTo>
                <a:lnTo>
                  <a:pt x="490" y="870"/>
                </a:lnTo>
                <a:lnTo>
                  <a:pt x="490" y="870"/>
                </a:lnTo>
                <a:lnTo>
                  <a:pt x="483" y="869"/>
                </a:lnTo>
                <a:lnTo>
                  <a:pt x="481" y="864"/>
                </a:lnTo>
                <a:lnTo>
                  <a:pt x="482" y="864"/>
                </a:lnTo>
                <a:lnTo>
                  <a:pt x="485" y="862"/>
                </a:lnTo>
                <a:lnTo>
                  <a:pt x="488" y="859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88" y="857"/>
                </a:lnTo>
                <a:lnTo>
                  <a:pt x="479" y="857"/>
                </a:lnTo>
                <a:lnTo>
                  <a:pt x="474" y="854"/>
                </a:lnTo>
                <a:lnTo>
                  <a:pt x="471" y="850"/>
                </a:lnTo>
                <a:lnTo>
                  <a:pt x="463" y="848"/>
                </a:lnTo>
                <a:lnTo>
                  <a:pt x="461" y="848"/>
                </a:lnTo>
                <a:lnTo>
                  <a:pt x="460" y="848"/>
                </a:lnTo>
                <a:lnTo>
                  <a:pt x="457" y="848"/>
                </a:lnTo>
                <a:lnTo>
                  <a:pt x="454" y="848"/>
                </a:lnTo>
                <a:lnTo>
                  <a:pt x="450" y="847"/>
                </a:lnTo>
                <a:lnTo>
                  <a:pt x="450" y="846"/>
                </a:lnTo>
                <a:lnTo>
                  <a:pt x="450" y="845"/>
                </a:lnTo>
                <a:lnTo>
                  <a:pt x="450" y="844"/>
                </a:lnTo>
                <a:lnTo>
                  <a:pt x="450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9" y="843"/>
                </a:lnTo>
                <a:lnTo>
                  <a:pt x="448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7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3"/>
                </a:lnTo>
                <a:lnTo>
                  <a:pt x="446" y="844"/>
                </a:lnTo>
                <a:lnTo>
                  <a:pt x="445" y="844"/>
                </a:lnTo>
                <a:lnTo>
                  <a:pt x="445" y="844"/>
                </a:lnTo>
                <a:lnTo>
                  <a:pt x="445" y="844"/>
                </a:lnTo>
                <a:lnTo>
                  <a:pt x="444" y="844"/>
                </a:lnTo>
                <a:lnTo>
                  <a:pt x="444" y="844"/>
                </a:lnTo>
                <a:lnTo>
                  <a:pt x="444" y="844"/>
                </a:lnTo>
                <a:lnTo>
                  <a:pt x="443" y="843"/>
                </a:lnTo>
                <a:lnTo>
                  <a:pt x="443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2" y="843"/>
                </a:lnTo>
                <a:lnTo>
                  <a:pt x="441" y="843"/>
                </a:lnTo>
                <a:lnTo>
                  <a:pt x="440" y="843"/>
                </a:lnTo>
                <a:lnTo>
                  <a:pt x="439" y="843"/>
                </a:lnTo>
                <a:lnTo>
                  <a:pt x="439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3"/>
                </a:lnTo>
                <a:lnTo>
                  <a:pt x="437" y="844"/>
                </a:lnTo>
                <a:lnTo>
                  <a:pt x="436" y="844"/>
                </a:lnTo>
                <a:lnTo>
                  <a:pt x="436" y="844"/>
                </a:lnTo>
                <a:lnTo>
                  <a:pt x="436" y="843"/>
                </a:lnTo>
                <a:lnTo>
                  <a:pt x="436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5" y="843"/>
                </a:lnTo>
                <a:lnTo>
                  <a:pt x="434" y="844"/>
                </a:lnTo>
                <a:lnTo>
                  <a:pt x="434" y="844"/>
                </a:lnTo>
                <a:lnTo>
                  <a:pt x="434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3" y="844"/>
                </a:lnTo>
                <a:lnTo>
                  <a:pt x="432" y="843"/>
                </a:lnTo>
                <a:lnTo>
                  <a:pt x="432" y="843"/>
                </a:lnTo>
                <a:lnTo>
                  <a:pt x="432" y="843"/>
                </a:lnTo>
                <a:lnTo>
                  <a:pt x="431" y="843"/>
                </a:lnTo>
                <a:lnTo>
                  <a:pt x="431" y="843"/>
                </a:lnTo>
                <a:lnTo>
                  <a:pt x="430" y="843"/>
                </a:lnTo>
                <a:lnTo>
                  <a:pt x="430" y="843"/>
                </a:lnTo>
                <a:lnTo>
                  <a:pt x="430" y="843"/>
                </a:lnTo>
                <a:lnTo>
                  <a:pt x="429" y="843"/>
                </a:lnTo>
                <a:lnTo>
                  <a:pt x="429" y="843"/>
                </a:lnTo>
                <a:lnTo>
                  <a:pt x="429" y="843"/>
                </a:lnTo>
                <a:lnTo>
                  <a:pt x="428" y="842"/>
                </a:lnTo>
                <a:lnTo>
                  <a:pt x="428" y="842"/>
                </a:lnTo>
                <a:lnTo>
                  <a:pt x="428" y="842"/>
                </a:lnTo>
                <a:lnTo>
                  <a:pt x="428" y="841"/>
                </a:lnTo>
                <a:lnTo>
                  <a:pt x="428" y="841"/>
                </a:lnTo>
                <a:lnTo>
                  <a:pt x="427" y="841"/>
                </a:lnTo>
                <a:lnTo>
                  <a:pt x="427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6" y="841"/>
                </a:lnTo>
                <a:lnTo>
                  <a:pt x="425" y="841"/>
                </a:lnTo>
                <a:lnTo>
                  <a:pt x="425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3" y="841"/>
                </a:lnTo>
                <a:lnTo>
                  <a:pt x="423" y="841"/>
                </a:lnTo>
                <a:lnTo>
                  <a:pt x="423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2"/>
                </a:lnTo>
                <a:lnTo>
                  <a:pt x="422" y="843"/>
                </a:lnTo>
                <a:lnTo>
                  <a:pt x="422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1" y="843"/>
                </a:lnTo>
                <a:lnTo>
                  <a:pt x="420" y="843"/>
                </a:lnTo>
                <a:lnTo>
                  <a:pt x="421" y="843"/>
                </a:lnTo>
                <a:lnTo>
                  <a:pt x="420" y="844"/>
                </a:lnTo>
                <a:lnTo>
                  <a:pt x="420" y="844"/>
                </a:lnTo>
                <a:lnTo>
                  <a:pt x="420" y="844"/>
                </a:lnTo>
                <a:lnTo>
                  <a:pt x="420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3"/>
                </a:lnTo>
                <a:lnTo>
                  <a:pt x="419" y="845"/>
                </a:lnTo>
                <a:lnTo>
                  <a:pt x="419" y="846"/>
                </a:lnTo>
                <a:lnTo>
                  <a:pt x="418" y="846"/>
                </a:lnTo>
                <a:lnTo>
                  <a:pt x="415" y="845"/>
                </a:lnTo>
                <a:lnTo>
                  <a:pt x="415" y="845"/>
                </a:lnTo>
                <a:lnTo>
                  <a:pt x="415" y="845"/>
                </a:lnTo>
                <a:lnTo>
                  <a:pt x="415" y="844"/>
                </a:lnTo>
                <a:lnTo>
                  <a:pt x="415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4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3" y="843"/>
                </a:lnTo>
                <a:lnTo>
                  <a:pt x="412" y="843"/>
                </a:lnTo>
                <a:lnTo>
                  <a:pt x="412" y="843"/>
                </a:lnTo>
                <a:lnTo>
                  <a:pt x="413" y="840"/>
                </a:lnTo>
                <a:lnTo>
                  <a:pt x="412" y="840"/>
                </a:lnTo>
                <a:lnTo>
                  <a:pt x="412" y="840"/>
                </a:lnTo>
                <a:lnTo>
                  <a:pt x="410" y="839"/>
                </a:lnTo>
                <a:lnTo>
                  <a:pt x="408" y="839"/>
                </a:lnTo>
                <a:lnTo>
                  <a:pt x="409" y="837"/>
                </a:lnTo>
                <a:lnTo>
                  <a:pt x="409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8" y="837"/>
                </a:lnTo>
                <a:lnTo>
                  <a:pt x="407" y="837"/>
                </a:lnTo>
                <a:lnTo>
                  <a:pt x="407" y="837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7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6" y="836"/>
                </a:lnTo>
                <a:lnTo>
                  <a:pt x="405" y="836"/>
                </a:lnTo>
                <a:lnTo>
                  <a:pt x="405" y="836"/>
                </a:lnTo>
                <a:lnTo>
                  <a:pt x="405" y="836"/>
                </a:lnTo>
                <a:lnTo>
                  <a:pt x="404" y="836"/>
                </a:lnTo>
                <a:lnTo>
                  <a:pt x="404" y="836"/>
                </a:lnTo>
                <a:lnTo>
                  <a:pt x="404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5"/>
                </a:lnTo>
                <a:lnTo>
                  <a:pt x="403" y="834"/>
                </a:lnTo>
                <a:lnTo>
                  <a:pt x="403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2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1" y="834"/>
                </a:lnTo>
                <a:lnTo>
                  <a:pt x="400" y="834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3"/>
                </a:lnTo>
                <a:lnTo>
                  <a:pt x="400" y="832"/>
                </a:lnTo>
                <a:lnTo>
                  <a:pt x="400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2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9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8" y="831"/>
                </a:lnTo>
                <a:lnTo>
                  <a:pt x="397" y="831"/>
                </a:lnTo>
                <a:lnTo>
                  <a:pt x="398" y="831"/>
                </a:lnTo>
                <a:lnTo>
                  <a:pt x="397" y="831"/>
                </a:lnTo>
                <a:lnTo>
                  <a:pt x="397" y="830"/>
                </a:lnTo>
                <a:lnTo>
                  <a:pt x="397" y="830"/>
                </a:lnTo>
                <a:lnTo>
                  <a:pt x="396" y="830"/>
                </a:lnTo>
                <a:lnTo>
                  <a:pt x="396" y="830"/>
                </a:lnTo>
                <a:lnTo>
                  <a:pt x="396" y="833"/>
                </a:lnTo>
                <a:lnTo>
                  <a:pt x="396" y="832"/>
                </a:lnTo>
                <a:lnTo>
                  <a:pt x="396" y="833"/>
                </a:lnTo>
                <a:lnTo>
                  <a:pt x="395" y="833"/>
                </a:lnTo>
                <a:lnTo>
                  <a:pt x="395" y="833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5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4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2"/>
                </a:lnTo>
                <a:lnTo>
                  <a:pt x="393" y="831"/>
                </a:lnTo>
                <a:lnTo>
                  <a:pt x="393" y="831"/>
                </a:lnTo>
                <a:lnTo>
                  <a:pt x="393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2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1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90" y="831"/>
                </a:lnTo>
                <a:lnTo>
                  <a:pt x="389" y="831"/>
                </a:lnTo>
                <a:lnTo>
                  <a:pt x="389" y="831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9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8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7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6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2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5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4" y="831"/>
                </a:lnTo>
                <a:lnTo>
                  <a:pt x="383" y="831"/>
                </a:lnTo>
                <a:lnTo>
                  <a:pt x="383" y="831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3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2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3"/>
                </a:lnTo>
                <a:lnTo>
                  <a:pt x="382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1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80" y="835"/>
                </a:lnTo>
                <a:lnTo>
                  <a:pt x="380" y="835"/>
                </a:lnTo>
                <a:lnTo>
                  <a:pt x="380" y="834"/>
                </a:lnTo>
                <a:lnTo>
                  <a:pt x="380" y="834"/>
                </a:lnTo>
                <a:lnTo>
                  <a:pt x="380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9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5"/>
                </a:lnTo>
                <a:lnTo>
                  <a:pt x="378" y="836"/>
                </a:lnTo>
                <a:lnTo>
                  <a:pt x="378" y="836"/>
                </a:lnTo>
                <a:lnTo>
                  <a:pt x="378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7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6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6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5" y="835"/>
                </a:lnTo>
                <a:lnTo>
                  <a:pt x="374" y="835"/>
                </a:lnTo>
                <a:lnTo>
                  <a:pt x="374" y="835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4" y="837"/>
                </a:lnTo>
                <a:lnTo>
                  <a:pt x="373" y="837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3" y="838"/>
                </a:lnTo>
                <a:lnTo>
                  <a:pt x="371" y="838"/>
                </a:lnTo>
                <a:lnTo>
                  <a:pt x="370" y="839"/>
                </a:lnTo>
                <a:lnTo>
                  <a:pt x="366" y="839"/>
                </a:lnTo>
                <a:lnTo>
                  <a:pt x="364" y="835"/>
                </a:lnTo>
                <a:lnTo>
                  <a:pt x="366" y="835"/>
                </a:lnTo>
                <a:lnTo>
                  <a:pt x="366" y="835"/>
                </a:lnTo>
                <a:lnTo>
                  <a:pt x="366" y="834"/>
                </a:lnTo>
                <a:lnTo>
                  <a:pt x="366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5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4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4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3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3" y="832"/>
                </a:lnTo>
                <a:lnTo>
                  <a:pt x="364" y="832"/>
                </a:lnTo>
                <a:lnTo>
                  <a:pt x="363" y="832"/>
                </a:lnTo>
                <a:lnTo>
                  <a:pt x="363" y="831"/>
                </a:lnTo>
                <a:lnTo>
                  <a:pt x="363" y="830"/>
                </a:lnTo>
                <a:lnTo>
                  <a:pt x="363" y="830"/>
                </a:lnTo>
                <a:lnTo>
                  <a:pt x="362" y="830"/>
                </a:lnTo>
                <a:lnTo>
                  <a:pt x="362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30"/>
                </a:lnTo>
                <a:lnTo>
                  <a:pt x="361" y="829"/>
                </a:lnTo>
                <a:lnTo>
                  <a:pt x="360" y="828"/>
                </a:lnTo>
                <a:lnTo>
                  <a:pt x="360" y="828"/>
                </a:lnTo>
                <a:lnTo>
                  <a:pt x="359" y="828"/>
                </a:lnTo>
                <a:lnTo>
                  <a:pt x="359" y="827"/>
                </a:lnTo>
                <a:lnTo>
                  <a:pt x="359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7" y="827"/>
                </a:lnTo>
                <a:lnTo>
                  <a:pt x="356" y="825"/>
                </a:lnTo>
                <a:lnTo>
                  <a:pt x="353" y="825"/>
                </a:lnTo>
                <a:lnTo>
                  <a:pt x="353" y="825"/>
                </a:lnTo>
                <a:lnTo>
                  <a:pt x="353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2" y="825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1" y="824"/>
                </a:lnTo>
                <a:lnTo>
                  <a:pt x="350" y="824"/>
                </a:lnTo>
                <a:lnTo>
                  <a:pt x="350" y="824"/>
                </a:lnTo>
                <a:lnTo>
                  <a:pt x="350" y="824"/>
                </a:lnTo>
                <a:lnTo>
                  <a:pt x="349" y="824"/>
                </a:lnTo>
                <a:lnTo>
                  <a:pt x="349" y="823"/>
                </a:lnTo>
                <a:lnTo>
                  <a:pt x="346" y="822"/>
                </a:lnTo>
                <a:lnTo>
                  <a:pt x="346" y="822"/>
                </a:lnTo>
                <a:lnTo>
                  <a:pt x="346" y="822"/>
                </a:lnTo>
                <a:lnTo>
                  <a:pt x="346" y="821"/>
                </a:lnTo>
                <a:lnTo>
                  <a:pt x="345" y="821"/>
                </a:lnTo>
                <a:lnTo>
                  <a:pt x="344" y="820"/>
                </a:lnTo>
                <a:lnTo>
                  <a:pt x="343" y="819"/>
                </a:lnTo>
                <a:lnTo>
                  <a:pt x="343" y="819"/>
                </a:lnTo>
                <a:lnTo>
                  <a:pt x="342" y="819"/>
                </a:lnTo>
                <a:lnTo>
                  <a:pt x="342" y="818"/>
                </a:lnTo>
                <a:lnTo>
                  <a:pt x="341" y="817"/>
                </a:lnTo>
                <a:lnTo>
                  <a:pt x="340" y="818"/>
                </a:lnTo>
                <a:lnTo>
                  <a:pt x="339" y="818"/>
                </a:lnTo>
                <a:lnTo>
                  <a:pt x="339" y="818"/>
                </a:lnTo>
                <a:lnTo>
                  <a:pt x="339" y="819"/>
                </a:lnTo>
                <a:lnTo>
                  <a:pt x="339" y="820"/>
                </a:lnTo>
                <a:lnTo>
                  <a:pt x="339" y="821"/>
                </a:lnTo>
                <a:lnTo>
                  <a:pt x="339" y="820"/>
                </a:lnTo>
                <a:lnTo>
                  <a:pt x="340" y="820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1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40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2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3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4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5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6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7"/>
                </a:lnTo>
                <a:lnTo>
                  <a:pt x="339" y="828"/>
                </a:lnTo>
                <a:lnTo>
                  <a:pt x="339" y="828"/>
                </a:lnTo>
                <a:lnTo>
                  <a:pt x="339" y="828"/>
                </a:lnTo>
                <a:lnTo>
                  <a:pt x="339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29"/>
                </a:lnTo>
                <a:lnTo>
                  <a:pt x="338" y="830"/>
                </a:lnTo>
                <a:lnTo>
                  <a:pt x="338" y="830"/>
                </a:lnTo>
                <a:lnTo>
                  <a:pt x="338" y="830"/>
                </a:lnTo>
                <a:lnTo>
                  <a:pt x="337" y="830"/>
                </a:lnTo>
                <a:lnTo>
                  <a:pt x="337" y="830"/>
                </a:lnTo>
                <a:lnTo>
                  <a:pt x="337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0"/>
                </a:lnTo>
                <a:lnTo>
                  <a:pt x="336" y="831"/>
                </a:lnTo>
                <a:lnTo>
                  <a:pt x="336" y="831"/>
                </a:lnTo>
                <a:lnTo>
                  <a:pt x="336" y="831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6" y="832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3"/>
                </a:lnTo>
                <a:lnTo>
                  <a:pt x="335" y="834"/>
                </a:lnTo>
                <a:lnTo>
                  <a:pt x="335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6" y="834"/>
                </a:lnTo>
                <a:lnTo>
                  <a:pt x="337" y="834"/>
                </a:lnTo>
                <a:lnTo>
                  <a:pt x="337" y="834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7" y="835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6"/>
                </a:lnTo>
                <a:lnTo>
                  <a:pt x="338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7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8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39"/>
                </a:lnTo>
                <a:lnTo>
                  <a:pt x="339" y="840"/>
                </a:lnTo>
                <a:lnTo>
                  <a:pt x="340" y="840"/>
                </a:lnTo>
                <a:lnTo>
                  <a:pt x="340" y="840"/>
                </a:lnTo>
                <a:lnTo>
                  <a:pt x="340" y="840"/>
                </a:lnTo>
                <a:lnTo>
                  <a:pt x="339" y="840"/>
                </a:lnTo>
                <a:lnTo>
                  <a:pt x="339" y="840"/>
                </a:lnTo>
                <a:lnTo>
                  <a:pt x="339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1"/>
                </a:lnTo>
                <a:lnTo>
                  <a:pt x="340" y="842"/>
                </a:lnTo>
                <a:lnTo>
                  <a:pt x="340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2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1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3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2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4"/>
                </a:lnTo>
                <a:lnTo>
                  <a:pt x="341" y="845"/>
                </a:lnTo>
                <a:lnTo>
                  <a:pt x="341" y="845"/>
                </a:lnTo>
                <a:lnTo>
                  <a:pt x="341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5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0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6"/>
                </a:lnTo>
                <a:lnTo>
                  <a:pt x="341" y="847"/>
                </a:lnTo>
                <a:lnTo>
                  <a:pt x="341" y="847"/>
                </a:lnTo>
                <a:lnTo>
                  <a:pt x="340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1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2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3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4" y="847"/>
                </a:lnTo>
                <a:lnTo>
                  <a:pt x="345" y="847"/>
                </a:lnTo>
                <a:lnTo>
                  <a:pt x="345" y="848"/>
                </a:lnTo>
                <a:lnTo>
                  <a:pt x="345" y="848"/>
                </a:lnTo>
                <a:lnTo>
                  <a:pt x="345" y="848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5" y="847"/>
                </a:lnTo>
                <a:lnTo>
                  <a:pt x="346" y="846"/>
                </a:lnTo>
                <a:lnTo>
                  <a:pt x="346" y="846"/>
                </a:lnTo>
                <a:lnTo>
                  <a:pt x="345" y="846"/>
                </a:lnTo>
                <a:lnTo>
                  <a:pt x="345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6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7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6"/>
                </a:lnTo>
                <a:lnTo>
                  <a:pt x="348" y="847"/>
                </a:lnTo>
                <a:lnTo>
                  <a:pt x="348" y="847"/>
                </a:lnTo>
                <a:lnTo>
                  <a:pt x="348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49" y="847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0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1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2" y="849"/>
                </a:lnTo>
                <a:lnTo>
                  <a:pt x="352" y="849"/>
                </a:lnTo>
                <a:lnTo>
                  <a:pt x="352" y="849"/>
                </a:lnTo>
                <a:lnTo>
                  <a:pt x="352" y="848"/>
                </a:lnTo>
                <a:lnTo>
                  <a:pt x="352" y="848"/>
                </a:lnTo>
                <a:lnTo>
                  <a:pt x="352" y="848"/>
                </a:lnTo>
                <a:lnTo>
                  <a:pt x="353" y="848"/>
                </a:lnTo>
                <a:lnTo>
                  <a:pt x="353" y="848"/>
                </a:lnTo>
                <a:lnTo>
                  <a:pt x="353" y="848"/>
                </a:lnTo>
                <a:lnTo>
                  <a:pt x="354" y="848"/>
                </a:lnTo>
                <a:lnTo>
                  <a:pt x="354" y="848"/>
                </a:lnTo>
                <a:lnTo>
                  <a:pt x="354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8"/>
                </a:lnTo>
                <a:lnTo>
                  <a:pt x="355" y="849"/>
                </a:lnTo>
                <a:lnTo>
                  <a:pt x="356" y="849"/>
                </a:lnTo>
                <a:lnTo>
                  <a:pt x="356" y="849"/>
                </a:lnTo>
                <a:lnTo>
                  <a:pt x="356" y="848"/>
                </a:lnTo>
                <a:lnTo>
                  <a:pt x="356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7" y="848"/>
                </a:lnTo>
                <a:lnTo>
                  <a:pt x="358" y="848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49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8" y="850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1"/>
                </a:lnTo>
                <a:lnTo>
                  <a:pt x="357" y="852"/>
                </a:lnTo>
                <a:lnTo>
                  <a:pt x="357" y="852"/>
                </a:lnTo>
                <a:lnTo>
                  <a:pt x="356" y="852"/>
                </a:lnTo>
                <a:lnTo>
                  <a:pt x="356" y="852"/>
                </a:lnTo>
                <a:lnTo>
                  <a:pt x="355" y="854"/>
                </a:lnTo>
                <a:lnTo>
                  <a:pt x="356" y="854"/>
                </a:lnTo>
                <a:lnTo>
                  <a:pt x="356" y="854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6" y="855"/>
                </a:lnTo>
                <a:lnTo>
                  <a:pt x="357" y="855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6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7" y="857"/>
                </a:lnTo>
                <a:lnTo>
                  <a:pt x="358" y="857"/>
                </a:lnTo>
                <a:lnTo>
                  <a:pt x="358" y="857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8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8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0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7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8" y="861"/>
                </a:lnTo>
                <a:lnTo>
                  <a:pt x="359" y="861"/>
                </a:lnTo>
                <a:lnTo>
                  <a:pt x="359" y="861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2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3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8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59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4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5"/>
                </a:lnTo>
                <a:lnTo>
                  <a:pt x="360" y="866"/>
                </a:lnTo>
                <a:lnTo>
                  <a:pt x="360" y="866"/>
                </a:lnTo>
                <a:lnTo>
                  <a:pt x="360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9" y="866"/>
                </a:lnTo>
                <a:lnTo>
                  <a:pt x="358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7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6" y="866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5" y="865"/>
                </a:lnTo>
                <a:lnTo>
                  <a:pt x="354" y="865"/>
                </a:lnTo>
                <a:lnTo>
                  <a:pt x="354" y="865"/>
                </a:lnTo>
                <a:lnTo>
                  <a:pt x="354" y="866"/>
                </a:lnTo>
                <a:lnTo>
                  <a:pt x="354" y="866"/>
                </a:lnTo>
                <a:lnTo>
                  <a:pt x="354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3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2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1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6"/>
                </a:lnTo>
                <a:lnTo>
                  <a:pt x="350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9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8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7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5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6"/>
                </a:lnTo>
                <a:lnTo>
                  <a:pt x="346" y="867"/>
                </a:lnTo>
                <a:lnTo>
                  <a:pt x="346" y="867"/>
                </a:lnTo>
                <a:lnTo>
                  <a:pt x="346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5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4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7"/>
                </a:lnTo>
                <a:lnTo>
                  <a:pt x="343" y="868"/>
                </a:lnTo>
                <a:lnTo>
                  <a:pt x="343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2" y="868"/>
                </a:lnTo>
                <a:lnTo>
                  <a:pt x="341" y="868"/>
                </a:lnTo>
                <a:lnTo>
                  <a:pt x="341" y="868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1" y="867"/>
                </a:lnTo>
                <a:lnTo>
                  <a:pt x="340" y="867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40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9" y="868"/>
                </a:lnTo>
                <a:lnTo>
                  <a:pt x="338" y="868"/>
                </a:lnTo>
                <a:lnTo>
                  <a:pt x="338" y="868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8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7"/>
                </a:lnTo>
                <a:lnTo>
                  <a:pt x="337" y="868"/>
                </a:lnTo>
                <a:lnTo>
                  <a:pt x="336" y="868"/>
                </a:lnTo>
                <a:lnTo>
                  <a:pt x="336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7" y="868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69"/>
                </a:lnTo>
                <a:lnTo>
                  <a:pt x="336" y="870"/>
                </a:lnTo>
                <a:lnTo>
                  <a:pt x="336" y="870"/>
                </a:lnTo>
                <a:lnTo>
                  <a:pt x="336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5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70"/>
                </a:lnTo>
                <a:lnTo>
                  <a:pt x="334" y="869"/>
                </a:lnTo>
                <a:lnTo>
                  <a:pt x="334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3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2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1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30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69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9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8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0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7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6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1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2"/>
                </a:lnTo>
                <a:lnTo>
                  <a:pt x="325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4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3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3"/>
                </a:lnTo>
                <a:lnTo>
                  <a:pt x="322" y="874"/>
                </a:lnTo>
                <a:lnTo>
                  <a:pt x="322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1" y="874"/>
                </a:lnTo>
                <a:lnTo>
                  <a:pt x="320" y="874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20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9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8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7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5"/>
                </a:lnTo>
                <a:lnTo>
                  <a:pt x="316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6"/>
                </a:lnTo>
                <a:lnTo>
                  <a:pt x="316" y="876"/>
                </a:lnTo>
                <a:lnTo>
                  <a:pt x="316" y="876"/>
                </a:lnTo>
                <a:lnTo>
                  <a:pt x="315" y="876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7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8"/>
                </a:lnTo>
                <a:lnTo>
                  <a:pt x="314" y="878"/>
                </a:lnTo>
                <a:lnTo>
                  <a:pt x="314" y="878"/>
                </a:lnTo>
                <a:lnTo>
                  <a:pt x="314" y="878"/>
                </a:lnTo>
                <a:lnTo>
                  <a:pt x="315" y="878"/>
                </a:lnTo>
                <a:lnTo>
                  <a:pt x="315" y="878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5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79"/>
                </a:lnTo>
                <a:lnTo>
                  <a:pt x="314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5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0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1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2"/>
                </a:lnTo>
                <a:lnTo>
                  <a:pt x="315" y="882"/>
                </a:lnTo>
                <a:lnTo>
                  <a:pt x="314" y="882"/>
                </a:lnTo>
                <a:lnTo>
                  <a:pt x="314" y="882"/>
                </a:lnTo>
                <a:lnTo>
                  <a:pt x="314" y="883"/>
                </a:lnTo>
                <a:lnTo>
                  <a:pt x="314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3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2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3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1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4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5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10" y="886"/>
                </a:lnTo>
                <a:lnTo>
                  <a:pt x="309" y="886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9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7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8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8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89"/>
                </a:lnTo>
                <a:lnTo>
                  <a:pt x="307" y="890"/>
                </a:lnTo>
                <a:lnTo>
                  <a:pt x="307" y="890"/>
                </a:lnTo>
                <a:lnTo>
                  <a:pt x="307" y="890"/>
                </a:lnTo>
                <a:lnTo>
                  <a:pt x="307" y="891"/>
                </a:lnTo>
                <a:lnTo>
                  <a:pt x="307" y="891"/>
                </a:lnTo>
                <a:lnTo>
                  <a:pt x="307" y="891"/>
                </a:lnTo>
                <a:lnTo>
                  <a:pt x="298" y="891"/>
                </a:lnTo>
                <a:lnTo>
                  <a:pt x="297" y="891"/>
                </a:lnTo>
                <a:lnTo>
                  <a:pt x="296" y="891"/>
                </a:lnTo>
                <a:lnTo>
                  <a:pt x="296" y="891"/>
                </a:lnTo>
                <a:lnTo>
                  <a:pt x="295" y="891"/>
                </a:lnTo>
                <a:lnTo>
                  <a:pt x="295" y="891"/>
                </a:lnTo>
                <a:lnTo>
                  <a:pt x="293" y="891"/>
                </a:lnTo>
                <a:lnTo>
                  <a:pt x="292" y="891"/>
                </a:lnTo>
                <a:lnTo>
                  <a:pt x="290" y="891"/>
                </a:lnTo>
                <a:lnTo>
                  <a:pt x="289" y="891"/>
                </a:lnTo>
                <a:lnTo>
                  <a:pt x="289" y="891"/>
                </a:lnTo>
                <a:lnTo>
                  <a:pt x="286" y="891"/>
                </a:lnTo>
                <a:lnTo>
                  <a:pt x="284" y="891"/>
                </a:lnTo>
                <a:lnTo>
                  <a:pt x="284" y="891"/>
                </a:lnTo>
                <a:lnTo>
                  <a:pt x="281" y="889"/>
                </a:lnTo>
                <a:lnTo>
                  <a:pt x="281" y="889"/>
                </a:lnTo>
                <a:lnTo>
                  <a:pt x="280" y="889"/>
                </a:lnTo>
                <a:lnTo>
                  <a:pt x="279" y="888"/>
                </a:lnTo>
                <a:lnTo>
                  <a:pt x="278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7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9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6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8"/>
                </a:lnTo>
                <a:lnTo>
                  <a:pt x="275" y="887"/>
                </a:lnTo>
                <a:lnTo>
                  <a:pt x="275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4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3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2" y="887"/>
                </a:lnTo>
                <a:lnTo>
                  <a:pt x="273" y="887"/>
                </a:lnTo>
                <a:lnTo>
                  <a:pt x="273" y="886"/>
                </a:lnTo>
                <a:lnTo>
                  <a:pt x="272" y="887"/>
                </a:lnTo>
                <a:lnTo>
                  <a:pt x="272" y="887"/>
                </a:lnTo>
                <a:lnTo>
                  <a:pt x="271" y="887"/>
                </a:lnTo>
                <a:lnTo>
                  <a:pt x="270" y="887"/>
                </a:lnTo>
                <a:lnTo>
                  <a:pt x="269" y="887"/>
                </a:lnTo>
                <a:lnTo>
                  <a:pt x="268" y="887"/>
                </a:lnTo>
                <a:lnTo>
                  <a:pt x="267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7"/>
                </a:lnTo>
                <a:lnTo>
                  <a:pt x="266" y="886"/>
                </a:lnTo>
                <a:lnTo>
                  <a:pt x="266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7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8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89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0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5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4" y="891"/>
                </a:lnTo>
                <a:lnTo>
                  <a:pt x="263" y="891"/>
                </a:lnTo>
                <a:lnTo>
                  <a:pt x="263" y="891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3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2" y="890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9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8"/>
                </a:lnTo>
                <a:lnTo>
                  <a:pt x="261" y="889"/>
                </a:lnTo>
                <a:lnTo>
                  <a:pt x="260" y="889"/>
                </a:lnTo>
                <a:lnTo>
                  <a:pt x="260" y="889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60" y="888"/>
                </a:lnTo>
                <a:lnTo>
                  <a:pt x="259" y="888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9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8" y="887"/>
                </a:lnTo>
                <a:lnTo>
                  <a:pt x="258" y="887"/>
                </a:lnTo>
                <a:lnTo>
                  <a:pt x="258" y="887"/>
                </a:lnTo>
                <a:lnTo>
                  <a:pt x="258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6"/>
                </a:lnTo>
                <a:lnTo>
                  <a:pt x="257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6" y="885"/>
                </a:lnTo>
                <a:lnTo>
                  <a:pt x="255" y="885"/>
                </a:lnTo>
                <a:lnTo>
                  <a:pt x="255" y="886"/>
                </a:lnTo>
                <a:lnTo>
                  <a:pt x="255" y="886"/>
                </a:lnTo>
                <a:lnTo>
                  <a:pt x="255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4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3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2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6"/>
                </a:lnTo>
                <a:lnTo>
                  <a:pt x="251" y="887"/>
                </a:lnTo>
                <a:lnTo>
                  <a:pt x="251" y="887"/>
                </a:lnTo>
                <a:lnTo>
                  <a:pt x="251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50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7"/>
                </a:lnTo>
                <a:lnTo>
                  <a:pt x="249" y="886"/>
                </a:lnTo>
                <a:lnTo>
                  <a:pt x="249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6"/>
                </a:lnTo>
                <a:lnTo>
                  <a:pt x="248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5"/>
                </a:lnTo>
                <a:lnTo>
                  <a:pt x="247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4"/>
                </a:lnTo>
                <a:lnTo>
                  <a:pt x="246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5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5"/>
                </a:lnTo>
                <a:lnTo>
                  <a:pt x="244" y="886"/>
                </a:lnTo>
                <a:lnTo>
                  <a:pt x="243" y="886"/>
                </a:lnTo>
                <a:lnTo>
                  <a:pt x="243" y="886"/>
                </a:lnTo>
                <a:lnTo>
                  <a:pt x="243" y="885"/>
                </a:lnTo>
                <a:lnTo>
                  <a:pt x="243" y="885"/>
                </a:lnTo>
                <a:lnTo>
                  <a:pt x="243" y="885"/>
                </a:lnTo>
                <a:lnTo>
                  <a:pt x="243" y="886"/>
                </a:lnTo>
                <a:lnTo>
                  <a:pt x="243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6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7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8"/>
                </a:lnTo>
                <a:lnTo>
                  <a:pt x="242" y="889"/>
                </a:lnTo>
                <a:lnTo>
                  <a:pt x="242" y="889"/>
                </a:lnTo>
                <a:lnTo>
                  <a:pt x="242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89"/>
                </a:lnTo>
                <a:lnTo>
                  <a:pt x="243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0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4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1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2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3"/>
                </a:lnTo>
                <a:lnTo>
                  <a:pt x="243" y="894"/>
                </a:lnTo>
                <a:lnTo>
                  <a:pt x="243" y="894"/>
                </a:lnTo>
                <a:lnTo>
                  <a:pt x="243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4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5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6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2" y="897"/>
                </a:lnTo>
                <a:lnTo>
                  <a:pt x="241" y="897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1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8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899"/>
                </a:lnTo>
                <a:lnTo>
                  <a:pt x="240" y="900"/>
                </a:lnTo>
                <a:lnTo>
                  <a:pt x="240" y="900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1"/>
                </a:lnTo>
                <a:lnTo>
                  <a:pt x="240" y="902"/>
                </a:lnTo>
                <a:lnTo>
                  <a:pt x="240" y="902"/>
                </a:lnTo>
                <a:lnTo>
                  <a:pt x="240" y="902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40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9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3"/>
                </a:lnTo>
                <a:lnTo>
                  <a:pt x="238" y="904"/>
                </a:lnTo>
                <a:lnTo>
                  <a:pt x="237" y="904"/>
                </a:lnTo>
                <a:lnTo>
                  <a:pt x="237" y="904"/>
                </a:lnTo>
                <a:lnTo>
                  <a:pt x="237" y="903"/>
                </a:lnTo>
                <a:lnTo>
                  <a:pt x="236" y="903"/>
                </a:lnTo>
                <a:lnTo>
                  <a:pt x="236" y="903"/>
                </a:lnTo>
                <a:lnTo>
                  <a:pt x="235" y="903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2"/>
                </a:lnTo>
                <a:lnTo>
                  <a:pt x="235" y="901"/>
                </a:lnTo>
                <a:lnTo>
                  <a:pt x="235" y="901"/>
                </a:lnTo>
                <a:lnTo>
                  <a:pt x="235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1"/>
                </a:lnTo>
                <a:lnTo>
                  <a:pt x="234" y="900"/>
                </a:lnTo>
                <a:lnTo>
                  <a:pt x="234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3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2" y="900"/>
                </a:lnTo>
                <a:lnTo>
                  <a:pt x="231" y="900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9"/>
                </a:lnTo>
                <a:lnTo>
                  <a:pt x="231" y="898"/>
                </a:lnTo>
                <a:lnTo>
                  <a:pt x="231" y="898"/>
                </a:lnTo>
                <a:lnTo>
                  <a:pt x="231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8"/>
                </a:lnTo>
                <a:lnTo>
                  <a:pt x="230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9" y="897"/>
                </a:lnTo>
                <a:lnTo>
                  <a:pt x="228" y="897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8" y="896"/>
                </a:lnTo>
                <a:lnTo>
                  <a:pt x="227" y="896"/>
                </a:lnTo>
                <a:lnTo>
                  <a:pt x="227" y="896"/>
                </a:lnTo>
                <a:lnTo>
                  <a:pt x="227" y="896"/>
                </a:lnTo>
                <a:lnTo>
                  <a:pt x="226" y="895"/>
                </a:lnTo>
                <a:lnTo>
                  <a:pt x="226" y="896"/>
                </a:lnTo>
                <a:lnTo>
                  <a:pt x="226" y="896"/>
                </a:lnTo>
                <a:lnTo>
                  <a:pt x="225" y="896"/>
                </a:lnTo>
                <a:lnTo>
                  <a:pt x="225" y="896"/>
                </a:lnTo>
                <a:lnTo>
                  <a:pt x="224" y="896"/>
                </a:lnTo>
                <a:lnTo>
                  <a:pt x="224" y="897"/>
                </a:lnTo>
                <a:lnTo>
                  <a:pt x="224" y="897"/>
                </a:lnTo>
                <a:lnTo>
                  <a:pt x="224" y="897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8"/>
                </a:lnTo>
                <a:lnTo>
                  <a:pt x="224" y="899"/>
                </a:lnTo>
                <a:lnTo>
                  <a:pt x="224" y="899"/>
                </a:lnTo>
                <a:lnTo>
                  <a:pt x="224" y="900"/>
                </a:lnTo>
                <a:lnTo>
                  <a:pt x="224" y="900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1"/>
                </a:lnTo>
                <a:lnTo>
                  <a:pt x="224" y="902"/>
                </a:lnTo>
                <a:lnTo>
                  <a:pt x="224" y="902"/>
                </a:lnTo>
                <a:lnTo>
                  <a:pt x="224" y="903"/>
                </a:lnTo>
                <a:lnTo>
                  <a:pt x="224" y="903"/>
                </a:lnTo>
                <a:lnTo>
                  <a:pt x="224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3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4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5" y="905"/>
                </a:lnTo>
                <a:lnTo>
                  <a:pt x="224" y="906"/>
                </a:lnTo>
                <a:lnTo>
                  <a:pt x="224" y="906"/>
                </a:lnTo>
                <a:lnTo>
                  <a:pt x="223" y="907"/>
                </a:lnTo>
                <a:lnTo>
                  <a:pt x="223" y="907"/>
                </a:lnTo>
                <a:lnTo>
                  <a:pt x="223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7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2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1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20" y="908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09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0"/>
                </a:lnTo>
                <a:lnTo>
                  <a:pt x="219" y="911"/>
                </a:lnTo>
                <a:lnTo>
                  <a:pt x="219" y="910"/>
                </a:lnTo>
                <a:lnTo>
                  <a:pt x="219" y="911"/>
                </a:lnTo>
                <a:lnTo>
                  <a:pt x="218" y="911"/>
                </a:lnTo>
                <a:lnTo>
                  <a:pt x="218" y="911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8" y="910"/>
                </a:lnTo>
                <a:lnTo>
                  <a:pt x="217" y="910"/>
                </a:lnTo>
                <a:lnTo>
                  <a:pt x="217" y="910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9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7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8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6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5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4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3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7"/>
                </a:lnTo>
                <a:lnTo>
                  <a:pt x="212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1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6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10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9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8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7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5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6" y="904"/>
                </a:lnTo>
                <a:lnTo>
                  <a:pt x="205" y="904"/>
                </a:lnTo>
                <a:lnTo>
                  <a:pt x="205" y="904"/>
                </a:lnTo>
                <a:lnTo>
                  <a:pt x="205" y="905"/>
                </a:lnTo>
                <a:lnTo>
                  <a:pt x="205" y="905"/>
                </a:lnTo>
                <a:lnTo>
                  <a:pt x="204" y="905"/>
                </a:lnTo>
                <a:lnTo>
                  <a:pt x="204" y="905"/>
                </a:lnTo>
                <a:lnTo>
                  <a:pt x="203" y="905"/>
                </a:lnTo>
                <a:lnTo>
                  <a:pt x="203" y="905"/>
                </a:lnTo>
                <a:lnTo>
                  <a:pt x="203" y="904"/>
                </a:lnTo>
                <a:lnTo>
                  <a:pt x="201" y="905"/>
                </a:lnTo>
                <a:lnTo>
                  <a:pt x="201" y="905"/>
                </a:lnTo>
                <a:lnTo>
                  <a:pt x="199" y="901"/>
                </a:lnTo>
                <a:lnTo>
                  <a:pt x="199" y="901"/>
                </a:lnTo>
                <a:lnTo>
                  <a:pt x="198" y="898"/>
                </a:lnTo>
                <a:lnTo>
                  <a:pt x="198" y="896"/>
                </a:lnTo>
                <a:lnTo>
                  <a:pt x="198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7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4"/>
                </a:lnTo>
                <a:lnTo>
                  <a:pt x="196" y="893"/>
                </a:lnTo>
                <a:lnTo>
                  <a:pt x="196" y="893"/>
                </a:lnTo>
                <a:lnTo>
                  <a:pt x="196" y="893"/>
                </a:lnTo>
                <a:lnTo>
                  <a:pt x="195" y="893"/>
                </a:lnTo>
                <a:lnTo>
                  <a:pt x="195" y="893"/>
                </a:lnTo>
                <a:lnTo>
                  <a:pt x="195" y="893"/>
                </a:lnTo>
                <a:lnTo>
                  <a:pt x="194" y="893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4" y="892"/>
                </a:lnTo>
                <a:lnTo>
                  <a:pt x="192" y="892"/>
                </a:lnTo>
                <a:lnTo>
                  <a:pt x="192" y="892"/>
                </a:lnTo>
                <a:lnTo>
                  <a:pt x="192" y="892"/>
                </a:lnTo>
                <a:lnTo>
                  <a:pt x="191" y="891"/>
                </a:lnTo>
                <a:lnTo>
                  <a:pt x="191" y="891"/>
                </a:lnTo>
                <a:lnTo>
                  <a:pt x="191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90" y="891"/>
                </a:lnTo>
                <a:lnTo>
                  <a:pt x="189" y="891"/>
                </a:lnTo>
                <a:lnTo>
                  <a:pt x="189" y="891"/>
                </a:lnTo>
                <a:lnTo>
                  <a:pt x="189" y="891"/>
                </a:lnTo>
                <a:lnTo>
                  <a:pt x="188" y="891"/>
                </a:lnTo>
                <a:lnTo>
                  <a:pt x="188" y="891"/>
                </a:lnTo>
                <a:lnTo>
                  <a:pt x="188" y="890"/>
                </a:lnTo>
                <a:lnTo>
                  <a:pt x="188" y="890"/>
                </a:lnTo>
                <a:lnTo>
                  <a:pt x="188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7" y="890"/>
                </a:lnTo>
                <a:lnTo>
                  <a:pt x="186" y="890"/>
                </a:lnTo>
                <a:lnTo>
                  <a:pt x="186" y="890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6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9"/>
                </a:lnTo>
                <a:lnTo>
                  <a:pt x="185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4" y="888"/>
                </a:lnTo>
                <a:lnTo>
                  <a:pt x="183" y="888"/>
                </a:lnTo>
                <a:lnTo>
                  <a:pt x="183" y="887"/>
                </a:lnTo>
                <a:lnTo>
                  <a:pt x="182" y="887"/>
                </a:lnTo>
                <a:lnTo>
                  <a:pt x="181" y="887"/>
                </a:lnTo>
                <a:lnTo>
                  <a:pt x="180" y="886"/>
                </a:lnTo>
                <a:lnTo>
                  <a:pt x="179" y="886"/>
                </a:lnTo>
                <a:lnTo>
                  <a:pt x="178" y="886"/>
                </a:lnTo>
                <a:lnTo>
                  <a:pt x="176" y="886"/>
                </a:lnTo>
                <a:lnTo>
                  <a:pt x="176" y="886"/>
                </a:lnTo>
                <a:lnTo>
                  <a:pt x="175" y="885"/>
                </a:lnTo>
                <a:lnTo>
                  <a:pt x="174" y="885"/>
                </a:lnTo>
                <a:lnTo>
                  <a:pt x="171" y="883"/>
                </a:lnTo>
                <a:lnTo>
                  <a:pt x="170" y="883"/>
                </a:lnTo>
                <a:lnTo>
                  <a:pt x="169" y="882"/>
                </a:lnTo>
                <a:lnTo>
                  <a:pt x="168" y="881"/>
                </a:lnTo>
                <a:lnTo>
                  <a:pt x="168" y="881"/>
                </a:lnTo>
                <a:lnTo>
                  <a:pt x="168" y="879"/>
                </a:lnTo>
                <a:lnTo>
                  <a:pt x="168" y="879"/>
                </a:lnTo>
                <a:lnTo>
                  <a:pt x="168" y="878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8" y="877"/>
                </a:lnTo>
                <a:lnTo>
                  <a:pt x="167" y="877"/>
                </a:lnTo>
                <a:lnTo>
                  <a:pt x="167" y="877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6"/>
                </a:lnTo>
                <a:lnTo>
                  <a:pt x="167" y="875"/>
                </a:lnTo>
                <a:lnTo>
                  <a:pt x="167" y="875"/>
                </a:lnTo>
                <a:lnTo>
                  <a:pt x="167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5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8" y="874"/>
                </a:lnTo>
                <a:lnTo>
                  <a:pt x="169" y="874"/>
                </a:lnTo>
                <a:lnTo>
                  <a:pt x="169" y="874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9" y="873"/>
                </a:lnTo>
                <a:lnTo>
                  <a:pt x="167" y="871"/>
                </a:lnTo>
                <a:lnTo>
                  <a:pt x="168" y="870"/>
                </a:lnTo>
                <a:lnTo>
                  <a:pt x="167" y="870"/>
                </a:lnTo>
                <a:lnTo>
                  <a:pt x="167" y="869"/>
                </a:lnTo>
                <a:lnTo>
                  <a:pt x="166" y="869"/>
                </a:lnTo>
                <a:lnTo>
                  <a:pt x="165" y="868"/>
                </a:lnTo>
                <a:lnTo>
                  <a:pt x="165" y="868"/>
                </a:lnTo>
                <a:lnTo>
                  <a:pt x="164" y="868"/>
                </a:lnTo>
                <a:lnTo>
                  <a:pt x="164" y="867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4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6"/>
                </a:lnTo>
                <a:lnTo>
                  <a:pt x="163" y="865"/>
                </a:lnTo>
                <a:lnTo>
                  <a:pt x="163" y="865"/>
                </a:lnTo>
                <a:lnTo>
                  <a:pt x="163" y="866"/>
                </a:lnTo>
                <a:lnTo>
                  <a:pt x="163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6"/>
                </a:lnTo>
                <a:lnTo>
                  <a:pt x="162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7"/>
                </a:lnTo>
                <a:lnTo>
                  <a:pt x="161" y="866"/>
                </a:lnTo>
                <a:lnTo>
                  <a:pt x="161" y="866"/>
                </a:lnTo>
                <a:lnTo>
                  <a:pt x="160" y="866"/>
                </a:lnTo>
                <a:lnTo>
                  <a:pt x="160" y="866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60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7"/>
                </a:lnTo>
                <a:lnTo>
                  <a:pt x="159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6"/>
                </a:lnTo>
                <a:lnTo>
                  <a:pt x="158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5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59" y="864"/>
                </a:lnTo>
                <a:lnTo>
                  <a:pt x="160" y="864"/>
                </a:lnTo>
                <a:lnTo>
                  <a:pt x="159" y="864"/>
                </a:lnTo>
                <a:lnTo>
                  <a:pt x="160" y="864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60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9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3"/>
                </a:lnTo>
                <a:lnTo>
                  <a:pt x="158" y="864"/>
                </a:lnTo>
                <a:lnTo>
                  <a:pt x="158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7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6" y="864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3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2"/>
                </a:lnTo>
                <a:lnTo>
                  <a:pt x="157" y="861"/>
                </a:lnTo>
                <a:lnTo>
                  <a:pt x="157" y="861"/>
                </a:lnTo>
                <a:lnTo>
                  <a:pt x="157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1"/>
                </a:lnTo>
                <a:lnTo>
                  <a:pt x="158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59" y="860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0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9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8"/>
                </a:lnTo>
                <a:lnTo>
                  <a:pt x="161" y="857"/>
                </a:lnTo>
                <a:lnTo>
                  <a:pt x="161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7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6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5"/>
                </a:lnTo>
                <a:lnTo>
                  <a:pt x="162" y="854"/>
                </a:lnTo>
                <a:lnTo>
                  <a:pt x="162" y="854"/>
                </a:lnTo>
                <a:lnTo>
                  <a:pt x="162" y="854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3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2"/>
                </a:lnTo>
                <a:lnTo>
                  <a:pt x="162" y="851"/>
                </a:lnTo>
                <a:lnTo>
                  <a:pt x="162" y="851"/>
                </a:lnTo>
                <a:lnTo>
                  <a:pt x="162" y="851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50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9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8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7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1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6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60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5"/>
                </a:lnTo>
                <a:lnTo>
                  <a:pt x="159" y="846"/>
                </a:lnTo>
                <a:lnTo>
                  <a:pt x="159" y="846"/>
                </a:lnTo>
                <a:lnTo>
                  <a:pt x="159" y="846"/>
                </a:lnTo>
                <a:lnTo>
                  <a:pt x="159" y="845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6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8" y="847"/>
                </a:lnTo>
                <a:lnTo>
                  <a:pt x="155" y="845"/>
                </a:lnTo>
                <a:lnTo>
                  <a:pt x="154" y="846"/>
                </a:lnTo>
                <a:lnTo>
                  <a:pt x="153" y="848"/>
                </a:lnTo>
                <a:lnTo>
                  <a:pt x="152" y="848"/>
                </a:lnTo>
                <a:lnTo>
                  <a:pt x="152" y="848"/>
                </a:lnTo>
                <a:lnTo>
                  <a:pt x="149" y="846"/>
                </a:lnTo>
                <a:lnTo>
                  <a:pt x="148" y="848"/>
                </a:lnTo>
                <a:lnTo>
                  <a:pt x="146" y="848"/>
                </a:lnTo>
                <a:lnTo>
                  <a:pt x="146" y="848"/>
                </a:lnTo>
                <a:lnTo>
                  <a:pt x="146" y="848"/>
                </a:lnTo>
                <a:lnTo>
                  <a:pt x="145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4" y="848"/>
                </a:lnTo>
                <a:lnTo>
                  <a:pt x="142" y="846"/>
                </a:lnTo>
                <a:lnTo>
                  <a:pt x="141" y="846"/>
                </a:lnTo>
                <a:lnTo>
                  <a:pt x="141" y="845"/>
                </a:lnTo>
                <a:lnTo>
                  <a:pt x="141" y="845"/>
                </a:lnTo>
                <a:lnTo>
                  <a:pt x="142" y="845"/>
                </a:lnTo>
                <a:lnTo>
                  <a:pt x="141" y="844"/>
                </a:lnTo>
                <a:lnTo>
                  <a:pt x="140" y="845"/>
                </a:lnTo>
                <a:lnTo>
                  <a:pt x="139" y="845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9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4"/>
                </a:lnTo>
                <a:lnTo>
                  <a:pt x="138" y="843"/>
                </a:lnTo>
                <a:lnTo>
                  <a:pt x="138" y="843"/>
                </a:lnTo>
                <a:lnTo>
                  <a:pt x="138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7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6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5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3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2"/>
                </a:lnTo>
                <a:lnTo>
                  <a:pt x="134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1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40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5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4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9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8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7"/>
                </a:lnTo>
                <a:lnTo>
                  <a:pt x="133" y="836"/>
                </a:lnTo>
                <a:lnTo>
                  <a:pt x="132" y="836"/>
                </a:lnTo>
                <a:lnTo>
                  <a:pt x="132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6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5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3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2" y="834"/>
                </a:lnTo>
                <a:lnTo>
                  <a:pt x="131" y="833"/>
                </a:lnTo>
                <a:lnTo>
                  <a:pt x="131" y="833"/>
                </a:lnTo>
                <a:lnTo>
                  <a:pt x="131" y="833"/>
                </a:lnTo>
                <a:lnTo>
                  <a:pt x="129" y="834"/>
                </a:lnTo>
                <a:lnTo>
                  <a:pt x="129" y="833"/>
                </a:lnTo>
                <a:lnTo>
                  <a:pt x="129" y="833"/>
                </a:lnTo>
                <a:lnTo>
                  <a:pt x="129" y="833"/>
                </a:lnTo>
                <a:lnTo>
                  <a:pt x="128" y="833"/>
                </a:lnTo>
                <a:lnTo>
                  <a:pt x="128" y="832"/>
                </a:lnTo>
                <a:lnTo>
                  <a:pt x="128" y="832"/>
                </a:lnTo>
                <a:lnTo>
                  <a:pt x="127" y="832"/>
                </a:lnTo>
                <a:lnTo>
                  <a:pt x="128" y="832"/>
                </a:lnTo>
                <a:lnTo>
                  <a:pt x="127" y="832"/>
                </a:lnTo>
                <a:lnTo>
                  <a:pt x="126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5" y="831"/>
                </a:lnTo>
                <a:lnTo>
                  <a:pt x="124" y="830"/>
                </a:lnTo>
                <a:lnTo>
                  <a:pt x="124" y="830"/>
                </a:lnTo>
                <a:lnTo>
                  <a:pt x="124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3" y="830"/>
                </a:lnTo>
                <a:lnTo>
                  <a:pt x="121" y="830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1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30"/>
                </a:lnTo>
                <a:lnTo>
                  <a:pt x="120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9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8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19" y="827"/>
                </a:lnTo>
                <a:lnTo>
                  <a:pt x="120" y="827"/>
                </a:lnTo>
                <a:lnTo>
                  <a:pt x="120" y="827"/>
                </a:lnTo>
                <a:lnTo>
                  <a:pt x="120" y="826"/>
                </a:lnTo>
                <a:lnTo>
                  <a:pt x="120" y="826"/>
                </a:lnTo>
                <a:lnTo>
                  <a:pt x="120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1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6"/>
                </a:lnTo>
                <a:lnTo>
                  <a:pt x="122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3" y="825"/>
                </a:lnTo>
                <a:lnTo>
                  <a:pt x="124" y="824"/>
                </a:lnTo>
                <a:lnTo>
                  <a:pt x="124" y="824"/>
                </a:lnTo>
                <a:lnTo>
                  <a:pt x="124" y="824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4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5" y="823"/>
                </a:lnTo>
                <a:lnTo>
                  <a:pt x="126" y="823"/>
                </a:lnTo>
                <a:lnTo>
                  <a:pt x="126" y="823"/>
                </a:lnTo>
                <a:lnTo>
                  <a:pt x="126" y="822"/>
                </a:lnTo>
                <a:lnTo>
                  <a:pt x="126" y="822"/>
                </a:lnTo>
                <a:lnTo>
                  <a:pt x="126" y="822"/>
                </a:lnTo>
                <a:lnTo>
                  <a:pt x="126" y="821"/>
                </a:lnTo>
                <a:lnTo>
                  <a:pt x="126" y="821"/>
                </a:lnTo>
                <a:lnTo>
                  <a:pt x="126" y="821"/>
                </a:lnTo>
                <a:lnTo>
                  <a:pt x="127" y="821"/>
                </a:lnTo>
                <a:lnTo>
                  <a:pt x="127" y="821"/>
                </a:lnTo>
                <a:lnTo>
                  <a:pt x="127" y="821"/>
                </a:lnTo>
                <a:lnTo>
                  <a:pt x="126" y="821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6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7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8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29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0" y="820"/>
                </a:lnTo>
                <a:lnTo>
                  <a:pt x="131" y="820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1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2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3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4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5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6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7" y="819"/>
                </a:lnTo>
                <a:lnTo>
                  <a:pt x="138" y="819"/>
                </a:lnTo>
                <a:lnTo>
                  <a:pt x="138" y="818"/>
                </a:lnTo>
                <a:lnTo>
                  <a:pt x="138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39" y="818"/>
                </a:lnTo>
                <a:lnTo>
                  <a:pt x="140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8"/>
                </a:lnTo>
                <a:lnTo>
                  <a:pt x="141" y="817"/>
                </a:lnTo>
                <a:lnTo>
                  <a:pt x="141" y="817"/>
                </a:lnTo>
                <a:lnTo>
                  <a:pt x="142" y="817"/>
                </a:lnTo>
                <a:lnTo>
                  <a:pt x="142" y="817"/>
                </a:lnTo>
                <a:lnTo>
                  <a:pt x="142" y="818"/>
                </a:lnTo>
                <a:lnTo>
                  <a:pt x="142" y="818"/>
                </a:lnTo>
                <a:lnTo>
                  <a:pt x="142" y="818"/>
                </a:lnTo>
                <a:lnTo>
                  <a:pt x="143" y="818"/>
                </a:lnTo>
                <a:lnTo>
                  <a:pt x="143" y="818"/>
                </a:lnTo>
                <a:lnTo>
                  <a:pt x="143" y="818"/>
                </a:lnTo>
                <a:lnTo>
                  <a:pt x="144" y="818"/>
                </a:lnTo>
                <a:lnTo>
                  <a:pt x="144" y="818"/>
                </a:lnTo>
                <a:lnTo>
                  <a:pt x="144" y="818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5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19"/>
                </a:lnTo>
                <a:lnTo>
                  <a:pt x="146" y="820"/>
                </a:lnTo>
                <a:lnTo>
                  <a:pt x="147" y="820"/>
                </a:lnTo>
                <a:lnTo>
                  <a:pt x="147" y="820"/>
                </a:lnTo>
                <a:lnTo>
                  <a:pt x="147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20"/>
                </a:lnTo>
                <a:lnTo>
                  <a:pt x="148" y="819"/>
                </a:lnTo>
                <a:lnTo>
                  <a:pt x="148" y="819"/>
                </a:lnTo>
                <a:lnTo>
                  <a:pt x="148" y="819"/>
                </a:lnTo>
                <a:lnTo>
                  <a:pt x="149" y="819"/>
                </a:lnTo>
                <a:lnTo>
                  <a:pt x="150" y="818"/>
                </a:lnTo>
                <a:lnTo>
                  <a:pt x="150" y="818"/>
                </a:lnTo>
                <a:lnTo>
                  <a:pt x="150" y="818"/>
                </a:lnTo>
                <a:lnTo>
                  <a:pt x="150" y="817"/>
                </a:lnTo>
                <a:lnTo>
                  <a:pt x="151" y="817"/>
                </a:lnTo>
                <a:lnTo>
                  <a:pt x="151" y="817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1" y="816"/>
                </a:lnTo>
                <a:lnTo>
                  <a:pt x="152" y="815"/>
                </a:lnTo>
                <a:lnTo>
                  <a:pt x="152" y="815"/>
                </a:lnTo>
                <a:lnTo>
                  <a:pt x="152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3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4"/>
                </a:lnTo>
                <a:lnTo>
                  <a:pt x="154" y="815"/>
                </a:lnTo>
                <a:lnTo>
                  <a:pt x="154" y="815"/>
                </a:lnTo>
                <a:lnTo>
                  <a:pt x="154" y="815"/>
                </a:lnTo>
                <a:lnTo>
                  <a:pt x="154" y="816"/>
                </a:lnTo>
                <a:lnTo>
                  <a:pt x="154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5" y="816"/>
                </a:lnTo>
                <a:lnTo>
                  <a:pt x="156" y="816"/>
                </a:lnTo>
                <a:lnTo>
                  <a:pt x="156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7" y="816"/>
                </a:lnTo>
                <a:lnTo>
                  <a:pt x="158" y="816"/>
                </a:lnTo>
                <a:lnTo>
                  <a:pt x="158" y="816"/>
                </a:lnTo>
                <a:lnTo>
                  <a:pt x="157" y="815"/>
                </a:lnTo>
                <a:lnTo>
                  <a:pt x="157" y="814"/>
                </a:lnTo>
                <a:lnTo>
                  <a:pt x="156" y="814"/>
                </a:lnTo>
                <a:lnTo>
                  <a:pt x="156" y="813"/>
                </a:lnTo>
                <a:lnTo>
                  <a:pt x="156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2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1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10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5" y="809"/>
                </a:lnTo>
                <a:lnTo>
                  <a:pt x="156" y="809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6" y="808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5" y="807"/>
                </a:lnTo>
                <a:lnTo>
                  <a:pt x="156" y="807"/>
                </a:lnTo>
                <a:lnTo>
                  <a:pt x="156" y="807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5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4" y="806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5"/>
                </a:lnTo>
                <a:lnTo>
                  <a:pt x="153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4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2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3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2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3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1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4" y="800"/>
                </a:lnTo>
                <a:lnTo>
                  <a:pt x="155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6" y="800"/>
                </a:lnTo>
                <a:lnTo>
                  <a:pt x="157" y="800"/>
                </a:lnTo>
                <a:lnTo>
                  <a:pt x="157" y="800"/>
                </a:lnTo>
                <a:lnTo>
                  <a:pt x="157" y="799"/>
                </a:lnTo>
                <a:lnTo>
                  <a:pt x="157" y="799"/>
                </a:lnTo>
                <a:lnTo>
                  <a:pt x="158" y="798"/>
                </a:lnTo>
                <a:lnTo>
                  <a:pt x="158" y="798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7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7" y="796"/>
                </a:lnTo>
                <a:lnTo>
                  <a:pt x="156" y="796"/>
                </a:lnTo>
                <a:lnTo>
                  <a:pt x="155" y="795"/>
                </a:lnTo>
                <a:lnTo>
                  <a:pt x="155" y="795"/>
                </a:lnTo>
                <a:lnTo>
                  <a:pt x="154" y="794"/>
                </a:lnTo>
                <a:lnTo>
                  <a:pt x="154" y="794"/>
                </a:lnTo>
                <a:lnTo>
                  <a:pt x="154" y="793"/>
                </a:lnTo>
                <a:lnTo>
                  <a:pt x="154" y="793"/>
                </a:lnTo>
                <a:lnTo>
                  <a:pt x="154" y="792"/>
                </a:lnTo>
                <a:lnTo>
                  <a:pt x="154" y="792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4" y="791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3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90"/>
                </a:lnTo>
                <a:lnTo>
                  <a:pt x="152" y="789"/>
                </a:lnTo>
                <a:lnTo>
                  <a:pt x="152" y="789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2" y="788"/>
                </a:lnTo>
                <a:lnTo>
                  <a:pt x="151" y="788"/>
                </a:lnTo>
                <a:lnTo>
                  <a:pt x="152" y="787"/>
                </a:lnTo>
                <a:lnTo>
                  <a:pt x="151" y="787"/>
                </a:lnTo>
                <a:lnTo>
                  <a:pt x="152" y="787"/>
                </a:lnTo>
                <a:lnTo>
                  <a:pt x="151" y="784"/>
                </a:lnTo>
                <a:lnTo>
                  <a:pt x="151" y="784"/>
                </a:lnTo>
                <a:lnTo>
                  <a:pt x="152" y="784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3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2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2"/>
                </a:lnTo>
                <a:lnTo>
                  <a:pt x="151" y="781"/>
                </a:lnTo>
                <a:lnTo>
                  <a:pt x="151" y="781"/>
                </a:lnTo>
                <a:lnTo>
                  <a:pt x="151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9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1"/>
                </a:lnTo>
                <a:lnTo>
                  <a:pt x="148" y="780"/>
                </a:lnTo>
                <a:lnTo>
                  <a:pt x="147" y="780"/>
                </a:lnTo>
                <a:lnTo>
                  <a:pt x="147" y="780"/>
                </a:lnTo>
                <a:lnTo>
                  <a:pt x="147" y="779"/>
                </a:lnTo>
                <a:lnTo>
                  <a:pt x="147" y="779"/>
                </a:lnTo>
                <a:lnTo>
                  <a:pt x="147" y="779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8"/>
                </a:lnTo>
                <a:lnTo>
                  <a:pt x="146" y="777"/>
                </a:lnTo>
                <a:lnTo>
                  <a:pt x="146" y="777"/>
                </a:lnTo>
                <a:lnTo>
                  <a:pt x="146" y="776"/>
                </a:lnTo>
                <a:lnTo>
                  <a:pt x="146" y="776"/>
                </a:lnTo>
                <a:lnTo>
                  <a:pt x="146" y="776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6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5"/>
                </a:lnTo>
                <a:lnTo>
                  <a:pt x="145" y="774"/>
                </a:lnTo>
                <a:lnTo>
                  <a:pt x="145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4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3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6" y="772"/>
                </a:lnTo>
                <a:lnTo>
                  <a:pt x="148" y="771"/>
                </a:lnTo>
                <a:lnTo>
                  <a:pt x="148" y="771"/>
                </a:lnTo>
                <a:lnTo>
                  <a:pt x="148" y="770"/>
                </a:lnTo>
                <a:lnTo>
                  <a:pt x="148" y="770"/>
                </a:lnTo>
                <a:lnTo>
                  <a:pt x="148" y="769"/>
                </a:lnTo>
                <a:lnTo>
                  <a:pt x="148" y="767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8" y="765"/>
                </a:lnTo>
                <a:lnTo>
                  <a:pt x="147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8" y="761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9"/>
                </a:lnTo>
                <a:lnTo>
                  <a:pt x="146" y="758"/>
                </a:lnTo>
                <a:lnTo>
                  <a:pt x="148" y="756"/>
                </a:lnTo>
                <a:lnTo>
                  <a:pt x="148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6" y="754"/>
                </a:lnTo>
                <a:lnTo>
                  <a:pt x="145" y="754"/>
                </a:lnTo>
                <a:lnTo>
                  <a:pt x="145" y="753"/>
                </a:lnTo>
                <a:lnTo>
                  <a:pt x="145" y="753"/>
                </a:lnTo>
                <a:lnTo>
                  <a:pt x="145" y="753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5" y="752"/>
                </a:lnTo>
                <a:lnTo>
                  <a:pt x="144" y="752"/>
                </a:lnTo>
                <a:lnTo>
                  <a:pt x="144" y="753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2"/>
                </a:lnTo>
                <a:lnTo>
                  <a:pt x="144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3" y="751"/>
                </a:lnTo>
                <a:lnTo>
                  <a:pt x="142" y="751"/>
                </a:lnTo>
                <a:lnTo>
                  <a:pt x="142" y="750"/>
                </a:lnTo>
                <a:lnTo>
                  <a:pt x="142" y="750"/>
                </a:lnTo>
                <a:lnTo>
                  <a:pt x="142" y="749"/>
                </a:lnTo>
                <a:lnTo>
                  <a:pt x="142" y="749"/>
                </a:lnTo>
                <a:lnTo>
                  <a:pt x="142" y="748"/>
                </a:lnTo>
                <a:lnTo>
                  <a:pt x="142" y="747"/>
                </a:lnTo>
                <a:lnTo>
                  <a:pt x="141" y="747"/>
                </a:lnTo>
                <a:lnTo>
                  <a:pt x="141" y="747"/>
                </a:lnTo>
                <a:lnTo>
                  <a:pt x="141" y="746"/>
                </a:lnTo>
                <a:lnTo>
                  <a:pt x="141" y="746"/>
                </a:lnTo>
                <a:lnTo>
                  <a:pt x="141" y="746"/>
                </a:lnTo>
                <a:lnTo>
                  <a:pt x="141" y="745"/>
                </a:lnTo>
                <a:lnTo>
                  <a:pt x="141" y="745"/>
                </a:lnTo>
                <a:lnTo>
                  <a:pt x="141" y="743"/>
                </a:lnTo>
                <a:lnTo>
                  <a:pt x="141" y="742"/>
                </a:lnTo>
                <a:lnTo>
                  <a:pt x="140" y="742"/>
                </a:lnTo>
                <a:lnTo>
                  <a:pt x="139" y="738"/>
                </a:lnTo>
                <a:lnTo>
                  <a:pt x="139" y="738"/>
                </a:lnTo>
                <a:lnTo>
                  <a:pt x="139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8"/>
                </a:lnTo>
                <a:lnTo>
                  <a:pt x="138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7"/>
                </a:lnTo>
                <a:lnTo>
                  <a:pt x="137" y="738"/>
                </a:lnTo>
                <a:lnTo>
                  <a:pt x="137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8"/>
                </a:lnTo>
                <a:lnTo>
                  <a:pt x="136" y="739"/>
                </a:lnTo>
                <a:lnTo>
                  <a:pt x="135" y="739"/>
                </a:lnTo>
                <a:lnTo>
                  <a:pt x="136" y="739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6" y="740"/>
                </a:lnTo>
                <a:lnTo>
                  <a:pt x="135" y="740"/>
                </a:lnTo>
                <a:lnTo>
                  <a:pt x="135" y="740"/>
                </a:lnTo>
                <a:lnTo>
                  <a:pt x="135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4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3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1"/>
                </a:lnTo>
                <a:lnTo>
                  <a:pt x="132" y="742"/>
                </a:lnTo>
                <a:lnTo>
                  <a:pt x="132" y="742"/>
                </a:lnTo>
                <a:lnTo>
                  <a:pt x="132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2"/>
                </a:lnTo>
                <a:lnTo>
                  <a:pt x="131" y="741"/>
                </a:lnTo>
                <a:lnTo>
                  <a:pt x="131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1"/>
                </a:lnTo>
                <a:lnTo>
                  <a:pt x="130" y="742"/>
                </a:lnTo>
                <a:lnTo>
                  <a:pt x="129" y="742"/>
                </a:lnTo>
                <a:lnTo>
                  <a:pt x="129" y="741"/>
                </a:lnTo>
                <a:lnTo>
                  <a:pt x="129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1"/>
                </a:lnTo>
                <a:lnTo>
                  <a:pt x="128" y="740"/>
                </a:lnTo>
                <a:lnTo>
                  <a:pt x="128" y="740"/>
                </a:lnTo>
                <a:lnTo>
                  <a:pt x="128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7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6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5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4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3" y="740"/>
                </a:lnTo>
                <a:lnTo>
                  <a:pt x="122" y="740"/>
                </a:lnTo>
                <a:lnTo>
                  <a:pt x="122" y="740"/>
                </a:lnTo>
                <a:lnTo>
                  <a:pt x="122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40"/>
                </a:lnTo>
                <a:lnTo>
                  <a:pt x="121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9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8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7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20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6"/>
                </a:lnTo>
                <a:lnTo>
                  <a:pt x="119" y="735"/>
                </a:lnTo>
                <a:lnTo>
                  <a:pt x="119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5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8" y="734"/>
                </a:lnTo>
                <a:lnTo>
                  <a:pt x="117" y="734"/>
                </a:lnTo>
                <a:lnTo>
                  <a:pt x="117" y="734"/>
                </a:lnTo>
                <a:lnTo>
                  <a:pt x="117" y="735"/>
                </a:lnTo>
                <a:lnTo>
                  <a:pt x="117" y="735"/>
                </a:lnTo>
                <a:lnTo>
                  <a:pt x="116" y="735"/>
                </a:lnTo>
                <a:lnTo>
                  <a:pt x="115" y="735"/>
                </a:lnTo>
                <a:lnTo>
                  <a:pt x="115" y="734"/>
                </a:lnTo>
                <a:lnTo>
                  <a:pt x="114" y="735"/>
                </a:lnTo>
                <a:lnTo>
                  <a:pt x="114" y="735"/>
                </a:lnTo>
                <a:lnTo>
                  <a:pt x="113" y="735"/>
                </a:lnTo>
                <a:lnTo>
                  <a:pt x="113" y="735"/>
                </a:lnTo>
                <a:lnTo>
                  <a:pt x="113" y="735"/>
                </a:lnTo>
                <a:lnTo>
                  <a:pt x="112" y="735"/>
                </a:lnTo>
                <a:lnTo>
                  <a:pt x="112" y="735"/>
                </a:lnTo>
                <a:lnTo>
                  <a:pt x="111" y="736"/>
                </a:lnTo>
                <a:lnTo>
                  <a:pt x="110" y="736"/>
                </a:lnTo>
                <a:lnTo>
                  <a:pt x="110" y="736"/>
                </a:lnTo>
                <a:lnTo>
                  <a:pt x="109" y="736"/>
                </a:lnTo>
                <a:lnTo>
                  <a:pt x="108" y="736"/>
                </a:lnTo>
                <a:lnTo>
                  <a:pt x="108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7"/>
                </a:lnTo>
                <a:lnTo>
                  <a:pt x="107" y="738"/>
                </a:lnTo>
                <a:lnTo>
                  <a:pt x="107" y="738"/>
                </a:lnTo>
                <a:lnTo>
                  <a:pt x="106" y="738"/>
                </a:lnTo>
                <a:lnTo>
                  <a:pt x="105" y="738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5" y="739"/>
                </a:lnTo>
                <a:lnTo>
                  <a:pt x="106" y="739"/>
                </a:lnTo>
                <a:lnTo>
                  <a:pt x="105" y="739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5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6" y="740"/>
                </a:lnTo>
                <a:lnTo>
                  <a:pt x="107" y="740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1"/>
                </a:lnTo>
                <a:lnTo>
                  <a:pt x="106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2"/>
                </a:lnTo>
                <a:lnTo>
                  <a:pt x="105" y="743"/>
                </a:lnTo>
                <a:lnTo>
                  <a:pt x="102" y="743"/>
                </a:lnTo>
                <a:lnTo>
                  <a:pt x="99" y="743"/>
                </a:lnTo>
                <a:lnTo>
                  <a:pt x="99" y="744"/>
                </a:lnTo>
                <a:lnTo>
                  <a:pt x="97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6" y="745"/>
                </a:lnTo>
                <a:lnTo>
                  <a:pt x="95" y="745"/>
                </a:lnTo>
                <a:lnTo>
                  <a:pt x="95" y="745"/>
                </a:lnTo>
                <a:lnTo>
                  <a:pt x="94" y="745"/>
                </a:lnTo>
                <a:lnTo>
                  <a:pt x="93" y="745"/>
                </a:lnTo>
                <a:lnTo>
                  <a:pt x="93" y="745"/>
                </a:lnTo>
                <a:lnTo>
                  <a:pt x="92" y="746"/>
                </a:lnTo>
                <a:lnTo>
                  <a:pt x="92" y="746"/>
                </a:lnTo>
                <a:lnTo>
                  <a:pt x="91" y="746"/>
                </a:lnTo>
                <a:lnTo>
                  <a:pt x="91" y="746"/>
                </a:lnTo>
                <a:lnTo>
                  <a:pt x="91" y="746"/>
                </a:lnTo>
                <a:lnTo>
                  <a:pt x="89" y="747"/>
                </a:lnTo>
                <a:lnTo>
                  <a:pt x="89" y="747"/>
                </a:lnTo>
                <a:lnTo>
                  <a:pt x="87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6" y="747"/>
                </a:lnTo>
                <a:lnTo>
                  <a:pt x="85" y="747"/>
                </a:lnTo>
                <a:lnTo>
                  <a:pt x="84" y="747"/>
                </a:lnTo>
                <a:lnTo>
                  <a:pt x="84" y="746"/>
                </a:lnTo>
                <a:lnTo>
                  <a:pt x="83" y="746"/>
                </a:lnTo>
                <a:lnTo>
                  <a:pt x="83" y="746"/>
                </a:lnTo>
                <a:lnTo>
                  <a:pt x="83" y="746"/>
                </a:lnTo>
                <a:lnTo>
                  <a:pt x="82" y="745"/>
                </a:lnTo>
                <a:lnTo>
                  <a:pt x="81" y="745"/>
                </a:lnTo>
                <a:lnTo>
                  <a:pt x="80" y="745"/>
                </a:lnTo>
                <a:lnTo>
                  <a:pt x="80" y="745"/>
                </a:lnTo>
                <a:lnTo>
                  <a:pt x="79" y="745"/>
                </a:lnTo>
                <a:lnTo>
                  <a:pt x="79" y="745"/>
                </a:lnTo>
                <a:lnTo>
                  <a:pt x="79" y="744"/>
                </a:lnTo>
                <a:lnTo>
                  <a:pt x="78" y="743"/>
                </a:lnTo>
                <a:lnTo>
                  <a:pt x="78" y="743"/>
                </a:lnTo>
                <a:lnTo>
                  <a:pt x="77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2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3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4"/>
                </a:lnTo>
                <a:lnTo>
                  <a:pt x="76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5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6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7"/>
                </a:lnTo>
                <a:lnTo>
                  <a:pt x="77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6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8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50"/>
                </a:lnTo>
                <a:lnTo>
                  <a:pt x="75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0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1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5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4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3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2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70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9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8" y="753"/>
                </a:lnTo>
                <a:lnTo>
                  <a:pt x="67" y="753"/>
                </a:lnTo>
                <a:lnTo>
                  <a:pt x="67" y="753"/>
                </a:lnTo>
                <a:lnTo>
                  <a:pt x="67" y="752"/>
                </a:lnTo>
                <a:lnTo>
                  <a:pt x="66" y="752"/>
                </a:lnTo>
                <a:lnTo>
                  <a:pt x="66" y="752"/>
                </a:lnTo>
                <a:lnTo>
                  <a:pt x="65" y="752"/>
                </a:lnTo>
                <a:lnTo>
                  <a:pt x="65" y="753"/>
                </a:lnTo>
                <a:lnTo>
                  <a:pt x="63" y="753"/>
                </a:lnTo>
                <a:lnTo>
                  <a:pt x="62" y="754"/>
                </a:lnTo>
                <a:lnTo>
                  <a:pt x="62" y="754"/>
                </a:lnTo>
                <a:lnTo>
                  <a:pt x="61" y="756"/>
                </a:lnTo>
                <a:lnTo>
                  <a:pt x="61" y="755"/>
                </a:lnTo>
                <a:lnTo>
                  <a:pt x="61" y="755"/>
                </a:lnTo>
                <a:lnTo>
                  <a:pt x="61" y="754"/>
                </a:lnTo>
                <a:lnTo>
                  <a:pt x="61" y="753"/>
                </a:lnTo>
                <a:lnTo>
                  <a:pt x="61" y="750"/>
                </a:lnTo>
                <a:lnTo>
                  <a:pt x="61" y="749"/>
                </a:lnTo>
                <a:lnTo>
                  <a:pt x="61" y="748"/>
                </a:lnTo>
                <a:lnTo>
                  <a:pt x="61" y="747"/>
                </a:lnTo>
                <a:lnTo>
                  <a:pt x="61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7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6"/>
                </a:lnTo>
                <a:lnTo>
                  <a:pt x="60" y="745"/>
                </a:lnTo>
                <a:lnTo>
                  <a:pt x="60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5"/>
                </a:lnTo>
                <a:lnTo>
                  <a:pt x="59" y="744"/>
                </a:lnTo>
                <a:lnTo>
                  <a:pt x="59" y="744"/>
                </a:lnTo>
                <a:lnTo>
                  <a:pt x="59" y="744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3"/>
                </a:lnTo>
                <a:lnTo>
                  <a:pt x="59" y="742"/>
                </a:lnTo>
                <a:lnTo>
                  <a:pt x="59" y="742"/>
                </a:lnTo>
                <a:lnTo>
                  <a:pt x="59" y="741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40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9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8"/>
                </a:lnTo>
                <a:lnTo>
                  <a:pt x="58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7"/>
                </a:lnTo>
                <a:lnTo>
                  <a:pt x="59" y="736"/>
                </a:lnTo>
                <a:lnTo>
                  <a:pt x="59" y="736"/>
                </a:lnTo>
                <a:lnTo>
                  <a:pt x="59" y="736"/>
                </a:lnTo>
                <a:lnTo>
                  <a:pt x="58" y="735"/>
                </a:lnTo>
                <a:lnTo>
                  <a:pt x="58" y="735"/>
                </a:lnTo>
                <a:lnTo>
                  <a:pt x="58" y="735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4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9" y="733"/>
                </a:lnTo>
                <a:lnTo>
                  <a:pt x="59" y="733"/>
                </a:lnTo>
                <a:lnTo>
                  <a:pt x="59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3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2"/>
                </a:lnTo>
                <a:lnTo>
                  <a:pt x="58" y="731"/>
                </a:lnTo>
                <a:lnTo>
                  <a:pt x="58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1"/>
                </a:lnTo>
                <a:lnTo>
                  <a:pt x="59" y="730"/>
                </a:lnTo>
                <a:lnTo>
                  <a:pt x="58" y="729"/>
                </a:lnTo>
                <a:lnTo>
                  <a:pt x="58" y="729"/>
                </a:lnTo>
                <a:lnTo>
                  <a:pt x="58" y="728"/>
                </a:lnTo>
                <a:lnTo>
                  <a:pt x="58" y="728"/>
                </a:lnTo>
                <a:lnTo>
                  <a:pt x="58" y="726"/>
                </a:lnTo>
                <a:lnTo>
                  <a:pt x="57" y="722"/>
                </a:lnTo>
                <a:lnTo>
                  <a:pt x="57" y="722"/>
                </a:lnTo>
                <a:lnTo>
                  <a:pt x="61" y="722"/>
                </a:lnTo>
                <a:lnTo>
                  <a:pt x="62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2"/>
                </a:lnTo>
                <a:lnTo>
                  <a:pt x="63" y="721"/>
                </a:lnTo>
                <a:lnTo>
                  <a:pt x="63" y="721"/>
                </a:lnTo>
                <a:lnTo>
                  <a:pt x="63" y="721"/>
                </a:lnTo>
                <a:lnTo>
                  <a:pt x="63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4" y="720"/>
                </a:lnTo>
                <a:lnTo>
                  <a:pt x="65" y="720"/>
                </a:lnTo>
                <a:lnTo>
                  <a:pt x="65" y="719"/>
                </a:lnTo>
                <a:lnTo>
                  <a:pt x="65" y="719"/>
                </a:lnTo>
                <a:lnTo>
                  <a:pt x="65" y="718"/>
                </a:lnTo>
                <a:lnTo>
                  <a:pt x="66" y="718"/>
                </a:lnTo>
                <a:lnTo>
                  <a:pt x="66" y="717"/>
                </a:lnTo>
                <a:lnTo>
                  <a:pt x="66" y="717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7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8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69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4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1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3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70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2"/>
                </a:lnTo>
                <a:lnTo>
                  <a:pt x="69" y="710"/>
                </a:lnTo>
                <a:lnTo>
                  <a:pt x="69" y="709"/>
                </a:lnTo>
                <a:lnTo>
                  <a:pt x="69" y="709"/>
                </a:lnTo>
                <a:lnTo>
                  <a:pt x="70" y="708"/>
                </a:lnTo>
                <a:lnTo>
                  <a:pt x="70" y="708"/>
                </a:lnTo>
                <a:lnTo>
                  <a:pt x="70" y="708"/>
                </a:lnTo>
                <a:lnTo>
                  <a:pt x="70" y="707"/>
                </a:lnTo>
                <a:lnTo>
                  <a:pt x="69" y="706"/>
                </a:lnTo>
                <a:lnTo>
                  <a:pt x="69" y="705"/>
                </a:lnTo>
                <a:lnTo>
                  <a:pt x="69" y="705"/>
                </a:lnTo>
                <a:lnTo>
                  <a:pt x="70" y="706"/>
                </a:lnTo>
                <a:lnTo>
                  <a:pt x="70" y="705"/>
                </a:lnTo>
                <a:lnTo>
                  <a:pt x="70" y="704"/>
                </a:lnTo>
                <a:lnTo>
                  <a:pt x="70" y="704"/>
                </a:lnTo>
                <a:lnTo>
                  <a:pt x="70" y="704"/>
                </a:lnTo>
                <a:lnTo>
                  <a:pt x="70" y="703"/>
                </a:lnTo>
                <a:lnTo>
                  <a:pt x="71" y="703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2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3" y="701"/>
                </a:lnTo>
                <a:lnTo>
                  <a:pt x="72" y="701"/>
                </a:lnTo>
                <a:lnTo>
                  <a:pt x="73" y="700"/>
                </a:lnTo>
                <a:lnTo>
                  <a:pt x="73" y="700"/>
                </a:lnTo>
                <a:lnTo>
                  <a:pt x="73" y="697"/>
                </a:lnTo>
                <a:lnTo>
                  <a:pt x="72" y="697"/>
                </a:lnTo>
                <a:lnTo>
                  <a:pt x="70" y="696"/>
                </a:lnTo>
                <a:lnTo>
                  <a:pt x="70" y="696"/>
                </a:lnTo>
                <a:lnTo>
                  <a:pt x="72" y="695"/>
                </a:lnTo>
                <a:lnTo>
                  <a:pt x="72" y="694"/>
                </a:lnTo>
                <a:lnTo>
                  <a:pt x="72" y="694"/>
                </a:lnTo>
                <a:lnTo>
                  <a:pt x="72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1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4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70" y="693"/>
                </a:lnTo>
                <a:lnTo>
                  <a:pt x="69" y="693"/>
                </a:lnTo>
                <a:lnTo>
                  <a:pt x="69" y="693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2"/>
                </a:lnTo>
                <a:lnTo>
                  <a:pt x="69" y="691"/>
                </a:lnTo>
                <a:lnTo>
                  <a:pt x="68" y="692"/>
                </a:lnTo>
                <a:lnTo>
                  <a:pt x="67" y="692"/>
                </a:lnTo>
                <a:lnTo>
                  <a:pt x="66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5" y="692"/>
                </a:lnTo>
                <a:lnTo>
                  <a:pt x="64" y="692"/>
                </a:lnTo>
                <a:lnTo>
                  <a:pt x="63" y="693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3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2" y="692"/>
                </a:lnTo>
                <a:lnTo>
                  <a:pt x="61" y="692"/>
                </a:lnTo>
                <a:lnTo>
                  <a:pt x="61" y="692"/>
                </a:lnTo>
                <a:lnTo>
                  <a:pt x="60" y="691"/>
                </a:lnTo>
                <a:lnTo>
                  <a:pt x="59" y="690"/>
                </a:lnTo>
                <a:lnTo>
                  <a:pt x="58" y="690"/>
                </a:lnTo>
                <a:lnTo>
                  <a:pt x="57" y="689"/>
                </a:lnTo>
                <a:lnTo>
                  <a:pt x="54" y="687"/>
                </a:lnTo>
                <a:lnTo>
                  <a:pt x="54" y="686"/>
                </a:lnTo>
                <a:lnTo>
                  <a:pt x="54" y="685"/>
                </a:lnTo>
                <a:lnTo>
                  <a:pt x="54" y="685"/>
                </a:lnTo>
                <a:lnTo>
                  <a:pt x="54" y="685"/>
                </a:lnTo>
                <a:lnTo>
                  <a:pt x="54" y="683"/>
                </a:lnTo>
                <a:lnTo>
                  <a:pt x="54" y="680"/>
                </a:lnTo>
                <a:lnTo>
                  <a:pt x="54" y="679"/>
                </a:lnTo>
                <a:lnTo>
                  <a:pt x="54" y="678"/>
                </a:lnTo>
                <a:lnTo>
                  <a:pt x="55" y="678"/>
                </a:lnTo>
                <a:lnTo>
                  <a:pt x="55" y="678"/>
                </a:lnTo>
                <a:lnTo>
                  <a:pt x="55" y="678"/>
                </a:lnTo>
                <a:lnTo>
                  <a:pt x="56" y="678"/>
                </a:lnTo>
                <a:lnTo>
                  <a:pt x="56" y="677"/>
                </a:lnTo>
                <a:lnTo>
                  <a:pt x="56" y="677"/>
                </a:lnTo>
                <a:lnTo>
                  <a:pt x="56" y="677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6"/>
                </a:lnTo>
                <a:lnTo>
                  <a:pt x="56" y="675"/>
                </a:lnTo>
                <a:lnTo>
                  <a:pt x="56" y="675"/>
                </a:lnTo>
                <a:lnTo>
                  <a:pt x="56" y="675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4"/>
                </a:lnTo>
                <a:lnTo>
                  <a:pt x="56" y="673"/>
                </a:lnTo>
                <a:lnTo>
                  <a:pt x="56" y="673"/>
                </a:lnTo>
                <a:lnTo>
                  <a:pt x="56" y="672"/>
                </a:lnTo>
                <a:lnTo>
                  <a:pt x="56" y="672"/>
                </a:lnTo>
                <a:lnTo>
                  <a:pt x="56" y="672"/>
                </a:lnTo>
                <a:lnTo>
                  <a:pt x="56" y="671"/>
                </a:lnTo>
                <a:lnTo>
                  <a:pt x="57" y="671"/>
                </a:lnTo>
                <a:lnTo>
                  <a:pt x="57" y="671"/>
                </a:lnTo>
                <a:lnTo>
                  <a:pt x="57" y="670"/>
                </a:lnTo>
                <a:lnTo>
                  <a:pt x="57" y="670"/>
                </a:lnTo>
                <a:lnTo>
                  <a:pt x="58" y="669"/>
                </a:lnTo>
                <a:lnTo>
                  <a:pt x="59" y="668"/>
                </a:lnTo>
                <a:lnTo>
                  <a:pt x="59" y="668"/>
                </a:lnTo>
                <a:lnTo>
                  <a:pt x="61" y="665"/>
                </a:lnTo>
                <a:lnTo>
                  <a:pt x="61" y="664"/>
                </a:lnTo>
                <a:lnTo>
                  <a:pt x="61" y="663"/>
                </a:lnTo>
                <a:lnTo>
                  <a:pt x="61" y="662"/>
                </a:lnTo>
                <a:lnTo>
                  <a:pt x="61" y="660"/>
                </a:lnTo>
                <a:lnTo>
                  <a:pt x="61" y="659"/>
                </a:lnTo>
                <a:lnTo>
                  <a:pt x="60" y="660"/>
                </a:lnTo>
                <a:lnTo>
                  <a:pt x="60" y="658"/>
                </a:lnTo>
                <a:lnTo>
                  <a:pt x="60" y="658"/>
                </a:lnTo>
                <a:lnTo>
                  <a:pt x="59" y="657"/>
                </a:lnTo>
                <a:lnTo>
                  <a:pt x="59" y="657"/>
                </a:lnTo>
                <a:lnTo>
                  <a:pt x="59" y="656"/>
                </a:lnTo>
                <a:lnTo>
                  <a:pt x="59" y="656"/>
                </a:lnTo>
                <a:lnTo>
                  <a:pt x="59" y="655"/>
                </a:lnTo>
                <a:lnTo>
                  <a:pt x="59" y="655"/>
                </a:lnTo>
                <a:lnTo>
                  <a:pt x="59" y="655"/>
                </a:lnTo>
                <a:lnTo>
                  <a:pt x="59" y="654"/>
                </a:lnTo>
                <a:lnTo>
                  <a:pt x="58" y="652"/>
                </a:lnTo>
                <a:lnTo>
                  <a:pt x="57" y="651"/>
                </a:lnTo>
                <a:lnTo>
                  <a:pt x="57" y="650"/>
                </a:lnTo>
                <a:lnTo>
                  <a:pt x="56" y="649"/>
                </a:lnTo>
                <a:lnTo>
                  <a:pt x="56" y="648"/>
                </a:lnTo>
                <a:lnTo>
                  <a:pt x="54" y="647"/>
                </a:lnTo>
                <a:lnTo>
                  <a:pt x="53" y="646"/>
                </a:lnTo>
                <a:lnTo>
                  <a:pt x="50" y="646"/>
                </a:lnTo>
                <a:lnTo>
                  <a:pt x="49" y="646"/>
                </a:lnTo>
                <a:lnTo>
                  <a:pt x="47" y="646"/>
                </a:lnTo>
                <a:lnTo>
                  <a:pt x="46" y="645"/>
                </a:lnTo>
                <a:lnTo>
                  <a:pt x="45" y="645"/>
                </a:lnTo>
                <a:lnTo>
                  <a:pt x="43" y="645"/>
                </a:lnTo>
                <a:lnTo>
                  <a:pt x="43" y="645"/>
                </a:lnTo>
                <a:lnTo>
                  <a:pt x="41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6" y="645"/>
                </a:lnTo>
                <a:lnTo>
                  <a:pt x="35" y="644"/>
                </a:lnTo>
                <a:lnTo>
                  <a:pt x="35" y="644"/>
                </a:lnTo>
                <a:lnTo>
                  <a:pt x="34" y="644"/>
                </a:lnTo>
                <a:lnTo>
                  <a:pt x="34" y="643"/>
                </a:lnTo>
                <a:lnTo>
                  <a:pt x="34" y="643"/>
                </a:lnTo>
                <a:lnTo>
                  <a:pt x="33" y="643"/>
                </a:lnTo>
                <a:lnTo>
                  <a:pt x="33" y="642"/>
                </a:lnTo>
                <a:lnTo>
                  <a:pt x="32" y="642"/>
                </a:lnTo>
                <a:lnTo>
                  <a:pt x="31" y="642"/>
                </a:lnTo>
                <a:lnTo>
                  <a:pt x="31" y="642"/>
                </a:lnTo>
                <a:lnTo>
                  <a:pt x="31" y="642"/>
                </a:lnTo>
                <a:lnTo>
                  <a:pt x="30" y="642"/>
                </a:lnTo>
                <a:lnTo>
                  <a:pt x="30" y="641"/>
                </a:lnTo>
                <a:lnTo>
                  <a:pt x="29" y="641"/>
                </a:lnTo>
                <a:lnTo>
                  <a:pt x="29" y="641"/>
                </a:lnTo>
                <a:lnTo>
                  <a:pt x="29" y="641"/>
                </a:lnTo>
                <a:lnTo>
                  <a:pt x="28" y="640"/>
                </a:lnTo>
                <a:lnTo>
                  <a:pt x="28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7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0"/>
                </a:lnTo>
                <a:lnTo>
                  <a:pt x="26" y="641"/>
                </a:lnTo>
                <a:lnTo>
                  <a:pt x="26" y="641"/>
                </a:lnTo>
                <a:lnTo>
                  <a:pt x="26" y="641"/>
                </a:lnTo>
                <a:lnTo>
                  <a:pt x="26" y="642"/>
                </a:lnTo>
                <a:lnTo>
                  <a:pt x="25" y="642"/>
                </a:lnTo>
                <a:lnTo>
                  <a:pt x="24" y="641"/>
                </a:lnTo>
                <a:lnTo>
                  <a:pt x="24" y="640"/>
                </a:lnTo>
                <a:lnTo>
                  <a:pt x="24" y="639"/>
                </a:lnTo>
                <a:lnTo>
                  <a:pt x="24" y="639"/>
                </a:lnTo>
                <a:lnTo>
                  <a:pt x="24" y="638"/>
                </a:lnTo>
                <a:lnTo>
                  <a:pt x="23" y="638"/>
                </a:lnTo>
                <a:lnTo>
                  <a:pt x="23" y="637"/>
                </a:lnTo>
                <a:lnTo>
                  <a:pt x="22" y="637"/>
                </a:lnTo>
                <a:lnTo>
                  <a:pt x="22" y="637"/>
                </a:lnTo>
                <a:lnTo>
                  <a:pt x="22" y="637"/>
                </a:lnTo>
                <a:lnTo>
                  <a:pt x="21" y="638"/>
                </a:lnTo>
                <a:lnTo>
                  <a:pt x="21" y="638"/>
                </a:lnTo>
                <a:lnTo>
                  <a:pt x="20" y="637"/>
                </a:lnTo>
                <a:lnTo>
                  <a:pt x="19" y="637"/>
                </a:lnTo>
                <a:lnTo>
                  <a:pt x="19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8" y="638"/>
                </a:lnTo>
                <a:lnTo>
                  <a:pt x="17" y="638"/>
                </a:lnTo>
                <a:lnTo>
                  <a:pt x="17" y="638"/>
                </a:lnTo>
                <a:lnTo>
                  <a:pt x="16" y="638"/>
                </a:lnTo>
                <a:lnTo>
                  <a:pt x="16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7"/>
                </a:lnTo>
                <a:lnTo>
                  <a:pt x="15" y="636"/>
                </a:lnTo>
                <a:lnTo>
                  <a:pt x="15" y="636"/>
                </a:lnTo>
                <a:lnTo>
                  <a:pt x="15" y="636"/>
                </a:lnTo>
                <a:lnTo>
                  <a:pt x="14" y="636"/>
                </a:lnTo>
                <a:lnTo>
                  <a:pt x="15" y="635"/>
                </a:lnTo>
                <a:lnTo>
                  <a:pt x="16" y="635"/>
                </a:lnTo>
                <a:lnTo>
                  <a:pt x="15" y="635"/>
                </a:lnTo>
                <a:lnTo>
                  <a:pt x="15" y="634"/>
                </a:lnTo>
                <a:lnTo>
                  <a:pt x="15" y="634"/>
                </a:lnTo>
                <a:lnTo>
                  <a:pt x="15" y="634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5" y="633"/>
                </a:lnTo>
                <a:lnTo>
                  <a:pt x="14" y="633"/>
                </a:lnTo>
                <a:lnTo>
                  <a:pt x="14" y="632"/>
                </a:lnTo>
                <a:lnTo>
                  <a:pt x="14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5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2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1"/>
                </a:lnTo>
                <a:lnTo>
                  <a:pt x="14" y="631"/>
                </a:lnTo>
                <a:lnTo>
                  <a:pt x="14" y="631"/>
                </a:lnTo>
                <a:lnTo>
                  <a:pt x="14" y="631"/>
                </a:lnTo>
                <a:lnTo>
                  <a:pt x="13" y="631"/>
                </a:lnTo>
                <a:lnTo>
                  <a:pt x="13" y="631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30"/>
                </a:lnTo>
                <a:lnTo>
                  <a:pt x="13" y="629"/>
                </a:lnTo>
                <a:lnTo>
                  <a:pt x="13" y="629"/>
                </a:lnTo>
                <a:lnTo>
                  <a:pt x="13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9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2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8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7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1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10" y="626"/>
                </a:lnTo>
                <a:lnTo>
                  <a:pt x="9" y="626"/>
                </a:lnTo>
                <a:lnTo>
                  <a:pt x="9" y="626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9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5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8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7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6" y="624"/>
                </a:lnTo>
                <a:lnTo>
                  <a:pt x="5" y="624"/>
                </a:lnTo>
                <a:lnTo>
                  <a:pt x="5" y="624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3"/>
                </a:lnTo>
                <a:lnTo>
                  <a:pt x="5" y="622"/>
                </a:lnTo>
                <a:lnTo>
                  <a:pt x="5" y="622"/>
                </a:lnTo>
                <a:lnTo>
                  <a:pt x="5" y="622"/>
                </a:lnTo>
                <a:lnTo>
                  <a:pt x="5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4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3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3" y="622"/>
                </a:lnTo>
                <a:lnTo>
                  <a:pt x="2" y="622"/>
                </a:lnTo>
                <a:lnTo>
                  <a:pt x="2" y="622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2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1"/>
                </a:lnTo>
                <a:lnTo>
                  <a:pt x="1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20"/>
                </a:lnTo>
                <a:lnTo>
                  <a:pt x="0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9"/>
                </a:lnTo>
                <a:lnTo>
                  <a:pt x="1" y="618"/>
                </a:lnTo>
                <a:lnTo>
                  <a:pt x="1" y="618"/>
                </a:lnTo>
                <a:lnTo>
                  <a:pt x="1" y="618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1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7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2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6"/>
                </a:lnTo>
                <a:lnTo>
                  <a:pt x="3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4" y="615"/>
                </a:lnTo>
                <a:lnTo>
                  <a:pt x="3" y="615"/>
                </a:lnTo>
                <a:lnTo>
                  <a:pt x="4" y="615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4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5" y="614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2"/>
                </a:lnTo>
                <a:lnTo>
                  <a:pt x="6" y="611"/>
                </a:lnTo>
                <a:lnTo>
                  <a:pt x="6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7" y="611"/>
                </a:lnTo>
                <a:lnTo>
                  <a:pt x="8" y="610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8"/>
                </a:lnTo>
                <a:lnTo>
                  <a:pt x="7" y="605"/>
                </a:lnTo>
                <a:lnTo>
                  <a:pt x="7" y="605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7" y="604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3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2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6" y="601"/>
                </a:lnTo>
                <a:lnTo>
                  <a:pt x="7" y="601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600"/>
                </a:lnTo>
                <a:lnTo>
                  <a:pt x="7" y="599"/>
                </a:lnTo>
                <a:lnTo>
                  <a:pt x="6" y="599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6" y="598"/>
                </a:lnTo>
                <a:lnTo>
                  <a:pt x="7" y="594"/>
                </a:lnTo>
                <a:lnTo>
                  <a:pt x="7" y="594"/>
                </a:lnTo>
                <a:lnTo>
                  <a:pt x="7" y="593"/>
                </a:lnTo>
                <a:lnTo>
                  <a:pt x="8" y="592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1"/>
                </a:lnTo>
                <a:lnTo>
                  <a:pt x="8" y="590"/>
                </a:lnTo>
                <a:lnTo>
                  <a:pt x="8" y="589"/>
                </a:lnTo>
                <a:lnTo>
                  <a:pt x="8" y="587"/>
                </a:lnTo>
                <a:lnTo>
                  <a:pt x="9" y="584"/>
                </a:lnTo>
                <a:lnTo>
                  <a:pt x="10" y="584"/>
                </a:lnTo>
                <a:lnTo>
                  <a:pt x="11" y="583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2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1"/>
                </a:lnTo>
                <a:lnTo>
                  <a:pt x="11" y="580"/>
                </a:lnTo>
                <a:lnTo>
                  <a:pt x="11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0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80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1" y="579"/>
                </a:lnTo>
                <a:lnTo>
                  <a:pt x="10" y="575"/>
                </a:lnTo>
                <a:lnTo>
                  <a:pt x="10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5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4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9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3"/>
                </a:lnTo>
                <a:lnTo>
                  <a:pt x="10" y="572"/>
                </a:lnTo>
                <a:lnTo>
                  <a:pt x="9" y="572"/>
                </a:lnTo>
                <a:lnTo>
                  <a:pt x="9" y="572"/>
                </a:lnTo>
                <a:lnTo>
                  <a:pt x="9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2"/>
                </a:lnTo>
                <a:lnTo>
                  <a:pt x="10" y="571"/>
                </a:lnTo>
                <a:lnTo>
                  <a:pt x="10" y="571"/>
                </a:lnTo>
                <a:lnTo>
                  <a:pt x="10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1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70"/>
                </a:lnTo>
                <a:lnTo>
                  <a:pt x="11" y="569"/>
                </a:lnTo>
                <a:lnTo>
                  <a:pt x="11" y="570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1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2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3" y="568"/>
                </a:lnTo>
                <a:lnTo>
                  <a:pt x="14" y="568"/>
                </a:lnTo>
                <a:lnTo>
                  <a:pt x="14" y="568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7"/>
                </a:lnTo>
                <a:lnTo>
                  <a:pt x="14" y="566"/>
                </a:lnTo>
                <a:lnTo>
                  <a:pt x="14" y="566"/>
                </a:lnTo>
                <a:lnTo>
                  <a:pt x="14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6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5"/>
                </a:lnTo>
                <a:lnTo>
                  <a:pt x="15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6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4"/>
                </a:lnTo>
                <a:lnTo>
                  <a:pt x="17" y="563"/>
                </a:lnTo>
                <a:lnTo>
                  <a:pt x="17" y="562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1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60"/>
                </a:lnTo>
                <a:lnTo>
                  <a:pt x="18" y="559"/>
                </a:lnTo>
                <a:lnTo>
                  <a:pt x="18" y="559"/>
                </a:lnTo>
                <a:lnTo>
                  <a:pt x="18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19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9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8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7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6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5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20" y="554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19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3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0" y="552"/>
                </a:lnTo>
                <a:lnTo>
                  <a:pt x="21" y="552"/>
                </a:lnTo>
                <a:lnTo>
                  <a:pt x="21" y="552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1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1"/>
                </a:lnTo>
                <a:lnTo>
                  <a:pt x="22" y="550"/>
                </a:lnTo>
                <a:lnTo>
                  <a:pt x="22" y="550"/>
                </a:lnTo>
                <a:lnTo>
                  <a:pt x="22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3" y="550"/>
                </a:lnTo>
                <a:lnTo>
                  <a:pt x="24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5" y="547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6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6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5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4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3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2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1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40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9"/>
                </a:lnTo>
                <a:lnTo>
                  <a:pt x="27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8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6" y="537"/>
                </a:lnTo>
                <a:lnTo>
                  <a:pt x="26" y="537"/>
                </a:lnTo>
                <a:lnTo>
                  <a:pt x="25" y="537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5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6"/>
                </a:lnTo>
                <a:lnTo>
                  <a:pt x="24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3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2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5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4"/>
                </a:lnTo>
                <a:lnTo>
                  <a:pt x="21" y="534"/>
                </a:lnTo>
                <a:lnTo>
                  <a:pt x="21" y="534"/>
                </a:lnTo>
                <a:lnTo>
                  <a:pt x="20" y="534"/>
                </a:lnTo>
                <a:lnTo>
                  <a:pt x="20" y="533"/>
                </a:lnTo>
                <a:lnTo>
                  <a:pt x="21" y="533"/>
                </a:lnTo>
                <a:lnTo>
                  <a:pt x="21" y="533"/>
                </a:lnTo>
                <a:lnTo>
                  <a:pt x="21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3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0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1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30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9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20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8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7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19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6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5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4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3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20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9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2"/>
                </a:lnTo>
                <a:lnTo>
                  <a:pt x="18" y="521"/>
                </a:lnTo>
                <a:lnTo>
                  <a:pt x="18" y="521"/>
                </a:lnTo>
                <a:lnTo>
                  <a:pt x="18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1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7" y="520"/>
                </a:lnTo>
                <a:lnTo>
                  <a:pt x="16" y="519"/>
                </a:lnTo>
                <a:lnTo>
                  <a:pt x="16" y="519"/>
                </a:lnTo>
                <a:lnTo>
                  <a:pt x="16" y="518"/>
                </a:lnTo>
                <a:lnTo>
                  <a:pt x="15" y="518"/>
                </a:lnTo>
                <a:lnTo>
                  <a:pt x="13" y="516"/>
                </a:lnTo>
                <a:lnTo>
                  <a:pt x="14" y="516"/>
                </a:lnTo>
                <a:lnTo>
                  <a:pt x="15" y="516"/>
                </a:lnTo>
                <a:lnTo>
                  <a:pt x="18" y="512"/>
                </a:lnTo>
                <a:lnTo>
                  <a:pt x="16" y="510"/>
                </a:lnTo>
                <a:lnTo>
                  <a:pt x="15" y="509"/>
                </a:lnTo>
                <a:lnTo>
                  <a:pt x="12" y="507"/>
                </a:lnTo>
                <a:lnTo>
                  <a:pt x="11" y="502"/>
                </a:lnTo>
                <a:lnTo>
                  <a:pt x="16" y="500"/>
                </a:lnTo>
                <a:lnTo>
                  <a:pt x="20" y="500"/>
                </a:lnTo>
                <a:lnTo>
                  <a:pt x="20" y="500"/>
                </a:lnTo>
                <a:lnTo>
                  <a:pt x="20" y="496"/>
                </a:lnTo>
                <a:lnTo>
                  <a:pt x="13" y="494"/>
                </a:lnTo>
                <a:lnTo>
                  <a:pt x="13" y="494"/>
                </a:lnTo>
                <a:lnTo>
                  <a:pt x="8" y="488"/>
                </a:lnTo>
                <a:lnTo>
                  <a:pt x="8" y="484"/>
                </a:lnTo>
                <a:lnTo>
                  <a:pt x="11" y="476"/>
                </a:lnTo>
                <a:lnTo>
                  <a:pt x="11" y="472"/>
                </a:lnTo>
                <a:lnTo>
                  <a:pt x="11" y="471"/>
                </a:lnTo>
                <a:lnTo>
                  <a:pt x="11" y="470"/>
                </a:lnTo>
                <a:lnTo>
                  <a:pt x="11" y="465"/>
                </a:lnTo>
                <a:lnTo>
                  <a:pt x="11" y="465"/>
                </a:lnTo>
                <a:lnTo>
                  <a:pt x="8" y="463"/>
                </a:lnTo>
                <a:lnTo>
                  <a:pt x="8" y="462"/>
                </a:lnTo>
                <a:lnTo>
                  <a:pt x="8" y="461"/>
                </a:lnTo>
                <a:lnTo>
                  <a:pt x="8" y="459"/>
                </a:lnTo>
                <a:lnTo>
                  <a:pt x="8" y="458"/>
                </a:lnTo>
                <a:lnTo>
                  <a:pt x="8" y="458"/>
                </a:lnTo>
                <a:lnTo>
                  <a:pt x="10" y="457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6"/>
                </a:lnTo>
                <a:lnTo>
                  <a:pt x="11" y="455"/>
                </a:lnTo>
                <a:lnTo>
                  <a:pt x="11" y="455"/>
                </a:lnTo>
                <a:lnTo>
                  <a:pt x="11" y="455"/>
                </a:lnTo>
                <a:lnTo>
                  <a:pt x="11" y="454"/>
                </a:lnTo>
                <a:lnTo>
                  <a:pt x="11" y="454"/>
                </a:lnTo>
                <a:lnTo>
                  <a:pt x="10" y="452"/>
                </a:lnTo>
                <a:lnTo>
                  <a:pt x="11" y="451"/>
                </a:lnTo>
                <a:lnTo>
                  <a:pt x="11" y="449"/>
                </a:lnTo>
                <a:lnTo>
                  <a:pt x="11" y="447"/>
                </a:lnTo>
                <a:lnTo>
                  <a:pt x="10" y="448"/>
                </a:lnTo>
                <a:lnTo>
                  <a:pt x="10" y="448"/>
                </a:lnTo>
                <a:lnTo>
                  <a:pt x="10" y="448"/>
                </a:lnTo>
                <a:lnTo>
                  <a:pt x="8" y="448"/>
                </a:lnTo>
                <a:lnTo>
                  <a:pt x="8" y="447"/>
                </a:lnTo>
                <a:lnTo>
                  <a:pt x="7" y="447"/>
                </a:lnTo>
                <a:lnTo>
                  <a:pt x="6" y="447"/>
                </a:lnTo>
                <a:lnTo>
                  <a:pt x="6" y="446"/>
                </a:lnTo>
                <a:lnTo>
                  <a:pt x="6" y="445"/>
                </a:lnTo>
                <a:lnTo>
                  <a:pt x="6" y="442"/>
                </a:lnTo>
                <a:lnTo>
                  <a:pt x="6" y="442"/>
                </a:lnTo>
                <a:lnTo>
                  <a:pt x="6" y="440"/>
                </a:lnTo>
                <a:lnTo>
                  <a:pt x="6" y="438"/>
                </a:lnTo>
                <a:lnTo>
                  <a:pt x="5" y="435"/>
                </a:lnTo>
                <a:lnTo>
                  <a:pt x="6" y="431"/>
                </a:lnTo>
                <a:lnTo>
                  <a:pt x="5" y="426"/>
                </a:lnTo>
                <a:lnTo>
                  <a:pt x="5" y="423"/>
                </a:lnTo>
                <a:lnTo>
                  <a:pt x="6" y="419"/>
                </a:lnTo>
                <a:lnTo>
                  <a:pt x="6" y="418"/>
                </a:lnTo>
                <a:lnTo>
                  <a:pt x="15" y="418"/>
                </a:lnTo>
                <a:lnTo>
                  <a:pt x="15" y="418"/>
                </a:lnTo>
                <a:lnTo>
                  <a:pt x="15" y="419"/>
                </a:lnTo>
                <a:lnTo>
                  <a:pt x="15" y="419"/>
                </a:lnTo>
                <a:lnTo>
                  <a:pt x="15" y="419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0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1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2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4"/>
                </a:lnTo>
                <a:lnTo>
                  <a:pt x="16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4"/>
                </a:lnTo>
                <a:lnTo>
                  <a:pt x="18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0" y="424"/>
                </a:lnTo>
                <a:lnTo>
                  <a:pt x="22" y="424"/>
                </a:lnTo>
                <a:lnTo>
                  <a:pt x="23" y="424"/>
                </a:lnTo>
                <a:lnTo>
                  <a:pt x="23" y="424"/>
                </a:lnTo>
                <a:lnTo>
                  <a:pt x="23" y="425"/>
                </a:lnTo>
                <a:lnTo>
                  <a:pt x="23" y="425"/>
                </a:lnTo>
                <a:lnTo>
                  <a:pt x="23" y="425"/>
                </a:lnTo>
                <a:lnTo>
                  <a:pt x="24" y="425"/>
                </a:lnTo>
                <a:lnTo>
                  <a:pt x="24" y="426"/>
                </a:lnTo>
                <a:lnTo>
                  <a:pt x="24" y="427"/>
                </a:lnTo>
                <a:lnTo>
                  <a:pt x="24" y="427"/>
                </a:lnTo>
                <a:lnTo>
                  <a:pt x="25" y="428"/>
                </a:lnTo>
                <a:lnTo>
                  <a:pt x="26" y="428"/>
                </a:lnTo>
                <a:lnTo>
                  <a:pt x="27" y="428"/>
                </a:lnTo>
                <a:lnTo>
                  <a:pt x="27" y="427"/>
                </a:lnTo>
                <a:lnTo>
                  <a:pt x="28" y="426"/>
                </a:lnTo>
                <a:lnTo>
                  <a:pt x="30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5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4"/>
                </a:lnTo>
                <a:lnTo>
                  <a:pt x="29" y="423"/>
                </a:lnTo>
                <a:lnTo>
                  <a:pt x="29" y="423"/>
                </a:lnTo>
                <a:lnTo>
                  <a:pt x="29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4" y="425"/>
                </a:lnTo>
                <a:lnTo>
                  <a:pt x="36" y="424"/>
                </a:lnTo>
                <a:lnTo>
                  <a:pt x="36" y="424"/>
                </a:lnTo>
                <a:lnTo>
                  <a:pt x="37" y="423"/>
                </a:lnTo>
                <a:lnTo>
                  <a:pt x="37" y="423"/>
                </a:lnTo>
                <a:lnTo>
                  <a:pt x="38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39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1"/>
                </a:lnTo>
                <a:lnTo>
                  <a:pt x="40" y="421"/>
                </a:lnTo>
                <a:lnTo>
                  <a:pt x="40" y="421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0" y="422"/>
                </a:lnTo>
                <a:lnTo>
                  <a:pt x="41" y="422"/>
                </a:lnTo>
                <a:lnTo>
                  <a:pt x="41" y="422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1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1"/>
                </a:lnTo>
                <a:lnTo>
                  <a:pt x="42" y="420"/>
                </a:lnTo>
                <a:lnTo>
                  <a:pt x="42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20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9"/>
                </a:lnTo>
                <a:lnTo>
                  <a:pt x="44" y="419"/>
                </a:lnTo>
                <a:lnTo>
                  <a:pt x="44" y="418"/>
                </a:lnTo>
                <a:lnTo>
                  <a:pt x="43" y="418"/>
                </a:lnTo>
                <a:lnTo>
                  <a:pt x="43" y="418"/>
                </a:lnTo>
                <a:lnTo>
                  <a:pt x="43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4" y="418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7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6"/>
                </a:lnTo>
                <a:lnTo>
                  <a:pt x="45" y="415"/>
                </a:lnTo>
                <a:lnTo>
                  <a:pt x="47" y="416"/>
                </a:lnTo>
                <a:lnTo>
                  <a:pt x="47" y="415"/>
                </a:lnTo>
                <a:lnTo>
                  <a:pt x="47" y="414"/>
                </a:lnTo>
                <a:lnTo>
                  <a:pt x="50" y="409"/>
                </a:lnTo>
                <a:lnTo>
                  <a:pt x="50" y="408"/>
                </a:lnTo>
                <a:lnTo>
                  <a:pt x="50" y="407"/>
                </a:lnTo>
                <a:lnTo>
                  <a:pt x="50" y="407"/>
                </a:lnTo>
                <a:lnTo>
                  <a:pt x="51" y="407"/>
                </a:lnTo>
                <a:lnTo>
                  <a:pt x="51" y="406"/>
                </a:lnTo>
                <a:lnTo>
                  <a:pt x="51" y="406"/>
                </a:lnTo>
                <a:lnTo>
                  <a:pt x="51" y="405"/>
                </a:lnTo>
                <a:lnTo>
                  <a:pt x="51" y="404"/>
                </a:lnTo>
                <a:lnTo>
                  <a:pt x="51" y="403"/>
                </a:lnTo>
                <a:lnTo>
                  <a:pt x="51" y="403"/>
                </a:lnTo>
                <a:lnTo>
                  <a:pt x="52" y="402"/>
                </a:lnTo>
                <a:lnTo>
                  <a:pt x="52" y="402"/>
                </a:lnTo>
                <a:lnTo>
                  <a:pt x="54" y="402"/>
                </a:lnTo>
                <a:lnTo>
                  <a:pt x="54" y="401"/>
                </a:lnTo>
                <a:lnTo>
                  <a:pt x="55" y="401"/>
                </a:lnTo>
                <a:lnTo>
                  <a:pt x="54" y="400"/>
                </a:lnTo>
                <a:lnTo>
                  <a:pt x="54" y="400"/>
                </a:lnTo>
                <a:lnTo>
                  <a:pt x="54" y="399"/>
                </a:lnTo>
                <a:lnTo>
                  <a:pt x="54" y="399"/>
                </a:lnTo>
                <a:lnTo>
                  <a:pt x="54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5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9"/>
                </a:lnTo>
                <a:lnTo>
                  <a:pt x="56" y="398"/>
                </a:lnTo>
                <a:lnTo>
                  <a:pt x="56" y="398"/>
                </a:lnTo>
                <a:lnTo>
                  <a:pt x="56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8"/>
                </a:lnTo>
                <a:lnTo>
                  <a:pt x="58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7"/>
                </a:lnTo>
                <a:lnTo>
                  <a:pt x="60" y="397"/>
                </a:lnTo>
                <a:lnTo>
                  <a:pt x="60" y="397"/>
                </a:lnTo>
                <a:lnTo>
                  <a:pt x="59" y="397"/>
                </a:lnTo>
                <a:lnTo>
                  <a:pt x="59" y="397"/>
                </a:lnTo>
                <a:lnTo>
                  <a:pt x="59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0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7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1" y="396"/>
                </a:lnTo>
                <a:lnTo>
                  <a:pt x="62" y="395"/>
                </a:lnTo>
                <a:lnTo>
                  <a:pt x="62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3" y="395"/>
                </a:lnTo>
                <a:lnTo>
                  <a:pt x="65" y="394"/>
                </a:lnTo>
                <a:lnTo>
                  <a:pt x="67" y="392"/>
                </a:lnTo>
                <a:lnTo>
                  <a:pt x="68" y="391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90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8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0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1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2" y="388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7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3" y="386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4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5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2"/>
                </a:lnTo>
                <a:lnTo>
                  <a:pt x="76" y="382"/>
                </a:lnTo>
                <a:lnTo>
                  <a:pt x="76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2"/>
                </a:lnTo>
                <a:lnTo>
                  <a:pt x="77" y="381"/>
                </a:lnTo>
                <a:lnTo>
                  <a:pt x="77" y="381"/>
                </a:lnTo>
                <a:lnTo>
                  <a:pt x="77" y="381"/>
                </a:lnTo>
                <a:lnTo>
                  <a:pt x="78" y="381"/>
                </a:lnTo>
                <a:lnTo>
                  <a:pt x="78" y="380"/>
                </a:lnTo>
                <a:lnTo>
                  <a:pt x="79" y="380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79" y="379"/>
                </a:lnTo>
                <a:lnTo>
                  <a:pt x="80" y="379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8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7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0" y="376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1" y="375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4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2" y="373"/>
                </a:lnTo>
                <a:lnTo>
                  <a:pt x="83" y="372"/>
                </a:lnTo>
                <a:lnTo>
                  <a:pt x="82" y="372"/>
                </a:lnTo>
                <a:lnTo>
                  <a:pt x="82" y="372"/>
                </a:lnTo>
                <a:lnTo>
                  <a:pt x="83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4" y="372"/>
                </a:lnTo>
                <a:lnTo>
                  <a:pt x="85" y="373"/>
                </a:lnTo>
                <a:lnTo>
                  <a:pt x="85" y="372"/>
                </a:lnTo>
                <a:lnTo>
                  <a:pt x="85" y="373"/>
                </a:lnTo>
                <a:lnTo>
                  <a:pt x="85" y="373"/>
                </a:lnTo>
                <a:lnTo>
                  <a:pt x="86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2"/>
                </a:lnTo>
                <a:lnTo>
                  <a:pt x="86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7" y="371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8" y="370"/>
                </a:lnTo>
                <a:lnTo>
                  <a:pt x="89" y="370"/>
                </a:lnTo>
                <a:lnTo>
                  <a:pt x="89" y="370"/>
                </a:lnTo>
                <a:lnTo>
                  <a:pt x="89" y="369"/>
                </a:lnTo>
                <a:lnTo>
                  <a:pt x="89" y="369"/>
                </a:lnTo>
                <a:lnTo>
                  <a:pt x="90" y="369"/>
                </a:lnTo>
                <a:lnTo>
                  <a:pt x="90" y="369"/>
                </a:lnTo>
                <a:lnTo>
                  <a:pt x="90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9"/>
                </a:lnTo>
                <a:lnTo>
                  <a:pt x="91" y="368"/>
                </a:lnTo>
                <a:lnTo>
                  <a:pt x="91" y="368"/>
                </a:lnTo>
                <a:lnTo>
                  <a:pt x="91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2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3" y="368"/>
                </a:lnTo>
                <a:lnTo>
                  <a:pt x="93" y="368"/>
                </a:lnTo>
                <a:lnTo>
                  <a:pt x="93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4" y="367"/>
                </a:lnTo>
                <a:lnTo>
                  <a:pt x="95" y="367"/>
                </a:lnTo>
                <a:lnTo>
                  <a:pt x="95" y="366"/>
                </a:lnTo>
                <a:lnTo>
                  <a:pt x="96" y="366"/>
                </a:lnTo>
                <a:lnTo>
                  <a:pt x="96" y="366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5"/>
                </a:lnTo>
                <a:lnTo>
                  <a:pt x="96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4"/>
                </a:lnTo>
                <a:lnTo>
                  <a:pt x="97" y="363"/>
                </a:lnTo>
                <a:lnTo>
                  <a:pt x="97" y="363"/>
                </a:lnTo>
                <a:lnTo>
                  <a:pt x="97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3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8" y="364"/>
                </a:lnTo>
                <a:lnTo>
                  <a:pt x="99" y="364"/>
                </a:lnTo>
                <a:lnTo>
                  <a:pt x="99" y="364"/>
                </a:lnTo>
                <a:lnTo>
                  <a:pt x="99" y="363"/>
                </a:lnTo>
                <a:lnTo>
                  <a:pt x="99" y="363"/>
                </a:lnTo>
                <a:lnTo>
                  <a:pt x="99" y="363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99" y="362"/>
                </a:lnTo>
                <a:lnTo>
                  <a:pt x="100" y="362"/>
                </a:lnTo>
                <a:lnTo>
                  <a:pt x="100" y="362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0" y="361"/>
                </a:lnTo>
                <a:lnTo>
                  <a:pt x="101" y="361"/>
                </a:lnTo>
                <a:lnTo>
                  <a:pt x="101" y="361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2" y="362"/>
                </a:lnTo>
                <a:lnTo>
                  <a:pt x="103" y="362"/>
                </a:lnTo>
                <a:lnTo>
                  <a:pt x="103" y="362"/>
                </a:lnTo>
                <a:lnTo>
                  <a:pt x="103" y="362"/>
                </a:lnTo>
                <a:lnTo>
                  <a:pt x="104" y="362"/>
                </a:lnTo>
                <a:lnTo>
                  <a:pt x="104" y="362"/>
                </a:lnTo>
                <a:lnTo>
                  <a:pt x="105" y="362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3"/>
                </a:lnTo>
                <a:lnTo>
                  <a:pt x="105" y="364"/>
                </a:lnTo>
                <a:lnTo>
                  <a:pt x="105" y="364"/>
                </a:lnTo>
                <a:lnTo>
                  <a:pt x="105" y="364"/>
                </a:lnTo>
                <a:lnTo>
                  <a:pt x="105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3"/>
                </a:lnTo>
                <a:lnTo>
                  <a:pt x="106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7" y="362"/>
                </a:lnTo>
                <a:lnTo>
                  <a:pt x="108" y="362"/>
                </a:lnTo>
                <a:lnTo>
                  <a:pt x="108" y="362"/>
                </a:lnTo>
                <a:lnTo>
                  <a:pt x="108" y="361"/>
                </a:lnTo>
                <a:lnTo>
                  <a:pt x="108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1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60"/>
                </a:lnTo>
                <a:lnTo>
                  <a:pt x="109" y="359"/>
                </a:lnTo>
                <a:lnTo>
                  <a:pt x="109" y="359"/>
                </a:lnTo>
                <a:lnTo>
                  <a:pt x="109" y="359"/>
                </a:lnTo>
                <a:lnTo>
                  <a:pt x="110" y="359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0" y="358"/>
                </a:lnTo>
                <a:lnTo>
                  <a:pt x="111" y="358"/>
                </a:lnTo>
                <a:lnTo>
                  <a:pt x="111" y="358"/>
                </a:lnTo>
                <a:lnTo>
                  <a:pt x="112" y="358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2" y="357"/>
                </a:lnTo>
                <a:lnTo>
                  <a:pt x="111" y="357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6"/>
                </a:lnTo>
                <a:lnTo>
                  <a:pt x="111" y="355"/>
                </a:lnTo>
                <a:lnTo>
                  <a:pt x="111" y="355"/>
                </a:lnTo>
                <a:lnTo>
                  <a:pt x="111" y="355"/>
                </a:lnTo>
                <a:lnTo>
                  <a:pt x="110" y="355"/>
                </a:lnTo>
                <a:lnTo>
                  <a:pt x="110" y="355"/>
                </a:lnTo>
                <a:lnTo>
                  <a:pt x="109" y="355"/>
                </a:lnTo>
                <a:lnTo>
                  <a:pt x="109" y="354"/>
                </a:lnTo>
                <a:lnTo>
                  <a:pt x="109" y="354"/>
                </a:lnTo>
                <a:lnTo>
                  <a:pt x="109" y="354"/>
                </a:lnTo>
                <a:lnTo>
                  <a:pt x="109" y="353"/>
                </a:lnTo>
                <a:lnTo>
                  <a:pt x="108" y="351"/>
                </a:lnTo>
                <a:lnTo>
                  <a:pt x="108" y="351"/>
                </a:lnTo>
                <a:lnTo>
                  <a:pt x="110" y="351"/>
                </a:lnTo>
                <a:lnTo>
                  <a:pt x="110" y="351"/>
                </a:lnTo>
                <a:lnTo>
                  <a:pt x="110" y="351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1" y="352"/>
                </a:lnTo>
                <a:lnTo>
                  <a:pt x="112" y="353"/>
                </a:lnTo>
                <a:lnTo>
                  <a:pt x="112" y="353"/>
                </a:lnTo>
                <a:lnTo>
                  <a:pt x="112" y="354"/>
                </a:lnTo>
                <a:lnTo>
                  <a:pt x="112" y="354"/>
                </a:lnTo>
                <a:lnTo>
                  <a:pt x="112" y="354"/>
                </a:lnTo>
                <a:lnTo>
                  <a:pt x="112" y="355"/>
                </a:lnTo>
                <a:lnTo>
                  <a:pt x="112" y="355"/>
                </a:lnTo>
                <a:lnTo>
                  <a:pt x="113" y="355"/>
                </a:lnTo>
                <a:lnTo>
                  <a:pt x="113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5"/>
                </a:lnTo>
                <a:lnTo>
                  <a:pt x="114" y="354"/>
                </a:lnTo>
                <a:lnTo>
                  <a:pt x="114" y="354"/>
                </a:lnTo>
                <a:lnTo>
                  <a:pt x="115" y="354"/>
                </a:lnTo>
                <a:lnTo>
                  <a:pt x="116" y="354"/>
                </a:lnTo>
                <a:lnTo>
                  <a:pt x="117" y="354"/>
                </a:lnTo>
                <a:lnTo>
                  <a:pt x="117" y="354"/>
                </a:lnTo>
                <a:lnTo>
                  <a:pt x="117" y="355"/>
                </a:lnTo>
                <a:lnTo>
                  <a:pt x="117" y="355"/>
                </a:lnTo>
                <a:lnTo>
                  <a:pt x="117" y="355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6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7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7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59"/>
                </a:lnTo>
                <a:lnTo>
                  <a:pt x="116" y="360"/>
                </a:lnTo>
                <a:lnTo>
                  <a:pt x="116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0"/>
                </a:lnTo>
                <a:lnTo>
                  <a:pt x="117" y="361"/>
                </a:lnTo>
                <a:lnTo>
                  <a:pt x="117" y="361"/>
                </a:lnTo>
                <a:lnTo>
                  <a:pt x="117" y="361"/>
                </a:lnTo>
                <a:lnTo>
                  <a:pt x="117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2"/>
                </a:lnTo>
                <a:lnTo>
                  <a:pt x="118" y="363"/>
                </a:lnTo>
                <a:lnTo>
                  <a:pt x="118" y="363"/>
                </a:lnTo>
                <a:lnTo>
                  <a:pt x="118" y="363"/>
                </a:lnTo>
                <a:lnTo>
                  <a:pt x="119" y="363"/>
                </a:lnTo>
                <a:lnTo>
                  <a:pt x="119" y="363"/>
                </a:lnTo>
                <a:lnTo>
                  <a:pt x="120" y="363"/>
                </a:lnTo>
                <a:lnTo>
                  <a:pt x="120" y="363"/>
                </a:lnTo>
                <a:lnTo>
                  <a:pt x="120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1" y="364"/>
                </a:lnTo>
                <a:lnTo>
                  <a:pt x="123" y="364"/>
                </a:lnTo>
                <a:lnTo>
                  <a:pt x="123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4" y="364"/>
                </a:lnTo>
                <a:lnTo>
                  <a:pt x="123" y="364"/>
                </a:lnTo>
                <a:lnTo>
                  <a:pt x="123" y="363"/>
                </a:lnTo>
                <a:lnTo>
                  <a:pt x="123" y="363"/>
                </a:lnTo>
                <a:lnTo>
                  <a:pt x="124" y="362"/>
                </a:lnTo>
                <a:lnTo>
                  <a:pt x="124" y="361"/>
                </a:lnTo>
                <a:lnTo>
                  <a:pt x="125" y="360"/>
                </a:lnTo>
                <a:lnTo>
                  <a:pt x="125" y="359"/>
                </a:lnTo>
                <a:lnTo>
                  <a:pt x="126" y="358"/>
                </a:lnTo>
                <a:lnTo>
                  <a:pt x="126" y="358"/>
                </a:lnTo>
                <a:lnTo>
                  <a:pt x="126" y="358"/>
                </a:lnTo>
                <a:lnTo>
                  <a:pt x="127" y="359"/>
                </a:lnTo>
                <a:lnTo>
                  <a:pt x="127" y="359"/>
                </a:lnTo>
                <a:lnTo>
                  <a:pt x="128" y="359"/>
                </a:lnTo>
                <a:lnTo>
                  <a:pt x="128" y="360"/>
                </a:lnTo>
                <a:lnTo>
                  <a:pt x="129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60"/>
                </a:lnTo>
                <a:lnTo>
                  <a:pt x="130" y="359"/>
                </a:lnTo>
                <a:lnTo>
                  <a:pt x="132" y="358"/>
                </a:lnTo>
                <a:lnTo>
                  <a:pt x="135" y="357"/>
                </a:lnTo>
                <a:lnTo>
                  <a:pt x="137" y="357"/>
                </a:lnTo>
                <a:lnTo>
                  <a:pt x="137" y="357"/>
                </a:lnTo>
                <a:lnTo>
                  <a:pt x="137" y="357"/>
                </a:lnTo>
                <a:lnTo>
                  <a:pt x="138" y="357"/>
                </a:lnTo>
                <a:lnTo>
                  <a:pt x="139" y="357"/>
                </a:lnTo>
                <a:lnTo>
                  <a:pt x="141" y="356"/>
                </a:lnTo>
                <a:lnTo>
                  <a:pt x="143" y="355"/>
                </a:lnTo>
                <a:lnTo>
                  <a:pt x="143" y="355"/>
                </a:lnTo>
                <a:lnTo>
                  <a:pt x="144" y="355"/>
                </a:lnTo>
                <a:lnTo>
                  <a:pt x="144" y="355"/>
                </a:lnTo>
                <a:lnTo>
                  <a:pt x="145" y="355"/>
                </a:lnTo>
                <a:lnTo>
                  <a:pt x="146" y="355"/>
                </a:lnTo>
                <a:lnTo>
                  <a:pt x="146" y="355"/>
                </a:lnTo>
                <a:lnTo>
                  <a:pt x="146" y="355"/>
                </a:lnTo>
                <a:lnTo>
                  <a:pt x="148" y="355"/>
                </a:lnTo>
                <a:lnTo>
                  <a:pt x="148" y="355"/>
                </a:lnTo>
                <a:lnTo>
                  <a:pt x="148" y="354"/>
                </a:lnTo>
                <a:lnTo>
                  <a:pt x="148" y="354"/>
                </a:lnTo>
                <a:lnTo>
                  <a:pt x="149" y="354"/>
                </a:lnTo>
                <a:lnTo>
                  <a:pt x="149" y="354"/>
                </a:lnTo>
                <a:lnTo>
                  <a:pt x="149" y="354"/>
                </a:lnTo>
                <a:lnTo>
                  <a:pt x="150" y="354"/>
                </a:lnTo>
                <a:lnTo>
                  <a:pt x="150" y="354"/>
                </a:lnTo>
                <a:lnTo>
                  <a:pt x="151" y="354"/>
                </a:lnTo>
                <a:lnTo>
                  <a:pt x="151" y="354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1" y="353"/>
                </a:lnTo>
                <a:lnTo>
                  <a:pt x="152" y="353"/>
                </a:lnTo>
                <a:lnTo>
                  <a:pt x="152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3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3"/>
                </a:lnTo>
                <a:lnTo>
                  <a:pt x="154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5" y="352"/>
                </a:lnTo>
                <a:lnTo>
                  <a:pt x="156" y="352"/>
                </a:lnTo>
                <a:lnTo>
                  <a:pt x="156" y="351"/>
                </a:lnTo>
                <a:lnTo>
                  <a:pt x="156" y="351"/>
                </a:lnTo>
                <a:lnTo>
                  <a:pt x="156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7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58" y="351"/>
                </a:lnTo>
                <a:lnTo>
                  <a:pt x="161" y="352"/>
                </a:lnTo>
                <a:lnTo>
                  <a:pt x="161" y="351"/>
                </a:lnTo>
                <a:lnTo>
                  <a:pt x="161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2" y="351"/>
                </a:lnTo>
                <a:lnTo>
                  <a:pt x="163" y="351"/>
                </a:lnTo>
                <a:lnTo>
                  <a:pt x="163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4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5" y="351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6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7" y="352"/>
                </a:lnTo>
                <a:lnTo>
                  <a:pt x="168" y="352"/>
                </a:lnTo>
                <a:lnTo>
                  <a:pt x="168" y="352"/>
                </a:lnTo>
                <a:lnTo>
                  <a:pt x="168" y="352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69" y="353"/>
                </a:lnTo>
                <a:lnTo>
                  <a:pt x="170" y="353"/>
                </a:lnTo>
                <a:lnTo>
                  <a:pt x="170" y="354"/>
                </a:lnTo>
                <a:lnTo>
                  <a:pt x="170" y="354"/>
                </a:lnTo>
                <a:lnTo>
                  <a:pt x="171" y="354"/>
                </a:lnTo>
                <a:lnTo>
                  <a:pt x="171" y="353"/>
                </a:lnTo>
                <a:lnTo>
                  <a:pt x="171" y="353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2"/>
                </a:lnTo>
                <a:lnTo>
                  <a:pt x="172" y="351"/>
                </a:lnTo>
                <a:lnTo>
                  <a:pt x="171" y="350"/>
                </a:lnTo>
                <a:lnTo>
                  <a:pt x="173" y="349"/>
                </a:lnTo>
                <a:lnTo>
                  <a:pt x="174" y="349"/>
                </a:lnTo>
                <a:lnTo>
                  <a:pt x="174" y="350"/>
                </a:lnTo>
                <a:lnTo>
                  <a:pt x="174" y="350"/>
                </a:lnTo>
                <a:lnTo>
                  <a:pt x="174" y="351"/>
                </a:lnTo>
                <a:lnTo>
                  <a:pt x="175" y="351"/>
                </a:lnTo>
                <a:lnTo>
                  <a:pt x="176" y="352"/>
                </a:lnTo>
                <a:lnTo>
                  <a:pt x="176" y="352"/>
                </a:lnTo>
                <a:lnTo>
                  <a:pt x="176" y="352"/>
                </a:lnTo>
                <a:lnTo>
                  <a:pt x="176" y="351"/>
                </a:lnTo>
                <a:lnTo>
                  <a:pt x="177" y="352"/>
                </a:lnTo>
                <a:lnTo>
                  <a:pt x="177" y="352"/>
                </a:lnTo>
                <a:lnTo>
                  <a:pt x="178" y="352"/>
                </a:lnTo>
                <a:lnTo>
                  <a:pt x="178" y="352"/>
                </a:lnTo>
                <a:lnTo>
                  <a:pt x="179" y="352"/>
                </a:lnTo>
                <a:lnTo>
                  <a:pt x="179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0" y="353"/>
                </a:lnTo>
                <a:lnTo>
                  <a:pt x="181" y="353"/>
                </a:lnTo>
                <a:lnTo>
                  <a:pt x="182" y="353"/>
                </a:lnTo>
                <a:lnTo>
                  <a:pt x="182" y="353"/>
                </a:lnTo>
                <a:lnTo>
                  <a:pt x="182" y="352"/>
                </a:lnTo>
                <a:lnTo>
                  <a:pt x="182" y="352"/>
                </a:lnTo>
                <a:lnTo>
                  <a:pt x="183" y="353"/>
                </a:lnTo>
                <a:lnTo>
                  <a:pt x="183" y="353"/>
                </a:lnTo>
                <a:lnTo>
                  <a:pt x="183" y="353"/>
                </a:lnTo>
                <a:lnTo>
                  <a:pt x="184" y="353"/>
                </a:lnTo>
                <a:lnTo>
                  <a:pt x="184" y="353"/>
                </a:lnTo>
                <a:lnTo>
                  <a:pt x="184" y="353"/>
                </a:lnTo>
                <a:lnTo>
                  <a:pt x="185" y="353"/>
                </a:lnTo>
                <a:lnTo>
                  <a:pt x="185" y="353"/>
                </a:lnTo>
                <a:lnTo>
                  <a:pt x="185" y="354"/>
                </a:lnTo>
                <a:lnTo>
                  <a:pt x="185" y="354"/>
                </a:lnTo>
                <a:lnTo>
                  <a:pt x="186" y="354"/>
                </a:lnTo>
                <a:lnTo>
                  <a:pt x="186" y="354"/>
                </a:lnTo>
                <a:lnTo>
                  <a:pt x="187" y="355"/>
                </a:lnTo>
                <a:lnTo>
                  <a:pt x="187" y="355"/>
                </a:lnTo>
                <a:lnTo>
                  <a:pt x="187" y="355"/>
                </a:lnTo>
                <a:lnTo>
                  <a:pt x="187" y="356"/>
                </a:lnTo>
                <a:lnTo>
                  <a:pt x="187" y="357"/>
                </a:lnTo>
                <a:lnTo>
                  <a:pt x="187" y="358"/>
                </a:lnTo>
                <a:lnTo>
                  <a:pt x="187" y="359"/>
                </a:lnTo>
                <a:lnTo>
                  <a:pt x="187" y="359"/>
                </a:lnTo>
                <a:lnTo>
                  <a:pt x="187" y="360"/>
                </a:lnTo>
                <a:lnTo>
                  <a:pt x="187" y="360"/>
                </a:lnTo>
                <a:lnTo>
                  <a:pt x="187" y="360"/>
                </a:lnTo>
                <a:lnTo>
                  <a:pt x="189" y="360"/>
                </a:lnTo>
                <a:lnTo>
                  <a:pt x="189" y="360"/>
                </a:lnTo>
                <a:lnTo>
                  <a:pt x="191" y="360"/>
                </a:lnTo>
                <a:lnTo>
                  <a:pt x="192" y="360"/>
                </a:lnTo>
                <a:lnTo>
                  <a:pt x="192" y="360"/>
                </a:lnTo>
                <a:lnTo>
                  <a:pt x="192" y="361"/>
                </a:lnTo>
                <a:lnTo>
                  <a:pt x="192" y="361"/>
                </a:lnTo>
                <a:lnTo>
                  <a:pt x="192" y="362"/>
                </a:lnTo>
                <a:lnTo>
                  <a:pt x="192" y="362"/>
                </a:lnTo>
                <a:lnTo>
                  <a:pt x="192" y="363"/>
                </a:lnTo>
                <a:lnTo>
                  <a:pt x="193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4" y="362"/>
                </a:lnTo>
                <a:lnTo>
                  <a:pt x="195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3"/>
                </a:lnTo>
                <a:lnTo>
                  <a:pt x="194" y="364"/>
                </a:lnTo>
                <a:lnTo>
                  <a:pt x="194" y="364"/>
                </a:lnTo>
                <a:lnTo>
                  <a:pt x="194" y="364"/>
                </a:lnTo>
                <a:lnTo>
                  <a:pt x="194" y="365"/>
                </a:lnTo>
                <a:lnTo>
                  <a:pt x="194" y="365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5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4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6" y="365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7" y="364"/>
                </a:lnTo>
                <a:lnTo>
                  <a:pt x="198" y="364"/>
                </a:lnTo>
                <a:lnTo>
                  <a:pt x="198" y="364"/>
                </a:lnTo>
                <a:lnTo>
                  <a:pt x="199" y="363"/>
                </a:lnTo>
                <a:lnTo>
                  <a:pt x="199" y="363"/>
                </a:lnTo>
                <a:lnTo>
                  <a:pt x="199" y="364"/>
                </a:lnTo>
                <a:lnTo>
                  <a:pt x="200" y="364"/>
                </a:lnTo>
                <a:lnTo>
                  <a:pt x="201" y="365"/>
                </a:lnTo>
                <a:lnTo>
                  <a:pt x="200" y="365"/>
                </a:lnTo>
                <a:lnTo>
                  <a:pt x="200" y="366"/>
                </a:lnTo>
                <a:lnTo>
                  <a:pt x="200" y="366"/>
                </a:lnTo>
                <a:lnTo>
                  <a:pt x="200" y="366"/>
                </a:lnTo>
                <a:lnTo>
                  <a:pt x="201" y="366"/>
                </a:lnTo>
                <a:lnTo>
                  <a:pt x="201" y="366"/>
                </a:lnTo>
                <a:lnTo>
                  <a:pt x="201" y="367"/>
                </a:lnTo>
                <a:lnTo>
                  <a:pt x="201" y="367"/>
                </a:lnTo>
                <a:lnTo>
                  <a:pt x="202" y="367"/>
                </a:lnTo>
                <a:lnTo>
                  <a:pt x="203" y="367"/>
                </a:lnTo>
                <a:lnTo>
                  <a:pt x="204" y="367"/>
                </a:lnTo>
                <a:lnTo>
                  <a:pt x="205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6" y="367"/>
                </a:lnTo>
                <a:lnTo>
                  <a:pt x="207" y="366"/>
                </a:lnTo>
                <a:lnTo>
                  <a:pt x="209" y="366"/>
                </a:lnTo>
                <a:lnTo>
                  <a:pt x="210" y="366"/>
                </a:lnTo>
                <a:lnTo>
                  <a:pt x="212" y="366"/>
                </a:lnTo>
                <a:lnTo>
                  <a:pt x="212" y="366"/>
                </a:lnTo>
                <a:lnTo>
                  <a:pt x="213" y="366"/>
                </a:lnTo>
                <a:lnTo>
                  <a:pt x="214" y="366"/>
                </a:lnTo>
                <a:lnTo>
                  <a:pt x="215" y="366"/>
                </a:lnTo>
                <a:lnTo>
                  <a:pt x="216" y="366"/>
                </a:lnTo>
                <a:lnTo>
                  <a:pt x="216" y="366"/>
                </a:lnTo>
                <a:lnTo>
                  <a:pt x="217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0" y="366"/>
                </a:lnTo>
                <a:lnTo>
                  <a:pt x="221" y="366"/>
                </a:lnTo>
                <a:lnTo>
                  <a:pt x="221" y="366"/>
                </a:lnTo>
                <a:lnTo>
                  <a:pt x="222" y="365"/>
                </a:lnTo>
                <a:lnTo>
                  <a:pt x="223" y="365"/>
                </a:lnTo>
                <a:lnTo>
                  <a:pt x="223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4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5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7" y="364"/>
                </a:lnTo>
                <a:lnTo>
                  <a:pt x="227" y="363"/>
                </a:lnTo>
                <a:lnTo>
                  <a:pt x="227" y="363"/>
                </a:lnTo>
                <a:lnTo>
                  <a:pt x="228" y="363"/>
                </a:lnTo>
                <a:lnTo>
                  <a:pt x="228" y="363"/>
                </a:lnTo>
                <a:lnTo>
                  <a:pt x="229" y="362"/>
                </a:lnTo>
                <a:lnTo>
                  <a:pt x="229" y="362"/>
                </a:lnTo>
                <a:lnTo>
                  <a:pt x="230" y="362"/>
                </a:lnTo>
                <a:lnTo>
                  <a:pt x="230" y="362"/>
                </a:lnTo>
                <a:lnTo>
                  <a:pt x="231" y="361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3" y="361"/>
                </a:lnTo>
                <a:lnTo>
                  <a:pt x="234" y="361"/>
                </a:lnTo>
                <a:lnTo>
                  <a:pt x="234" y="361"/>
                </a:lnTo>
                <a:lnTo>
                  <a:pt x="234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5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6" y="361"/>
                </a:lnTo>
                <a:lnTo>
                  <a:pt x="237" y="361"/>
                </a:lnTo>
                <a:lnTo>
                  <a:pt x="237" y="361"/>
                </a:lnTo>
                <a:lnTo>
                  <a:pt x="237" y="361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8" y="362"/>
                </a:lnTo>
                <a:lnTo>
                  <a:pt x="239" y="362"/>
                </a:lnTo>
                <a:lnTo>
                  <a:pt x="239" y="362"/>
                </a:lnTo>
                <a:lnTo>
                  <a:pt x="239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0" y="362"/>
                </a:lnTo>
                <a:lnTo>
                  <a:pt x="241" y="362"/>
                </a:lnTo>
                <a:lnTo>
                  <a:pt x="241" y="363"/>
                </a:lnTo>
                <a:lnTo>
                  <a:pt x="242" y="363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2" y="362"/>
                </a:lnTo>
                <a:lnTo>
                  <a:pt x="243" y="362"/>
                </a:lnTo>
                <a:lnTo>
                  <a:pt x="244" y="362"/>
                </a:lnTo>
                <a:lnTo>
                  <a:pt x="244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5" y="362"/>
                </a:lnTo>
                <a:lnTo>
                  <a:pt x="246" y="362"/>
                </a:lnTo>
                <a:lnTo>
                  <a:pt x="246" y="362"/>
                </a:lnTo>
                <a:lnTo>
                  <a:pt x="247" y="362"/>
                </a:lnTo>
                <a:lnTo>
                  <a:pt x="247" y="362"/>
                </a:lnTo>
                <a:lnTo>
                  <a:pt x="248" y="362"/>
                </a:lnTo>
                <a:lnTo>
                  <a:pt x="248" y="362"/>
                </a:lnTo>
                <a:lnTo>
                  <a:pt x="248" y="362"/>
                </a:lnTo>
                <a:lnTo>
                  <a:pt x="249" y="362"/>
                </a:lnTo>
                <a:lnTo>
                  <a:pt x="249" y="361"/>
                </a:lnTo>
                <a:lnTo>
                  <a:pt x="249" y="361"/>
                </a:lnTo>
                <a:lnTo>
                  <a:pt x="249" y="362"/>
                </a:lnTo>
                <a:lnTo>
                  <a:pt x="249" y="362"/>
                </a:lnTo>
                <a:lnTo>
                  <a:pt x="249" y="362"/>
                </a:lnTo>
                <a:lnTo>
                  <a:pt x="250" y="362"/>
                </a:lnTo>
                <a:lnTo>
                  <a:pt x="250" y="362"/>
                </a:lnTo>
                <a:lnTo>
                  <a:pt x="251" y="362"/>
                </a:lnTo>
                <a:lnTo>
                  <a:pt x="251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2"/>
                </a:lnTo>
                <a:lnTo>
                  <a:pt x="252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2"/>
                </a:lnTo>
                <a:lnTo>
                  <a:pt x="253" y="363"/>
                </a:lnTo>
                <a:lnTo>
                  <a:pt x="253" y="363"/>
                </a:lnTo>
                <a:lnTo>
                  <a:pt x="253" y="364"/>
                </a:lnTo>
                <a:lnTo>
                  <a:pt x="253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4"/>
                </a:lnTo>
                <a:lnTo>
                  <a:pt x="251" y="365"/>
                </a:lnTo>
                <a:lnTo>
                  <a:pt x="251" y="365"/>
                </a:lnTo>
                <a:lnTo>
                  <a:pt x="251" y="366"/>
                </a:lnTo>
                <a:lnTo>
                  <a:pt x="251" y="367"/>
                </a:lnTo>
                <a:lnTo>
                  <a:pt x="251" y="367"/>
                </a:lnTo>
                <a:lnTo>
                  <a:pt x="251" y="368"/>
                </a:lnTo>
                <a:lnTo>
                  <a:pt x="251" y="368"/>
                </a:lnTo>
                <a:lnTo>
                  <a:pt x="251" y="368"/>
                </a:lnTo>
                <a:lnTo>
                  <a:pt x="250" y="369"/>
                </a:lnTo>
                <a:lnTo>
                  <a:pt x="250" y="370"/>
                </a:lnTo>
                <a:lnTo>
                  <a:pt x="251" y="370"/>
                </a:lnTo>
                <a:lnTo>
                  <a:pt x="251" y="371"/>
                </a:lnTo>
                <a:lnTo>
                  <a:pt x="251" y="372"/>
                </a:lnTo>
                <a:lnTo>
                  <a:pt x="251" y="372"/>
                </a:lnTo>
                <a:lnTo>
                  <a:pt x="251" y="373"/>
                </a:lnTo>
                <a:lnTo>
                  <a:pt x="251" y="373"/>
                </a:lnTo>
                <a:lnTo>
                  <a:pt x="250" y="374"/>
                </a:lnTo>
                <a:lnTo>
                  <a:pt x="250" y="375"/>
                </a:lnTo>
                <a:lnTo>
                  <a:pt x="250" y="376"/>
                </a:lnTo>
                <a:lnTo>
                  <a:pt x="250" y="376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0" y="378"/>
                </a:lnTo>
                <a:lnTo>
                  <a:pt x="249" y="378"/>
                </a:lnTo>
                <a:lnTo>
                  <a:pt x="249" y="378"/>
                </a:lnTo>
                <a:lnTo>
                  <a:pt x="249" y="380"/>
                </a:lnTo>
                <a:lnTo>
                  <a:pt x="249" y="381"/>
                </a:lnTo>
                <a:lnTo>
                  <a:pt x="249" y="381"/>
                </a:lnTo>
                <a:lnTo>
                  <a:pt x="249" y="382"/>
                </a:lnTo>
                <a:lnTo>
                  <a:pt x="249" y="382"/>
                </a:lnTo>
                <a:lnTo>
                  <a:pt x="249" y="382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49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0" y="383"/>
                </a:lnTo>
                <a:lnTo>
                  <a:pt x="251" y="383"/>
                </a:lnTo>
                <a:lnTo>
                  <a:pt x="251" y="383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1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4"/>
                </a:lnTo>
                <a:lnTo>
                  <a:pt x="252" y="383"/>
                </a:lnTo>
                <a:lnTo>
                  <a:pt x="252" y="383"/>
                </a:lnTo>
                <a:lnTo>
                  <a:pt x="252" y="383"/>
                </a:lnTo>
                <a:lnTo>
                  <a:pt x="252" y="384"/>
                </a:lnTo>
                <a:lnTo>
                  <a:pt x="252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3"/>
                </a:lnTo>
                <a:lnTo>
                  <a:pt x="253" y="384"/>
                </a:lnTo>
                <a:lnTo>
                  <a:pt x="253" y="384"/>
                </a:lnTo>
                <a:lnTo>
                  <a:pt x="253" y="383"/>
                </a:lnTo>
                <a:lnTo>
                  <a:pt x="253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3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4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5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6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4"/>
                </a:lnTo>
                <a:lnTo>
                  <a:pt x="257" y="383"/>
                </a:lnTo>
                <a:lnTo>
                  <a:pt x="257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3"/>
                </a:lnTo>
                <a:lnTo>
                  <a:pt x="258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4"/>
                </a:lnTo>
                <a:lnTo>
                  <a:pt x="259" y="385"/>
                </a:lnTo>
                <a:lnTo>
                  <a:pt x="259" y="385"/>
                </a:lnTo>
                <a:lnTo>
                  <a:pt x="260" y="385"/>
                </a:lnTo>
                <a:lnTo>
                  <a:pt x="260" y="385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4"/>
                </a:lnTo>
                <a:lnTo>
                  <a:pt x="260" y="385"/>
                </a:lnTo>
                <a:lnTo>
                  <a:pt x="260" y="385"/>
                </a:lnTo>
                <a:lnTo>
                  <a:pt x="260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1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2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3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4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5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6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7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8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5"/>
                </a:lnTo>
                <a:lnTo>
                  <a:pt x="269" y="385"/>
                </a:lnTo>
                <a:lnTo>
                  <a:pt x="269" y="385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69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6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0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1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7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2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6"/>
                </a:lnTo>
                <a:lnTo>
                  <a:pt x="273" y="387"/>
                </a:lnTo>
                <a:lnTo>
                  <a:pt x="273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7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4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5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6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8"/>
                </a:lnTo>
                <a:lnTo>
                  <a:pt x="277" y="387"/>
                </a:lnTo>
                <a:lnTo>
                  <a:pt x="277" y="387"/>
                </a:lnTo>
                <a:lnTo>
                  <a:pt x="277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8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8" y="387"/>
                </a:lnTo>
                <a:lnTo>
                  <a:pt x="279" y="388"/>
                </a:lnTo>
                <a:lnTo>
                  <a:pt x="282" y="387"/>
                </a:lnTo>
                <a:lnTo>
                  <a:pt x="284" y="387"/>
                </a:lnTo>
                <a:lnTo>
                  <a:pt x="285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6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6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5"/>
                </a:lnTo>
                <a:lnTo>
                  <a:pt x="287" y="384"/>
                </a:lnTo>
                <a:lnTo>
                  <a:pt x="287" y="384"/>
                </a:lnTo>
                <a:lnTo>
                  <a:pt x="287" y="384"/>
                </a:lnTo>
                <a:lnTo>
                  <a:pt x="287" y="383"/>
                </a:lnTo>
                <a:lnTo>
                  <a:pt x="287" y="383"/>
                </a:lnTo>
                <a:lnTo>
                  <a:pt x="288" y="382"/>
                </a:lnTo>
                <a:lnTo>
                  <a:pt x="288" y="382"/>
                </a:lnTo>
                <a:lnTo>
                  <a:pt x="288" y="382"/>
                </a:lnTo>
                <a:lnTo>
                  <a:pt x="288" y="381"/>
                </a:lnTo>
                <a:lnTo>
                  <a:pt x="288" y="381"/>
                </a:lnTo>
                <a:lnTo>
                  <a:pt x="289" y="382"/>
                </a:lnTo>
                <a:lnTo>
                  <a:pt x="290" y="382"/>
                </a:lnTo>
                <a:lnTo>
                  <a:pt x="290" y="382"/>
                </a:lnTo>
                <a:lnTo>
                  <a:pt x="290" y="381"/>
                </a:lnTo>
                <a:lnTo>
                  <a:pt x="290" y="381"/>
                </a:lnTo>
                <a:lnTo>
                  <a:pt x="290" y="381"/>
                </a:lnTo>
                <a:lnTo>
                  <a:pt x="290" y="380"/>
                </a:lnTo>
                <a:lnTo>
                  <a:pt x="291" y="380"/>
                </a:lnTo>
                <a:lnTo>
                  <a:pt x="291" y="381"/>
                </a:lnTo>
                <a:lnTo>
                  <a:pt x="292" y="381"/>
                </a:lnTo>
                <a:lnTo>
                  <a:pt x="292" y="381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2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0"/>
                </a:lnTo>
                <a:lnTo>
                  <a:pt x="293" y="381"/>
                </a:lnTo>
                <a:lnTo>
                  <a:pt x="293" y="381"/>
                </a:lnTo>
                <a:lnTo>
                  <a:pt x="293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4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5" y="380"/>
                </a:lnTo>
                <a:lnTo>
                  <a:pt x="295" y="381"/>
                </a:lnTo>
                <a:lnTo>
                  <a:pt x="295" y="381"/>
                </a:lnTo>
                <a:lnTo>
                  <a:pt x="295" y="381"/>
                </a:lnTo>
                <a:lnTo>
                  <a:pt x="296" y="381"/>
                </a:lnTo>
                <a:lnTo>
                  <a:pt x="296" y="381"/>
                </a:lnTo>
                <a:lnTo>
                  <a:pt x="296" y="381"/>
                </a:lnTo>
                <a:lnTo>
                  <a:pt x="295" y="382"/>
                </a:lnTo>
                <a:lnTo>
                  <a:pt x="296" y="382"/>
                </a:lnTo>
                <a:lnTo>
                  <a:pt x="297" y="382"/>
                </a:lnTo>
                <a:lnTo>
                  <a:pt x="299" y="382"/>
                </a:lnTo>
                <a:lnTo>
                  <a:pt x="300" y="382"/>
                </a:lnTo>
                <a:lnTo>
                  <a:pt x="301" y="382"/>
                </a:lnTo>
                <a:lnTo>
                  <a:pt x="302" y="381"/>
                </a:lnTo>
                <a:lnTo>
                  <a:pt x="302" y="381"/>
                </a:lnTo>
                <a:lnTo>
                  <a:pt x="302" y="380"/>
                </a:lnTo>
                <a:lnTo>
                  <a:pt x="302" y="379"/>
                </a:lnTo>
                <a:lnTo>
                  <a:pt x="302" y="377"/>
                </a:lnTo>
                <a:lnTo>
                  <a:pt x="302" y="375"/>
                </a:lnTo>
                <a:lnTo>
                  <a:pt x="302" y="375"/>
                </a:lnTo>
                <a:lnTo>
                  <a:pt x="302" y="375"/>
                </a:lnTo>
                <a:lnTo>
                  <a:pt x="303" y="375"/>
                </a:lnTo>
                <a:lnTo>
                  <a:pt x="303" y="374"/>
                </a:lnTo>
                <a:lnTo>
                  <a:pt x="303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4" y="374"/>
                </a:lnTo>
                <a:lnTo>
                  <a:pt x="305" y="374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8" y="377"/>
                </a:lnTo>
                <a:lnTo>
                  <a:pt x="310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6"/>
                </a:lnTo>
                <a:lnTo>
                  <a:pt x="311" y="375"/>
                </a:lnTo>
                <a:lnTo>
                  <a:pt x="311" y="374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1" y="373"/>
                </a:lnTo>
                <a:lnTo>
                  <a:pt x="312" y="373"/>
                </a:lnTo>
                <a:lnTo>
                  <a:pt x="312" y="373"/>
                </a:lnTo>
                <a:lnTo>
                  <a:pt x="313" y="373"/>
                </a:lnTo>
                <a:lnTo>
                  <a:pt x="313" y="373"/>
                </a:lnTo>
                <a:lnTo>
                  <a:pt x="313" y="373"/>
                </a:lnTo>
                <a:lnTo>
                  <a:pt x="314" y="373"/>
                </a:lnTo>
                <a:lnTo>
                  <a:pt x="314" y="373"/>
                </a:lnTo>
                <a:lnTo>
                  <a:pt x="315" y="372"/>
                </a:lnTo>
                <a:lnTo>
                  <a:pt x="315" y="372"/>
                </a:lnTo>
                <a:lnTo>
                  <a:pt x="315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6" y="372"/>
                </a:lnTo>
                <a:lnTo>
                  <a:pt x="317" y="372"/>
                </a:lnTo>
                <a:lnTo>
                  <a:pt x="317" y="372"/>
                </a:lnTo>
                <a:lnTo>
                  <a:pt x="317" y="372"/>
                </a:lnTo>
                <a:lnTo>
                  <a:pt x="318" y="372"/>
                </a:lnTo>
                <a:lnTo>
                  <a:pt x="318" y="372"/>
                </a:lnTo>
                <a:lnTo>
                  <a:pt x="319" y="372"/>
                </a:lnTo>
                <a:lnTo>
                  <a:pt x="319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3"/>
                </a:lnTo>
                <a:lnTo>
                  <a:pt x="320" y="374"/>
                </a:lnTo>
                <a:lnTo>
                  <a:pt x="320" y="374"/>
                </a:lnTo>
                <a:lnTo>
                  <a:pt x="320" y="375"/>
                </a:lnTo>
                <a:lnTo>
                  <a:pt x="321" y="375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6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1" y="377"/>
                </a:lnTo>
                <a:lnTo>
                  <a:pt x="322" y="378"/>
                </a:lnTo>
                <a:lnTo>
                  <a:pt x="322" y="378"/>
                </a:lnTo>
                <a:lnTo>
                  <a:pt x="322" y="378"/>
                </a:lnTo>
                <a:lnTo>
                  <a:pt x="322" y="379"/>
                </a:lnTo>
                <a:lnTo>
                  <a:pt x="322" y="380"/>
                </a:lnTo>
                <a:lnTo>
                  <a:pt x="323" y="380"/>
                </a:lnTo>
                <a:lnTo>
                  <a:pt x="323" y="380"/>
                </a:lnTo>
                <a:lnTo>
                  <a:pt x="323" y="381"/>
                </a:lnTo>
                <a:lnTo>
                  <a:pt x="323" y="381"/>
                </a:lnTo>
                <a:lnTo>
                  <a:pt x="323" y="382"/>
                </a:lnTo>
                <a:lnTo>
                  <a:pt x="324" y="382"/>
                </a:lnTo>
                <a:lnTo>
                  <a:pt x="324" y="382"/>
                </a:lnTo>
                <a:lnTo>
                  <a:pt x="324" y="381"/>
                </a:lnTo>
                <a:lnTo>
                  <a:pt x="325" y="380"/>
                </a:lnTo>
                <a:lnTo>
                  <a:pt x="325" y="381"/>
                </a:lnTo>
                <a:lnTo>
                  <a:pt x="325" y="381"/>
                </a:lnTo>
                <a:lnTo>
                  <a:pt x="325" y="382"/>
                </a:lnTo>
                <a:lnTo>
                  <a:pt x="325" y="383"/>
                </a:lnTo>
                <a:lnTo>
                  <a:pt x="325" y="383"/>
                </a:lnTo>
                <a:lnTo>
                  <a:pt x="325" y="383"/>
                </a:lnTo>
                <a:lnTo>
                  <a:pt x="325" y="384"/>
                </a:lnTo>
                <a:lnTo>
                  <a:pt x="325" y="384"/>
                </a:lnTo>
                <a:lnTo>
                  <a:pt x="326" y="385"/>
                </a:lnTo>
                <a:lnTo>
                  <a:pt x="326" y="386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7"/>
                </a:lnTo>
                <a:lnTo>
                  <a:pt x="327" y="388"/>
                </a:lnTo>
                <a:lnTo>
                  <a:pt x="327" y="388"/>
                </a:lnTo>
                <a:lnTo>
                  <a:pt x="327" y="389"/>
                </a:lnTo>
                <a:lnTo>
                  <a:pt x="327" y="391"/>
                </a:lnTo>
                <a:lnTo>
                  <a:pt x="328" y="392"/>
                </a:lnTo>
                <a:lnTo>
                  <a:pt x="328" y="392"/>
                </a:lnTo>
                <a:lnTo>
                  <a:pt x="329" y="393"/>
                </a:lnTo>
                <a:lnTo>
                  <a:pt x="329" y="393"/>
                </a:lnTo>
                <a:lnTo>
                  <a:pt x="328" y="395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29" y="396"/>
                </a:lnTo>
                <a:lnTo>
                  <a:pt x="330" y="396"/>
                </a:lnTo>
                <a:lnTo>
                  <a:pt x="331" y="396"/>
                </a:lnTo>
                <a:lnTo>
                  <a:pt x="332" y="396"/>
                </a:lnTo>
                <a:lnTo>
                  <a:pt x="333" y="397"/>
                </a:lnTo>
                <a:lnTo>
                  <a:pt x="334" y="398"/>
                </a:lnTo>
                <a:lnTo>
                  <a:pt x="334" y="399"/>
                </a:lnTo>
                <a:lnTo>
                  <a:pt x="334" y="399"/>
                </a:lnTo>
                <a:lnTo>
                  <a:pt x="334" y="399"/>
                </a:lnTo>
                <a:lnTo>
                  <a:pt x="335" y="401"/>
                </a:lnTo>
                <a:lnTo>
                  <a:pt x="335" y="402"/>
                </a:lnTo>
                <a:lnTo>
                  <a:pt x="336" y="403"/>
                </a:lnTo>
                <a:lnTo>
                  <a:pt x="336" y="404"/>
                </a:lnTo>
                <a:lnTo>
                  <a:pt x="336" y="405"/>
                </a:lnTo>
                <a:lnTo>
                  <a:pt x="336" y="405"/>
                </a:lnTo>
                <a:lnTo>
                  <a:pt x="337" y="406"/>
                </a:lnTo>
                <a:lnTo>
                  <a:pt x="337" y="407"/>
                </a:lnTo>
                <a:lnTo>
                  <a:pt x="337" y="408"/>
                </a:lnTo>
                <a:lnTo>
                  <a:pt x="337" y="408"/>
                </a:lnTo>
                <a:lnTo>
                  <a:pt x="337" y="410"/>
                </a:lnTo>
                <a:lnTo>
                  <a:pt x="337" y="411"/>
                </a:lnTo>
                <a:lnTo>
                  <a:pt x="336" y="412"/>
                </a:lnTo>
                <a:lnTo>
                  <a:pt x="336" y="412"/>
                </a:lnTo>
                <a:lnTo>
                  <a:pt x="337" y="412"/>
                </a:lnTo>
                <a:lnTo>
                  <a:pt x="337" y="412"/>
                </a:lnTo>
                <a:lnTo>
                  <a:pt x="338" y="412"/>
                </a:lnTo>
                <a:lnTo>
                  <a:pt x="335" y="415"/>
                </a:lnTo>
                <a:lnTo>
                  <a:pt x="335" y="415"/>
                </a:lnTo>
                <a:lnTo>
                  <a:pt x="336" y="415"/>
                </a:lnTo>
                <a:lnTo>
                  <a:pt x="336" y="416"/>
                </a:lnTo>
                <a:lnTo>
                  <a:pt x="336" y="416"/>
                </a:lnTo>
                <a:lnTo>
                  <a:pt x="335" y="417"/>
                </a:lnTo>
                <a:lnTo>
                  <a:pt x="336" y="418"/>
                </a:lnTo>
                <a:lnTo>
                  <a:pt x="335" y="419"/>
                </a:lnTo>
                <a:lnTo>
                  <a:pt x="337" y="420"/>
                </a:lnTo>
                <a:lnTo>
                  <a:pt x="337" y="420"/>
                </a:lnTo>
                <a:lnTo>
                  <a:pt x="338" y="420"/>
                </a:lnTo>
                <a:lnTo>
                  <a:pt x="338" y="421"/>
                </a:lnTo>
                <a:lnTo>
                  <a:pt x="339" y="422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3"/>
                </a:lnTo>
                <a:lnTo>
                  <a:pt x="339" y="424"/>
                </a:lnTo>
                <a:lnTo>
                  <a:pt x="339" y="424"/>
                </a:lnTo>
                <a:lnTo>
                  <a:pt x="338" y="425"/>
                </a:lnTo>
                <a:lnTo>
                  <a:pt x="337" y="425"/>
                </a:lnTo>
                <a:lnTo>
                  <a:pt x="336" y="424"/>
                </a:lnTo>
                <a:lnTo>
                  <a:pt x="336" y="424"/>
                </a:lnTo>
                <a:lnTo>
                  <a:pt x="335" y="426"/>
                </a:lnTo>
                <a:lnTo>
                  <a:pt x="334" y="428"/>
                </a:lnTo>
                <a:lnTo>
                  <a:pt x="334" y="430"/>
                </a:lnTo>
                <a:lnTo>
                  <a:pt x="333" y="430"/>
                </a:lnTo>
                <a:lnTo>
                  <a:pt x="332" y="431"/>
                </a:lnTo>
                <a:lnTo>
                  <a:pt x="330" y="430"/>
                </a:lnTo>
                <a:lnTo>
                  <a:pt x="329" y="429"/>
                </a:lnTo>
                <a:lnTo>
                  <a:pt x="329" y="430"/>
                </a:lnTo>
                <a:lnTo>
                  <a:pt x="329" y="430"/>
                </a:lnTo>
                <a:lnTo>
                  <a:pt x="329" y="431"/>
                </a:lnTo>
                <a:lnTo>
                  <a:pt x="329" y="432"/>
                </a:lnTo>
                <a:lnTo>
                  <a:pt x="328" y="433"/>
                </a:lnTo>
                <a:lnTo>
                  <a:pt x="328" y="434"/>
                </a:lnTo>
                <a:lnTo>
                  <a:pt x="328" y="435"/>
                </a:lnTo>
                <a:lnTo>
                  <a:pt x="328" y="436"/>
                </a:lnTo>
                <a:lnTo>
                  <a:pt x="328" y="436"/>
                </a:lnTo>
                <a:lnTo>
                  <a:pt x="330" y="437"/>
                </a:lnTo>
                <a:lnTo>
                  <a:pt x="332" y="439"/>
                </a:lnTo>
                <a:lnTo>
                  <a:pt x="332" y="440"/>
                </a:lnTo>
                <a:lnTo>
                  <a:pt x="332" y="440"/>
                </a:lnTo>
                <a:lnTo>
                  <a:pt x="332" y="441"/>
                </a:lnTo>
                <a:lnTo>
                  <a:pt x="333" y="441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3"/>
                </a:lnTo>
                <a:lnTo>
                  <a:pt x="333" y="444"/>
                </a:lnTo>
                <a:lnTo>
                  <a:pt x="333" y="447"/>
                </a:lnTo>
                <a:lnTo>
                  <a:pt x="333" y="448"/>
                </a:lnTo>
                <a:lnTo>
                  <a:pt x="332" y="448"/>
                </a:lnTo>
                <a:lnTo>
                  <a:pt x="332" y="449"/>
                </a:lnTo>
                <a:lnTo>
                  <a:pt x="333" y="449"/>
                </a:lnTo>
                <a:lnTo>
                  <a:pt x="332" y="450"/>
                </a:lnTo>
                <a:lnTo>
                  <a:pt x="332" y="449"/>
                </a:lnTo>
                <a:lnTo>
                  <a:pt x="331" y="449"/>
                </a:lnTo>
                <a:lnTo>
                  <a:pt x="331" y="449"/>
                </a:lnTo>
                <a:lnTo>
                  <a:pt x="330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0"/>
                </a:lnTo>
                <a:lnTo>
                  <a:pt x="329" y="451"/>
                </a:lnTo>
                <a:lnTo>
                  <a:pt x="329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8" y="451"/>
                </a:lnTo>
                <a:lnTo>
                  <a:pt x="329" y="453"/>
                </a:lnTo>
                <a:lnTo>
                  <a:pt x="330" y="454"/>
                </a:lnTo>
                <a:lnTo>
                  <a:pt x="331" y="455"/>
                </a:lnTo>
                <a:lnTo>
                  <a:pt x="332" y="455"/>
                </a:lnTo>
                <a:lnTo>
                  <a:pt x="332" y="456"/>
                </a:lnTo>
                <a:lnTo>
                  <a:pt x="333" y="456"/>
                </a:lnTo>
                <a:lnTo>
                  <a:pt x="335" y="456"/>
                </a:lnTo>
                <a:lnTo>
                  <a:pt x="336" y="456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6" y="458"/>
                </a:lnTo>
                <a:lnTo>
                  <a:pt x="337" y="458"/>
                </a:lnTo>
                <a:lnTo>
                  <a:pt x="337" y="458"/>
                </a:lnTo>
                <a:lnTo>
                  <a:pt x="338" y="458"/>
                </a:lnTo>
                <a:lnTo>
                  <a:pt x="338" y="458"/>
                </a:lnTo>
                <a:lnTo>
                  <a:pt x="338" y="458"/>
                </a:lnTo>
                <a:lnTo>
                  <a:pt x="340" y="458"/>
                </a:lnTo>
                <a:lnTo>
                  <a:pt x="340" y="458"/>
                </a:lnTo>
                <a:lnTo>
                  <a:pt x="341" y="459"/>
                </a:lnTo>
                <a:lnTo>
                  <a:pt x="341" y="459"/>
                </a:lnTo>
                <a:lnTo>
                  <a:pt x="342" y="462"/>
                </a:lnTo>
                <a:lnTo>
                  <a:pt x="343" y="462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2"/>
                </a:lnTo>
                <a:lnTo>
                  <a:pt x="346" y="463"/>
                </a:lnTo>
                <a:lnTo>
                  <a:pt x="346" y="463"/>
                </a:lnTo>
                <a:lnTo>
                  <a:pt x="347" y="463"/>
                </a:lnTo>
                <a:lnTo>
                  <a:pt x="347" y="463"/>
                </a:lnTo>
                <a:lnTo>
                  <a:pt x="347" y="462"/>
                </a:lnTo>
                <a:lnTo>
                  <a:pt x="347" y="460"/>
                </a:lnTo>
                <a:lnTo>
                  <a:pt x="348" y="459"/>
                </a:lnTo>
                <a:lnTo>
                  <a:pt x="348" y="459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8" y="458"/>
                </a:lnTo>
                <a:lnTo>
                  <a:pt x="349" y="459"/>
                </a:lnTo>
                <a:lnTo>
                  <a:pt x="350" y="459"/>
                </a:lnTo>
                <a:lnTo>
                  <a:pt x="351" y="461"/>
                </a:lnTo>
                <a:lnTo>
                  <a:pt x="351" y="461"/>
                </a:lnTo>
                <a:lnTo>
                  <a:pt x="351" y="463"/>
                </a:lnTo>
                <a:lnTo>
                  <a:pt x="352" y="464"/>
                </a:lnTo>
                <a:lnTo>
                  <a:pt x="352" y="464"/>
                </a:lnTo>
                <a:lnTo>
                  <a:pt x="352" y="464"/>
                </a:lnTo>
                <a:lnTo>
                  <a:pt x="354" y="464"/>
                </a:lnTo>
                <a:lnTo>
                  <a:pt x="356" y="464"/>
                </a:lnTo>
                <a:lnTo>
                  <a:pt x="357" y="461"/>
                </a:lnTo>
                <a:lnTo>
                  <a:pt x="357" y="461"/>
                </a:lnTo>
                <a:lnTo>
                  <a:pt x="357" y="461"/>
                </a:lnTo>
                <a:lnTo>
                  <a:pt x="358" y="461"/>
                </a:lnTo>
                <a:lnTo>
                  <a:pt x="358" y="461"/>
                </a:lnTo>
                <a:lnTo>
                  <a:pt x="358" y="461"/>
                </a:lnTo>
                <a:lnTo>
                  <a:pt x="359" y="461"/>
                </a:lnTo>
                <a:lnTo>
                  <a:pt x="359" y="461"/>
                </a:lnTo>
                <a:lnTo>
                  <a:pt x="359" y="461"/>
                </a:lnTo>
                <a:lnTo>
                  <a:pt x="360" y="461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2"/>
                </a:lnTo>
                <a:lnTo>
                  <a:pt x="361" y="464"/>
                </a:lnTo>
                <a:lnTo>
                  <a:pt x="361" y="464"/>
                </a:lnTo>
                <a:lnTo>
                  <a:pt x="360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5"/>
                </a:lnTo>
                <a:lnTo>
                  <a:pt x="359" y="466"/>
                </a:lnTo>
                <a:lnTo>
                  <a:pt x="359" y="466"/>
                </a:lnTo>
                <a:lnTo>
                  <a:pt x="360" y="466"/>
                </a:lnTo>
                <a:lnTo>
                  <a:pt x="361" y="467"/>
                </a:lnTo>
                <a:lnTo>
                  <a:pt x="361" y="468"/>
                </a:lnTo>
                <a:lnTo>
                  <a:pt x="360" y="469"/>
                </a:lnTo>
                <a:lnTo>
                  <a:pt x="360" y="469"/>
                </a:lnTo>
                <a:lnTo>
                  <a:pt x="360" y="469"/>
                </a:lnTo>
                <a:lnTo>
                  <a:pt x="362" y="470"/>
                </a:lnTo>
                <a:lnTo>
                  <a:pt x="362" y="470"/>
                </a:lnTo>
                <a:lnTo>
                  <a:pt x="363" y="469"/>
                </a:lnTo>
                <a:lnTo>
                  <a:pt x="365" y="468"/>
                </a:lnTo>
                <a:lnTo>
                  <a:pt x="367" y="468"/>
                </a:lnTo>
                <a:lnTo>
                  <a:pt x="368" y="469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0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1" y="470"/>
                </a:lnTo>
                <a:lnTo>
                  <a:pt x="372" y="469"/>
                </a:lnTo>
                <a:lnTo>
                  <a:pt x="372" y="469"/>
                </a:lnTo>
                <a:lnTo>
                  <a:pt x="372" y="469"/>
                </a:lnTo>
                <a:lnTo>
                  <a:pt x="373" y="469"/>
                </a:lnTo>
                <a:lnTo>
                  <a:pt x="373" y="469"/>
                </a:lnTo>
                <a:lnTo>
                  <a:pt x="372" y="469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2" y="468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3" y="467"/>
                </a:lnTo>
                <a:lnTo>
                  <a:pt x="374" y="467"/>
                </a:lnTo>
                <a:lnTo>
                  <a:pt x="374" y="466"/>
                </a:lnTo>
                <a:lnTo>
                  <a:pt x="374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5" y="466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5"/>
                </a:lnTo>
                <a:lnTo>
                  <a:pt x="376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4"/>
                </a:lnTo>
                <a:lnTo>
                  <a:pt x="377" y="463"/>
                </a:lnTo>
                <a:lnTo>
                  <a:pt x="377" y="463"/>
                </a:lnTo>
                <a:lnTo>
                  <a:pt x="377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8" y="463"/>
                </a:lnTo>
                <a:lnTo>
                  <a:pt x="379" y="463"/>
                </a:lnTo>
                <a:lnTo>
                  <a:pt x="379" y="463"/>
                </a:lnTo>
                <a:lnTo>
                  <a:pt x="379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3"/>
                </a:lnTo>
                <a:lnTo>
                  <a:pt x="380" y="462"/>
                </a:lnTo>
                <a:lnTo>
                  <a:pt x="380" y="462"/>
                </a:lnTo>
                <a:lnTo>
                  <a:pt x="380" y="462"/>
                </a:lnTo>
                <a:lnTo>
                  <a:pt x="381" y="462"/>
                </a:lnTo>
                <a:lnTo>
                  <a:pt x="381" y="462"/>
                </a:lnTo>
                <a:lnTo>
                  <a:pt x="381" y="462"/>
                </a:lnTo>
                <a:lnTo>
                  <a:pt x="382" y="462"/>
                </a:lnTo>
                <a:lnTo>
                  <a:pt x="382" y="462"/>
                </a:lnTo>
                <a:lnTo>
                  <a:pt x="383" y="462"/>
                </a:lnTo>
                <a:lnTo>
                  <a:pt x="383" y="461"/>
                </a:lnTo>
                <a:lnTo>
                  <a:pt x="383" y="461"/>
                </a:lnTo>
                <a:lnTo>
                  <a:pt x="383" y="461"/>
                </a:lnTo>
                <a:lnTo>
                  <a:pt x="384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5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1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6" y="462"/>
                </a:lnTo>
                <a:lnTo>
                  <a:pt x="387" y="462"/>
                </a:lnTo>
                <a:lnTo>
                  <a:pt x="387" y="463"/>
                </a:lnTo>
                <a:lnTo>
                  <a:pt x="387" y="463"/>
                </a:lnTo>
                <a:lnTo>
                  <a:pt x="387" y="463"/>
                </a:lnTo>
                <a:lnTo>
                  <a:pt x="388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90" y="463"/>
                </a:lnTo>
                <a:lnTo>
                  <a:pt x="390" y="463"/>
                </a:lnTo>
                <a:lnTo>
                  <a:pt x="390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3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1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2"/>
                </a:lnTo>
                <a:lnTo>
                  <a:pt x="392" y="461"/>
                </a:lnTo>
                <a:lnTo>
                  <a:pt x="392" y="461"/>
                </a:lnTo>
                <a:lnTo>
                  <a:pt x="392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3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1"/>
                </a:lnTo>
                <a:lnTo>
                  <a:pt x="394" y="460"/>
                </a:lnTo>
                <a:lnTo>
                  <a:pt x="394" y="460"/>
                </a:lnTo>
                <a:lnTo>
                  <a:pt x="395" y="459"/>
                </a:lnTo>
                <a:lnTo>
                  <a:pt x="394" y="459"/>
                </a:lnTo>
                <a:lnTo>
                  <a:pt x="394" y="458"/>
                </a:lnTo>
                <a:lnTo>
                  <a:pt x="394" y="458"/>
                </a:lnTo>
                <a:lnTo>
                  <a:pt x="395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8"/>
                </a:lnTo>
                <a:lnTo>
                  <a:pt x="396" y="457"/>
                </a:lnTo>
                <a:lnTo>
                  <a:pt x="397" y="457"/>
                </a:lnTo>
                <a:lnTo>
                  <a:pt x="397" y="457"/>
                </a:lnTo>
                <a:lnTo>
                  <a:pt x="397" y="457"/>
                </a:lnTo>
                <a:lnTo>
                  <a:pt x="398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9" y="455"/>
                </a:lnTo>
                <a:lnTo>
                  <a:pt x="399" y="455"/>
                </a:lnTo>
                <a:lnTo>
                  <a:pt x="399" y="455"/>
                </a:lnTo>
                <a:lnTo>
                  <a:pt x="401" y="455"/>
                </a:lnTo>
                <a:lnTo>
                  <a:pt x="401" y="454"/>
                </a:lnTo>
                <a:lnTo>
                  <a:pt x="401" y="454"/>
                </a:lnTo>
                <a:lnTo>
                  <a:pt x="403" y="454"/>
                </a:lnTo>
                <a:lnTo>
                  <a:pt x="403" y="455"/>
                </a:lnTo>
                <a:lnTo>
                  <a:pt x="403" y="456"/>
                </a:lnTo>
                <a:lnTo>
                  <a:pt x="405" y="456"/>
                </a:lnTo>
                <a:lnTo>
                  <a:pt x="405" y="457"/>
                </a:lnTo>
                <a:lnTo>
                  <a:pt x="405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9"/>
                </a:lnTo>
                <a:lnTo>
                  <a:pt x="407" y="460"/>
                </a:lnTo>
                <a:lnTo>
                  <a:pt x="407" y="461"/>
                </a:lnTo>
                <a:lnTo>
                  <a:pt x="407" y="461"/>
                </a:lnTo>
                <a:lnTo>
                  <a:pt x="409" y="462"/>
                </a:lnTo>
                <a:lnTo>
                  <a:pt x="408" y="462"/>
                </a:lnTo>
                <a:lnTo>
                  <a:pt x="408" y="463"/>
                </a:lnTo>
                <a:lnTo>
                  <a:pt x="407" y="463"/>
                </a:lnTo>
                <a:lnTo>
                  <a:pt x="407" y="464"/>
                </a:lnTo>
                <a:lnTo>
                  <a:pt x="408" y="466"/>
                </a:lnTo>
                <a:lnTo>
                  <a:pt x="409" y="466"/>
                </a:lnTo>
                <a:lnTo>
                  <a:pt x="409" y="466"/>
                </a:lnTo>
                <a:lnTo>
                  <a:pt x="409" y="466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0" y="467"/>
                </a:lnTo>
                <a:lnTo>
                  <a:pt x="411" y="467"/>
                </a:lnTo>
                <a:lnTo>
                  <a:pt x="411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2" y="467"/>
                </a:lnTo>
                <a:lnTo>
                  <a:pt x="413" y="467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8"/>
                </a:lnTo>
                <a:lnTo>
                  <a:pt x="413" y="469"/>
                </a:lnTo>
                <a:lnTo>
                  <a:pt x="414" y="469"/>
                </a:lnTo>
                <a:lnTo>
                  <a:pt x="414" y="469"/>
                </a:lnTo>
                <a:lnTo>
                  <a:pt x="414" y="470"/>
                </a:lnTo>
                <a:lnTo>
                  <a:pt x="416" y="470"/>
                </a:lnTo>
                <a:lnTo>
                  <a:pt x="416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0"/>
                </a:lnTo>
                <a:lnTo>
                  <a:pt x="417" y="471"/>
                </a:lnTo>
                <a:lnTo>
                  <a:pt x="418" y="471"/>
                </a:lnTo>
                <a:lnTo>
                  <a:pt x="418" y="471"/>
                </a:lnTo>
                <a:lnTo>
                  <a:pt x="419" y="471"/>
                </a:lnTo>
                <a:lnTo>
                  <a:pt x="420" y="471"/>
                </a:lnTo>
                <a:lnTo>
                  <a:pt x="420" y="471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1" y="472"/>
                </a:lnTo>
                <a:lnTo>
                  <a:pt x="423" y="473"/>
                </a:lnTo>
                <a:lnTo>
                  <a:pt x="424" y="474"/>
                </a:lnTo>
                <a:lnTo>
                  <a:pt x="425" y="474"/>
                </a:lnTo>
                <a:lnTo>
                  <a:pt x="427" y="474"/>
                </a:lnTo>
                <a:lnTo>
                  <a:pt x="428" y="474"/>
                </a:lnTo>
                <a:lnTo>
                  <a:pt x="429" y="475"/>
                </a:lnTo>
                <a:lnTo>
                  <a:pt x="431" y="474"/>
                </a:lnTo>
                <a:lnTo>
                  <a:pt x="431" y="474"/>
                </a:lnTo>
                <a:lnTo>
                  <a:pt x="431" y="474"/>
                </a:lnTo>
                <a:lnTo>
                  <a:pt x="432" y="474"/>
                </a:lnTo>
                <a:lnTo>
                  <a:pt x="433" y="474"/>
                </a:lnTo>
                <a:lnTo>
                  <a:pt x="434" y="473"/>
                </a:lnTo>
                <a:lnTo>
                  <a:pt x="434" y="473"/>
                </a:lnTo>
                <a:lnTo>
                  <a:pt x="434" y="473"/>
                </a:lnTo>
                <a:lnTo>
                  <a:pt x="435" y="473"/>
                </a:lnTo>
                <a:lnTo>
                  <a:pt x="435" y="472"/>
                </a:lnTo>
                <a:lnTo>
                  <a:pt x="435" y="471"/>
                </a:lnTo>
                <a:lnTo>
                  <a:pt x="435" y="471"/>
                </a:lnTo>
                <a:lnTo>
                  <a:pt x="435" y="472"/>
                </a:lnTo>
                <a:lnTo>
                  <a:pt x="435" y="472"/>
                </a:lnTo>
                <a:lnTo>
                  <a:pt x="436" y="472"/>
                </a:lnTo>
                <a:lnTo>
                  <a:pt x="437" y="472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7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1"/>
                </a:lnTo>
                <a:lnTo>
                  <a:pt x="438" y="470"/>
                </a:lnTo>
                <a:lnTo>
                  <a:pt x="438" y="469"/>
                </a:lnTo>
                <a:lnTo>
                  <a:pt x="437" y="467"/>
                </a:lnTo>
                <a:lnTo>
                  <a:pt x="434" y="467"/>
                </a:lnTo>
                <a:lnTo>
                  <a:pt x="433" y="465"/>
                </a:lnTo>
                <a:lnTo>
                  <a:pt x="432" y="465"/>
                </a:lnTo>
                <a:lnTo>
                  <a:pt x="431" y="463"/>
                </a:lnTo>
                <a:lnTo>
                  <a:pt x="431" y="463"/>
                </a:lnTo>
                <a:lnTo>
                  <a:pt x="429" y="460"/>
                </a:lnTo>
                <a:lnTo>
                  <a:pt x="429" y="460"/>
                </a:lnTo>
                <a:lnTo>
                  <a:pt x="430" y="459"/>
                </a:lnTo>
                <a:lnTo>
                  <a:pt x="431" y="458"/>
                </a:lnTo>
                <a:lnTo>
                  <a:pt x="433" y="456"/>
                </a:lnTo>
                <a:lnTo>
                  <a:pt x="433" y="454"/>
                </a:lnTo>
                <a:lnTo>
                  <a:pt x="431" y="452"/>
                </a:lnTo>
                <a:lnTo>
                  <a:pt x="430" y="450"/>
                </a:lnTo>
                <a:lnTo>
                  <a:pt x="429" y="448"/>
                </a:lnTo>
                <a:lnTo>
                  <a:pt x="428" y="446"/>
                </a:lnTo>
                <a:lnTo>
                  <a:pt x="426" y="446"/>
                </a:lnTo>
                <a:lnTo>
                  <a:pt x="425" y="445"/>
                </a:lnTo>
                <a:lnTo>
                  <a:pt x="421" y="443"/>
                </a:lnTo>
                <a:lnTo>
                  <a:pt x="419" y="443"/>
                </a:lnTo>
                <a:lnTo>
                  <a:pt x="419" y="442"/>
                </a:lnTo>
                <a:lnTo>
                  <a:pt x="420" y="442"/>
                </a:lnTo>
                <a:lnTo>
                  <a:pt x="421" y="441"/>
                </a:lnTo>
                <a:lnTo>
                  <a:pt x="421" y="440"/>
                </a:lnTo>
                <a:lnTo>
                  <a:pt x="421" y="439"/>
                </a:lnTo>
                <a:lnTo>
                  <a:pt x="421" y="438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3" y="436"/>
                </a:lnTo>
                <a:lnTo>
                  <a:pt x="424" y="436"/>
                </a:lnTo>
                <a:lnTo>
                  <a:pt x="424" y="436"/>
                </a:lnTo>
                <a:lnTo>
                  <a:pt x="424" y="435"/>
                </a:lnTo>
                <a:lnTo>
                  <a:pt x="424" y="434"/>
                </a:lnTo>
                <a:lnTo>
                  <a:pt x="425" y="433"/>
                </a:lnTo>
                <a:lnTo>
                  <a:pt x="425" y="433"/>
                </a:lnTo>
                <a:lnTo>
                  <a:pt x="426" y="433"/>
                </a:lnTo>
                <a:lnTo>
                  <a:pt x="426" y="432"/>
                </a:lnTo>
                <a:lnTo>
                  <a:pt x="427" y="431"/>
                </a:lnTo>
                <a:lnTo>
                  <a:pt x="428" y="431"/>
                </a:lnTo>
                <a:lnTo>
                  <a:pt x="429" y="429"/>
                </a:lnTo>
                <a:lnTo>
                  <a:pt x="430" y="429"/>
                </a:lnTo>
                <a:lnTo>
                  <a:pt x="431" y="429"/>
                </a:lnTo>
                <a:lnTo>
                  <a:pt x="432" y="428"/>
                </a:lnTo>
                <a:lnTo>
                  <a:pt x="433" y="428"/>
                </a:lnTo>
                <a:lnTo>
                  <a:pt x="433" y="427"/>
                </a:lnTo>
                <a:lnTo>
                  <a:pt x="435" y="428"/>
                </a:lnTo>
                <a:lnTo>
                  <a:pt x="435" y="427"/>
                </a:lnTo>
                <a:lnTo>
                  <a:pt x="436" y="427"/>
                </a:lnTo>
                <a:lnTo>
                  <a:pt x="436" y="427"/>
                </a:lnTo>
                <a:lnTo>
                  <a:pt x="437" y="427"/>
                </a:lnTo>
                <a:lnTo>
                  <a:pt x="437" y="427"/>
                </a:lnTo>
                <a:lnTo>
                  <a:pt x="437" y="426"/>
                </a:lnTo>
                <a:lnTo>
                  <a:pt x="437" y="426"/>
                </a:lnTo>
                <a:lnTo>
                  <a:pt x="438" y="426"/>
                </a:lnTo>
                <a:lnTo>
                  <a:pt x="438" y="426"/>
                </a:lnTo>
                <a:lnTo>
                  <a:pt x="439" y="427"/>
                </a:lnTo>
                <a:lnTo>
                  <a:pt x="439" y="427"/>
                </a:lnTo>
                <a:lnTo>
                  <a:pt x="440" y="427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0" y="428"/>
                </a:lnTo>
                <a:lnTo>
                  <a:pt x="441" y="428"/>
                </a:lnTo>
                <a:lnTo>
                  <a:pt x="441" y="428"/>
                </a:lnTo>
                <a:lnTo>
                  <a:pt x="442" y="429"/>
                </a:lnTo>
                <a:lnTo>
                  <a:pt x="443" y="430"/>
                </a:lnTo>
                <a:lnTo>
                  <a:pt x="443" y="430"/>
                </a:lnTo>
                <a:lnTo>
                  <a:pt x="444" y="431"/>
                </a:lnTo>
                <a:lnTo>
                  <a:pt x="444" y="431"/>
                </a:lnTo>
                <a:lnTo>
                  <a:pt x="445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1"/>
                </a:lnTo>
                <a:lnTo>
                  <a:pt x="446" y="430"/>
                </a:lnTo>
                <a:lnTo>
                  <a:pt x="446" y="430"/>
                </a:lnTo>
                <a:lnTo>
                  <a:pt x="447" y="430"/>
                </a:lnTo>
                <a:lnTo>
                  <a:pt x="448" y="430"/>
                </a:lnTo>
                <a:lnTo>
                  <a:pt x="449" y="430"/>
                </a:lnTo>
                <a:lnTo>
                  <a:pt x="449" y="429"/>
                </a:lnTo>
                <a:lnTo>
                  <a:pt x="449" y="429"/>
                </a:lnTo>
                <a:lnTo>
                  <a:pt x="449" y="429"/>
                </a:lnTo>
                <a:lnTo>
                  <a:pt x="450" y="429"/>
                </a:lnTo>
                <a:lnTo>
                  <a:pt x="450" y="429"/>
                </a:lnTo>
                <a:lnTo>
                  <a:pt x="450" y="429"/>
                </a:lnTo>
                <a:lnTo>
                  <a:pt x="451" y="429"/>
                </a:lnTo>
                <a:lnTo>
                  <a:pt x="451" y="429"/>
                </a:lnTo>
                <a:lnTo>
                  <a:pt x="451" y="428"/>
                </a:lnTo>
                <a:lnTo>
                  <a:pt x="451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8"/>
                </a:lnTo>
                <a:lnTo>
                  <a:pt x="452" y="427"/>
                </a:lnTo>
                <a:lnTo>
                  <a:pt x="452" y="427"/>
                </a:lnTo>
                <a:lnTo>
                  <a:pt x="452" y="426"/>
                </a:lnTo>
                <a:lnTo>
                  <a:pt x="452" y="426"/>
                </a:lnTo>
                <a:lnTo>
                  <a:pt x="452" y="426"/>
                </a:lnTo>
                <a:lnTo>
                  <a:pt x="452" y="425"/>
                </a:lnTo>
                <a:lnTo>
                  <a:pt x="452" y="425"/>
                </a:lnTo>
                <a:lnTo>
                  <a:pt x="453" y="424"/>
                </a:lnTo>
                <a:lnTo>
                  <a:pt x="453" y="424"/>
                </a:lnTo>
                <a:lnTo>
                  <a:pt x="453" y="424"/>
                </a:lnTo>
                <a:lnTo>
                  <a:pt x="454" y="423"/>
                </a:lnTo>
                <a:lnTo>
                  <a:pt x="454" y="423"/>
                </a:lnTo>
                <a:lnTo>
                  <a:pt x="453" y="423"/>
                </a:lnTo>
                <a:lnTo>
                  <a:pt x="453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4" y="423"/>
                </a:lnTo>
                <a:lnTo>
                  <a:pt x="455" y="423"/>
                </a:lnTo>
                <a:lnTo>
                  <a:pt x="455" y="423"/>
                </a:lnTo>
                <a:lnTo>
                  <a:pt x="455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6" y="424"/>
                </a:lnTo>
                <a:lnTo>
                  <a:pt x="457" y="423"/>
                </a:lnTo>
                <a:lnTo>
                  <a:pt x="457" y="423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2"/>
                </a:lnTo>
                <a:lnTo>
                  <a:pt x="457" y="421"/>
                </a:lnTo>
                <a:lnTo>
                  <a:pt x="457" y="420"/>
                </a:lnTo>
                <a:lnTo>
                  <a:pt x="457" y="420"/>
                </a:lnTo>
                <a:lnTo>
                  <a:pt x="457" y="420"/>
                </a:lnTo>
                <a:lnTo>
                  <a:pt x="458" y="419"/>
                </a:lnTo>
                <a:lnTo>
                  <a:pt x="458" y="419"/>
                </a:lnTo>
                <a:lnTo>
                  <a:pt x="458" y="419"/>
                </a:lnTo>
                <a:lnTo>
                  <a:pt x="458" y="418"/>
                </a:lnTo>
                <a:lnTo>
                  <a:pt x="458" y="418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0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1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2" y="419"/>
                </a:lnTo>
                <a:lnTo>
                  <a:pt x="463" y="419"/>
                </a:lnTo>
                <a:lnTo>
                  <a:pt x="463" y="419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8"/>
                </a:lnTo>
                <a:lnTo>
                  <a:pt x="463" y="417"/>
                </a:lnTo>
                <a:lnTo>
                  <a:pt x="464" y="417"/>
                </a:lnTo>
                <a:lnTo>
                  <a:pt x="464" y="417"/>
                </a:lnTo>
                <a:lnTo>
                  <a:pt x="464" y="417"/>
                </a:lnTo>
                <a:lnTo>
                  <a:pt x="463" y="417"/>
                </a:lnTo>
                <a:lnTo>
                  <a:pt x="463" y="416"/>
                </a:lnTo>
                <a:lnTo>
                  <a:pt x="463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4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5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6" y="416"/>
                </a:lnTo>
                <a:lnTo>
                  <a:pt x="467" y="417"/>
                </a:lnTo>
                <a:lnTo>
                  <a:pt x="467" y="416"/>
                </a:lnTo>
                <a:lnTo>
                  <a:pt x="467" y="416"/>
                </a:lnTo>
                <a:lnTo>
                  <a:pt x="467" y="416"/>
                </a:lnTo>
                <a:lnTo>
                  <a:pt x="467" y="415"/>
                </a:lnTo>
                <a:lnTo>
                  <a:pt x="466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7" y="415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4"/>
                </a:lnTo>
                <a:lnTo>
                  <a:pt x="468" y="413"/>
                </a:lnTo>
                <a:lnTo>
                  <a:pt x="468" y="413"/>
                </a:lnTo>
                <a:lnTo>
                  <a:pt x="467" y="412"/>
                </a:lnTo>
                <a:lnTo>
                  <a:pt x="468" y="412"/>
                </a:lnTo>
                <a:lnTo>
                  <a:pt x="468" y="412"/>
                </a:lnTo>
                <a:lnTo>
                  <a:pt x="469" y="412"/>
                </a:lnTo>
                <a:lnTo>
                  <a:pt x="469" y="412"/>
                </a:lnTo>
                <a:lnTo>
                  <a:pt x="470" y="411"/>
                </a:lnTo>
                <a:lnTo>
                  <a:pt x="470" y="411"/>
                </a:lnTo>
                <a:lnTo>
                  <a:pt x="470" y="412"/>
                </a:lnTo>
                <a:lnTo>
                  <a:pt x="470" y="412"/>
                </a:lnTo>
                <a:lnTo>
                  <a:pt x="470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2"/>
                </a:lnTo>
                <a:lnTo>
                  <a:pt x="471" y="411"/>
                </a:lnTo>
                <a:lnTo>
                  <a:pt x="471" y="411"/>
                </a:lnTo>
                <a:lnTo>
                  <a:pt x="472" y="411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10"/>
                </a:lnTo>
                <a:lnTo>
                  <a:pt x="472" y="409"/>
                </a:lnTo>
                <a:lnTo>
                  <a:pt x="473" y="409"/>
                </a:lnTo>
                <a:lnTo>
                  <a:pt x="473" y="408"/>
                </a:lnTo>
                <a:lnTo>
                  <a:pt x="474" y="408"/>
                </a:lnTo>
                <a:lnTo>
                  <a:pt x="474" y="408"/>
                </a:lnTo>
                <a:lnTo>
                  <a:pt x="474" y="407"/>
                </a:lnTo>
                <a:lnTo>
                  <a:pt x="474" y="407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4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5" y="406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5"/>
                </a:lnTo>
                <a:lnTo>
                  <a:pt x="476" y="404"/>
                </a:lnTo>
                <a:lnTo>
                  <a:pt x="476" y="404"/>
                </a:lnTo>
                <a:lnTo>
                  <a:pt x="477" y="404"/>
                </a:lnTo>
                <a:lnTo>
                  <a:pt x="477" y="404"/>
                </a:lnTo>
                <a:lnTo>
                  <a:pt x="477" y="403"/>
                </a:lnTo>
                <a:lnTo>
                  <a:pt x="477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8" y="403"/>
                </a:lnTo>
                <a:lnTo>
                  <a:pt x="479" y="402"/>
                </a:lnTo>
                <a:lnTo>
                  <a:pt x="479" y="402"/>
                </a:lnTo>
                <a:lnTo>
                  <a:pt x="480" y="401"/>
                </a:lnTo>
                <a:lnTo>
                  <a:pt x="479" y="400"/>
                </a:lnTo>
                <a:lnTo>
                  <a:pt x="479" y="399"/>
                </a:lnTo>
                <a:lnTo>
                  <a:pt x="479" y="399"/>
                </a:lnTo>
                <a:lnTo>
                  <a:pt x="479" y="399"/>
                </a:lnTo>
                <a:lnTo>
                  <a:pt x="479" y="398"/>
                </a:lnTo>
                <a:lnTo>
                  <a:pt x="480" y="398"/>
                </a:lnTo>
                <a:lnTo>
                  <a:pt x="479" y="397"/>
                </a:lnTo>
                <a:lnTo>
                  <a:pt x="480" y="397"/>
                </a:lnTo>
                <a:lnTo>
                  <a:pt x="479" y="397"/>
                </a:lnTo>
                <a:lnTo>
                  <a:pt x="478" y="397"/>
                </a:lnTo>
                <a:lnTo>
                  <a:pt x="478" y="397"/>
                </a:lnTo>
                <a:lnTo>
                  <a:pt x="476" y="397"/>
                </a:lnTo>
                <a:lnTo>
                  <a:pt x="476" y="398"/>
                </a:lnTo>
                <a:lnTo>
                  <a:pt x="474" y="397"/>
                </a:lnTo>
                <a:lnTo>
                  <a:pt x="474" y="397"/>
                </a:lnTo>
                <a:lnTo>
                  <a:pt x="473" y="397"/>
                </a:lnTo>
                <a:lnTo>
                  <a:pt x="473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6"/>
                </a:lnTo>
                <a:lnTo>
                  <a:pt x="472" y="399"/>
                </a:lnTo>
                <a:lnTo>
                  <a:pt x="469" y="399"/>
                </a:lnTo>
                <a:lnTo>
                  <a:pt x="466" y="399"/>
                </a:lnTo>
                <a:lnTo>
                  <a:pt x="465" y="399"/>
                </a:lnTo>
                <a:lnTo>
                  <a:pt x="460" y="399"/>
                </a:lnTo>
                <a:lnTo>
                  <a:pt x="457" y="398"/>
                </a:lnTo>
                <a:lnTo>
                  <a:pt x="455" y="398"/>
                </a:lnTo>
                <a:lnTo>
                  <a:pt x="455" y="398"/>
                </a:lnTo>
                <a:lnTo>
                  <a:pt x="454" y="398"/>
                </a:lnTo>
                <a:lnTo>
                  <a:pt x="454" y="394"/>
                </a:lnTo>
                <a:lnTo>
                  <a:pt x="454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3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1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50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9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8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7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6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4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3" y="392"/>
                </a:lnTo>
                <a:lnTo>
                  <a:pt x="442" y="392"/>
                </a:lnTo>
                <a:lnTo>
                  <a:pt x="441" y="392"/>
                </a:lnTo>
                <a:lnTo>
                  <a:pt x="441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40" y="392"/>
                </a:lnTo>
                <a:lnTo>
                  <a:pt x="439" y="391"/>
                </a:lnTo>
                <a:lnTo>
                  <a:pt x="439" y="391"/>
                </a:lnTo>
                <a:lnTo>
                  <a:pt x="439" y="392"/>
                </a:lnTo>
                <a:lnTo>
                  <a:pt x="439" y="392"/>
                </a:lnTo>
                <a:lnTo>
                  <a:pt x="439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8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6" y="392"/>
                </a:lnTo>
                <a:lnTo>
                  <a:pt x="436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2"/>
                </a:lnTo>
                <a:lnTo>
                  <a:pt x="437" y="393"/>
                </a:lnTo>
                <a:lnTo>
                  <a:pt x="436" y="393"/>
                </a:lnTo>
                <a:lnTo>
                  <a:pt x="436" y="393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6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2"/>
                </a:lnTo>
                <a:lnTo>
                  <a:pt x="435" y="393"/>
                </a:lnTo>
                <a:lnTo>
                  <a:pt x="435" y="393"/>
                </a:lnTo>
                <a:lnTo>
                  <a:pt x="435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4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3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3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2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2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1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30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8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7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1"/>
                </a:lnTo>
                <a:lnTo>
                  <a:pt x="426" y="392"/>
                </a:lnTo>
                <a:lnTo>
                  <a:pt x="426" y="392"/>
                </a:lnTo>
                <a:lnTo>
                  <a:pt x="426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4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3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2" y="391"/>
                </a:lnTo>
                <a:lnTo>
                  <a:pt x="421" y="391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21" y="390"/>
                </a:lnTo>
                <a:lnTo>
                  <a:pt x="419" y="389"/>
                </a:lnTo>
                <a:lnTo>
                  <a:pt x="419" y="389"/>
                </a:lnTo>
                <a:lnTo>
                  <a:pt x="419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9"/>
                </a:lnTo>
                <a:lnTo>
                  <a:pt x="418" y="388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7" y="387"/>
                </a:lnTo>
                <a:lnTo>
                  <a:pt x="417" y="386"/>
                </a:lnTo>
                <a:lnTo>
                  <a:pt x="417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6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6"/>
                </a:lnTo>
                <a:lnTo>
                  <a:pt x="415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5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6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4" y="387"/>
                </a:lnTo>
                <a:lnTo>
                  <a:pt x="413" y="387"/>
                </a:lnTo>
                <a:lnTo>
                  <a:pt x="413" y="387"/>
                </a:lnTo>
                <a:lnTo>
                  <a:pt x="413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2" y="387"/>
                </a:lnTo>
                <a:lnTo>
                  <a:pt x="411" y="387"/>
                </a:lnTo>
                <a:lnTo>
                  <a:pt x="411" y="387"/>
                </a:lnTo>
                <a:lnTo>
                  <a:pt x="411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10" y="387"/>
                </a:lnTo>
                <a:lnTo>
                  <a:pt x="409" y="387"/>
                </a:lnTo>
                <a:lnTo>
                  <a:pt x="409" y="387"/>
                </a:lnTo>
                <a:lnTo>
                  <a:pt x="409" y="387"/>
                </a:lnTo>
                <a:lnTo>
                  <a:pt x="408" y="387"/>
                </a:lnTo>
                <a:lnTo>
                  <a:pt x="408" y="387"/>
                </a:lnTo>
                <a:lnTo>
                  <a:pt x="408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7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5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4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6" y="383"/>
                </a:lnTo>
                <a:lnTo>
                  <a:pt x="405" y="383"/>
                </a:lnTo>
                <a:lnTo>
                  <a:pt x="405" y="383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2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5" y="380"/>
                </a:lnTo>
                <a:lnTo>
                  <a:pt x="405" y="380"/>
                </a:lnTo>
                <a:lnTo>
                  <a:pt x="405" y="381"/>
                </a:lnTo>
                <a:lnTo>
                  <a:pt x="405" y="381"/>
                </a:lnTo>
                <a:lnTo>
                  <a:pt x="405" y="381"/>
                </a:lnTo>
                <a:lnTo>
                  <a:pt x="404" y="381"/>
                </a:lnTo>
                <a:lnTo>
                  <a:pt x="404" y="382"/>
                </a:lnTo>
                <a:lnTo>
                  <a:pt x="404" y="382"/>
                </a:lnTo>
                <a:lnTo>
                  <a:pt x="404" y="382"/>
                </a:lnTo>
                <a:lnTo>
                  <a:pt x="403" y="382"/>
                </a:lnTo>
                <a:lnTo>
                  <a:pt x="403" y="382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1"/>
                </a:lnTo>
                <a:lnTo>
                  <a:pt x="403" y="380"/>
                </a:lnTo>
                <a:lnTo>
                  <a:pt x="403" y="380"/>
                </a:lnTo>
                <a:lnTo>
                  <a:pt x="403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80"/>
                </a:lnTo>
                <a:lnTo>
                  <a:pt x="402" y="379"/>
                </a:lnTo>
                <a:lnTo>
                  <a:pt x="402" y="379"/>
                </a:lnTo>
                <a:lnTo>
                  <a:pt x="402" y="379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8"/>
                </a:lnTo>
                <a:lnTo>
                  <a:pt x="402" y="377"/>
                </a:lnTo>
                <a:lnTo>
                  <a:pt x="402" y="377"/>
                </a:lnTo>
                <a:lnTo>
                  <a:pt x="402" y="377"/>
                </a:lnTo>
                <a:lnTo>
                  <a:pt x="401" y="377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1" y="376"/>
                </a:lnTo>
                <a:lnTo>
                  <a:pt x="400" y="375"/>
                </a:lnTo>
                <a:lnTo>
                  <a:pt x="398" y="375"/>
                </a:lnTo>
                <a:lnTo>
                  <a:pt x="398" y="375"/>
                </a:lnTo>
                <a:lnTo>
                  <a:pt x="398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7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6"/>
                </a:lnTo>
                <a:lnTo>
                  <a:pt x="396" y="375"/>
                </a:lnTo>
                <a:lnTo>
                  <a:pt x="396" y="375"/>
                </a:lnTo>
                <a:lnTo>
                  <a:pt x="396" y="375"/>
                </a:lnTo>
                <a:lnTo>
                  <a:pt x="395" y="375"/>
                </a:lnTo>
                <a:lnTo>
                  <a:pt x="395" y="376"/>
                </a:lnTo>
                <a:lnTo>
                  <a:pt x="393" y="375"/>
                </a:lnTo>
                <a:lnTo>
                  <a:pt x="392" y="375"/>
                </a:lnTo>
                <a:lnTo>
                  <a:pt x="392" y="375"/>
                </a:lnTo>
                <a:lnTo>
                  <a:pt x="391" y="375"/>
                </a:lnTo>
                <a:lnTo>
                  <a:pt x="390" y="374"/>
                </a:lnTo>
                <a:lnTo>
                  <a:pt x="389" y="374"/>
                </a:lnTo>
                <a:lnTo>
                  <a:pt x="389" y="374"/>
                </a:lnTo>
                <a:lnTo>
                  <a:pt x="388" y="374"/>
                </a:lnTo>
                <a:lnTo>
                  <a:pt x="387" y="375"/>
                </a:lnTo>
                <a:lnTo>
                  <a:pt x="386" y="375"/>
                </a:lnTo>
                <a:lnTo>
                  <a:pt x="385" y="375"/>
                </a:lnTo>
                <a:lnTo>
                  <a:pt x="385" y="375"/>
                </a:lnTo>
                <a:lnTo>
                  <a:pt x="385" y="375"/>
                </a:lnTo>
                <a:lnTo>
                  <a:pt x="384" y="375"/>
                </a:lnTo>
                <a:lnTo>
                  <a:pt x="384" y="375"/>
                </a:lnTo>
                <a:lnTo>
                  <a:pt x="384" y="376"/>
                </a:lnTo>
                <a:lnTo>
                  <a:pt x="384" y="376"/>
                </a:lnTo>
                <a:lnTo>
                  <a:pt x="383" y="376"/>
                </a:lnTo>
                <a:lnTo>
                  <a:pt x="383" y="375"/>
                </a:lnTo>
                <a:lnTo>
                  <a:pt x="383" y="375"/>
                </a:lnTo>
                <a:lnTo>
                  <a:pt x="383" y="375"/>
                </a:lnTo>
                <a:lnTo>
                  <a:pt x="382" y="375"/>
                </a:lnTo>
                <a:lnTo>
                  <a:pt x="382" y="375"/>
                </a:lnTo>
                <a:lnTo>
                  <a:pt x="382" y="375"/>
                </a:lnTo>
                <a:lnTo>
                  <a:pt x="381" y="375"/>
                </a:lnTo>
                <a:lnTo>
                  <a:pt x="379" y="375"/>
                </a:lnTo>
                <a:lnTo>
                  <a:pt x="379" y="376"/>
                </a:lnTo>
                <a:lnTo>
                  <a:pt x="379" y="376"/>
                </a:lnTo>
                <a:lnTo>
                  <a:pt x="380" y="377"/>
                </a:lnTo>
                <a:lnTo>
                  <a:pt x="380" y="378"/>
                </a:lnTo>
                <a:lnTo>
                  <a:pt x="379" y="378"/>
                </a:lnTo>
                <a:lnTo>
                  <a:pt x="379" y="378"/>
                </a:lnTo>
                <a:lnTo>
                  <a:pt x="379" y="378"/>
                </a:lnTo>
                <a:lnTo>
                  <a:pt x="378" y="378"/>
                </a:lnTo>
                <a:lnTo>
                  <a:pt x="378" y="378"/>
                </a:lnTo>
                <a:lnTo>
                  <a:pt x="378" y="379"/>
                </a:lnTo>
                <a:lnTo>
                  <a:pt x="378" y="379"/>
                </a:lnTo>
                <a:lnTo>
                  <a:pt x="377" y="379"/>
                </a:lnTo>
                <a:lnTo>
                  <a:pt x="377" y="379"/>
                </a:lnTo>
                <a:lnTo>
                  <a:pt x="377" y="379"/>
                </a:lnTo>
                <a:lnTo>
                  <a:pt x="378" y="379"/>
                </a:lnTo>
                <a:lnTo>
                  <a:pt x="378" y="380"/>
                </a:lnTo>
                <a:lnTo>
                  <a:pt x="378" y="380"/>
                </a:lnTo>
                <a:lnTo>
                  <a:pt x="377" y="381"/>
                </a:lnTo>
                <a:lnTo>
                  <a:pt x="378" y="381"/>
                </a:lnTo>
                <a:lnTo>
                  <a:pt x="377" y="382"/>
                </a:lnTo>
                <a:lnTo>
                  <a:pt x="377" y="383"/>
                </a:lnTo>
                <a:lnTo>
                  <a:pt x="377" y="383"/>
                </a:lnTo>
                <a:lnTo>
                  <a:pt x="376" y="382"/>
                </a:lnTo>
                <a:lnTo>
                  <a:pt x="376" y="381"/>
                </a:lnTo>
                <a:lnTo>
                  <a:pt x="376" y="381"/>
                </a:lnTo>
                <a:lnTo>
                  <a:pt x="375" y="380"/>
                </a:lnTo>
                <a:lnTo>
                  <a:pt x="375" y="380"/>
                </a:lnTo>
                <a:lnTo>
                  <a:pt x="375" y="380"/>
                </a:lnTo>
                <a:lnTo>
                  <a:pt x="375" y="379"/>
                </a:lnTo>
                <a:lnTo>
                  <a:pt x="375" y="380"/>
                </a:lnTo>
                <a:lnTo>
                  <a:pt x="375" y="378"/>
                </a:lnTo>
                <a:lnTo>
                  <a:pt x="374" y="378"/>
                </a:lnTo>
                <a:lnTo>
                  <a:pt x="373" y="378"/>
                </a:lnTo>
                <a:lnTo>
                  <a:pt x="373" y="377"/>
                </a:lnTo>
                <a:lnTo>
                  <a:pt x="372" y="377"/>
                </a:lnTo>
                <a:lnTo>
                  <a:pt x="372" y="376"/>
                </a:lnTo>
                <a:lnTo>
                  <a:pt x="372" y="376"/>
                </a:lnTo>
                <a:lnTo>
                  <a:pt x="371" y="376"/>
                </a:lnTo>
                <a:lnTo>
                  <a:pt x="371" y="375"/>
                </a:lnTo>
                <a:lnTo>
                  <a:pt x="369" y="375"/>
                </a:lnTo>
                <a:lnTo>
                  <a:pt x="368" y="376"/>
                </a:lnTo>
                <a:lnTo>
                  <a:pt x="368" y="376"/>
                </a:lnTo>
                <a:lnTo>
                  <a:pt x="368" y="376"/>
                </a:lnTo>
                <a:lnTo>
                  <a:pt x="366" y="376"/>
                </a:lnTo>
                <a:lnTo>
                  <a:pt x="365" y="375"/>
                </a:lnTo>
                <a:lnTo>
                  <a:pt x="364" y="375"/>
                </a:lnTo>
                <a:lnTo>
                  <a:pt x="365" y="375"/>
                </a:lnTo>
                <a:lnTo>
                  <a:pt x="365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4" y="374"/>
                </a:lnTo>
                <a:lnTo>
                  <a:pt x="363" y="374"/>
                </a:lnTo>
                <a:lnTo>
                  <a:pt x="363" y="374"/>
                </a:lnTo>
                <a:lnTo>
                  <a:pt x="362" y="372"/>
                </a:lnTo>
                <a:lnTo>
                  <a:pt x="362" y="372"/>
                </a:lnTo>
                <a:lnTo>
                  <a:pt x="362" y="372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1"/>
                </a:lnTo>
                <a:lnTo>
                  <a:pt x="361" y="370"/>
                </a:lnTo>
                <a:lnTo>
                  <a:pt x="361" y="370"/>
                </a:lnTo>
                <a:lnTo>
                  <a:pt x="360" y="369"/>
                </a:lnTo>
                <a:lnTo>
                  <a:pt x="360" y="369"/>
                </a:lnTo>
                <a:lnTo>
                  <a:pt x="360" y="369"/>
                </a:lnTo>
                <a:lnTo>
                  <a:pt x="360" y="368"/>
                </a:lnTo>
                <a:lnTo>
                  <a:pt x="359" y="368"/>
                </a:lnTo>
                <a:lnTo>
                  <a:pt x="359" y="368"/>
                </a:lnTo>
                <a:lnTo>
                  <a:pt x="359" y="368"/>
                </a:lnTo>
                <a:lnTo>
                  <a:pt x="358" y="368"/>
                </a:lnTo>
                <a:lnTo>
                  <a:pt x="358" y="368"/>
                </a:lnTo>
                <a:lnTo>
                  <a:pt x="357" y="369"/>
                </a:lnTo>
                <a:lnTo>
                  <a:pt x="357" y="368"/>
                </a:lnTo>
                <a:lnTo>
                  <a:pt x="357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7"/>
                </a:lnTo>
                <a:lnTo>
                  <a:pt x="356" y="366"/>
                </a:lnTo>
                <a:lnTo>
                  <a:pt x="356" y="366"/>
                </a:lnTo>
                <a:lnTo>
                  <a:pt x="356" y="366"/>
                </a:lnTo>
                <a:lnTo>
                  <a:pt x="356" y="365"/>
                </a:lnTo>
                <a:lnTo>
                  <a:pt x="355" y="364"/>
                </a:lnTo>
                <a:lnTo>
                  <a:pt x="355" y="364"/>
                </a:lnTo>
                <a:lnTo>
                  <a:pt x="355" y="364"/>
                </a:lnTo>
                <a:lnTo>
                  <a:pt x="355" y="363"/>
                </a:lnTo>
                <a:lnTo>
                  <a:pt x="355" y="363"/>
                </a:lnTo>
                <a:lnTo>
                  <a:pt x="355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4" y="362"/>
                </a:lnTo>
                <a:lnTo>
                  <a:pt x="353" y="362"/>
                </a:lnTo>
                <a:lnTo>
                  <a:pt x="353" y="362"/>
                </a:lnTo>
                <a:lnTo>
                  <a:pt x="353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2" y="362"/>
                </a:lnTo>
                <a:lnTo>
                  <a:pt x="351" y="362"/>
                </a:lnTo>
                <a:lnTo>
                  <a:pt x="351" y="363"/>
                </a:lnTo>
                <a:lnTo>
                  <a:pt x="350" y="363"/>
                </a:lnTo>
                <a:lnTo>
                  <a:pt x="349" y="363"/>
                </a:lnTo>
                <a:lnTo>
                  <a:pt x="349" y="363"/>
                </a:lnTo>
                <a:lnTo>
                  <a:pt x="349" y="363"/>
                </a:lnTo>
                <a:lnTo>
                  <a:pt x="348" y="363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8" y="362"/>
                </a:lnTo>
                <a:lnTo>
                  <a:pt x="347" y="362"/>
                </a:lnTo>
                <a:lnTo>
                  <a:pt x="347" y="362"/>
                </a:lnTo>
                <a:lnTo>
                  <a:pt x="346" y="362"/>
                </a:lnTo>
                <a:lnTo>
                  <a:pt x="346" y="362"/>
                </a:lnTo>
                <a:lnTo>
                  <a:pt x="346" y="362"/>
                </a:lnTo>
                <a:lnTo>
                  <a:pt x="345" y="361"/>
                </a:lnTo>
                <a:lnTo>
                  <a:pt x="345" y="361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4" y="360"/>
                </a:lnTo>
                <a:lnTo>
                  <a:pt x="343" y="360"/>
                </a:lnTo>
                <a:lnTo>
                  <a:pt x="343" y="360"/>
                </a:lnTo>
                <a:lnTo>
                  <a:pt x="343" y="359"/>
                </a:lnTo>
                <a:lnTo>
                  <a:pt x="343" y="359"/>
                </a:lnTo>
                <a:lnTo>
                  <a:pt x="343" y="359"/>
                </a:lnTo>
                <a:lnTo>
                  <a:pt x="342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7"/>
                </a:lnTo>
                <a:lnTo>
                  <a:pt x="342" y="357"/>
                </a:lnTo>
                <a:lnTo>
                  <a:pt x="342" y="356"/>
                </a:lnTo>
                <a:lnTo>
                  <a:pt x="342" y="356"/>
                </a:lnTo>
                <a:lnTo>
                  <a:pt x="342" y="355"/>
                </a:lnTo>
                <a:lnTo>
                  <a:pt x="342" y="355"/>
                </a:lnTo>
                <a:lnTo>
                  <a:pt x="343" y="354"/>
                </a:lnTo>
                <a:lnTo>
                  <a:pt x="343" y="353"/>
                </a:lnTo>
                <a:lnTo>
                  <a:pt x="343" y="353"/>
                </a:lnTo>
                <a:lnTo>
                  <a:pt x="343" y="353"/>
                </a:lnTo>
                <a:lnTo>
                  <a:pt x="343" y="352"/>
                </a:lnTo>
                <a:lnTo>
                  <a:pt x="343" y="352"/>
                </a:lnTo>
                <a:lnTo>
                  <a:pt x="342" y="351"/>
                </a:lnTo>
                <a:lnTo>
                  <a:pt x="342" y="351"/>
                </a:lnTo>
                <a:lnTo>
                  <a:pt x="342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1" y="351"/>
                </a:lnTo>
                <a:lnTo>
                  <a:pt x="340" y="351"/>
                </a:lnTo>
                <a:lnTo>
                  <a:pt x="340" y="350"/>
                </a:lnTo>
                <a:lnTo>
                  <a:pt x="340" y="350"/>
                </a:lnTo>
                <a:lnTo>
                  <a:pt x="340" y="350"/>
                </a:lnTo>
                <a:lnTo>
                  <a:pt x="341" y="348"/>
                </a:lnTo>
                <a:lnTo>
                  <a:pt x="341" y="348"/>
                </a:lnTo>
                <a:lnTo>
                  <a:pt x="342" y="347"/>
                </a:lnTo>
                <a:lnTo>
                  <a:pt x="342" y="346"/>
                </a:lnTo>
                <a:lnTo>
                  <a:pt x="342" y="346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1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40" y="344"/>
                </a:lnTo>
                <a:lnTo>
                  <a:pt x="339" y="344"/>
                </a:lnTo>
                <a:lnTo>
                  <a:pt x="340" y="343"/>
                </a:lnTo>
                <a:lnTo>
                  <a:pt x="340" y="343"/>
                </a:lnTo>
                <a:lnTo>
                  <a:pt x="340" y="343"/>
                </a:lnTo>
                <a:lnTo>
                  <a:pt x="341" y="343"/>
                </a:lnTo>
                <a:lnTo>
                  <a:pt x="341" y="343"/>
                </a:lnTo>
                <a:lnTo>
                  <a:pt x="341" y="342"/>
                </a:lnTo>
                <a:lnTo>
                  <a:pt x="341" y="342"/>
                </a:lnTo>
                <a:lnTo>
                  <a:pt x="341" y="341"/>
                </a:lnTo>
                <a:lnTo>
                  <a:pt x="341" y="340"/>
                </a:lnTo>
                <a:lnTo>
                  <a:pt x="340" y="341"/>
                </a:lnTo>
                <a:lnTo>
                  <a:pt x="338" y="341"/>
                </a:lnTo>
                <a:lnTo>
                  <a:pt x="337" y="341"/>
                </a:lnTo>
                <a:lnTo>
                  <a:pt x="336" y="341"/>
                </a:lnTo>
                <a:lnTo>
                  <a:pt x="336" y="341"/>
                </a:lnTo>
                <a:lnTo>
                  <a:pt x="336" y="339"/>
                </a:lnTo>
                <a:lnTo>
                  <a:pt x="338" y="339"/>
                </a:lnTo>
                <a:lnTo>
                  <a:pt x="338" y="337"/>
                </a:lnTo>
                <a:lnTo>
                  <a:pt x="338" y="336"/>
                </a:lnTo>
                <a:lnTo>
                  <a:pt x="338" y="336"/>
                </a:lnTo>
                <a:lnTo>
                  <a:pt x="338" y="335"/>
                </a:lnTo>
                <a:lnTo>
                  <a:pt x="338" y="334"/>
                </a:lnTo>
                <a:lnTo>
                  <a:pt x="338" y="333"/>
                </a:lnTo>
                <a:lnTo>
                  <a:pt x="339" y="333"/>
                </a:lnTo>
                <a:lnTo>
                  <a:pt x="339" y="332"/>
                </a:lnTo>
                <a:lnTo>
                  <a:pt x="339" y="332"/>
                </a:lnTo>
                <a:lnTo>
                  <a:pt x="338" y="332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8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6" y="331"/>
                </a:lnTo>
                <a:lnTo>
                  <a:pt x="335" y="331"/>
                </a:lnTo>
                <a:lnTo>
                  <a:pt x="335" y="331"/>
                </a:lnTo>
                <a:lnTo>
                  <a:pt x="335" y="331"/>
                </a:lnTo>
                <a:lnTo>
                  <a:pt x="334" y="331"/>
                </a:lnTo>
                <a:lnTo>
                  <a:pt x="334" y="330"/>
                </a:lnTo>
                <a:lnTo>
                  <a:pt x="335" y="330"/>
                </a:lnTo>
                <a:lnTo>
                  <a:pt x="335" y="330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8"/>
                </a:lnTo>
                <a:lnTo>
                  <a:pt x="335" y="327"/>
                </a:lnTo>
                <a:lnTo>
                  <a:pt x="335" y="326"/>
                </a:lnTo>
                <a:lnTo>
                  <a:pt x="336" y="325"/>
                </a:lnTo>
                <a:lnTo>
                  <a:pt x="334" y="325"/>
                </a:lnTo>
                <a:lnTo>
                  <a:pt x="334" y="322"/>
                </a:lnTo>
                <a:lnTo>
                  <a:pt x="334" y="319"/>
                </a:lnTo>
                <a:lnTo>
                  <a:pt x="334" y="319"/>
                </a:lnTo>
                <a:lnTo>
                  <a:pt x="334" y="318"/>
                </a:lnTo>
                <a:lnTo>
                  <a:pt x="334" y="318"/>
                </a:lnTo>
                <a:lnTo>
                  <a:pt x="334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3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2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1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30" y="318"/>
                </a:lnTo>
                <a:lnTo>
                  <a:pt x="329" y="318"/>
                </a:lnTo>
                <a:lnTo>
                  <a:pt x="329" y="318"/>
                </a:lnTo>
                <a:lnTo>
                  <a:pt x="329" y="318"/>
                </a:lnTo>
                <a:lnTo>
                  <a:pt x="328" y="318"/>
                </a:lnTo>
                <a:lnTo>
                  <a:pt x="328" y="318"/>
                </a:lnTo>
                <a:lnTo>
                  <a:pt x="328" y="318"/>
                </a:lnTo>
                <a:lnTo>
                  <a:pt x="327" y="318"/>
                </a:lnTo>
                <a:lnTo>
                  <a:pt x="327" y="318"/>
                </a:lnTo>
                <a:lnTo>
                  <a:pt x="326" y="318"/>
                </a:lnTo>
                <a:lnTo>
                  <a:pt x="326" y="318"/>
                </a:lnTo>
                <a:lnTo>
                  <a:pt x="324" y="318"/>
                </a:lnTo>
                <a:lnTo>
                  <a:pt x="324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20"/>
                </a:lnTo>
                <a:lnTo>
                  <a:pt x="319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8" y="321"/>
                </a:lnTo>
                <a:lnTo>
                  <a:pt x="317" y="321"/>
                </a:lnTo>
                <a:lnTo>
                  <a:pt x="317" y="321"/>
                </a:lnTo>
                <a:lnTo>
                  <a:pt x="317" y="321"/>
                </a:lnTo>
                <a:lnTo>
                  <a:pt x="316" y="321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6" y="322"/>
                </a:lnTo>
                <a:lnTo>
                  <a:pt x="314" y="322"/>
                </a:lnTo>
                <a:lnTo>
                  <a:pt x="314" y="322"/>
                </a:lnTo>
                <a:lnTo>
                  <a:pt x="314" y="323"/>
                </a:lnTo>
                <a:lnTo>
                  <a:pt x="313" y="323"/>
                </a:lnTo>
                <a:lnTo>
                  <a:pt x="312" y="323"/>
                </a:lnTo>
                <a:lnTo>
                  <a:pt x="311" y="323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1"/>
                </a:lnTo>
                <a:lnTo>
                  <a:pt x="311" y="320"/>
                </a:lnTo>
                <a:lnTo>
                  <a:pt x="311" y="319"/>
                </a:lnTo>
                <a:lnTo>
                  <a:pt x="310" y="319"/>
                </a:lnTo>
                <a:lnTo>
                  <a:pt x="310" y="319"/>
                </a:lnTo>
                <a:lnTo>
                  <a:pt x="309" y="318"/>
                </a:lnTo>
                <a:lnTo>
                  <a:pt x="308" y="318"/>
                </a:lnTo>
                <a:lnTo>
                  <a:pt x="308" y="318"/>
                </a:lnTo>
                <a:lnTo>
                  <a:pt x="308" y="318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7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6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5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7" y="314"/>
                </a:lnTo>
                <a:lnTo>
                  <a:pt x="308" y="314"/>
                </a:lnTo>
                <a:lnTo>
                  <a:pt x="308" y="314"/>
                </a:lnTo>
                <a:lnTo>
                  <a:pt x="308" y="313"/>
                </a:lnTo>
                <a:lnTo>
                  <a:pt x="308" y="312"/>
                </a:lnTo>
                <a:lnTo>
                  <a:pt x="308" y="312"/>
                </a:lnTo>
                <a:lnTo>
                  <a:pt x="308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3"/>
                </a:lnTo>
                <a:lnTo>
                  <a:pt x="307" y="313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2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7" y="311"/>
                </a:lnTo>
                <a:lnTo>
                  <a:pt x="306" y="311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7" y="306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8" y="305"/>
                </a:lnTo>
                <a:lnTo>
                  <a:pt x="309" y="304"/>
                </a:lnTo>
                <a:lnTo>
                  <a:pt x="309" y="304"/>
                </a:lnTo>
                <a:lnTo>
                  <a:pt x="309" y="304"/>
                </a:lnTo>
                <a:lnTo>
                  <a:pt x="309" y="303"/>
                </a:lnTo>
                <a:lnTo>
                  <a:pt x="311" y="303"/>
                </a:lnTo>
                <a:lnTo>
                  <a:pt x="311" y="303"/>
                </a:lnTo>
                <a:lnTo>
                  <a:pt x="311" y="302"/>
                </a:lnTo>
                <a:lnTo>
                  <a:pt x="313" y="302"/>
                </a:lnTo>
                <a:lnTo>
                  <a:pt x="312" y="301"/>
                </a:lnTo>
                <a:lnTo>
                  <a:pt x="312" y="301"/>
                </a:lnTo>
                <a:lnTo>
                  <a:pt x="312" y="300"/>
                </a:lnTo>
                <a:lnTo>
                  <a:pt x="312" y="300"/>
                </a:lnTo>
                <a:lnTo>
                  <a:pt x="312" y="300"/>
                </a:lnTo>
                <a:lnTo>
                  <a:pt x="313" y="300"/>
                </a:lnTo>
                <a:lnTo>
                  <a:pt x="313" y="299"/>
                </a:lnTo>
                <a:lnTo>
                  <a:pt x="313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4" y="299"/>
                </a:lnTo>
                <a:lnTo>
                  <a:pt x="315" y="299"/>
                </a:lnTo>
                <a:lnTo>
                  <a:pt x="316" y="299"/>
                </a:lnTo>
                <a:lnTo>
                  <a:pt x="316" y="299"/>
                </a:lnTo>
                <a:lnTo>
                  <a:pt x="316" y="298"/>
                </a:lnTo>
                <a:lnTo>
                  <a:pt x="317" y="298"/>
                </a:lnTo>
                <a:lnTo>
                  <a:pt x="318" y="298"/>
                </a:lnTo>
                <a:lnTo>
                  <a:pt x="319" y="298"/>
                </a:lnTo>
                <a:lnTo>
                  <a:pt x="319" y="298"/>
                </a:lnTo>
                <a:lnTo>
                  <a:pt x="318" y="298"/>
                </a:lnTo>
                <a:lnTo>
                  <a:pt x="318" y="297"/>
                </a:lnTo>
                <a:lnTo>
                  <a:pt x="319" y="297"/>
                </a:lnTo>
                <a:lnTo>
                  <a:pt x="318" y="297"/>
                </a:lnTo>
                <a:lnTo>
                  <a:pt x="319" y="297"/>
                </a:lnTo>
                <a:lnTo>
                  <a:pt x="319" y="297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21" y="296"/>
                </a:lnTo>
                <a:lnTo>
                  <a:pt x="321" y="295"/>
                </a:lnTo>
                <a:lnTo>
                  <a:pt x="321" y="295"/>
                </a:lnTo>
                <a:lnTo>
                  <a:pt x="321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0" y="291"/>
                </a:lnTo>
                <a:lnTo>
                  <a:pt x="320" y="291"/>
                </a:lnTo>
                <a:lnTo>
                  <a:pt x="319" y="291"/>
                </a:lnTo>
                <a:lnTo>
                  <a:pt x="319" y="290"/>
                </a:lnTo>
                <a:lnTo>
                  <a:pt x="318" y="290"/>
                </a:lnTo>
                <a:lnTo>
                  <a:pt x="318" y="290"/>
                </a:lnTo>
                <a:lnTo>
                  <a:pt x="317" y="288"/>
                </a:lnTo>
                <a:lnTo>
                  <a:pt x="317" y="287"/>
                </a:lnTo>
                <a:lnTo>
                  <a:pt x="315" y="288"/>
                </a:lnTo>
                <a:lnTo>
                  <a:pt x="315" y="288"/>
                </a:lnTo>
                <a:lnTo>
                  <a:pt x="315" y="287"/>
                </a:lnTo>
                <a:lnTo>
                  <a:pt x="313" y="287"/>
                </a:lnTo>
                <a:lnTo>
                  <a:pt x="313" y="287"/>
                </a:lnTo>
                <a:lnTo>
                  <a:pt x="313" y="287"/>
                </a:lnTo>
                <a:lnTo>
                  <a:pt x="312" y="286"/>
                </a:lnTo>
                <a:lnTo>
                  <a:pt x="313" y="286"/>
                </a:lnTo>
                <a:lnTo>
                  <a:pt x="315" y="286"/>
                </a:lnTo>
                <a:lnTo>
                  <a:pt x="317" y="285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8" y="285"/>
                </a:lnTo>
                <a:lnTo>
                  <a:pt x="318" y="284"/>
                </a:lnTo>
                <a:lnTo>
                  <a:pt x="318" y="284"/>
                </a:lnTo>
                <a:lnTo>
                  <a:pt x="318" y="284"/>
                </a:lnTo>
                <a:lnTo>
                  <a:pt x="318" y="283"/>
                </a:lnTo>
                <a:lnTo>
                  <a:pt x="317" y="282"/>
                </a:lnTo>
                <a:lnTo>
                  <a:pt x="317" y="282"/>
                </a:lnTo>
                <a:lnTo>
                  <a:pt x="318" y="282"/>
                </a:lnTo>
                <a:lnTo>
                  <a:pt x="318" y="282"/>
                </a:lnTo>
                <a:lnTo>
                  <a:pt x="318" y="282"/>
                </a:lnTo>
                <a:lnTo>
                  <a:pt x="321" y="280"/>
                </a:lnTo>
                <a:lnTo>
                  <a:pt x="321" y="279"/>
                </a:lnTo>
                <a:lnTo>
                  <a:pt x="321" y="277"/>
                </a:lnTo>
                <a:lnTo>
                  <a:pt x="321" y="277"/>
                </a:lnTo>
                <a:lnTo>
                  <a:pt x="320" y="276"/>
                </a:lnTo>
                <a:lnTo>
                  <a:pt x="320" y="276"/>
                </a:lnTo>
                <a:lnTo>
                  <a:pt x="320" y="275"/>
                </a:lnTo>
                <a:lnTo>
                  <a:pt x="320" y="275"/>
                </a:lnTo>
                <a:lnTo>
                  <a:pt x="321" y="275"/>
                </a:lnTo>
                <a:lnTo>
                  <a:pt x="321" y="275"/>
                </a:lnTo>
                <a:lnTo>
                  <a:pt x="321" y="275"/>
                </a:lnTo>
                <a:lnTo>
                  <a:pt x="322" y="275"/>
                </a:lnTo>
                <a:lnTo>
                  <a:pt x="322" y="275"/>
                </a:lnTo>
                <a:lnTo>
                  <a:pt x="322" y="275"/>
                </a:lnTo>
                <a:lnTo>
                  <a:pt x="323" y="275"/>
                </a:lnTo>
                <a:lnTo>
                  <a:pt x="322" y="274"/>
                </a:lnTo>
                <a:lnTo>
                  <a:pt x="322" y="274"/>
                </a:lnTo>
                <a:lnTo>
                  <a:pt x="322" y="274"/>
                </a:lnTo>
                <a:lnTo>
                  <a:pt x="322" y="273"/>
                </a:lnTo>
                <a:lnTo>
                  <a:pt x="322" y="273"/>
                </a:lnTo>
                <a:lnTo>
                  <a:pt x="322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1" y="273"/>
                </a:lnTo>
                <a:lnTo>
                  <a:pt x="320" y="273"/>
                </a:lnTo>
                <a:lnTo>
                  <a:pt x="320" y="273"/>
                </a:lnTo>
                <a:lnTo>
                  <a:pt x="320" y="273"/>
                </a:lnTo>
                <a:lnTo>
                  <a:pt x="319" y="272"/>
                </a:lnTo>
                <a:lnTo>
                  <a:pt x="320" y="271"/>
                </a:lnTo>
                <a:lnTo>
                  <a:pt x="320" y="270"/>
                </a:lnTo>
                <a:lnTo>
                  <a:pt x="320" y="270"/>
                </a:lnTo>
                <a:lnTo>
                  <a:pt x="320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9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8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7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6" y="270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5" y="271"/>
                </a:lnTo>
                <a:lnTo>
                  <a:pt x="314" y="271"/>
                </a:lnTo>
                <a:lnTo>
                  <a:pt x="314" y="271"/>
                </a:lnTo>
                <a:lnTo>
                  <a:pt x="314" y="271"/>
                </a:lnTo>
                <a:lnTo>
                  <a:pt x="313" y="271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2" y="272"/>
                </a:lnTo>
                <a:lnTo>
                  <a:pt x="312" y="271"/>
                </a:lnTo>
                <a:lnTo>
                  <a:pt x="312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2" y="268"/>
                </a:lnTo>
                <a:lnTo>
                  <a:pt x="313" y="267"/>
                </a:lnTo>
                <a:lnTo>
                  <a:pt x="313" y="267"/>
                </a:lnTo>
                <a:lnTo>
                  <a:pt x="313" y="267"/>
                </a:lnTo>
                <a:lnTo>
                  <a:pt x="314" y="267"/>
                </a:lnTo>
                <a:lnTo>
                  <a:pt x="315" y="266"/>
                </a:lnTo>
                <a:lnTo>
                  <a:pt x="315" y="266"/>
                </a:lnTo>
                <a:lnTo>
                  <a:pt x="316" y="266"/>
                </a:lnTo>
                <a:lnTo>
                  <a:pt x="316" y="266"/>
                </a:lnTo>
                <a:lnTo>
                  <a:pt x="317" y="266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5"/>
                </a:lnTo>
                <a:lnTo>
                  <a:pt x="318" y="264"/>
                </a:lnTo>
                <a:lnTo>
                  <a:pt x="319" y="263"/>
                </a:lnTo>
                <a:lnTo>
                  <a:pt x="319" y="263"/>
                </a:lnTo>
                <a:lnTo>
                  <a:pt x="319" y="263"/>
                </a:lnTo>
                <a:lnTo>
                  <a:pt x="319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0" y="262"/>
                </a:lnTo>
                <a:lnTo>
                  <a:pt x="321" y="262"/>
                </a:lnTo>
                <a:lnTo>
                  <a:pt x="321" y="261"/>
                </a:lnTo>
                <a:lnTo>
                  <a:pt x="321" y="261"/>
                </a:lnTo>
                <a:lnTo>
                  <a:pt x="321" y="261"/>
                </a:lnTo>
                <a:lnTo>
                  <a:pt x="320" y="261"/>
                </a:lnTo>
                <a:lnTo>
                  <a:pt x="321" y="261"/>
                </a:lnTo>
                <a:lnTo>
                  <a:pt x="321" y="261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60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1" y="259"/>
                </a:lnTo>
                <a:lnTo>
                  <a:pt x="320" y="259"/>
                </a:lnTo>
                <a:lnTo>
                  <a:pt x="320" y="258"/>
                </a:lnTo>
                <a:lnTo>
                  <a:pt x="320" y="258"/>
                </a:lnTo>
                <a:lnTo>
                  <a:pt x="320" y="258"/>
                </a:lnTo>
                <a:lnTo>
                  <a:pt x="320" y="257"/>
                </a:lnTo>
                <a:lnTo>
                  <a:pt x="320" y="257"/>
                </a:lnTo>
                <a:lnTo>
                  <a:pt x="320" y="257"/>
                </a:lnTo>
                <a:lnTo>
                  <a:pt x="320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4"/>
                </a:lnTo>
                <a:lnTo>
                  <a:pt x="320" y="254"/>
                </a:lnTo>
                <a:lnTo>
                  <a:pt x="319" y="254"/>
                </a:lnTo>
                <a:lnTo>
                  <a:pt x="319" y="254"/>
                </a:lnTo>
                <a:lnTo>
                  <a:pt x="319" y="253"/>
                </a:lnTo>
                <a:lnTo>
                  <a:pt x="319" y="253"/>
                </a:lnTo>
                <a:lnTo>
                  <a:pt x="319" y="253"/>
                </a:lnTo>
                <a:lnTo>
                  <a:pt x="319" y="251"/>
                </a:lnTo>
                <a:lnTo>
                  <a:pt x="319" y="249"/>
                </a:lnTo>
                <a:lnTo>
                  <a:pt x="319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49"/>
                </a:lnTo>
                <a:lnTo>
                  <a:pt x="318" y="250"/>
                </a:lnTo>
                <a:lnTo>
                  <a:pt x="318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7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6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5" y="250"/>
                </a:lnTo>
                <a:lnTo>
                  <a:pt x="314" y="250"/>
                </a:lnTo>
                <a:lnTo>
                  <a:pt x="314" y="250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4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1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2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1" y="252"/>
                </a:lnTo>
                <a:lnTo>
                  <a:pt x="310" y="252"/>
                </a:lnTo>
                <a:lnTo>
                  <a:pt x="309" y="250"/>
                </a:lnTo>
                <a:lnTo>
                  <a:pt x="309" y="250"/>
                </a:lnTo>
                <a:lnTo>
                  <a:pt x="310" y="247"/>
                </a:lnTo>
                <a:lnTo>
                  <a:pt x="310" y="247"/>
                </a:lnTo>
                <a:lnTo>
                  <a:pt x="310" y="245"/>
                </a:lnTo>
                <a:lnTo>
                  <a:pt x="311" y="245"/>
                </a:lnTo>
                <a:lnTo>
                  <a:pt x="312" y="241"/>
                </a:lnTo>
                <a:lnTo>
                  <a:pt x="311" y="241"/>
                </a:lnTo>
                <a:lnTo>
                  <a:pt x="310" y="240"/>
                </a:lnTo>
                <a:lnTo>
                  <a:pt x="309" y="240"/>
                </a:lnTo>
                <a:lnTo>
                  <a:pt x="306" y="239"/>
                </a:lnTo>
                <a:lnTo>
                  <a:pt x="306" y="238"/>
                </a:lnTo>
                <a:lnTo>
                  <a:pt x="305" y="238"/>
                </a:lnTo>
                <a:lnTo>
                  <a:pt x="305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4" y="238"/>
                </a:lnTo>
                <a:lnTo>
                  <a:pt x="303" y="238"/>
                </a:lnTo>
                <a:lnTo>
                  <a:pt x="302" y="237"/>
                </a:lnTo>
                <a:lnTo>
                  <a:pt x="302" y="237"/>
                </a:lnTo>
                <a:lnTo>
                  <a:pt x="301" y="237"/>
                </a:lnTo>
                <a:lnTo>
                  <a:pt x="301" y="237"/>
                </a:lnTo>
                <a:lnTo>
                  <a:pt x="300" y="237"/>
                </a:lnTo>
                <a:lnTo>
                  <a:pt x="299" y="238"/>
                </a:lnTo>
                <a:lnTo>
                  <a:pt x="298" y="237"/>
                </a:lnTo>
                <a:lnTo>
                  <a:pt x="298" y="237"/>
                </a:lnTo>
                <a:lnTo>
                  <a:pt x="297" y="238"/>
                </a:lnTo>
                <a:lnTo>
                  <a:pt x="297" y="238"/>
                </a:lnTo>
                <a:lnTo>
                  <a:pt x="296" y="238"/>
                </a:lnTo>
                <a:lnTo>
                  <a:pt x="296" y="238"/>
                </a:lnTo>
                <a:lnTo>
                  <a:pt x="295" y="238"/>
                </a:lnTo>
                <a:lnTo>
                  <a:pt x="295" y="239"/>
                </a:lnTo>
                <a:lnTo>
                  <a:pt x="294" y="239"/>
                </a:lnTo>
                <a:lnTo>
                  <a:pt x="294" y="239"/>
                </a:lnTo>
                <a:lnTo>
                  <a:pt x="293" y="239"/>
                </a:lnTo>
                <a:lnTo>
                  <a:pt x="291" y="240"/>
                </a:lnTo>
                <a:lnTo>
                  <a:pt x="291" y="240"/>
                </a:lnTo>
                <a:lnTo>
                  <a:pt x="290" y="240"/>
                </a:lnTo>
                <a:lnTo>
                  <a:pt x="290" y="240"/>
                </a:lnTo>
                <a:lnTo>
                  <a:pt x="289" y="240"/>
                </a:lnTo>
                <a:lnTo>
                  <a:pt x="288" y="241"/>
                </a:lnTo>
                <a:lnTo>
                  <a:pt x="288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7" y="241"/>
                </a:lnTo>
                <a:lnTo>
                  <a:pt x="286" y="241"/>
                </a:lnTo>
                <a:lnTo>
                  <a:pt x="284" y="241"/>
                </a:lnTo>
                <a:lnTo>
                  <a:pt x="284" y="241"/>
                </a:lnTo>
                <a:lnTo>
                  <a:pt x="284" y="241"/>
                </a:lnTo>
                <a:lnTo>
                  <a:pt x="283" y="241"/>
                </a:lnTo>
                <a:lnTo>
                  <a:pt x="284" y="242"/>
                </a:lnTo>
                <a:lnTo>
                  <a:pt x="283" y="242"/>
                </a:lnTo>
                <a:lnTo>
                  <a:pt x="282" y="243"/>
                </a:lnTo>
                <a:lnTo>
                  <a:pt x="281" y="243"/>
                </a:lnTo>
                <a:lnTo>
                  <a:pt x="280" y="243"/>
                </a:lnTo>
                <a:lnTo>
                  <a:pt x="279" y="243"/>
                </a:lnTo>
                <a:lnTo>
                  <a:pt x="277" y="244"/>
                </a:lnTo>
                <a:lnTo>
                  <a:pt x="274" y="245"/>
                </a:lnTo>
                <a:lnTo>
                  <a:pt x="274" y="244"/>
                </a:lnTo>
                <a:lnTo>
                  <a:pt x="274" y="243"/>
                </a:lnTo>
                <a:lnTo>
                  <a:pt x="274" y="243"/>
                </a:lnTo>
                <a:lnTo>
                  <a:pt x="274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72" y="242"/>
                </a:lnTo>
                <a:lnTo>
                  <a:pt x="269" y="241"/>
                </a:lnTo>
                <a:lnTo>
                  <a:pt x="268" y="240"/>
                </a:lnTo>
                <a:lnTo>
                  <a:pt x="264" y="237"/>
                </a:lnTo>
                <a:lnTo>
                  <a:pt x="264" y="237"/>
                </a:lnTo>
                <a:lnTo>
                  <a:pt x="264" y="237"/>
                </a:lnTo>
                <a:lnTo>
                  <a:pt x="263" y="237"/>
                </a:lnTo>
                <a:lnTo>
                  <a:pt x="263" y="237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8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3" y="239"/>
                </a:lnTo>
                <a:lnTo>
                  <a:pt x="262" y="239"/>
                </a:lnTo>
                <a:lnTo>
                  <a:pt x="262" y="239"/>
                </a:lnTo>
                <a:lnTo>
                  <a:pt x="261" y="239"/>
                </a:lnTo>
                <a:lnTo>
                  <a:pt x="261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9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8"/>
                </a:lnTo>
                <a:lnTo>
                  <a:pt x="262" y="237"/>
                </a:lnTo>
                <a:lnTo>
                  <a:pt x="262" y="237"/>
                </a:lnTo>
                <a:lnTo>
                  <a:pt x="262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8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7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0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59" y="236"/>
                </a:lnTo>
                <a:lnTo>
                  <a:pt x="260" y="236"/>
                </a:lnTo>
                <a:lnTo>
                  <a:pt x="260" y="236"/>
                </a:lnTo>
                <a:lnTo>
                  <a:pt x="260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1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2" y="236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1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5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60" y="234"/>
                </a:lnTo>
                <a:lnTo>
                  <a:pt x="259" y="234"/>
                </a:lnTo>
                <a:lnTo>
                  <a:pt x="259" y="234"/>
                </a:lnTo>
                <a:lnTo>
                  <a:pt x="259" y="234"/>
                </a:lnTo>
                <a:lnTo>
                  <a:pt x="258" y="234"/>
                </a:lnTo>
                <a:lnTo>
                  <a:pt x="258" y="233"/>
                </a:lnTo>
                <a:lnTo>
                  <a:pt x="258" y="233"/>
                </a:lnTo>
                <a:lnTo>
                  <a:pt x="258" y="233"/>
                </a:lnTo>
                <a:lnTo>
                  <a:pt x="258" y="232"/>
                </a:lnTo>
                <a:lnTo>
                  <a:pt x="258" y="232"/>
                </a:lnTo>
                <a:lnTo>
                  <a:pt x="258" y="232"/>
                </a:lnTo>
                <a:lnTo>
                  <a:pt x="259" y="232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0"/>
                </a:lnTo>
                <a:lnTo>
                  <a:pt x="259" y="230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59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1"/>
                </a:lnTo>
                <a:lnTo>
                  <a:pt x="260" y="230"/>
                </a:lnTo>
                <a:lnTo>
                  <a:pt x="260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30"/>
                </a:lnTo>
                <a:lnTo>
                  <a:pt x="261" y="229"/>
                </a:lnTo>
                <a:lnTo>
                  <a:pt x="261" y="229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1" y="228"/>
                </a:lnTo>
                <a:lnTo>
                  <a:pt x="262" y="228"/>
                </a:lnTo>
                <a:lnTo>
                  <a:pt x="262" y="228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2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7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4" y="226"/>
                </a:lnTo>
                <a:lnTo>
                  <a:pt x="264" y="226"/>
                </a:lnTo>
                <a:lnTo>
                  <a:pt x="265" y="226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5" y="224"/>
                </a:lnTo>
                <a:lnTo>
                  <a:pt x="266" y="224"/>
                </a:lnTo>
                <a:lnTo>
                  <a:pt x="266" y="224"/>
                </a:lnTo>
                <a:lnTo>
                  <a:pt x="267" y="225"/>
                </a:lnTo>
                <a:lnTo>
                  <a:pt x="268" y="225"/>
                </a:lnTo>
                <a:lnTo>
                  <a:pt x="269" y="224"/>
                </a:lnTo>
                <a:lnTo>
                  <a:pt x="270" y="224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0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3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1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2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5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1"/>
                </a:lnTo>
                <a:lnTo>
                  <a:pt x="276" y="220"/>
                </a:lnTo>
                <a:lnTo>
                  <a:pt x="276" y="221"/>
                </a:lnTo>
                <a:lnTo>
                  <a:pt x="276" y="221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7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8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79" y="220"/>
                </a:lnTo>
                <a:lnTo>
                  <a:pt x="280" y="220"/>
                </a:lnTo>
                <a:lnTo>
                  <a:pt x="280" y="220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80" y="219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8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9" y="217"/>
                </a:lnTo>
                <a:lnTo>
                  <a:pt x="278" y="217"/>
                </a:lnTo>
                <a:lnTo>
                  <a:pt x="278" y="216"/>
                </a:lnTo>
                <a:lnTo>
                  <a:pt x="278" y="216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8" y="215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4"/>
                </a:lnTo>
                <a:lnTo>
                  <a:pt x="277" y="213"/>
                </a:lnTo>
                <a:lnTo>
                  <a:pt x="276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7" y="213"/>
                </a:lnTo>
                <a:lnTo>
                  <a:pt x="278" y="212"/>
                </a:lnTo>
                <a:lnTo>
                  <a:pt x="278" y="212"/>
                </a:lnTo>
                <a:lnTo>
                  <a:pt x="278" y="212"/>
                </a:lnTo>
                <a:lnTo>
                  <a:pt x="278" y="211"/>
                </a:lnTo>
                <a:lnTo>
                  <a:pt x="278" y="211"/>
                </a:lnTo>
                <a:lnTo>
                  <a:pt x="278" y="211"/>
                </a:lnTo>
                <a:lnTo>
                  <a:pt x="278" y="210"/>
                </a:lnTo>
                <a:lnTo>
                  <a:pt x="277" y="210"/>
                </a:lnTo>
                <a:lnTo>
                  <a:pt x="277" y="210"/>
                </a:lnTo>
                <a:lnTo>
                  <a:pt x="277" y="209"/>
                </a:lnTo>
                <a:lnTo>
                  <a:pt x="277" y="209"/>
                </a:lnTo>
                <a:lnTo>
                  <a:pt x="277" y="209"/>
                </a:lnTo>
                <a:lnTo>
                  <a:pt x="277" y="208"/>
                </a:lnTo>
                <a:lnTo>
                  <a:pt x="277" y="208"/>
                </a:lnTo>
                <a:lnTo>
                  <a:pt x="277" y="208"/>
                </a:lnTo>
                <a:lnTo>
                  <a:pt x="276" y="208"/>
                </a:lnTo>
                <a:lnTo>
                  <a:pt x="276" y="208"/>
                </a:lnTo>
                <a:lnTo>
                  <a:pt x="275" y="208"/>
                </a:lnTo>
                <a:lnTo>
                  <a:pt x="275" y="208"/>
                </a:lnTo>
                <a:lnTo>
                  <a:pt x="275" y="208"/>
                </a:lnTo>
                <a:lnTo>
                  <a:pt x="274" y="208"/>
                </a:lnTo>
                <a:lnTo>
                  <a:pt x="274" y="208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7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6"/>
                </a:lnTo>
                <a:lnTo>
                  <a:pt x="274" y="205"/>
                </a:lnTo>
                <a:lnTo>
                  <a:pt x="274" y="205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4"/>
                </a:lnTo>
                <a:lnTo>
                  <a:pt x="274" y="203"/>
                </a:lnTo>
                <a:lnTo>
                  <a:pt x="275" y="203"/>
                </a:lnTo>
                <a:lnTo>
                  <a:pt x="275" y="204"/>
                </a:lnTo>
                <a:lnTo>
                  <a:pt x="276" y="203"/>
                </a:lnTo>
                <a:lnTo>
                  <a:pt x="277" y="203"/>
                </a:lnTo>
                <a:lnTo>
                  <a:pt x="275" y="202"/>
                </a:lnTo>
                <a:lnTo>
                  <a:pt x="276" y="201"/>
                </a:lnTo>
                <a:lnTo>
                  <a:pt x="277" y="202"/>
                </a:lnTo>
                <a:lnTo>
                  <a:pt x="277" y="202"/>
                </a:lnTo>
                <a:lnTo>
                  <a:pt x="277" y="201"/>
                </a:lnTo>
                <a:lnTo>
                  <a:pt x="277" y="200"/>
                </a:lnTo>
                <a:lnTo>
                  <a:pt x="277" y="200"/>
                </a:lnTo>
                <a:lnTo>
                  <a:pt x="277" y="200"/>
                </a:lnTo>
                <a:lnTo>
                  <a:pt x="277" y="199"/>
                </a:lnTo>
                <a:lnTo>
                  <a:pt x="277" y="199"/>
                </a:lnTo>
                <a:lnTo>
                  <a:pt x="277" y="199"/>
                </a:lnTo>
                <a:lnTo>
                  <a:pt x="278" y="199"/>
                </a:lnTo>
                <a:lnTo>
                  <a:pt x="278" y="199"/>
                </a:lnTo>
                <a:lnTo>
                  <a:pt x="278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79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199"/>
                </a:lnTo>
                <a:lnTo>
                  <a:pt x="285" y="201"/>
                </a:lnTo>
                <a:lnTo>
                  <a:pt x="286" y="203"/>
                </a:lnTo>
                <a:lnTo>
                  <a:pt x="286" y="202"/>
                </a:lnTo>
                <a:lnTo>
                  <a:pt x="286" y="202"/>
                </a:lnTo>
                <a:lnTo>
                  <a:pt x="287" y="202"/>
                </a:lnTo>
                <a:lnTo>
                  <a:pt x="288" y="202"/>
                </a:lnTo>
                <a:lnTo>
                  <a:pt x="289" y="202"/>
                </a:lnTo>
                <a:lnTo>
                  <a:pt x="290" y="202"/>
                </a:lnTo>
                <a:lnTo>
                  <a:pt x="292" y="201"/>
                </a:lnTo>
                <a:lnTo>
                  <a:pt x="292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3" y="200"/>
                </a:lnTo>
                <a:lnTo>
                  <a:pt x="294" y="200"/>
                </a:lnTo>
                <a:lnTo>
                  <a:pt x="294" y="199"/>
                </a:lnTo>
                <a:lnTo>
                  <a:pt x="294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5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6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9"/>
                </a:lnTo>
                <a:lnTo>
                  <a:pt x="297" y="198"/>
                </a:lnTo>
                <a:lnTo>
                  <a:pt x="297" y="198"/>
                </a:lnTo>
                <a:lnTo>
                  <a:pt x="297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8" y="198"/>
                </a:lnTo>
                <a:lnTo>
                  <a:pt x="299" y="198"/>
                </a:lnTo>
                <a:lnTo>
                  <a:pt x="299" y="198"/>
                </a:lnTo>
                <a:lnTo>
                  <a:pt x="299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0" y="198"/>
                </a:lnTo>
                <a:lnTo>
                  <a:pt x="301" y="198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1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2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3" y="197"/>
                </a:lnTo>
                <a:lnTo>
                  <a:pt x="304" y="196"/>
                </a:lnTo>
                <a:lnTo>
                  <a:pt x="304" y="196"/>
                </a:lnTo>
                <a:lnTo>
                  <a:pt x="305" y="196"/>
                </a:lnTo>
                <a:lnTo>
                  <a:pt x="306" y="196"/>
                </a:lnTo>
                <a:lnTo>
                  <a:pt x="306" y="196"/>
                </a:lnTo>
                <a:lnTo>
                  <a:pt x="307" y="195"/>
                </a:lnTo>
                <a:lnTo>
                  <a:pt x="307" y="195"/>
                </a:lnTo>
                <a:lnTo>
                  <a:pt x="308" y="195"/>
                </a:lnTo>
                <a:lnTo>
                  <a:pt x="308" y="195"/>
                </a:lnTo>
                <a:lnTo>
                  <a:pt x="309" y="195"/>
                </a:lnTo>
                <a:lnTo>
                  <a:pt x="309" y="195"/>
                </a:lnTo>
                <a:lnTo>
                  <a:pt x="309" y="194"/>
                </a:lnTo>
                <a:lnTo>
                  <a:pt x="310" y="194"/>
                </a:lnTo>
                <a:lnTo>
                  <a:pt x="310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1" y="194"/>
                </a:lnTo>
                <a:lnTo>
                  <a:pt x="312" y="194"/>
                </a:lnTo>
                <a:lnTo>
                  <a:pt x="312" y="193"/>
                </a:lnTo>
                <a:lnTo>
                  <a:pt x="312" y="193"/>
                </a:lnTo>
                <a:lnTo>
                  <a:pt x="312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3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4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5" y="193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7" y="192"/>
                </a:lnTo>
                <a:lnTo>
                  <a:pt x="317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8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1"/>
                </a:lnTo>
                <a:lnTo>
                  <a:pt x="319" y="192"/>
                </a:lnTo>
                <a:lnTo>
                  <a:pt x="319" y="192"/>
                </a:lnTo>
                <a:lnTo>
                  <a:pt x="319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0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1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2" y="192"/>
                </a:lnTo>
                <a:lnTo>
                  <a:pt x="323" y="192"/>
                </a:lnTo>
                <a:lnTo>
                  <a:pt x="323" y="191"/>
                </a:lnTo>
                <a:lnTo>
                  <a:pt x="323" y="191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3" y="192"/>
                </a:lnTo>
                <a:lnTo>
                  <a:pt x="324" y="192"/>
                </a:lnTo>
                <a:lnTo>
                  <a:pt x="324" y="192"/>
                </a:lnTo>
                <a:lnTo>
                  <a:pt x="324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5" y="192"/>
                </a:lnTo>
                <a:lnTo>
                  <a:pt x="326" y="192"/>
                </a:lnTo>
                <a:lnTo>
                  <a:pt x="326" y="192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1"/>
                </a:lnTo>
                <a:lnTo>
                  <a:pt x="326" y="190"/>
                </a:lnTo>
                <a:lnTo>
                  <a:pt x="326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7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90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9"/>
                </a:lnTo>
                <a:lnTo>
                  <a:pt x="328" y="188"/>
                </a:lnTo>
                <a:lnTo>
                  <a:pt x="328" y="188"/>
                </a:lnTo>
                <a:lnTo>
                  <a:pt x="328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8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7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6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5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4"/>
                </a:lnTo>
                <a:lnTo>
                  <a:pt x="329" y="183"/>
                </a:lnTo>
                <a:lnTo>
                  <a:pt x="329" y="183"/>
                </a:lnTo>
                <a:lnTo>
                  <a:pt x="330" y="182"/>
                </a:lnTo>
                <a:lnTo>
                  <a:pt x="330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2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1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2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3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1"/>
                </a:lnTo>
                <a:lnTo>
                  <a:pt x="334" y="180"/>
                </a:lnTo>
                <a:lnTo>
                  <a:pt x="334" y="180"/>
                </a:lnTo>
                <a:lnTo>
                  <a:pt x="335" y="180"/>
                </a:lnTo>
                <a:lnTo>
                  <a:pt x="335" y="180"/>
                </a:lnTo>
                <a:lnTo>
                  <a:pt x="335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80"/>
                </a:lnTo>
                <a:lnTo>
                  <a:pt x="336" y="179"/>
                </a:lnTo>
                <a:lnTo>
                  <a:pt x="336" y="179"/>
                </a:lnTo>
                <a:lnTo>
                  <a:pt x="336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8" y="179"/>
                </a:lnTo>
                <a:lnTo>
                  <a:pt x="338" y="178"/>
                </a:lnTo>
                <a:lnTo>
                  <a:pt x="339" y="178"/>
                </a:lnTo>
                <a:lnTo>
                  <a:pt x="339" y="177"/>
                </a:lnTo>
                <a:lnTo>
                  <a:pt x="341" y="176"/>
                </a:lnTo>
                <a:lnTo>
                  <a:pt x="341" y="176"/>
                </a:lnTo>
                <a:lnTo>
                  <a:pt x="342" y="176"/>
                </a:lnTo>
                <a:lnTo>
                  <a:pt x="342" y="176"/>
                </a:lnTo>
                <a:lnTo>
                  <a:pt x="343" y="175"/>
                </a:lnTo>
                <a:lnTo>
                  <a:pt x="343" y="175"/>
                </a:lnTo>
                <a:lnTo>
                  <a:pt x="343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4" y="175"/>
                </a:lnTo>
                <a:lnTo>
                  <a:pt x="345" y="175"/>
                </a:lnTo>
                <a:lnTo>
                  <a:pt x="345" y="174"/>
                </a:lnTo>
                <a:lnTo>
                  <a:pt x="346" y="174"/>
                </a:lnTo>
                <a:lnTo>
                  <a:pt x="346" y="174"/>
                </a:lnTo>
                <a:lnTo>
                  <a:pt x="346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7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8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4"/>
                </a:lnTo>
                <a:lnTo>
                  <a:pt x="349" y="173"/>
                </a:lnTo>
                <a:lnTo>
                  <a:pt x="349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0" y="173"/>
                </a:lnTo>
                <a:lnTo>
                  <a:pt x="351" y="173"/>
                </a:lnTo>
                <a:lnTo>
                  <a:pt x="351" y="173"/>
                </a:lnTo>
                <a:lnTo>
                  <a:pt x="352" y="172"/>
                </a:lnTo>
                <a:lnTo>
                  <a:pt x="352" y="172"/>
                </a:lnTo>
                <a:lnTo>
                  <a:pt x="353" y="172"/>
                </a:lnTo>
                <a:lnTo>
                  <a:pt x="353" y="172"/>
                </a:lnTo>
                <a:lnTo>
                  <a:pt x="354" y="172"/>
                </a:lnTo>
                <a:lnTo>
                  <a:pt x="354" y="172"/>
                </a:lnTo>
                <a:lnTo>
                  <a:pt x="354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2"/>
                </a:lnTo>
                <a:lnTo>
                  <a:pt x="355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6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7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8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59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1"/>
                </a:lnTo>
                <a:lnTo>
                  <a:pt x="360" y="172"/>
                </a:lnTo>
                <a:lnTo>
                  <a:pt x="361" y="172"/>
                </a:lnTo>
                <a:lnTo>
                  <a:pt x="361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1"/>
                </a:lnTo>
                <a:lnTo>
                  <a:pt x="362" y="170"/>
                </a:lnTo>
                <a:lnTo>
                  <a:pt x="362" y="170"/>
                </a:lnTo>
                <a:lnTo>
                  <a:pt x="361" y="169"/>
                </a:lnTo>
                <a:lnTo>
                  <a:pt x="362" y="169"/>
                </a:lnTo>
                <a:lnTo>
                  <a:pt x="362" y="169"/>
                </a:lnTo>
                <a:lnTo>
                  <a:pt x="362" y="169"/>
                </a:lnTo>
                <a:lnTo>
                  <a:pt x="363" y="169"/>
                </a:lnTo>
                <a:lnTo>
                  <a:pt x="363" y="169"/>
                </a:lnTo>
                <a:lnTo>
                  <a:pt x="363" y="169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4" y="168"/>
                </a:lnTo>
                <a:lnTo>
                  <a:pt x="365" y="168"/>
                </a:lnTo>
                <a:lnTo>
                  <a:pt x="365" y="168"/>
                </a:lnTo>
                <a:lnTo>
                  <a:pt x="365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6" y="167"/>
                </a:lnTo>
                <a:lnTo>
                  <a:pt x="367" y="167"/>
                </a:lnTo>
                <a:lnTo>
                  <a:pt x="367" y="167"/>
                </a:lnTo>
                <a:lnTo>
                  <a:pt x="368" y="167"/>
                </a:lnTo>
                <a:lnTo>
                  <a:pt x="368" y="167"/>
                </a:lnTo>
                <a:lnTo>
                  <a:pt x="368" y="166"/>
                </a:lnTo>
                <a:lnTo>
                  <a:pt x="368" y="166"/>
                </a:lnTo>
                <a:lnTo>
                  <a:pt x="369" y="166"/>
                </a:lnTo>
                <a:lnTo>
                  <a:pt x="369" y="166"/>
                </a:lnTo>
                <a:lnTo>
                  <a:pt x="370" y="166"/>
                </a:lnTo>
                <a:lnTo>
                  <a:pt x="370" y="165"/>
                </a:lnTo>
                <a:lnTo>
                  <a:pt x="371" y="165"/>
                </a:lnTo>
                <a:lnTo>
                  <a:pt x="371" y="165"/>
                </a:lnTo>
                <a:lnTo>
                  <a:pt x="371" y="165"/>
                </a:lnTo>
                <a:lnTo>
                  <a:pt x="372" y="165"/>
                </a:lnTo>
                <a:lnTo>
                  <a:pt x="372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4" y="165"/>
                </a:lnTo>
                <a:lnTo>
                  <a:pt x="374" y="164"/>
                </a:lnTo>
                <a:lnTo>
                  <a:pt x="374" y="164"/>
                </a:lnTo>
                <a:lnTo>
                  <a:pt x="375" y="164"/>
                </a:lnTo>
                <a:lnTo>
                  <a:pt x="375" y="164"/>
                </a:lnTo>
                <a:lnTo>
                  <a:pt x="376" y="164"/>
                </a:lnTo>
                <a:lnTo>
                  <a:pt x="376" y="164"/>
                </a:lnTo>
                <a:lnTo>
                  <a:pt x="377" y="163"/>
                </a:lnTo>
                <a:lnTo>
                  <a:pt x="378" y="163"/>
                </a:lnTo>
                <a:lnTo>
                  <a:pt x="378" y="164"/>
                </a:lnTo>
                <a:lnTo>
                  <a:pt x="378" y="163"/>
                </a:lnTo>
                <a:lnTo>
                  <a:pt x="379" y="163"/>
                </a:lnTo>
                <a:lnTo>
                  <a:pt x="379" y="163"/>
                </a:lnTo>
                <a:lnTo>
                  <a:pt x="380" y="163"/>
                </a:lnTo>
                <a:lnTo>
                  <a:pt x="380" y="163"/>
                </a:lnTo>
                <a:lnTo>
                  <a:pt x="380" y="163"/>
                </a:lnTo>
                <a:lnTo>
                  <a:pt x="381" y="163"/>
                </a:lnTo>
                <a:lnTo>
                  <a:pt x="381" y="163"/>
                </a:lnTo>
                <a:lnTo>
                  <a:pt x="381" y="163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3"/>
                </a:lnTo>
                <a:lnTo>
                  <a:pt x="385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1"/>
                </a:lnTo>
                <a:lnTo>
                  <a:pt x="388" y="162"/>
                </a:lnTo>
                <a:lnTo>
                  <a:pt x="388" y="162"/>
                </a:lnTo>
                <a:lnTo>
                  <a:pt x="388" y="161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0"/>
                </a:lnTo>
                <a:lnTo>
                  <a:pt x="390" y="160"/>
                </a:lnTo>
                <a:lnTo>
                  <a:pt x="391" y="161"/>
                </a:lnTo>
                <a:lnTo>
                  <a:pt x="391" y="161"/>
                </a:lnTo>
                <a:lnTo>
                  <a:pt x="391" y="161"/>
                </a:lnTo>
                <a:lnTo>
                  <a:pt x="392" y="160"/>
                </a:lnTo>
                <a:lnTo>
                  <a:pt x="392" y="160"/>
                </a:lnTo>
                <a:lnTo>
                  <a:pt x="393" y="160"/>
                </a:lnTo>
                <a:lnTo>
                  <a:pt x="393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60"/>
                </a:lnTo>
                <a:lnTo>
                  <a:pt x="394" y="159"/>
                </a:lnTo>
                <a:lnTo>
                  <a:pt x="395" y="158"/>
                </a:lnTo>
                <a:lnTo>
                  <a:pt x="395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6" y="158"/>
                </a:lnTo>
                <a:lnTo>
                  <a:pt x="397" y="158"/>
                </a:lnTo>
                <a:lnTo>
                  <a:pt x="397" y="158"/>
                </a:lnTo>
                <a:lnTo>
                  <a:pt x="398" y="157"/>
                </a:lnTo>
                <a:lnTo>
                  <a:pt x="398" y="157"/>
                </a:lnTo>
                <a:lnTo>
                  <a:pt x="398" y="157"/>
                </a:lnTo>
                <a:lnTo>
                  <a:pt x="398" y="156"/>
                </a:lnTo>
                <a:lnTo>
                  <a:pt x="399" y="156"/>
                </a:lnTo>
                <a:lnTo>
                  <a:pt x="400" y="155"/>
                </a:lnTo>
                <a:lnTo>
                  <a:pt x="401" y="154"/>
                </a:lnTo>
                <a:lnTo>
                  <a:pt x="401" y="154"/>
                </a:lnTo>
                <a:lnTo>
                  <a:pt x="401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2" y="153"/>
                </a:lnTo>
                <a:lnTo>
                  <a:pt x="403" y="152"/>
                </a:lnTo>
                <a:lnTo>
                  <a:pt x="404" y="152"/>
                </a:lnTo>
                <a:lnTo>
                  <a:pt x="405" y="152"/>
                </a:lnTo>
                <a:lnTo>
                  <a:pt x="407" y="151"/>
                </a:lnTo>
                <a:lnTo>
                  <a:pt x="409" y="151"/>
                </a:lnTo>
                <a:lnTo>
                  <a:pt x="408" y="150"/>
                </a:lnTo>
                <a:lnTo>
                  <a:pt x="408" y="150"/>
                </a:lnTo>
                <a:lnTo>
                  <a:pt x="412" y="149"/>
                </a:lnTo>
                <a:lnTo>
                  <a:pt x="412" y="149"/>
                </a:lnTo>
                <a:lnTo>
                  <a:pt x="413" y="149"/>
                </a:lnTo>
                <a:lnTo>
                  <a:pt x="414" y="149"/>
                </a:lnTo>
                <a:lnTo>
                  <a:pt x="414" y="149"/>
                </a:lnTo>
                <a:lnTo>
                  <a:pt x="415" y="149"/>
                </a:lnTo>
                <a:lnTo>
                  <a:pt x="415" y="149"/>
                </a:lnTo>
                <a:lnTo>
                  <a:pt x="416" y="149"/>
                </a:lnTo>
                <a:lnTo>
                  <a:pt x="416" y="149"/>
                </a:lnTo>
                <a:lnTo>
                  <a:pt x="419" y="147"/>
                </a:lnTo>
                <a:lnTo>
                  <a:pt x="419" y="146"/>
                </a:lnTo>
                <a:lnTo>
                  <a:pt x="419" y="146"/>
                </a:lnTo>
                <a:lnTo>
                  <a:pt x="419" y="145"/>
                </a:lnTo>
                <a:lnTo>
                  <a:pt x="421" y="146"/>
                </a:lnTo>
                <a:lnTo>
                  <a:pt x="422" y="146"/>
                </a:lnTo>
                <a:lnTo>
                  <a:pt x="423" y="144"/>
                </a:lnTo>
                <a:lnTo>
                  <a:pt x="422" y="144"/>
                </a:lnTo>
                <a:lnTo>
                  <a:pt x="421" y="144"/>
                </a:lnTo>
                <a:lnTo>
                  <a:pt x="421" y="143"/>
                </a:lnTo>
                <a:lnTo>
                  <a:pt x="420" y="143"/>
                </a:lnTo>
                <a:lnTo>
                  <a:pt x="420" y="142"/>
                </a:lnTo>
                <a:lnTo>
                  <a:pt x="421" y="140"/>
                </a:lnTo>
                <a:lnTo>
                  <a:pt x="421" y="140"/>
                </a:lnTo>
                <a:lnTo>
                  <a:pt x="421" y="139"/>
                </a:lnTo>
                <a:lnTo>
                  <a:pt x="423" y="139"/>
                </a:lnTo>
                <a:lnTo>
                  <a:pt x="421" y="137"/>
                </a:lnTo>
                <a:lnTo>
                  <a:pt x="420" y="137"/>
                </a:lnTo>
                <a:lnTo>
                  <a:pt x="420" y="137"/>
                </a:lnTo>
                <a:lnTo>
                  <a:pt x="419" y="137"/>
                </a:lnTo>
                <a:lnTo>
                  <a:pt x="419" y="136"/>
                </a:lnTo>
                <a:lnTo>
                  <a:pt x="419" y="136"/>
                </a:lnTo>
                <a:lnTo>
                  <a:pt x="419" y="136"/>
                </a:lnTo>
                <a:lnTo>
                  <a:pt x="419" y="135"/>
                </a:lnTo>
                <a:lnTo>
                  <a:pt x="419" y="135"/>
                </a:lnTo>
                <a:lnTo>
                  <a:pt x="419" y="135"/>
                </a:lnTo>
                <a:lnTo>
                  <a:pt x="419" y="133"/>
                </a:lnTo>
                <a:lnTo>
                  <a:pt x="419" y="133"/>
                </a:lnTo>
                <a:lnTo>
                  <a:pt x="418" y="132"/>
                </a:lnTo>
                <a:lnTo>
                  <a:pt x="418" y="132"/>
                </a:lnTo>
                <a:lnTo>
                  <a:pt x="417" y="131"/>
                </a:lnTo>
                <a:lnTo>
                  <a:pt x="417" y="131"/>
                </a:lnTo>
                <a:lnTo>
                  <a:pt x="417" y="131"/>
                </a:lnTo>
                <a:lnTo>
                  <a:pt x="416" y="131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8" y="129"/>
                </a:lnTo>
                <a:lnTo>
                  <a:pt x="418" y="129"/>
                </a:lnTo>
                <a:lnTo>
                  <a:pt x="419" y="129"/>
                </a:lnTo>
                <a:lnTo>
                  <a:pt x="419" y="129"/>
                </a:lnTo>
                <a:lnTo>
                  <a:pt x="419" y="129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8"/>
                </a:lnTo>
                <a:lnTo>
                  <a:pt x="421" y="127"/>
                </a:lnTo>
                <a:lnTo>
                  <a:pt x="421" y="127"/>
                </a:lnTo>
                <a:lnTo>
                  <a:pt x="421" y="126"/>
                </a:lnTo>
                <a:lnTo>
                  <a:pt x="420" y="126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1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2"/>
                </a:lnTo>
                <a:lnTo>
                  <a:pt x="419" y="122"/>
                </a:lnTo>
                <a:lnTo>
                  <a:pt x="419" y="121"/>
                </a:lnTo>
                <a:lnTo>
                  <a:pt x="419" y="121"/>
                </a:lnTo>
                <a:lnTo>
                  <a:pt x="419" y="119"/>
                </a:lnTo>
                <a:lnTo>
                  <a:pt x="419" y="119"/>
                </a:lnTo>
                <a:lnTo>
                  <a:pt x="418" y="119"/>
                </a:lnTo>
                <a:lnTo>
                  <a:pt x="418" y="118"/>
                </a:lnTo>
                <a:lnTo>
                  <a:pt x="420" y="118"/>
                </a:lnTo>
                <a:lnTo>
                  <a:pt x="421" y="117"/>
                </a:lnTo>
                <a:lnTo>
                  <a:pt x="421" y="117"/>
                </a:lnTo>
                <a:lnTo>
                  <a:pt x="422" y="117"/>
                </a:lnTo>
                <a:lnTo>
                  <a:pt x="422" y="116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1" y="114"/>
                </a:lnTo>
                <a:lnTo>
                  <a:pt x="423" y="113"/>
                </a:lnTo>
                <a:lnTo>
                  <a:pt x="422" y="113"/>
                </a:lnTo>
                <a:lnTo>
                  <a:pt x="422" y="113"/>
                </a:lnTo>
                <a:lnTo>
                  <a:pt x="422" y="112"/>
                </a:lnTo>
                <a:lnTo>
                  <a:pt x="422" y="112"/>
                </a:lnTo>
                <a:lnTo>
                  <a:pt x="422" y="112"/>
                </a:lnTo>
                <a:lnTo>
                  <a:pt x="422" y="111"/>
                </a:lnTo>
                <a:lnTo>
                  <a:pt x="422" y="111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10"/>
                </a:lnTo>
                <a:lnTo>
                  <a:pt x="421" y="109"/>
                </a:lnTo>
                <a:lnTo>
                  <a:pt x="421" y="109"/>
                </a:lnTo>
                <a:lnTo>
                  <a:pt x="420" y="109"/>
                </a:lnTo>
                <a:lnTo>
                  <a:pt x="420" y="108"/>
                </a:lnTo>
                <a:lnTo>
                  <a:pt x="420" y="108"/>
                </a:lnTo>
                <a:lnTo>
                  <a:pt x="420" y="108"/>
                </a:lnTo>
                <a:lnTo>
                  <a:pt x="420" y="107"/>
                </a:lnTo>
                <a:lnTo>
                  <a:pt x="420" y="107"/>
                </a:lnTo>
                <a:lnTo>
                  <a:pt x="420" y="107"/>
                </a:lnTo>
                <a:lnTo>
                  <a:pt x="419" y="106"/>
                </a:lnTo>
                <a:lnTo>
                  <a:pt x="419" y="105"/>
                </a:lnTo>
                <a:lnTo>
                  <a:pt x="420" y="105"/>
                </a:lnTo>
                <a:lnTo>
                  <a:pt x="420" y="105"/>
                </a:lnTo>
                <a:lnTo>
                  <a:pt x="420" y="105"/>
                </a:lnTo>
                <a:lnTo>
                  <a:pt x="419" y="105"/>
                </a:lnTo>
                <a:lnTo>
                  <a:pt x="419" y="104"/>
                </a:lnTo>
                <a:lnTo>
                  <a:pt x="419" y="103"/>
                </a:lnTo>
                <a:lnTo>
                  <a:pt x="419" y="103"/>
                </a:lnTo>
                <a:lnTo>
                  <a:pt x="419" y="103"/>
                </a:lnTo>
                <a:lnTo>
                  <a:pt x="419" y="102"/>
                </a:lnTo>
                <a:lnTo>
                  <a:pt x="419" y="101"/>
                </a:lnTo>
                <a:lnTo>
                  <a:pt x="419" y="101"/>
                </a:lnTo>
                <a:lnTo>
                  <a:pt x="419" y="100"/>
                </a:lnTo>
                <a:lnTo>
                  <a:pt x="418" y="99"/>
                </a:lnTo>
                <a:lnTo>
                  <a:pt x="418" y="99"/>
                </a:lnTo>
                <a:lnTo>
                  <a:pt x="418" y="99"/>
                </a:lnTo>
                <a:lnTo>
                  <a:pt x="418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8"/>
                </a:lnTo>
                <a:lnTo>
                  <a:pt x="417" y="97"/>
                </a:lnTo>
                <a:lnTo>
                  <a:pt x="417" y="97"/>
                </a:lnTo>
                <a:lnTo>
                  <a:pt x="417" y="96"/>
                </a:lnTo>
                <a:lnTo>
                  <a:pt x="417" y="96"/>
                </a:lnTo>
                <a:lnTo>
                  <a:pt x="417" y="96"/>
                </a:lnTo>
                <a:lnTo>
                  <a:pt x="416" y="96"/>
                </a:lnTo>
                <a:lnTo>
                  <a:pt x="416" y="96"/>
                </a:lnTo>
                <a:lnTo>
                  <a:pt x="416" y="95"/>
                </a:lnTo>
                <a:lnTo>
                  <a:pt x="416" y="95"/>
                </a:lnTo>
                <a:lnTo>
                  <a:pt x="416" y="94"/>
                </a:lnTo>
                <a:lnTo>
                  <a:pt x="416" y="94"/>
                </a:lnTo>
                <a:lnTo>
                  <a:pt x="415" y="94"/>
                </a:lnTo>
                <a:lnTo>
                  <a:pt x="415" y="92"/>
                </a:lnTo>
                <a:lnTo>
                  <a:pt x="414" y="92"/>
                </a:lnTo>
                <a:lnTo>
                  <a:pt x="414" y="91"/>
                </a:lnTo>
                <a:lnTo>
                  <a:pt x="414" y="90"/>
                </a:lnTo>
                <a:lnTo>
                  <a:pt x="414" y="89"/>
                </a:lnTo>
                <a:lnTo>
                  <a:pt x="414" y="89"/>
                </a:lnTo>
                <a:lnTo>
                  <a:pt x="412" y="88"/>
                </a:lnTo>
                <a:lnTo>
                  <a:pt x="413" y="87"/>
                </a:lnTo>
                <a:lnTo>
                  <a:pt x="413" y="86"/>
                </a:lnTo>
                <a:lnTo>
                  <a:pt x="414" y="86"/>
                </a:lnTo>
                <a:lnTo>
                  <a:pt x="414" y="85"/>
                </a:lnTo>
                <a:lnTo>
                  <a:pt x="414" y="85"/>
                </a:lnTo>
                <a:lnTo>
                  <a:pt x="414" y="85"/>
                </a:lnTo>
                <a:lnTo>
                  <a:pt x="413" y="84"/>
                </a:lnTo>
                <a:lnTo>
                  <a:pt x="414" y="82"/>
                </a:lnTo>
                <a:lnTo>
                  <a:pt x="414" y="81"/>
                </a:lnTo>
                <a:lnTo>
                  <a:pt x="414" y="81"/>
                </a:lnTo>
                <a:lnTo>
                  <a:pt x="417" y="80"/>
                </a:lnTo>
                <a:lnTo>
                  <a:pt x="419" y="80"/>
                </a:lnTo>
                <a:lnTo>
                  <a:pt x="421" y="80"/>
                </a:lnTo>
                <a:lnTo>
                  <a:pt x="421" y="78"/>
                </a:lnTo>
                <a:lnTo>
                  <a:pt x="421" y="78"/>
                </a:lnTo>
                <a:lnTo>
                  <a:pt x="421" y="78"/>
                </a:lnTo>
                <a:lnTo>
                  <a:pt x="421" y="77"/>
                </a:lnTo>
                <a:lnTo>
                  <a:pt x="421" y="77"/>
                </a:lnTo>
                <a:lnTo>
                  <a:pt x="421" y="77"/>
                </a:lnTo>
                <a:lnTo>
                  <a:pt x="423" y="77"/>
                </a:lnTo>
                <a:lnTo>
                  <a:pt x="422" y="78"/>
                </a:lnTo>
                <a:lnTo>
                  <a:pt x="422" y="78"/>
                </a:lnTo>
                <a:lnTo>
                  <a:pt x="422" y="79"/>
                </a:lnTo>
                <a:lnTo>
                  <a:pt x="422" y="79"/>
                </a:lnTo>
                <a:lnTo>
                  <a:pt x="422" y="80"/>
                </a:lnTo>
                <a:lnTo>
                  <a:pt x="423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80"/>
                </a:lnTo>
                <a:lnTo>
                  <a:pt x="424" y="79"/>
                </a:lnTo>
                <a:lnTo>
                  <a:pt x="424" y="79"/>
                </a:lnTo>
                <a:lnTo>
                  <a:pt x="424" y="79"/>
                </a:lnTo>
                <a:lnTo>
                  <a:pt x="424" y="78"/>
                </a:lnTo>
                <a:lnTo>
                  <a:pt x="424" y="79"/>
                </a:lnTo>
                <a:lnTo>
                  <a:pt x="424" y="77"/>
                </a:lnTo>
                <a:lnTo>
                  <a:pt x="423" y="77"/>
                </a:lnTo>
                <a:lnTo>
                  <a:pt x="423" y="77"/>
                </a:lnTo>
                <a:lnTo>
                  <a:pt x="423" y="77"/>
                </a:lnTo>
                <a:lnTo>
                  <a:pt x="424" y="76"/>
                </a:lnTo>
                <a:lnTo>
                  <a:pt x="424" y="76"/>
                </a:lnTo>
                <a:lnTo>
                  <a:pt x="424" y="75"/>
                </a:lnTo>
                <a:lnTo>
                  <a:pt x="424" y="74"/>
                </a:lnTo>
                <a:lnTo>
                  <a:pt x="424" y="73"/>
                </a:lnTo>
                <a:lnTo>
                  <a:pt x="424" y="73"/>
                </a:lnTo>
                <a:lnTo>
                  <a:pt x="424" y="73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2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5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1"/>
                </a:lnTo>
                <a:lnTo>
                  <a:pt x="426" y="70"/>
                </a:lnTo>
                <a:lnTo>
                  <a:pt x="427" y="70"/>
                </a:lnTo>
                <a:lnTo>
                  <a:pt x="427" y="69"/>
                </a:lnTo>
                <a:lnTo>
                  <a:pt x="427" y="69"/>
                </a:lnTo>
                <a:lnTo>
                  <a:pt x="427" y="69"/>
                </a:lnTo>
                <a:lnTo>
                  <a:pt x="427" y="68"/>
                </a:lnTo>
                <a:lnTo>
                  <a:pt x="428" y="68"/>
                </a:lnTo>
                <a:lnTo>
                  <a:pt x="428" y="68"/>
                </a:lnTo>
                <a:lnTo>
                  <a:pt x="428" y="67"/>
                </a:lnTo>
                <a:lnTo>
                  <a:pt x="428" y="67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28" y="66"/>
                </a:lnTo>
                <a:lnTo>
                  <a:pt x="430" y="66"/>
                </a:lnTo>
                <a:lnTo>
                  <a:pt x="430" y="66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3" y="66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4"/>
                </a:lnTo>
                <a:lnTo>
                  <a:pt x="431" y="64"/>
                </a:lnTo>
                <a:lnTo>
                  <a:pt x="430" y="64"/>
                </a:lnTo>
                <a:lnTo>
                  <a:pt x="430" y="64"/>
                </a:lnTo>
                <a:lnTo>
                  <a:pt x="430" y="63"/>
                </a:lnTo>
                <a:lnTo>
                  <a:pt x="430" y="62"/>
                </a:lnTo>
                <a:lnTo>
                  <a:pt x="429" y="61"/>
                </a:lnTo>
                <a:lnTo>
                  <a:pt x="430" y="61"/>
                </a:lnTo>
                <a:lnTo>
                  <a:pt x="430" y="61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60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9"/>
                </a:lnTo>
                <a:lnTo>
                  <a:pt x="430" y="57"/>
                </a:lnTo>
                <a:lnTo>
                  <a:pt x="430" y="57"/>
                </a:lnTo>
                <a:lnTo>
                  <a:pt x="431" y="56"/>
                </a:lnTo>
                <a:lnTo>
                  <a:pt x="431" y="55"/>
                </a:lnTo>
                <a:lnTo>
                  <a:pt x="431" y="55"/>
                </a:lnTo>
                <a:lnTo>
                  <a:pt x="431" y="55"/>
                </a:lnTo>
                <a:lnTo>
                  <a:pt x="433" y="54"/>
                </a:lnTo>
                <a:lnTo>
                  <a:pt x="433" y="54"/>
                </a:lnTo>
                <a:lnTo>
                  <a:pt x="433" y="53"/>
                </a:lnTo>
                <a:lnTo>
                  <a:pt x="435" y="52"/>
                </a:lnTo>
                <a:lnTo>
                  <a:pt x="435" y="53"/>
                </a:lnTo>
                <a:lnTo>
                  <a:pt x="436" y="53"/>
                </a:lnTo>
                <a:lnTo>
                  <a:pt x="437" y="52"/>
                </a:lnTo>
                <a:lnTo>
                  <a:pt x="437" y="52"/>
                </a:lnTo>
                <a:lnTo>
                  <a:pt x="437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2"/>
                </a:lnTo>
                <a:lnTo>
                  <a:pt x="438" y="51"/>
                </a:lnTo>
                <a:lnTo>
                  <a:pt x="438" y="51"/>
                </a:lnTo>
                <a:lnTo>
                  <a:pt x="438" y="50"/>
                </a:lnTo>
                <a:lnTo>
                  <a:pt x="438" y="50"/>
                </a:lnTo>
                <a:lnTo>
                  <a:pt x="438" y="49"/>
                </a:lnTo>
                <a:lnTo>
                  <a:pt x="441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2" y="46"/>
                </a:lnTo>
                <a:lnTo>
                  <a:pt x="443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4" y="46"/>
                </a:lnTo>
                <a:lnTo>
                  <a:pt x="445" y="46"/>
                </a:lnTo>
                <a:lnTo>
                  <a:pt x="445" y="45"/>
                </a:lnTo>
                <a:lnTo>
                  <a:pt x="445" y="45"/>
                </a:lnTo>
                <a:lnTo>
                  <a:pt x="445" y="45"/>
                </a:lnTo>
                <a:lnTo>
                  <a:pt x="445" y="44"/>
                </a:lnTo>
                <a:lnTo>
                  <a:pt x="445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3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2"/>
                </a:lnTo>
                <a:lnTo>
                  <a:pt x="446" y="41"/>
                </a:lnTo>
                <a:lnTo>
                  <a:pt x="446" y="41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6" y="39"/>
                </a:lnTo>
                <a:lnTo>
                  <a:pt x="445" y="39"/>
                </a:lnTo>
                <a:lnTo>
                  <a:pt x="445" y="38"/>
                </a:lnTo>
                <a:lnTo>
                  <a:pt x="446" y="37"/>
                </a:lnTo>
                <a:lnTo>
                  <a:pt x="446" y="37"/>
                </a:lnTo>
                <a:lnTo>
                  <a:pt x="446" y="36"/>
                </a:lnTo>
                <a:lnTo>
                  <a:pt x="446" y="36"/>
                </a:lnTo>
                <a:lnTo>
                  <a:pt x="447" y="35"/>
                </a:lnTo>
                <a:lnTo>
                  <a:pt x="447" y="35"/>
                </a:lnTo>
                <a:lnTo>
                  <a:pt x="447" y="34"/>
                </a:lnTo>
                <a:lnTo>
                  <a:pt x="448" y="34"/>
                </a:lnTo>
                <a:lnTo>
                  <a:pt x="448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2"/>
                </a:lnTo>
                <a:lnTo>
                  <a:pt x="446" y="31"/>
                </a:lnTo>
                <a:lnTo>
                  <a:pt x="446" y="31"/>
                </a:lnTo>
                <a:lnTo>
                  <a:pt x="447" y="31"/>
                </a:lnTo>
                <a:lnTo>
                  <a:pt x="447" y="29"/>
                </a:lnTo>
                <a:lnTo>
                  <a:pt x="447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7"/>
                </a:lnTo>
                <a:lnTo>
                  <a:pt x="444" y="25"/>
                </a:lnTo>
                <a:lnTo>
                  <a:pt x="443" y="25"/>
                </a:lnTo>
                <a:lnTo>
                  <a:pt x="442" y="25"/>
                </a:lnTo>
                <a:lnTo>
                  <a:pt x="441" y="25"/>
                </a:lnTo>
                <a:lnTo>
                  <a:pt x="441" y="25"/>
                </a:lnTo>
                <a:lnTo>
                  <a:pt x="441" y="24"/>
                </a:lnTo>
                <a:lnTo>
                  <a:pt x="441" y="24"/>
                </a:lnTo>
                <a:lnTo>
                  <a:pt x="444" y="23"/>
                </a:lnTo>
                <a:lnTo>
                  <a:pt x="446" y="22"/>
                </a:lnTo>
                <a:lnTo>
                  <a:pt x="447" y="21"/>
                </a:lnTo>
                <a:lnTo>
                  <a:pt x="448" y="21"/>
                </a:lnTo>
                <a:lnTo>
                  <a:pt x="453" y="18"/>
                </a:lnTo>
                <a:lnTo>
                  <a:pt x="453" y="20"/>
                </a:lnTo>
                <a:lnTo>
                  <a:pt x="453" y="20"/>
                </a:lnTo>
                <a:lnTo>
                  <a:pt x="454" y="20"/>
                </a:lnTo>
                <a:lnTo>
                  <a:pt x="454" y="21"/>
                </a:lnTo>
                <a:lnTo>
                  <a:pt x="454" y="23"/>
                </a:lnTo>
                <a:lnTo>
                  <a:pt x="454" y="24"/>
                </a:lnTo>
                <a:lnTo>
                  <a:pt x="454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5" y="25"/>
                </a:lnTo>
                <a:lnTo>
                  <a:pt x="456" y="25"/>
                </a:lnTo>
                <a:lnTo>
                  <a:pt x="456" y="25"/>
                </a:lnTo>
                <a:lnTo>
                  <a:pt x="456" y="26"/>
                </a:lnTo>
                <a:lnTo>
                  <a:pt x="456" y="27"/>
                </a:lnTo>
                <a:lnTo>
                  <a:pt x="457" y="27"/>
                </a:lnTo>
                <a:lnTo>
                  <a:pt x="458" y="27"/>
                </a:lnTo>
                <a:lnTo>
                  <a:pt x="458" y="25"/>
                </a:lnTo>
                <a:lnTo>
                  <a:pt x="458" y="24"/>
                </a:lnTo>
                <a:lnTo>
                  <a:pt x="458" y="24"/>
                </a:lnTo>
                <a:lnTo>
                  <a:pt x="460" y="23"/>
                </a:lnTo>
                <a:lnTo>
                  <a:pt x="460" y="23"/>
                </a:lnTo>
                <a:lnTo>
                  <a:pt x="461" y="23"/>
                </a:lnTo>
                <a:lnTo>
                  <a:pt x="462" y="23"/>
                </a:lnTo>
                <a:lnTo>
                  <a:pt x="463" y="23"/>
                </a:lnTo>
                <a:lnTo>
                  <a:pt x="463" y="23"/>
                </a:lnTo>
                <a:lnTo>
                  <a:pt x="463" y="23"/>
                </a:lnTo>
                <a:lnTo>
                  <a:pt x="464" y="24"/>
                </a:lnTo>
                <a:lnTo>
                  <a:pt x="464" y="24"/>
                </a:lnTo>
                <a:lnTo>
                  <a:pt x="464" y="24"/>
                </a:lnTo>
                <a:lnTo>
                  <a:pt x="465" y="24"/>
                </a:lnTo>
                <a:lnTo>
                  <a:pt x="466" y="23"/>
                </a:lnTo>
                <a:lnTo>
                  <a:pt x="467" y="23"/>
                </a:lnTo>
                <a:lnTo>
                  <a:pt x="467" y="24"/>
                </a:lnTo>
                <a:lnTo>
                  <a:pt x="469" y="28"/>
                </a:lnTo>
                <a:lnTo>
                  <a:pt x="469" y="29"/>
                </a:lnTo>
                <a:lnTo>
                  <a:pt x="470" y="28"/>
                </a:lnTo>
                <a:lnTo>
                  <a:pt x="471" y="28"/>
                </a:lnTo>
                <a:lnTo>
                  <a:pt x="472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3" y="27"/>
                </a:lnTo>
                <a:lnTo>
                  <a:pt x="474" y="27"/>
                </a:lnTo>
                <a:lnTo>
                  <a:pt x="474" y="27"/>
                </a:lnTo>
                <a:lnTo>
                  <a:pt x="474" y="27"/>
                </a:lnTo>
                <a:lnTo>
                  <a:pt x="477" y="25"/>
                </a:lnTo>
                <a:lnTo>
                  <a:pt x="477" y="25"/>
                </a:lnTo>
                <a:lnTo>
                  <a:pt x="478" y="25"/>
                </a:lnTo>
                <a:lnTo>
                  <a:pt x="478" y="26"/>
                </a:lnTo>
                <a:lnTo>
                  <a:pt x="478" y="26"/>
                </a:lnTo>
                <a:lnTo>
                  <a:pt x="480" y="26"/>
                </a:lnTo>
                <a:lnTo>
                  <a:pt x="480" y="26"/>
                </a:lnTo>
                <a:lnTo>
                  <a:pt x="479" y="25"/>
                </a:lnTo>
                <a:lnTo>
                  <a:pt x="479" y="24"/>
                </a:lnTo>
                <a:lnTo>
                  <a:pt x="479" y="24"/>
                </a:lnTo>
                <a:lnTo>
                  <a:pt x="479" y="23"/>
                </a:lnTo>
                <a:lnTo>
                  <a:pt x="478" y="19"/>
                </a:lnTo>
                <a:lnTo>
                  <a:pt x="478" y="19"/>
                </a:lnTo>
                <a:lnTo>
                  <a:pt x="477" y="19"/>
                </a:lnTo>
                <a:lnTo>
                  <a:pt x="478" y="19"/>
                </a:lnTo>
                <a:lnTo>
                  <a:pt x="479" y="18"/>
                </a:lnTo>
                <a:lnTo>
                  <a:pt x="479" y="18"/>
                </a:lnTo>
                <a:lnTo>
                  <a:pt x="480" y="18"/>
                </a:lnTo>
                <a:lnTo>
                  <a:pt x="481" y="18"/>
                </a:lnTo>
                <a:lnTo>
                  <a:pt x="482" y="18"/>
                </a:lnTo>
                <a:lnTo>
                  <a:pt x="483" y="18"/>
                </a:lnTo>
                <a:lnTo>
                  <a:pt x="483" y="18"/>
                </a:lnTo>
                <a:lnTo>
                  <a:pt x="484" y="18"/>
                </a:lnTo>
                <a:lnTo>
                  <a:pt x="485" y="18"/>
                </a:lnTo>
                <a:lnTo>
                  <a:pt x="486" y="18"/>
                </a:lnTo>
                <a:lnTo>
                  <a:pt x="487" y="18"/>
                </a:lnTo>
                <a:lnTo>
                  <a:pt x="487" y="18"/>
                </a:lnTo>
                <a:lnTo>
                  <a:pt x="488" y="18"/>
                </a:lnTo>
                <a:lnTo>
                  <a:pt x="488" y="18"/>
                </a:lnTo>
                <a:lnTo>
                  <a:pt x="489" y="18"/>
                </a:lnTo>
                <a:lnTo>
                  <a:pt x="490" y="18"/>
                </a:lnTo>
                <a:lnTo>
                  <a:pt x="490" y="18"/>
                </a:lnTo>
                <a:lnTo>
                  <a:pt x="490" y="18"/>
                </a:lnTo>
                <a:lnTo>
                  <a:pt x="492" y="18"/>
                </a:lnTo>
                <a:lnTo>
                  <a:pt x="492" y="19"/>
                </a:lnTo>
                <a:lnTo>
                  <a:pt x="492" y="19"/>
                </a:lnTo>
                <a:lnTo>
                  <a:pt x="492" y="20"/>
                </a:lnTo>
                <a:lnTo>
                  <a:pt x="492" y="20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2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4" y="21"/>
                </a:lnTo>
                <a:lnTo>
                  <a:pt x="494" y="21"/>
                </a:lnTo>
                <a:lnTo>
                  <a:pt x="494" y="22"/>
                </a:lnTo>
                <a:lnTo>
                  <a:pt x="494" y="24"/>
                </a:lnTo>
                <a:lnTo>
                  <a:pt x="495" y="24"/>
                </a:lnTo>
                <a:lnTo>
                  <a:pt x="495" y="27"/>
                </a:lnTo>
                <a:lnTo>
                  <a:pt x="495" y="27"/>
                </a:lnTo>
                <a:lnTo>
                  <a:pt x="495" y="28"/>
                </a:lnTo>
                <a:lnTo>
                  <a:pt x="496" y="28"/>
                </a:lnTo>
                <a:lnTo>
                  <a:pt x="496" y="30"/>
                </a:lnTo>
                <a:lnTo>
                  <a:pt x="498" y="30"/>
                </a:lnTo>
                <a:lnTo>
                  <a:pt x="499" y="31"/>
                </a:lnTo>
                <a:lnTo>
                  <a:pt x="501" y="31"/>
                </a:lnTo>
                <a:lnTo>
                  <a:pt x="505" y="31"/>
                </a:lnTo>
                <a:lnTo>
                  <a:pt x="509" y="30"/>
                </a:lnTo>
                <a:lnTo>
                  <a:pt x="510" y="30"/>
                </a:lnTo>
                <a:lnTo>
                  <a:pt x="512" y="30"/>
                </a:lnTo>
                <a:lnTo>
                  <a:pt x="513" y="30"/>
                </a:lnTo>
                <a:lnTo>
                  <a:pt x="514" y="30"/>
                </a:lnTo>
                <a:lnTo>
                  <a:pt x="514" y="31"/>
                </a:lnTo>
                <a:lnTo>
                  <a:pt x="517" y="31"/>
                </a:lnTo>
                <a:lnTo>
                  <a:pt x="518" y="30"/>
                </a:lnTo>
                <a:lnTo>
                  <a:pt x="518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30"/>
                </a:lnTo>
                <a:lnTo>
                  <a:pt x="520" y="29"/>
                </a:lnTo>
                <a:lnTo>
                  <a:pt x="519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1" y="25"/>
                </a:lnTo>
                <a:lnTo>
                  <a:pt x="522" y="25"/>
                </a:lnTo>
                <a:lnTo>
                  <a:pt x="522" y="25"/>
                </a:lnTo>
                <a:lnTo>
                  <a:pt x="522" y="25"/>
                </a:lnTo>
                <a:lnTo>
                  <a:pt x="523" y="25"/>
                </a:lnTo>
                <a:lnTo>
                  <a:pt x="523" y="25"/>
                </a:lnTo>
                <a:lnTo>
                  <a:pt x="523" y="25"/>
                </a:lnTo>
                <a:lnTo>
                  <a:pt x="524" y="24"/>
                </a:lnTo>
                <a:lnTo>
                  <a:pt x="524" y="24"/>
                </a:lnTo>
                <a:lnTo>
                  <a:pt x="524" y="24"/>
                </a:lnTo>
                <a:lnTo>
                  <a:pt x="524" y="25"/>
                </a:lnTo>
                <a:lnTo>
                  <a:pt x="524" y="25"/>
                </a:lnTo>
                <a:lnTo>
                  <a:pt x="525" y="25"/>
                </a:lnTo>
                <a:lnTo>
                  <a:pt x="525" y="25"/>
                </a:lnTo>
                <a:lnTo>
                  <a:pt x="525" y="25"/>
                </a:lnTo>
                <a:lnTo>
                  <a:pt x="526" y="25"/>
                </a:lnTo>
                <a:lnTo>
                  <a:pt x="526" y="25"/>
                </a:lnTo>
                <a:lnTo>
                  <a:pt x="526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7" y="25"/>
                </a:lnTo>
                <a:lnTo>
                  <a:pt x="528" y="25"/>
                </a:lnTo>
                <a:lnTo>
                  <a:pt x="528" y="23"/>
                </a:lnTo>
                <a:lnTo>
                  <a:pt x="528" y="23"/>
                </a:lnTo>
                <a:lnTo>
                  <a:pt x="528" y="20"/>
                </a:lnTo>
                <a:lnTo>
                  <a:pt x="529" y="20"/>
                </a:lnTo>
                <a:lnTo>
                  <a:pt x="531" y="20"/>
                </a:lnTo>
                <a:lnTo>
                  <a:pt x="533" y="20"/>
                </a:lnTo>
                <a:lnTo>
                  <a:pt x="533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0"/>
                </a:lnTo>
                <a:lnTo>
                  <a:pt x="534" y="21"/>
                </a:lnTo>
                <a:lnTo>
                  <a:pt x="534" y="22"/>
                </a:lnTo>
                <a:lnTo>
                  <a:pt x="534" y="24"/>
                </a:lnTo>
                <a:lnTo>
                  <a:pt x="536" y="24"/>
                </a:lnTo>
                <a:lnTo>
                  <a:pt x="535" y="21"/>
                </a:lnTo>
                <a:lnTo>
                  <a:pt x="536" y="21"/>
                </a:lnTo>
                <a:lnTo>
                  <a:pt x="536" y="21"/>
                </a:lnTo>
                <a:lnTo>
                  <a:pt x="537" y="21"/>
                </a:lnTo>
                <a:lnTo>
                  <a:pt x="538" y="20"/>
                </a:lnTo>
                <a:lnTo>
                  <a:pt x="540" y="20"/>
                </a:lnTo>
                <a:lnTo>
                  <a:pt x="540" y="20"/>
                </a:lnTo>
                <a:lnTo>
                  <a:pt x="540" y="21"/>
                </a:lnTo>
                <a:lnTo>
                  <a:pt x="540" y="21"/>
                </a:lnTo>
                <a:lnTo>
                  <a:pt x="540" y="22"/>
                </a:lnTo>
                <a:lnTo>
                  <a:pt x="540" y="23"/>
                </a:lnTo>
                <a:lnTo>
                  <a:pt x="540" y="25"/>
                </a:lnTo>
                <a:lnTo>
                  <a:pt x="540" y="26"/>
                </a:lnTo>
                <a:lnTo>
                  <a:pt x="541" y="26"/>
                </a:lnTo>
                <a:lnTo>
                  <a:pt x="541" y="25"/>
                </a:lnTo>
                <a:lnTo>
                  <a:pt x="542" y="25"/>
                </a:lnTo>
                <a:lnTo>
                  <a:pt x="543" y="25"/>
                </a:lnTo>
                <a:lnTo>
                  <a:pt x="544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5" y="25"/>
                </a:lnTo>
                <a:lnTo>
                  <a:pt x="546" y="25"/>
                </a:lnTo>
                <a:lnTo>
                  <a:pt x="550" y="25"/>
                </a:lnTo>
                <a:lnTo>
                  <a:pt x="550" y="22"/>
                </a:lnTo>
                <a:lnTo>
                  <a:pt x="550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18"/>
                </a:lnTo>
                <a:lnTo>
                  <a:pt x="552" y="17"/>
                </a:lnTo>
                <a:lnTo>
                  <a:pt x="552" y="16"/>
                </a:lnTo>
                <a:lnTo>
                  <a:pt x="552" y="16"/>
                </a:lnTo>
                <a:lnTo>
                  <a:pt x="552" y="11"/>
                </a:lnTo>
                <a:lnTo>
                  <a:pt x="552" y="11"/>
                </a:lnTo>
                <a:lnTo>
                  <a:pt x="552" y="11"/>
                </a:lnTo>
                <a:lnTo>
                  <a:pt x="550" y="10"/>
                </a:lnTo>
                <a:lnTo>
                  <a:pt x="549" y="10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8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9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8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7" y="7"/>
                </a:lnTo>
                <a:lnTo>
                  <a:pt x="548" y="7"/>
                </a:lnTo>
                <a:lnTo>
                  <a:pt x="548" y="6"/>
                </a:lnTo>
                <a:lnTo>
                  <a:pt x="548" y="6"/>
                </a:lnTo>
                <a:lnTo>
                  <a:pt x="547" y="5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7" y="4"/>
                </a:lnTo>
                <a:lnTo>
                  <a:pt x="548" y="3"/>
                </a:lnTo>
                <a:lnTo>
                  <a:pt x="548" y="3"/>
                </a:lnTo>
                <a:lnTo>
                  <a:pt x="548" y="3"/>
                </a:lnTo>
                <a:lnTo>
                  <a:pt x="548" y="4"/>
                </a:lnTo>
                <a:lnTo>
                  <a:pt x="548" y="4"/>
                </a:lnTo>
                <a:lnTo>
                  <a:pt x="548" y="4"/>
                </a:lnTo>
                <a:lnTo>
                  <a:pt x="549" y="4"/>
                </a:lnTo>
                <a:lnTo>
                  <a:pt x="549" y="4"/>
                </a:lnTo>
                <a:lnTo>
                  <a:pt x="550" y="4"/>
                </a:lnTo>
                <a:lnTo>
                  <a:pt x="551" y="3"/>
                </a:lnTo>
                <a:lnTo>
                  <a:pt x="552" y="3"/>
                </a:lnTo>
                <a:lnTo>
                  <a:pt x="553" y="3"/>
                </a:lnTo>
                <a:lnTo>
                  <a:pt x="554" y="4"/>
                </a:lnTo>
                <a:lnTo>
                  <a:pt x="554" y="4"/>
                </a:lnTo>
                <a:lnTo>
                  <a:pt x="554" y="4"/>
                </a:lnTo>
                <a:lnTo>
                  <a:pt x="554" y="1"/>
                </a:lnTo>
                <a:lnTo>
                  <a:pt x="554" y="0"/>
                </a:lnTo>
                <a:lnTo>
                  <a:pt x="554" y="0"/>
                </a:lnTo>
                <a:lnTo>
                  <a:pt x="558" y="1"/>
                </a:lnTo>
                <a:lnTo>
                  <a:pt x="559" y="1"/>
                </a:lnTo>
                <a:lnTo>
                  <a:pt x="559" y="1"/>
                </a:lnTo>
                <a:lnTo>
                  <a:pt x="560" y="1"/>
                </a:lnTo>
                <a:lnTo>
                  <a:pt x="561" y="1"/>
                </a:lnTo>
                <a:lnTo>
                  <a:pt x="561" y="2"/>
                </a:lnTo>
                <a:lnTo>
                  <a:pt x="561" y="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ADC83B4E-3FA5-59B2-7562-A17723D78C25}"/>
              </a:ext>
            </a:extLst>
          </p:cNvPr>
          <p:cNvSpPr>
            <a:spLocks/>
          </p:cNvSpPr>
          <p:nvPr/>
        </p:nvSpPr>
        <p:spPr bwMode="auto">
          <a:xfrm>
            <a:off x="3463486" y="5880487"/>
            <a:ext cx="780223" cy="656643"/>
          </a:xfrm>
          <a:custGeom>
            <a:avLst/>
            <a:gdLst>
              <a:gd name="T0" fmla="*/ 352 w 384"/>
              <a:gd name="T1" fmla="*/ 16 h 328"/>
              <a:gd name="T2" fmla="*/ 349 w 384"/>
              <a:gd name="T3" fmla="*/ 26 h 328"/>
              <a:gd name="T4" fmla="*/ 355 w 384"/>
              <a:gd name="T5" fmla="*/ 42 h 328"/>
              <a:gd name="T6" fmla="*/ 349 w 384"/>
              <a:gd name="T7" fmla="*/ 56 h 328"/>
              <a:gd name="T8" fmla="*/ 327 w 384"/>
              <a:gd name="T9" fmla="*/ 68 h 328"/>
              <a:gd name="T10" fmla="*/ 314 w 384"/>
              <a:gd name="T11" fmla="*/ 102 h 328"/>
              <a:gd name="T12" fmla="*/ 309 w 384"/>
              <a:gd name="T13" fmla="*/ 110 h 328"/>
              <a:gd name="T14" fmla="*/ 314 w 384"/>
              <a:gd name="T15" fmla="*/ 135 h 328"/>
              <a:gd name="T16" fmla="*/ 312 w 384"/>
              <a:gd name="T17" fmla="*/ 171 h 328"/>
              <a:gd name="T18" fmla="*/ 322 w 384"/>
              <a:gd name="T19" fmla="*/ 203 h 328"/>
              <a:gd name="T20" fmla="*/ 336 w 384"/>
              <a:gd name="T21" fmla="*/ 197 h 328"/>
              <a:gd name="T22" fmla="*/ 353 w 384"/>
              <a:gd name="T23" fmla="*/ 198 h 328"/>
              <a:gd name="T24" fmla="*/ 351 w 384"/>
              <a:gd name="T25" fmla="*/ 189 h 328"/>
              <a:gd name="T26" fmla="*/ 370 w 384"/>
              <a:gd name="T27" fmla="*/ 186 h 328"/>
              <a:gd name="T28" fmla="*/ 384 w 384"/>
              <a:gd name="T29" fmla="*/ 187 h 328"/>
              <a:gd name="T30" fmla="*/ 382 w 384"/>
              <a:gd name="T31" fmla="*/ 193 h 328"/>
              <a:gd name="T32" fmla="*/ 380 w 384"/>
              <a:gd name="T33" fmla="*/ 201 h 328"/>
              <a:gd name="T34" fmla="*/ 376 w 384"/>
              <a:gd name="T35" fmla="*/ 206 h 328"/>
              <a:gd name="T36" fmla="*/ 369 w 384"/>
              <a:gd name="T37" fmla="*/ 209 h 328"/>
              <a:gd name="T38" fmla="*/ 362 w 384"/>
              <a:gd name="T39" fmla="*/ 203 h 328"/>
              <a:gd name="T40" fmla="*/ 363 w 384"/>
              <a:gd name="T41" fmla="*/ 211 h 328"/>
              <a:gd name="T42" fmla="*/ 364 w 384"/>
              <a:gd name="T43" fmla="*/ 223 h 328"/>
              <a:gd name="T44" fmla="*/ 370 w 384"/>
              <a:gd name="T45" fmla="*/ 226 h 328"/>
              <a:gd name="T46" fmla="*/ 365 w 384"/>
              <a:gd name="T47" fmla="*/ 247 h 328"/>
              <a:gd name="T48" fmla="*/ 366 w 384"/>
              <a:gd name="T49" fmla="*/ 254 h 328"/>
              <a:gd name="T50" fmla="*/ 367 w 384"/>
              <a:gd name="T51" fmla="*/ 260 h 328"/>
              <a:gd name="T52" fmla="*/ 370 w 384"/>
              <a:gd name="T53" fmla="*/ 268 h 328"/>
              <a:gd name="T54" fmla="*/ 375 w 384"/>
              <a:gd name="T55" fmla="*/ 280 h 328"/>
              <a:gd name="T56" fmla="*/ 374 w 384"/>
              <a:gd name="T57" fmla="*/ 289 h 328"/>
              <a:gd name="T58" fmla="*/ 369 w 384"/>
              <a:gd name="T59" fmla="*/ 293 h 328"/>
              <a:gd name="T60" fmla="*/ 363 w 384"/>
              <a:gd name="T61" fmla="*/ 306 h 328"/>
              <a:gd name="T62" fmla="*/ 338 w 384"/>
              <a:gd name="T63" fmla="*/ 312 h 328"/>
              <a:gd name="T64" fmla="*/ 322 w 384"/>
              <a:gd name="T65" fmla="*/ 315 h 328"/>
              <a:gd name="T66" fmla="*/ 263 w 384"/>
              <a:gd name="T67" fmla="*/ 322 h 328"/>
              <a:gd name="T68" fmla="*/ 143 w 384"/>
              <a:gd name="T69" fmla="*/ 290 h 328"/>
              <a:gd name="T70" fmla="*/ 134 w 384"/>
              <a:gd name="T71" fmla="*/ 281 h 328"/>
              <a:gd name="T72" fmla="*/ 128 w 384"/>
              <a:gd name="T73" fmla="*/ 276 h 328"/>
              <a:gd name="T74" fmla="*/ 84 w 384"/>
              <a:gd name="T75" fmla="*/ 235 h 328"/>
              <a:gd name="T76" fmla="*/ 78 w 384"/>
              <a:gd name="T77" fmla="*/ 227 h 328"/>
              <a:gd name="T78" fmla="*/ 54 w 384"/>
              <a:gd name="T79" fmla="*/ 194 h 328"/>
              <a:gd name="T80" fmla="*/ 33 w 384"/>
              <a:gd name="T81" fmla="*/ 154 h 328"/>
              <a:gd name="T82" fmla="*/ 17 w 384"/>
              <a:gd name="T83" fmla="*/ 107 h 328"/>
              <a:gd name="T84" fmla="*/ 14 w 384"/>
              <a:gd name="T85" fmla="*/ 69 h 328"/>
              <a:gd name="T86" fmla="*/ 41 w 384"/>
              <a:gd name="T87" fmla="*/ 84 h 328"/>
              <a:gd name="T88" fmla="*/ 64 w 384"/>
              <a:gd name="T89" fmla="*/ 98 h 328"/>
              <a:gd name="T90" fmla="*/ 82 w 384"/>
              <a:gd name="T91" fmla="*/ 107 h 328"/>
              <a:gd name="T92" fmla="*/ 92 w 384"/>
              <a:gd name="T93" fmla="*/ 103 h 328"/>
              <a:gd name="T94" fmla="*/ 109 w 384"/>
              <a:gd name="T95" fmla="*/ 95 h 328"/>
              <a:gd name="T96" fmla="*/ 124 w 384"/>
              <a:gd name="T97" fmla="*/ 91 h 328"/>
              <a:gd name="T98" fmla="*/ 137 w 384"/>
              <a:gd name="T99" fmla="*/ 89 h 328"/>
              <a:gd name="T100" fmla="*/ 147 w 384"/>
              <a:gd name="T101" fmla="*/ 89 h 328"/>
              <a:gd name="T102" fmla="*/ 153 w 384"/>
              <a:gd name="T103" fmla="*/ 81 h 328"/>
              <a:gd name="T104" fmla="*/ 166 w 384"/>
              <a:gd name="T105" fmla="*/ 65 h 328"/>
              <a:gd name="T106" fmla="*/ 183 w 384"/>
              <a:gd name="T107" fmla="*/ 74 h 328"/>
              <a:gd name="T108" fmla="*/ 204 w 384"/>
              <a:gd name="T109" fmla="*/ 83 h 328"/>
              <a:gd name="T110" fmla="*/ 218 w 384"/>
              <a:gd name="T111" fmla="*/ 67 h 328"/>
              <a:gd name="T112" fmla="*/ 232 w 384"/>
              <a:gd name="T113" fmla="*/ 69 h 328"/>
              <a:gd name="T114" fmla="*/ 244 w 384"/>
              <a:gd name="T115" fmla="*/ 64 h 328"/>
              <a:gd name="T116" fmla="*/ 246 w 384"/>
              <a:gd name="T117" fmla="*/ 44 h 328"/>
              <a:gd name="T118" fmla="*/ 274 w 384"/>
              <a:gd name="T119" fmla="*/ 36 h 328"/>
              <a:gd name="T120" fmla="*/ 284 w 384"/>
              <a:gd name="T121" fmla="*/ 21 h 328"/>
              <a:gd name="T122" fmla="*/ 303 w 384"/>
              <a:gd name="T123" fmla="*/ 22 h 328"/>
              <a:gd name="T124" fmla="*/ 338 w 384"/>
              <a:gd name="T125" fmla="*/ 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28">
                <a:moveTo>
                  <a:pt x="347" y="4"/>
                </a:moveTo>
                <a:lnTo>
                  <a:pt x="348" y="4"/>
                </a:lnTo>
                <a:lnTo>
                  <a:pt x="348" y="4"/>
                </a:lnTo>
                <a:lnTo>
                  <a:pt x="349" y="5"/>
                </a:lnTo>
                <a:lnTo>
                  <a:pt x="349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5"/>
                </a:lnTo>
                <a:lnTo>
                  <a:pt x="351" y="5"/>
                </a:lnTo>
                <a:lnTo>
                  <a:pt x="350" y="7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8"/>
                </a:lnTo>
                <a:lnTo>
                  <a:pt x="350" y="9"/>
                </a:lnTo>
                <a:lnTo>
                  <a:pt x="349" y="10"/>
                </a:lnTo>
                <a:lnTo>
                  <a:pt x="349" y="10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49" y="11"/>
                </a:lnTo>
                <a:lnTo>
                  <a:pt x="350" y="11"/>
                </a:lnTo>
                <a:lnTo>
                  <a:pt x="350" y="11"/>
                </a:lnTo>
                <a:lnTo>
                  <a:pt x="349" y="11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2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49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5"/>
                </a:lnTo>
                <a:lnTo>
                  <a:pt x="350" y="15"/>
                </a:lnTo>
                <a:lnTo>
                  <a:pt x="351" y="15"/>
                </a:lnTo>
                <a:lnTo>
                  <a:pt x="351" y="15"/>
                </a:lnTo>
                <a:lnTo>
                  <a:pt x="351" y="16"/>
                </a:lnTo>
                <a:lnTo>
                  <a:pt x="351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3" y="17"/>
                </a:lnTo>
                <a:lnTo>
                  <a:pt x="352" y="17"/>
                </a:lnTo>
                <a:lnTo>
                  <a:pt x="353" y="17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2" y="18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1" y="20"/>
                </a:lnTo>
                <a:lnTo>
                  <a:pt x="350" y="21"/>
                </a:lnTo>
                <a:lnTo>
                  <a:pt x="350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1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2"/>
                </a:lnTo>
                <a:lnTo>
                  <a:pt x="349" y="23"/>
                </a:lnTo>
                <a:lnTo>
                  <a:pt x="349" y="23"/>
                </a:lnTo>
                <a:lnTo>
                  <a:pt x="349" y="23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4"/>
                </a:lnTo>
                <a:lnTo>
                  <a:pt x="349" y="25"/>
                </a:lnTo>
                <a:lnTo>
                  <a:pt x="349" y="25"/>
                </a:lnTo>
                <a:lnTo>
                  <a:pt x="349" y="25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6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7"/>
                </a:lnTo>
                <a:lnTo>
                  <a:pt x="349" y="28"/>
                </a:lnTo>
                <a:lnTo>
                  <a:pt x="349" y="28"/>
                </a:lnTo>
                <a:lnTo>
                  <a:pt x="349" y="28"/>
                </a:lnTo>
                <a:lnTo>
                  <a:pt x="349" y="29"/>
                </a:lnTo>
                <a:lnTo>
                  <a:pt x="350" y="29"/>
                </a:lnTo>
                <a:lnTo>
                  <a:pt x="350" y="29"/>
                </a:lnTo>
                <a:lnTo>
                  <a:pt x="351" y="29"/>
                </a:lnTo>
                <a:lnTo>
                  <a:pt x="351" y="30"/>
                </a:lnTo>
                <a:lnTo>
                  <a:pt x="351" y="30"/>
                </a:lnTo>
                <a:lnTo>
                  <a:pt x="352" y="30"/>
                </a:lnTo>
                <a:lnTo>
                  <a:pt x="352" y="30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0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1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4" y="32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3" y="36"/>
                </a:lnTo>
                <a:lnTo>
                  <a:pt x="353" y="36"/>
                </a:lnTo>
                <a:lnTo>
                  <a:pt x="354" y="37"/>
                </a:lnTo>
                <a:lnTo>
                  <a:pt x="354" y="38"/>
                </a:lnTo>
                <a:lnTo>
                  <a:pt x="354" y="39"/>
                </a:lnTo>
                <a:lnTo>
                  <a:pt x="354" y="39"/>
                </a:lnTo>
                <a:lnTo>
                  <a:pt x="354" y="39"/>
                </a:lnTo>
                <a:lnTo>
                  <a:pt x="355" y="40"/>
                </a:lnTo>
                <a:lnTo>
                  <a:pt x="355" y="40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2"/>
                </a:lnTo>
                <a:lnTo>
                  <a:pt x="355" y="43"/>
                </a:lnTo>
                <a:lnTo>
                  <a:pt x="354" y="43"/>
                </a:lnTo>
                <a:lnTo>
                  <a:pt x="354" y="43"/>
                </a:lnTo>
                <a:lnTo>
                  <a:pt x="354" y="43"/>
                </a:lnTo>
                <a:lnTo>
                  <a:pt x="353" y="43"/>
                </a:lnTo>
                <a:lnTo>
                  <a:pt x="353" y="43"/>
                </a:lnTo>
                <a:lnTo>
                  <a:pt x="353" y="44"/>
                </a:lnTo>
                <a:lnTo>
                  <a:pt x="353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4"/>
                </a:lnTo>
                <a:lnTo>
                  <a:pt x="352" y="45"/>
                </a:lnTo>
                <a:lnTo>
                  <a:pt x="352" y="45"/>
                </a:lnTo>
                <a:lnTo>
                  <a:pt x="351" y="45"/>
                </a:lnTo>
                <a:lnTo>
                  <a:pt x="351" y="45"/>
                </a:lnTo>
                <a:lnTo>
                  <a:pt x="351" y="46"/>
                </a:lnTo>
                <a:lnTo>
                  <a:pt x="351" y="46"/>
                </a:lnTo>
                <a:lnTo>
                  <a:pt x="351" y="47"/>
                </a:lnTo>
                <a:lnTo>
                  <a:pt x="351" y="47"/>
                </a:lnTo>
                <a:lnTo>
                  <a:pt x="351" y="47"/>
                </a:lnTo>
                <a:lnTo>
                  <a:pt x="352" y="49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2" y="50"/>
                </a:lnTo>
                <a:lnTo>
                  <a:pt x="353" y="51"/>
                </a:lnTo>
                <a:lnTo>
                  <a:pt x="353" y="51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2"/>
                </a:lnTo>
                <a:lnTo>
                  <a:pt x="353" y="53"/>
                </a:lnTo>
                <a:lnTo>
                  <a:pt x="353" y="53"/>
                </a:lnTo>
                <a:lnTo>
                  <a:pt x="353" y="53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4"/>
                </a:lnTo>
                <a:lnTo>
                  <a:pt x="353" y="55"/>
                </a:lnTo>
                <a:lnTo>
                  <a:pt x="352" y="55"/>
                </a:lnTo>
                <a:lnTo>
                  <a:pt x="352" y="55"/>
                </a:lnTo>
                <a:lnTo>
                  <a:pt x="351" y="56"/>
                </a:lnTo>
                <a:lnTo>
                  <a:pt x="351" y="56"/>
                </a:lnTo>
                <a:lnTo>
                  <a:pt x="350" y="56"/>
                </a:lnTo>
                <a:lnTo>
                  <a:pt x="350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9" y="56"/>
                </a:lnTo>
                <a:lnTo>
                  <a:pt x="348" y="56"/>
                </a:lnTo>
                <a:lnTo>
                  <a:pt x="347" y="56"/>
                </a:lnTo>
                <a:lnTo>
                  <a:pt x="347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5"/>
                </a:lnTo>
                <a:lnTo>
                  <a:pt x="344" y="55"/>
                </a:lnTo>
                <a:lnTo>
                  <a:pt x="344" y="54"/>
                </a:lnTo>
                <a:lnTo>
                  <a:pt x="344" y="54"/>
                </a:lnTo>
                <a:lnTo>
                  <a:pt x="343" y="54"/>
                </a:lnTo>
                <a:lnTo>
                  <a:pt x="342" y="53"/>
                </a:lnTo>
                <a:lnTo>
                  <a:pt x="341" y="52"/>
                </a:lnTo>
                <a:lnTo>
                  <a:pt x="340" y="52"/>
                </a:lnTo>
                <a:lnTo>
                  <a:pt x="338" y="51"/>
                </a:lnTo>
                <a:lnTo>
                  <a:pt x="336" y="50"/>
                </a:lnTo>
                <a:lnTo>
                  <a:pt x="335" y="47"/>
                </a:lnTo>
                <a:lnTo>
                  <a:pt x="335" y="47"/>
                </a:lnTo>
                <a:lnTo>
                  <a:pt x="334" y="46"/>
                </a:lnTo>
                <a:lnTo>
                  <a:pt x="333" y="45"/>
                </a:lnTo>
                <a:lnTo>
                  <a:pt x="333" y="45"/>
                </a:lnTo>
                <a:lnTo>
                  <a:pt x="328" y="49"/>
                </a:lnTo>
                <a:lnTo>
                  <a:pt x="325" y="53"/>
                </a:lnTo>
                <a:lnTo>
                  <a:pt x="323" y="59"/>
                </a:lnTo>
                <a:lnTo>
                  <a:pt x="325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7" y="62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7" y="63"/>
                </a:lnTo>
                <a:lnTo>
                  <a:pt x="328" y="63"/>
                </a:lnTo>
                <a:lnTo>
                  <a:pt x="329" y="65"/>
                </a:lnTo>
                <a:lnTo>
                  <a:pt x="330" y="65"/>
                </a:lnTo>
                <a:lnTo>
                  <a:pt x="329" y="66"/>
                </a:lnTo>
                <a:lnTo>
                  <a:pt x="329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8"/>
                </a:lnTo>
                <a:lnTo>
                  <a:pt x="327" y="68"/>
                </a:lnTo>
                <a:lnTo>
                  <a:pt x="327" y="68"/>
                </a:lnTo>
                <a:lnTo>
                  <a:pt x="327" y="68"/>
                </a:lnTo>
                <a:lnTo>
                  <a:pt x="326" y="69"/>
                </a:lnTo>
                <a:lnTo>
                  <a:pt x="326" y="69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6" y="70"/>
                </a:lnTo>
                <a:lnTo>
                  <a:pt x="325" y="71"/>
                </a:lnTo>
                <a:lnTo>
                  <a:pt x="325" y="71"/>
                </a:lnTo>
                <a:lnTo>
                  <a:pt x="324" y="73"/>
                </a:lnTo>
                <a:lnTo>
                  <a:pt x="324" y="73"/>
                </a:lnTo>
                <a:lnTo>
                  <a:pt x="323" y="73"/>
                </a:lnTo>
                <a:lnTo>
                  <a:pt x="323" y="74"/>
                </a:lnTo>
                <a:lnTo>
                  <a:pt x="323" y="74"/>
                </a:lnTo>
                <a:lnTo>
                  <a:pt x="323" y="75"/>
                </a:lnTo>
                <a:lnTo>
                  <a:pt x="322" y="75"/>
                </a:lnTo>
                <a:lnTo>
                  <a:pt x="321" y="76"/>
                </a:lnTo>
                <a:lnTo>
                  <a:pt x="320" y="77"/>
                </a:lnTo>
                <a:lnTo>
                  <a:pt x="319" y="77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9"/>
                </a:lnTo>
                <a:lnTo>
                  <a:pt x="319" y="79"/>
                </a:lnTo>
                <a:lnTo>
                  <a:pt x="317" y="81"/>
                </a:lnTo>
                <a:lnTo>
                  <a:pt x="317" y="82"/>
                </a:lnTo>
                <a:lnTo>
                  <a:pt x="317" y="82"/>
                </a:lnTo>
                <a:lnTo>
                  <a:pt x="317" y="82"/>
                </a:lnTo>
                <a:lnTo>
                  <a:pt x="316" y="83"/>
                </a:lnTo>
                <a:lnTo>
                  <a:pt x="316" y="84"/>
                </a:lnTo>
                <a:lnTo>
                  <a:pt x="315" y="85"/>
                </a:lnTo>
                <a:lnTo>
                  <a:pt x="315" y="85"/>
                </a:lnTo>
                <a:lnTo>
                  <a:pt x="315" y="85"/>
                </a:lnTo>
                <a:lnTo>
                  <a:pt x="314" y="89"/>
                </a:lnTo>
                <a:lnTo>
                  <a:pt x="312" y="91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4"/>
                </a:lnTo>
                <a:lnTo>
                  <a:pt x="311" y="96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7"/>
                </a:lnTo>
                <a:lnTo>
                  <a:pt x="312" y="98"/>
                </a:lnTo>
                <a:lnTo>
                  <a:pt x="312" y="98"/>
                </a:lnTo>
                <a:lnTo>
                  <a:pt x="314" y="100"/>
                </a:lnTo>
                <a:lnTo>
                  <a:pt x="314" y="100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2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4" y="103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4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3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5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2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0" y="107"/>
                </a:lnTo>
                <a:lnTo>
                  <a:pt x="310" y="107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8"/>
                </a:lnTo>
                <a:lnTo>
                  <a:pt x="310" y="109"/>
                </a:lnTo>
                <a:lnTo>
                  <a:pt x="310" y="109"/>
                </a:lnTo>
                <a:lnTo>
                  <a:pt x="310" y="109"/>
                </a:lnTo>
                <a:lnTo>
                  <a:pt x="309" y="109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9" y="110"/>
                </a:lnTo>
                <a:lnTo>
                  <a:pt x="308" y="110"/>
                </a:lnTo>
                <a:lnTo>
                  <a:pt x="307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1"/>
                </a:lnTo>
                <a:lnTo>
                  <a:pt x="308" y="112"/>
                </a:lnTo>
                <a:lnTo>
                  <a:pt x="309" y="113"/>
                </a:lnTo>
                <a:lnTo>
                  <a:pt x="309" y="113"/>
                </a:lnTo>
                <a:lnTo>
                  <a:pt x="309" y="114"/>
                </a:lnTo>
                <a:lnTo>
                  <a:pt x="310" y="114"/>
                </a:lnTo>
                <a:lnTo>
                  <a:pt x="310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10" y="118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3"/>
                </a:lnTo>
                <a:lnTo>
                  <a:pt x="313" y="123"/>
                </a:lnTo>
                <a:lnTo>
                  <a:pt x="313" y="123"/>
                </a:lnTo>
                <a:lnTo>
                  <a:pt x="314" y="123"/>
                </a:lnTo>
                <a:lnTo>
                  <a:pt x="315" y="123"/>
                </a:lnTo>
                <a:lnTo>
                  <a:pt x="317" y="122"/>
                </a:lnTo>
                <a:lnTo>
                  <a:pt x="317" y="122"/>
                </a:lnTo>
                <a:lnTo>
                  <a:pt x="317" y="122"/>
                </a:lnTo>
                <a:lnTo>
                  <a:pt x="318" y="122"/>
                </a:lnTo>
                <a:lnTo>
                  <a:pt x="319" y="122"/>
                </a:lnTo>
                <a:lnTo>
                  <a:pt x="320" y="122"/>
                </a:lnTo>
                <a:lnTo>
                  <a:pt x="319" y="122"/>
                </a:lnTo>
                <a:lnTo>
                  <a:pt x="319" y="123"/>
                </a:lnTo>
                <a:lnTo>
                  <a:pt x="319" y="125"/>
                </a:lnTo>
                <a:lnTo>
                  <a:pt x="319" y="126"/>
                </a:lnTo>
                <a:lnTo>
                  <a:pt x="319" y="128"/>
                </a:lnTo>
                <a:lnTo>
                  <a:pt x="318" y="129"/>
                </a:lnTo>
                <a:lnTo>
                  <a:pt x="317" y="131"/>
                </a:lnTo>
                <a:lnTo>
                  <a:pt x="317" y="132"/>
                </a:lnTo>
                <a:lnTo>
                  <a:pt x="316" y="132"/>
                </a:lnTo>
                <a:lnTo>
                  <a:pt x="316" y="132"/>
                </a:lnTo>
                <a:lnTo>
                  <a:pt x="316" y="133"/>
                </a:lnTo>
                <a:lnTo>
                  <a:pt x="315" y="134"/>
                </a:lnTo>
                <a:lnTo>
                  <a:pt x="315" y="134"/>
                </a:lnTo>
                <a:lnTo>
                  <a:pt x="314" y="134"/>
                </a:lnTo>
                <a:lnTo>
                  <a:pt x="314" y="135"/>
                </a:lnTo>
                <a:lnTo>
                  <a:pt x="314" y="135"/>
                </a:lnTo>
                <a:lnTo>
                  <a:pt x="314" y="135"/>
                </a:lnTo>
                <a:lnTo>
                  <a:pt x="314" y="136"/>
                </a:lnTo>
                <a:lnTo>
                  <a:pt x="314" y="136"/>
                </a:lnTo>
                <a:lnTo>
                  <a:pt x="314" y="136"/>
                </a:lnTo>
                <a:lnTo>
                  <a:pt x="314" y="137"/>
                </a:lnTo>
                <a:lnTo>
                  <a:pt x="313" y="137"/>
                </a:lnTo>
                <a:lnTo>
                  <a:pt x="313" y="138"/>
                </a:lnTo>
                <a:lnTo>
                  <a:pt x="313" y="139"/>
                </a:lnTo>
                <a:lnTo>
                  <a:pt x="313" y="139"/>
                </a:lnTo>
                <a:lnTo>
                  <a:pt x="312" y="139"/>
                </a:lnTo>
                <a:lnTo>
                  <a:pt x="312" y="141"/>
                </a:lnTo>
                <a:lnTo>
                  <a:pt x="311" y="141"/>
                </a:lnTo>
                <a:lnTo>
                  <a:pt x="311" y="142"/>
                </a:lnTo>
                <a:lnTo>
                  <a:pt x="311" y="142"/>
                </a:lnTo>
                <a:lnTo>
                  <a:pt x="310" y="143"/>
                </a:lnTo>
                <a:lnTo>
                  <a:pt x="310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9" y="144"/>
                </a:lnTo>
                <a:lnTo>
                  <a:pt x="308" y="145"/>
                </a:lnTo>
                <a:lnTo>
                  <a:pt x="308" y="146"/>
                </a:lnTo>
                <a:lnTo>
                  <a:pt x="307" y="147"/>
                </a:lnTo>
                <a:lnTo>
                  <a:pt x="307" y="147"/>
                </a:lnTo>
                <a:lnTo>
                  <a:pt x="307" y="148"/>
                </a:lnTo>
                <a:lnTo>
                  <a:pt x="307" y="150"/>
                </a:lnTo>
                <a:lnTo>
                  <a:pt x="306" y="150"/>
                </a:lnTo>
                <a:lnTo>
                  <a:pt x="306" y="150"/>
                </a:lnTo>
                <a:lnTo>
                  <a:pt x="306" y="151"/>
                </a:lnTo>
                <a:lnTo>
                  <a:pt x="306" y="151"/>
                </a:lnTo>
                <a:lnTo>
                  <a:pt x="306" y="152"/>
                </a:lnTo>
                <a:lnTo>
                  <a:pt x="306" y="153"/>
                </a:lnTo>
                <a:lnTo>
                  <a:pt x="306" y="153"/>
                </a:lnTo>
                <a:lnTo>
                  <a:pt x="306" y="154"/>
                </a:lnTo>
                <a:lnTo>
                  <a:pt x="306" y="155"/>
                </a:lnTo>
                <a:lnTo>
                  <a:pt x="306" y="155"/>
                </a:lnTo>
                <a:lnTo>
                  <a:pt x="306" y="156"/>
                </a:lnTo>
                <a:lnTo>
                  <a:pt x="306" y="158"/>
                </a:lnTo>
                <a:lnTo>
                  <a:pt x="306" y="159"/>
                </a:lnTo>
                <a:lnTo>
                  <a:pt x="306" y="159"/>
                </a:lnTo>
                <a:lnTo>
                  <a:pt x="307" y="161"/>
                </a:lnTo>
                <a:lnTo>
                  <a:pt x="307" y="162"/>
                </a:lnTo>
                <a:lnTo>
                  <a:pt x="307" y="164"/>
                </a:lnTo>
                <a:lnTo>
                  <a:pt x="308" y="166"/>
                </a:lnTo>
                <a:lnTo>
                  <a:pt x="309" y="167"/>
                </a:lnTo>
                <a:lnTo>
                  <a:pt x="310" y="170"/>
                </a:lnTo>
                <a:lnTo>
                  <a:pt x="311" y="171"/>
                </a:lnTo>
                <a:lnTo>
                  <a:pt x="312" y="171"/>
                </a:lnTo>
                <a:lnTo>
                  <a:pt x="316" y="173"/>
                </a:lnTo>
                <a:lnTo>
                  <a:pt x="317" y="173"/>
                </a:lnTo>
                <a:lnTo>
                  <a:pt x="318" y="175"/>
                </a:lnTo>
                <a:lnTo>
                  <a:pt x="319" y="175"/>
                </a:lnTo>
                <a:lnTo>
                  <a:pt x="321" y="177"/>
                </a:lnTo>
                <a:lnTo>
                  <a:pt x="322" y="178"/>
                </a:lnTo>
                <a:lnTo>
                  <a:pt x="322" y="179"/>
                </a:lnTo>
                <a:lnTo>
                  <a:pt x="320" y="182"/>
                </a:lnTo>
                <a:lnTo>
                  <a:pt x="319" y="183"/>
                </a:lnTo>
                <a:lnTo>
                  <a:pt x="319" y="183"/>
                </a:lnTo>
                <a:lnTo>
                  <a:pt x="319" y="183"/>
                </a:lnTo>
                <a:lnTo>
                  <a:pt x="319" y="184"/>
                </a:lnTo>
                <a:lnTo>
                  <a:pt x="319" y="184"/>
                </a:lnTo>
                <a:lnTo>
                  <a:pt x="319" y="185"/>
                </a:lnTo>
                <a:lnTo>
                  <a:pt x="318" y="186"/>
                </a:lnTo>
                <a:lnTo>
                  <a:pt x="318" y="187"/>
                </a:lnTo>
                <a:lnTo>
                  <a:pt x="312" y="185"/>
                </a:lnTo>
                <a:lnTo>
                  <a:pt x="311" y="185"/>
                </a:lnTo>
                <a:lnTo>
                  <a:pt x="311" y="185"/>
                </a:lnTo>
                <a:lnTo>
                  <a:pt x="311" y="185"/>
                </a:lnTo>
                <a:lnTo>
                  <a:pt x="308" y="187"/>
                </a:lnTo>
                <a:lnTo>
                  <a:pt x="308" y="188"/>
                </a:lnTo>
                <a:lnTo>
                  <a:pt x="308" y="189"/>
                </a:lnTo>
                <a:lnTo>
                  <a:pt x="307" y="190"/>
                </a:lnTo>
                <a:lnTo>
                  <a:pt x="310" y="197"/>
                </a:lnTo>
                <a:lnTo>
                  <a:pt x="312" y="199"/>
                </a:lnTo>
                <a:lnTo>
                  <a:pt x="313" y="200"/>
                </a:lnTo>
                <a:lnTo>
                  <a:pt x="315" y="200"/>
                </a:lnTo>
                <a:lnTo>
                  <a:pt x="315" y="200"/>
                </a:lnTo>
                <a:lnTo>
                  <a:pt x="317" y="201"/>
                </a:lnTo>
                <a:lnTo>
                  <a:pt x="317" y="201"/>
                </a:lnTo>
                <a:lnTo>
                  <a:pt x="317" y="201"/>
                </a:lnTo>
                <a:lnTo>
                  <a:pt x="318" y="200"/>
                </a:lnTo>
                <a:lnTo>
                  <a:pt x="318" y="200"/>
                </a:lnTo>
                <a:lnTo>
                  <a:pt x="318" y="201"/>
                </a:lnTo>
                <a:lnTo>
                  <a:pt x="318" y="201"/>
                </a:lnTo>
                <a:lnTo>
                  <a:pt x="318" y="201"/>
                </a:lnTo>
                <a:lnTo>
                  <a:pt x="318" y="202"/>
                </a:lnTo>
                <a:lnTo>
                  <a:pt x="319" y="202"/>
                </a:lnTo>
                <a:lnTo>
                  <a:pt x="319" y="202"/>
                </a:lnTo>
                <a:lnTo>
                  <a:pt x="319" y="202"/>
                </a:lnTo>
                <a:lnTo>
                  <a:pt x="320" y="202"/>
                </a:lnTo>
                <a:lnTo>
                  <a:pt x="320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1" y="203"/>
                </a:lnTo>
                <a:lnTo>
                  <a:pt x="322" y="203"/>
                </a:lnTo>
                <a:lnTo>
                  <a:pt x="322" y="203"/>
                </a:lnTo>
                <a:lnTo>
                  <a:pt x="322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3"/>
                </a:lnTo>
                <a:lnTo>
                  <a:pt x="323" y="204"/>
                </a:lnTo>
                <a:lnTo>
                  <a:pt x="323" y="204"/>
                </a:lnTo>
                <a:lnTo>
                  <a:pt x="322" y="204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2" y="205"/>
                </a:lnTo>
                <a:lnTo>
                  <a:pt x="323" y="205"/>
                </a:lnTo>
                <a:lnTo>
                  <a:pt x="323" y="205"/>
                </a:lnTo>
                <a:lnTo>
                  <a:pt x="323" y="205"/>
                </a:lnTo>
                <a:lnTo>
                  <a:pt x="324" y="206"/>
                </a:lnTo>
                <a:lnTo>
                  <a:pt x="324" y="206"/>
                </a:lnTo>
                <a:lnTo>
                  <a:pt x="324" y="206"/>
                </a:lnTo>
                <a:lnTo>
                  <a:pt x="324" y="205"/>
                </a:lnTo>
                <a:lnTo>
                  <a:pt x="324" y="205"/>
                </a:lnTo>
                <a:lnTo>
                  <a:pt x="325" y="205"/>
                </a:lnTo>
                <a:lnTo>
                  <a:pt x="325" y="205"/>
                </a:lnTo>
                <a:lnTo>
                  <a:pt x="325" y="205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6" y="206"/>
                </a:lnTo>
                <a:lnTo>
                  <a:pt x="327" y="206"/>
                </a:lnTo>
                <a:lnTo>
                  <a:pt x="327" y="206"/>
                </a:lnTo>
                <a:lnTo>
                  <a:pt x="328" y="205"/>
                </a:lnTo>
                <a:lnTo>
                  <a:pt x="328" y="205"/>
                </a:lnTo>
                <a:lnTo>
                  <a:pt x="329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0" y="205"/>
                </a:lnTo>
                <a:lnTo>
                  <a:pt x="331" y="205"/>
                </a:lnTo>
                <a:lnTo>
                  <a:pt x="332" y="204"/>
                </a:lnTo>
                <a:lnTo>
                  <a:pt x="333" y="203"/>
                </a:lnTo>
                <a:lnTo>
                  <a:pt x="335" y="202"/>
                </a:lnTo>
                <a:lnTo>
                  <a:pt x="335" y="202"/>
                </a:lnTo>
                <a:lnTo>
                  <a:pt x="335" y="201"/>
                </a:lnTo>
                <a:lnTo>
                  <a:pt x="336" y="200"/>
                </a:lnTo>
                <a:lnTo>
                  <a:pt x="336" y="198"/>
                </a:lnTo>
                <a:lnTo>
                  <a:pt x="336" y="198"/>
                </a:lnTo>
                <a:lnTo>
                  <a:pt x="336" y="197"/>
                </a:lnTo>
                <a:lnTo>
                  <a:pt x="336" y="197"/>
                </a:lnTo>
                <a:lnTo>
                  <a:pt x="336" y="197"/>
                </a:lnTo>
                <a:lnTo>
                  <a:pt x="336" y="196"/>
                </a:lnTo>
                <a:lnTo>
                  <a:pt x="336" y="194"/>
                </a:lnTo>
                <a:lnTo>
                  <a:pt x="339" y="194"/>
                </a:lnTo>
                <a:lnTo>
                  <a:pt x="340" y="194"/>
                </a:lnTo>
                <a:lnTo>
                  <a:pt x="341" y="194"/>
                </a:lnTo>
                <a:lnTo>
                  <a:pt x="342" y="194"/>
                </a:lnTo>
                <a:lnTo>
                  <a:pt x="343" y="194"/>
                </a:lnTo>
                <a:lnTo>
                  <a:pt x="345" y="195"/>
                </a:lnTo>
                <a:lnTo>
                  <a:pt x="345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5"/>
                </a:lnTo>
                <a:lnTo>
                  <a:pt x="346" y="196"/>
                </a:lnTo>
                <a:lnTo>
                  <a:pt x="346" y="196"/>
                </a:lnTo>
                <a:lnTo>
                  <a:pt x="346" y="196"/>
                </a:lnTo>
                <a:lnTo>
                  <a:pt x="347" y="196"/>
                </a:lnTo>
                <a:lnTo>
                  <a:pt x="347" y="197"/>
                </a:lnTo>
                <a:lnTo>
                  <a:pt x="347" y="197"/>
                </a:lnTo>
                <a:lnTo>
                  <a:pt x="348" y="198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9"/>
                </a:lnTo>
                <a:lnTo>
                  <a:pt x="349" y="199"/>
                </a:lnTo>
                <a:lnTo>
                  <a:pt x="350" y="199"/>
                </a:lnTo>
                <a:lnTo>
                  <a:pt x="350" y="199"/>
                </a:lnTo>
                <a:lnTo>
                  <a:pt x="351" y="199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1" y="198"/>
                </a:lnTo>
                <a:lnTo>
                  <a:pt x="352" y="198"/>
                </a:lnTo>
                <a:lnTo>
                  <a:pt x="352" y="198"/>
                </a:lnTo>
                <a:lnTo>
                  <a:pt x="352" y="198"/>
                </a:lnTo>
                <a:lnTo>
                  <a:pt x="353" y="198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3" y="199"/>
                </a:lnTo>
                <a:lnTo>
                  <a:pt x="354" y="199"/>
                </a:lnTo>
                <a:lnTo>
                  <a:pt x="354" y="199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4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3" y="198"/>
                </a:lnTo>
                <a:lnTo>
                  <a:pt x="352" y="197"/>
                </a:lnTo>
                <a:lnTo>
                  <a:pt x="352" y="197"/>
                </a:lnTo>
                <a:lnTo>
                  <a:pt x="352" y="197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6"/>
                </a:lnTo>
                <a:lnTo>
                  <a:pt x="353" y="195"/>
                </a:lnTo>
                <a:lnTo>
                  <a:pt x="353" y="195"/>
                </a:lnTo>
                <a:lnTo>
                  <a:pt x="354" y="195"/>
                </a:lnTo>
                <a:lnTo>
                  <a:pt x="354" y="195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4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2"/>
                </a:lnTo>
                <a:lnTo>
                  <a:pt x="353" y="191"/>
                </a:lnTo>
                <a:lnTo>
                  <a:pt x="353" y="191"/>
                </a:lnTo>
                <a:lnTo>
                  <a:pt x="352" y="191"/>
                </a:lnTo>
                <a:lnTo>
                  <a:pt x="352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1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90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1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2" y="189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7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6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5"/>
                </a:lnTo>
                <a:lnTo>
                  <a:pt x="355" y="184"/>
                </a:lnTo>
                <a:lnTo>
                  <a:pt x="355" y="184"/>
                </a:lnTo>
                <a:lnTo>
                  <a:pt x="355" y="184"/>
                </a:lnTo>
                <a:lnTo>
                  <a:pt x="355" y="183"/>
                </a:lnTo>
                <a:lnTo>
                  <a:pt x="355" y="183"/>
                </a:lnTo>
                <a:lnTo>
                  <a:pt x="355" y="183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2"/>
                </a:lnTo>
                <a:lnTo>
                  <a:pt x="355" y="181"/>
                </a:lnTo>
                <a:lnTo>
                  <a:pt x="355" y="181"/>
                </a:lnTo>
                <a:lnTo>
                  <a:pt x="355" y="181"/>
                </a:lnTo>
                <a:lnTo>
                  <a:pt x="356" y="180"/>
                </a:lnTo>
                <a:lnTo>
                  <a:pt x="360" y="183"/>
                </a:lnTo>
                <a:lnTo>
                  <a:pt x="361" y="183"/>
                </a:lnTo>
                <a:lnTo>
                  <a:pt x="361" y="183"/>
                </a:lnTo>
                <a:lnTo>
                  <a:pt x="364" y="184"/>
                </a:lnTo>
                <a:lnTo>
                  <a:pt x="369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5"/>
                </a:lnTo>
                <a:lnTo>
                  <a:pt x="370" y="186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0" y="187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1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2" y="188"/>
                </a:lnTo>
                <a:lnTo>
                  <a:pt x="373" y="188"/>
                </a:lnTo>
                <a:lnTo>
                  <a:pt x="374" y="188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4" y="187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5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6"/>
                </a:lnTo>
                <a:lnTo>
                  <a:pt x="376" y="187"/>
                </a:lnTo>
                <a:lnTo>
                  <a:pt x="377" y="187"/>
                </a:lnTo>
                <a:lnTo>
                  <a:pt x="377" y="187"/>
                </a:lnTo>
                <a:lnTo>
                  <a:pt x="378" y="187"/>
                </a:lnTo>
                <a:lnTo>
                  <a:pt x="378" y="187"/>
                </a:lnTo>
                <a:lnTo>
                  <a:pt x="378" y="187"/>
                </a:lnTo>
                <a:lnTo>
                  <a:pt x="379" y="188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0" y="189"/>
                </a:lnTo>
                <a:lnTo>
                  <a:pt x="381" y="189"/>
                </a:lnTo>
                <a:lnTo>
                  <a:pt x="381" y="189"/>
                </a:lnTo>
                <a:lnTo>
                  <a:pt x="381" y="189"/>
                </a:lnTo>
                <a:lnTo>
                  <a:pt x="382" y="188"/>
                </a:lnTo>
                <a:lnTo>
                  <a:pt x="382" y="188"/>
                </a:lnTo>
                <a:lnTo>
                  <a:pt x="382" y="188"/>
                </a:lnTo>
                <a:lnTo>
                  <a:pt x="382" y="187"/>
                </a:lnTo>
                <a:lnTo>
                  <a:pt x="382" y="187"/>
                </a:lnTo>
                <a:lnTo>
                  <a:pt x="383" y="187"/>
                </a:lnTo>
                <a:lnTo>
                  <a:pt x="383" y="187"/>
                </a:lnTo>
                <a:lnTo>
                  <a:pt x="383" y="187"/>
                </a:lnTo>
                <a:lnTo>
                  <a:pt x="384" y="187"/>
                </a:lnTo>
                <a:lnTo>
                  <a:pt x="384" y="188"/>
                </a:lnTo>
                <a:lnTo>
                  <a:pt x="384" y="188"/>
                </a:lnTo>
                <a:lnTo>
                  <a:pt x="384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8"/>
                </a:lnTo>
                <a:lnTo>
                  <a:pt x="383" y="189"/>
                </a:lnTo>
                <a:lnTo>
                  <a:pt x="383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4" y="189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3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0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1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1" y="191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1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2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3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4"/>
                </a:lnTo>
                <a:lnTo>
                  <a:pt x="382" y="195"/>
                </a:lnTo>
                <a:lnTo>
                  <a:pt x="382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5"/>
                </a:lnTo>
                <a:lnTo>
                  <a:pt x="381" y="196"/>
                </a:lnTo>
                <a:lnTo>
                  <a:pt x="381" y="196"/>
                </a:lnTo>
                <a:lnTo>
                  <a:pt x="380" y="196"/>
                </a:lnTo>
                <a:lnTo>
                  <a:pt x="380" y="196"/>
                </a:lnTo>
                <a:lnTo>
                  <a:pt x="381" y="196"/>
                </a:lnTo>
                <a:lnTo>
                  <a:pt x="381" y="196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7"/>
                </a:lnTo>
                <a:lnTo>
                  <a:pt x="381" y="198"/>
                </a:lnTo>
                <a:lnTo>
                  <a:pt x="381" y="198"/>
                </a:lnTo>
                <a:lnTo>
                  <a:pt x="381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8"/>
                </a:lnTo>
                <a:lnTo>
                  <a:pt x="380" y="199"/>
                </a:lnTo>
                <a:lnTo>
                  <a:pt x="380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0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80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1"/>
                </a:lnTo>
                <a:lnTo>
                  <a:pt x="379" y="202"/>
                </a:lnTo>
                <a:lnTo>
                  <a:pt x="379" y="202"/>
                </a:lnTo>
                <a:lnTo>
                  <a:pt x="379" y="202"/>
                </a:lnTo>
                <a:lnTo>
                  <a:pt x="380" y="203"/>
                </a:lnTo>
                <a:lnTo>
                  <a:pt x="380" y="203"/>
                </a:lnTo>
                <a:lnTo>
                  <a:pt x="380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3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1" y="204"/>
                </a:lnTo>
                <a:lnTo>
                  <a:pt x="380" y="204"/>
                </a:lnTo>
                <a:lnTo>
                  <a:pt x="380" y="204"/>
                </a:lnTo>
                <a:lnTo>
                  <a:pt x="380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9" y="204"/>
                </a:lnTo>
                <a:lnTo>
                  <a:pt x="378" y="204"/>
                </a:lnTo>
                <a:lnTo>
                  <a:pt x="378" y="205"/>
                </a:lnTo>
                <a:lnTo>
                  <a:pt x="378" y="205"/>
                </a:lnTo>
                <a:lnTo>
                  <a:pt x="378" y="205"/>
                </a:lnTo>
                <a:lnTo>
                  <a:pt x="378" y="204"/>
                </a:lnTo>
                <a:lnTo>
                  <a:pt x="378" y="204"/>
                </a:lnTo>
                <a:lnTo>
                  <a:pt x="377" y="204"/>
                </a:lnTo>
                <a:lnTo>
                  <a:pt x="377" y="204"/>
                </a:lnTo>
                <a:lnTo>
                  <a:pt x="377" y="204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5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6" y="206"/>
                </a:lnTo>
                <a:lnTo>
                  <a:pt x="375" y="206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7"/>
                </a:lnTo>
                <a:lnTo>
                  <a:pt x="375" y="208"/>
                </a:lnTo>
                <a:lnTo>
                  <a:pt x="375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8"/>
                </a:lnTo>
                <a:lnTo>
                  <a:pt x="374" y="209"/>
                </a:lnTo>
                <a:lnTo>
                  <a:pt x="374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09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3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1" y="210"/>
                </a:lnTo>
                <a:lnTo>
                  <a:pt x="370" y="210"/>
                </a:lnTo>
                <a:lnTo>
                  <a:pt x="370" y="210"/>
                </a:lnTo>
                <a:lnTo>
                  <a:pt x="370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10"/>
                </a:lnTo>
                <a:lnTo>
                  <a:pt x="369" y="209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8"/>
                </a:lnTo>
                <a:lnTo>
                  <a:pt x="369" y="207"/>
                </a:lnTo>
                <a:lnTo>
                  <a:pt x="369" y="207"/>
                </a:lnTo>
                <a:lnTo>
                  <a:pt x="368" y="207"/>
                </a:lnTo>
                <a:lnTo>
                  <a:pt x="368" y="206"/>
                </a:lnTo>
                <a:lnTo>
                  <a:pt x="368" y="206"/>
                </a:lnTo>
                <a:lnTo>
                  <a:pt x="367" y="206"/>
                </a:lnTo>
                <a:lnTo>
                  <a:pt x="367" y="206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7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6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5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4" y="205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4"/>
                </a:lnTo>
                <a:lnTo>
                  <a:pt x="363" y="203"/>
                </a:lnTo>
                <a:lnTo>
                  <a:pt x="363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9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5"/>
                </a:lnTo>
                <a:lnTo>
                  <a:pt x="358" y="206"/>
                </a:lnTo>
                <a:lnTo>
                  <a:pt x="358" y="207"/>
                </a:lnTo>
                <a:lnTo>
                  <a:pt x="358" y="208"/>
                </a:lnTo>
                <a:lnTo>
                  <a:pt x="358" y="208"/>
                </a:lnTo>
                <a:lnTo>
                  <a:pt x="358" y="208"/>
                </a:lnTo>
                <a:lnTo>
                  <a:pt x="359" y="208"/>
                </a:lnTo>
                <a:lnTo>
                  <a:pt x="359" y="208"/>
                </a:lnTo>
                <a:lnTo>
                  <a:pt x="360" y="209"/>
                </a:lnTo>
                <a:lnTo>
                  <a:pt x="360" y="209"/>
                </a:lnTo>
                <a:lnTo>
                  <a:pt x="360" y="209"/>
                </a:lnTo>
                <a:lnTo>
                  <a:pt x="361" y="210"/>
                </a:lnTo>
                <a:lnTo>
                  <a:pt x="363" y="211"/>
                </a:lnTo>
                <a:lnTo>
                  <a:pt x="363" y="211"/>
                </a:lnTo>
                <a:lnTo>
                  <a:pt x="363" y="212"/>
                </a:lnTo>
                <a:lnTo>
                  <a:pt x="363" y="212"/>
                </a:lnTo>
                <a:lnTo>
                  <a:pt x="364" y="212"/>
                </a:lnTo>
                <a:lnTo>
                  <a:pt x="364" y="212"/>
                </a:lnTo>
                <a:lnTo>
                  <a:pt x="364" y="212"/>
                </a:lnTo>
                <a:lnTo>
                  <a:pt x="365" y="213"/>
                </a:lnTo>
                <a:lnTo>
                  <a:pt x="365" y="213"/>
                </a:lnTo>
                <a:lnTo>
                  <a:pt x="365" y="213"/>
                </a:lnTo>
                <a:lnTo>
                  <a:pt x="366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4"/>
                </a:lnTo>
                <a:lnTo>
                  <a:pt x="367" y="215"/>
                </a:lnTo>
                <a:lnTo>
                  <a:pt x="367" y="215"/>
                </a:lnTo>
                <a:lnTo>
                  <a:pt x="367" y="215"/>
                </a:lnTo>
                <a:lnTo>
                  <a:pt x="367" y="216"/>
                </a:lnTo>
                <a:lnTo>
                  <a:pt x="366" y="216"/>
                </a:lnTo>
                <a:lnTo>
                  <a:pt x="366" y="216"/>
                </a:lnTo>
                <a:lnTo>
                  <a:pt x="366" y="217"/>
                </a:lnTo>
                <a:lnTo>
                  <a:pt x="366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8"/>
                </a:lnTo>
                <a:lnTo>
                  <a:pt x="363" y="218"/>
                </a:lnTo>
                <a:lnTo>
                  <a:pt x="363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7"/>
                </a:lnTo>
                <a:lnTo>
                  <a:pt x="362" y="218"/>
                </a:lnTo>
                <a:lnTo>
                  <a:pt x="362" y="218"/>
                </a:lnTo>
                <a:lnTo>
                  <a:pt x="362" y="219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0"/>
                </a:lnTo>
                <a:lnTo>
                  <a:pt x="362" y="221"/>
                </a:lnTo>
                <a:lnTo>
                  <a:pt x="363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1"/>
                </a:lnTo>
                <a:lnTo>
                  <a:pt x="364" y="222"/>
                </a:lnTo>
                <a:lnTo>
                  <a:pt x="364" y="222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4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5" y="223"/>
                </a:lnTo>
                <a:lnTo>
                  <a:pt x="366" y="224"/>
                </a:lnTo>
                <a:lnTo>
                  <a:pt x="366" y="224"/>
                </a:lnTo>
                <a:lnTo>
                  <a:pt x="366" y="223"/>
                </a:lnTo>
                <a:lnTo>
                  <a:pt x="366" y="223"/>
                </a:lnTo>
                <a:lnTo>
                  <a:pt x="366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3"/>
                </a:lnTo>
                <a:lnTo>
                  <a:pt x="367" y="223"/>
                </a:lnTo>
                <a:lnTo>
                  <a:pt x="367" y="223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4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8" y="225"/>
                </a:lnTo>
                <a:lnTo>
                  <a:pt x="369" y="225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69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6"/>
                </a:lnTo>
                <a:lnTo>
                  <a:pt x="370" y="227"/>
                </a:lnTo>
                <a:lnTo>
                  <a:pt x="371" y="228"/>
                </a:lnTo>
                <a:lnTo>
                  <a:pt x="371" y="228"/>
                </a:lnTo>
                <a:lnTo>
                  <a:pt x="371" y="228"/>
                </a:lnTo>
                <a:lnTo>
                  <a:pt x="372" y="230"/>
                </a:lnTo>
                <a:lnTo>
                  <a:pt x="372" y="230"/>
                </a:lnTo>
                <a:lnTo>
                  <a:pt x="373" y="230"/>
                </a:lnTo>
                <a:lnTo>
                  <a:pt x="373" y="230"/>
                </a:lnTo>
                <a:lnTo>
                  <a:pt x="373" y="231"/>
                </a:lnTo>
                <a:lnTo>
                  <a:pt x="373" y="231"/>
                </a:lnTo>
                <a:lnTo>
                  <a:pt x="373" y="231"/>
                </a:lnTo>
                <a:lnTo>
                  <a:pt x="373" y="232"/>
                </a:lnTo>
                <a:lnTo>
                  <a:pt x="372" y="232"/>
                </a:lnTo>
                <a:lnTo>
                  <a:pt x="371" y="233"/>
                </a:lnTo>
                <a:lnTo>
                  <a:pt x="371" y="233"/>
                </a:lnTo>
                <a:lnTo>
                  <a:pt x="371" y="233"/>
                </a:lnTo>
                <a:lnTo>
                  <a:pt x="371" y="234"/>
                </a:lnTo>
                <a:lnTo>
                  <a:pt x="371" y="235"/>
                </a:lnTo>
                <a:lnTo>
                  <a:pt x="372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5"/>
                </a:lnTo>
                <a:lnTo>
                  <a:pt x="371" y="236"/>
                </a:lnTo>
                <a:lnTo>
                  <a:pt x="371" y="236"/>
                </a:lnTo>
                <a:lnTo>
                  <a:pt x="370" y="236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7"/>
                </a:lnTo>
                <a:lnTo>
                  <a:pt x="369" y="238"/>
                </a:lnTo>
                <a:lnTo>
                  <a:pt x="369" y="238"/>
                </a:lnTo>
                <a:lnTo>
                  <a:pt x="369" y="239"/>
                </a:lnTo>
                <a:lnTo>
                  <a:pt x="369" y="240"/>
                </a:lnTo>
                <a:lnTo>
                  <a:pt x="369" y="240"/>
                </a:lnTo>
                <a:lnTo>
                  <a:pt x="369" y="241"/>
                </a:lnTo>
                <a:lnTo>
                  <a:pt x="368" y="242"/>
                </a:lnTo>
                <a:lnTo>
                  <a:pt x="368" y="242"/>
                </a:lnTo>
                <a:lnTo>
                  <a:pt x="367" y="243"/>
                </a:lnTo>
                <a:lnTo>
                  <a:pt x="367" y="243"/>
                </a:lnTo>
                <a:lnTo>
                  <a:pt x="367" y="243"/>
                </a:lnTo>
                <a:lnTo>
                  <a:pt x="367" y="242"/>
                </a:lnTo>
                <a:lnTo>
                  <a:pt x="366" y="241"/>
                </a:lnTo>
                <a:lnTo>
                  <a:pt x="365" y="242"/>
                </a:lnTo>
                <a:lnTo>
                  <a:pt x="365" y="243"/>
                </a:lnTo>
                <a:lnTo>
                  <a:pt x="365" y="244"/>
                </a:lnTo>
                <a:lnTo>
                  <a:pt x="365" y="245"/>
                </a:lnTo>
                <a:lnTo>
                  <a:pt x="365" y="246"/>
                </a:lnTo>
                <a:lnTo>
                  <a:pt x="365" y="247"/>
                </a:lnTo>
                <a:lnTo>
                  <a:pt x="365" y="247"/>
                </a:lnTo>
                <a:lnTo>
                  <a:pt x="365" y="248"/>
                </a:lnTo>
                <a:lnTo>
                  <a:pt x="366" y="248"/>
                </a:lnTo>
                <a:lnTo>
                  <a:pt x="366" y="248"/>
                </a:lnTo>
                <a:lnTo>
                  <a:pt x="366" y="248"/>
                </a:lnTo>
                <a:lnTo>
                  <a:pt x="367" y="248"/>
                </a:lnTo>
                <a:lnTo>
                  <a:pt x="367" y="248"/>
                </a:lnTo>
                <a:lnTo>
                  <a:pt x="367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6" y="249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0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1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2"/>
                </a:lnTo>
                <a:lnTo>
                  <a:pt x="365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3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6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5"/>
                </a:lnTo>
                <a:lnTo>
                  <a:pt x="366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8" y="256"/>
                </a:lnTo>
                <a:lnTo>
                  <a:pt x="368" y="256"/>
                </a:lnTo>
                <a:lnTo>
                  <a:pt x="368" y="256"/>
                </a:lnTo>
                <a:lnTo>
                  <a:pt x="369" y="257"/>
                </a:lnTo>
                <a:lnTo>
                  <a:pt x="369" y="257"/>
                </a:lnTo>
                <a:lnTo>
                  <a:pt x="369" y="257"/>
                </a:lnTo>
                <a:lnTo>
                  <a:pt x="368" y="258"/>
                </a:lnTo>
                <a:lnTo>
                  <a:pt x="367" y="258"/>
                </a:lnTo>
                <a:lnTo>
                  <a:pt x="367" y="258"/>
                </a:lnTo>
                <a:lnTo>
                  <a:pt x="367" y="258"/>
                </a:lnTo>
                <a:lnTo>
                  <a:pt x="368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8"/>
                </a:lnTo>
                <a:lnTo>
                  <a:pt x="369" y="259"/>
                </a:lnTo>
                <a:lnTo>
                  <a:pt x="369" y="259"/>
                </a:lnTo>
                <a:lnTo>
                  <a:pt x="369" y="259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9" y="260"/>
                </a:lnTo>
                <a:lnTo>
                  <a:pt x="368" y="260"/>
                </a:lnTo>
                <a:lnTo>
                  <a:pt x="368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0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1"/>
                </a:lnTo>
                <a:lnTo>
                  <a:pt x="367" y="262"/>
                </a:lnTo>
                <a:lnTo>
                  <a:pt x="368" y="262"/>
                </a:lnTo>
                <a:lnTo>
                  <a:pt x="368" y="262"/>
                </a:lnTo>
                <a:lnTo>
                  <a:pt x="367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3"/>
                </a:lnTo>
                <a:lnTo>
                  <a:pt x="366" y="264"/>
                </a:lnTo>
                <a:lnTo>
                  <a:pt x="366" y="264"/>
                </a:lnTo>
                <a:lnTo>
                  <a:pt x="367" y="264"/>
                </a:lnTo>
                <a:lnTo>
                  <a:pt x="367" y="264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5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7" y="266"/>
                </a:lnTo>
                <a:lnTo>
                  <a:pt x="368" y="265"/>
                </a:lnTo>
                <a:lnTo>
                  <a:pt x="368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5"/>
                </a:lnTo>
                <a:lnTo>
                  <a:pt x="369" y="266"/>
                </a:lnTo>
                <a:lnTo>
                  <a:pt x="369" y="266"/>
                </a:lnTo>
                <a:lnTo>
                  <a:pt x="369" y="267"/>
                </a:lnTo>
                <a:lnTo>
                  <a:pt x="369" y="267"/>
                </a:lnTo>
                <a:lnTo>
                  <a:pt x="369" y="267"/>
                </a:lnTo>
                <a:lnTo>
                  <a:pt x="369" y="268"/>
                </a:lnTo>
                <a:lnTo>
                  <a:pt x="369" y="268"/>
                </a:lnTo>
                <a:lnTo>
                  <a:pt x="369" y="268"/>
                </a:lnTo>
                <a:lnTo>
                  <a:pt x="369" y="269"/>
                </a:lnTo>
                <a:lnTo>
                  <a:pt x="370" y="269"/>
                </a:lnTo>
                <a:lnTo>
                  <a:pt x="370" y="268"/>
                </a:lnTo>
                <a:lnTo>
                  <a:pt x="371" y="268"/>
                </a:lnTo>
                <a:lnTo>
                  <a:pt x="371" y="268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69"/>
                </a:lnTo>
                <a:lnTo>
                  <a:pt x="371" y="270"/>
                </a:lnTo>
                <a:lnTo>
                  <a:pt x="371" y="270"/>
                </a:lnTo>
                <a:lnTo>
                  <a:pt x="373" y="271"/>
                </a:lnTo>
                <a:lnTo>
                  <a:pt x="374" y="271"/>
                </a:lnTo>
                <a:lnTo>
                  <a:pt x="374" y="272"/>
                </a:lnTo>
                <a:lnTo>
                  <a:pt x="373" y="272"/>
                </a:lnTo>
                <a:lnTo>
                  <a:pt x="373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5"/>
                </a:lnTo>
                <a:lnTo>
                  <a:pt x="372" y="276"/>
                </a:lnTo>
                <a:lnTo>
                  <a:pt x="372" y="276"/>
                </a:lnTo>
                <a:lnTo>
                  <a:pt x="372" y="276"/>
                </a:lnTo>
                <a:lnTo>
                  <a:pt x="372" y="277"/>
                </a:lnTo>
                <a:lnTo>
                  <a:pt x="372" y="277"/>
                </a:lnTo>
                <a:lnTo>
                  <a:pt x="372" y="278"/>
                </a:lnTo>
                <a:lnTo>
                  <a:pt x="372" y="278"/>
                </a:lnTo>
                <a:lnTo>
                  <a:pt x="372" y="279"/>
                </a:lnTo>
                <a:lnTo>
                  <a:pt x="372" y="279"/>
                </a:lnTo>
                <a:lnTo>
                  <a:pt x="373" y="279"/>
                </a:lnTo>
                <a:lnTo>
                  <a:pt x="374" y="278"/>
                </a:lnTo>
                <a:lnTo>
                  <a:pt x="374" y="277"/>
                </a:lnTo>
                <a:lnTo>
                  <a:pt x="374" y="278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79"/>
                </a:lnTo>
                <a:lnTo>
                  <a:pt x="374" y="280"/>
                </a:lnTo>
                <a:lnTo>
                  <a:pt x="374" y="280"/>
                </a:lnTo>
                <a:lnTo>
                  <a:pt x="375" y="280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4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1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2"/>
                </a:lnTo>
                <a:lnTo>
                  <a:pt x="375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3"/>
                </a:lnTo>
                <a:lnTo>
                  <a:pt x="376" y="284"/>
                </a:lnTo>
                <a:lnTo>
                  <a:pt x="376" y="284"/>
                </a:lnTo>
                <a:lnTo>
                  <a:pt x="376" y="285"/>
                </a:lnTo>
                <a:lnTo>
                  <a:pt x="377" y="284"/>
                </a:lnTo>
                <a:lnTo>
                  <a:pt x="377" y="284"/>
                </a:lnTo>
                <a:lnTo>
                  <a:pt x="377" y="285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7" y="286"/>
                </a:lnTo>
                <a:lnTo>
                  <a:pt x="376" y="286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7"/>
                </a:lnTo>
                <a:lnTo>
                  <a:pt x="376" y="288"/>
                </a:lnTo>
                <a:lnTo>
                  <a:pt x="376" y="288"/>
                </a:lnTo>
                <a:lnTo>
                  <a:pt x="376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5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8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9"/>
                </a:lnTo>
                <a:lnTo>
                  <a:pt x="374" y="288"/>
                </a:lnTo>
                <a:lnTo>
                  <a:pt x="374" y="289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3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8"/>
                </a:lnTo>
                <a:lnTo>
                  <a:pt x="372" y="289"/>
                </a:lnTo>
                <a:lnTo>
                  <a:pt x="372" y="289"/>
                </a:lnTo>
                <a:lnTo>
                  <a:pt x="372" y="289"/>
                </a:lnTo>
                <a:lnTo>
                  <a:pt x="371" y="289"/>
                </a:lnTo>
                <a:lnTo>
                  <a:pt x="371" y="290"/>
                </a:lnTo>
                <a:lnTo>
                  <a:pt x="371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2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0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1"/>
                </a:lnTo>
                <a:lnTo>
                  <a:pt x="373" y="292"/>
                </a:lnTo>
                <a:lnTo>
                  <a:pt x="374" y="292"/>
                </a:lnTo>
                <a:lnTo>
                  <a:pt x="373" y="292"/>
                </a:lnTo>
                <a:lnTo>
                  <a:pt x="373" y="292"/>
                </a:lnTo>
                <a:lnTo>
                  <a:pt x="373" y="292"/>
                </a:lnTo>
                <a:lnTo>
                  <a:pt x="372" y="292"/>
                </a:lnTo>
                <a:lnTo>
                  <a:pt x="372" y="291"/>
                </a:lnTo>
                <a:lnTo>
                  <a:pt x="372" y="291"/>
                </a:lnTo>
                <a:lnTo>
                  <a:pt x="371" y="291"/>
                </a:lnTo>
                <a:lnTo>
                  <a:pt x="371" y="290"/>
                </a:lnTo>
                <a:lnTo>
                  <a:pt x="371" y="290"/>
                </a:lnTo>
                <a:lnTo>
                  <a:pt x="370" y="290"/>
                </a:lnTo>
                <a:lnTo>
                  <a:pt x="370" y="291"/>
                </a:lnTo>
                <a:lnTo>
                  <a:pt x="370" y="292"/>
                </a:lnTo>
                <a:lnTo>
                  <a:pt x="370" y="293"/>
                </a:lnTo>
                <a:lnTo>
                  <a:pt x="370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9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3"/>
                </a:lnTo>
                <a:lnTo>
                  <a:pt x="368" y="294"/>
                </a:lnTo>
                <a:lnTo>
                  <a:pt x="368" y="294"/>
                </a:lnTo>
                <a:lnTo>
                  <a:pt x="369" y="294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9" y="295"/>
                </a:lnTo>
                <a:lnTo>
                  <a:pt x="368" y="295"/>
                </a:lnTo>
                <a:lnTo>
                  <a:pt x="368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5"/>
                </a:lnTo>
                <a:lnTo>
                  <a:pt x="367" y="294"/>
                </a:lnTo>
                <a:lnTo>
                  <a:pt x="367" y="294"/>
                </a:lnTo>
                <a:lnTo>
                  <a:pt x="367" y="294"/>
                </a:lnTo>
                <a:lnTo>
                  <a:pt x="365" y="293"/>
                </a:lnTo>
                <a:lnTo>
                  <a:pt x="365" y="295"/>
                </a:lnTo>
                <a:lnTo>
                  <a:pt x="365" y="296"/>
                </a:lnTo>
                <a:lnTo>
                  <a:pt x="365" y="297"/>
                </a:lnTo>
                <a:lnTo>
                  <a:pt x="365" y="299"/>
                </a:lnTo>
                <a:lnTo>
                  <a:pt x="364" y="299"/>
                </a:lnTo>
                <a:lnTo>
                  <a:pt x="363" y="301"/>
                </a:lnTo>
                <a:lnTo>
                  <a:pt x="363" y="301"/>
                </a:lnTo>
                <a:lnTo>
                  <a:pt x="363" y="302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3"/>
                </a:lnTo>
                <a:lnTo>
                  <a:pt x="362" y="304"/>
                </a:lnTo>
                <a:lnTo>
                  <a:pt x="362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6"/>
                </a:lnTo>
                <a:lnTo>
                  <a:pt x="363" y="306"/>
                </a:lnTo>
                <a:lnTo>
                  <a:pt x="364" y="307"/>
                </a:lnTo>
                <a:lnTo>
                  <a:pt x="365" y="307"/>
                </a:lnTo>
                <a:lnTo>
                  <a:pt x="369" y="310"/>
                </a:lnTo>
                <a:lnTo>
                  <a:pt x="367" y="311"/>
                </a:lnTo>
                <a:lnTo>
                  <a:pt x="366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5" y="311"/>
                </a:lnTo>
                <a:lnTo>
                  <a:pt x="364" y="311"/>
                </a:lnTo>
                <a:lnTo>
                  <a:pt x="364" y="311"/>
                </a:lnTo>
                <a:lnTo>
                  <a:pt x="363" y="312"/>
                </a:lnTo>
                <a:lnTo>
                  <a:pt x="362" y="311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59" y="312"/>
                </a:lnTo>
                <a:lnTo>
                  <a:pt x="358" y="312"/>
                </a:lnTo>
                <a:lnTo>
                  <a:pt x="356" y="312"/>
                </a:lnTo>
                <a:lnTo>
                  <a:pt x="355" y="311"/>
                </a:lnTo>
                <a:lnTo>
                  <a:pt x="354" y="311"/>
                </a:lnTo>
                <a:lnTo>
                  <a:pt x="354" y="311"/>
                </a:lnTo>
                <a:lnTo>
                  <a:pt x="354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1"/>
                </a:lnTo>
                <a:lnTo>
                  <a:pt x="353" y="312"/>
                </a:lnTo>
                <a:lnTo>
                  <a:pt x="353" y="312"/>
                </a:lnTo>
                <a:lnTo>
                  <a:pt x="352" y="312"/>
                </a:lnTo>
                <a:lnTo>
                  <a:pt x="352" y="312"/>
                </a:lnTo>
                <a:lnTo>
                  <a:pt x="352" y="312"/>
                </a:lnTo>
                <a:lnTo>
                  <a:pt x="351" y="312"/>
                </a:lnTo>
                <a:lnTo>
                  <a:pt x="351" y="312"/>
                </a:lnTo>
                <a:lnTo>
                  <a:pt x="349" y="312"/>
                </a:lnTo>
                <a:lnTo>
                  <a:pt x="349" y="312"/>
                </a:lnTo>
                <a:lnTo>
                  <a:pt x="349" y="312"/>
                </a:lnTo>
                <a:lnTo>
                  <a:pt x="348" y="312"/>
                </a:lnTo>
                <a:lnTo>
                  <a:pt x="346" y="312"/>
                </a:lnTo>
                <a:lnTo>
                  <a:pt x="346" y="312"/>
                </a:lnTo>
                <a:lnTo>
                  <a:pt x="345" y="312"/>
                </a:lnTo>
                <a:lnTo>
                  <a:pt x="345" y="312"/>
                </a:lnTo>
                <a:lnTo>
                  <a:pt x="344" y="312"/>
                </a:lnTo>
                <a:lnTo>
                  <a:pt x="342" y="312"/>
                </a:lnTo>
                <a:lnTo>
                  <a:pt x="342" y="312"/>
                </a:lnTo>
                <a:lnTo>
                  <a:pt x="340" y="312"/>
                </a:lnTo>
                <a:lnTo>
                  <a:pt x="339" y="312"/>
                </a:lnTo>
                <a:lnTo>
                  <a:pt x="338" y="312"/>
                </a:lnTo>
                <a:lnTo>
                  <a:pt x="338" y="313"/>
                </a:lnTo>
                <a:lnTo>
                  <a:pt x="337" y="313"/>
                </a:lnTo>
                <a:lnTo>
                  <a:pt x="337" y="313"/>
                </a:lnTo>
                <a:lnTo>
                  <a:pt x="336" y="313"/>
                </a:lnTo>
                <a:lnTo>
                  <a:pt x="335" y="313"/>
                </a:lnTo>
                <a:lnTo>
                  <a:pt x="334" y="313"/>
                </a:lnTo>
                <a:lnTo>
                  <a:pt x="333" y="313"/>
                </a:lnTo>
                <a:lnTo>
                  <a:pt x="332" y="313"/>
                </a:lnTo>
                <a:lnTo>
                  <a:pt x="332" y="313"/>
                </a:lnTo>
                <a:lnTo>
                  <a:pt x="332" y="313"/>
                </a:lnTo>
                <a:lnTo>
                  <a:pt x="331" y="313"/>
                </a:lnTo>
                <a:lnTo>
                  <a:pt x="331" y="313"/>
                </a:lnTo>
                <a:lnTo>
                  <a:pt x="331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30" y="313"/>
                </a:lnTo>
                <a:lnTo>
                  <a:pt x="329" y="314"/>
                </a:lnTo>
                <a:lnTo>
                  <a:pt x="329" y="314"/>
                </a:lnTo>
                <a:lnTo>
                  <a:pt x="329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8" y="314"/>
                </a:lnTo>
                <a:lnTo>
                  <a:pt x="327" y="314"/>
                </a:lnTo>
                <a:lnTo>
                  <a:pt x="327" y="314"/>
                </a:lnTo>
                <a:lnTo>
                  <a:pt x="327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5"/>
                </a:lnTo>
                <a:lnTo>
                  <a:pt x="326" y="315"/>
                </a:lnTo>
                <a:lnTo>
                  <a:pt x="326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4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3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1" y="315"/>
                </a:lnTo>
                <a:lnTo>
                  <a:pt x="320" y="315"/>
                </a:lnTo>
                <a:lnTo>
                  <a:pt x="320" y="315"/>
                </a:lnTo>
                <a:lnTo>
                  <a:pt x="318" y="316"/>
                </a:lnTo>
                <a:lnTo>
                  <a:pt x="317" y="316"/>
                </a:lnTo>
                <a:lnTo>
                  <a:pt x="316" y="316"/>
                </a:lnTo>
                <a:lnTo>
                  <a:pt x="312" y="316"/>
                </a:lnTo>
                <a:lnTo>
                  <a:pt x="312" y="316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1" y="317"/>
                </a:lnTo>
                <a:lnTo>
                  <a:pt x="310" y="318"/>
                </a:lnTo>
                <a:lnTo>
                  <a:pt x="309" y="318"/>
                </a:lnTo>
                <a:lnTo>
                  <a:pt x="308" y="318"/>
                </a:lnTo>
                <a:lnTo>
                  <a:pt x="307" y="318"/>
                </a:lnTo>
                <a:lnTo>
                  <a:pt x="299" y="318"/>
                </a:lnTo>
                <a:lnTo>
                  <a:pt x="298" y="318"/>
                </a:lnTo>
                <a:lnTo>
                  <a:pt x="297" y="319"/>
                </a:lnTo>
                <a:lnTo>
                  <a:pt x="294" y="319"/>
                </a:lnTo>
                <a:lnTo>
                  <a:pt x="292" y="319"/>
                </a:lnTo>
                <a:lnTo>
                  <a:pt x="291" y="319"/>
                </a:lnTo>
                <a:lnTo>
                  <a:pt x="289" y="319"/>
                </a:lnTo>
                <a:lnTo>
                  <a:pt x="285" y="320"/>
                </a:lnTo>
                <a:lnTo>
                  <a:pt x="283" y="320"/>
                </a:lnTo>
                <a:lnTo>
                  <a:pt x="282" y="320"/>
                </a:lnTo>
                <a:lnTo>
                  <a:pt x="282" y="320"/>
                </a:lnTo>
                <a:lnTo>
                  <a:pt x="280" y="320"/>
                </a:lnTo>
                <a:lnTo>
                  <a:pt x="278" y="321"/>
                </a:lnTo>
                <a:lnTo>
                  <a:pt x="277" y="321"/>
                </a:lnTo>
                <a:lnTo>
                  <a:pt x="276" y="321"/>
                </a:lnTo>
                <a:lnTo>
                  <a:pt x="275" y="321"/>
                </a:lnTo>
                <a:lnTo>
                  <a:pt x="275" y="321"/>
                </a:lnTo>
                <a:lnTo>
                  <a:pt x="274" y="321"/>
                </a:lnTo>
                <a:lnTo>
                  <a:pt x="274" y="321"/>
                </a:lnTo>
                <a:lnTo>
                  <a:pt x="273" y="321"/>
                </a:lnTo>
                <a:lnTo>
                  <a:pt x="272" y="321"/>
                </a:lnTo>
                <a:lnTo>
                  <a:pt x="272" y="322"/>
                </a:lnTo>
                <a:lnTo>
                  <a:pt x="272" y="322"/>
                </a:lnTo>
                <a:lnTo>
                  <a:pt x="271" y="322"/>
                </a:lnTo>
                <a:lnTo>
                  <a:pt x="271" y="322"/>
                </a:lnTo>
                <a:lnTo>
                  <a:pt x="270" y="322"/>
                </a:lnTo>
                <a:lnTo>
                  <a:pt x="268" y="322"/>
                </a:lnTo>
                <a:lnTo>
                  <a:pt x="267" y="322"/>
                </a:lnTo>
                <a:lnTo>
                  <a:pt x="266" y="322"/>
                </a:lnTo>
                <a:lnTo>
                  <a:pt x="265" y="322"/>
                </a:lnTo>
                <a:lnTo>
                  <a:pt x="264" y="322"/>
                </a:lnTo>
                <a:lnTo>
                  <a:pt x="264" y="322"/>
                </a:lnTo>
                <a:lnTo>
                  <a:pt x="263" y="322"/>
                </a:lnTo>
                <a:lnTo>
                  <a:pt x="263" y="322"/>
                </a:lnTo>
                <a:lnTo>
                  <a:pt x="262" y="322"/>
                </a:lnTo>
                <a:lnTo>
                  <a:pt x="260" y="323"/>
                </a:lnTo>
                <a:lnTo>
                  <a:pt x="257" y="325"/>
                </a:lnTo>
                <a:lnTo>
                  <a:pt x="257" y="325"/>
                </a:lnTo>
                <a:lnTo>
                  <a:pt x="252" y="326"/>
                </a:lnTo>
                <a:lnTo>
                  <a:pt x="250" y="326"/>
                </a:lnTo>
                <a:lnTo>
                  <a:pt x="248" y="326"/>
                </a:lnTo>
                <a:lnTo>
                  <a:pt x="247" y="326"/>
                </a:lnTo>
                <a:lnTo>
                  <a:pt x="242" y="326"/>
                </a:lnTo>
                <a:lnTo>
                  <a:pt x="236" y="327"/>
                </a:lnTo>
                <a:lnTo>
                  <a:pt x="221" y="328"/>
                </a:lnTo>
                <a:lnTo>
                  <a:pt x="220" y="328"/>
                </a:lnTo>
                <a:lnTo>
                  <a:pt x="213" y="328"/>
                </a:lnTo>
                <a:lnTo>
                  <a:pt x="213" y="328"/>
                </a:lnTo>
                <a:lnTo>
                  <a:pt x="211" y="328"/>
                </a:lnTo>
                <a:lnTo>
                  <a:pt x="211" y="325"/>
                </a:lnTo>
                <a:lnTo>
                  <a:pt x="206" y="323"/>
                </a:lnTo>
                <a:lnTo>
                  <a:pt x="205" y="322"/>
                </a:lnTo>
                <a:lnTo>
                  <a:pt x="205" y="322"/>
                </a:lnTo>
                <a:lnTo>
                  <a:pt x="201" y="322"/>
                </a:lnTo>
                <a:lnTo>
                  <a:pt x="195" y="320"/>
                </a:lnTo>
                <a:lnTo>
                  <a:pt x="194" y="320"/>
                </a:lnTo>
                <a:lnTo>
                  <a:pt x="194" y="320"/>
                </a:lnTo>
                <a:lnTo>
                  <a:pt x="193" y="319"/>
                </a:lnTo>
                <a:lnTo>
                  <a:pt x="191" y="319"/>
                </a:lnTo>
                <a:lnTo>
                  <a:pt x="190" y="319"/>
                </a:lnTo>
                <a:lnTo>
                  <a:pt x="189" y="318"/>
                </a:lnTo>
                <a:lnTo>
                  <a:pt x="186" y="318"/>
                </a:lnTo>
                <a:lnTo>
                  <a:pt x="183" y="317"/>
                </a:lnTo>
                <a:lnTo>
                  <a:pt x="179" y="315"/>
                </a:lnTo>
                <a:lnTo>
                  <a:pt x="179" y="313"/>
                </a:lnTo>
                <a:lnTo>
                  <a:pt x="179" y="313"/>
                </a:lnTo>
                <a:lnTo>
                  <a:pt x="179" y="312"/>
                </a:lnTo>
                <a:lnTo>
                  <a:pt x="179" y="312"/>
                </a:lnTo>
                <a:lnTo>
                  <a:pt x="172" y="308"/>
                </a:lnTo>
                <a:lnTo>
                  <a:pt x="171" y="307"/>
                </a:lnTo>
                <a:lnTo>
                  <a:pt x="167" y="305"/>
                </a:lnTo>
                <a:lnTo>
                  <a:pt x="163" y="303"/>
                </a:lnTo>
                <a:lnTo>
                  <a:pt x="158" y="300"/>
                </a:lnTo>
                <a:lnTo>
                  <a:pt x="155" y="299"/>
                </a:lnTo>
                <a:lnTo>
                  <a:pt x="152" y="297"/>
                </a:lnTo>
                <a:lnTo>
                  <a:pt x="151" y="296"/>
                </a:lnTo>
                <a:lnTo>
                  <a:pt x="150" y="295"/>
                </a:lnTo>
                <a:lnTo>
                  <a:pt x="149" y="295"/>
                </a:lnTo>
                <a:lnTo>
                  <a:pt x="149" y="294"/>
                </a:lnTo>
                <a:lnTo>
                  <a:pt x="148" y="294"/>
                </a:lnTo>
                <a:lnTo>
                  <a:pt x="147" y="293"/>
                </a:lnTo>
                <a:lnTo>
                  <a:pt x="145" y="292"/>
                </a:lnTo>
                <a:lnTo>
                  <a:pt x="144" y="291"/>
                </a:lnTo>
                <a:lnTo>
                  <a:pt x="143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90"/>
                </a:lnTo>
                <a:lnTo>
                  <a:pt x="142" y="289"/>
                </a:lnTo>
                <a:lnTo>
                  <a:pt x="141" y="289"/>
                </a:lnTo>
                <a:lnTo>
                  <a:pt x="140" y="288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8" y="285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8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4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7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3"/>
                </a:lnTo>
                <a:lnTo>
                  <a:pt x="136" y="282"/>
                </a:lnTo>
                <a:lnTo>
                  <a:pt x="136" y="282"/>
                </a:lnTo>
                <a:lnTo>
                  <a:pt x="136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2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5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4" y="281"/>
                </a:lnTo>
                <a:lnTo>
                  <a:pt x="133" y="281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3" y="280"/>
                </a:lnTo>
                <a:lnTo>
                  <a:pt x="132" y="280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2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1" y="279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8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9" y="277"/>
                </a:lnTo>
                <a:lnTo>
                  <a:pt x="128" y="277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8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6"/>
                </a:lnTo>
                <a:lnTo>
                  <a:pt x="127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5"/>
                </a:lnTo>
                <a:lnTo>
                  <a:pt x="126" y="274"/>
                </a:lnTo>
                <a:lnTo>
                  <a:pt x="126" y="274"/>
                </a:lnTo>
                <a:lnTo>
                  <a:pt x="123" y="272"/>
                </a:lnTo>
                <a:lnTo>
                  <a:pt x="121" y="272"/>
                </a:lnTo>
                <a:lnTo>
                  <a:pt x="120" y="272"/>
                </a:lnTo>
                <a:lnTo>
                  <a:pt x="119" y="271"/>
                </a:lnTo>
                <a:lnTo>
                  <a:pt x="119" y="270"/>
                </a:lnTo>
                <a:lnTo>
                  <a:pt x="116" y="268"/>
                </a:lnTo>
                <a:lnTo>
                  <a:pt x="112" y="265"/>
                </a:lnTo>
                <a:lnTo>
                  <a:pt x="110" y="263"/>
                </a:lnTo>
                <a:lnTo>
                  <a:pt x="110" y="263"/>
                </a:lnTo>
                <a:lnTo>
                  <a:pt x="107" y="261"/>
                </a:lnTo>
                <a:lnTo>
                  <a:pt x="105" y="260"/>
                </a:lnTo>
                <a:lnTo>
                  <a:pt x="104" y="259"/>
                </a:lnTo>
                <a:lnTo>
                  <a:pt x="103" y="258"/>
                </a:lnTo>
                <a:lnTo>
                  <a:pt x="101" y="256"/>
                </a:lnTo>
                <a:lnTo>
                  <a:pt x="90" y="249"/>
                </a:lnTo>
                <a:lnTo>
                  <a:pt x="89" y="249"/>
                </a:lnTo>
                <a:lnTo>
                  <a:pt x="88" y="248"/>
                </a:lnTo>
                <a:lnTo>
                  <a:pt x="87" y="247"/>
                </a:lnTo>
                <a:lnTo>
                  <a:pt x="86" y="245"/>
                </a:lnTo>
                <a:lnTo>
                  <a:pt x="85" y="242"/>
                </a:lnTo>
                <a:lnTo>
                  <a:pt x="85" y="240"/>
                </a:lnTo>
                <a:lnTo>
                  <a:pt x="85" y="238"/>
                </a:lnTo>
                <a:lnTo>
                  <a:pt x="85" y="236"/>
                </a:lnTo>
                <a:lnTo>
                  <a:pt x="85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4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5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3" y="234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2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1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1"/>
                </a:lnTo>
                <a:lnTo>
                  <a:pt x="80" y="230"/>
                </a:lnTo>
                <a:lnTo>
                  <a:pt x="80" y="230"/>
                </a:lnTo>
                <a:lnTo>
                  <a:pt x="79" y="229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8"/>
                </a:lnTo>
                <a:lnTo>
                  <a:pt x="78" y="227"/>
                </a:lnTo>
                <a:lnTo>
                  <a:pt x="78" y="227"/>
                </a:lnTo>
                <a:lnTo>
                  <a:pt x="77" y="227"/>
                </a:lnTo>
                <a:lnTo>
                  <a:pt x="77" y="226"/>
                </a:lnTo>
                <a:lnTo>
                  <a:pt x="77" y="226"/>
                </a:lnTo>
                <a:lnTo>
                  <a:pt x="77" y="226"/>
                </a:lnTo>
                <a:lnTo>
                  <a:pt x="76" y="225"/>
                </a:lnTo>
                <a:lnTo>
                  <a:pt x="75" y="224"/>
                </a:lnTo>
                <a:lnTo>
                  <a:pt x="75" y="224"/>
                </a:lnTo>
                <a:lnTo>
                  <a:pt x="75" y="224"/>
                </a:lnTo>
                <a:lnTo>
                  <a:pt x="73" y="221"/>
                </a:lnTo>
                <a:lnTo>
                  <a:pt x="73" y="220"/>
                </a:lnTo>
                <a:lnTo>
                  <a:pt x="72" y="219"/>
                </a:lnTo>
                <a:lnTo>
                  <a:pt x="71" y="218"/>
                </a:lnTo>
                <a:lnTo>
                  <a:pt x="70" y="217"/>
                </a:lnTo>
                <a:lnTo>
                  <a:pt x="69" y="214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0"/>
                </a:lnTo>
                <a:lnTo>
                  <a:pt x="65" y="209"/>
                </a:lnTo>
                <a:lnTo>
                  <a:pt x="64" y="209"/>
                </a:lnTo>
                <a:lnTo>
                  <a:pt x="64" y="207"/>
                </a:lnTo>
                <a:lnTo>
                  <a:pt x="63" y="206"/>
                </a:lnTo>
                <a:lnTo>
                  <a:pt x="62" y="205"/>
                </a:lnTo>
                <a:lnTo>
                  <a:pt x="61" y="204"/>
                </a:lnTo>
                <a:lnTo>
                  <a:pt x="61" y="203"/>
                </a:lnTo>
                <a:lnTo>
                  <a:pt x="61" y="203"/>
                </a:lnTo>
                <a:lnTo>
                  <a:pt x="61" y="203"/>
                </a:lnTo>
                <a:lnTo>
                  <a:pt x="60" y="203"/>
                </a:lnTo>
                <a:lnTo>
                  <a:pt x="60" y="202"/>
                </a:lnTo>
                <a:lnTo>
                  <a:pt x="59" y="201"/>
                </a:lnTo>
                <a:lnTo>
                  <a:pt x="59" y="201"/>
                </a:lnTo>
                <a:lnTo>
                  <a:pt x="59" y="200"/>
                </a:lnTo>
                <a:lnTo>
                  <a:pt x="58" y="200"/>
                </a:lnTo>
                <a:lnTo>
                  <a:pt x="57" y="199"/>
                </a:lnTo>
                <a:lnTo>
                  <a:pt x="57" y="198"/>
                </a:lnTo>
                <a:lnTo>
                  <a:pt x="57" y="198"/>
                </a:lnTo>
                <a:lnTo>
                  <a:pt x="57" y="198"/>
                </a:lnTo>
                <a:lnTo>
                  <a:pt x="57" y="197"/>
                </a:lnTo>
                <a:lnTo>
                  <a:pt x="56" y="197"/>
                </a:lnTo>
                <a:lnTo>
                  <a:pt x="56" y="197"/>
                </a:lnTo>
                <a:lnTo>
                  <a:pt x="56" y="196"/>
                </a:lnTo>
                <a:lnTo>
                  <a:pt x="56" y="196"/>
                </a:lnTo>
                <a:lnTo>
                  <a:pt x="56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4"/>
                </a:lnTo>
                <a:lnTo>
                  <a:pt x="54" y="194"/>
                </a:lnTo>
                <a:lnTo>
                  <a:pt x="51" y="189"/>
                </a:lnTo>
                <a:lnTo>
                  <a:pt x="50" y="186"/>
                </a:lnTo>
                <a:lnTo>
                  <a:pt x="49" y="185"/>
                </a:lnTo>
                <a:lnTo>
                  <a:pt x="48" y="184"/>
                </a:lnTo>
                <a:lnTo>
                  <a:pt x="48" y="182"/>
                </a:lnTo>
                <a:lnTo>
                  <a:pt x="47" y="181"/>
                </a:lnTo>
                <a:lnTo>
                  <a:pt x="47" y="178"/>
                </a:lnTo>
                <a:lnTo>
                  <a:pt x="45" y="173"/>
                </a:lnTo>
                <a:lnTo>
                  <a:pt x="45" y="173"/>
                </a:lnTo>
                <a:lnTo>
                  <a:pt x="44" y="172"/>
                </a:lnTo>
                <a:lnTo>
                  <a:pt x="43" y="171"/>
                </a:lnTo>
                <a:lnTo>
                  <a:pt x="42" y="169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6"/>
                </a:lnTo>
                <a:lnTo>
                  <a:pt x="40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8" y="163"/>
                </a:lnTo>
                <a:lnTo>
                  <a:pt x="38" y="162"/>
                </a:lnTo>
                <a:lnTo>
                  <a:pt x="37" y="161"/>
                </a:lnTo>
                <a:lnTo>
                  <a:pt x="37" y="161"/>
                </a:lnTo>
                <a:lnTo>
                  <a:pt x="37" y="161"/>
                </a:lnTo>
                <a:lnTo>
                  <a:pt x="37" y="160"/>
                </a:lnTo>
                <a:lnTo>
                  <a:pt x="36" y="160"/>
                </a:lnTo>
                <a:lnTo>
                  <a:pt x="36" y="159"/>
                </a:lnTo>
                <a:lnTo>
                  <a:pt x="36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8"/>
                </a:lnTo>
                <a:lnTo>
                  <a:pt x="35" y="157"/>
                </a:lnTo>
                <a:lnTo>
                  <a:pt x="35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7"/>
                </a:lnTo>
                <a:lnTo>
                  <a:pt x="34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3" y="154"/>
                </a:lnTo>
                <a:lnTo>
                  <a:pt x="33" y="154"/>
                </a:lnTo>
                <a:lnTo>
                  <a:pt x="33" y="154"/>
                </a:lnTo>
                <a:lnTo>
                  <a:pt x="32" y="153"/>
                </a:lnTo>
                <a:lnTo>
                  <a:pt x="32" y="153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2" y="152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1"/>
                </a:lnTo>
                <a:lnTo>
                  <a:pt x="31" y="150"/>
                </a:lnTo>
                <a:lnTo>
                  <a:pt x="30" y="149"/>
                </a:lnTo>
                <a:lnTo>
                  <a:pt x="30" y="149"/>
                </a:lnTo>
                <a:lnTo>
                  <a:pt x="30" y="148"/>
                </a:lnTo>
                <a:lnTo>
                  <a:pt x="29" y="147"/>
                </a:lnTo>
                <a:lnTo>
                  <a:pt x="29" y="146"/>
                </a:lnTo>
                <a:lnTo>
                  <a:pt x="28" y="145"/>
                </a:lnTo>
                <a:lnTo>
                  <a:pt x="28" y="145"/>
                </a:lnTo>
                <a:lnTo>
                  <a:pt x="28" y="144"/>
                </a:lnTo>
                <a:lnTo>
                  <a:pt x="28" y="144"/>
                </a:lnTo>
                <a:lnTo>
                  <a:pt x="27" y="142"/>
                </a:lnTo>
                <a:lnTo>
                  <a:pt x="27" y="142"/>
                </a:lnTo>
                <a:lnTo>
                  <a:pt x="26" y="140"/>
                </a:lnTo>
                <a:lnTo>
                  <a:pt x="26" y="140"/>
                </a:lnTo>
                <a:lnTo>
                  <a:pt x="25" y="138"/>
                </a:lnTo>
                <a:lnTo>
                  <a:pt x="24" y="133"/>
                </a:lnTo>
                <a:lnTo>
                  <a:pt x="23" y="130"/>
                </a:lnTo>
                <a:lnTo>
                  <a:pt x="23" y="128"/>
                </a:lnTo>
                <a:lnTo>
                  <a:pt x="22" y="127"/>
                </a:lnTo>
                <a:lnTo>
                  <a:pt x="22" y="126"/>
                </a:lnTo>
                <a:lnTo>
                  <a:pt x="21" y="123"/>
                </a:lnTo>
                <a:lnTo>
                  <a:pt x="21" y="123"/>
                </a:lnTo>
                <a:lnTo>
                  <a:pt x="20" y="123"/>
                </a:lnTo>
                <a:lnTo>
                  <a:pt x="19" y="122"/>
                </a:lnTo>
                <a:lnTo>
                  <a:pt x="19" y="121"/>
                </a:lnTo>
                <a:lnTo>
                  <a:pt x="19" y="121"/>
                </a:lnTo>
                <a:lnTo>
                  <a:pt x="19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7"/>
                </a:lnTo>
                <a:lnTo>
                  <a:pt x="20" y="113"/>
                </a:lnTo>
                <a:lnTo>
                  <a:pt x="18" y="108"/>
                </a:lnTo>
                <a:lnTo>
                  <a:pt x="17" y="107"/>
                </a:lnTo>
                <a:lnTo>
                  <a:pt x="17" y="107"/>
                </a:lnTo>
                <a:lnTo>
                  <a:pt x="17" y="107"/>
                </a:lnTo>
                <a:lnTo>
                  <a:pt x="17" y="106"/>
                </a:lnTo>
                <a:lnTo>
                  <a:pt x="17" y="106"/>
                </a:lnTo>
                <a:lnTo>
                  <a:pt x="14" y="101"/>
                </a:lnTo>
                <a:lnTo>
                  <a:pt x="14" y="101"/>
                </a:lnTo>
                <a:lnTo>
                  <a:pt x="12" y="96"/>
                </a:lnTo>
                <a:lnTo>
                  <a:pt x="11" y="95"/>
                </a:lnTo>
                <a:lnTo>
                  <a:pt x="11" y="94"/>
                </a:lnTo>
                <a:lnTo>
                  <a:pt x="10" y="92"/>
                </a:lnTo>
                <a:lnTo>
                  <a:pt x="9" y="89"/>
                </a:lnTo>
                <a:lnTo>
                  <a:pt x="8" y="89"/>
                </a:lnTo>
                <a:lnTo>
                  <a:pt x="8" y="87"/>
                </a:lnTo>
                <a:lnTo>
                  <a:pt x="7" y="85"/>
                </a:lnTo>
                <a:lnTo>
                  <a:pt x="7" y="85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4" y="80"/>
                </a:lnTo>
                <a:lnTo>
                  <a:pt x="3" y="79"/>
                </a:lnTo>
                <a:lnTo>
                  <a:pt x="2" y="75"/>
                </a:lnTo>
                <a:lnTo>
                  <a:pt x="0" y="70"/>
                </a:lnTo>
                <a:lnTo>
                  <a:pt x="1" y="71"/>
                </a:lnTo>
                <a:lnTo>
                  <a:pt x="1" y="71"/>
                </a:lnTo>
                <a:lnTo>
                  <a:pt x="2" y="71"/>
                </a:lnTo>
                <a:lnTo>
                  <a:pt x="2" y="72"/>
                </a:lnTo>
                <a:lnTo>
                  <a:pt x="3" y="72"/>
                </a:lnTo>
                <a:lnTo>
                  <a:pt x="4" y="72"/>
                </a:lnTo>
                <a:lnTo>
                  <a:pt x="4" y="72"/>
                </a:lnTo>
                <a:lnTo>
                  <a:pt x="5" y="72"/>
                </a:lnTo>
                <a:lnTo>
                  <a:pt x="6" y="72"/>
                </a:lnTo>
                <a:lnTo>
                  <a:pt x="6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8" y="71"/>
                </a:lnTo>
                <a:lnTo>
                  <a:pt x="8" y="71"/>
                </a:lnTo>
                <a:lnTo>
                  <a:pt x="8" y="71"/>
                </a:lnTo>
                <a:lnTo>
                  <a:pt x="9" y="71"/>
                </a:lnTo>
                <a:lnTo>
                  <a:pt x="9" y="70"/>
                </a:lnTo>
                <a:lnTo>
                  <a:pt x="9" y="70"/>
                </a:lnTo>
                <a:lnTo>
                  <a:pt x="9" y="70"/>
                </a:lnTo>
                <a:lnTo>
                  <a:pt x="10" y="70"/>
                </a:lnTo>
                <a:lnTo>
                  <a:pt x="10" y="70"/>
                </a:lnTo>
                <a:lnTo>
                  <a:pt x="10" y="70"/>
                </a:lnTo>
                <a:lnTo>
                  <a:pt x="11" y="70"/>
                </a:lnTo>
                <a:lnTo>
                  <a:pt x="12" y="70"/>
                </a:lnTo>
                <a:lnTo>
                  <a:pt x="12" y="70"/>
                </a:lnTo>
                <a:lnTo>
                  <a:pt x="12" y="69"/>
                </a:lnTo>
                <a:lnTo>
                  <a:pt x="12" y="69"/>
                </a:lnTo>
                <a:lnTo>
                  <a:pt x="14" y="69"/>
                </a:lnTo>
                <a:lnTo>
                  <a:pt x="14" y="69"/>
                </a:lnTo>
                <a:lnTo>
                  <a:pt x="15" y="68"/>
                </a:lnTo>
                <a:lnTo>
                  <a:pt x="16" y="68"/>
                </a:lnTo>
                <a:lnTo>
                  <a:pt x="17" y="68"/>
                </a:lnTo>
                <a:lnTo>
                  <a:pt x="17" y="68"/>
                </a:lnTo>
                <a:lnTo>
                  <a:pt x="18" y="68"/>
                </a:lnTo>
                <a:lnTo>
                  <a:pt x="21" y="68"/>
                </a:lnTo>
                <a:lnTo>
                  <a:pt x="21" y="68"/>
                </a:lnTo>
                <a:lnTo>
                  <a:pt x="22" y="69"/>
                </a:lnTo>
                <a:lnTo>
                  <a:pt x="22" y="70"/>
                </a:lnTo>
                <a:lnTo>
                  <a:pt x="23" y="70"/>
                </a:lnTo>
                <a:lnTo>
                  <a:pt x="23" y="72"/>
                </a:ln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3" y="74"/>
                </a:lnTo>
                <a:lnTo>
                  <a:pt x="23" y="74"/>
                </a:lnTo>
                <a:lnTo>
                  <a:pt x="23" y="75"/>
                </a:lnTo>
                <a:lnTo>
                  <a:pt x="23" y="75"/>
                </a:lnTo>
                <a:lnTo>
                  <a:pt x="23" y="75"/>
                </a:lnTo>
                <a:lnTo>
                  <a:pt x="24" y="76"/>
                </a:lnTo>
                <a:lnTo>
                  <a:pt x="24" y="77"/>
                </a:lnTo>
                <a:lnTo>
                  <a:pt x="24" y="77"/>
                </a:lnTo>
                <a:lnTo>
                  <a:pt x="25" y="77"/>
                </a:lnTo>
                <a:lnTo>
                  <a:pt x="25" y="77"/>
                </a:lnTo>
                <a:lnTo>
                  <a:pt x="25" y="78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6" y="80"/>
                </a:lnTo>
                <a:lnTo>
                  <a:pt x="27" y="80"/>
                </a:lnTo>
                <a:lnTo>
                  <a:pt x="28" y="81"/>
                </a:lnTo>
                <a:lnTo>
                  <a:pt x="28" y="81"/>
                </a:lnTo>
                <a:lnTo>
                  <a:pt x="29" y="81"/>
                </a:lnTo>
                <a:lnTo>
                  <a:pt x="29" y="82"/>
                </a:lnTo>
                <a:lnTo>
                  <a:pt x="29" y="82"/>
                </a:lnTo>
                <a:lnTo>
                  <a:pt x="30" y="83"/>
                </a:lnTo>
                <a:lnTo>
                  <a:pt x="31" y="84"/>
                </a:lnTo>
                <a:lnTo>
                  <a:pt x="31" y="84"/>
                </a:lnTo>
                <a:lnTo>
                  <a:pt x="32" y="84"/>
                </a:lnTo>
                <a:lnTo>
                  <a:pt x="33" y="84"/>
                </a:lnTo>
                <a:lnTo>
                  <a:pt x="34" y="84"/>
                </a:lnTo>
                <a:lnTo>
                  <a:pt x="36" y="84"/>
                </a:lnTo>
                <a:lnTo>
                  <a:pt x="37" y="84"/>
                </a:lnTo>
                <a:lnTo>
                  <a:pt x="37" y="84"/>
                </a:lnTo>
                <a:lnTo>
                  <a:pt x="38" y="84"/>
                </a:lnTo>
                <a:lnTo>
                  <a:pt x="38" y="84"/>
                </a:lnTo>
                <a:lnTo>
                  <a:pt x="39" y="84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5"/>
                </a:lnTo>
                <a:lnTo>
                  <a:pt x="43" y="86"/>
                </a:lnTo>
                <a:lnTo>
                  <a:pt x="43" y="86"/>
                </a:lnTo>
                <a:lnTo>
                  <a:pt x="43" y="86"/>
                </a:lnTo>
                <a:lnTo>
                  <a:pt x="43" y="87"/>
                </a:lnTo>
                <a:lnTo>
                  <a:pt x="44" y="88"/>
                </a:lnTo>
                <a:lnTo>
                  <a:pt x="44" y="88"/>
                </a:lnTo>
                <a:lnTo>
                  <a:pt x="44" y="89"/>
                </a:lnTo>
                <a:lnTo>
                  <a:pt x="44" y="89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7" y="92"/>
                </a:lnTo>
                <a:lnTo>
                  <a:pt x="47" y="92"/>
                </a:lnTo>
                <a:lnTo>
                  <a:pt x="48" y="93"/>
                </a:lnTo>
                <a:lnTo>
                  <a:pt x="49" y="93"/>
                </a:lnTo>
                <a:lnTo>
                  <a:pt x="50" y="93"/>
                </a:lnTo>
                <a:lnTo>
                  <a:pt x="51" y="94"/>
                </a:lnTo>
                <a:lnTo>
                  <a:pt x="53" y="95"/>
                </a:lnTo>
                <a:lnTo>
                  <a:pt x="53" y="95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4"/>
                </a:lnTo>
                <a:lnTo>
                  <a:pt x="56" y="94"/>
                </a:lnTo>
                <a:lnTo>
                  <a:pt x="57" y="94"/>
                </a:lnTo>
                <a:lnTo>
                  <a:pt x="58" y="94"/>
                </a:lnTo>
                <a:lnTo>
                  <a:pt x="58" y="94"/>
                </a:lnTo>
                <a:lnTo>
                  <a:pt x="59" y="94"/>
                </a:lnTo>
                <a:lnTo>
                  <a:pt x="59" y="94"/>
                </a:lnTo>
                <a:lnTo>
                  <a:pt x="60" y="94"/>
                </a:lnTo>
                <a:lnTo>
                  <a:pt x="61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6"/>
                </a:lnTo>
                <a:lnTo>
                  <a:pt x="64" y="97"/>
                </a:lnTo>
                <a:lnTo>
                  <a:pt x="64" y="97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4" y="98"/>
                </a:lnTo>
                <a:lnTo>
                  <a:pt x="65" y="98"/>
                </a:lnTo>
                <a:lnTo>
                  <a:pt x="65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7" y="98"/>
                </a:lnTo>
                <a:lnTo>
                  <a:pt x="67" y="98"/>
                </a:lnTo>
                <a:lnTo>
                  <a:pt x="67" y="98"/>
                </a:lnTo>
                <a:lnTo>
                  <a:pt x="68" y="98"/>
                </a:lnTo>
                <a:lnTo>
                  <a:pt x="68" y="99"/>
                </a:lnTo>
                <a:lnTo>
                  <a:pt x="68" y="99"/>
                </a:lnTo>
                <a:lnTo>
                  <a:pt x="68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69" y="99"/>
                </a:lnTo>
                <a:lnTo>
                  <a:pt x="70" y="99"/>
                </a:lnTo>
                <a:lnTo>
                  <a:pt x="70" y="99"/>
                </a:lnTo>
                <a:lnTo>
                  <a:pt x="71" y="100"/>
                </a:lnTo>
                <a:lnTo>
                  <a:pt x="71" y="100"/>
                </a:lnTo>
                <a:lnTo>
                  <a:pt x="71" y="100"/>
                </a:lnTo>
                <a:lnTo>
                  <a:pt x="72" y="100"/>
                </a:lnTo>
                <a:lnTo>
                  <a:pt x="72" y="100"/>
                </a:lnTo>
                <a:lnTo>
                  <a:pt x="72" y="100"/>
                </a:lnTo>
                <a:lnTo>
                  <a:pt x="73" y="100"/>
                </a:lnTo>
                <a:lnTo>
                  <a:pt x="74" y="101"/>
                </a:lnTo>
                <a:lnTo>
                  <a:pt x="74" y="101"/>
                </a:lnTo>
                <a:lnTo>
                  <a:pt x="74" y="101"/>
                </a:lnTo>
                <a:lnTo>
                  <a:pt x="74" y="102"/>
                </a:lnTo>
                <a:lnTo>
                  <a:pt x="75" y="102"/>
                </a:lnTo>
                <a:lnTo>
                  <a:pt x="76" y="103"/>
                </a:lnTo>
                <a:lnTo>
                  <a:pt x="76" y="104"/>
                </a:lnTo>
                <a:lnTo>
                  <a:pt x="77" y="105"/>
                </a:lnTo>
                <a:lnTo>
                  <a:pt x="77" y="105"/>
                </a:lnTo>
                <a:lnTo>
                  <a:pt x="78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80" y="107"/>
                </a:lnTo>
                <a:lnTo>
                  <a:pt x="81" y="107"/>
                </a:lnTo>
                <a:lnTo>
                  <a:pt x="81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7"/>
                </a:lnTo>
                <a:lnTo>
                  <a:pt x="82" y="108"/>
                </a:lnTo>
                <a:lnTo>
                  <a:pt x="83" y="108"/>
                </a:lnTo>
                <a:lnTo>
                  <a:pt x="83" y="108"/>
                </a:lnTo>
                <a:lnTo>
                  <a:pt x="84" y="108"/>
                </a:lnTo>
                <a:lnTo>
                  <a:pt x="84" y="108"/>
                </a:lnTo>
                <a:lnTo>
                  <a:pt x="84" y="108"/>
                </a:lnTo>
                <a:lnTo>
                  <a:pt x="85" y="108"/>
                </a:lnTo>
                <a:lnTo>
                  <a:pt x="86" y="108"/>
                </a:lnTo>
                <a:lnTo>
                  <a:pt x="86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6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5"/>
                </a:lnTo>
                <a:lnTo>
                  <a:pt x="87" y="104"/>
                </a:lnTo>
                <a:lnTo>
                  <a:pt x="87" y="104"/>
                </a:lnTo>
                <a:lnTo>
                  <a:pt x="87" y="104"/>
                </a:lnTo>
                <a:lnTo>
                  <a:pt x="88" y="104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8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2" y="103"/>
                </a:lnTo>
                <a:lnTo>
                  <a:pt x="93" y="103"/>
                </a:lnTo>
                <a:lnTo>
                  <a:pt x="93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4" y="103"/>
                </a:lnTo>
                <a:lnTo>
                  <a:pt x="96" y="104"/>
                </a:lnTo>
                <a:lnTo>
                  <a:pt x="96" y="104"/>
                </a:lnTo>
                <a:lnTo>
                  <a:pt x="97" y="104"/>
                </a:lnTo>
                <a:lnTo>
                  <a:pt x="97" y="105"/>
                </a:lnTo>
                <a:lnTo>
                  <a:pt x="97" y="105"/>
                </a:lnTo>
                <a:lnTo>
                  <a:pt x="98" y="105"/>
                </a:lnTo>
                <a:lnTo>
                  <a:pt x="98" y="105"/>
                </a:lnTo>
                <a:lnTo>
                  <a:pt x="99" y="105"/>
                </a:lnTo>
                <a:lnTo>
                  <a:pt x="99" y="105"/>
                </a:lnTo>
                <a:lnTo>
                  <a:pt x="100" y="105"/>
                </a:lnTo>
                <a:lnTo>
                  <a:pt x="100" y="105"/>
                </a:lnTo>
                <a:lnTo>
                  <a:pt x="101" y="104"/>
                </a:lnTo>
                <a:lnTo>
                  <a:pt x="101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104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3"/>
                </a:lnTo>
                <a:lnTo>
                  <a:pt x="103" y="102"/>
                </a:lnTo>
                <a:lnTo>
                  <a:pt x="105" y="102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6" y="99"/>
                </a:lnTo>
                <a:lnTo>
                  <a:pt x="106" y="98"/>
                </a:lnTo>
                <a:lnTo>
                  <a:pt x="106" y="98"/>
                </a:lnTo>
                <a:lnTo>
                  <a:pt x="107" y="97"/>
                </a:lnTo>
                <a:lnTo>
                  <a:pt x="107" y="96"/>
                </a:lnTo>
                <a:lnTo>
                  <a:pt x="107" y="96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9" y="95"/>
                </a:lnTo>
                <a:lnTo>
                  <a:pt x="109" y="95"/>
                </a:lnTo>
                <a:lnTo>
                  <a:pt x="109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0" y="95"/>
                </a:lnTo>
                <a:lnTo>
                  <a:pt x="111" y="95"/>
                </a:lnTo>
                <a:lnTo>
                  <a:pt x="111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2" y="95"/>
                </a:lnTo>
                <a:lnTo>
                  <a:pt x="113" y="96"/>
                </a:lnTo>
                <a:lnTo>
                  <a:pt x="114" y="96"/>
                </a:lnTo>
                <a:lnTo>
                  <a:pt x="114" y="96"/>
                </a:lnTo>
                <a:lnTo>
                  <a:pt x="114" y="95"/>
                </a:lnTo>
                <a:lnTo>
                  <a:pt x="114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4"/>
                </a:lnTo>
                <a:lnTo>
                  <a:pt x="116" y="93"/>
                </a:lnTo>
                <a:lnTo>
                  <a:pt x="116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7" y="93"/>
                </a:lnTo>
                <a:lnTo>
                  <a:pt x="119" y="93"/>
                </a:lnTo>
                <a:lnTo>
                  <a:pt x="119" y="93"/>
                </a:lnTo>
                <a:lnTo>
                  <a:pt x="119" y="93"/>
                </a:lnTo>
                <a:lnTo>
                  <a:pt x="121" y="93"/>
                </a:lnTo>
                <a:lnTo>
                  <a:pt x="121" y="94"/>
                </a:lnTo>
                <a:lnTo>
                  <a:pt x="121" y="94"/>
                </a:lnTo>
                <a:lnTo>
                  <a:pt x="121" y="95"/>
                </a:lnTo>
                <a:lnTo>
                  <a:pt x="121" y="95"/>
                </a:lnTo>
                <a:lnTo>
                  <a:pt x="122" y="94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2" y="93"/>
                </a:lnTo>
                <a:lnTo>
                  <a:pt x="123" y="93"/>
                </a:lnTo>
                <a:lnTo>
                  <a:pt x="123" y="92"/>
                </a:lnTo>
                <a:lnTo>
                  <a:pt x="123" y="92"/>
                </a:lnTo>
                <a:lnTo>
                  <a:pt x="123" y="92"/>
                </a:lnTo>
                <a:lnTo>
                  <a:pt x="124" y="91"/>
                </a:lnTo>
                <a:lnTo>
                  <a:pt x="124" y="91"/>
                </a:lnTo>
                <a:lnTo>
                  <a:pt x="124" y="91"/>
                </a:lnTo>
                <a:lnTo>
                  <a:pt x="125" y="91"/>
                </a:lnTo>
                <a:lnTo>
                  <a:pt x="125" y="90"/>
                </a:lnTo>
                <a:lnTo>
                  <a:pt x="125" y="90"/>
                </a:lnTo>
                <a:lnTo>
                  <a:pt x="125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8"/>
                </a:lnTo>
                <a:lnTo>
                  <a:pt x="125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6"/>
                </a:lnTo>
                <a:lnTo>
                  <a:pt x="125" y="86"/>
                </a:lnTo>
                <a:lnTo>
                  <a:pt x="125" y="86"/>
                </a:lnTo>
                <a:lnTo>
                  <a:pt x="126" y="86"/>
                </a:lnTo>
                <a:lnTo>
                  <a:pt x="126" y="86"/>
                </a:lnTo>
                <a:lnTo>
                  <a:pt x="127" y="86"/>
                </a:lnTo>
                <a:lnTo>
                  <a:pt x="127" y="86"/>
                </a:lnTo>
                <a:lnTo>
                  <a:pt x="127" y="86"/>
                </a:lnTo>
                <a:lnTo>
                  <a:pt x="128" y="86"/>
                </a:lnTo>
                <a:lnTo>
                  <a:pt x="128" y="86"/>
                </a:lnTo>
                <a:lnTo>
                  <a:pt x="128" y="87"/>
                </a:lnTo>
                <a:lnTo>
                  <a:pt x="128" y="87"/>
                </a:lnTo>
                <a:lnTo>
                  <a:pt x="128" y="87"/>
                </a:lnTo>
                <a:lnTo>
                  <a:pt x="129" y="87"/>
                </a:lnTo>
                <a:lnTo>
                  <a:pt x="129" y="87"/>
                </a:lnTo>
                <a:lnTo>
                  <a:pt x="130" y="86"/>
                </a:lnTo>
                <a:lnTo>
                  <a:pt x="131" y="86"/>
                </a:lnTo>
                <a:lnTo>
                  <a:pt x="131" y="86"/>
                </a:lnTo>
                <a:lnTo>
                  <a:pt x="131" y="86"/>
                </a:lnTo>
                <a:lnTo>
                  <a:pt x="132" y="86"/>
                </a:lnTo>
                <a:lnTo>
                  <a:pt x="132" y="86"/>
                </a:lnTo>
                <a:lnTo>
                  <a:pt x="132" y="86"/>
                </a:lnTo>
                <a:lnTo>
                  <a:pt x="133" y="87"/>
                </a:lnTo>
                <a:lnTo>
                  <a:pt x="133" y="87"/>
                </a:lnTo>
                <a:lnTo>
                  <a:pt x="133" y="88"/>
                </a:lnTo>
                <a:lnTo>
                  <a:pt x="133" y="88"/>
                </a:lnTo>
                <a:lnTo>
                  <a:pt x="133" y="88"/>
                </a:lnTo>
                <a:lnTo>
                  <a:pt x="134" y="89"/>
                </a:lnTo>
                <a:lnTo>
                  <a:pt x="134" y="89"/>
                </a:lnTo>
                <a:lnTo>
                  <a:pt x="135" y="89"/>
                </a:lnTo>
                <a:lnTo>
                  <a:pt x="135" y="89"/>
                </a:lnTo>
                <a:lnTo>
                  <a:pt x="136" y="89"/>
                </a:lnTo>
                <a:lnTo>
                  <a:pt x="136" y="89"/>
                </a:lnTo>
                <a:lnTo>
                  <a:pt x="137" y="89"/>
                </a:lnTo>
                <a:lnTo>
                  <a:pt x="137" y="88"/>
                </a:lnTo>
                <a:lnTo>
                  <a:pt x="138" y="88"/>
                </a:lnTo>
                <a:lnTo>
                  <a:pt x="138" y="88"/>
                </a:lnTo>
                <a:lnTo>
                  <a:pt x="139" y="87"/>
                </a:lnTo>
                <a:lnTo>
                  <a:pt x="139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0" y="87"/>
                </a:lnTo>
                <a:lnTo>
                  <a:pt x="141" y="88"/>
                </a:lnTo>
                <a:lnTo>
                  <a:pt x="141" y="88"/>
                </a:lnTo>
                <a:lnTo>
                  <a:pt x="140" y="89"/>
                </a:lnTo>
                <a:lnTo>
                  <a:pt x="140" y="89"/>
                </a:lnTo>
                <a:lnTo>
                  <a:pt x="140" y="89"/>
                </a:lnTo>
                <a:lnTo>
                  <a:pt x="140" y="90"/>
                </a:lnTo>
                <a:lnTo>
                  <a:pt x="140" y="90"/>
                </a:lnTo>
                <a:lnTo>
                  <a:pt x="140" y="91"/>
                </a:lnTo>
                <a:lnTo>
                  <a:pt x="140" y="91"/>
                </a:lnTo>
                <a:lnTo>
                  <a:pt x="141" y="91"/>
                </a:lnTo>
                <a:lnTo>
                  <a:pt x="141" y="91"/>
                </a:lnTo>
                <a:lnTo>
                  <a:pt x="141" y="92"/>
                </a:lnTo>
                <a:lnTo>
                  <a:pt x="141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2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3" y="92"/>
                </a:lnTo>
                <a:lnTo>
                  <a:pt x="144" y="92"/>
                </a:lnTo>
                <a:lnTo>
                  <a:pt x="144" y="91"/>
                </a:lnTo>
                <a:lnTo>
                  <a:pt x="144" y="91"/>
                </a:lnTo>
                <a:lnTo>
                  <a:pt x="144" y="91"/>
                </a:lnTo>
                <a:lnTo>
                  <a:pt x="144" y="90"/>
                </a:lnTo>
                <a:lnTo>
                  <a:pt x="144" y="90"/>
                </a:lnTo>
                <a:lnTo>
                  <a:pt x="144" y="90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89"/>
                </a:lnTo>
                <a:lnTo>
                  <a:pt x="146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89"/>
                </a:lnTo>
                <a:lnTo>
                  <a:pt x="147" y="90"/>
                </a:lnTo>
                <a:lnTo>
                  <a:pt x="147" y="91"/>
                </a:lnTo>
                <a:lnTo>
                  <a:pt x="147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8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50" y="87"/>
                </a:lnTo>
                <a:lnTo>
                  <a:pt x="150" y="87"/>
                </a:lnTo>
                <a:lnTo>
                  <a:pt x="150" y="87"/>
                </a:lnTo>
                <a:lnTo>
                  <a:pt x="150" y="86"/>
                </a:lnTo>
                <a:lnTo>
                  <a:pt x="150" y="86"/>
                </a:lnTo>
                <a:lnTo>
                  <a:pt x="151" y="86"/>
                </a:lnTo>
                <a:lnTo>
                  <a:pt x="151" y="86"/>
                </a:lnTo>
                <a:lnTo>
                  <a:pt x="151" y="85"/>
                </a:lnTo>
                <a:lnTo>
                  <a:pt x="151" y="85"/>
                </a:lnTo>
                <a:lnTo>
                  <a:pt x="151" y="84"/>
                </a:lnTo>
                <a:lnTo>
                  <a:pt x="151" y="84"/>
                </a:lnTo>
                <a:lnTo>
                  <a:pt x="151" y="84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3"/>
                </a:lnTo>
                <a:lnTo>
                  <a:pt x="151" y="82"/>
                </a:lnTo>
                <a:lnTo>
                  <a:pt x="151" y="82"/>
                </a:lnTo>
                <a:lnTo>
                  <a:pt x="151" y="81"/>
                </a:lnTo>
                <a:lnTo>
                  <a:pt x="151" y="80"/>
                </a:lnTo>
                <a:lnTo>
                  <a:pt x="151" y="80"/>
                </a:lnTo>
                <a:lnTo>
                  <a:pt x="151" y="80"/>
                </a:lnTo>
                <a:lnTo>
                  <a:pt x="151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79"/>
                </a:lnTo>
                <a:lnTo>
                  <a:pt x="152" y="80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2"/>
                </a:lnTo>
                <a:lnTo>
                  <a:pt x="153" y="82"/>
                </a:lnTo>
                <a:lnTo>
                  <a:pt x="154" y="82"/>
                </a:lnTo>
                <a:lnTo>
                  <a:pt x="156" y="81"/>
                </a:lnTo>
                <a:lnTo>
                  <a:pt x="156" y="81"/>
                </a:lnTo>
                <a:lnTo>
                  <a:pt x="157" y="80"/>
                </a:lnTo>
                <a:lnTo>
                  <a:pt x="158" y="80"/>
                </a:lnTo>
                <a:lnTo>
                  <a:pt x="158" y="80"/>
                </a:lnTo>
                <a:lnTo>
                  <a:pt x="159" y="80"/>
                </a:lnTo>
                <a:lnTo>
                  <a:pt x="160" y="80"/>
                </a:lnTo>
                <a:lnTo>
                  <a:pt x="161" y="80"/>
                </a:lnTo>
                <a:lnTo>
                  <a:pt x="162" y="79"/>
                </a:lnTo>
                <a:lnTo>
                  <a:pt x="163" y="79"/>
                </a:lnTo>
                <a:lnTo>
                  <a:pt x="163" y="79"/>
                </a:lnTo>
                <a:lnTo>
                  <a:pt x="163" y="78"/>
                </a:lnTo>
                <a:lnTo>
                  <a:pt x="163" y="77"/>
                </a:lnTo>
                <a:lnTo>
                  <a:pt x="163" y="77"/>
                </a:lnTo>
                <a:lnTo>
                  <a:pt x="163" y="77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5"/>
                </a:lnTo>
                <a:lnTo>
                  <a:pt x="163" y="74"/>
                </a:lnTo>
                <a:lnTo>
                  <a:pt x="163" y="74"/>
                </a:lnTo>
                <a:lnTo>
                  <a:pt x="163" y="73"/>
                </a:lnTo>
                <a:lnTo>
                  <a:pt x="163" y="73"/>
                </a:lnTo>
                <a:lnTo>
                  <a:pt x="163" y="72"/>
                </a:lnTo>
                <a:lnTo>
                  <a:pt x="163" y="72"/>
                </a:lnTo>
                <a:lnTo>
                  <a:pt x="163" y="72"/>
                </a:lnTo>
                <a:lnTo>
                  <a:pt x="164" y="72"/>
                </a:lnTo>
                <a:lnTo>
                  <a:pt x="165" y="72"/>
                </a:lnTo>
                <a:lnTo>
                  <a:pt x="165" y="71"/>
                </a:lnTo>
                <a:lnTo>
                  <a:pt x="165" y="71"/>
                </a:lnTo>
                <a:lnTo>
                  <a:pt x="165" y="71"/>
                </a:lnTo>
                <a:lnTo>
                  <a:pt x="166" y="71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6" y="70"/>
                </a:lnTo>
                <a:lnTo>
                  <a:pt x="167" y="69"/>
                </a:lnTo>
                <a:lnTo>
                  <a:pt x="167" y="68"/>
                </a:lnTo>
                <a:lnTo>
                  <a:pt x="167" y="68"/>
                </a:lnTo>
                <a:lnTo>
                  <a:pt x="167" y="68"/>
                </a:lnTo>
                <a:lnTo>
                  <a:pt x="167" y="67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6"/>
                </a:lnTo>
                <a:lnTo>
                  <a:pt x="166" y="65"/>
                </a:lnTo>
                <a:lnTo>
                  <a:pt x="166" y="65"/>
                </a:lnTo>
                <a:lnTo>
                  <a:pt x="166" y="65"/>
                </a:lnTo>
                <a:lnTo>
                  <a:pt x="166" y="64"/>
                </a:lnTo>
                <a:lnTo>
                  <a:pt x="167" y="64"/>
                </a:lnTo>
                <a:lnTo>
                  <a:pt x="167" y="64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7" y="63"/>
                </a:lnTo>
                <a:lnTo>
                  <a:pt x="168" y="62"/>
                </a:lnTo>
                <a:lnTo>
                  <a:pt x="169" y="62"/>
                </a:lnTo>
                <a:lnTo>
                  <a:pt x="171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2" y="63"/>
                </a:lnTo>
                <a:lnTo>
                  <a:pt x="173" y="63"/>
                </a:lnTo>
                <a:lnTo>
                  <a:pt x="173" y="63"/>
                </a:lnTo>
                <a:lnTo>
                  <a:pt x="173" y="63"/>
                </a:lnTo>
                <a:lnTo>
                  <a:pt x="174" y="63"/>
                </a:lnTo>
                <a:lnTo>
                  <a:pt x="174" y="63"/>
                </a:lnTo>
                <a:lnTo>
                  <a:pt x="174" y="64"/>
                </a:lnTo>
                <a:lnTo>
                  <a:pt x="176" y="65"/>
                </a:lnTo>
                <a:lnTo>
                  <a:pt x="176" y="65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7"/>
                </a:lnTo>
                <a:lnTo>
                  <a:pt x="178" y="68"/>
                </a:lnTo>
                <a:lnTo>
                  <a:pt x="178" y="68"/>
                </a:lnTo>
                <a:lnTo>
                  <a:pt x="179" y="68"/>
                </a:lnTo>
                <a:lnTo>
                  <a:pt x="179" y="69"/>
                </a:lnTo>
                <a:lnTo>
                  <a:pt x="179" y="70"/>
                </a:lnTo>
                <a:lnTo>
                  <a:pt x="179" y="70"/>
                </a:lnTo>
                <a:lnTo>
                  <a:pt x="180" y="71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3" y="73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4" y="75"/>
                </a:lnTo>
                <a:lnTo>
                  <a:pt x="185" y="76"/>
                </a:lnTo>
                <a:lnTo>
                  <a:pt x="186" y="76"/>
                </a:lnTo>
                <a:lnTo>
                  <a:pt x="186" y="77"/>
                </a:lnTo>
                <a:lnTo>
                  <a:pt x="187" y="77"/>
                </a:lnTo>
                <a:lnTo>
                  <a:pt x="188" y="78"/>
                </a:lnTo>
                <a:lnTo>
                  <a:pt x="188" y="78"/>
                </a:lnTo>
                <a:lnTo>
                  <a:pt x="189" y="78"/>
                </a:lnTo>
                <a:lnTo>
                  <a:pt x="189" y="79"/>
                </a:lnTo>
                <a:lnTo>
                  <a:pt x="192" y="80"/>
                </a:lnTo>
                <a:lnTo>
                  <a:pt x="194" y="83"/>
                </a:lnTo>
                <a:lnTo>
                  <a:pt x="195" y="83"/>
                </a:lnTo>
                <a:lnTo>
                  <a:pt x="195" y="83"/>
                </a:lnTo>
                <a:lnTo>
                  <a:pt x="195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7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8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199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4"/>
                </a:lnTo>
                <a:lnTo>
                  <a:pt x="200" y="83"/>
                </a:lnTo>
                <a:lnTo>
                  <a:pt x="200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1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2" y="83"/>
                </a:lnTo>
                <a:lnTo>
                  <a:pt x="203" y="83"/>
                </a:lnTo>
                <a:lnTo>
                  <a:pt x="203" y="83"/>
                </a:lnTo>
                <a:lnTo>
                  <a:pt x="204" y="83"/>
                </a:lnTo>
                <a:lnTo>
                  <a:pt x="204" y="83"/>
                </a:lnTo>
                <a:lnTo>
                  <a:pt x="205" y="82"/>
                </a:lnTo>
                <a:lnTo>
                  <a:pt x="206" y="81"/>
                </a:lnTo>
                <a:lnTo>
                  <a:pt x="206" y="81"/>
                </a:lnTo>
                <a:lnTo>
                  <a:pt x="206" y="81"/>
                </a:lnTo>
                <a:lnTo>
                  <a:pt x="206" y="80"/>
                </a:lnTo>
                <a:lnTo>
                  <a:pt x="206" y="80"/>
                </a:lnTo>
                <a:lnTo>
                  <a:pt x="206" y="80"/>
                </a:lnTo>
                <a:lnTo>
                  <a:pt x="207" y="80"/>
                </a:lnTo>
                <a:lnTo>
                  <a:pt x="207" y="79"/>
                </a:lnTo>
                <a:lnTo>
                  <a:pt x="207" y="79"/>
                </a:lnTo>
                <a:lnTo>
                  <a:pt x="207" y="78"/>
                </a:lnTo>
                <a:lnTo>
                  <a:pt x="207" y="78"/>
                </a:lnTo>
                <a:lnTo>
                  <a:pt x="207" y="78"/>
                </a:lnTo>
                <a:lnTo>
                  <a:pt x="207" y="77"/>
                </a:lnTo>
                <a:lnTo>
                  <a:pt x="207" y="76"/>
                </a:lnTo>
                <a:lnTo>
                  <a:pt x="207" y="75"/>
                </a:lnTo>
                <a:lnTo>
                  <a:pt x="207" y="74"/>
                </a:lnTo>
                <a:lnTo>
                  <a:pt x="207" y="74"/>
                </a:lnTo>
                <a:lnTo>
                  <a:pt x="207" y="73"/>
                </a:lnTo>
                <a:lnTo>
                  <a:pt x="207" y="73"/>
                </a:lnTo>
                <a:lnTo>
                  <a:pt x="207" y="72"/>
                </a:lnTo>
                <a:lnTo>
                  <a:pt x="208" y="71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8" y="70"/>
                </a:lnTo>
                <a:lnTo>
                  <a:pt x="209" y="70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09" y="69"/>
                </a:lnTo>
                <a:lnTo>
                  <a:pt x="211" y="68"/>
                </a:lnTo>
                <a:lnTo>
                  <a:pt x="212" y="67"/>
                </a:lnTo>
                <a:lnTo>
                  <a:pt x="212" y="67"/>
                </a:lnTo>
                <a:lnTo>
                  <a:pt x="212" y="66"/>
                </a:lnTo>
                <a:lnTo>
                  <a:pt x="212" y="66"/>
                </a:lnTo>
                <a:lnTo>
                  <a:pt x="213" y="66"/>
                </a:lnTo>
                <a:lnTo>
                  <a:pt x="214" y="66"/>
                </a:lnTo>
                <a:lnTo>
                  <a:pt x="215" y="66"/>
                </a:lnTo>
                <a:lnTo>
                  <a:pt x="215" y="66"/>
                </a:lnTo>
                <a:lnTo>
                  <a:pt x="216" y="66"/>
                </a:lnTo>
                <a:lnTo>
                  <a:pt x="216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7" y="67"/>
                </a:lnTo>
                <a:lnTo>
                  <a:pt x="218" y="67"/>
                </a:lnTo>
                <a:lnTo>
                  <a:pt x="218" y="67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0" y="69"/>
                </a:lnTo>
                <a:lnTo>
                  <a:pt x="221" y="70"/>
                </a:lnTo>
                <a:lnTo>
                  <a:pt x="221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0"/>
                </a:lnTo>
                <a:lnTo>
                  <a:pt x="222" y="71"/>
                </a:lnTo>
                <a:lnTo>
                  <a:pt x="223" y="71"/>
                </a:lnTo>
                <a:lnTo>
                  <a:pt x="223" y="71"/>
                </a:lnTo>
                <a:lnTo>
                  <a:pt x="223" y="71"/>
                </a:lnTo>
                <a:lnTo>
                  <a:pt x="224" y="72"/>
                </a:lnTo>
                <a:lnTo>
                  <a:pt x="225" y="72"/>
                </a:lnTo>
                <a:lnTo>
                  <a:pt x="225" y="72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6" y="73"/>
                </a:lnTo>
                <a:lnTo>
                  <a:pt x="227" y="73"/>
                </a:lnTo>
                <a:lnTo>
                  <a:pt x="227" y="73"/>
                </a:lnTo>
                <a:lnTo>
                  <a:pt x="228" y="73"/>
                </a:lnTo>
                <a:lnTo>
                  <a:pt x="229" y="73"/>
                </a:lnTo>
                <a:lnTo>
                  <a:pt x="230" y="73"/>
                </a:lnTo>
                <a:lnTo>
                  <a:pt x="230" y="73"/>
                </a:lnTo>
                <a:lnTo>
                  <a:pt x="231" y="72"/>
                </a:lnTo>
                <a:lnTo>
                  <a:pt x="231" y="72"/>
                </a:lnTo>
                <a:lnTo>
                  <a:pt x="231" y="72"/>
                </a:lnTo>
                <a:lnTo>
                  <a:pt x="232" y="71"/>
                </a:lnTo>
                <a:lnTo>
                  <a:pt x="232" y="70"/>
                </a:lnTo>
                <a:lnTo>
                  <a:pt x="232" y="70"/>
                </a:lnTo>
                <a:lnTo>
                  <a:pt x="232" y="70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9"/>
                </a:lnTo>
                <a:lnTo>
                  <a:pt x="232" y="68"/>
                </a:lnTo>
                <a:lnTo>
                  <a:pt x="233" y="68"/>
                </a:lnTo>
                <a:lnTo>
                  <a:pt x="233" y="68"/>
                </a:lnTo>
                <a:lnTo>
                  <a:pt x="233" y="68"/>
                </a:lnTo>
                <a:lnTo>
                  <a:pt x="234" y="67"/>
                </a:lnTo>
                <a:lnTo>
                  <a:pt x="234" y="67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35" y="66"/>
                </a:lnTo>
                <a:lnTo>
                  <a:pt x="235" y="66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5" y="65"/>
                </a:lnTo>
                <a:lnTo>
                  <a:pt x="236" y="65"/>
                </a:lnTo>
                <a:lnTo>
                  <a:pt x="236" y="64"/>
                </a:lnTo>
                <a:lnTo>
                  <a:pt x="236" y="64"/>
                </a:lnTo>
                <a:lnTo>
                  <a:pt x="236" y="64"/>
                </a:lnTo>
                <a:lnTo>
                  <a:pt x="237" y="64"/>
                </a:lnTo>
                <a:lnTo>
                  <a:pt x="237" y="63"/>
                </a:lnTo>
                <a:lnTo>
                  <a:pt x="237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8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39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0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1" y="63"/>
                </a:lnTo>
                <a:lnTo>
                  <a:pt x="242" y="63"/>
                </a:lnTo>
                <a:lnTo>
                  <a:pt x="242" y="64"/>
                </a:lnTo>
                <a:lnTo>
                  <a:pt x="243" y="64"/>
                </a:lnTo>
                <a:lnTo>
                  <a:pt x="243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4" y="64"/>
                </a:lnTo>
                <a:lnTo>
                  <a:pt x="245" y="64"/>
                </a:lnTo>
                <a:lnTo>
                  <a:pt x="245" y="64"/>
                </a:lnTo>
                <a:lnTo>
                  <a:pt x="245" y="63"/>
                </a:lnTo>
                <a:lnTo>
                  <a:pt x="246" y="63"/>
                </a:lnTo>
                <a:lnTo>
                  <a:pt x="246" y="63"/>
                </a:lnTo>
                <a:lnTo>
                  <a:pt x="246" y="63"/>
                </a:lnTo>
                <a:lnTo>
                  <a:pt x="247" y="63"/>
                </a:lnTo>
                <a:lnTo>
                  <a:pt x="247" y="62"/>
                </a:lnTo>
                <a:lnTo>
                  <a:pt x="247" y="62"/>
                </a:lnTo>
                <a:lnTo>
                  <a:pt x="247" y="62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1"/>
                </a:lnTo>
                <a:lnTo>
                  <a:pt x="248" y="60"/>
                </a:lnTo>
                <a:lnTo>
                  <a:pt x="248" y="60"/>
                </a:lnTo>
                <a:lnTo>
                  <a:pt x="248" y="59"/>
                </a:lnTo>
                <a:lnTo>
                  <a:pt x="248" y="59"/>
                </a:lnTo>
                <a:lnTo>
                  <a:pt x="248" y="57"/>
                </a:lnTo>
                <a:lnTo>
                  <a:pt x="248" y="56"/>
                </a:lnTo>
                <a:lnTo>
                  <a:pt x="248" y="55"/>
                </a:lnTo>
                <a:lnTo>
                  <a:pt x="248" y="55"/>
                </a:lnTo>
                <a:lnTo>
                  <a:pt x="248" y="54"/>
                </a:lnTo>
                <a:lnTo>
                  <a:pt x="248" y="53"/>
                </a:lnTo>
                <a:lnTo>
                  <a:pt x="248" y="53"/>
                </a:lnTo>
                <a:lnTo>
                  <a:pt x="247" y="52"/>
                </a:lnTo>
                <a:lnTo>
                  <a:pt x="247" y="52"/>
                </a:lnTo>
                <a:lnTo>
                  <a:pt x="247" y="52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6" y="50"/>
                </a:lnTo>
                <a:lnTo>
                  <a:pt x="246" y="49"/>
                </a:lnTo>
                <a:lnTo>
                  <a:pt x="245" y="48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7"/>
                </a:lnTo>
                <a:lnTo>
                  <a:pt x="245" y="46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6" y="44"/>
                </a:lnTo>
                <a:lnTo>
                  <a:pt x="246" y="44"/>
                </a:lnTo>
                <a:lnTo>
                  <a:pt x="246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3"/>
                </a:lnTo>
                <a:lnTo>
                  <a:pt x="248" y="42"/>
                </a:lnTo>
                <a:lnTo>
                  <a:pt x="249" y="42"/>
                </a:lnTo>
                <a:lnTo>
                  <a:pt x="249" y="41"/>
                </a:lnTo>
                <a:lnTo>
                  <a:pt x="250" y="41"/>
                </a:lnTo>
                <a:lnTo>
                  <a:pt x="251" y="40"/>
                </a:lnTo>
                <a:lnTo>
                  <a:pt x="252" y="40"/>
                </a:lnTo>
                <a:lnTo>
                  <a:pt x="254" y="40"/>
                </a:lnTo>
                <a:lnTo>
                  <a:pt x="254" y="40"/>
                </a:lnTo>
                <a:lnTo>
                  <a:pt x="255" y="40"/>
                </a:lnTo>
                <a:lnTo>
                  <a:pt x="255" y="40"/>
                </a:lnTo>
                <a:lnTo>
                  <a:pt x="256" y="40"/>
                </a:lnTo>
                <a:lnTo>
                  <a:pt x="256" y="40"/>
                </a:lnTo>
                <a:lnTo>
                  <a:pt x="257" y="40"/>
                </a:lnTo>
                <a:lnTo>
                  <a:pt x="257" y="40"/>
                </a:lnTo>
                <a:lnTo>
                  <a:pt x="257" y="40"/>
                </a:lnTo>
                <a:lnTo>
                  <a:pt x="258" y="41"/>
                </a:lnTo>
                <a:lnTo>
                  <a:pt x="259" y="42"/>
                </a:lnTo>
                <a:lnTo>
                  <a:pt x="259" y="42"/>
                </a:lnTo>
                <a:lnTo>
                  <a:pt x="261" y="43"/>
                </a:lnTo>
                <a:lnTo>
                  <a:pt x="261" y="43"/>
                </a:lnTo>
                <a:lnTo>
                  <a:pt x="263" y="43"/>
                </a:lnTo>
                <a:lnTo>
                  <a:pt x="263" y="44"/>
                </a:lnTo>
                <a:lnTo>
                  <a:pt x="264" y="44"/>
                </a:lnTo>
                <a:lnTo>
                  <a:pt x="265" y="44"/>
                </a:lnTo>
                <a:lnTo>
                  <a:pt x="265" y="44"/>
                </a:lnTo>
                <a:lnTo>
                  <a:pt x="265" y="44"/>
                </a:lnTo>
                <a:lnTo>
                  <a:pt x="266" y="44"/>
                </a:lnTo>
                <a:lnTo>
                  <a:pt x="266" y="43"/>
                </a:lnTo>
                <a:lnTo>
                  <a:pt x="268" y="43"/>
                </a:lnTo>
                <a:lnTo>
                  <a:pt x="268" y="43"/>
                </a:lnTo>
                <a:lnTo>
                  <a:pt x="269" y="43"/>
                </a:lnTo>
                <a:lnTo>
                  <a:pt x="270" y="43"/>
                </a:lnTo>
                <a:lnTo>
                  <a:pt x="271" y="43"/>
                </a:lnTo>
                <a:lnTo>
                  <a:pt x="271" y="43"/>
                </a:lnTo>
                <a:lnTo>
                  <a:pt x="274" y="42"/>
                </a:lnTo>
                <a:lnTo>
                  <a:pt x="275" y="42"/>
                </a:lnTo>
                <a:lnTo>
                  <a:pt x="275" y="41"/>
                </a:lnTo>
                <a:lnTo>
                  <a:pt x="275" y="39"/>
                </a:lnTo>
                <a:lnTo>
                  <a:pt x="275" y="38"/>
                </a:lnTo>
                <a:lnTo>
                  <a:pt x="274" y="37"/>
                </a:lnTo>
                <a:lnTo>
                  <a:pt x="274" y="36"/>
                </a:lnTo>
                <a:lnTo>
                  <a:pt x="274" y="36"/>
                </a:lnTo>
                <a:lnTo>
                  <a:pt x="274" y="36"/>
                </a:lnTo>
                <a:lnTo>
                  <a:pt x="273" y="36"/>
                </a:lnTo>
                <a:lnTo>
                  <a:pt x="273" y="35"/>
                </a:lnTo>
                <a:lnTo>
                  <a:pt x="273" y="34"/>
                </a:lnTo>
                <a:lnTo>
                  <a:pt x="273" y="34"/>
                </a:lnTo>
                <a:lnTo>
                  <a:pt x="273" y="34"/>
                </a:lnTo>
                <a:lnTo>
                  <a:pt x="273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3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2"/>
                </a:lnTo>
                <a:lnTo>
                  <a:pt x="272" y="31"/>
                </a:lnTo>
                <a:lnTo>
                  <a:pt x="272" y="31"/>
                </a:lnTo>
                <a:lnTo>
                  <a:pt x="272" y="31"/>
                </a:lnTo>
                <a:lnTo>
                  <a:pt x="272" y="30"/>
                </a:lnTo>
                <a:lnTo>
                  <a:pt x="272" y="29"/>
                </a:lnTo>
                <a:lnTo>
                  <a:pt x="273" y="29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8"/>
                </a:lnTo>
                <a:lnTo>
                  <a:pt x="273" y="27"/>
                </a:lnTo>
                <a:lnTo>
                  <a:pt x="274" y="27"/>
                </a:lnTo>
                <a:lnTo>
                  <a:pt x="275" y="27"/>
                </a:lnTo>
                <a:lnTo>
                  <a:pt x="277" y="27"/>
                </a:lnTo>
                <a:lnTo>
                  <a:pt x="277" y="26"/>
                </a:lnTo>
                <a:lnTo>
                  <a:pt x="278" y="26"/>
                </a:lnTo>
                <a:lnTo>
                  <a:pt x="278" y="26"/>
                </a:lnTo>
                <a:lnTo>
                  <a:pt x="278" y="26"/>
                </a:lnTo>
                <a:lnTo>
                  <a:pt x="280" y="26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5"/>
                </a:lnTo>
                <a:lnTo>
                  <a:pt x="281" y="24"/>
                </a:lnTo>
                <a:lnTo>
                  <a:pt x="282" y="24"/>
                </a:lnTo>
                <a:lnTo>
                  <a:pt x="282" y="24"/>
                </a:lnTo>
                <a:lnTo>
                  <a:pt x="282" y="23"/>
                </a:lnTo>
                <a:lnTo>
                  <a:pt x="282" y="23"/>
                </a:lnTo>
                <a:lnTo>
                  <a:pt x="282" y="23"/>
                </a:lnTo>
                <a:lnTo>
                  <a:pt x="283" y="22"/>
                </a:lnTo>
                <a:lnTo>
                  <a:pt x="283" y="22"/>
                </a:lnTo>
                <a:lnTo>
                  <a:pt x="284" y="21"/>
                </a:lnTo>
                <a:lnTo>
                  <a:pt x="284" y="21"/>
                </a:lnTo>
                <a:lnTo>
                  <a:pt x="284" y="21"/>
                </a:lnTo>
                <a:lnTo>
                  <a:pt x="284" y="20"/>
                </a:lnTo>
                <a:lnTo>
                  <a:pt x="284" y="20"/>
                </a:lnTo>
                <a:lnTo>
                  <a:pt x="284" y="20"/>
                </a:lnTo>
                <a:lnTo>
                  <a:pt x="285" y="19"/>
                </a:lnTo>
                <a:lnTo>
                  <a:pt x="286" y="18"/>
                </a:lnTo>
                <a:lnTo>
                  <a:pt x="286" y="18"/>
                </a:lnTo>
                <a:lnTo>
                  <a:pt x="287" y="18"/>
                </a:lnTo>
                <a:lnTo>
                  <a:pt x="287" y="17"/>
                </a:lnTo>
                <a:lnTo>
                  <a:pt x="287" y="17"/>
                </a:lnTo>
                <a:lnTo>
                  <a:pt x="289" y="16"/>
                </a:lnTo>
                <a:lnTo>
                  <a:pt x="290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7"/>
                </a:lnTo>
                <a:lnTo>
                  <a:pt x="293" y="17"/>
                </a:lnTo>
                <a:lnTo>
                  <a:pt x="293" y="18"/>
                </a:lnTo>
                <a:lnTo>
                  <a:pt x="293" y="18"/>
                </a:lnTo>
                <a:lnTo>
                  <a:pt x="293" y="19"/>
                </a:lnTo>
                <a:lnTo>
                  <a:pt x="293" y="20"/>
                </a:lnTo>
                <a:lnTo>
                  <a:pt x="293" y="21"/>
                </a:lnTo>
                <a:lnTo>
                  <a:pt x="293" y="22"/>
                </a:lnTo>
                <a:lnTo>
                  <a:pt x="293" y="22"/>
                </a:lnTo>
                <a:lnTo>
                  <a:pt x="293" y="23"/>
                </a:lnTo>
                <a:lnTo>
                  <a:pt x="293" y="23"/>
                </a:lnTo>
                <a:lnTo>
                  <a:pt x="293" y="23"/>
                </a:lnTo>
                <a:lnTo>
                  <a:pt x="293" y="24"/>
                </a:lnTo>
                <a:lnTo>
                  <a:pt x="293" y="25"/>
                </a:lnTo>
                <a:lnTo>
                  <a:pt x="296" y="29"/>
                </a:lnTo>
                <a:lnTo>
                  <a:pt x="297" y="30"/>
                </a:lnTo>
                <a:lnTo>
                  <a:pt x="297" y="30"/>
                </a:lnTo>
                <a:lnTo>
                  <a:pt x="298" y="30"/>
                </a:lnTo>
                <a:lnTo>
                  <a:pt x="299" y="30"/>
                </a:lnTo>
                <a:lnTo>
                  <a:pt x="300" y="30"/>
                </a:lnTo>
                <a:lnTo>
                  <a:pt x="301" y="29"/>
                </a:lnTo>
                <a:lnTo>
                  <a:pt x="303" y="29"/>
                </a:lnTo>
                <a:lnTo>
                  <a:pt x="303" y="29"/>
                </a:lnTo>
                <a:lnTo>
                  <a:pt x="303" y="28"/>
                </a:lnTo>
                <a:lnTo>
                  <a:pt x="303" y="27"/>
                </a:lnTo>
                <a:lnTo>
                  <a:pt x="303" y="27"/>
                </a:lnTo>
                <a:lnTo>
                  <a:pt x="303" y="26"/>
                </a:lnTo>
                <a:lnTo>
                  <a:pt x="303" y="25"/>
                </a:lnTo>
                <a:lnTo>
                  <a:pt x="303" y="25"/>
                </a:lnTo>
                <a:lnTo>
                  <a:pt x="303" y="24"/>
                </a:lnTo>
                <a:lnTo>
                  <a:pt x="303" y="24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7" y="21"/>
                </a:lnTo>
                <a:lnTo>
                  <a:pt x="310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0"/>
                </a:lnTo>
                <a:lnTo>
                  <a:pt x="313" y="19"/>
                </a:lnTo>
                <a:lnTo>
                  <a:pt x="314" y="18"/>
                </a:lnTo>
                <a:lnTo>
                  <a:pt x="314" y="16"/>
                </a:lnTo>
                <a:lnTo>
                  <a:pt x="315" y="15"/>
                </a:lnTo>
                <a:lnTo>
                  <a:pt x="315" y="14"/>
                </a:lnTo>
                <a:lnTo>
                  <a:pt x="317" y="14"/>
                </a:lnTo>
                <a:lnTo>
                  <a:pt x="318" y="14"/>
                </a:lnTo>
                <a:lnTo>
                  <a:pt x="318" y="14"/>
                </a:lnTo>
                <a:lnTo>
                  <a:pt x="319" y="14"/>
                </a:lnTo>
                <a:lnTo>
                  <a:pt x="321" y="14"/>
                </a:lnTo>
                <a:lnTo>
                  <a:pt x="321" y="14"/>
                </a:lnTo>
                <a:lnTo>
                  <a:pt x="323" y="15"/>
                </a:lnTo>
                <a:lnTo>
                  <a:pt x="324" y="15"/>
                </a:lnTo>
                <a:lnTo>
                  <a:pt x="325" y="15"/>
                </a:lnTo>
                <a:lnTo>
                  <a:pt x="326" y="15"/>
                </a:lnTo>
                <a:lnTo>
                  <a:pt x="326" y="15"/>
                </a:lnTo>
                <a:lnTo>
                  <a:pt x="328" y="15"/>
                </a:lnTo>
                <a:lnTo>
                  <a:pt x="328" y="15"/>
                </a:lnTo>
                <a:lnTo>
                  <a:pt x="328" y="15"/>
                </a:lnTo>
                <a:lnTo>
                  <a:pt x="330" y="15"/>
                </a:lnTo>
                <a:lnTo>
                  <a:pt x="330" y="15"/>
                </a:lnTo>
                <a:lnTo>
                  <a:pt x="332" y="16"/>
                </a:lnTo>
                <a:lnTo>
                  <a:pt x="333" y="16"/>
                </a:lnTo>
                <a:lnTo>
                  <a:pt x="334" y="16"/>
                </a:lnTo>
                <a:lnTo>
                  <a:pt x="335" y="15"/>
                </a:lnTo>
                <a:lnTo>
                  <a:pt x="336" y="15"/>
                </a:lnTo>
                <a:lnTo>
                  <a:pt x="337" y="14"/>
                </a:lnTo>
                <a:lnTo>
                  <a:pt x="337" y="14"/>
                </a:lnTo>
                <a:lnTo>
                  <a:pt x="338" y="13"/>
                </a:lnTo>
                <a:lnTo>
                  <a:pt x="338" y="13"/>
                </a:lnTo>
                <a:lnTo>
                  <a:pt x="338" y="12"/>
                </a:lnTo>
                <a:lnTo>
                  <a:pt x="338" y="11"/>
                </a:lnTo>
                <a:lnTo>
                  <a:pt x="338" y="10"/>
                </a:lnTo>
                <a:lnTo>
                  <a:pt x="338" y="9"/>
                </a:lnTo>
                <a:lnTo>
                  <a:pt x="338" y="8"/>
                </a:lnTo>
                <a:lnTo>
                  <a:pt x="337" y="8"/>
                </a:lnTo>
                <a:lnTo>
                  <a:pt x="337" y="8"/>
                </a:lnTo>
                <a:lnTo>
                  <a:pt x="337" y="7"/>
                </a:lnTo>
                <a:lnTo>
                  <a:pt x="337" y="7"/>
                </a:lnTo>
                <a:lnTo>
                  <a:pt x="337" y="6"/>
                </a:lnTo>
                <a:lnTo>
                  <a:pt x="337" y="6"/>
                </a:lnTo>
                <a:lnTo>
                  <a:pt x="337" y="5"/>
                </a:lnTo>
                <a:lnTo>
                  <a:pt x="337" y="5"/>
                </a:lnTo>
                <a:lnTo>
                  <a:pt x="337" y="4"/>
                </a:lnTo>
                <a:lnTo>
                  <a:pt x="336" y="3"/>
                </a:lnTo>
                <a:lnTo>
                  <a:pt x="336" y="2"/>
                </a:lnTo>
                <a:lnTo>
                  <a:pt x="335" y="1"/>
                </a:lnTo>
                <a:lnTo>
                  <a:pt x="335" y="1"/>
                </a:lnTo>
                <a:lnTo>
                  <a:pt x="334" y="0"/>
                </a:lnTo>
                <a:lnTo>
                  <a:pt x="336" y="1"/>
                </a:lnTo>
                <a:lnTo>
                  <a:pt x="337" y="1"/>
                </a:lnTo>
                <a:lnTo>
                  <a:pt x="338" y="1"/>
                </a:lnTo>
                <a:lnTo>
                  <a:pt x="338" y="2"/>
                </a:lnTo>
                <a:lnTo>
                  <a:pt x="339" y="2"/>
                </a:lnTo>
                <a:lnTo>
                  <a:pt x="339" y="3"/>
                </a:lnTo>
                <a:lnTo>
                  <a:pt x="339" y="3"/>
                </a:lnTo>
                <a:lnTo>
                  <a:pt x="339" y="3"/>
                </a:lnTo>
                <a:lnTo>
                  <a:pt x="341" y="4"/>
                </a:lnTo>
                <a:lnTo>
                  <a:pt x="343" y="4"/>
                </a:lnTo>
                <a:lnTo>
                  <a:pt x="345" y="4"/>
                </a:lnTo>
                <a:lnTo>
                  <a:pt x="346" y="4"/>
                </a:lnTo>
                <a:lnTo>
                  <a:pt x="346" y="4"/>
                </a:lnTo>
                <a:lnTo>
                  <a:pt x="347" y="4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5F486D5C-4EDF-220E-7452-BC30348412D6}"/>
              </a:ext>
            </a:extLst>
          </p:cNvPr>
          <p:cNvSpPr>
            <a:spLocks noEditPoints="1"/>
          </p:cNvSpPr>
          <p:nvPr/>
        </p:nvSpPr>
        <p:spPr bwMode="auto">
          <a:xfrm>
            <a:off x="4769952" y="4198842"/>
            <a:ext cx="1487299" cy="1047025"/>
          </a:xfrm>
          <a:custGeom>
            <a:avLst/>
            <a:gdLst>
              <a:gd name="T0" fmla="*/ 781 w 1784"/>
              <a:gd name="T1" fmla="*/ 30 h 1273"/>
              <a:gd name="T2" fmla="*/ 887 w 1784"/>
              <a:gd name="T3" fmla="*/ 70 h 1273"/>
              <a:gd name="T4" fmla="*/ 1055 w 1784"/>
              <a:gd name="T5" fmla="*/ 86 h 1273"/>
              <a:gd name="T6" fmla="*/ 1209 w 1784"/>
              <a:gd name="T7" fmla="*/ 209 h 1273"/>
              <a:gd name="T8" fmla="*/ 1245 w 1784"/>
              <a:gd name="T9" fmla="*/ 268 h 1273"/>
              <a:gd name="T10" fmla="*/ 1305 w 1784"/>
              <a:gd name="T11" fmla="*/ 236 h 1273"/>
              <a:gd name="T12" fmla="*/ 1355 w 1784"/>
              <a:gd name="T13" fmla="*/ 174 h 1273"/>
              <a:gd name="T14" fmla="*/ 1419 w 1784"/>
              <a:gd name="T15" fmla="*/ 188 h 1273"/>
              <a:gd name="T16" fmla="*/ 1418 w 1784"/>
              <a:gd name="T17" fmla="*/ 223 h 1273"/>
              <a:gd name="T18" fmla="*/ 1488 w 1784"/>
              <a:gd name="T19" fmla="*/ 218 h 1273"/>
              <a:gd name="T20" fmla="*/ 1515 w 1784"/>
              <a:gd name="T21" fmla="*/ 240 h 1273"/>
              <a:gd name="T22" fmla="*/ 1546 w 1784"/>
              <a:gd name="T23" fmla="*/ 268 h 1273"/>
              <a:gd name="T24" fmla="*/ 1652 w 1784"/>
              <a:gd name="T25" fmla="*/ 343 h 1273"/>
              <a:gd name="T26" fmla="*/ 1776 w 1784"/>
              <a:gd name="T27" fmla="*/ 393 h 1273"/>
              <a:gd name="T28" fmla="*/ 1764 w 1784"/>
              <a:gd name="T29" fmla="*/ 449 h 1273"/>
              <a:gd name="T30" fmla="*/ 1725 w 1784"/>
              <a:gd name="T31" fmla="*/ 493 h 1273"/>
              <a:gd name="T32" fmla="*/ 1699 w 1784"/>
              <a:gd name="T33" fmla="*/ 645 h 1273"/>
              <a:gd name="T34" fmla="*/ 1652 w 1784"/>
              <a:gd name="T35" fmla="*/ 793 h 1273"/>
              <a:gd name="T36" fmla="*/ 1588 w 1784"/>
              <a:gd name="T37" fmla="*/ 823 h 1273"/>
              <a:gd name="T38" fmla="*/ 1551 w 1784"/>
              <a:gd name="T39" fmla="*/ 1166 h 1273"/>
              <a:gd name="T40" fmla="*/ 1497 w 1784"/>
              <a:gd name="T41" fmla="*/ 1234 h 1273"/>
              <a:gd name="T42" fmla="*/ 1376 w 1784"/>
              <a:gd name="T43" fmla="*/ 1193 h 1273"/>
              <a:gd name="T44" fmla="*/ 1276 w 1784"/>
              <a:gd name="T45" fmla="*/ 1076 h 1273"/>
              <a:gd name="T46" fmla="*/ 1147 w 1784"/>
              <a:gd name="T47" fmla="*/ 1126 h 1273"/>
              <a:gd name="T48" fmla="*/ 1058 w 1784"/>
              <a:gd name="T49" fmla="*/ 1085 h 1273"/>
              <a:gd name="T50" fmla="*/ 1065 w 1784"/>
              <a:gd name="T51" fmla="*/ 1058 h 1273"/>
              <a:gd name="T52" fmla="*/ 1056 w 1784"/>
              <a:gd name="T53" fmla="*/ 1023 h 1273"/>
              <a:gd name="T54" fmla="*/ 1005 w 1784"/>
              <a:gd name="T55" fmla="*/ 995 h 1273"/>
              <a:gd name="T56" fmla="*/ 923 w 1784"/>
              <a:gd name="T57" fmla="*/ 956 h 1273"/>
              <a:gd name="T58" fmla="*/ 850 w 1784"/>
              <a:gd name="T59" fmla="*/ 947 h 1273"/>
              <a:gd name="T60" fmla="*/ 797 w 1784"/>
              <a:gd name="T61" fmla="*/ 985 h 1273"/>
              <a:gd name="T62" fmla="*/ 821 w 1784"/>
              <a:gd name="T63" fmla="*/ 1016 h 1273"/>
              <a:gd name="T64" fmla="*/ 752 w 1784"/>
              <a:gd name="T65" fmla="*/ 1057 h 1273"/>
              <a:gd name="T66" fmla="*/ 622 w 1784"/>
              <a:gd name="T67" fmla="*/ 1057 h 1273"/>
              <a:gd name="T68" fmla="*/ 564 w 1784"/>
              <a:gd name="T69" fmla="*/ 1107 h 1273"/>
              <a:gd name="T70" fmla="*/ 531 w 1784"/>
              <a:gd name="T71" fmla="*/ 1072 h 1273"/>
              <a:gd name="T72" fmla="*/ 499 w 1784"/>
              <a:gd name="T73" fmla="*/ 1046 h 1273"/>
              <a:gd name="T74" fmla="*/ 458 w 1784"/>
              <a:gd name="T75" fmla="*/ 1069 h 1273"/>
              <a:gd name="T76" fmla="*/ 420 w 1784"/>
              <a:gd name="T77" fmla="*/ 1078 h 1273"/>
              <a:gd name="T78" fmla="*/ 377 w 1784"/>
              <a:gd name="T79" fmla="*/ 1078 h 1273"/>
              <a:gd name="T80" fmla="*/ 354 w 1784"/>
              <a:gd name="T81" fmla="*/ 1065 h 1273"/>
              <a:gd name="T82" fmla="*/ 320 w 1784"/>
              <a:gd name="T83" fmla="*/ 1076 h 1273"/>
              <a:gd name="T84" fmla="*/ 325 w 1784"/>
              <a:gd name="T85" fmla="*/ 1135 h 1273"/>
              <a:gd name="T86" fmla="*/ 222 w 1784"/>
              <a:gd name="T87" fmla="*/ 1113 h 1273"/>
              <a:gd name="T88" fmla="*/ 255 w 1784"/>
              <a:gd name="T89" fmla="*/ 959 h 1273"/>
              <a:gd name="T90" fmla="*/ 110 w 1784"/>
              <a:gd name="T91" fmla="*/ 977 h 1273"/>
              <a:gd name="T92" fmla="*/ 2 w 1784"/>
              <a:gd name="T93" fmla="*/ 864 h 1273"/>
              <a:gd name="T94" fmla="*/ 36 w 1784"/>
              <a:gd name="T95" fmla="*/ 833 h 1273"/>
              <a:gd name="T96" fmla="*/ 38 w 1784"/>
              <a:gd name="T97" fmla="*/ 788 h 1273"/>
              <a:gd name="T98" fmla="*/ 48 w 1784"/>
              <a:gd name="T99" fmla="*/ 757 h 1273"/>
              <a:gd name="T100" fmla="*/ 86 w 1784"/>
              <a:gd name="T101" fmla="*/ 745 h 1273"/>
              <a:gd name="T102" fmla="*/ 192 w 1784"/>
              <a:gd name="T103" fmla="*/ 686 h 1273"/>
              <a:gd name="T104" fmla="*/ 189 w 1784"/>
              <a:gd name="T105" fmla="*/ 579 h 1273"/>
              <a:gd name="T106" fmla="*/ 163 w 1784"/>
              <a:gd name="T107" fmla="*/ 501 h 1273"/>
              <a:gd name="T108" fmla="*/ 157 w 1784"/>
              <a:gd name="T109" fmla="*/ 408 h 1273"/>
              <a:gd name="T110" fmla="*/ 106 w 1784"/>
              <a:gd name="T111" fmla="*/ 341 h 1273"/>
              <a:gd name="T112" fmla="*/ 92 w 1784"/>
              <a:gd name="T113" fmla="*/ 149 h 1273"/>
              <a:gd name="T114" fmla="*/ 382 w 1784"/>
              <a:gd name="T115" fmla="*/ 200 h 1273"/>
              <a:gd name="T116" fmla="*/ 599 w 1784"/>
              <a:gd name="T117" fmla="*/ 312 h 1273"/>
              <a:gd name="T118" fmla="*/ 598 w 1784"/>
              <a:gd name="T119" fmla="*/ 212 h 1273"/>
              <a:gd name="T120" fmla="*/ 604 w 1784"/>
              <a:gd name="T121" fmla="*/ 154 h 1273"/>
              <a:gd name="T122" fmla="*/ 640 w 1784"/>
              <a:gd name="T123" fmla="*/ 37 h 1273"/>
              <a:gd name="T124" fmla="*/ 1191 w 1784"/>
              <a:gd name="T125" fmla="*/ 30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84" h="1273">
                <a:moveTo>
                  <a:pt x="693" y="1"/>
                </a:moveTo>
                <a:lnTo>
                  <a:pt x="710" y="1"/>
                </a:lnTo>
                <a:lnTo>
                  <a:pt x="710" y="2"/>
                </a:lnTo>
                <a:lnTo>
                  <a:pt x="711" y="2"/>
                </a:lnTo>
                <a:lnTo>
                  <a:pt x="712" y="3"/>
                </a:lnTo>
                <a:lnTo>
                  <a:pt x="713" y="3"/>
                </a:lnTo>
                <a:lnTo>
                  <a:pt x="714" y="3"/>
                </a:lnTo>
                <a:lnTo>
                  <a:pt x="715" y="3"/>
                </a:lnTo>
                <a:lnTo>
                  <a:pt x="717" y="2"/>
                </a:lnTo>
                <a:lnTo>
                  <a:pt x="717" y="3"/>
                </a:lnTo>
                <a:lnTo>
                  <a:pt x="717" y="3"/>
                </a:lnTo>
                <a:lnTo>
                  <a:pt x="717" y="5"/>
                </a:lnTo>
                <a:lnTo>
                  <a:pt x="717" y="5"/>
                </a:lnTo>
                <a:lnTo>
                  <a:pt x="717" y="6"/>
                </a:lnTo>
                <a:lnTo>
                  <a:pt x="717" y="6"/>
                </a:lnTo>
                <a:lnTo>
                  <a:pt x="717" y="6"/>
                </a:lnTo>
                <a:lnTo>
                  <a:pt x="717" y="7"/>
                </a:lnTo>
                <a:lnTo>
                  <a:pt x="717" y="7"/>
                </a:lnTo>
                <a:lnTo>
                  <a:pt x="717" y="8"/>
                </a:lnTo>
                <a:lnTo>
                  <a:pt x="717" y="8"/>
                </a:lnTo>
                <a:lnTo>
                  <a:pt x="717" y="8"/>
                </a:lnTo>
                <a:lnTo>
                  <a:pt x="717" y="9"/>
                </a:lnTo>
                <a:lnTo>
                  <a:pt x="717" y="9"/>
                </a:lnTo>
                <a:lnTo>
                  <a:pt x="718" y="9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8" y="10"/>
                </a:lnTo>
                <a:lnTo>
                  <a:pt x="719" y="10"/>
                </a:lnTo>
                <a:lnTo>
                  <a:pt x="719" y="11"/>
                </a:lnTo>
                <a:lnTo>
                  <a:pt x="719" y="11"/>
                </a:lnTo>
                <a:lnTo>
                  <a:pt x="719" y="11"/>
                </a:lnTo>
                <a:lnTo>
                  <a:pt x="719" y="12"/>
                </a:lnTo>
                <a:lnTo>
                  <a:pt x="719" y="12"/>
                </a:lnTo>
                <a:lnTo>
                  <a:pt x="719" y="12"/>
                </a:lnTo>
                <a:lnTo>
                  <a:pt x="720" y="12"/>
                </a:lnTo>
                <a:lnTo>
                  <a:pt x="720" y="12"/>
                </a:lnTo>
                <a:lnTo>
                  <a:pt x="720" y="13"/>
                </a:lnTo>
                <a:lnTo>
                  <a:pt x="720" y="13"/>
                </a:lnTo>
                <a:lnTo>
                  <a:pt x="720" y="13"/>
                </a:lnTo>
                <a:lnTo>
                  <a:pt x="720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4"/>
                </a:lnTo>
                <a:lnTo>
                  <a:pt x="721" y="15"/>
                </a:lnTo>
                <a:lnTo>
                  <a:pt x="721" y="15"/>
                </a:lnTo>
                <a:lnTo>
                  <a:pt x="721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6"/>
                </a:lnTo>
                <a:lnTo>
                  <a:pt x="720" y="17"/>
                </a:lnTo>
                <a:lnTo>
                  <a:pt x="720" y="17"/>
                </a:lnTo>
                <a:lnTo>
                  <a:pt x="720" y="18"/>
                </a:lnTo>
                <a:lnTo>
                  <a:pt x="720" y="18"/>
                </a:lnTo>
                <a:lnTo>
                  <a:pt x="720" y="18"/>
                </a:lnTo>
                <a:lnTo>
                  <a:pt x="720" y="19"/>
                </a:lnTo>
                <a:lnTo>
                  <a:pt x="720" y="19"/>
                </a:lnTo>
                <a:lnTo>
                  <a:pt x="720" y="20"/>
                </a:lnTo>
                <a:lnTo>
                  <a:pt x="720" y="20"/>
                </a:lnTo>
                <a:lnTo>
                  <a:pt x="724" y="19"/>
                </a:lnTo>
                <a:lnTo>
                  <a:pt x="727" y="19"/>
                </a:lnTo>
                <a:lnTo>
                  <a:pt x="729" y="18"/>
                </a:lnTo>
                <a:lnTo>
                  <a:pt x="729" y="18"/>
                </a:lnTo>
                <a:lnTo>
                  <a:pt x="732" y="18"/>
                </a:lnTo>
                <a:lnTo>
                  <a:pt x="733" y="17"/>
                </a:lnTo>
                <a:lnTo>
                  <a:pt x="735" y="12"/>
                </a:lnTo>
                <a:lnTo>
                  <a:pt x="736" y="6"/>
                </a:lnTo>
                <a:lnTo>
                  <a:pt x="735" y="2"/>
                </a:lnTo>
                <a:lnTo>
                  <a:pt x="741" y="2"/>
                </a:lnTo>
                <a:lnTo>
                  <a:pt x="742" y="2"/>
                </a:lnTo>
                <a:lnTo>
                  <a:pt x="743" y="2"/>
                </a:lnTo>
                <a:lnTo>
                  <a:pt x="743" y="2"/>
                </a:lnTo>
                <a:lnTo>
                  <a:pt x="744" y="2"/>
                </a:lnTo>
                <a:lnTo>
                  <a:pt x="746" y="3"/>
                </a:lnTo>
                <a:lnTo>
                  <a:pt x="751" y="8"/>
                </a:lnTo>
                <a:lnTo>
                  <a:pt x="753" y="10"/>
                </a:lnTo>
                <a:lnTo>
                  <a:pt x="754" y="11"/>
                </a:lnTo>
                <a:lnTo>
                  <a:pt x="755" y="12"/>
                </a:lnTo>
                <a:lnTo>
                  <a:pt x="758" y="15"/>
                </a:lnTo>
                <a:lnTo>
                  <a:pt x="758" y="14"/>
                </a:lnTo>
                <a:lnTo>
                  <a:pt x="759" y="14"/>
                </a:lnTo>
                <a:lnTo>
                  <a:pt x="759" y="14"/>
                </a:lnTo>
                <a:lnTo>
                  <a:pt x="760" y="14"/>
                </a:lnTo>
                <a:lnTo>
                  <a:pt x="761" y="15"/>
                </a:lnTo>
                <a:lnTo>
                  <a:pt x="761" y="15"/>
                </a:lnTo>
                <a:lnTo>
                  <a:pt x="761" y="15"/>
                </a:lnTo>
                <a:lnTo>
                  <a:pt x="762" y="15"/>
                </a:lnTo>
                <a:lnTo>
                  <a:pt x="762" y="16"/>
                </a:lnTo>
                <a:lnTo>
                  <a:pt x="762" y="16"/>
                </a:lnTo>
                <a:lnTo>
                  <a:pt x="762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3" y="16"/>
                </a:lnTo>
                <a:lnTo>
                  <a:pt x="764" y="16"/>
                </a:lnTo>
                <a:lnTo>
                  <a:pt x="764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6"/>
                </a:lnTo>
                <a:lnTo>
                  <a:pt x="765" y="17"/>
                </a:lnTo>
                <a:lnTo>
                  <a:pt x="766" y="17"/>
                </a:lnTo>
                <a:lnTo>
                  <a:pt x="766" y="17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6" y="16"/>
                </a:lnTo>
                <a:lnTo>
                  <a:pt x="767" y="16"/>
                </a:lnTo>
                <a:lnTo>
                  <a:pt x="767" y="15"/>
                </a:lnTo>
                <a:lnTo>
                  <a:pt x="767" y="15"/>
                </a:lnTo>
                <a:lnTo>
                  <a:pt x="768" y="15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4"/>
                </a:lnTo>
                <a:lnTo>
                  <a:pt x="768" y="13"/>
                </a:lnTo>
                <a:lnTo>
                  <a:pt x="769" y="13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69" y="12"/>
                </a:lnTo>
                <a:lnTo>
                  <a:pt x="770" y="12"/>
                </a:lnTo>
                <a:lnTo>
                  <a:pt x="769" y="13"/>
                </a:lnTo>
                <a:lnTo>
                  <a:pt x="769" y="13"/>
                </a:lnTo>
                <a:lnTo>
                  <a:pt x="769" y="14"/>
                </a:lnTo>
                <a:lnTo>
                  <a:pt x="769" y="14"/>
                </a:lnTo>
                <a:lnTo>
                  <a:pt x="770" y="15"/>
                </a:lnTo>
                <a:lnTo>
                  <a:pt x="770" y="16"/>
                </a:lnTo>
                <a:lnTo>
                  <a:pt x="770" y="16"/>
                </a:lnTo>
                <a:lnTo>
                  <a:pt x="770" y="16"/>
                </a:lnTo>
                <a:lnTo>
                  <a:pt x="769" y="16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7"/>
                </a:lnTo>
                <a:lnTo>
                  <a:pt x="769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8"/>
                </a:lnTo>
                <a:lnTo>
                  <a:pt x="768" y="19"/>
                </a:lnTo>
                <a:lnTo>
                  <a:pt x="768" y="19"/>
                </a:lnTo>
                <a:lnTo>
                  <a:pt x="768" y="20"/>
                </a:lnTo>
                <a:lnTo>
                  <a:pt x="769" y="20"/>
                </a:lnTo>
                <a:lnTo>
                  <a:pt x="770" y="22"/>
                </a:lnTo>
                <a:lnTo>
                  <a:pt x="771" y="23"/>
                </a:lnTo>
                <a:lnTo>
                  <a:pt x="771" y="24"/>
                </a:lnTo>
                <a:lnTo>
                  <a:pt x="771" y="25"/>
                </a:lnTo>
                <a:lnTo>
                  <a:pt x="771" y="26"/>
                </a:lnTo>
                <a:lnTo>
                  <a:pt x="772" y="26"/>
                </a:lnTo>
                <a:lnTo>
                  <a:pt x="773" y="26"/>
                </a:lnTo>
                <a:lnTo>
                  <a:pt x="774" y="26"/>
                </a:lnTo>
                <a:lnTo>
                  <a:pt x="775" y="27"/>
                </a:lnTo>
                <a:lnTo>
                  <a:pt x="775" y="27"/>
                </a:lnTo>
                <a:lnTo>
                  <a:pt x="776" y="27"/>
                </a:lnTo>
                <a:lnTo>
                  <a:pt x="775" y="28"/>
                </a:lnTo>
                <a:lnTo>
                  <a:pt x="775" y="28"/>
                </a:lnTo>
                <a:lnTo>
                  <a:pt x="776" y="28"/>
                </a:lnTo>
                <a:lnTo>
                  <a:pt x="775" y="28"/>
                </a:lnTo>
                <a:lnTo>
                  <a:pt x="776" y="28"/>
                </a:lnTo>
                <a:lnTo>
                  <a:pt x="776" y="28"/>
                </a:lnTo>
                <a:lnTo>
                  <a:pt x="777" y="28"/>
                </a:lnTo>
                <a:lnTo>
                  <a:pt x="777" y="29"/>
                </a:lnTo>
                <a:lnTo>
                  <a:pt x="777" y="29"/>
                </a:lnTo>
                <a:lnTo>
                  <a:pt x="778" y="29"/>
                </a:lnTo>
                <a:lnTo>
                  <a:pt x="778" y="30"/>
                </a:lnTo>
                <a:lnTo>
                  <a:pt x="779" y="30"/>
                </a:lnTo>
                <a:lnTo>
                  <a:pt x="779" y="30"/>
                </a:lnTo>
                <a:lnTo>
                  <a:pt x="780" y="30"/>
                </a:lnTo>
                <a:lnTo>
                  <a:pt x="781" y="30"/>
                </a:lnTo>
                <a:lnTo>
                  <a:pt x="783" y="30"/>
                </a:lnTo>
                <a:lnTo>
                  <a:pt x="783" y="29"/>
                </a:lnTo>
                <a:lnTo>
                  <a:pt x="784" y="28"/>
                </a:lnTo>
                <a:lnTo>
                  <a:pt x="784" y="28"/>
                </a:lnTo>
                <a:lnTo>
                  <a:pt x="787" y="25"/>
                </a:lnTo>
                <a:lnTo>
                  <a:pt x="787" y="25"/>
                </a:lnTo>
                <a:lnTo>
                  <a:pt x="787" y="25"/>
                </a:lnTo>
                <a:lnTo>
                  <a:pt x="790" y="22"/>
                </a:lnTo>
                <a:lnTo>
                  <a:pt x="791" y="22"/>
                </a:lnTo>
                <a:lnTo>
                  <a:pt x="791" y="21"/>
                </a:lnTo>
                <a:lnTo>
                  <a:pt x="793" y="22"/>
                </a:lnTo>
                <a:lnTo>
                  <a:pt x="794" y="22"/>
                </a:lnTo>
                <a:lnTo>
                  <a:pt x="795" y="23"/>
                </a:lnTo>
                <a:lnTo>
                  <a:pt x="795" y="24"/>
                </a:lnTo>
                <a:lnTo>
                  <a:pt x="794" y="25"/>
                </a:lnTo>
                <a:lnTo>
                  <a:pt x="794" y="26"/>
                </a:lnTo>
                <a:lnTo>
                  <a:pt x="794" y="26"/>
                </a:lnTo>
                <a:lnTo>
                  <a:pt x="794" y="26"/>
                </a:lnTo>
                <a:lnTo>
                  <a:pt x="794" y="27"/>
                </a:lnTo>
                <a:lnTo>
                  <a:pt x="795" y="27"/>
                </a:lnTo>
                <a:lnTo>
                  <a:pt x="796" y="28"/>
                </a:lnTo>
                <a:lnTo>
                  <a:pt x="797" y="29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9" y="30"/>
                </a:lnTo>
                <a:lnTo>
                  <a:pt x="799" y="30"/>
                </a:lnTo>
                <a:lnTo>
                  <a:pt x="804" y="29"/>
                </a:lnTo>
                <a:lnTo>
                  <a:pt x="805" y="29"/>
                </a:lnTo>
                <a:lnTo>
                  <a:pt x="805" y="29"/>
                </a:lnTo>
                <a:lnTo>
                  <a:pt x="811" y="33"/>
                </a:lnTo>
                <a:lnTo>
                  <a:pt x="818" y="29"/>
                </a:lnTo>
                <a:lnTo>
                  <a:pt x="822" y="27"/>
                </a:lnTo>
                <a:lnTo>
                  <a:pt x="826" y="27"/>
                </a:lnTo>
                <a:lnTo>
                  <a:pt x="826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7" y="27"/>
                </a:lnTo>
                <a:lnTo>
                  <a:pt x="828" y="27"/>
                </a:lnTo>
                <a:lnTo>
                  <a:pt x="828" y="27"/>
                </a:lnTo>
                <a:lnTo>
                  <a:pt x="829" y="27"/>
                </a:lnTo>
                <a:lnTo>
                  <a:pt x="829" y="27"/>
                </a:lnTo>
                <a:lnTo>
                  <a:pt x="829" y="28"/>
                </a:lnTo>
                <a:lnTo>
                  <a:pt x="829" y="28"/>
                </a:lnTo>
                <a:lnTo>
                  <a:pt x="829" y="28"/>
                </a:lnTo>
                <a:lnTo>
                  <a:pt x="830" y="28"/>
                </a:lnTo>
                <a:lnTo>
                  <a:pt x="830" y="27"/>
                </a:lnTo>
                <a:lnTo>
                  <a:pt x="830" y="27"/>
                </a:lnTo>
                <a:lnTo>
                  <a:pt x="830" y="28"/>
                </a:lnTo>
                <a:lnTo>
                  <a:pt x="830" y="28"/>
                </a:lnTo>
                <a:lnTo>
                  <a:pt x="830" y="29"/>
                </a:lnTo>
                <a:lnTo>
                  <a:pt x="829" y="31"/>
                </a:lnTo>
                <a:lnTo>
                  <a:pt x="828" y="33"/>
                </a:lnTo>
                <a:lnTo>
                  <a:pt x="828" y="34"/>
                </a:lnTo>
                <a:lnTo>
                  <a:pt x="828" y="36"/>
                </a:lnTo>
                <a:lnTo>
                  <a:pt x="828" y="36"/>
                </a:lnTo>
                <a:lnTo>
                  <a:pt x="831" y="40"/>
                </a:lnTo>
                <a:lnTo>
                  <a:pt x="831" y="41"/>
                </a:lnTo>
                <a:lnTo>
                  <a:pt x="833" y="47"/>
                </a:lnTo>
                <a:lnTo>
                  <a:pt x="833" y="47"/>
                </a:lnTo>
                <a:lnTo>
                  <a:pt x="837" y="56"/>
                </a:lnTo>
                <a:lnTo>
                  <a:pt x="838" y="55"/>
                </a:lnTo>
                <a:lnTo>
                  <a:pt x="839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1" y="54"/>
                </a:lnTo>
                <a:lnTo>
                  <a:pt x="844" y="54"/>
                </a:lnTo>
                <a:lnTo>
                  <a:pt x="845" y="55"/>
                </a:lnTo>
                <a:lnTo>
                  <a:pt x="846" y="55"/>
                </a:lnTo>
                <a:lnTo>
                  <a:pt x="847" y="55"/>
                </a:lnTo>
                <a:lnTo>
                  <a:pt x="847" y="55"/>
                </a:lnTo>
                <a:lnTo>
                  <a:pt x="849" y="56"/>
                </a:lnTo>
                <a:lnTo>
                  <a:pt x="850" y="56"/>
                </a:lnTo>
                <a:lnTo>
                  <a:pt x="853" y="56"/>
                </a:lnTo>
                <a:lnTo>
                  <a:pt x="855" y="54"/>
                </a:lnTo>
                <a:lnTo>
                  <a:pt x="857" y="54"/>
                </a:lnTo>
                <a:lnTo>
                  <a:pt x="863" y="56"/>
                </a:lnTo>
                <a:lnTo>
                  <a:pt x="865" y="55"/>
                </a:lnTo>
                <a:lnTo>
                  <a:pt x="868" y="52"/>
                </a:lnTo>
                <a:lnTo>
                  <a:pt x="871" y="55"/>
                </a:lnTo>
                <a:lnTo>
                  <a:pt x="871" y="55"/>
                </a:lnTo>
                <a:lnTo>
                  <a:pt x="873" y="52"/>
                </a:lnTo>
                <a:lnTo>
                  <a:pt x="875" y="49"/>
                </a:lnTo>
                <a:lnTo>
                  <a:pt x="876" y="48"/>
                </a:lnTo>
                <a:lnTo>
                  <a:pt x="877" y="46"/>
                </a:lnTo>
                <a:lnTo>
                  <a:pt x="881" y="45"/>
                </a:lnTo>
                <a:lnTo>
                  <a:pt x="881" y="46"/>
                </a:lnTo>
                <a:lnTo>
                  <a:pt x="881" y="46"/>
                </a:lnTo>
                <a:lnTo>
                  <a:pt x="881" y="46"/>
                </a:lnTo>
                <a:lnTo>
                  <a:pt x="881" y="47"/>
                </a:lnTo>
                <a:lnTo>
                  <a:pt x="880" y="47"/>
                </a:lnTo>
                <a:lnTo>
                  <a:pt x="880" y="47"/>
                </a:lnTo>
                <a:lnTo>
                  <a:pt x="880" y="48"/>
                </a:lnTo>
                <a:lnTo>
                  <a:pt x="880" y="48"/>
                </a:lnTo>
                <a:lnTo>
                  <a:pt x="880" y="48"/>
                </a:lnTo>
                <a:lnTo>
                  <a:pt x="880" y="49"/>
                </a:lnTo>
                <a:lnTo>
                  <a:pt x="881" y="49"/>
                </a:lnTo>
                <a:lnTo>
                  <a:pt x="881" y="50"/>
                </a:lnTo>
                <a:lnTo>
                  <a:pt x="881" y="50"/>
                </a:lnTo>
                <a:lnTo>
                  <a:pt x="881" y="50"/>
                </a:lnTo>
                <a:lnTo>
                  <a:pt x="881" y="51"/>
                </a:lnTo>
                <a:lnTo>
                  <a:pt x="881" y="51"/>
                </a:lnTo>
                <a:lnTo>
                  <a:pt x="881" y="52"/>
                </a:lnTo>
                <a:lnTo>
                  <a:pt x="881" y="52"/>
                </a:lnTo>
                <a:lnTo>
                  <a:pt x="881" y="52"/>
                </a:lnTo>
                <a:lnTo>
                  <a:pt x="882" y="53"/>
                </a:lnTo>
                <a:lnTo>
                  <a:pt x="882" y="54"/>
                </a:lnTo>
                <a:lnTo>
                  <a:pt x="882" y="54"/>
                </a:lnTo>
                <a:lnTo>
                  <a:pt x="882" y="54"/>
                </a:lnTo>
                <a:lnTo>
                  <a:pt x="882" y="55"/>
                </a:lnTo>
                <a:lnTo>
                  <a:pt x="882" y="55"/>
                </a:lnTo>
                <a:lnTo>
                  <a:pt x="882" y="56"/>
                </a:lnTo>
                <a:lnTo>
                  <a:pt x="882" y="56"/>
                </a:lnTo>
                <a:lnTo>
                  <a:pt x="882" y="56"/>
                </a:lnTo>
                <a:lnTo>
                  <a:pt x="881" y="56"/>
                </a:lnTo>
                <a:lnTo>
                  <a:pt x="881" y="57"/>
                </a:lnTo>
                <a:lnTo>
                  <a:pt x="881" y="57"/>
                </a:lnTo>
                <a:lnTo>
                  <a:pt x="882" y="57"/>
                </a:lnTo>
                <a:lnTo>
                  <a:pt x="882" y="58"/>
                </a:lnTo>
                <a:lnTo>
                  <a:pt x="882" y="58"/>
                </a:lnTo>
                <a:lnTo>
                  <a:pt x="882" y="58"/>
                </a:lnTo>
                <a:lnTo>
                  <a:pt x="882" y="59"/>
                </a:lnTo>
                <a:lnTo>
                  <a:pt x="882" y="59"/>
                </a:lnTo>
                <a:lnTo>
                  <a:pt x="882" y="60"/>
                </a:lnTo>
                <a:lnTo>
                  <a:pt x="882" y="60"/>
                </a:lnTo>
                <a:lnTo>
                  <a:pt x="882" y="61"/>
                </a:lnTo>
                <a:lnTo>
                  <a:pt x="882" y="61"/>
                </a:lnTo>
                <a:lnTo>
                  <a:pt x="882" y="62"/>
                </a:lnTo>
                <a:lnTo>
                  <a:pt x="882" y="62"/>
                </a:lnTo>
                <a:lnTo>
                  <a:pt x="882" y="62"/>
                </a:lnTo>
                <a:lnTo>
                  <a:pt x="882" y="63"/>
                </a:lnTo>
                <a:lnTo>
                  <a:pt x="882" y="63"/>
                </a:lnTo>
                <a:lnTo>
                  <a:pt x="882" y="64"/>
                </a:lnTo>
                <a:lnTo>
                  <a:pt x="883" y="64"/>
                </a:lnTo>
                <a:lnTo>
                  <a:pt x="883" y="64"/>
                </a:lnTo>
                <a:lnTo>
                  <a:pt x="882" y="65"/>
                </a:lnTo>
                <a:lnTo>
                  <a:pt x="882" y="65"/>
                </a:lnTo>
                <a:lnTo>
                  <a:pt x="883" y="66"/>
                </a:lnTo>
                <a:lnTo>
                  <a:pt x="883" y="66"/>
                </a:lnTo>
                <a:lnTo>
                  <a:pt x="883" y="66"/>
                </a:lnTo>
                <a:lnTo>
                  <a:pt x="883" y="67"/>
                </a:lnTo>
                <a:lnTo>
                  <a:pt x="883" y="67"/>
                </a:lnTo>
                <a:lnTo>
                  <a:pt x="883" y="68"/>
                </a:lnTo>
                <a:lnTo>
                  <a:pt x="884" y="68"/>
                </a:lnTo>
                <a:lnTo>
                  <a:pt x="884" y="68"/>
                </a:lnTo>
                <a:lnTo>
                  <a:pt x="885" y="68"/>
                </a:lnTo>
                <a:lnTo>
                  <a:pt x="886" y="68"/>
                </a:lnTo>
                <a:lnTo>
                  <a:pt x="887" y="68"/>
                </a:lnTo>
                <a:lnTo>
                  <a:pt x="887" y="67"/>
                </a:lnTo>
                <a:lnTo>
                  <a:pt x="887" y="67"/>
                </a:lnTo>
                <a:lnTo>
                  <a:pt x="887" y="68"/>
                </a:lnTo>
                <a:lnTo>
                  <a:pt x="887" y="68"/>
                </a:lnTo>
                <a:lnTo>
                  <a:pt x="888" y="68"/>
                </a:lnTo>
                <a:lnTo>
                  <a:pt x="888" y="68"/>
                </a:lnTo>
                <a:lnTo>
                  <a:pt x="888" y="68"/>
                </a:lnTo>
                <a:lnTo>
                  <a:pt x="889" y="68"/>
                </a:lnTo>
                <a:lnTo>
                  <a:pt x="889" y="68"/>
                </a:lnTo>
                <a:lnTo>
                  <a:pt x="889" y="68"/>
                </a:lnTo>
                <a:lnTo>
                  <a:pt x="888" y="69"/>
                </a:lnTo>
                <a:lnTo>
                  <a:pt x="888" y="69"/>
                </a:lnTo>
                <a:lnTo>
                  <a:pt x="887" y="68"/>
                </a:lnTo>
                <a:lnTo>
                  <a:pt x="887" y="68"/>
                </a:lnTo>
                <a:lnTo>
                  <a:pt x="887" y="69"/>
                </a:lnTo>
                <a:lnTo>
                  <a:pt x="887" y="69"/>
                </a:lnTo>
                <a:lnTo>
                  <a:pt x="887" y="70"/>
                </a:lnTo>
                <a:lnTo>
                  <a:pt x="887" y="70"/>
                </a:lnTo>
                <a:lnTo>
                  <a:pt x="887" y="70"/>
                </a:lnTo>
                <a:lnTo>
                  <a:pt x="886" y="70"/>
                </a:lnTo>
                <a:lnTo>
                  <a:pt x="886" y="70"/>
                </a:lnTo>
                <a:lnTo>
                  <a:pt x="885" y="70"/>
                </a:lnTo>
                <a:lnTo>
                  <a:pt x="885" y="71"/>
                </a:lnTo>
                <a:lnTo>
                  <a:pt x="886" y="71"/>
                </a:lnTo>
                <a:lnTo>
                  <a:pt x="886" y="71"/>
                </a:lnTo>
                <a:lnTo>
                  <a:pt x="886" y="71"/>
                </a:lnTo>
                <a:lnTo>
                  <a:pt x="887" y="71"/>
                </a:lnTo>
                <a:lnTo>
                  <a:pt x="887" y="72"/>
                </a:lnTo>
                <a:lnTo>
                  <a:pt x="887" y="72"/>
                </a:lnTo>
                <a:lnTo>
                  <a:pt x="887" y="71"/>
                </a:lnTo>
                <a:lnTo>
                  <a:pt x="887" y="71"/>
                </a:lnTo>
                <a:lnTo>
                  <a:pt x="887" y="71"/>
                </a:lnTo>
                <a:lnTo>
                  <a:pt x="888" y="71"/>
                </a:lnTo>
                <a:lnTo>
                  <a:pt x="887" y="72"/>
                </a:lnTo>
                <a:lnTo>
                  <a:pt x="887" y="72"/>
                </a:lnTo>
                <a:lnTo>
                  <a:pt x="888" y="72"/>
                </a:lnTo>
                <a:lnTo>
                  <a:pt x="888" y="73"/>
                </a:lnTo>
                <a:lnTo>
                  <a:pt x="888" y="73"/>
                </a:lnTo>
                <a:lnTo>
                  <a:pt x="888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7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6" y="74"/>
                </a:lnTo>
                <a:lnTo>
                  <a:pt x="888" y="76"/>
                </a:lnTo>
                <a:lnTo>
                  <a:pt x="897" y="76"/>
                </a:lnTo>
                <a:lnTo>
                  <a:pt x="899" y="76"/>
                </a:lnTo>
                <a:lnTo>
                  <a:pt x="904" y="76"/>
                </a:lnTo>
                <a:lnTo>
                  <a:pt x="907" y="76"/>
                </a:lnTo>
                <a:lnTo>
                  <a:pt x="907" y="76"/>
                </a:lnTo>
                <a:lnTo>
                  <a:pt x="907" y="77"/>
                </a:lnTo>
                <a:lnTo>
                  <a:pt x="907" y="78"/>
                </a:lnTo>
                <a:lnTo>
                  <a:pt x="905" y="81"/>
                </a:lnTo>
                <a:lnTo>
                  <a:pt x="904" y="83"/>
                </a:lnTo>
                <a:lnTo>
                  <a:pt x="903" y="82"/>
                </a:lnTo>
                <a:lnTo>
                  <a:pt x="902" y="82"/>
                </a:lnTo>
                <a:lnTo>
                  <a:pt x="901" y="82"/>
                </a:lnTo>
                <a:lnTo>
                  <a:pt x="899" y="81"/>
                </a:lnTo>
                <a:lnTo>
                  <a:pt x="899" y="81"/>
                </a:lnTo>
                <a:lnTo>
                  <a:pt x="898" y="82"/>
                </a:lnTo>
                <a:lnTo>
                  <a:pt x="897" y="81"/>
                </a:lnTo>
                <a:lnTo>
                  <a:pt x="895" y="81"/>
                </a:lnTo>
                <a:lnTo>
                  <a:pt x="893" y="82"/>
                </a:lnTo>
                <a:lnTo>
                  <a:pt x="893" y="84"/>
                </a:lnTo>
                <a:lnTo>
                  <a:pt x="895" y="85"/>
                </a:lnTo>
                <a:lnTo>
                  <a:pt x="895" y="88"/>
                </a:lnTo>
                <a:lnTo>
                  <a:pt x="895" y="89"/>
                </a:lnTo>
                <a:lnTo>
                  <a:pt x="895" y="93"/>
                </a:lnTo>
                <a:lnTo>
                  <a:pt x="895" y="93"/>
                </a:lnTo>
                <a:lnTo>
                  <a:pt x="894" y="97"/>
                </a:lnTo>
                <a:lnTo>
                  <a:pt x="894" y="100"/>
                </a:lnTo>
                <a:lnTo>
                  <a:pt x="895" y="100"/>
                </a:lnTo>
                <a:lnTo>
                  <a:pt x="896" y="100"/>
                </a:lnTo>
                <a:lnTo>
                  <a:pt x="897" y="101"/>
                </a:lnTo>
                <a:lnTo>
                  <a:pt x="898" y="100"/>
                </a:lnTo>
                <a:lnTo>
                  <a:pt x="899" y="99"/>
                </a:lnTo>
                <a:lnTo>
                  <a:pt x="902" y="99"/>
                </a:lnTo>
                <a:lnTo>
                  <a:pt x="904" y="99"/>
                </a:lnTo>
                <a:lnTo>
                  <a:pt x="923" y="97"/>
                </a:lnTo>
                <a:lnTo>
                  <a:pt x="939" y="95"/>
                </a:lnTo>
                <a:lnTo>
                  <a:pt x="947" y="94"/>
                </a:lnTo>
                <a:lnTo>
                  <a:pt x="953" y="94"/>
                </a:lnTo>
                <a:lnTo>
                  <a:pt x="957" y="93"/>
                </a:lnTo>
                <a:lnTo>
                  <a:pt x="959" y="93"/>
                </a:lnTo>
                <a:lnTo>
                  <a:pt x="966" y="92"/>
                </a:lnTo>
                <a:lnTo>
                  <a:pt x="967" y="92"/>
                </a:lnTo>
                <a:lnTo>
                  <a:pt x="968" y="92"/>
                </a:lnTo>
                <a:lnTo>
                  <a:pt x="969" y="92"/>
                </a:lnTo>
                <a:lnTo>
                  <a:pt x="970" y="91"/>
                </a:lnTo>
                <a:lnTo>
                  <a:pt x="974" y="90"/>
                </a:lnTo>
                <a:lnTo>
                  <a:pt x="981" y="89"/>
                </a:lnTo>
                <a:lnTo>
                  <a:pt x="987" y="88"/>
                </a:lnTo>
                <a:lnTo>
                  <a:pt x="988" y="87"/>
                </a:lnTo>
                <a:lnTo>
                  <a:pt x="990" y="86"/>
                </a:lnTo>
                <a:lnTo>
                  <a:pt x="991" y="86"/>
                </a:lnTo>
                <a:lnTo>
                  <a:pt x="991" y="86"/>
                </a:lnTo>
                <a:lnTo>
                  <a:pt x="992" y="84"/>
                </a:lnTo>
                <a:lnTo>
                  <a:pt x="993" y="82"/>
                </a:lnTo>
                <a:lnTo>
                  <a:pt x="993" y="82"/>
                </a:lnTo>
                <a:lnTo>
                  <a:pt x="994" y="82"/>
                </a:lnTo>
                <a:lnTo>
                  <a:pt x="996" y="82"/>
                </a:lnTo>
                <a:lnTo>
                  <a:pt x="1000" y="83"/>
                </a:lnTo>
                <a:lnTo>
                  <a:pt x="1001" y="84"/>
                </a:lnTo>
                <a:lnTo>
                  <a:pt x="1005" y="84"/>
                </a:lnTo>
                <a:lnTo>
                  <a:pt x="1013" y="86"/>
                </a:lnTo>
                <a:lnTo>
                  <a:pt x="1014" y="86"/>
                </a:lnTo>
                <a:lnTo>
                  <a:pt x="1017" y="85"/>
                </a:lnTo>
                <a:lnTo>
                  <a:pt x="1018" y="85"/>
                </a:lnTo>
                <a:lnTo>
                  <a:pt x="1021" y="84"/>
                </a:lnTo>
                <a:lnTo>
                  <a:pt x="1023" y="84"/>
                </a:lnTo>
                <a:lnTo>
                  <a:pt x="1024" y="83"/>
                </a:lnTo>
                <a:lnTo>
                  <a:pt x="1025" y="83"/>
                </a:lnTo>
                <a:lnTo>
                  <a:pt x="1026" y="83"/>
                </a:lnTo>
                <a:lnTo>
                  <a:pt x="1027" y="82"/>
                </a:lnTo>
                <a:lnTo>
                  <a:pt x="1028" y="82"/>
                </a:lnTo>
                <a:lnTo>
                  <a:pt x="1029" y="80"/>
                </a:lnTo>
                <a:lnTo>
                  <a:pt x="1030" y="80"/>
                </a:lnTo>
                <a:lnTo>
                  <a:pt x="1030" y="79"/>
                </a:lnTo>
                <a:lnTo>
                  <a:pt x="1031" y="78"/>
                </a:lnTo>
                <a:lnTo>
                  <a:pt x="1034" y="78"/>
                </a:lnTo>
                <a:lnTo>
                  <a:pt x="1034" y="78"/>
                </a:lnTo>
                <a:lnTo>
                  <a:pt x="1035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7"/>
                </a:lnTo>
                <a:lnTo>
                  <a:pt x="1036" y="76"/>
                </a:lnTo>
                <a:lnTo>
                  <a:pt x="1037" y="76"/>
                </a:lnTo>
                <a:lnTo>
                  <a:pt x="1039" y="75"/>
                </a:lnTo>
                <a:lnTo>
                  <a:pt x="1039" y="75"/>
                </a:lnTo>
                <a:lnTo>
                  <a:pt x="1064" y="75"/>
                </a:lnTo>
                <a:lnTo>
                  <a:pt x="1063" y="76"/>
                </a:lnTo>
                <a:lnTo>
                  <a:pt x="1063" y="76"/>
                </a:lnTo>
                <a:lnTo>
                  <a:pt x="1062" y="78"/>
                </a:lnTo>
                <a:lnTo>
                  <a:pt x="1062" y="78"/>
                </a:lnTo>
                <a:lnTo>
                  <a:pt x="1062" y="78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79"/>
                </a:lnTo>
                <a:lnTo>
                  <a:pt x="1062" y="80"/>
                </a:lnTo>
                <a:lnTo>
                  <a:pt x="1061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0"/>
                </a:lnTo>
                <a:lnTo>
                  <a:pt x="1062" y="80"/>
                </a:lnTo>
                <a:lnTo>
                  <a:pt x="1062" y="80"/>
                </a:lnTo>
                <a:lnTo>
                  <a:pt x="1061" y="80"/>
                </a:lnTo>
                <a:lnTo>
                  <a:pt x="1061" y="81"/>
                </a:lnTo>
                <a:lnTo>
                  <a:pt x="1061" y="81"/>
                </a:lnTo>
                <a:lnTo>
                  <a:pt x="1061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60" y="82"/>
                </a:lnTo>
                <a:lnTo>
                  <a:pt x="1060" y="81"/>
                </a:lnTo>
                <a:lnTo>
                  <a:pt x="1060" y="81"/>
                </a:lnTo>
                <a:lnTo>
                  <a:pt x="1060" y="82"/>
                </a:lnTo>
                <a:lnTo>
                  <a:pt x="1059" y="82"/>
                </a:lnTo>
                <a:lnTo>
                  <a:pt x="1059" y="82"/>
                </a:lnTo>
                <a:lnTo>
                  <a:pt x="1059" y="82"/>
                </a:lnTo>
                <a:lnTo>
                  <a:pt x="1058" y="82"/>
                </a:lnTo>
                <a:lnTo>
                  <a:pt x="1058" y="82"/>
                </a:lnTo>
                <a:lnTo>
                  <a:pt x="1058" y="82"/>
                </a:lnTo>
                <a:lnTo>
                  <a:pt x="1057" y="82"/>
                </a:lnTo>
                <a:lnTo>
                  <a:pt x="1057" y="82"/>
                </a:lnTo>
                <a:lnTo>
                  <a:pt x="1056" y="83"/>
                </a:lnTo>
                <a:lnTo>
                  <a:pt x="1056" y="82"/>
                </a:lnTo>
                <a:lnTo>
                  <a:pt x="1056" y="83"/>
                </a:lnTo>
                <a:lnTo>
                  <a:pt x="1056" y="83"/>
                </a:lnTo>
                <a:lnTo>
                  <a:pt x="1056" y="83"/>
                </a:lnTo>
                <a:lnTo>
                  <a:pt x="1055" y="83"/>
                </a:lnTo>
                <a:lnTo>
                  <a:pt x="1055" y="84"/>
                </a:lnTo>
                <a:lnTo>
                  <a:pt x="1055" y="84"/>
                </a:lnTo>
                <a:lnTo>
                  <a:pt x="1055" y="84"/>
                </a:lnTo>
                <a:lnTo>
                  <a:pt x="1055" y="85"/>
                </a:lnTo>
                <a:lnTo>
                  <a:pt x="1056" y="85"/>
                </a:lnTo>
                <a:lnTo>
                  <a:pt x="1056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6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7"/>
                </a:lnTo>
                <a:lnTo>
                  <a:pt x="1055" y="88"/>
                </a:lnTo>
                <a:lnTo>
                  <a:pt x="1055" y="88"/>
                </a:lnTo>
                <a:lnTo>
                  <a:pt x="1055" y="88"/>
                </a:lnTo>
                <a:lnTo>
                  <a:pt x="1056" y="88"/>
                </a:lnTo>
                <a:lnTo>
                  <a:pt x="1056" y="89"/>
                </a:lnTo>
                <a:lnTo>
                  <a:pt x="1055" y="89"/>
                </a:lnTo>
                <a:lnTo>
                  <a:pt x="1055" y="90"/>
                </a:lnTo>
                <a:lnTo>
                  <a:pt x="1055" y="90"/>
                </a:lnTo>
                <a:lnTo>
                  <a:pt x="1055" y="90"/>
                </a:lnTo>
                <a:lnTo>
                  <a:pt x="1056" y="91"/>
                </a:lnTo>
                <a:lnTo>
                  <a:pt x="1055" y="91"/>
                </a:lnTo>
                <a:lnTo>
                  <a:pt x="1055" y="92"/>
                </a:lnTo>
                <a:lnTo>
                  <a:pt x="1055" y="92"/>
                </a:lnTo>
                <a:lnTo>
                  <a:pt x="1055" y="92"/>
                </a:lnTo>
                <a:lnTo>
                  <a:pt x="1055" y="93"/>
                </a:lnTo>
                <a:lnTo>
                  <a:pt x="1055" y="93"/>
                </a:lnTo>
                <a:lnTo>
                  <a:pt x="1055" y="94"/>
                </a:lnTo>
                <a:lnTo>
                  <a:pt x="1054" y="94"/>
                </a:lnTo>
                <a:lnTo>
                  <a:pt x="1054" y="94"/>
                </a:lnTo>
                <a:lnTo>
                  <a:pt x="1054" y="95"/>
                </a:lnTo>
                <a:lnTo>
                  <a:pt x="1054" y="95"/>
                </a:lnTo>
                <a:lnTo>
                  <a:pt x="1055" y="95"/>
                </a:lnTo>
                <a:lnTo>
                  <a:pt x="1055" y="96"/>
                </a:lnTo>
                <a:lnTo>
                  <a:pt x="1055" y="96"/>
                </a:lnTo>
                <a:lnTo>
                  <a:pt x="1055" y="96"/>
                </a:lnTo>
                <a:lnTo>
                  <a:pt x="1055" y="97"/>
                </a:lnTo>
                <a:lnTo>
                  <a:pt x="1056" y="97"/>
                </a:lnTo>
                <a:lnTo>
                  <a:pt x="1056" y="98"/>
                </a:lnTo>
                <a:lnTo>
                  <a:pt x="1056" y="98"/>
                </a:lnTo>
                <a:lnTo>
                  <a:pt x="1056" y="98"/>
                </a:lnTo>
                <a:lnTo>
                  <a:pt x="1056" y="99"/>
                </a:lnTo>
                <a:lnTo>
                  <a:pt x="1056" y="99"/>
                </a:lnTo>
                <a:lnTo>
                  <a:pt x="1056" y="99"/>
                </a:lnTo>
                <a:lnTo>
                  <a:pt x="1056" y="100"/>
                </a:lnTo>
                <a:lnTo>
                  <a:pt x="1058" y="101"/>
                </a:lnTo>
                <a:lnTo>
                  <a:pt x="1058" y="101"/>
                </a:lnTo>
                <a:lnTo>
                  <a:pt x="1058" y="102"/>
                </a:lnTo>
                <a:lnTo>
                  <a:pt x="1059" y="103"/>
                </a:lnTo>
                <a:lnTo>
                  <a:pt x="1059" y="105"/>
                </a:lnTo>
                <a:lnTo>
                  <a:pt x="1058" y="105"/>
                </a:lnTo>
                <a:lnTo>
                  <a:pt x="1058" y="105"/>
                </a:lnTo>
                <a:lnTo>
                  <a:pt x="1059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6"/>
                </a:lnTo>
                <a:lnTo>
                  <a:pt x="1058" y="107"/>
                </a:lnTo>
                <a:lnTo>
                  <a:pt x="1058" y="107"/>
                </a:lnTo>
                <a:lnTo>
                  <a:pt x="1058" y="108"/>
                </a:lnTo>
                <a:lnTo>
                  <a:pt x="1058" y="108"/>
                </a:lnTo>
                <a:lnTo>
                  <a:pt x="1058" y="108"/>
                </a:lnTo>
                <a:lnTo>
                  <a:pt x="1059" y="108"/>
                </a:lnTo>
                <a:lnTo>
                  <a:pt x="1059" y="109"/>
                </a:lnTo>
                <a:lnTo>
                  <a:pt x="1058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09"/>
                </a:lnTo>
                <a:lnTo>
                  <a:pt x="1059" y="110"/>
                </a:lnTo>
                <a:lnTo>
                  <a:pt x="1060" y="110"/>
                </a:lnTo>
                <a:lnTo>
                  <a:pt x="1060" y="110"/>
                </a:lnTo>
                <a:lnTo>
                  <a:pt x="1060" y="111"/>
                </a:lnTo>
                <a:lnTo>
                  <a:pt x="1060" y="111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60" y="112"/>
                </a:lnTo>
                <a:lnTo>
                  <a:pt x="1059" y="112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3"/>
                </a:lnTo>
                <a:lnTo>
                  <a:pt x="1059" y="114"/>
                </a:lnTo>
                <a:lnTo>
                  <a:pt x="1059" y="114"/>
                </a:lnTo>
                <a:lnTo>
                  <a:pt x="1058" y="114"/>
                </a:lnTo>
                <a:lnTo>
                  <a:pt x="1058" y="114"/>
                </a:lnTo>
                <a:lnTo>
                  <a:pt x="1059" y="114"/>
                </a:lnTo>
                <a:lnTo>
                  <a:pt x="1059" y="115"/>
                </a:lnTo>
                <a:lnTo>
                  <a:pt x="1062" y="111"/>
                </a:lnTo>
                <a:lnTo>
                  <a:pt x="1064" y="111"/>
                </a:lnTo>
                <a:lnTo>
                  <a:pt x="1065" y="113"/>
                </a:lnTo>
                <a:lnTo>
                  <a:pt x="1065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6" y="115"/>
                </a:lnTo>
                <a:lnTo>
                  <a:pt x="1067" y="115"/>
                </a:lnTo>
                <a:lnTo>
                  <a:pt x="1067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8" y="115"/>
                </a:lnTo>
                <a:lnTo>
                  <a:pt x="1069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0" y="115"/>
                </a:lnTo>
                <a:lnTo>
                  <a:pt x="1071" y="115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4"/>
                </a:lnTo>
                <a:lnTo>
                  <a:pt x="1071" y="113"/>
                </a:lnTo>
                <a:lnTo>
                  <a:pt x="1071" y="112"/>
                </a:lnTo>
                <a:lnTo>
                  <a:pt x="1079" y="119"/>
                </a:lnTo>
                <a:lnTo>
                  <a:pt x="1084" y="124"/>
                </a:lnTo>
                <a:lnTo>
                  <a:pt x="1099" y="132"/>
                </a:lnTo>
                <a:lnTo>
                  <a:pt x="1099" y="133"/>
                </a:lnTo>
                <a:lnTo>
                  <a:pt x="1099" y="133"/>
                </a:lnTo>
                <a:lnTo>
                  <a:pt x="1104" y="142"/>
                </a:lnTo>
                <a:lnTo>
                  <a:pt x="1105" y="143"/>
                </a:lnTo>
                <a:lnTo>
                  <a:pt x="1112" y="154"/>
                </a:lnTo>
                <a:lnTo>
                  <a:pt x="1114" y="157"/>
                </a:lnTo>
                <a:lnTo>
                  <a:pt x="1116" y="162"/>
                </a:lnTo>
                <a:lnTo>
                  <a:pt x="1118" y="162"/>
                </a:lnTo>
                <a:lnTo>
                  <a:pt x="1118" y="163"/>
                </a:lnTo>
                <a:lnTo>
                  <a:pt x="1119" y="164"/>
                </a:lnTo>
                <a:lnTo>
                  <a:pt x="1119" y="165"/>
                </a:lnTo>
                <a:lnTo>
                  <a:pt x="1118" y="168"/>
                </a:lnTo>
                <a:lnTo>
                  <a:pt x="1120" y="173"/>
                </a:lnTo>
                <a:lnTo>
                  <a:pt x="1120" y="174"/>
                </a:lnTo>
                <a:lnTo>
                  <a:pt x="1123" y="178"/>
                </a:lnTo>
                <a:lnTo>
                  <a:pt x="1125" y="182"/>
                </a:lnTo>
                <a:lnTo>
                  <a:pt x="1125" y="182"/>
                </a:lnTo>
                <a:lnTo>
                  <a:pt x="1126" y="182"/>
                </a:lnTo>
                <a:lnTo>
                  <a:pt x="1128" y="187"/>
                </a:lnTo>
                <a:lnTo>
                  <a:pt x="1128" y="187"/>
                </a:lnTo>
                <a:lnTo>
                  <a:pt x="1132" y="195"/>
                </a:lnTo>
                <a:lnTo>
                  <a:pt x="1132" y="196"/>
                </a:lnTo>
                <a:lnTo>
                  <a:pt x="1135" y="210"/>
                </a:lnTo>
                <a:lnTo>
                  <a:pt x="1148" y="220"/>
                </a:lnTo>
                <a:lnTo>
                  <a:pt x="1151" y="222"/>
                </a:lnTo>
                <a:lnTo>
                  <a:pt x="1155" y="220"/>
                </a:lnTo>
                <a:lnTo>
                  <a:pt x="1157" y="220"/>
                </a:lnTo>
                <a:lnTo>
                  <a:pt x="1160" y="219"/>
                </a:lnTo>
                <a:lnTo>
                  <a:pt x="1164" y="218"/>
                </a:lnTo>
                <a:lnTo>
                  <a:pt x="1166" y="218"/>
                </a:lnTo>
                <a:lnTo>
                  <a:pt x="1170" y="218"/>
                </a:lnTo>
                <a:lnTo>
                  <a:pt x="1171" y="218"/>
                </a:lnTo>
                <a:lnTo>
                  <a:pt x="1172" y="217"/>
                </a:lnTo>
                <a:lnTo>
                  <a:pt x="1172" y="217"/>
                </a:lnTo>
                <a:lnTo>
                  <a:pt x="1173" y="217"/>
                </a:lnTo>
                <a:lnTo>
                  <a:pt x="1173" y="217"/>
                </a:lnTo>
                <a:lnTo>
                  <a:pt x="1174" y="217"/>
                </a:lnTo>
                <a:lnTo>
                  <a:pt x="1175" y="217"/>
                </a:lnTo>
                <a:lnTo>
                  <a:pt x="1176" y="217"/>
                </a:lnTo>
                <a:lnTo>
                  <a:pt x="1178" y="217"/>
                </a:lnTo>
                <a:lnTo>
                  <a:pt x="1178" y="217"/>
                </a:lnTo>
                <a:lnTo>
                  <a:pt x="1180" y="216"/>
                </a:lnTo>
                <a:lnTo>
                  <a:pt x="1182" y="216"/>
                </a:lnTo>
                <a:lnTo>
                  <a:pt x="1182" y="216"/>
                </a:lnTo>
                <a:lnTo>
                  <a:pt x="1184" y="216"/>
                </a:lnTo>
                <a:lnTo>
                  <a:pt x="1186" y="216"/>
                </a:lnTo>
                <a:lnTo>
                  <a:pt x="1187" y="216"/>
                </a:lnTo>
                <a:lnTo>
                  <a:pt x="1189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0" y="217"/>
                </a:lnTo>
                <a:lnTo>
                  <a:pt x="1194" y="218"/>
                </a:lnTo>
                <a:lnTo>
                  <a:pt x="1199" y="216"/>
                </a:lnTo>
                <a:lnTo>
                  <a:pt x="1201" y="213"/>
                </a:lnTo>
                <a:lnTo>
                  <a:pt x="1202" y="212"/>
                </a:lnTo>
                <a:lnTo>
                  <a:pt x="1202" y="212"/>
                </a:lnTo>
                <a:lnTo>
                  <a:pt x="1203" y="211"/>
                </a:lnTo>
                <a:lnTo>
                  <a:pt x="1204" y="211"/>
                </a:lnTo>
                <a:lnTo>
                  <a:pt x="1204" y="210"/>
                </a:lnTo>
                <a:lnTo>
                  <a:pt x="1208" y="210"/>
                </a:lnTo>
                <a:lnTo>
                  <a:pt x="1209" y="210"/>
                </a:lnTo>
                <a:lnTo>
                  <a:pt x="1209" y="209"/>
                </a:lnTo>
                <a:lnTo>
                  <a:pt x="1210" y="209"/>
                </a:lnTo>
                <a:lnTo>
                  <a:pt x="1210" y="209"/>
                </a:lnTo>
                <a:lnTo>
                  <a:pt x="1211" y="208"/>
                </a:lnTo>
                <a:lnTo>
                  <a:pt x="1212" y="208"/>
                </a:lnTo>
                <a:lnTo>
                  <a:pt x="1216" y="204"/>
                </a:lnTo>
                <a:lnTo>
                  <a:pt x="1218" y="202"/>
                </a:lnTo>
                <a:lnTo>
                  <a:pt x="1222" y="198"/>
                </a:lnTo>
                <a:lnTo>
                  <a:pt x="1223" y="197"/>
                </a:lnTo>
                <a:lnTo>
                  <a:pt x="1222" y="198"/>
                </a:lnTo>
                <a:lnTo>
                  <a:pt x="1220" y="201"/>
                </a:lnTo>
                <a:lnTo>
                  <a:pt x="1219" y="202"/>
                </a:lnTo>
                <a:lnTo>
                  <a:pt x="1219" y="203"/>
                </a:lnTo>
                <a:lnTo>
                  <a:pt x="1218" y="204"/>
                </a:lnTo>
                <a:lnTo>
                  <a:pt x="1216" y="206"/>
                </a:lnTo>
                <a:lnTo>
                  <a:pt x="1215" y="206"/>
                </a:lnTo>
                <a:lnTo>
                  <a:pt x="1215" y="207"/>
                </a:lnTo>
                <a:lnTo>
                  <a:pt x="1213" y="208"/>
                </a:lnTo>
                <a:lnTo>
                  <a:pt x="1213" y="208"/>
                </a:lnTo>
                <a:lnTo>
                  <a:pt x="1218" y="210"/>
                </a:lnTo>
                <a:lnTo>
                  <a:pt x="1218" y="210"/>
                </a:lnTo>
                <a:lnTo>
                  <a:pt x="1219" y="210"/>
                </a:lnTo>
                <a:lnTo>
                  <a:pt x="1221" y="211"/>
                </a:lnTo>
                <a:lnTo>
                  <a:pt x="1222" y="212"/>
                </a:lnTo>
                <a:lnTo>
                  <a:pt x="1222" y="212"/>
                </a:lnTo>
                <a:lnTo>
                  <a:pt x="1224" y="213"/>
                </a:lnTo>
                <a:lnTo>
                  <a:pt x="1224" y="214"/>
                </a:lnTo>
                <a:lnTo>
                  <a:pt x="1224" y="216"/>
                </a:lnTo>
                <a:lnTo>
                  <a:pt x="1225" y="217"/>
                </a:lnTo>
                <a:lnTo>
                  <a:pt x="1226" y="218"/>
                </a:lnTo>
                <a:lnTo>
                  <a:pt x="1227" y="219"/>
                </a:lnTo>
                <a:lnTo>
                  <a:pt x="1227" y="220"/>
                </a:lnTo>
                <a:lnTo>
                  <a:pt x="1228" y="223"/>
                </a:lnTo>
                <a:lnTo>
                  <a:pt x="1229" y="224"/>
                </a:lnTo>
                <a:lnTo>
                  <a:pt x="1230" y="225"/>
                </a:lnTo>
                <a:lnTo>
                  <a:pt x="1231" y="226"/>
                </a:lnTo>
                <a:lnTo>
                  <a:pt x="1231" y="226"/>
                </a:lnTo>
                <a:lnTo>
                  <a:pt x="1231" y="227"/>
                </a:lnTo>
                <a:lnTo>
                  <a:pt x="1231" y="227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2" y="228"/>
                </a:lnTo>
                <a:lnTo>
                  <a:pt x="1233" y="229"/>
                </a:lnTo>
                <a:lnTo>
                  <a:pt x="1233" y="229"/>
                </a:lnTo>
                <a:lnTo>
                  <a:pt x="1233" y="230"/>
                </a:lnTo>
                <a:lnTo>
                  <a:pt x="1234" y="230"/>
                </a:lnTo>
                <a:lnTo>
                  <a:pt x="1234" y="231"/>
                </a:lnTo>
                <a:lnTo>
                  <a:pt x="1234" y="232"/>
                </a:lnTo>
                <a:lnTo>
                  <a:pt x="1235" y="233"/>
                </a:lnTo>
                <a:lnTo>
                  <a:pt x="1235" y="236"/>
                </a:lnTo>
                <a:lnTo>
                  <a:pt x="1235" y="236"/>
                </a:lnTo>
                <a:lnTo>
                  <a:pt x="1236" y="236"/>
                </a:lnTo>
                <a:lnTo>
                  <a:pt x="1237" y="237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8"/>
                </a:lnTo>
                <a:lnTo>
                  <a:pt x="1237" y="239"/>
                </a:lnTo>
                <a:lnTo>
                  <a:pt x="1237" y="240"/>
                </a:lnTo>
                <a:lnTo>
                  <a:pt x="1237" y="241"/>
                </a:lnTo>
                <a:lnTo>
                  <a:pt x="1238" y="242"/>
                </a:lnTo>
                <a:lnTo>
                  <a:pt x="1238" y="242"/>
                </a:lnTo>
                <a:lnTo>
                  <a:pt x="1238" y="243"/>
                </a:lnTo>
                <a:lnTo>
                  <a:pt x="1239" y="244"/>
                </a:lnTo>
                <a:lnTo>
                  <a:pt x="1239" y="245"/>
                </a:lnTo>
                <a:lnTo>
                  <a:pt x="1239" y="245"/>
                </a:lnTo>
                <a:lnTo>
                  <a:pt x="1239" y="246"/>
                </a:lnTo>
                <a:lnTo>
                  <a:pt x="1240" y="247"/>
                </a:lnTo>
                <a:lnTo>
                  <a:pt x="1240" y="249"/>
                </a:lnTo>
                <a:lnTo>
                  <a:pt x="1240" y="249"/>
                </a:lnTo>
                <a:lnTo>
                  <a:pt x="1241" y="250"/>
                </a:lnTo>
                <a:lnTo>
                  <a:pt x="1241" y="250"/>
                </a:lnTo>
                <a:lnTo>
                  <a:pt x="1240" y="250"/>
                </a:lnTo>
                <a:lnTo>
                  <a:pt x="1240" y="251"/>
                </a:lnTo>
                <a:lnTo>
                  <a:pt x="1240" y="251"/>
                </a:lnTo>
                <a:lnTo>
                  <a:pt x="1240" y="252"/>
                </a:lnTo>
                <a:lnTo>
                  <a:pt x="1240" y="252"/>
                </a:lnTo>
                <a:lnTo>
                  <a:pt x="1240" y="253"/>
                </a:lnTo>
                <a:lnTo>
                  <a:pt x="1240" y="254"/>
                </a:lnTo>
                <a:lnTo>
                  <a:pt x="1239" y="254"/>
                </a:lnTo>
                <a:lnTo>
                  <a:pt x="1239" y="254"/>
                </a:lnTo>
                <a:lnTo>
                  <a:pt x="1239" y="255"/>
                </a:lnTo>
                <a:lnTo>
                  <a:pt x="1239" y="256"/>
                </a:lnTo>
                <a:lnTo>
                  <a:pt x="1239" y="256"/>
                </a:lnTo>
                <a:lnTo>
                  <a:pt x="1239" y="257"/>
                </a:lnTo>
                <a:lnTo>
                  <a:pt x="1239" y="257"/>
                </a:lnTo>
                <a:lnTo>
                  <a:pt x="1239" y="258"/>
                </a:lnTo>
                <a:lnTo>
                  <a:pt x="1239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8"/>
                </a:lnTo>
                <a:lnTo>
                  <a:pt x="1238" y="259"/>
                </a:lnTo>
                <a:lnTo>
                  <a:pt x="1238" y="259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0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1"/>
                </a:lnTo>
                <a:lnTo>
                  <a:pt x="1238" y="262"/>
                </a:lnTo>
                <a:lnTo>
                  <a:pt x="1238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2"/>
                </a:lnTo>
                <a:lnTo>
                  <a:pt x="1237" y="263"/>
                </a:lnTo>
                <a:lnTo>
                  <a:pt x="1237" y="263"/>
                </a:lnTo>
                <a:lnTo>
                  <a:pt x="1236" y="263"/>
                </a:lnTo>
                <a:lnTo>
                  <a:pt x="1237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4"/>
                </a:lnTo>
                <a:lnTo>
                  <a:pt x="1236" y="265"/>
                </a:lnTo>
                <a:lnTo>
                  <a:pt x="1236" y="265"/>
                </a:lnTo>
                <a:lnTo>
                  <a:pt x="1235" y="266"/>
                </a:lnTo>
                <a:lnTo>
                  <a:pt x="1235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6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7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8"/>
                </a:lnTo>
                <a:lnTo>
                  <a:pt x="1234" y="269"/>
                </a:lnTo>
                <a:lnTo>
                  <a:pt x="1234" y="268"/>
                </a:lnTo>
                <a:lnTo>
                  <a:pt x="1235" y="269"/>
                </a:lnTo>
                <a:lnTo>
                  <a:pt x="1234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5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69"/>
                </a:lnTo>
                <a:lnTo>
                  <a:pt x="1236" y="269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6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7" y="270"/>
                </a:lnTo>
                <a:lnTo>
                  <a:pt x="1238" y="270"/>
                </a:lnTo>
                <a:lnTo>
                  <a:pt x="1238" y="270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1"/>
                </a:lnTo>
                <a:lnTo>
                  <a:pt x="1238" y="272"/>
                </a:lnTo>
                <a:lnTo>
                  <a:pt x="1239" y="272"/>
                </a:lnTo>
                <a:lnTo>
                  <a:pt x="1239" y="272"/>
                </a:lnTo>
                <a:lnTo>
                  <a:pt x="1240" y="271"/>
                </a:lnTo>
                <a:lnTo>
                  <a:pt x="1241" y="271"/>
                </a:lnTo>
                <a:lnTo>
                  <a:pt x="1241" y="271"/>
                </a:lnTo>
                <a:lnTo>
                  <a:pt x="1242" y="271"/>
                </a:lnTo>
                <a:lnTo>
                  <a:pt x="1242" y="271"/>
                </a:lnTo>
                <a:lnTo>
                  <a:pt x="1242" y="270"/>
                </a:lnTo>
                <a:lnTo>
                  <a:pt x="1242" y="270"/>
                </a:lnTo>
                <a:lnTo>
                  <a:pt x="1243" y="270"/>
                </a:lnTo>
                <a:lnTo>
                  <a:pt x="1244" y="269"/>
                </a:lnTo>
                <a:lnTo>
                  <a:pt x="1245" y="268"/>
                </a:lnTo>
                <a:lnTo>
                  <a:pt x="1245" y="268"/>
                </a:lnTo>
                <a:lnTo>
                  <a:pt x="1246" y="268"/>
                </a:lnTo>
                <a:lnTo>
                  <a:pt x="1247" y="268"/>
                </a:lnTo>
                <a:lnTo>
                  <a:pt x="1249" y="268"/>
                </a:lnTo>
                <a:lnTo>
                  <a:pt x="1250" y="268"/>
                </a:lnTo>
                <a:lnTo>
                  <a:pt x="1251" y="268"/>
                </a:lnTo>
                <a:lnTo>
                  <a:pt x="1252" y="268"/>
                </a:lnTo>
                <a:lnTo>
                  <a:pt x="1253" y="268"/>
                </a:lnTo>
                <a:lnTo>
                  <a:pt x="1253" y="267"/>
                </a:lnTo>
                <a:lnTo>
                  <a:pt x="1254" y="266"/>
                </a:lnTo>
                <a:lnTo>
                  <a:pt x="1253" y="264"/>
                </a:lnTo>
                <a:lnTo>
                  <a:pt x="1253" y="261"/>
                </a:lnTo>
                <a:lnTo>
                  <a:pt x="1253" y="260"/>
                </a:lnTo>
                <a:lnTo>
                  <a:pt x="1253" y="251"/>
                </a:lnTo>
                <a:lnTo>
                  <a:pt x="1253" y="246"/>
                </a:lnTo>
                <a:lnTo>
                  <a:pt x="1253" y="245"/>
                </a:lnTo>
                <a:lnTo>
                  <a:pt x="1253" y="243"/>
                </a:lnTo>
                <a:lnTo>
                  <a:pt x="1253" y="242"/>
                </a:lnTo>
                <a:lnTo>
                  <a:pt x="1254" y="242"/>
                </a:lnTo>
                <a:lnTo>
                  <a:pt x="1254" y="242"/>
                </a:lnTo>
                <a:lnTo>
                  <a:pt x="1256" y="242"/>
                </a:lnTo>
                <a:lnTo>
                  <a:pt x="1258" y="242"/>
                </a:lnTo>
                <a:lnTo>
                  <a:pt x="1258" y="241"/>
                </a:lnTo>
                <a:lnTo>
                  <a:pt x="1261" y="240"/>
                </a:lnTo>
                <a:lnTo>
                  <a:pt x="1261" y="240"/>
                </a:lnTo>
                <a:lnTo>
                  <a:pt x="1262" y="239"/>
                </a:lnTo>
                <a:lnTo>
                  <a:pt x="1263" y="239"/>
                </a:lnTo>
                <a:lnTo>
                  <a:pt x="1264" y="239"/>
                </a:lnTo>
                <a:lnTo>
                  <a:pt x="1264" y="239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8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7"/>
                </a:lnTo>
                <a:lnTo>
                  <a:pt x="1264" y="236"/>
                </a:lnTo>
                <a:lnTo>
                  <a:pt x="1264" y="236"/>
                </a:lnTo>
                <a:lnTo>
                  <a:pt x="1264" y="236"/>
                </a:lnTo>
                <a:lnTo>
                  <a:pt x="1263" y="235"/>
                </a:lnTo>
                <a:lnTo>
                  <a:pt x="1263" y="235"/>
                </a:lnTo>
                <a:lnTo>
                  <a:pt x="1263" y="231"/>
                </a:lnTo>
                <a:lnTo>
                  <a:pt x="1263" y="229"/>
                </a:lnTo>
                <a:lnTo>
                  <a:pt x="1263" y="220"/>
                </a:lnTo>
                <a:lnTo>
                  <a:pt x="1263" y="220"/>
                </a:lnTo>
                <a:lnTo>
                  <a:pt x="1263" y="216"/>
                </a:lnTo>
                <a:lnTo>
                  <a:pt x="1263" y="214"/>
                </a:lnTo>
                <a:lnTo>
                  <a:pt x="1264" y="204"/>
                </a:lnTo>
                <a:lnTo>
                  <a:pt x="1264" y="204"/>
                </a:lnTo>
                <a:lnTo>
                  <a:pt x="1264" y="203"/>
                </a:lnTo>
                <a:lnTo>
                  <a:pt x="1264" y="202"/>
                </a:lnTo>
                <a:lnTo>
                  <a:pt x="1264" y="200"/>
                </a:lnTo>
                <a:lnTo>
                  <a:pt x="1264" y="200"/>
                </a:lnTo>
                <a:lnTo>
                  <a:pt x="1264" y="199"/>
                </a:lnTo>
                <a:lnTo>
                  <a:pt x="1260" y="186"/>
                </a:lnTo>
                <a:lnTo>
                  <a:pt x="1260" y="186"/>
                </a:lnTo>
                <a:lnTo>
                  <a:pt x="1262" y="186"/>
                </a:lnTo>
                <a:lnTo>
                  <a:pt x="1264" y="186"/>
                </a:lnTo>
                <a:lnTo>
                  <a:pt x="1266" y="185"/>
                </a:lnTo>
                <a:lnTo>
                  <a:pt x="1266" y="185"/>
                </a:lnTo>
                <a:lnTo>
                  <a:pt x="1268" y="185"/>
                </a:lnTo>
                <a:lnTo>
                  <a:pt x="1268" y="185"/>
                </a:lnTo>
                <a:lnTo>
                  <a:pt x="1268" y="184"/>
                </a:lnTo>
                <a:lnTo>
                  <a:pt x="1269" y="184"/>
                </a:lnTo>
                <a:lnTo>
                  <a:pt x="1270" y="184"/>
                </a:lnTo>
                <a:lnTo>
                  <a:pt x="1271" y="182"/>
                </a:lnTo>
                <a:lnTo>
                  <a:pt x="1272" y="181"/>
                </a:lnTo>
                <a:lnTo>
                  <a:pt x="1272" y="181"/>
                </a:lnTo>
                <a:lnTo>
                  <a:pt x="1272" y="181"/>
                </a:lnTo>
                <a:lnTo>
                  <a:pt x="1273" y="180"/>
                </a:lnTo>
                <a:lnTo>
                  <a:pt x="1275" y="176"/>
                </a:lnTo>
                <a:lnTo>
                  <a:pt x="1276" y="178"/>
                </a:lnTo>
                <a:lnTo>
                  <a:pt x="1276" y="178"/>
                </a:lnTo>
                <a:lnTo>
                  <a:pt x="1276" y="179"/>
                </a:lnTo>
                <a:lnTo>
                  <a:pt x="1277" y="181"/>
                </a:lnTo>
                <a:lnTo>
                  <a:pt x="1277" y="182"/>
                </a:lnTo>
                <a:lnTo>
                  <a:pt x="1278" y="183"/>
                </a:lnTo>
                <a:lnTo>
                  <a:pt x="1278" y="183"/>
                </a:lnTo>
                <a:lnTo>
                  <a:pt x="1278" y="184"/>
                </a:lnTo>
                <a:lnTo>
                  <a:pt x="1278" y="184"/>
                </a:lnTo>
                <a:lnTo>
                  <a:pt x="1279" y="184"/>
                </a:lnTo>
                <a:lnTo>
                  <a:pt x="1279" y="185"/>
                </a:lnTo>
                <a:lnTo>
                  <a:pt x="1279" y="185"/>
                </a:lnTo>
                <a:lnTo>
                  <a:pt x="1280" y="185"/>
                </a:lnTo>
                <a:lnTo>
                  <a:pt x="1280" y="186"/>
                </a:lnTo>
                <a:lnTo>
                  <a:pt x="1280" y="186"/>
                </a:lnTo>
                <a:lnTo>
                  <a:pt x="1280" y="186"/>
                </a:lnTo>
                <a:lnTo>
                  <a:pt x="1279" y="187"/>
                </a:lnTo>
                <a:lnTo>
                  <a:pt x="1279" y="187"/>
                </a:lnTo>
                <a:lnTo>
                  <a:pt x="1279" y="188"/>
                </a:lnTo>
                <a:lnTo>
                  <a:pt x="1279" y="188"/>
                </a:lnTo>
                <a:lnTo>
                  <a:pt x="1279" y="188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89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0"/>
                </a:lnTo>
                <a:lnTo>
                  <a:pt x="1280" y="191"/>
                </a:lnTo>
                <a:lnTo>
                  <a:pt x="1280" y="191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0" y="192"/>
                </a:lnTo>
                <a:lnTo>
                  <a:pt x="1281" y="193"/>
                </a:lnTo>
                <a:lnTo>
                  <a:pt x="1281" y="193"/>
                </a:lnTo>
                <a:lnTo>
                  <a:pt x="1281" y="194"/>
                </a:lnTo>
                <a:lnTo>
                  <a:pt x="1282" y="194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5"/>
                </a:lnTo>
                <a:lnTo>
                  <a:pt x="1282" y="196"/>
                </a:lnTo>
                <a:lnTo>
                  <a:pt x="1283" y="196"/>
                </a:lnTo>
                <a:lnTo>
                  <a:pt x="1283" y="196"/>
                </a:lnTo>
                <a:lnTo>
                  <a:pt x="1284" y="196"/>
                </a:lnTo>
                <a:lnTo>
                  <a:pt x="1284" y="196"/>
                </a:lnTo>
                <a:lnTo>
                  <a:pt x="1285" y="197"/>
                </a:lnTo>
                <a:lnTo>
                  <a:pt x="1285" y="197"/>
                </a:lnTo>
                <a:lnTo>
                  <a:pt x="1285" y="198"/>
                </a:lnTo>
                <a:lnTo>
                  <a:pt x="1285" y="198"/>
                </a:lnTo>
                <a:lnTo>
                  <a:pt x="1286" y="198"/>
                </a:lnTo>
                <a:lnTo>
                  <a:pt x="1286" y="199"/>
                </a:lnTo>
                <a:lnTo>
                  <a:pt x="1286" y="199"/>
                </a:lnTo>
                <a:lnTo>
                  <a:pt x="1286" y="200"/>
                </a:lnTo>
                <a:lnTo>
                  <a:pt x="1286" y="200"/>
                </a:lnTo>
                <a:lnTo>
                  <a:pt x="1286" y="200"/>
                </a:lnTo>
                <a:lnTo>
                  <a:pt x="1287" y="201"/>
                </a:lnTo>
                <a:lnTo>
                  <a:pt x="1287" y="202"/>
                </a:lnTo>
                <a:lnTo>
                  <a:pt x="1287" y="202"/>
                </a:lnTo>
                <a:lnTo>
                  <a:pt x="1287" y="202"/>
                </a:lnTo>
                <a:lnTo>
                  <a:pt x="1288" y="203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4"/>
                </a:lnTo>
                <a:lnTo>
                  <a:pt x="1288" y="205"/>
                </a:lnTo>
                <a:lnTo>
                  <a:pt x="1289" y="206"/>
                </a:lnTo>
                <a:lnTo>
                  <a:pt x="1290" y="207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8"/>
                </a:lnTo>
                <a:lnTo>
                  <a:pt x="1290" y="209"/>
                </a:lnTo>
                <a:lnTo>
                  <a:pt x="1291" y="209"/>
                </a:lnTo>
                <a:lnTo>
                  <a:pt x="1291" y="210"/>
                </a:lnTo>
                <a:lnTo>
                  <a:pt x="1291" y="210"/>
                </a:lnTo>
                <a:lnTo>
                  <a:pt x="1292" y="210"/>
                </a:lnTo>
                <a:lnTo>
                  <a:pt x="1292" y="211"/>
                </a:lnTo>
                <a:lnTo>
                  <a:pt x="1292" y="211"/>
                </a:lnTo>
                <a:lnTo>
                  <a:pt x="1292" y="212"/>
                </a:lnTo>
                <a:lnTo>
                  <a:pt x="1292" y="212"/>
                </a:lnTo>
                <a:lnTo>
                  <a:pt x="1294" y="212"/>
                </a:lnTo>
                <a:lnTo>
                  <a:pt x="1302" y="224"/>
                </a:lnTo>
                <a:lnTo>
                  <a:pt x="1302" y="225"/>
                </a:lnTo>
                <a:lnTo>
                  <a:pt x="1300" y="227"/>
                </a:lnTo>
                <a:lnTo>
                  <a:pt x="1300" y="229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300" y="230"/>
                </a:lnTo>
                <a:lnTo>
                  <a:pt x="1299" y="230"/>
                </a:lnTo>
                <a:lnTo>
                  <a:pt x="1299" y="231"/>
                </a:lnTo>
                <a:lnTo>
                  <a:pt x="1299" y="231"/>
                </a:lnTo>
                <a:lnTo>
                  <a:pt x="1300" y="233"/>
                </a:lnTo>
                <a:lnTo>
                  <a:pt x="1302" y="233"/>
                </a:lnTo>
                <a:lnTo>
                  <a:pt x="1302" y="230"/>
                </a:lnTo>
                <a:lnTo>
                  <a:pt x="1301" y="227"/>
                </a:lnTo>
                <a:lnTo>
                  <a:pt x="1303" y="226"/>
                </a:lnTo>
                <a:lnTo>
                  <a:pt x="1304" y="232"/>
                </a:lnTo>
                <a:lnTo>
                  <a:pt x="1305" y="236"/>
                </a:lnTo>
                <a:lnTo>
                  <a:pt x="1306" y="238"/>
                </a:lnTo>
                <a:lnTo>
                  <a:pt x="1306" y="240"/>
                </a:lnTo>
                <a:lnTo>
                  <a:pt x="1306" y="242"/>
                </a:lnTo>
                <a:lnTo>
                  <a:pt x="1302" y="247"/>
                </a:lnTo>
                <a:lnTo>
                  <a:pt x="1302" y="247"/>
                </a:lnTo>
                <a:lnTo>
                  <a:pt x="1298" y="251"/>
                </a:lnTo>
                <a:lnTo>
                  <a:pt x="1298" y="253"/>
                </a:lnTo>
                <a:lnTo>
                  <a:pt x="1298" y="253"/>
                </a:lnTo>
                <a:lnTo>
                  <a:pt x="1296" y="256"/>
                </a:lnTo>
                <a:lnTo>
                  <a:pt x="1295" y="257"/>
                </a:lnTo>
                <a:lnTo>
                  <a:pt x="1294" y="258"/>
                </a:lnTo>
                <a:lnTo>
                  <a:pt x="1294" y="258"/>
                </a:lnTo>
                <a:lnTo>
                  <a:pt x="1295" y="261"/>
                </a:lnTo>
                <a:lnTo>
                  <a:pt x="1295" y="262"/>
                </a:lnTo>
                <a:lnTo>
                  <a:pt x="1295" y="263"/>
                </a:lnTo>
                <a:lnTo>
                  <a:pt x="1295" y="264"/>
                </a:lnTo>
                <a:lnTo>
                  <a:pt x="1295" y="264"/>
                </a:lnTo>
                <a:lnTo>
                  <a:pt x="1295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6" y="264"/>
                </a:lnTo>
                <a:lnTo>
                  <a:pt x="1297" y="264"/>
                </a:lnTo>
                <a:lnTo>
                  <a:pt x="1298" y="264"/>
                </a:lnTo>
                <a:lnTo>
                  <a:pt x="1298" y="264"/>
                </a:lnTo>
                <a:lnTo>
                  <a:pt x="1298" y="263"/>
                </a:lnTo>
                <a:lnTo>
                  <a:pt x="1298" y="263"/>
                </a:lnTo>
                <a:lnTo>
                  <a:pt x="1299" y="263"/>
                </a:lnTo>
                <a:lnTo>
                  <a:pt x="1299" y="263"/>
                </a:lnTo>
                <a:lnTo>
                  <a:pt x="1299" y="263"/>
                </a:lnTo>
                <a:lnTo>
                  <a:pt x="1300" y="263"/>
                </a:lnTo>
                <a:lnTo>
                  <a:pt x="1300" y="263"/>
                </a:lnTo>
                <a:lnTo>
                  <a:pt x="1300" y="262"/>
                </a:lnTo>
                <a:lnTo>
                  <a:pt x="1301" y="262"/>
                </a:lnTo>
                <a:lnTo>
                  <a:pt x="1301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2" y="262"/>
                </a:lnTo>
                <a:lnTo>
                  <a:pt x="1303" y="262"/>
                </a:lnTo>
                <a:lnTo>
                  <a:pt x="1303" y="262"/>
                </a:lnTo>
                <a:lnTo>
                  <a:pt x="1304" y="262"/>
                </a:lnTo>
                <a:lnTo>
                  <a:pt x="1304" y="261"/>
                </a:lnTo>
                <a:lnTo>
                  <a:pt x="1304" y="261"/>
                </a:lnTo>
                <a:lnTo>
                  <a:pt x="1305" y="261"/>
                </a:lnTo>
                <a:lnTo>
                  <a:pt x="1305" y="261"/>
                </a:lnTo>
                <a:lnTo>
                  <a:pt x="1306" y="261"/>
                </a:lnTo>
                <a:lnTo>
                  <a:pt x="1306" y="261"/>
                </a:lnTo>
                <a:lnTo>
                  <a:pt x="1306" y="260"/>
                </a:lnTo>
                <a:lnTo>
                  <a:pt x="1306" y="260"/>
                </a:lnTo>
                <a:lnTo>
                  <a:pt x="1307" y="260"/>
                </a:lnTo>
                <a:lnTo>
                  <a:pt x="1307" y="260"/>
                </a:lnTo>
                <a:lnTo>
                  <a:pt x="1308" y="260"/>
                </a:lnTo>
                <a:lnTo>
                  <a:pt x="1308" y="260"/>
                </a:lnTo>
                <a:lnTo>
                  <a:pt x="1308" y="259"/>
                </a:lnTo>
                <a:lnTo>
                  <a:pt x="1308" y="258"/>
                </a:lnTo>
                <a:lnTo>
                  <a:pt x="1308" y="258"/>
                </a:lnTo>
                <a:lnTo>
                  <a:pt x="1309" y="257"/>
                </a:lnTo>
                <a:lnTo>
                  <a:pt x="1309" y="257"/>
                </a:lnTo>
                <a:lnTo>
                  <a:pt x="1309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6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5"/>
                </a:lnTo>
                <a:lnTo>
                  <a:pt x="1310" y="254"/>
                </a:lnTo>
                <a:lnTo>
                  <a:pt x="1310" y="254"/>
                </a:lnTo>
                <a:lnTo>
                  <a:pt x="1311" y="254"/>
                </a:lnTo>
                <a:lnTo>
                  <a:pt x="1311" y="253"/>
                </a:lnTo>
                <a:lnTo>
                  <a:pt x="1311" y="253"/>
                </a:lnTo>
                <a:lnTo>
                  <a:pt x="1311" y="252"/>
                </a:lnTo>
                <a:lnTo>
                  <a:pt x="1312" y="252"/>
                </a:lnTo>
                <a:lnTo>
                  <a:pt x="1312" y="252"/>
                </a:lnTo>
                <a:lnTo>
                  <a:pt x="1312" y="251"/>
                </a:lnTo>
                <a:lnTo>
                  <a:pt x="1312" y="250"/>
                </a:lnTo>
                <a:lnTo>
                  <a:pt x="1312" y="250"/>
                </a:lnTo>
                <a:lnTo>
                  <a:pt x="1312" y="249"/>
                </a:lnTo>
                <a:lnTo>
                  <a:pt x="1312" y="249"/>
                </a:lnTo>
                <a:lnTo>
                  <a:pt x="1311" y="248"/>
                </a:lnTo>
                <a:lnTo>
                  <a:pt x="1311" y="247"/>
                </a:lnTo>
                <a:lnTo>
                  <a:pt x="1311" y="247"/>
                </a:lnTo>
                <a:lnTo>
                  <a:pt x="1311" y="246"/>
                </a:lnTo>
                <a:lnTo>
                  <a:pt x="1311" y="245"/>
                </a:lnTo>
                <a:lnTo>
                  <a:pt x="1311" y="245"/>
                </a:lnTo>
                <a:lnTo>
                  <a:pt x="1311" y="244"/>
                </a:lnTo>
                <a:lnTo>
                  <a:pt x="1310" y="243"/>
                </a:lnTo>
                <a:lnTo>
                  <a:pt x="1310" y="242"/>
                </a:lnTo>
                <a:lnTo>
                  <a:pt x="1310" y="240"/>
                </a:lnTo>
                <a:lnTo>
                  <a:pt x="1310" y="240"/>
                </a:lnTo>
                <a:lnTo>
                  <a:pt x="1310" y="239"/>
                </a:lnTo>
                <a:lnTo>
                  <a:pt x="1310" y="238"/>
                </a:lnTo>
                <a:lnTo>
                  <a:pt x="1310" y="237"/>
                </a:lnTo>
                <a:lnTo>
                  <a:pt x="1309" y="236"/>
                </a:lnTo>
                <a:lnTo>
                  <a:pt x="1308" y="234"/>
                </a:lnTo>
                <a:lnTo>
                  <a:pt x="1308" y="233"/>
                </a:lnTo>
                <a:lnTo>
                  <a:pt x="1307" y="232"/>
                </a:lnTo>
                <a:lnTo>
                  <a:pt x="1307" y="230"/>
                </a:lnTo>
                <a:lnTo>
                  <a:pt x="1308" y="230"/>
                </a:lnTo>
                <a:lnTo>
                  <a:pt x="1309" y="228"/>
                </a:lnTo>
                <a:lnTo>
                  <a:pt x="1309" y="226"/>
                </a:lnTo>
                <a:lnTo>
                  <a:pt x="1308" y="224"/>
                </a:lnTo>
                <a:lnTo>
                  <a:pt x="1306" y="224"/>
                </a:lnTo>
                <a:lnTo>
                  <a:pt x="1306" y="223"/>
                </a:lnTo>
                <a:lnTo>
                  <a:pt x="1306" y="221"/>
                </a:lnTo>
                <a:lnTo>
                  <a:pt x="1306" y="218"/>
                </a:lnTo>
                <a:lnTo>
                  <a:pt x="1307" y="217"/>
                </a:lnTo>
                <a:lnTo>
                  <a:pt x="1307" y="216"/>
                </a:lnTo>
                <a:lnTo>
                  <a:pt x="1306" y="216"/>
                </a:lnTo>
                <a:lnTo>
                  <a:pt x="1305" y="216"/>
                </a:lnTo>
                <a:lnTo>
                  <a:pt x="1304" y="217"/>
                </a:lnTo>
                <a:lnTo>
                  <a:pt x="1304" y="217"/>
                </a:lnTo>
                <a:lnTo>
                  <a:pt x="1304" y="218"/>
                </a:lnTo>
                <a:lnTo>
                  <a:pt x="1302" y="215"/>
                </a:lnTo>
                <a:lnTo>
                  <a:pt x="1302" y="214"/>
                </a:lnTo>
                <a:lnTo>
                  <a:pt x="1302" y="214"/>
                </a:lnTo>
                <a:lnTo>
                  <a:pt x="1301" y="214"/>
                </a:lnTo>
                <a:lnTo>
                  <a:pt x="1301" y="214"/>
                </a:lnTo>
                <a:lnTo>
                  <a:pt x="1300" y="213"/>
                </a:lnTo>
                <a:lnTo>
                  <a:pt x="1300" y="213"/>
                </a:lnTo>
                <a:lnTo>
                  <a:pt x="1300" y="212"/>
                </a:lnTo>
                <a:lnTo>
                  <a:pt x="1300" y="212"/>
                </a:lnTo>
                <a:lnTo>
                  <a:pt x="1299" y="211"/>
                </a:lnTo>
                <a:lnTo>
                  <a:pt x="1299" y="211"/>
                </a:lnTo>
                <a:lnTo>
                  <a:pt x="1298" y="210"/>
                </a:lnTo>
                <a:lnTo>
                  <a:pt x="1298" y="210"/>
                </a:lnTo>
                <a:lnTo>
                  <a:pt x="1297" y="209"/>
                </a:lnTo>
                <a:lnTo>
                  <a:pt x="1296" y="208"/>
                </a:lnTo>
                <a:lnTo>
                  <a:pt x="1296" y="207"/>
                </a:lnTo>
                <a:lnTo>
                  <a:pt x="1295" y="206"/>
                </a:lnTo>
                <a:lnTo>
                  <a:pt x="1294" y="205"/>
                </a:lnTo>
                <a:lnTo>
                  <a:pt x="1292" y="202"/>
                </a:lnTo>
                <a:lnTo>
                  <a:pt x="1291" y="191"/>
                </a:lnTo>
                <a:lnTo>
                  <a:pt x="1291" y="184"/>
                </a:lnTo>
                <a:lnTo>
                  <a:pt x="1290" y="174"/>
                </a:lnTo>
                <a:lnTo>
                  <a:pt x="1295" y="174"/>
                </a:lnTo>
                <a:lnTo>
                  <a:pt x="1300" y="172"/>
                </a:lnTo>
                <a:lnTo>
                  <a:pt x="1300" y="172"/>
                </a:lnTo>
                <a:lnTo>
                  <a:pt x="1304" y="179"/>
                </a:lnTo>
                <a:lnTo>
                  <a:pt x="1308" y="189"/>
                </a:lnTo>
                <a:lnTo>
                  <a:pt x="1308" y="190"/>
                </a:lnTo>
                <a:lnTo>
                  <a:pt x="1310" y="192"/>
                </a:lnTo>
                <a:lnTo>
                  <a:pt x="1310" y="193"/>
                </a:lnTo>
                <a:lnTo>
                  <a:pt x="1312" y="199"/>
                </a:lnTo>
                <a:lnTo>
                  <a:pt x="1312" y="200"/>
                </a:lnTo>
                <a:lnTo>
                  <a:pt x="1313" y="200"/>
                </a:lnTo>
                <a:lnTo>
                  <a:pt x="1316" y="199"/>
                </a:lnTo>
                <a:lnTo>
                  <a:pt x="1319" y="198"/>
                </a:lnTo>
                <a:lnTo>
                  <a:pt x="1321" y="196"/>
                </a:lnTo>
                <a:lnTo>
                  <a:pt x="1317" y="190"/>
                </a:lnTo>
                <a:lnTo>
                  <a:pt x="1314" y="184"/>
                </a:lnTo>
                <a:lnTo>
                  <a:pt x="1313" y="180"/>
                </a:lnTo>
                <a:lnTo>
                  <a:pt x="1313" y="179"/>
                </a:lnTo>
                <a:lnTo>
                  <a:pt x="1313" y="179"/>
                </a:lnTo>
                <a:lnTo>
                  <a:pt x="1313" y="178"/>
                </a:lnTo>
                <a:lnTo>
                  <a:pt x="1313" y="178"/>
                </a:lnTo>
                <a:lnTo>
                  <a:pt x="1314" y="177"/>
                </a:lnTo>
                <a:lnTo>
                  <a:pt x="1314" y="177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6"/>
                </a:lnTo>
                <a:lnTo>
                  <a:pt x="1314" y="175"/>
                </a:lnTo>
                <a:lnTo>
                  <a:pt x="1315" y="175"/>
                </a:lnTo>
                <a:lnTo>
                  <a:pt x="1316" y="175"/>
                </a:lnTo>
                <a:lnTo>
                  <a:pt x="1318" y="174"/>
                </a:lnTo>
                <a:lnTo>
                  <a:pt x="1318" y="174"/>
                </a:lnTo>
                <a:lnTo>
                  <a:pt x="1329" y="171"/>
                </a:lnTo>
                <a:lnTo>
                  <a:pt x="1356" y="169"/>
                </a:lnTo>
                <a:lnTo>
                  <a:pt x="1356" y="172"/>
                </a:lnTo>
                <a:lnTo>
                  <a:pt x="1355" y="174"/>
                </a:lnTo>
                <a:lnTo>
                  <a:pt x="1355" y="176"/>
                </a:lnTo>
                <a:lnTo>
                  <a:pt x="1354" y="178"/>
                </a:lnTo>
                <a:lnTo>
                  <a:pt x="1354" y="180"/>
                </a:lnTo>
                <a:lnTo>
                  <a:pt x="1355" y="180"/>
                </a:lnTo>
                <a:lnTo>
                  <a:pt x="1355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6" y="180"/>
                </a:lnTo>
                <a:lnTo>
                  <a:pt x="1357" y="180"/>
                </a:lnTo>
                <a:lnTo>
                  <a:pt x="1357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8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0"/>
                </a:lnTo>
                <a:lnTo>
                  <a:pt x="1359" y="181"/>
                </a:lnTo>
                <a:lnTo>
                  <a:pt x="1359" y="181"/>
                </a:lnTo>
                <a:lnTo>
                  <a:pt x="1358" y="181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2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3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4"/>
                </a:lnTo>
                <a:lnTo>
                  <a:pt x="1358" y="185"/>
                </a:lnTo>
                <a:lnTo>
                  <a:pt x="1358" y="185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6"/>
                </a:lnTo>
                <a:lnTo>
                  <a:pt x="1358" y="187"/>
                </a:lnTo>
                <a:lnTo>
                  <a:pt x="1358" y="187"/>
                </a:lnTo>
                <a:lnTo>
                  <a:pt x="1357" y="187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8"/>
                </a:lnTo>
                <a:lnTo>
                  <a:pt x="1357" y="189"/>
                </a:lnTo>
                <a:lnTo>
                  <a:pt x="1357" y="190"/>
                </a:lnTo>
                <a:lnTo>
                  <a:pt x="1357" y="190"/>
                </a:lnTo>
                <a:lnTo>
                  <a:pt x="1356" y="190"/>
                </a:lnTo>
                <a:lnTo>
                  <a:pt x="1360" y="190"/>
                </a:lnTo>
                <a:lnTo>
                  <a:pt x="1366" y="190"/>
                </a:lnTo>
                <a:lnTo>
                  <a:pt x="1368" y="190"/>
                </a:lnTo>
                <a:lnTo>
                  <a:pt x="1370" y="190"/>
                </a:lnTo>
                <a:lnTo>
                  <a:pt x="1370" y="189"/>
                </a:lnTo>
                <a:lnTo>
                  <a:pt x="1370" y="189"/>
                </a:lnTo>
                <a:lnTo>
                  <a:pt x="1370" y="188"/>
                </a:lnTo>
                <a:lnTo>
                  <a:pt x="1370" y="187"/>
                </a:lnTo>
                <a:lnTo>
                  <a:pt x="1370" y="187"/>
                </a:lnTo>
                <a:lnTo>
                  <a:pt x="1370" y="186"/>
                </a:lnTo>
                <a:lnTo>
                  <a:pt x="1370" y="186"/>
                </a:lnTo>
                <a:lnTo>
                  <a:pt x="1370" y="185"/>
                </a:lnTo>
                <a:lnTo>
                  <a:pt x="1369" y="184"/>
                </a:lnTo>
                <a:lnTo>
                  <a:pt x="1369" y="184"/>
                </a:lnTo>
                <a:lnTo>
                  <a:pt x="1369" y="183"/>
                </a:lnTo>
                <a:lnTo>
                  <a:pt x="1369" y="183"/>
                </a:lnTo>
                <a:lnTo>
                  <a:pt x="1369" y="182"/>
                </a:lnTo>
                <a:lnTo>
                  <a:pt x="1369" y="181"/>
                </a:lnTo>
                <a:lnTo>
                  <a:pt x="1369" y="179"/>
                </a:lnTo>
                <a:lnTo>
                  <a:pt x="1369" y="178"/>
                </a:lnTo>
                <a:lnTo>
                  <a:pt x="1368" y="177"/>
                </a:lnTo>
                <a:lnTo>
                  <a:pt x="1373" y="176"/>
                </a:lnTo>
                <a:lnTo>
                  <a:pt x="1379" y="174"/>
                </a:lnTo>
                <a:lnTo>
                  <a:pt x="1385" y="173"/>
                </a:lnTo>
                <a:lnTo>
                  <a:pt x="1391" y="171"/>
                </a:lnTo>
                <a:lnTo>
                  <a:pt x="1395" y="170"/>
                </a:lnTo>
                <a:lnTo>
                  <a:pt x="1395" y="170"/>
                </a:lnTo>
                <a:lnTo>
                  <a:pt x="1398" y="169"/>
                </a:lnTo>
                <a:lnTo>
                  <a:pt x="1402" y="168"/>
                </a:lnTo>
                <a:lnTo>
                  <a:pt x="1407" y="166"/>
                </a:lnTo>
                <a:lnTo>
                  <a:pt x="1413" y="159"/>
                </a:lnTo>
                <a:lnTo>
                  <a:pt x="1418" y="153"/>
                </a:lnTo>
                <a:lnTo>
                  <a:pt x="1419" y="153"/>
                </a:lnTo>
                <a:lnTo>
                  <a:pt x="1421" y="153"/>
                </a:lnTo>
                <a:lnTo>
                  <a:pt x="1421" y="154"/>
                </a:lnTo>
                <a:lnTo>
                  <a:pt x="1422" y="154"/>
                </a:lnTo>
                <a:lnTo>
                  <a:pt x="1427" y="154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0"/>
                </a:lnTo>
                <a:lnTo>
                  <a:pt x="1431" y="161"/>
                </a:lnTo>
                <a:lnTo>
                  <a:pt x="1431" y="161"/>
                </a:lnTo>
                <a:lnTo>
                  <a:pt x="1430" y="161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2"/>
                </a:lnTo>
                <a:lnTo>
                  <a:pt x="1430" y="163"/>
                </a:lnTo>
                <a:lnTo>
                  <a:pt x="1430" y="163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4"/>
                </a:lnTo>
                <a:lnTo>
                  <a:pt x="1430" y="165"/>
                </a:lnTo>
                <a:lnTo>
                  <a:pt x="1429" y="165"/>
                </a:lnTo>
                <a:lnTo>
                  <a:pt x="1429" y="165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6"/>
                </a:lnTo>
                <a:lnTo>
                  <a:pt x="1429" y="167"/>
                </a:lnTo>
                <a:lnTo>
                  <a:pt x="1429" y="167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8"/>
                </a:lnTo>
                <a:lnTo>
                  <a:pt x="1429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69"/>
                </a:lnTo>
                <a:lnTo>
                  <a:pt x="1428" y="170"/>
                </a:lnTo>
                <a:lnTo>
                  <a:pt x="1428" y="170"/>
                </a:lnTo>
                <a:lnTo>
                  <a:pt x="1428" y="170"/>
                </a:lnTo>
                <a:lnTo>
                  <a:pt x="1427" y="170"/>
                </a:lnTo>
                <a:lnTo>
                  <a:pt x="1427" y="171"/>
                </a:lnTo>
                <a:lnTo>
                  <a:pt x="1427" y="171"/>
                </a:lnTo>
                <a:lnTo>
                  <a:pt x="1426" y="171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2"/>
                </a:lnTo>
                <a:lnTo>
                  <a:pt x="1426" y="173"/>
                </a:lnTo>
                <a:lnTo>
                  <a:pt x="1426" y="173"/>
                </a:lnTo>
                <a:lnTo>
                  <a:pt x="1425" y="173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4"/>
                </a:lnTo>
                <a:lnTo>
                  <a:pt x="1425" y="175"/>
                </a:lnTo>
                <a:lnTo>
                  <a:pt x="1424" y="175"/>
                </a:lnTo>
                <a:lnTo>
                  <a:pt x="1424" y="175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6"/>
                </a:lnTo>
                <a:lnTo>
                  <a:pt x="1424" y="177"/>
                </a:lnTo>
                <a:lnTo>
                  <a:pt x="1424" y="177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8"/>
                </a:lnTo>
                <a:lnTo>
                  <a:pt x="1423" y="179"/>
                </a:lnTo>
                <a:lnTo>
                  <a:pt x="1423" y="179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0"/>
                </a:lnTo>
                <a:lnTo>
                  <a:pt x="1422" y="181"/>
                </a:lnTo>
                <a:lnTo>
                  <a:pt x="1422" y="181"/>
                </a:lnTo>
                <a:lnTo>
                  <a:pt x="1422" y="182"/>
                </a:lnTo>
                <a:lnTo>
                  <a:pt x="1422" y="182"/>
                </a:lnTo>
                <a:lnTo>
                  <a:pt x="1422" y="182"/>
                </a:lnTo>
                <a:lnTo>
                  <a:pt x="1421" y="182"/>
                </a:lnTo>
                <a:lnTo>
                  <a:pt x="1421" y="183"/>
                </a:lnTo>
                <a:lnTo>
                  <a:pt x="1421" y="183"/>
                </a:lnTo>
                <a:lnTo>
                  <a:pt x="1421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4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5"/>
                </a:lnTo>
                <a:lnTo>
                  <a:pt x="1420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6"/>
                </a:lnTo>
                <a:lnTo>
                  <a:pt x="1419" y="187"/>
                </a:lnTo>
                <a:lnTo>
                  <a:pt x="1419" y="187"/>
                </a:lnTo>
                <a:lnTo>
                  <a:pt x="1419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8"/>
                </a:lnTo>
                <a:lnTo>
                  <a:pt x="1418" y="189"/>
                </a:lnTo>
                <a:lnTo>
                  <a:pt x="1417" y="189"/>
                </a:lnTo>
                <a:lnTo>
                  <a:pt x="1417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0"/>
                </a:lnTo>
                <a:lnTo>
                  <a:pt x="1416" y="191"/>
                </a:lnTo>
                <a:lnTo>
                  <a:pt x="1415" y="191"/>
                </a:lnTo>
                <a:lnTo>
                  <a:pt x="1415" y="192"/>
                </a:lnTo>
                <a:lnTo>
                  <a:pt x="1414" y="192"/>
                </a:lnTo>
                <a:lnTo>
                  <a:pt x="1414" y="192"/>
                </a:lnTo>
                <a:lnTo>
                  <a:pt x="1414" y="193"/>
                </a:lnTo>
                <a:lnTo>
                  <a:pt x="1413" y="193"/>
                </a:lnTo>
                <a:lnTo>
                  <a:pt x="1413" y="193"/>
                </a:lnTo>
                <a:lnTo>
                  <a:pt x="1413" y="194"/>
                </a:lnTo>
                <a:lnTo>
                  <a:pt x="1412" y="194"/>
                </a:lnTo>
                <a:lnTo>
                  <a:pt x="1412" y="194"/>
                </a:lnTo>
                <a:lnTo>
                  <a:pt x="1412" y="195"/>
                </a:lnTo>
                <a:lnTo>
                  <a:pt x="1411" y="195"/>
                </a:lnTo>
                <a:lnTo>
                  <a:pt x="1411" y="195"/>
                </a:lnTo>
                <a:lnTo>
                  <a:pt x="1411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10" y="196"/>
                </a:lnTo>
                <a:lnTo>
                  <a:pt x="1409" y="196"/>
                </a:lnTo>
                <a:lnTo>
                  <a:pt x="1409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7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8"/>
                </a:lnTo>
                <a:lnTo>
                  <a:pt x="1408" y="199"/>
                </a:lnTo>
                <a:lnTo>
                  <a:pt x="1408" y="199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0"/>
                </a:lnTo>
                <a:lnTo>
                  <a:pt x="1408" y="201"/>
                </a:lnTo>
                <a:lnTo>
                  <a:pt x="1408" y="201"/>
                </a:lnTo>
                <a:lnTo>
                  <a:pt x="1408" y="202"/>
                </a:lnTo>
                <a:lnTo>
                  <a:pt x="1407" y="202"/>
                </a:lnTo>
                <a:lnTo>
                  <a:pt x="1408" y="202"/>
                </a:lnTo>
                <a:lnTo>
                  <a:pt x="1407" y="203"/>
                </a:lnTo>
                <a:lnTo>
                  <a:pt x="1408" y="203"/>
                </a:lnTo>
                <a:lnTo>
                  <a:pt x="1408" y="203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4"/>
                </a:lnTo>
                <a:lnTo>
                  <a:pt x="1408" y="205"/>
                </a:lnTo>
                <a:lnTo>
                  <a:pt x="1408" y="205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6"/>
                </a:lnTo>
                <a:lnTo>
                  <a:pt x="1408" y="207"/>
                </a:lnTo>
                <a:lnTo>
                  <a:pt x="1408" y="207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8"/>
                </a:lnTo>
                <a:lnTo>
                  <a:pt x="1408" y="209"/>
                </a:lnTo>
                <a:lnTo>
                  <a:pt x="1407" y="209"/>
                </a:lnTo>
                <a:lnTo>
                  <a:pt x="1407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09"/>
                </a:lnTo>
                <a:lnTo>
                  <a:pt x="1406" y="210"/>
                </a:lnTo>
                <a:lnTo>
                  <a:pt x="1406" y="210"/>
                </a:lnTo>
                <a:lnTo>
                  <a:pt x="1406" y="209"/>
                </a:lnTo>
                <a:lnTo>
                  <a:pt x="1406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5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4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3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2" y="209"/>
                </a:lnTo>
                <a:lnTo>
                  <a:pt x="1401" y="209"/>
                </a:lnTo>
                <a:lnTo>
                  <a:pt x="1401" y="209"/>
                </a:lnTo>
                <a:lnTo>
                  <a:pt x="1401" y="210"/>
                </a:lnTo>
                <a:lnTo>
                  <a:pt x="1398" y="210"/>
                </a:lnTo>
                <a:lnTo>
                  <a:pt x="1398" y="211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8"/>
                </a:lnTo>
                <a:lnTo>
                  <a:pt x="1398" y="219"/>
                </a:lnTo>
                <a:lnTo>
                  <a:pt x="1398" y="219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0"/>
                </a:lnTo>
                <a:lnTo>
                  <a:pt x="1398" y="221"/>
                </a:lnTo>
                <a:lnTo>
                  <a:pt x="1398" y="226"/>
                </a:lnTo>
                <a:lnTo>
                  <a:pt x="1399" y="228"/>
                </a:lnTo>
                <a:lnTo>
                  <a:pt x="1399" y="228"/>
                </a:lnTo>
                <a:lnTo>
                  <a:pt x="1400" y="228"/>
                </a:lnTo>
                <a:lnTo>
                  <a:pt x="1400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1" y="228"/>
                </a:lnTo>
                <a:lnTo>
                  <a:pt x="1402" y="228"/>
                </a:lnTo>
                <a:lnTo>
                  <a:pt x="1402" y="228"/>
                </a:lnTo>
                <a:lnTo>
                  <a:pt x="1402" y="227"/>
                </a:lnTo>
                <a:lnTo>
                  <a:pt x="1403" y="227"/>
                </a:lnTo>
                <a:lnTo>
                  <a:pt x="1403" y="227"/>
                </a:lnTo>
                <a:lnTo>
                  <a:pt x="1404" y="227"/>
                </a:lnTo>
                <a:lnTo>
                  <a:pt x="1404" y="226"/>
                </a:lnTo>
                <a:lnTo>
                  <a:pt x="1404" y="226"/>
                </a:lnTo>
                <a:lnTo>
                  <a:pt x="1404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5" y="226"/>
                </a:lnTo>
                <a:lnTo>
                  <a:pt x="1406" y="226"/>
                </a:lnTo>
                <a:lnTo>
                  <a:pt x="1406" y="225"/>
                </a:lnTo>
                <a:lnTo>
                  <a:pt x="1406" y="225"/>
                </a:lnTo>
                <a:lnTo>
                  <a:pt x="1407" y="225"/>
                </a:lnTo>
                <a:lnTo>
                  <a:pt x="1408" y="224"/>
                </a:lnTo>
                <a:lnTo>
                  <a:pt x="1408" y="225"/>
                </a:lnTo>
                <a:lnTo>
                  <a:pt x="1408" y="225"/>
                </a:lnTo>
                <a:lnTo>
                  <a:pt x="1408" y="226"/>
                </a:lnTo>
                <a:lnTo>
                  <a:pt x="1408" y="226"/>
                </a:lnTo>
                <a:lnTo>
                  <a:pt x="1409" y="226"/>
                </a:lnTo>
                <a:lnTo>
                  <a:pt x="1409" y="226"/>
                </a:lnTo>
                <a:lnTo>
                  <a:pt x="1410" y="226"/>
                </a:lnTo>
                <a:lnTo>
                  <a:pt x="1409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0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5"/>
                </a:lnTo>
                <a:lnTo>
                  <a:pt x="1411" y="224"/>
                </a:lnTo>
                <a:lnTo>
                  <a:pt x="1411" y="225"/>
                </a:lnTo>
                <a:lnTo>
                  <a:pt x="1411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2" y="224"/>
                </a:lnTo>
                <a:lnTo>
                  <a:pt x="1413" y="224"/>
                </a:lnTo>
                <a:lnTo>
                  <a:pt x="1413" y="224"/>
                </a:lnTo>
                <a:lnTo>
                  <a:pt x="1413" y="225"/>
                </a:lnTo>
                <a:lnTo>
                  <a:pt x="1414" y="225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4" y="224"/>
                </a:lnTo>
                <a:lnTo>
                  <a:pt x="1415" y="224"/>
                </a:lnTo>
                <a:lnTo>
                  <a:pt x="1415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4"/>
                </a:lnTo>
                <a:lnTo>
                  <a:pt x="1416" y="223"/>
                </a:lnTo>
                <a:lnTo>
                  <a:pt x="1417" y="223"/>
                </a:lnTo>
                <a:lnTo>
                  <a:pt x="1417" y="223"/>
                </a:lnTo>
                <a:lnTo>
                  <a:pt x="1418" y="223"/>
                </a:lnTo>
                <a:lnTo>
                  <a:pt x="1418" y="224"/>
                </a:lnTo>
                <a:lnTo>
                  <a:pt x="1418" y="224"/>
                </a:lnTo>
                <a:lnTo>
                  <a:pt x="1420" y="224"/>
                </a:lnTo>
                <a:lnTo>
                  <a:pt x="1420" y="224"/>
                </a:lnTo>
                <a:lnTo>
                  <a:pt x="1421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2" y="224"/>
                </a:lnTo>
                <a:lnTo>
                  <a:pt x="1423" y="224"/>
                </a:lnTo>
                <a:lnTo>
                  <a:pt x="1424" y="224"/>
                </a:lnTo>
                <a:lnTo>
                  <a:pt x="1424" y="224"/>
                </a:lnTo>
                <a:lnTo>
                  <a:pt x="1425" y="224"/>
                </a:lnTo>
                <a:lnTo>
                  <a:pt x="1425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6" y="224"/>
                </a:lnTo>
                <a:lnTo>
                  <a:pt x="1427" y="224"/>
                </a:lnTo>
                <a:lnTo>
                  <a:pt x="1427" y="224"/>
                </a:lnTo>
                <a:lnTo>
                  <a:pt x="1428" y="224"/>
                </a:lnTo>
                <a:lnTo>
                  <a:pt x="1428" y="225"/>
                </a:lnTo>
                <a:lnTo>
                  <a:pt x="1428" y="225"/>
                </a:lnTo>
                <a:lnTo>
                  <a:pt x="1428" y="225"/>
                </a:lnTo>
                <a:lnTo>
                  <a:pt x="1429" y="226"/>
                </a:lnTo>
                <a:lnTo>
                  <a:pt x="1429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0" y="226"/>
                </a:lnTo>
                <a:lnTo>
                  <a:pt x="1431" y="226"/>
                </a:lnTo>
                <a:lnTo>
                  <a:pt x="1431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2" y="227"/>
                </a:lnTo>
                <a:lnTo>
                  <a:pt x="1433" y="228"/>
                </a:lnTo>
                <a:lnTo>
                  <a:pt x="1433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8"/>
                </a:lnTo>
                <a:lnTo>
                  <a:pt x="1434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5" y="229"/>
                </a:lnTo>
                <a:lnTo>
                  <a:pt x="1436" y="229"/>
                </a:lnTo>
                <a:lnTo>
                  <a:pt x="1436" y="230"/>
                </a:lnTo>
                <a:lnTo>
                  <a:pt x="1436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7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8" y="230"/>
                </a:lnTo>
                <a:lnTo>
                  <a:pt x="1439" y="230"/>
                </a:lnTo>
                <a:lnTo>
                  <a:pt x="1439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0" y="230"/>
                </a:lnTo>
                <a:lnTo>
                  <a:pt x="1441" y="230"/>
                </a:lnTo>
                <a:lnTo>
                  <a:pt x="1441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2" y="230"/>
                </a:lnTo>
                <a:lnTo>
                  <a:pt x="1443" y="230"/>
                </a:lnTo>
                <a:lnTo>
                  <a:pt x="1443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4" y="230"/>
                </a:lnTo>
                <a:lnTo>
                  <a:pt x="1445" y="230"/>
                </a:lnTo>
                <a:lnTo>
                  <a:pt x="1445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6" y="230"/>
                </a:lnTo>
                <a:lnTo>
                  <a:pt x="1447" y="230"/>
                </a:lnTo>
                <a:lnTo>
                  <a:pt x="1447" y="230"/>
                </a:lnTo>
                <a:lnTo>
                  <a:pt x="1448" y="230"/>
                </a:lnTo>
                <a:lnTo>
                  <a:pt x="1448" y="231"/>
                </a:lnTo>
                <a:lnTo>
                  <a:pt x="1448" y="231"/>
                </a:lnTo>
                <a:lnTo>
                  <a:pt x="1448" y="231"/>
                </a:lnTo>
                <a:lnTo>
                  <a:pt x="1449" y="231"/>
                </a:lnTo>
                <a:lnTo>
                  <a:pt x="1449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0" y="231"/>
                </a:lnTo>
                <a:lnTo>
                  <a:pt x="1451" y="231"/>
                </a:lnTo>
                <a:lnTo>
                  <a:pt x="1451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2" y="231"/>
                </a:lnTo>
                <a:lnTo>
                  <a:pt x="1453" y="231"/>
                </a:lnTo>
                <a:lnTo>
                  <a:pt x="1453" y="231"/>
                </a:lnTo>
                <a:lnTo>
                  <a:pt x="1454" y="231"/>
                </a:lnTo>
                <a:lnTo>
                  <a:pt x="1454" y="231"/>
                </a:lnTo>
                <a:lnTo>
                  <a:pt x="1455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6" y="231"/>
                </a:lnTo>
                <a:lnTo>
                  <a:pt x="1457" y="231"/>
                </a:lnTo>
                <a:lnTo>
                  <a:pt x="1457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8" y="231"/>
                </a:lnTo>
                <a:lnTo>
                  <a:pt x="1459" y="231"/>
                </a:lnTo>
                <a:lnTo>
                  <a:pt x="1459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0" y="231"/>
                </a:lnTo>
                <a:lnTo>
                  <a:pt x="1461" y="231"/>
                </a:lnTo>
                <a:lnTo>
                  <a:pt x="1461" y="231"/>
                </a:lnTo>
                <a:lnTo>
                  <a:pt x="1462" y="231"/>
                </a:lnTo>
                <a:lnTo>
                  <a:pt x="1462" y="231"/>
                </a:lnTo>
                <a:lnTo>
                  <a:pt x="1462" y="230"/>
                </a:lnTo>
                <a:lnTo>
                  <a:pt x="1463" y="230"/>
                </a:lnTo>
                <a:lnTo>
                  <a:pt x="1463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4" y="230"/>
                </a:lnTo>
                <a:lnTo>
                  <a:pt x="1465" y="230"/>
                </a:lnTo>
                <a:lnTo>
                  <a:pt x="1466" y="229"/>
                </a:lnTo>
                <a:lnTo>
                  <a:pt x="1466" y="229"/>
                </a:lnTo>
                <a:lnTo>
                  <a:pt x="1466" y="229"/>
                </a:lnTo>
                <a:lnTo>
                  <a:pt x="1467" y="229"/>
                </a:lnTo>
                <a:lnTo>
                  <a:pt x="1467" y="229"/>
                </a:lnTo>
                <a:lnTo>
                  <a:pt x="1468" y="228"/>
                </a:lnTo>
                <a:lnTo>
                  <a:pt x="1468" y="228"/>
                </a:lnTo>
                <a:lnTo>
                  <a:pt x="1468" y="228"/>
                </a:lnTo>
                <a:lnTo>
                  <a:pt x="1469" y="228"/>
                </a:lnTo>
                <a:lnTo>
                  <a:pt x="1469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0" y="228"/>
                </a:lnTo>
                <a:lnTo>
                  <a:pt x="1471" y="228"/>
                </a:lnTo>
                <a:lnTo>
                  <a:pt x="1471" y="228"/>
                </a:lnTo>
                <a:lnTo>
                  <a:pt x="1472" y="228"/>
                </a:lnTo>
                <a:lnTo>
                  <a:pt x="1472" y="227"/>
                </a:lnTo>
                <a:lnTo>
                  <a:pt x="1472" y="227"/>
                </a:lnTo>
                <a:lnTo>
                  <a:pt x="1473" y="227"/>
                </a:lnTo>
                <a:lnTo>
                  <a:pt x="1473" y="227"/>
                </a:lnTo>
                <a:lnTo>
                  <a:pt x="1474" y="227"/>
                </a:lnTo>
                <a:lnTo>
                  <a:pt x="1474" y="227"/>
                </a:lnTo>
                <a:lnTo>
                  <a:pt x="1475" y="226"/>
                </a:lnTo>
                <a:lnTo>
                  <a:pt x="1475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6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7" y="226"/>
                </a:lnTo>
                <a:lnTo>
                  <a:pt x="1478" y="225"/>
                </a:lnTo>
                <a:lnTo>
                  <a:pt x="1478" y="225"/>
                </a:lnTo>
                <a:lnTo>
                  <a:pt x="1478" y="225"/>
                </a:lnTo>
                <a:lnTo>
                  <a:pt x="1479" y="224"/>
                </a:lnTo>
                <a:lnTo>
                  <a:pt x="1480" y="224"/>
                </a:lnTo>
                <a:lnTo>
                  <a:pt x="1480" y="224"/>
                </a:lnTo>
                <a:lnTo>
                  <a:pt x="1481" y="224"/>
                </a:lnTo>
                <a:lnTo>
                  <a:pt x="1481" y="223"/>
                </a:lnTo>
                <a:lnTo>
                  <a:pt x="1481" y="223"/>
                </a:lnTo>
                <a:lnTo>
                  <a:pt x="1482" y="223"/>
                </a:lnTo>
                <a:lnTo>
                  <a:pt x="1483" y="222"/>
                </a:lnTo>
                <a:lnTo>
                  <a:pt x="1484" y="222"/>
                </a:lnTo>
                <a:lnTo>
                  <a:pt x="1485" y="221"/>
                </a:lnTo>
                <a:lnTo>
                  <a:pt x="1485" y="221"/>
                </a:lnTo>
                <a:lnTo>
                  <a:pt x="1485" y="221"/>
                </a:lnTo>
                <a:lnTo>
                  <a:pt x="1486" y="221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6" y="220"/>
                </a:lnTo>
                <a:lnTo>
                  <a:pt x="1487" y="219"/>
                </a:lnTo>
                <a:lnTo>
                  <a:pt x="1487" y="219"/>
                </a:lnTo>
                <a:lnTo>
                  <a:pt x="1488" y="218"/>
                </a:lnTo>
                <a:lnTo>
                  <a:pt x="1488" y="218"/>
                </a:lnTo>
                <a:lnTo>
                  <a:pt x="1488" y="218"/>
                </a:lnTo>
                <a:lnTo>
                  <a:pt x="1489" y="218"/>
                </a:lnTo>
                <a:lnTo>
                  <a:pt x="1489" y="218"/>
                </a:lnTo>
                <a:lnTo>
                  <a:pt x="1489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7"/>
                </a:lnTo>
                <a:lnTo>
                  <a:pt x="1490" y="216"/>
                </a:lnTo>
                <a:lnTo>
                  <a:pt x="1490" y="216"/>
                </a:lnTo>
                <a:lnTo>
                  <a:pt x="1490" y="217"/>
                </a:lnTo>
                <a:lnTo>
                  <a:pt x="1491" y="216"/>
                </a:lnTo>
                <a:lnTo>
                  <a:pt x="1491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2" y="216"/>
                </a:lnTo>
                <a:lnTo>
                  <a:pt x="1493" y="216"/>
                </a:lnTo>
                <a:lnTo>
                  <a:pt x="1493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4" y="216"/>
                </a:lnTo>
                <a:lnTo>
                  <a:pt x="1495" y="216"/>
                </a:lnTo>
                <a:lnTo>
                  <a:pt x="1495" y="216"/>
                </a:lnTo>
                <a:lnTo>
                  <a:pt x="1495" y="215"/>
                </a:lnTo>
                <a:lnTo>
                  <a:pt x="1495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5"/>
                </a:lnTo>
                <a:lnTo>
                  <a:pt x="1496" y="214"/>
                </a:lnTo>
                <a:lnTo>
                  <a:pt x="1496" y="214"/>
                </a:lnTo>
                <a:lnTo>
                  <a:pt x="1496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4"/>
                </a:lnTo>
                <a:lnTo>
                  <a:pt x="1497" y="213"/>
                </a:lnTo>
                <a:lnTo>
                  <a:pt x="1497" y="213"/>
                </a:lnTo>
                <a:lnTo>
                  <a:pt x="1498" y="212"/>
                </a:lnTo>
                <a:lnTo>
                  <a:pt x="1498" y="212"/>
                </a:lnTo>
                <a:lnTo>
                  <a:pt x="1498" y="213"/>
                </a:lnTo>
                <a:lnTo>
                  <a:pt x="1499" y="213"/>
                </a:lnTo>
                <a:lnTo>
                  <a:pt x="1500" y="214"/>
                </a:lnTo>
                <a:lnTo>
                  <a:pt x="1500" y="214"/>
                </a:lnTo>
                <a:lnTo>
                  <a:pt x="1499" y="214"/>
                </a:lnTo>
                <a:lnTo>
                  <a:pt x="1499" y="214"/>
                </a:lnTo>
                <a:lnTo>
                  <a:pt x="1499" y="215"/>
                </a:lnTo>
                <a:lnTo>
                  <a:pt x="1499" y="215"/>
                </a:lnTo>
                <a:lnTo>
                  <a:pt x="1499" y="216"/>
                </a:lnTo>
                <a:lnTo>
                  <a:pt x="1501" y="216"/>
                </a:lnTo>
                <a:lnTo>
                  <a:pt x="1501" y="216"/>
                </a:lnTo>
                <a:lnTo>
                  <a:pt x="1502" y="215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4"/>
                </a:lnTo>
                <a:lnTo>
                  <a:pt x="1502" y="214"/>
                </a:lnTo>
                <a:lnTo>
                  <a:pt x="1502" y="213"/>
                </a:lnTo>
                <a:lnTo>
                  <a:pt x="1502" y="213"/>
                </a:lnTo>
                <a:lnTo>
                  <a:pt x="1502" y="212"/>
                </a:lnTo>
                <a:lnTo>
                  <a:pt x="1502" y="209"/>
                </a:lnTo>
                <a:lnTo>
                  <a:pt x="1506" y="209"/>
                </a:lnTo>
                <a:lnTo>
                  <a:pt x="1506" y="210"/>
                </a:lnTo>
                <a:lnTo>
                  <a:pt x="1506" y="211"/>
                </a:lnTo>
                <a:lnTo>
                  <a:pt x="1506" y="212"/>
                </a:lnTo>
                <a:lnTo>
                  <a:pt x="1506" y="214"/>
                </a:lnTo>
                <a:lnTo>
                  <a:pt x="1506" y="215"/>
                </a:lnTo>
                <a:lnTo>
                  <a:pt x="1505" y="215"/>
                </a:lnTo>
                <a:lnTo>
                  <a:pt x="1505" y="215"/>
                </a:lnTo>
                <a:lnTo>
                  <a:pt x="1504" y="216"/>
                </a:lnTo>
                <a:lnTo>
                  <a:pt x="1504" y="216"/>
                </a:lnTo>
                <a:lnTo>
                  <a:pt x="1504" y="217"/>
                </a:lnTo>
                <a:lnTo>
                  <a:pt x="1504" y="219"/>
                </a:lnTo>
                <a:lnTo>
                  <a:pt x="1503" y="222"/>
                </a:lnTo>
                <a:lnTo>
                  <a:pt x="1499" y="221"/>
                </a:lnTo>
                <a:lnTo>
                  <a:pt x="1499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0" y="222"/>
                </a:lnTo>
                <a:lnTo>
                  <a:pt x="1501" y="222"/>
                </a:lnTo>
                <a:lnTo>
                  <a:pt x="1501" y="222"/>
                </a:lnTo>
                <a:lnTo>
                  <a:pt x="1501" y="223"/>
                </a:lnTo>
                <a:lnTo>
                  <a:pt x="1501" y="223"/>
                </a:lnTo>
                <a:lnTo>
                  <a:pt x="1501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4"/>
                </a:lnTo>
                <a:lnTo>
                  <a:pt x="1502" y="225"/>
                </a:lnTo>
                <a:lnTo>
                  <a:pt x="1502" y="225"/>
                </a:lnTo>
                <a:lnTo>
                  <a:pt x="1503" y="225"/>
                </a:lnTo>
                <a:lnTo>
                  <a:pt x="1503" y="224"/>
                </a:lnTo>
                <a:lnTo>
                  <a:pt x="1503" y="224"/>
                </a:lnTo>
                <a:lnTo>
                  <a:pt x="1503" y="225"/>
                </a:lnTo>
                <a:lnTo>
                  <a:pt x="1503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4" y="225"/>
                </a:lnTo>
                <a:lnTo>
                  <a:pt x="1505" y="225"/>
                </a:lnTo>
                <a:lnTo>
                  <a:pt x="1505" y="225"/>
                </a:lnTo>
                <a:lnTo>
                  <a:pt x="1505" y="226"/>
                </a:lnTo>
                <a:lnTo>
                  <a:pt x="1504" y="226"/>
                </a:lnTo>
                <a:lnTo>
                  <a:pt x="1504" y="226"/>
                </a:lnTo>
                <a:lnTo>
                  <a:pt x="1505" y="226"/>
                </a:lnTo>
                <a:lnTo>
                  <a:pt x="1505" y="226"/>
                </a:lnTo>
                <a:lnTo>
                  <a:pt x="1506" y="226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6" y="227"/>
                </a:lnTo>
                <a:lnTo>
                  <a:pt x="1507" y="227"/>
                </a:lnTo>
                <a:lnTo>
                  <a:pt x="1507" y="227"/>
                </a:lnTo>
                <a:lnTo>
                  <a:pt x="1508" y="227"/>
                </a:lnTo>
                <a:lnTo>
                  <a:pt x="1508" y="226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7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8"/>
                </a:lnTo>
                <a:lnTo>
                  <a:pt x="1508" y="229"/>
                </a:lnTo>
                <a:lnTo>
                  <a:pt x="1509" y="229"/>
                </a:lnTo>
                <a:lnTo>
                  <a:pt x="1509" y="230"/>
                </a:lnTo>
                <a:lnTo>
                  <a:pt x="1508" y="230"/>
                </a:lnTo>
                <a:lnTo>
                  <a:pt x="1508" y="230"/>
                </a:lnTo>
                <a:lnTo>
                  <a:pt x="1508" y="231"/>
                </a:lnTo>
                <a:lnTo>
                  <a:pt x="1508" y="231"/>
                </a:lnTo>
                <a:lnTo>
                  <a:pt x="1509" y="231"/>
                </a:lnTo>
                <a:lnTo>
                  <a:pt x="1509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1"/>
                </a:lnTo>
                <a:lnTo>
                  <a:pt x="1510" y="232"/>
                </a:lnTo>
                <a:lnTo>
                  <a:pt x="1511" y="232"/>
                </a:lnTo>
                <a:lnTo>
                  <a:pt x="1511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2"/>
                </a:lnTo>
                <a:lnTo>
                  <a:pt x="1512" y="233"/>
                </a:lnTo>
                <a:lnTo>
                  <a:pt x="1512" y="233"/>
                </a:lnTo>
                <a:lnTo>
                  <a:pt x="1513" y="234"/>
                </a:lnTo>
                <a:lnTo>
                  <a:pt x="1513" y="234"/>
                </a:lnTo>
                <a:lnTo>
                  <a:pt x="1513" y="234"/>
                </a:lnTo>
                <a:lnTo>
                  <a:pt x="1514" y="235"/>
                </a:lnTo>
                <a:lnTo>
                  <a:pt x="1514" y="235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4" y="236"/>
                </a:lnTo>
                <a:lnTo>
                  <a:pt x="1515" y="237"/>
                </a:lnTo>
                <a:lnTo>
                  <a:pt x="1515" y="237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5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8"/>
                </a:lnTo>
                <a:lnTo>
                  <a:pt x="1514" y="239"/>
                </a:lnTo>
                <a:lnTo>
                  <a:pt x="1514" y="239"/>
                </a:lnTo>
                <a:lnTo>
                  <a:pt x="1514" y="239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0"/>
                </a:lnTo>
                <a:lnTo>
                  <a:pt x="1515" y="241"/>
                </a:lnTo>
                <a:lnTo>
                  <a:pt x="1516" y="241"/>
                </a:lnTo>
                <a:lnTo>
                  <a:pt x="1516" y="240"/>
                </a:lnTo>
                <a:lnTo>
                  <a:pt x="1516" y="240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1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2"/>
                </a:lnTo>
                <a:lnTo>
                  <a:pt x="1516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7" y="243"/>
                </a:lnTo>
                <a:lnTo>
                  <a:pt x="1518" y="243"/>
                </a:lnTo>
                <a:lnTo>
                  <a:pt x="1518" y="243"/>
                </a:lnTo>
                <a:lnTo>
                  <a:pt x="1518" y="242"/>
                </a:lnTo>
                <a:lnTo>
                  <a:pt x="1518" y="242"/>
                </a:lnTo>
                <a:lnTo>
                  <a:pt x="1518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2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3"/>
                </a:lnTo>
                <a:lnTo>
                  <a:pt x="1519" y="244"/>
                </a:lnTo>
                <a:lnTo>
                  <a:pt x="1519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20" y="244"/>
                </a:lnTo>
                <a:lnTo>
                  <a:pt x="1519" y="245"/>
                </a:lnTo>
                <a:lnTo>
                  <a:pt x="1519" y="244"/>
                </a:lnTo>
                <a:lnTo>
                  <a:pt x="1519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5"/>
                </a:lnTo>
                <a:lnTo>
                  <a:pt x="1518" y="246"/>
                </a:lnTo>
                <a:lnTo>
                  <a:pt x="1518" y="246"/>
                </a:lnTo>
                <a:lnTo>
                  <a:pt x="1519" y="246"/>
                </a:lnTo>
                <a:lnTo>
                  <a:pt x="1519" y="246"/>
                </a:lnTo>
                <a:lnTo>
                  <a:pt x="1520" y="245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6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7"/>
                </a:lnTo>
                <a:lnTo>
                  <a:pt x="1520" y="248"/>
                </a:lnTo>
                <a:lnTo>
                  <a:pt x="1520" y="248"/>
                </a:lnTo>
                <a:lnTo>
                  <a:pt x="1520" y="248"/>
                </a:lnTo>
                <a:lnTo>
                  <a:pt x="1519" y="248"/>
                </a:lnTo>
                <a:lnTo>
                  <a:pt x="1520" y="248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49"/>
                </a:lnTo>
                <a:lnTo>
                  <a:pt x="1520" y="250"/>
                </a:lnTo>
                <a:lnTo>
                  <a:pt x="1521" y="250"/>
                </a:lnTo>
                <a:lnTo>
                  <a:pt x="1521" y="249"/>
                </a:lnTo>
                <a:lnTo>
                  <a:pt x="1522" y="249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2" y="250"/>
                </a:lnTo>
                <a:lnTo>
                  <a:pt x="1523" y="250"/>
                </a:lnTo>
                <a:lnTo>
                  <a:pt x="1523" y="251"/>
                </a:lnTo>
                <a:lnTo>
                  <a:pt x="1524" y="251"/>
                </a:lnTo>
                <a:lnTo>
                  <a:pt x="1524" y="251"/>
                </a:lnTo>
                <a:lnTo>
                  <a:pt x="1524" y="250"/>
                </a:lnTo>
                <a:lnTo>
                  <a:pt x="1525" y="250"/>
                </a:lnTo>
                <a:lnTo>
                  <a:pt x="1525" y="250"/>
                </a:lnTo>
                <a:lnTo>
                  <a:pt x="1525" y="251"/>
                </a:lnTo>
                <a:lnTo>
                  <a:pt x="1525" y="251"/>
                </a:lnTo>
                <a:lnTo>
                  <a:pt x="1526" y="251"/>
                </a:lnTo>
                <a:lnTo>
                  <a:pt x="1526" y="252"/>
                </a:lnTo>
                <a:lnTo>
                  <a:pt x="1526" y="251"/>
                </a:lnTo>
                <a:lnTo>
                  <a:pt x="1526" y="252"/>
                </a:lnTo>
                <a:lnTo>
                  <a:pt x="1527" y="252"/>
                </a:lnTo>
                <a:lnTo>
                  <a:pt x="1527" y="251"/>
                </a:lnTo>
                <a:lnTo>
                  <a:pt x="1527" y="252"/>
                </a:lnTo>
                <a:lnTo>
                  <a:pt x="1527" y="252"/>
                </a:lnTo>
                <a:lnTo>
                  <a:pt x="1527" y="252"/>
                </a:lnTo>
                <a:lnTo>
                  <a:pt x="1526" y="253"/>
                </a:lnTo>
                <a:lnTo>
                  <a:pt x="1526" y="253"/>
                </a:lnTo>
                <a:lnTo>
                  <a:pt x="1526" y="254"/>
                </a:lnTo>
                <a:lnTo>
                  <a:pt x="1526" y="254"/>
                </a:lnTo>
                <a:lnTo>
                  <a:pt x="1526" y="255"/>
                </a:lnTo>
                <a:lnTo>
                  <a:pt x="1526" y="256"/>
                </a:lnTo>
                <a:lnTo>
                  <a:pt x="1526" y="256"/>
                </a:lnTo>
                <a:lnTo>
                  <a:pt x="1527" y="256"/>
                </a:lnTo>
                <a:lnTo>
                  <a:pt x="1527" y="256"/>
                </a:lnTo>
                <a:lnTo>
                  <a:pt x="1527" y="257"/>
                </a:lnTo>
                <a:lnTo>
                  <a:pt x="1528" y="257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8"/>
                </a:lnTo>
                <a:lnTo>
                  <a:pt x="1528" y="257"/>
                </a:lnTo>
                <a:lnTo>
                  <a:pt x="1528" y="257"/>
                </a:lnTo>
                <a:lnTo>
                  <a:pt x="1529" y="257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29" y="258"/>
                </a:lnTo>
                <a:lnTo>
                  <a:pt x="1530" y="258"/>
                </a:lnTo>
                <a:lnTo>
                  <a:pt x="1530" y="258"/>
                </a:lnTo>
                <a:lnTo>
                  <a:pt x="1530" y="259"/>
                </a:lnTo>
                <a:lnTo>
                  <a:pt x="1530" y="259"/>
                </a:lnTo>
                <a:lnTo>
                  <a:pt x="1530" y="260"/>
                </a:lnTo>
                <a:lnTo>
                  <a:pt x="1530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0"/>
                </a:lnTo>
                <a:lnTo>
                  <a:pt x="1531" y="261"/>
                </a:lnTo>
                <a:lnTo>
                  <a:pt x="1532" y="261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2" y="262"/>
                </a:lnTo>
                <a:lnTo>
                  <a:pt x="1533" y="262"/>
                </a:lnTo>
                <a:lnTo>
                  <a:pt x="1533" y="262"/>
                </a:lnTo>
                <a:lnTo>
                  <a:pt x="1534" y="262"/>
                </a:lnTo>
                <a:lnTo>
                  <a:pt x="1534" y="263"/>
                </a:lnTo>
                <a:lnTo>
                  <a:pt x="1534" y="263"/>
                </a:lnTo>
                <a:lnTo>
                  <a:pt x="1534" y="264"/>
                </a:lnTo>
                <a:lnTo>
                  <a:pt x="1534" y="264"/>
                </a:lnTo>
                <a:lnTo>
                  <a:pt x="1534" y="264"/>
                </a:lnTo>
                <a:lnTo>
                  <a:pt x="1535" y="264"/>
                </a:lnTo>
                <a:lnTo>
                  <a:pt x="1535" y="265"/>
                </a:lnTo>
                <a:lnTo>
                  <a:pt x="1535" y="265"/>
                </a:lnTo>
                <a:lnTo>
                  <a:pt x="1535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6" y="265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7" y="266"/>
                </a:lnTo>
                <a:lnTo>
                  <a:pt x="1538" y="266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5"/>
                </a:lnTo>
                <a:lnTo>
                  <a:pt x="1538" y="264"/>
                </a:lnTo>
                <a:lnTo>
                  <a:pt x="1539" y="264"/>
                </a:lnTo>
                <a:lnTo>
                  <a:pt x="1539" y="264"/>
                </a:lnTo>
                <a:lnTo>
                  <a:pt x="1540" y="264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5"/>
                </a:lnTo>
                <a:lnTo>
                  <a:pt x="1540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1" y="266"/>
                </a:lnTo>
                <a:lnTo>
                  <a:pt x="1542" y="266"/>
                </a:lnTo>
                <a:lnTo>
                  <a:pt x="1542" y="266"/>
                </a:lnTo>
                <a:lnTo>
                  <a:pt x="1542" y="267"/>
                </a:lnTo>
                <a:lnTo>
                  <a:pt x="1542" y="267"/>
                </a:lnTo>
                <a:lnTo>
                  <a:pt x="1543" y="267"/>
                </a:lnTo>
                <a:lnTo>
                  <a:pt x="1543" y="268"/>
                </a:lnTo>
                <a:lnTo>
                  <a:pt x="1543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4" y="268"/>
                </a:lnTo>
                <a:lnTo>
                  <a:pt x="1545" y="268"/>
                </a:lnTo>
                <a:lnTo>
                  <a:pt x="1546" y="268"/>
                </a:lnTo>
                <a:lnTo>
                  <a:pt x="1546" y="268"/>
                </a:lnTo>
                <a:lnTo>
                  <a:pt x="1545" y="268"/>
                </a:lnTo>
                <a:lnTo>
                  <a:pt x="1545" y="268"/>
                </a:lnTo>
                <a:lnTo>
                  <a:pt x="1545" y="269"/>
                </a:lnTo>
                <a:lnTo>
                  <a:pt x="1545" y="269"/>
                </a:lnTo>
                <a:lnTo>
                  <a:pt x="1544" y="269"/>
                </a:lnTo>
                <a:lnTo>
                  <a:pt x="1544" y="270"/>
                </a:lnTo>
                <a:lnTo>
                  <a:pt x="1544" y="270"/>
                </a:lnTo>
                <a:lnTo>
                  <a:pt x="1544" y="270"/>
                </a:lnTo>
                <a:lnTo>
                  <a:pt x="1543" y="271"/>
                </a:lnTo>
                <a:lnTo>
                  <a:pt x="1543" y="271"/>
                </a:lnTo>
                <a:lnTo>
                  <a:pt x="1542" y="272"/>
                </a:lnTo>
                <a:lnTo>
                  <a:pt x="1542" y="272"/>
                </a:lnTo>
                <a:lnTo>
                  <a:pt x="1542" y="272"/>
                </a:lnTo>
                <a:lnTo>
                  <a:pt x="1541" y="273"/>
                </a:lnTo>
                <a:lnTo>
                  <a:pt x="1542" y="274"/>
                </a:lnTo>
                <a:lnTo>
                  <a:pt x="1542" y="276"/>
                </a:lnTo>
                <a:lnTo>
                  <a:pt x="1542" y="276"/>
                </a:lnTo>
                <a:lnTo>
                  <a:pt x="1542" y="276"/>
                </a:lnTo>
                <a:lnTo>
                  <a:pt x="1541" y="276"/>
                </a:lnTo>
                <a:lnTo>
                  <a:pt x="1542" y="277"/>
                </a:lnTo>
                <a:lnTo>
                  <a:pt x="1542" y="277"/>
                </a:lnTo>
                <a:lnTo>
                  <a:pt x="1543" y="277"/>
                </a:lnTo>
                <a:lnTo>
                  <a:pt x="1543" y="277"/>
                </a:lnTo>
                <a:lnTo>
                  <a:pt x="1543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4" y="278"/>
                </a:lnTo>
                <a:lnTo>
                  <a:pt x="1545" y="278"/>
                </a:lnTo>
                <a:lnTo>
                  <a:pt x="1545" y="279"/>
                </a:lnTo>
                <a:lnTo>
                  <a:pt x="1546" y="279"/>
                </a:lnTo>
                <a:lnTo>
                  <a:pt x="1546" y="279"/>
                </a:lnTo>
                <a:lnTo>
                  <a:pt x="1546" y="280"/>
                </a:lnTo>
                <a:lnTo>
                  <a:pt x="1547" y="279"/>
                </a:lnTo>
                <a:lnTo>
                  <a:pt x="1550" y="278"/>
                </a:lnTo>
                <a:lnTo>
                  <a:pt x="1552" y="278"/>
                </a:lnTo>
                <a:lnTo>
                  <a:pt x="1553" y="278"/>
                </a:lnTo>
                <a:lnTo>
                  <a:pt x="1554" y="277"/>
                </a:lnTo>
                <a:lnTo>
                  <a:pt x="1555" y="278"/>
                </a:lnTo>
                <a:lnTo>
                  <a:pt x="1556" y="278"/>
                </a:lnTo>
                <a:lnTo>
                  <a:pt x="1556" y="280"/>
                </a:lnTo>
                <a:lnTo>
                  <a:pt x="1556" y="280"/>
                </a:lnTo>
                <a:lnTo>
                  <a:pt x="1557" y="282"/>
                </a:lnTo>
                <a:lnTo>
                  <a:pt x="1559" y="280"/>
                </a:lnTo>
                <a:lnTo>
                  <a:pt x="1560" y="280"/>
                </a:lnTo>
                <a:lnTo>
                  <a:pt x="1561" y="280"/>
                </a:lnTo>
                <a:lnTo>
                  <a:pt x="1562" y="280"/>
                </a:lnTo>
                <a:lnTo>
                  <a:pt x="1563" y="280"/>
                </a:lnTo>
                <a:lnTo>
                  <a:pt x="1563" y="280"/>
                </a:lnTo>
                <a:lnTo>
                  <a:pt x="1565" y="281"/>
                </a:lnTo>
                <a:lnTo>
                  <a:pt x="1566" y="281"/>
                </a:lnTo>
                <a:lnTo>
                  <a:pt x="1568" y="282"/>
                </a:lnTo>
                <a:lnTo>
                  <a:pt x="1568" y="282"/>
                </a:lnTo>
                <a:lnTo>
                  <a:pt x="1569" y="282"/>
                </a:lnTo>
                <a:lnTo>
                  <a:pt x="1569" y="282"/>
                </a:lnTo>
                <a:lnTo>
                  <a:pt x="1570" y="282"/>
                </a:lnTo>
                <a:lnTo>
                  <a:pt x="1570" y="283"/>
                </a:lnTo>
                <a:lnTo>
                  <a:pt x="1571" y="282"/>
                </a:lnTo>
                <a:lnTo>
                  <a:pt x="1572" y="282"/>
                </a:lnTo>
                <a:lnTo>
                  <a:pt x="1572" y="283"/>
                </a:lnTo>
                <a:lnTo>
                  <a:pt x="1573" y="283"/>
                </a:lnTo>
                <a:lnTo>
                  <a:pt x="1574" y="283"/>
                </a:lnTo>
                <a:lnTo>
                  <a:pt x="1574" y="283"/>
                </a:lnTo>
                <a:lnTo>
                  <a:pt x="1576" y="284"/>
                </a:lnTo>
                <a:lnTo>
                  <a:pt x="1578" y="284"/>
                </a:lnTo>
                <a:lnTo>
                  <a:pt x="1578" y="284"/>
                </a:lnTo>
                <a:lnTo>
                  <a:pt x="1580" y="285"/>
                </a:lnTo>
                <a:lnTo>
                  <a:pt x="1582" y="285"/>
                </a:lnTo>
                <a:lnTo>
                  <a:pt x="1584" y="285"/>
                </a:lnTo>
                <a:lnTo>
                  <a:pt x="1584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5"/>
                </a:lnTo>
                <a:lnTo>
                  <a:pt x="1585" y="287"/>
                </a:lnTo>
                <a:lnTo>
                  <a:pt x="1585" y="288"/>
                </a:lnTo>
                <a:lnTo>
                  <a:pt x="1584" y="290"/>
                </a:lnTo>
                <a:lnTo>
                  <a:pt x="1585" y="293"/>
                </a:lnTo>
                <a:lnTo>
                  <a:pt x="1586" y="295"/>
                </a:lnTo>
                <a:lnTo>
                  <a:pt x="1586" y="296"/>
                </a:lnTo>
                <a:lnTo>
                  <a:pt x="1588" y="298"/>
                </a:lnTo>
                <a:lnTo>
                  <a:pt x="1589" y="299"/>
                </a:lnTo>
                <a:lnTo>
                  <a:pt x="1589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0" y="298"/>
                </a:lnTo>
                <a:lnTo>
                  <a:pt x="1591" y="298"/>
                </a:lnTo>
                <a:lnTo>
                  <a:pt x="1595" y="302"/>
                </a:lnTo>
                <a:lnTo>
                  <a:pt x="1597" y="304"/>
                </a:lnTo>
                <a:lnTo>
                  <a:pt x="1596" y="304"/>
                </a:lnTo>
                <a:lnTo>
                  <a:pt x="1595" y="305"/>
                </a:lnTo>
                <a:lnTo>
                  <a:pt x="1596" y="306"/>
                </a:lnTo>
                <a:lnTo>
                  <a:pt x="1596" y="306"/>
                </a:lnTo>
                <a:lnTo>
                  <a:pt x="1603" y="311"/>
                </a:lnTo>
                <a:lnTo>
                  <a:pt x="1604" y="312"/>
                </a:lnTo>
                <a:lnTo>
                  <a:pt x="1606" y="314"/>
                </a:lnTo>
                <a:lnTo>
                  <a:pt x="1607" y="314"/>
                </a:lnTo>
                <a:lnTo>
                  <a:pt x="1608" y="315"/>
                </a:lnTo>
                <a:lnTo>
                  <a:pt x="1610" y="316"/>
                </a:lnTo>
                <a:lnTo>
                  <a:pt x="1610" y="317"/>
                </a:lnTo>
                <a:lnTo>
                  <a:pt x="1610" y="317"/>
                </a:lnTo>
                <a:lnTo>
                  <a:pt x="1610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1" y="318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19"/>
                </a:lnTo>
                <a:lnTo>
                  <a:pt x="1612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3" y="320"/>
                </a:lnTo>
                <a:lnTo>
                  <a:pt x="1614" y="320"/>
                </a:lnTo>
                <a:lnTo>
                  <a:pt x="1614" y="320"/>
                </a:lnTo>
                <a:lnTo>
                  <a:pt x="1614" y="321"/>
                </a:lnTo>
                <a:lnTo>
                  <a:pt x="1614" y="321"/>
                </a:lnTo>
                <a:lnTo>
                  <a:pt x="1614" y="322"/>
                </a:lnTo>
                <a:lnTo>
                  <a:pt x="1614" y="322"/>
                </a:lnTo>
                <a:lnTo>
                  <a:pt x="1614" y="322"/>
                </a:lnTo>
                <a:lnTo>
                  <a:pt x="1615" y="323"/>
                </a:lnTo>
                <a:lnTo>
                  <a:pt x="1615" y="324"/>
                </a:lnTo>
                <a:lnTo>
                  <a:pt x="1615" y="324"/>
                </a:lnTo>
                <a:lnTo>
                  <a:pt x="1616" y="325"/>
                </a:lnTo>
                <a:lnTo>
                  <a:pt x="1616" y="325"/>
                </a:lnTo>
                <a:lnTo>
                  <a:pt x="1617" y="326"/>
                </a:lnTo>
                <a:lnTo>
                  <a:pt x="1617" y="327"/>
                </a:lnTo>
                <a:lnTo>
                  <a:pt x="1617" y="327"/>
                </a:lnTo>
                <a:lnTo>
                  <a:pt x="1617" y="328"/>
                </a:lnTo>
                <a:lnTo>
                  <a:pt x="1617" y="328"/>
                </a:lnTo>
                <a:lnTo>
                  <a:pt x="1617" y="329"/>
                </a:lnTo>
                <a:lnTo>
                  <a:pt x="1618" y="329"/>
                </a:lnTo>
                <a:lnTo>
                  <a:pt x="1618" y="330"/>
                </a:lnTo>
                <a:lnTo>
                  <a:pt x="1618" y="330"/>
                </a:lnTo>
                <a:lnTo>
                  <a:pt x="1620" y="333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0" y="334"/>
                </a:lnTo>
                <a:lnTo>
                  <a:pt x="1621" y="336"/>
                </a:lnTo>
                <a:lnTo>
                  <a:pt x="1621" y="337"/>
                </a:lnTo>
                <a:lnTo>
                  <a:pt x="1622" y="338"/>
                </a:lnTo>
                <a:lnTo>
                  <a:pt x="1622" y="338"/>
                </a:lnTo>
                <a:lnTo>
                  <a:pt x="1622" y="339"/>
                </a:lnTo>
                <a:lnTo>
                  <a:pt x="1623" y="339"/>
                </a:lnTo>
                <a:lnTo>
                  <a:pt x="1623" y="340"/>
                </a:lnTo>
                <a:lnTo>
                  <a:pt x="1624" y="340"/>
                </a:lnTo>
                <a:lnTo>
                  <a:pt x="1624" y="340"/>
                </a:lnTo>
                <a:lnTo>
                  <a:pt x="1624" y="341"/>
                </a:lnTo>
                <a:lnTo>
                  <a:pt x="1626" y="342"/>
                </a:lnTo>
                <a:lnTo>
                  <a:pt x="1627" y="342"/>
                </a:lnTo>
                <a:lnTo>
                  <a:pt x="1627" y="343"/>
                </a:lnTo>
                <a:lnTo>
                  <a:pt x="1628" y="343"/>
                </a:lnTo>
                <a:lnTo>
                  <a:pt x="1629" y="343"/>
                </a:lnTo>
                <a:lnTo>
                  <a:pt x="1632" y="344"/>
                </a:lnTo>
                <a:lnTo>
                  <a:pt x="1634" y="344"/>
                </a:lnTo>
                <a:lnTo>
                  <a:pt x="1633" y="344"/>
                </a:lnTo>
                <a:lnTo>
                  <a:pt x="1634" y="344"/>
                </a:lnTo>
                <a:lnTo>
                  <a:pt x="1635" y="344"/>
                </a:lnTo>
                <a:lnTo>
                  <a:pt x="1636" y="345"/>
                </a:lnTo>
                <a:lnTo>
                  <a:pt x="1636" y="346"/>
                </a:lnTo>
                <a:lnTo>
                  <a:pt x="1637" y="346"/>
                </a:lnTo>
                <a:lnTo>
                  <a:pt x="1638" y="346"/>
                </a:lnTo>
                <a:lnTo>
                  <a:pt x="1640" y="346"/>
                </a:lnTo>
                <a:lnTo>
                  <a:pt x="1641" y="345"/>
                </a:lnTo>
                <a:lnTo>
                  <a:pt x="1642" y="344"/>
                </a:lnTo>
                <a:lnTo>
                  <a:pt x="1643" y="344"/>
                </a:lnTo>
                <a:lnTo>
                  <a:pt x="1644" y="343"/>
                </a:lnTo>
                <a:lnTo>
                  <a:pt x="1646" y="343"/>
                </a:lnTo>
                <a:lnTo>
                  <a:pt x="1651" y="343"/>
                </a:lnTo>
                <a:lnTo>
                  <a:pt x="1652" y="343"/>
                </a:lnTo>
                <a:lnTo>
                  <a:pt x="1652" y="343"/>
                </a:lnTo>
                <a:lnTo>
                  <a:pt x="1653" y="343"/>
                </a:lnTo>
                <a:lnTo>
                  <a:pt x="1654" y="344"/>
                </a:lnTo>
                <a:lnTo>
                  <a:pt x="1655" y="344"/>
                </a:lnTo>
                <a:lnTo>
                  <a:pt x="1655" y="345"/>
                </a:lnTo>
                <a:lnTo>
                  <a:pt x="1656" y="345"/>
                </a:lnTo>
                <a:lnTo>
                  <a:pt x="1656" y="346"/>
                </a:lnTo>
                <a:lnTo>
                  <a:pt x="1656" y="346"/>
                </a:lnTo>
                <a:lnTo>
                  <a:pt x="1659" y="347"/>
                </a:lnTo>
                <a:lnTo>
                  <a:pt x="1660" y="348"/>
                </a:lnTo>
                <a:lnTo>
                  <a:pt x="1662" y="348"/>
                </a:lnTo>
                <a:lnTo>
                  <a:pt x="1665" y="349"/>
                </a:lnTo>
                <a:lnTo>
                  <a:pt x="1666" y="348"/>
                </a:lnTo>
                <a:lnTo>
                  <a:pt x="1665" y="352"/>
                </a:lnTo>
                <a:lnTo>
                  <a:pt x="1665" y="353"/>
                </a:lnTo>
                <a:lnTo>
                  <a:pt x="1662" y="355"/>
                </a:lnTo>
                <a:lnTo>
                  <a:pt x="1658" y="355"/>
                </a:lnTo>
                <a:lnTo>
                  <a:pt x="1658" y="357"/>
                </a:lnTo>
                <a:lnTo>
                  <a:pt x="1658" y="357"/>
                </a:lnTo>
                <a:lnTo>
                  <a:pt x="1658" y="358"/>
                </a:lnTo>
                <a:lnTo>
                  <a:pt x="1658" y="359"/>
                </a:lnTo>
                <a:lnTo>
                  <a:pt x="1658" y="359"/>
                </a:lnTo>
                <a:lnTo>
                  <a:pt x="1659" y="357"/>
                </a:lnTo>
                <a:lnTo>
                  <a:pt x="1660" y="356"/>
                </a:lnTo>
                <a:lnTo>
                  <a:pt x="1660" y="357"/>
                </a:lnTo>
                <a:lnTo>
                  <a:pt x="1661" y="357"/>
                </a:lnTo>
                <a:lnTo>
                  <a:pt x="1662" y="358"/>
                </a:lnTo>
                <a:lnTo>
                  <a:pt x="1663" y="358"/>
                </a:lnTo>
                <a:lnTo>
                  <a:pt x="1663" y="358"/>
                </a:lnTo>
                <a:lnTo>
                  <a:pt x="1664" y="359"/>
                </a:lnTo>
                <a:lnTo>
                  <a:pt x="1665" y="359"/>
                </a:lnTo>
                <a:lnTo>
                  <a:pt x="1666" y="358"/>
                </a:lnTo>
                <a:lnTo>
                  <a:pt x="1668" y="358"/>
                </a:lnTo>
                <a:lnTo>
                  <a:pt x="1668" y="357"/>
                </a:lnTo>
                <a:lnTo>
                  <a:pt x="1669" y="357"/>
                </a:lnTo>
                <a:lnTo>
                  <a:pt x="1669" y="357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8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59"/>
                </a:lnTo>
                <a:lnTo>
                  <a:pt x="1670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0"/>
                </a:lnTo>
                <a:lnTo>
                  <a:pt x="1671" y="361"/>
                </a:lnTo>
                <a:lnTo>
                  <a:pt x="1671" y="361"/>
                </a:lnTo>
                <a:lnTo>
                  <a:pt x="1671" y="362"/>
                </a:lnTo>
                <a:lnTo>
                  <a:pt x="1671" y="362"/>
                </a:lnTo>
                <a:lnTo>
                  <a:pt x="1672" y="362"/>
                </a:lnTo>
                <a:lnTo>
                  <a:pt x="1672" y="362"/>
                </a:lnTo>
                <a:lnTo>
                  <a:pt x="1674" y="362"/>
                </a:lnTo>
                <a:lnTo>
                  <a:pt x="1677" y="362"/>
                </a:lnTo>
                <a:lnTo>
                  <a:pt x="1678" y="362"/>
                </a:lnTo>
                <a:lnTo>
                  <a:pt x="1680" y="361"/>
                </a:lnTo>
                <a:lnTo>
                  <a:pt x="1682" y="363"/>
                </a:lnTo>
                <a:lnTo>
                  <a:pt x="1683" y="366"/>
                </a:lnTo>
                <a:lnTo>
                  <a:pt x="1684" y="366"/>
                </a:lnTo>
                <a:lnTo>
                  <a:pt x="1684" y="367"/>
                </a:lnTo>
                <a:lnTo>
                  <a:pt x="1686" y="369"/>
                </a:lnTo>
                <a:lnTo>
                  <a:pt x="1688" y="372"/>
                </a:lnTo>
                <a:lnTo>
                  <a:pt x="1689" y="372"/>
                </a:lnTo>
                <a:lnTo>
                  <a:pt x="1690" y="371"/>
                </a:lnTo>
                <a:lnTo>
                  <a:pt x="1691" y="371"/>
                </a:lnTo>
                <a:lnTo>
                  <a:pt x="1692" y="371"/>
                </a:lnTo>
                <a:lnTo>
                  <a:pt x="1693" y="371"/>
                </a:lnTo>
                <a:lnTo>
                  <a:pt x="1694" y="370"/>
                </a:lnTo>
                <a:lnTo>
                  <a:pt x="1695" y="369"/>
                </a:lnTo>
                <a:lnTo>
                  <a:pt x="1695" y="369"/>
                </a:lnTo>
                <a:lnTo>
                  <a:pt x="1696" y="369"/>
                </a:lnTo>
                <a:lnTo>
                  <a:pt x="1696" y="368"/>
                </a:lnTo>
                <a:lnTo>
                  <a:pt x="1697" y="368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69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0"/>
                </a:lnTo>
                <a:lnTo>
                  <a:pt x="1697" y="371"/>
                </a:lnTo>
                <a:lnTo>
                  <a:pt x="1698" y="371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2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3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4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5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6"/>
                </a:lnTo>
                <a:lnTo>
                  <a:pt x="1698" y="377"/>
                </a:lnTo>
                <a:lnTo>
                  <a:pt x="1700" y="378"/>
                </a:lnTo>
                <a:lnTo>
                  <a:pt x="1701" y="379"/>
                </a:lnTo>
                <a:lnTo>
                  <a:pt x="1701" y="380"/>
                </a:lnTo>
                <a:lnTo>
                  <a:pt x="1702" y="382"/>
                </a:lnTo>
                <a:lnTo>
                  <a:pt x="1702" y="384"/>
                </a:lnTo>
                <a:lnTo>
                  <a:pt x="1703" y="386"/>
                </a:lnTo>
                <a:lnTo>
                  <a:pt x="1703" y="386"/>
                </a:lnTo>
                <a:lnTo>
                  <a:pt x="1703" y="387"/>
                </a:lnTo>
                <a:lnTo>
                  <a:pt x="1704" y="388"/>
                </a:lnTo>
                <a:lnTo>
                  <a:pt x="1704" y="388"/>
                </a:lnTo>
                <a:lnTo>
                  <a:pt x="1706" y="389"/>
                </a:lnTo>
                <a:lnTo>
                  <a:pt x="1708" y="389"/>
                </a:lnTo>
                <a:lnTo>
                  <a:pt x="1709" y="388"/>
                </a:lnTo>
                <a:lnTo>
                  <a:pt x="1710" y="388"/>
                </a:lnTo>
                <a:lnTo>
                  <a:pt x="1710" y="388"/>
                </a:lnTo>
                <a:lnTo>
                  <a:pt x="1711" y="386"/>
                </a:lnTo>
                <a:lnTo>
                  <a:pt x="1712" y="384"/>
                </a:lnTo>
                <a:lnTo>
                  <a:pt x="1712" y="383"/>
                </a:lnTo>
                <a:lnTo>
                  <a:pt x="1713" y="382"/>
                </a:lnTo>
                <a:lnTo>
                  <a:pt x="1715" y="382"/>
                </a:lnTo>
                <a:lnTo>
                  <a:pt x="1716" y="382"/>
                </a:lnTo>
                <a:lnTo>
                  <a:pt x="1719" y="382"/>
                </a:lnTo>
                <a:lnTo>
                  <a:pt x="1720" y="378"/>
                </a:lnTo>
                <a:lnTo>
                  <a:pt x="1724" y="379"/>
                </a:lnTo>
                <a:lnTo>
                  <a:pt x="1724" y="379"/>
                </a:lnTo>
                <a:lnTo>
                  <a:pt x="1726" y="379"/>
                </a:lnTo>
                <a:lnTo>
                  <a:pt x="1727" y="380"/>
                </a:lnTo>
                <a:lnTo>
                  <a:pt x="1730" y="380"/>
                </a:lnTo>
                <a:lnTo>
                  <a:pt x="1732" y="382"/>
                </a:lnTo>
                <a:lnTo>
                  <a:pt x="1734" y="383"/>
                </a:lnTo>
                <a:lnTo>
                  <a:pt x="1736" y="385"/>
                </a:lnTo>
                <a:lnTo>
                  <a:pt x="1737" y="386"/>
                </a:lnTo>
                <a:lnTo>
                  <a:pt x="1738" y="386"/>
                </a:lnTo>
                <a:lnTo>
                  <a:pt x="1740" y="384"/>
                </a:lnTo>
                <a:lnTo>
                  <a:pt x="1743" y="382"/>
                </a:lnTo>
                <a:lnTo>
                  <a:pt x="1745" y="381"/>
                </a:lnTo>
                <a:lnTo>
                  <a:pt x="1745" y="382"/>
                </a:lnTo>
                <a:lnTo>
                  <a:pt x="1746" y="383"/>
                </a:lnTo>
                <a:lnTo>
                  <a:pt x="1747" y="383"/>
                </a:lnTo>
                <a:lnTo>
                  <a:pt x="1749" y="383"/>
                </a:lnTo>
                <a:lnTo>
                  <a:pt x="1756" y="380"/>
                </a:lnTo>
                <a:lnTo>
                  <a:pt x="1757" y="382"/>
                </a:lnTo>
                <a:lnTo>
                  <a:pt x="1759" y="384"/>
                </a:lnTo>
                <a:lnTo>
                  <a:pt x="1761" y="390"/>
                </a:lnTo>
                <a:lnTo>
                  <a:pt x="1762" y="389"/>
                </a:lnTo>
                <a:lnTo>
                  <a:pt x="1762" y="389"/>
                </a:lnTo>
                <a:lnTo>
                  <a:pt x="1762" y="389"/>
                </a:lnTo>
                <a:lnTo>
                  <a:pt x="1763" y="389"/>
                </a:lnTo>
                <a:lnTo>
                  <a:pt x="1763" y="388"/>
                </a:lnTo>
                <a:lnTo>
                  <a:pt x="1763" y="388"/>
                </a:lnTo>
                <a:lnTo>
                  <a:pt x="1763" y="388"/>
                </a:lnTo>
                <a:lnTo>
                  <a:pt x="1764" y="388"/>
                </a:lnTo>
                <a:lnTo>
                  <a:pt x="1765" y="388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7"/>
                </a:lnTo>
                <a:lnTo>
                  <a:pt x="1765" y="386"/>
                </a:lnTo>
                <a:lnTo>
                  <a:pt x="1766" y="386"/>
                </a:lnTo>
                <a:lnTo>
                  <a:pt x="1766" y="386"/>
                </a:lnTo>
                <a:lnTo>
                  <a:pt x="1767" y="386"/>
                </a:lnTo>
                <a:lnTo>
                  <a:pt x="1767" y="386"/>
                </a:lnTo>
                <a:lnTo>
                  <a:pt x="1767" y="385"/>
                </a:lnTo>
                <a:lnTo>
                  <a:pt x="1767" y="385"/>
                </a:lnTo>
                <a:lnTo>
                  <a:pt x="1768" y="385"/>
                </a:lnTo>
                <a:lnTo>
                  <a:pt x="1770" y="387"/>
                </a:lnTo>
                <a:lnTo>
                  <a:pt x="1772" y="390"/>
                </a:lnTo>
                <a:lnTo>
                  <a:pt x="1773" y="390"/>
                </a:lnTo>
                <a:lnTo>
                  <a:pt x="1775" y="392"/>
                </a:lnTo>
                <a:lnTo>
                  <a:pt x="1775" y="392"/>
                </a:lnTo>
                <a:lnTo>
                  <a:pt x="1775" y="393"/>
                </a:lnTo>
                <a:lnTo>
                  <a:pt x="1776" y="393"/>
                </a:lnTo>
                <a:lnTo>
                  <a:pt x="1776" y="394"/>
                </a:lnTo>
                <a:lnTo>
                  <a:pt x="1776" y="394"/>
                </a:lnTo>
                <a:lnTo>
                  <a:pt x="1777" y="395"/>
                </a:lnTo>
                <a:lnTo>
                  <a:pt x="1777" y="395"/>
                </a:lnTo>
                <a:lnTo>
                  <a:pt x="1777" y="396"/>
                </a:lnTo>
                <a:lnTo>
                  <a:pt x="1777" y="397"/>
                </a:lnTo>
                <a:lnTo>
                  <a:pt x="1777" y="397"/>
                </a:lnTo>
                <a:lnTo>
                  <a:pt x="1777" y="398"/>
                </a:lnTo>
                <a:lnTo>
                  <a:pt x="1778" y="398"/>
                </a:lnTo>
                <a:lnTo>
                  <a:pt x="1778" y="398"/>
                </a:lnTo>
                <a:lnTo>
                  <a:pt x="1779" y="399"/>
                </a:lnTo>
                <a:lnTo>
                  <a:pt x="1779" y="399"/>
                </a:lnTo>
                <a:lnTo>
                  <a:pt x="1779" y="400"/>
                </a:lnTo>
                <a:lnTo>
                  <a:pt x="1779" y="401"/>
                </a:lnTo>
                <a:lnTo>
                  <a:pt x="1781" y="402"/>
                </a:lnTo>
                <a:lnTo>
                  <a:pt x="1781" y="403"/>
                </a:lnTo>
                <a:lnTo>
                  <a:pt x="1781" y="404"/>
                </a:lnTo>
                <a:lnTo>
                  <a:pt x="1782" y="405"/>
                </a:lnTo>
                <a:lnTo>
                  <a:pt x="1782" y="406"/>
                </a:lnTo>
                <a:lnTo>
                  <a:pt x="1781" y="406"/>
                </a:lnTo>
                <a:lnTo>
                  <a:pt x="1781" y="407"/>
                </a:lnTo>
                <a:lnTo>
                  <a:pt x="1780" y="408"/>
                </a:lnTo>
                <a:lnTo>
                  <a:pt x="1779" y="408"/>
                </a:lnTo>
                <a:lnTo>
                  <a:pt x="1779" y="408"/>
                </a:lnTo>
                <a:lnTo>
                  <a:pt x="1778" y="410"/>
                </a:lnTo>
                <a:lnTo>
                  <a:pt x="1774" y="415"/>
                </a:lnTo>
                <a:lnTo>
                  <a:pt x="1771" y="418"/>
                </a:lnTo>
                <a:lnTo>
                  <a:pt x="1771" y="419"/>
                </a:lnTo>
                <a:lnTo>
                  <a:pt x="1772" y="420"/>
                </a:lnTo>
                <a:lnTo>
                  <a:pt x="1773" y="420"/>
                </a:lnTo>
                <a:lnTo>
                  <a:pt x="1775" y="420"/>
                </a:lnTo>
                <a:lnTo>
                  <a:pt x="1776" y="421"/>
                </a:lnTo>
                <a:lnTo>
                  <a:pt x="1777" y="422"/>
                </a:lnTo>
                <a:lnTo>
                  <a:pt x="1777" y="422"/>
                </a:lnTo>
                <a:lnTo>
                  <a:pt x="1779" y="424"/>
                </a:lnTo>
                <a:lnTo>
                  <a:pt x="1779" y="426"/>
                </a:lnTo>
                <a:lnTo>
                  <a:pt x="1780" y="426"/>
                </a:lnTo>
                <a:lnTo>
                  <a:pt x="1779" y="428"/>
                </a:lnTo>
                <a:lnTo>
                  <a:pt x="1779" y="428"/>
                </a:lnTo>
                <a:lnTo>
                  <a:pt x="1777" y="428"/>
                </a:lnTo>
                <a:lnTo>
                  <a:pt x="1776" y="428"/>
                </a:lnTo>
                <a:lnTo>
                  <a:pt x="1775" y="427"/>
                </a:lnTo>
                <a:lnTo>
                  <a:pt x="1773" y="425"/>
                </a:lnTo>
                <a:lnTo>
                  <a:pt x="1769" y="422"/>
                </a:lnTo>
                <a:lnTo>
                  <a:pt x="1767" y="424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6"/>
                </a:lnTo>
                <a:lnTo>
                  <a:pt x="1767" y="427"/>
                </a:lnTo>
                <a:lnTo>
                  <a:pt x="1768" y="427"/>
                </a:lnTo>
                <a:lnTo>
                  <a:pt x="1768" y="428"/>
                </a:lnTo>
                <a:lnTo>
                  <a:pt x="1768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69" y="428"/>
                </a:lnTo>
                <a:lnTo>
                  <a:pt x="1770" y="429"/>
                </a:lnTo>
                <a:lnTo>
                  <a:pt x="1770" y="428"/>
                </a:lnTo>
                <a:lnTo>
                  <a:pt x="1770" y="428"/>
                </a:lnTo>
                <a:lnTo>
                  <a:pt x="1770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29"/>
                </a:lnTo>
                <a:lnTo>
                  <a:pt x="1771" y="430"/>
                </a:lnTo>
                <a:lnTo>
                  <a:pt x="1772" y="430"/>
                </a:lnTo>
                <a:lnTo>
                  <a:pt x="1772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0"/>
                </a:lnTo>
                <a:lnTo>
                  <a:pt x="1773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4" y="431"/>
                </a:lnTo>
                <a:lnTo>
                  <a:pt x="1775" y="431"/>
                </a:lnTo>
                <a:lnTo>
                  <a:pt x="1775" y="431"/>
                </a:lnTo>
                <a:lnTo>
                  <a:pt x="1775" y="432"/>
                </a:lnTo>
                <a:lnTo>
                  <a:pt x="1775" y="432"/>
                </a:lnTo>
                <a:lnTo>
                  <a:pt x="1775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6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7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2"/>
                </a:lnTo>
                <a:lnTo>
                  <a:pt x="1778" y="433"/>
                </a:lnTo>
                <a:lnTo>
                  <a:pt x="1779" y="433"/>
                </a:lnTo>
                <a:lnTo>
                  <a:pt x="1779" y="433"/>
                </a:lnTo>
                <a:lnTo>
                  <a:pt x="1779" y="434"/>
                </a:lnTo>
                <a:lnTo>
                  <a:pt x="1779" y="434"/>
                </a:lnTo>
                <a:lnTo>
                  <a:pt x="1780" y="434"/>
                </a:lnTo>
                <a:lnTo>
                  <a:pt x="1780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1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2" y="434"/>
                </a:lnTo>
                <a:lnTo>
                  <a:pt x="1783" y="434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2"/>
                </a:lnTo>
                <a:lnTo>
                  <a:pt x="1784" y="432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3"/>
                </a:lnTo>
                <a:lnTo>
                  <a:pt x="1783" y="434"/>
                </a:lnTo>
                <a:lnTo>
                  <a:pt x="1783" y="434"/>
                </a:lnTo>
                <a:lnTo>
                  <a:pt x="1783" y="434"/>
                </a:lnTo>
                <a:lnTo>
                  <a:pt x="1784" y="434"/>
                </a:lnTo>
                <a:lnTo>
                  <a:pt x="1784" y="434"/>
                </a:lnTo>
                <a:lnTo>
                  <a:pt x="1784" y="435"/>
                </a:lnTo>
                <a:lnTo>
                  <a:pt x="1784" y="435"/>
                </a:lnTo>
                <a:lnTo>
                  <a:pt x="1783" y="436"/>
                </a:lnTo>
                <a:lnTo>
                  <a:pt x="1783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2" y="436"/>
                </a:lnTo>
                <a:lnTo>
                  <a:pt x="1781" y="436"/>
                </a:lnTo>
                <a:lnTo>
                  <a:pt x="1781" y="437"/>
                </a:lnTo>
                <a:lnTo>
                  <a:pt x="1781" y="437"/>
                </a:lnTo>
                <a:lnTo>
                  <a:pt x="1781" y="438"/>
                </a:lnTo>
                <a:lnTo>
                  <a:pt x="1780" y="438"/>
                </a:lnTo>
                <a:lnTo>
                  <a:pt x="1780" y="438"/>
                </a:lnTo>
                <a:lnTo>
                  <a:pt x="1780" y="439"/>
                </a:lnTo>
                <a:lnTo>
                  <a:pt x="1779" y="439"/>
                </a:lnTo>
                <a:lnTo>
                  <a:pt x="1779" y="439"/>
                </a:lnTo>
                <a:lnTo>
                  <a:pt x="1779" y="440"/>
                </a:lnTo>
                <a:lnTo>
                  <a:pt x="1778" y="440"/>
                </a:lnTo>
                <a:lnTo>
                  <a:pt x="1777" y="441"/>
                </a:lnTo>
                <a:lnTo>
                  <a:pt x="1777" y="442"/>
                </a:lnTo>
                <a:lnTo>
                  <a:pt x="1777" y="442"/>
                </a:lnTo>
                <a:lnTo>
                  <a:pt x="1776" y="443"/>
                </a:lnTo>
                <a:lnTo>
                  <a:pt x="1776" y="443"/>
                </a:lnTo>
                <a:lnTo>
                  <a:pt x="1775" y="443"/>
                </a:lnTo>
                <a:lnTo>
                  <a:pt x="1775" y="444"/>
                </a:lnTo>
                <a:lnTo>
                  <a:pt x="1775" y="444"/>
                </a:lnTo>
                <a:lnTo>
                  <a:pt x="1774" y="444"/>
                </a:lnTo>
                <a:lnTo>
                  <a:pt x="1774" y="444"/>
                </a:lnTo>
                <a:lnTo>
                  <a:pt x="1773" y="444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5"/>
                </a:lnTo>
                <a:lnTo>
                  <a:pt x="1772" y="446"/>
                </a:lnTo>
                <a:lnTo>
                  <a:pt x="1771" y="446"/>
                </a:lnTo>
                <a:lnTo>
                  <a:pt x="1770" y="446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7"/>
                </a:lnTo>
                <a:lnTo>
                  <a:pt x="1769" y="448"/>
                </a:lnTo>
                <a:lnTo>
                  <a:pt x="1768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7" y="448"/>
                </a:lnTo>
                <a:lnTo>
                  <a:pt x="1766" y="448"/>
                </a:lnTo>
                <a:lnTo>
                  <a:pt x="1765" y="449"/>
                </a:lnTo>
                <a:lnTo>
                  <a:pt x="1765" y="449"/>
                </a:lnTo>
                <a:lnTo>
                  <a:pt x="1764" y="449"/>
                </a:lnTo>
                <a:lnTo>
                  <a:pt x="1764" y="449"/>
                </a:lnTo>
                <a:lnTo>
                  <a:pt x="1763" y="449"/>
                </a:lnTo>
                <a:lnTo>
                  <a:pt x="1763" y="449"/>
                </a:lnTo>
                <a:lnTo>
                  <a:pt x="1762" y="449"/>
                </a:lnTo>
                <a:lnTo>
                  <a:pt x="1762" y="449"/>
                </a:lnTo>
                <a:lnTo>
                  <a:pt x="1761" y="448"/>
                </a:lnTo>
                <a:lnTo>
                  <a:pt x="1759" y="448"/>
                </a:lnTo>
                <a:lnTo>
                  <a:pt x="1758" y="448"/>
                </a:lnTo>
                <a:lnTo>
                  <a:pt x="1758" y="448"/>
                </a:lnTo>
                <a:lnTo>
                  <a:pt x="1757" y="448"/>
                </a:lnTo>
                <a:lnTo>
                  <a:pt x="1757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8"/>
                </a:lnTo>
                <a:lnTo>
                  <a:pt x="1756" y="447"/>
                </a:lnTo>
                <a:lnTo>
                  <a:pt x="1755" y="447"/>
                </a:lnTo>
                <a:lnTo>
                  <a:pt x="1755" y="447"/>
                </a:lnTo>
                <a:lnTo>
                  <a:pt x="1754" y="447"/>
                </a:lnTo>
                <a:lnTo>
                  <a:pt x="1754" y="448"/>
                </a:lnTo>
                <a:lnTo>
                  <a:pt x="1753" y="448"/>
                </a:lnTo>
                <a:lnTo>
                  <a:pt x="1753" y="448"/>
                </a:lnTo>
                <a:lnTo>
                  <a:pt x="1752" y="448"/>
                </a:lnTo>
                <a:lnTo>
                  <a:pt x="1750" y="448"/>
                </a:lnTo>
                <a:lnTo>
                  <a:pt x="1750" y="448"/>
                </a:lnTo>
                <a:lnTo>
                  <a:pt x="1749" y="448"/>
                </a:lnTo>
                <a:lnTo>
                  <a:pt x="1748" y="448"/>
                </a:lnTo>
                <a:lnTo>
                  <a:pt x="1747" y="448"/>
                </a:lnTo>
                <a:lnTo>
                  <a:pt x="1747" y="448"/>
                </a:lnTo>
                <a:lnTo>
                  <a:pt x="1746" y="448"/>
                </a:lnTo>
                <a:lnTo>
                  <a:pt x="1746" y="448"/>
                </a:lnTo>
                <a:lnTo>
                  <a:pt x="1745" y="448"/>
                </a:lnTo>
                <a:lnTo>
                  <a:pt x="1745" y="448"/>
                </a:lnTo>
                <a:lnTo>
                  <a:pt x="1744" y="448"/>
                </a:lnTo>
                <a:lnTo>
                  <a:pt x="1744" y="448"/>
                </a:lnTo>
                <a:lnTo>
                  <a:pt x="1743" y="449"/>
                </a:lnTo>
                <a:lnTo>
                  <a:pt x="1742" y="449"/>
                </a:lnTo>
                <a:lnTo>
                  <a:pt x="1742" y="449"/>
                </a:lnTo>
                <a:lnTo>
                  <a:pt x="1742" y="450"/>
                </a:lnTo>
                <a:lnTo>
                  <a:pt x="1740" y="450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40" y="451"/>
                </a:lnTo>
                <a:lnTo>
                  <a:pt x="1739" y="451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2"/>
                </a:lnTo>
                <a:lnTo>
                  <a:pt x="1739" y="453"/>
                </a:lnTo>
                <a:lnTo>
                  <a:pt x="1738" y="453"/>
                </a:lnTo>
                <a:lnTo>
                  <a:pt x="1738" y="453"/>
                </a:lnTo>
                <a:lnTo>
                  <a:pt x="1738" y="452"/>
                </a:lnTo>
                <a:lnTo>
                  <a:pt x="1738" y="452"/>
                </a:lnTo>
                <a:lnTo>
                  <a:pt x="1737" y="452"/>
                </a:lnTo>
                <a:lnTo>
                  <a:pt x="1737" y="452"/>
                </a:lnTo>
                <a:lnTo>
                  <a:pt x="1737" y="453"/>
                </a:lnTo>
                <a:lnTo>
                  <a:pt x="1736" y="453"/>
                </a:lnTo>
                <a:lnTo>
                  <a:pt x="1736" y="453"/>
                </a:lnTo>
                <a:lnTo>
                  <a:pt x="1736" y="454"/>
                </a:lnTo>
                <a:lnTo>
                  <a:pt x="1736" y="454"/>
                </a:lnTo>
                <a:lnTo>
                  <a:pt x="1735" y="454"/>
                </a:lnTo>
                <a:lnTo>
                  <a:pt x="1735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4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3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2" y="454"/>
                </a:lnTo>
                <a:lnTo>
                  <a:pt x="1731" y="454"/>
                </a:lnTo>
                <a:lnTo>
                  <a:pt x="1731" y="453"/>
                </a:lnTo>
                <a:lnTo>
                  <a:pt x="1730" y="453"/>
                </a:lnTo>
                <a:lnTo>
                  <a:pt x="1730" y="453"/>
                </a:lnTo>
                <a:lnTo>
                  <a:pt x="1730" y="452"/>
                </a:lnTo>
                <a:lnTo>
                  <a:pt x="1730" y="452"/>
                </a:lnTo>
                <a:lnTo>
                  <a:pt x="1729" y="452"/>
                </a:lnTo>
                <a:lnTo>
                  <a:pt x="1729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8" y="451"/>
                </a:lnTo>
                <a:lnTo>
                  <a:pt x="1727" y="452"/>
                </a:lnTo>
                <a:lnTo>
                  <a:pt x="1726" y="451"/>
                </a:lnTo>
                <a:lnTo>
                  <a:pt x="1726" y="451"/>
                </a:lnTo>
                <a:lnTo>
                  <a:pt x="1726" y="451"/>
                </a:lnTo>
                <a:lnTo>
                  <a:pt x="1725" y="451"/>
                </a:lnTo>
                <a:lnTo>
                  <a:pt x="1724" y="451"/>
                </a:lnTo>
                <a:lnTo>
                  <a:pt x="1724" y="451"/>
                </a:lnTo>
                <a:lnTo>
                  <a:pt x="1723" y="451"/>
                </a:lnTo>
                <a:lnTo>
                  <a:pt x="1723" y="451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2" y="452"/>
                </a:lnTo>
                <a:lnTo>
                  <a:pt x="1721" y="452"/>
                </a:lnTo>
                <a:lnTo>
                  <a:pt x="1721" y="452"/>
                </a:lnTo>
                <a:lnTo>
                  <a:pt x="1721" y="456"/>
                </a:lnTo>
                <a:lnTo>
                  <a:pt x="1721" y="458"/>
                </a:lnTo>
                <a:lnTo>
                  <a:pt x="1722" y="464"/>
                </a:lnTo>
                <a:lnTo>
                  <a:pt x="1723" y="468"/>
                </a:lnTo>
                <a:lnTo>
                  <a:pt x="1722" y="468"/>
                </a:lnTo>
                <a:lnTo>
                  <a:pt x="1721" y="468"/>
                </a:lnTo>
                <a:lnTo>
                  <a:pt x="1720" y="467"/>
                </a:lnTo>
                <a:lnTo>
                  <a:pt x="1720" y="467"/>
                </a:lnTo>
                <a:lnTo>
                  <a:pt x="1717" y="467"/>
                </a:lnTo>
                <a:lnTo>
                  <a:pt x="1714" y="467"/>
                </a:lnTo>
                <a:lnTo>
                  <a:pt x="1714" y="468"/>
                </a:lnTo>
                <a:lnTo>
                  <a:pt x="1714" y="468"/>
                </a:lnTo>
                <a:lnTo>
                  <a:pt x="1714" y="469"/>
                </a:lnTo>
                <a:lnTo>
                  <a:pt x="1714" y="469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0"/>
                </a:lnTo>
                <a:lnTo>
                  <a:pt x="1714" y="471"/>
                </a:lnTo>
                <a:lnTo>
                  <a:pt x="1714" y="471"/>
                </a:lnTo>
                <a:lnTo>
                  <a:pt x="1714" y="472"/>
                </a:lnTo>
                <a:lnTo>
                  <a:pt x="1715" y="473"/>
                </a:lnTo>
                <a:lnTo>
                  <a:pt x="1715" y="473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5"/>
                </a:lnTo>
                <a:lnTo>
                  <a:pt x="1715" y="475"/>
                </a:lnTo>
                <a:lnTo>
                  <a:pt x="1715" y="476"/>
                </a:lnTo>
                <a:lnTo>
                  <a:pt x="1716" y="476"/>
                </a:lnTo>
                <a:lnTo>
                  <a:pt x="1716" y="477"/>
                </a:lnTo>
                <a:lnTo>
                  <a:pt x="1716" y="478"/>
                </a:lnTo>
                <a:lnTo>
                  <a:pt x="1717" y="478"/>
                </a:lnTo>
                <a:lnTo>
                  <a:pt x="1718" y="479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0"/>
                </a:lnTo>
                <a:lnTo>
                  <a:pt x="1718" y="481"/>
                </a:lnTo>
                <a:lnTo>
                  <a:pt x="1719" y="481"/>
                </a:lnTo>
                <a:lnTo>
                  <a:pt x="1719" y="482"/>
                </a:lnTo>
                <a:lnTo>
                  <a:pt x="1720" y="482"/>
                </a:lnTo>
                <a:lnTo>
                  <a:pt x="1720" y="482"/>
                </a:lnTo>
                <a:lnTo>
                  <a:pt x="1720" y="483"/>
                </a:lnTo>
                <a:lnTo>
                  <a:pt x="1720" y="483"/>
                </a:lnTo>
                <a:lnTo>
                  <a:pt x="1721" y="484"/>
                </a:lnTo>
                <a:lnTo>
                  <a:pt x="1721" y="484"/>
                </a:lnTo>
                <a:lnTo>
                  <a:pt x="1721" y="485"/>
                </a:lnTo>
                <a:lnTo>
                  <a:pt x="1721" y="485"/>
                </a:lnTo>
                <a:lnTo>
                  <a:pt x="1722" y="487"/>
                </a:lnTo>
                <a:lnTo>
                  <a:pt x="1722" y="487"/>
                </a:lnTo>
                <a:lnTo>
                  <a:pt x="1722" y="488"/>
                </a:lnTo>
                <a:lnTo>
                  <a:pt x="1723" y="490"/>
                </a:lnTo>
                <a:lnTo>
                  <a:pt x="1724" y="490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1"/>
                </a:lnTo>
                <a:lnTo>
                  <a:pt x="1724" y="492"/>
                </a:lnTo>
                <a:lnTo>
                  <a:pt x="1724" y="492"/>
                </a:lnTo>
                <a:lnTo>
                  <a:pt x="1725" y="493"/>
                </a:lnTo>
                <a:lnTo>
                  <a:pt x="1725" y="493"/>
                </a:lnTo>
                <a:lnTo>
                  <a:pt x="1725" y="494"/>
                </a:lnTo>
                <a:lnTo>
                  <a:pt x="1725" y="494"/>
                </a:lnTo>
                <a:lnTo>
                  <a:pt x="1726" y="494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5"/>
                </a:lnTo>
                <a:lnTo>
                  <a:pt x="1726" y="496"/>
                </a:lnTo>
                <a:lnTo>
                  <a:pt x="1727" y="496"/>
                </a:lnTo>
                <a:lnTo>
                  <a:pt x="1727" y="496"/>
                </a:lnTo>
                <a:lnTo>
                  <a:pt x="1727" y="497"/>
                </a:lnTo>
                <a:lnTo>
                  <a:pt x="1728" y="497"/>
                </a:lnTo>
                <a:lnTo>
                  <a:pt x="1727" y="497"/>
                </a:lnTo>
                <a:lnTo>
                  <a:pt x="1727" y="498"/>
                </a:lnTo>
                <a:lnTo>
                  <a:pt x="1728" y="499"/>
                </a:lnTo>
                <a:lnTo>
                  <a:pt x="1728" y="499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8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0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1"/>
                </a:lnTo>
                <a:lnTo>
                  <a:pt x="1729" y="502"/>
                </a:lnTo>
                <a:lnTo>
                  <a:pt x="1729" y="502"/>
                </a:lnTo>
                <a:lnTo>
                  <a:pt x="1728" y="502"/>
                </a:lnTo>
                <a:lnTo>
                  <a:pt x="1728" y="503"/>
                </a:lnTo>
                <a:lnTo>
                  <a:pt x="1728" y="503"/>
                </a:lnTo>
                <a:lnTo>
                  <a:pt x="1728" y="503"/>
                </a:lnTo>
                <a:lnTo>
                  <a:pt x="1726" y="504"/>
                </a:lnTo>
                <a:lnTo>
                  <a:pt x="1726" y="505"/>
                </a:lnTo>
                <a:lnTo>
                  <a:pt x="1726" y="505"/>
                </a:lnTo>
                <a:lnTo>
                  <a:pt x="1722" y="507"/>
                </a:lnTo>
                <a:lnTo>
                  <a:pt x="1722" y="507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8"/>
                </a:lnTo>
                <a:lnTo>
                  <a:pt x="1722" y="509"/>
                </a:lnTo>
                <a:lnTo>
                  <a:pt x="1722" y="509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0"/>
                </a:lnTo>
                <a:lnTo>
                  <a:pt x="1722" y="511"/>
                </a:lnTo>
                <a:lnTo>
                  <a:pt x="1722" y="512"/>
                </a:lnTo>
                <a:lnTo>
                  <a:pt x="1721" y="512"/>
                </a:lnTo>
                <a:lnTo>
                  <a:pt x="1720" y="512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3"/>
                </a:lnTo>
                <a:lnTo>
                  <a:pt x="1721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20" y="514"/>
                </a:lnTo>
                <a:lnTo>
                  <a:pt x="1719" y="514"/>
                </a:lnTo>
                <a:lnTo>
                  <a:pt x="1719" y="514"/>
                </a:lnTo>
                <a:lnTo>
                  <a:pt x="1718" y="515"/>
                </a:lnTo>
                <a:lnTo>
                  <a:pt x="1718" y="515"/>
                </a:lnTo>
                <a:lnTo>
                  <a:pt x="1718" y="515"/>
                </a:lnTo>
                <a:lnTo>
                  <a:pt x="1717" y="515"/>
                </a:lnTo>
                <a:lnTo>
                  <a:pt x="1717" y="515"/>
                </a:lnTo>
                <a:lnTo>
                  <a:pt x="1717" y="516"/>
                </a:lnTo>
                <a:lnTo>
                  <a:pt x="1717" y="516"/>
                </a:lnTo>
                <a:lnTo>
                  <a:pt x="1717" y="516"/>
                </a:lnTo>
                <a:lnTo>
                  <a:pt x="1716" y="516"/>
                </a:lnTo>
                <a:lnTo>
                  <a:pt x="1716" y="517"/>
                </a:lnTo>
                <a:lnTo>
                  <a:pt x="1716" y="517"/>
                </a:lnTo>
                <a:lnTo>
                  <a:pt x="1715" y="517"/>
                </a:lnTo>
                <a:lnTo>
                  <a:pt x="1715" y="517"/>
                </a:lnTo>
                <a:lnTo>
                  <a:pt x="1715" y="518"/>
                </a:lnTo>
                <a:lnTo>
                  <a:pt x="1715" y="518"/>
                </a:lnTo>
                <a:lnTo>
                  <a:pt x="1716" y="520"/>
                </a:lnTo>
                <a:lnTo>
                  <a:pt x="1716" y="521"/>
                </a:lnTo>
                <a:lnTo>
                  <a:pt x="1714" y="522"/>
                </a:lnTo>
                <a:lnTo>
                  <a:pt x="1713" y="523"/>
                </a:lnTo>
                <a:lnTo>
                  <a:pt x="1712" y="528"/>
                </a:lnTo>
                <a:lnTo>
                  <a:pt x="1711" y="530"/>
                </a:lnTo>
                <a:lnTo>
                  <a:pt x="1711" y="530"/>
                </a:lnTo>
                <a:lnTo>
                  <a:pt x="1710" y="530"/>
                </a:lnTo>
                <a:lnTo>
                  <a:pt x="1710" y="531"/>
                </a:lnTo>
                <a:lnTo>
                  <a:pt x="1710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9" y="531"/>
                </a:lnTo>
                <a:lnTo>
                  <a:pt x="1708" y="531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2"/>
                </a:lnTo>
                <a:lnTo>
                  <a:pt x="1708" y="533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4"/>
                </a:lnTo>
                <a:lnTo>
                  <a:pt x="1707" y="535"/>
                </a:lnTo>
                <a:lnTo>
                  <a:pt x="1707" y="535"/>
                </a:lnTo>
                <a:lnTo>
                  <a:pt x="1708" y="535"/>
                </a:lnTo>
                <a:lnTo>
                  <a:pt x="1709" y="535"/>
                </a:lnTo>
                <a:lnTo>
                  <a:pt x="1710" y="536"/>
                </a:lnTo>
                <a:lnTo>
                  <a:pt x="1710" y="536"/>
                </a:lnTo>
                <a:lnTo>
                  <a:pt x="1712" y="536"/>
                </a:lnTo>
                <a:lnTo>
                  <a:pt x="1716" y="539"/>
                </a:lnTo>
                <a:lnTo>
                  <a:pt x="1717" y="540"/>
                </a:lnTo>
                <a:lnTo>
                  <a:pt x="1718" y="542"/>
                </a:lnTo>
                <a:lnTo>
                  <a:pt x="1718" y="542"/>
                </a:lnTo>
                <a:lnTo>
                  <a:pt x="1719" y="544"/>
                </a:lnTo>
                <a:lnTo>
                  <a:pt x="1720" y="544"/>
                </a:lnTo>
                <a:lnTo>
                  <a:pt x="1724" y="545"/>
                </a:lnTo>
                <a:lnTo>
                  <a:pt x="1725" y="545"/>
                </a:lnTo>
                <a:lnTo>
                  <a:pt x="1725" y="547"/>
                </a:lnTo>
                <a:lnTo>
                  <a:pt x="1724" y="547"/>
                </a:lnTo>
                <a:lnTo>
                  <a:pt x="1722" y="550"/>
                </a:lnTo>
                <a:lnTo>
                  <a:pt x="1724" y="551"/>
                </a:lnTo>
                <a:lnTo>
                  <a:pt x="1725" y="553"/>
                </a:lnTo>
                <a:lnTo>
                  <a:pt x="1726" y="558"/>
                </a:lnTo>
                <a:lnTo>
                  <a:pt x="1726" y="561"/>
                </a:lnTo>
                <a:lnTo>
                  <a:pt x="1727" y="566"/>
                </a:lnTo>
                <a:lnTo>
                  <a:pt x="1727" y="568"/>
                </a:lnTo>
                <a:lnTo>
                  <a:pt x="1733" y="568"/>
                </a:lnTo>
                <a:lnTo>
                  <a:pt x="1733" y="569"/>
                </a:lnTo>
                <a:lnTo>
                  <a:pt x="1733" y="569"/>
                </a:lnTo>
                <a:lnTo>
                  <a:pt x="1733" y="570"/>
                </a:lnTo>
                <a:lnTo>
                  <a:pt x="1733" y="571"/>
                </a:lnTo>
                <a:lnTo>
                  <a:pt x="1733" y="571"/>
                </a:lnTo>
                <a:lnTo>
                  <a:pt x="1733" y="571"/>
                </a:lnTo>
                <a:lnTo>
                  <a:pt x="1734" y="572"/>
                </a:lnTo>
                <a:lnTo>
                  <a:pt x="1734" y="572"/>
                </a:lnTo>
                <a:lnTo>
                  <a:pt x="1734" y="573"/>
                </a:lnTo>
                <a:lnTo>
                  <a:pt x="1734" y="573"/>
                </a:lnTo>
                <a:lnTo>
                  <a:pt x="1734" y="573"/>
                </a:lnTo>
                <a:lnTo>
                  <a:pt x="1735" y="573"/>
                </a:lnTo>
                <a:lnTo>
                  <a:pt x="1736" y="573"/>
                </a:lnTo>
                <a:lnTo>
                  <a:pt x="1736" y="573"/>
                </a:lnTo>
                <a:lnTo>
                  <a:pt x="1737" y="573"/>
                </a:lnTo>
                <a:lnTo>
                  <a:pt x="1737" y="573"/>
                </a:lnTo>
                <a:lnTo>
                  <a:pt x="1738" y="574"/>
                </a:lnTo>
                <a:lnTo>
                  <a:pt x="1738" y="574"/>
                </a:lnTo>
                <a:lnTo>
                  <a:pt x="1738" y="574"/>
                </a:lnTo>
                <a:lnTo>
                  <a:pt x="1739" y="577"/>
                </a:lnTo>
                <a:lnTo>
                  <a:pt x="1735" y="576"/>
                </a:lnTo>
                <a:lnTo>
                  <a:pt x="1732" y="575"/>
                </a:lnTo>
                <a:lnTo>
                  <a:pt x="1732" y="576"/>
                </a:lnTo>
                <a:lnTo>
                  <a:pt x="1732" y="577"/>
                </a:lnTo>
                <a:lnTo>
                  <a:pt x="1731" y="578"/>
                </a:lnTo>
                <a:lnTo>
                  <a:pt x="1730" y="580"/>
                </a:lnTo>
                <a:lnTo>
                  <a:pt x="1731" y="584"/>
                </a:lnTo>
                <a:lnTo>
                  <a:pt x="1725" y="584"/>
                </a:lnTo>
                <a:lnTo>
                  <a:pt x="1724" y="585"/>
                </a:lnTo>
                <a:lnTo>
                  <a:pt x="1719" y="585"/>
                </a:lnTo>
                <a:lnTo>
                  <a:pt x="1714" y="585"/>
                </a:lnTo>
                <a:lnTo>
                  <a:pt x="1712" y="593"/>
                </a:lnTo>
                <a:lnTo>
                  <a:pt x="1712" y="594"/>
                </a:lnTo>
                <a:lnTo>
                  <a:pt x="1710" y="600"/>
                </a:lnTo>
                <a:lnTo>
                  <a:pt x="1710" y="601"/>
                </a:lnTo>
                <a:lnTo>
                  <a:pt x="1710" y="602"/>
                </a:lnTo>
                <a:lnTo>
                  <a:pt x="1710" y="609"/>
                </a:lnTo>
                <a:lnTo>
                  <a:pt x="1718" y="609"/>
                </a:lnTo>
                <a:lnTo>
                  <a:pt x="1720" y="615"/>
                </a:lnTo>
                <a:lnTo>
                  <a:pt x="1717" y="619"/>
                </a:lnTo>
                <a:lnTo>
                  <a:pt x="1717" y="623"/>
                </a:lnTo>
                <a:lnTo>
                  <a:pt x="1736" y="619"/>
                </a:lnTo>
                <a:lnTo>
                  <a:pt x="1730" y="627"/>
                </a:lnTo>
                <a:lnTo>
                  <a:pt x="1718" y="632"/>
                </a:lnTo>
                <a:lnTo>
                  <a:pt x="1714" y="635"/>
                </a:lnTo>
                <a:lnTo>
                  <a:pt x="1704" y="640"/>
                </a:lnTo>
                <a:lnTo>
                  <a:pt x="1699" y="645"/>
                </a:lnTo>
                <a:lnTo>
                  <a:pt x="1712" y="670"/>
                </a:lnTo>
                <a:lnTo>
                  <a:pt x="1713" y="671"/>
                </a:lnTo>
                <a:lnTo>
                  <a:pt x="1715" y="675"/>
                </a:lnTo>
                <a:lnTo>
                  <a:pt x="1716" y="676"/>
                </a:lnTo>
                <a:lnTo>
                  <a:pt x="1716" y="677"/>
                </a:lnTo>
                <a:lnTo>
                  <a:pt x="1718" y="681"/>
                </a:lnTo>
                <a:lnTo>
                  <a:pt x="1718" y="682"/>
                </a:lnTo>
                <a:lnTo>
                  <a:pt x="1719" y="683"/>
                </a:lnTo>
                <a:lnTo>
                  <a:pt x="1720" y="684"/>
                </a:lnTo>
                <a:lnTo>
                  <a:pt x="1722" y="688"/>
                </a:lnTo>
                <a:lnTo>
                  <a:pt x="1722" y="690"/>
                </a:lnTo>
                <a:lnTo>
                  <a:pt x="1725" y="695"/>
                </a:lnTo>
                <a:lnTo>
                  <a:pt x="1726" y="696"/>
                </a:lnTo>
                <a:lnTo>
                  <a:pt x="1725" y="697"/>
                </a:lnTo>
                <a:lnTo>
                  <a:pt x="1724" y="697"/>
                </a:lnTo>
                <a:lnTo>
                  <a:pt x="1724" y="697"/>
                </a:lnTo>
                <a:lnTo>
                  <a:pt x="1723" y="697"/>
                </a:lnTo>
                <a:lnTo>
                  <a:pt x="1723" y="697"/>
                </a:lnTo>
                <a:lnTo>
                  <a:pt x="1722" y="697"/>
                </a:lnTo>
                <a:lnTo>
                  <a:pt x="1720" y="700"/>
                </a:lnTo>
                <a:lnTo>
                  <a:pt x="1720" y="700"/>
                </a:lnTo>
                <a:lnTo>
                  <a:pt x="1718" y="701"/>
                </a:lnTo>
                <a:lnTo>
                  <a:pt x="1717" y="703"/>
                </a:lnTo>
                <a:lnTo>
                  <a:pt x="1716" y="703"/>
                </a:lnTo>
                <a:lnTo>
                  <a:pt x="1716" y="704"/>
                </a:lnTo>
                <a:lnTo>
                  <a:pt x="1715" y="704"/>
                </a:lnTo>
                <a:lnTo>
                  <a:pt x="1715" y="705"/>
                </a:lnTo>
                <a:lnTo>
                  <a:pt x="1714" y="705"/>
                </a:lnTo>
                <a:lnTo>
                  <a:pt x="1714" y="705"/>
                </a:lnTo>
                <a:lnTo>
                  <a:pt x="1714" y="706"/>
                </a:lnTo>
                <a:lnTo>
                  <a:pt x="1714" y="706"/>
                </a:lnTo>
                <a:lnTo>
                  <a:pt x="1713" y="706"/>
                </a:lnTo>
                <a:lnTo>
                  <a:pt x="1712" y="707"/>
                </a:lnTo>
                <a:lnTo>
                  <a:pt x="1712" y="707"/>
                </a:lnTo>
                <a:lnTo>
                  <a:pt x="1712" y="708"/>
                </a:lnTo>
                <a:lnTo>
                  <a:pt x="1711" y="708"/>
                </a:lnTo>
                <a:lnTo>
                  <a:pt x="1711" y="709"/>
                </a:lnTo>
                <a:lnTo>
                  <a:pt x="1710" y="709"/>
                </a:lnTo>
                <a:lnTo>
                  <a:pt x="1710" y="709"/>
                </a:lnTo>
                <a:lnTo>
                  <a:pt x="1710" y="710"/>
                </a:lnTo>
                <a:lnTo>
                  <a:pt x="1709" y="710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1"/>
                </a:lnTo>
                <a:lnTo>
                  <a:pt x="1709" y="712"/>
                </a:lnTo>
                <a:lnTo>
                  <a:pt x="1708" y="712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3"/>
                </a:lnTo>
                <a:lnTo>
                  <a:pt x="1708" y="714"/>
                </a:lnTo>
                <a:lnTo>
                  <a:pt x="1708" y="714"/>
                </a:lnTo>
                <a:lnTo>
                  <a:pt x="1708" y="715"/>
                </a:lnTo>
                <a:lnTo>
                  <a:pt x="1708" y="715"/>
                </a:lnTo>
                <a:lnTo>
                  <a:pt x="1708" y="716"/>
                </a:lnTo>
                <a:lnTo>
                  <a:pt x="1708" y="716"/>
                </a:lnTo>
                <a:lnTo>
                  <a:pt x="1708" y="717"/>
                </a:lnTo>
                <a:lnTo>
                  <a:pt x="1708" y="718"/>
                </a:lnTo>
                <a:lnTo>
                  <a:pt x="1708" y="719"/>
                </a:lnTo>
                <a:lnTo>
                  <a:pt x="1708" y="719"/>
                </a:lnTo>
                <a:lnTo>
                  <a:pt x="1708" y="719"/>
                </a:lnTo>
                <a:lnTo>
                  <a:pt x="1707" y="720"/>
                </a:lnTo>
                <a:lnTo>
                  <a:pt x="1707" y="721"/>
                </a:lnTo>
                <a:lnTo>
                  <a:pt x="1707" y="722"/>
                </a:lnTo>
                <a:lnTo>
                  <a:pt x="1707" y="723"/>
                </a:lnTo>
                <a:lnTo>
                  <a:pt x="1707" y="724"/>
                </a:lnTo>
                <a:lnTo>
                  <a:pt x="1706" y="726"/>
                </a:lnTo>
                <a:lnTo>
                  <a:pt x="1706" y="726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7"/>
                </a:lnTo>
                <a:lnTo>
                  <a:pt x="1706" y="728"/>
                </a:lnTo>
                <a:lnTo>
                  <a:pt x="1706" y="729"/>
                </a:lnTo>
                <a:lnTo>
                  <a:pt x="1706" y="730"/>
                </a:lnTo>
                <a:lnTo>
                  <a:pt x="1706" y="731"/>
                </a:lnTo>
                <a:lnTo>
                  <a:pt x="1705" y="733"/>
                </a:lnTo>
                <a:lnTo>
                  <a:pt x="1705" y="735"/>
                </a:lnTo>
                <a:lnTo>
                  <a:pt x="1705" y="736"/>
                </a:lnTo>
                <a:lnTo>
                  <a:pt x="1704" y="737"/>
                </a:lnTo>
                <a:lnTo>
                  <a:pt x="1704" y="738"/>
                </a:lnTo>
                <a:lnTo>
                  <a:pt x="1704" y="739"/>
                </a:lnTo>
                <a:lnTo>
                  <a:pt x="1704" y="740"/>
                </a:lnTo>
                <a:lnTo>
                  <a:pt x="1698" y="742"/>
                </a:lnTo>
                <a:lnTo>
                  <a:pt x="1697" y="743"/>
                </a:lnTo>
                <a:lnTo>
                  <a:pt x="1691" y="745"/>
                </a:lnTo>
                <a:lnTo>
                  <a:pt x="1688" y="746"/>
                </a:lnTo>
                <a:lnTo>
                  <a:pt x="1687" y="747"/>
                </a:lnTo>
                <a:lnTo>
                  <a:pt x="1681" y="749"/>
                </a:lnTo>
                <a:lnTo>
                  <a:pt x="1679" y="751"/>
                </a:lnTo>
                <a:lnTo>
                  <a:pt x="1676" y="759"/>
                </a:lnTo>
                <a:lnTo>
                  <a:pt x="1675" y="760"/>
                </a:lnTo>
                <a:lnTo>
                  <a:pt x="1679" y="771"/>
                </a:lnTo>
                <a:lnTo>
                  <a:pt x="1682" y="773"/>
                </a:lnTo>
                <a:lnTo>
                  <a:pt x="1682" y="774"/>
                </a:lnTo>
                <a:lnTo>
                  <a:pt x="1683" y="774"/>
                </a:lnTo>
                <a:lnTo>
                  <a:pt x="1682" y="775"/>
                </a:lnTo>
                <a:lnTo>
                  <a:pt x="1681" y="776"/>
                </a:lnTo>
                <a:lnTo>
                  <a:pt x="1681" y="777"/>
                </a:lnTo>
                <a:lnTo>
                  <a:pt x="1680" y="777"/>
                </a:lnTo>
                <a:lnTo>
                  <a:pt x="1680" y="778"/>
                </a:lnTo>
                <a:lnTo>
                  <a:pt x="1679" y="779"/>
                </a:lnTo>
                <a:lnTo>
                  <a:pt x="1678" y="780"/>
                </a:lnTo>
                <a:lnTo>
                  <a:pt x="1678" y="780"/>
                </a:lnTo>
                <a:lnTo>
                  <a:pt x="1677" y="780"/>
                </a:lnTo>
                <a:lnTo>
                  <a:pt x="1676" y="781"/>
                </a:lnTo>
                <a:lnTo>
                  <a:pt x="1675" y="781"/>
                </a:lnTo>
                <a:lnTo>
                  <a:pt x="1674" y="782"/>
                </a:lnTo>
                <a:lnTo>
                  <a:pt x="1672" y="783"/>
                </a:lnTo>
                <a:lnTo>
                  <a:pt x="1671" y="783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4"/>
                </a:lnTo>
                <a:lnTo>
                  <a:pt x="1671" y="785"/>
                </a:lnTo>
                <a:lnTo>
                  <a:pt x="1670" y="785"/>
                </a:lnTo>
                <a:lnTo>
                  <a:pt x="1670" y="785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6"/>
                </a:lnTo>
                <a:lnTo>
                  <a:pt x="1670" y="787"/>
                </a:lnTo>
                <a:lnTo>
                  <a:pt x="1669" y="787"/>
                </a:lnTo>
                <a:lnTo>
                  <a:pt x="1669" y="787"/>
                </a:lnTo>
                <a:lnTo>
                  <a:pt x="1669" y="788"/>
                </a:lnTo>
                <a:lnTo>
                  <a:pt x="1669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89"/>
                </a:lnTo>
                <a:lnTo>
                  <a:pt x="1668" y="790"/>
                </a:lnTo>
                <a:lnTo>
                  <a:pt x="1668" y="790"/>
                </a:lnTo>
                <a:lnTo>
                  <a:pt x="1668" y="791"/>
                </a:lnTo>
                <a:lnTo>
                  <a:pt x="1667" y="790"/>
                </a:lnTo>
                <a:lnTo>
                  <a:pt x="1667" y="790"/>
                </a:lnTo>
                <a:lnTo>
                  <a:pt x="1666" y="792"/>
                </a:lnTo>
                <a:lnTo>
                  <a:pt x="1666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4" y="792"/>
                </a:lnTo>
                <a:lnTo>
                  <a:pt x="1663" y="792"/>
                </a:lnTo>
                <a:lnTo>
                  <a:pt x="1663" y="792"/>
                </a:lnTo>
                <a:lnTo>
                  <a:pt x="1662" y="792"/>
                </a:lnTo>
                <a:lnTo>
                  <a:pt x="1662" y="792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1"/>
                </a:lnTo>
                <a:lnTo>
                  <a:pt x="1662" y="790"/>
                </a:lnTo>
                <a:lnTo>
                  <a:pt x="1662" y="790"/>
                </a:lnTo>
                <a:lnTo>
                  <a:pt x="1661" y="790"/>
                </a:lnTo>
                <a:lnTo>
                  <a:pt x="1661" y="789"/>
                </a:lnTo>
                <a:lnTo>
                  <a:pt x="1660" y="789"/>
                </a:lnTo>
                <a:lnTo>
                  <a:pt x="1660" y="790"/>
                </a:lnTo>
                <a:lnTo>
                  <a:pt x="1659" y="790"/>
                </a:lnTo>
                <a:lnTo>
                  <a:pt x="1659" y="790"/>
                </a:lnTo>
                <a:lnTo>
                  <a:pt x="1658" y="791"/>
                </a:lnTo>
                <a:lnTo>
                  <a:pt x="1658" y="791"/>
                </a:lnTo>
                <a:lnTo>
                  <a:pt x="1657" y="791"/>
                </a:lnTo>
                <a:lnTo>
                  <a:pt x="1656" y="791"/>
                </a:lnTo>
                <a:lnTo>
                  <a:pt x="1656" y="792"/>
                </a:lnTo>
                <a:lnTo>
                  <a:pt x="1656" y="791"/>
                </a:lnTo>
                <a:lnTo>
                  <a:pt x="1656" y="791"/>
                </a:lnTo>
                <a:lnTo>
                  <a:pt x="1655" y="791"/>
                </a:lnTo>
                <a:lnTo>
                  <a:pt x="1655" y="791"/>
                </a:lnTo>
                <a:lnTo>
                  <a:pt x="1654" y="791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4" y="792"/>
                </a:lnTo>
                <a:lnTo>
                  <a:pt x="1653" y="792"/>
                </a:lnTo>
                <a:lnTo>
                  <a:pt x="1653" y="793"/>
                </a:lnTo>
                <a:lnTo>
                  <a:pt x="1653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3"/>
                </a:lnTo>
                <a:lnTo>
                  <a:pt x="1652" y="794"/>
                </a:lnTo>
                <a:lnTo>
                  <a:pt x="1651" y="794"/>
                </a:lnTo>
                <a:lnTo>
                  <a:pt x="1651" y="794"/>
                </a:lnTo>
                <a:lnTo>
                  <a:pt x="1650" y="795"/>
                </a:lnTo>
                <a:lnTo>
                  <a:pt x="1650" y="795"/>
                </a:lnTo>
                <a:lnTo>
                  <a:pt x="1650" y="795"/>
                </a:lnTo>
                <a:lnTo>
                  <a:pt x="1649" y="796"/>
                </a:lnTo>
                <a:lnTo>
                  <a:pt x="1649" y="796"/>
                </a:lnTo>
                <a:lnTo>
                  <a:pt x="1648" y="796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8" y="797"/>
                </a:lnTo>
                <a:lnTo>
                  <a:pt x="1647" y="797"/>
                </a:lnTo>
                <a:lnTo>
                  <a:pt x="1647" y="797"/>
                </a:lnTo>
                <a:lnTo>
                  <a:pt x="1647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8"/>
                </a:lnTo>
                <a:lnTo>
                  <a:pt x="1646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799"/>
                </a:lnTo>
                <a:lnTo>
                  <a:pt x="1645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0"/>
                </a:lnTo>
                <a:lnTo>
                  <a:pt x="1644" y="801"/>
                </a:lnTo>
                <a:lnTo>
                  <a:pt x="1643" y="801"/>
                </a:lnTo>
                <a:lnTo>
                  <a:pt x="1643" y="801"/>
                </a:lnTo>
                <a:lnTo>
                  <a:pt x="1642" y="801"/>
                </a:lnTo>
                <a:lnTo>
                  <a:pt x="1642" y="802"/>
                </a:lnTo>
                <a:lnTo>
                  <a:pt x="1642" y="802"/>
                </a:lnTo>
                <a:lnTo>
                  <a:pt x="1642" y="802"/>
                </a:lnTo>
                <a:lnTo>
                  <a:pt x="1641" y="802"/>
                </a:lnTo>
                <a:lnTo>
                  <a:pt x="1641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3"/>
                </a:lnTo>
                <a:lnTo>
                  <a:pt x="1640" y="804"/>
                </a:lnTo>
                <a:lnTo>
                  <a:pt x="1639" y="804"/>
                </a:lnTo>
                <a:lnTo>
                  <a:pt x="1639" y="804"/>
                </a:lnTo>
                <a:lnTo>
                  <a:pt x="1638" y="805"/>
                </a:lnTo>
                <a:lnTo>
                  <a:pt x="1638" y="805"/>
                </a:lnTo>
                <a:lnTo>
                  <a:pt x="1637" y="806"/>
                </a:lnTo>
                <a:lnTo>
                  <a:pt x="1637" y="806"/>
                </a:lnTo>
                <a:lnTo>
                  <a:pt x="1636" y="806"/>
                </a:lnTo>
                <a:lnTo>
                  <a:pt x="1636" y="807"/>
                </a:lnTo>
                <a:lnTo>
                  <a:pt x="1635" y="807"/>
                </a:lnTo>
                <a:lnTo>
                  <a:pt x="1634" y="808"/>
                </a:lnTo>
                <a:lnTo>
                  <a:pt x="1634" y="808"/>
                </a:lnTo>
                <a:lnTo>
                  <a:pt x="1634" y="809"/>
                </a:lnTo>
                <a:lnTo>
                  <a:pt x="1633" y="809"/>
                </a:lnTo>
                <a:lnTo>
                  <a:pt x="1632" y="809"/>
                </a:lnTo>
                <a:lnTo>
                  <a:pt x="1632" y="810"/>
                </a:lnTo>
                <a:lnTo>
                  <a:pt x="1632" y="810"/>
                </a:lnTo>
                <a:lnTo>
                  <a:pt x="1631" y="811"/>
                </a:lnTo>
                <a:lnTo>
                  <a:pt x="1631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1"/>
                </a:lnTo>
                <a:lnTo>
                  <a:pt x="1630" y="812"/>
                </a:lnTo>
                <a:lnTo>
                  <a:pt x="1629" y="812"/>
                </a:lnTo>
                <a:lnTo>
                  <a:pt x="1629" y="812"/>
                </a:lnTo>
                <a:lnTo>
                  <a:pt x="1628" y="812"/>
                </a:lnTo>
                <a:lnTo>
                  <a:pt x="1628" y="813"/>
                </a:lnTo>
                <a:lnTo>
                  <a:pt x="1628" y="813"/>
                </a:lnTo>
                <a:lnTo>
                  <a:pt x="1627" y="813"/>
                </a:lnTo>
                <a:lnTo>
                  <a:pt x="1627" y="813"/>
                </a:lnTo>
                <a:lnTo>
                  <a:pt x="1626" y="813"/>
                </a:lnTo>
                <a:lnTo>
                  <a:pt x="1626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4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5"/>
                </a:lnTo>
                <a:lnTo>
                  <a:pt x="1625" y="816"/>
                </a:lnTo>
                <a:lnTo>
                  <a:pt x="1626" y="816"/>
                </a:lnTo>
                <a:lnTo>
                  <a:pt x="1626" y="816"/>
                </a:lnTo>
                <a:lnTo>
                  <a:pt x="1626" y="817"/>
                </a:lnTo>
                <a:lnTo>
                  <a:pt x="1626" y="817"/>
                </a:lnTo>
                <a:lnTo>
                  <a:pt x="1625" y="817"/>
                </a:lnTo>
                <a:lnTo>
                  <a:pt x="1625" y="817"/>
                </a:lnTo>
                <a:lnTo>
                  <a:pt x="1624" y="817"/>
                </a:lnTo>
                <a:lnTo>
                  <a:pt x="1624" y="817"/>
                </a:lnTo>
                <a:lnTo>
                  <a:pt x="1623" y="818"/>
                </a:lnTo>
                <a:lnTo>
                  <a:pt x="1623" y="818"/>
                </a:lnTo>
                <a:lnTo>
                  <a:pt x="1622" y="818"/>
                </a:lnTo>
                <a:lnTo>
                  <a:pt x="1621" y="819"/>
                </a:lnTo>
                <a:lnTo>
                  <a:pt x="1621" y="819"/>
                </a:lnTo>
                <a:lnTo>
                  <a:pt x="1620" y="819"/>
                </a:lnTo>
                <a:lnTo>
                  <a:pt x="1620" y="819"/>
                </a:lnTo>
                <a:lnTo>
                  <a:pt x="1619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8" y="820"/>
                </a:lnTo>
                <a:lnTo>
                  <a:pt x="1617" y="821"/>
                </a:lnTo>
                <a:lnTo>
                  <a:pt x="1617" y="821"/>
                </a:lnTo>
                <a:lnTo>
                  <a:pt x="1616" y="821"/>
                </a:lnTo>
                <a:lnTo>
                  <a:pt x="1616" y="821"/>
                </a:lnTo>
                <a:lnTo>
                  <a:pt x="1615" y="821"/>
                </a:lnTo>
                <a:lnTo>
                  <a:pt x="1615" y="821"/>
                </a:lnTo>
                <a:lnTo>
                  <a:pt x="1614" y="822"/>
                </a:lnTo>
                <a:lnTo>
                  <a:pt x="1613" y="822"/>
                </a:lnTo>
                <a:lnTo>
                  <a:pt x="1613" y="822"/>
                </a:lnTo>
                <a:lnTo>
                  <a:pt x="1612" y="822"/>
                </a:lnTo>
                <a:lnTo>
                  <a:pt x="1611" y="822"/>
                </a:lnTo>
                <a:lnTo>
                  <a:pt x="1610" y="823"/>
                </a:lnTo>
                <a:lnTo>
                  <a:pt x="1610" y="823"/>
                </a:lnTo>
                <a:lnTo>
                  <a:pt x="1609" y="823"/>
                </a:lnTo>
                <a:lnTo>
                  <a:pt x="1609" y="823"/>
                </a:lnTo>
                <a:lnTo>
                  <a:pt x="1608" y="823"/>
                </a:lnTo>
                <a:lnTo>
                  <a:pt x="1608" y="824"/>
                </a:lnTo>
                <a:lnTo>
                  <a:pt x="1607" y="824"/>
                </a:lnTo>
                <a:lnTo>
                  <a:pt x="1607" y="824"/>
                </a:lnTo>
                <a:lnTo>
                  <a:pt x="1606" y="825"/>
                </a:lnTo>
                <a:lnTo>
                  <a:pt x="1606" y="825"/>
                </a:lnTo>
                <a:lnTo>
                  <a:pt x="1606" y="825"/>
                </a:lnTo>
                <a:lnTo>
                  <a:pt x="1605" y="826"/>
                </a:lnTo>
                <a:lnTo>
                  <a:pt x="1605" y="826"/>
                </a:lnTo>
                <a:lnTo>
                  <a:pt x="1604" y="827"/>
                </a:lnTo>
                <a:lnTo>
                  <a:pt x="1604" y="827"/>
                </a:lnTo>
                <a:lnTo>
                  <a:pt x="1604" y="827"/>
                </a:lnTo>
                <a:lnTo>
                  <a:pt x="1603" y="828"/>
                </a:lnTo>
                <a:lnTo>
                  <a:pt x="1603" y="828"/>
                </a:lnTo>
                <a:lnTo>
                  <a:pt x="1603" y="829"/>
                </a:lnTo>
                <a:lnTo>
                  <a:pt x="1602" y="829"/>
                </a:lnTo>
                <a:lnTo>
                  <a:pt x="1602" y="829"/>
                </a:lnTo>
                <a:lnTo>
                  <a:pt x="1602" y="830"/>
                </a:lnTo>
                <a:lnTo>
                  <a:pt x="1602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1" y="830"/>
                </a:lnTo>
                <a:lnTo>
                  <a:pt x="1600" y="830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600" y="829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8"/>
                </a:lnTo>
                <a:lnTo>
                  <a:pt x="1599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7"/>
                </a:lnTo>
                <a:lnTo>
                  <a:pt x="1598" y="826"/>
                </a:lnTo>
                <a:lnTo>
                  <a:pt x="1597" y="826"/>
                </a:lnTo>
                <a:lnTo>
                  <a:pt x="1597" y="826"/>
                </a:lnTo>
                <a:lnTo>
                  <a:pt x="1597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6" y="825"/>
                </a:lnTo>
                <a:lnTo>
                  <a:pt x="1595" y="824"/>
                </a:lnTo>
                <a:lnTo>
                  <a:pt x="1595" y="824"/>
                </a:lnTo>
                <a:lnTo>
                  <a:pt x="1595" y="823"/>
                </a:lnTo>
                <a:lnTo>
                  <a:pt x="1594" y="823"/>
                </a:lnTo>
                <a:lnTo>
                  <a:pt x="1594" y="823"/>
                </a:lnTo>
                <a:lnTo>
                  <a:pt x="1594" y="822"/>
                </a:lnTo>
                <a:lnTo>
                  <a:pt x="1593" y="822"/>
                </a:lnTo>
                <a:lnTo>
                  <a:pt x="1591" y="822"/>
                </a:lnTo>
                <a:lnTo>
                  <a:pt x="1588" y="823"/>
                </a:lnTo>
                <a:lnTo>
                  <a:pt x="1586" y="827"/>
                </a:lnTo>
                <a:lnTo>
                  <a:pt x="1583" y="832"/>
                </a:lnTo>
                <a:lnTo>
                  <a:pt x="1582" y="833"/>
                </a:lnTo>
                <a:lnTo>
                  <a:pt x="1582" y="833"/>
                </a:lnTo>
                <a:lnTo>
                  <a:pt x="1581" y="836"/>
                </a:lnTo>
                <a:lnTo>
                  <a:pt x="1580" y="838"/>
                </a:lnTo>
                <a:lnTo>
                  <a:pt x="1579" y="839"/>
                </a:lnTo>
                <a:lnTo>
                  <a:pt x="1578" y="841"/>
                </a:lnTo>
                <a:lnTo>
                  <a:pt x="1576" y="843"/>
                </a:lnTo>
                <a:lnTo>
                  <a:pt x="1576" y="845"/>
                </a:lnTo>
                <a:lnTo>
                  <a:pt x="1575" y="847"/>
                </a:lnTo>
                <a:lnTo>
                  <a:pt x="1570" y="854"/>
                </a:lnTo>
                <a:lnTo>
                  <a:pt x="1568" y="859"/>
                </a:lnTo>
                <a:lnTo>
                  <a:pt x="1565" y="863"/>
                </a:lnTo>
                <a:lnTo>
                  <a:pt x="1564" y="867"/>
                </a:lnTo>
                <a:lnTo>
                  <a:pt x="1563" y="867"/>
                </a:lnTo>
                <a:lnTo>
                  <a:pt x="1563" y="868"/>
                </a:lnTo>
                <a:lnTo>
                  <a:pt x="1562" y="872"/>
                </a:lnTo>
                <a:lnTo>
                  <a:pt x="1558" y="881"/>
                </a:lnTo>
                <a:lnTo>
                  <a:pt x="1557" y="883"/>
                </a:lnTo>
                <a:lnTo>
                  <a:pt x="1554" y="888"/>
                </a:lnTo>
                <a:lnTo>
                  <a:pt x="1552" y="893"/>
                </a:lnTo>
                <a:lnTo>
                  <a:pt x="1549" y="899"/>
                </a:lnTo>
                <a:lnTo>
                  <a:pt x="1547" y="902"/>
                </a:lnTo>
                <a:lnTo>
                  <a:pt x="1546" y="904"/>
                </a:lnTo>
                <a:lnTo>
                  <a:pt x="1546" y="905"/>
                </a:lnTo>
                <a:lnTo>
                  <a:pt x="1546" y="905"/>
                </a:lnTo>
                <a:lnTo>
                  <a:pt x="1544" y="908"/>
                </a:lnTo>
                <a:lnTo>
                  <a:pt x="1540" y="918"/>
                </a:lnTo>
                <a:lnTo>
                  <a:pt x="1538" y="922"/>
                </a:lnTo>
                <a:lnTo>
                  <a:pt x="1536" y="927"/>
                </a:lnTo>
                <a:lnTo>
                  <a:pt x="1535" y="929"/>
                </a:lnTo>
                <a:lnTo>
                  <a:pt x="1530" y="938"/>
                </a:lnTo>
                <a:lnTo>
                  <a:pt x="1528" y="942"/>
                </a:lnTo>
                <a:lnTo>
                  <a:pt x="1527" y="946"/>
                </a:lnTo>
                <a:lnTo>
                  <a:pt x="1526" y="947"/>
                </a:lnTo>
                <a:lnTo>
                  <a:pt x="1526" y="949"/>
                </a:lnTo>
                <a:lnTo>
                  <a:pt x="1528" y="949"/>
                </a:lnTo>
                <a:lnTo>
                  <a:pt x="1530" y="950"/>
                </a:lnTo>
                <a:lnTo>
                  <a:pt x="1531" y="950"/>
                </a:lnTo>
                <a:lnTo>
                  <a:pt x="1534" y="951"/>
                </a:lnTo>
                <a:lnTo>
                  <a:pt x="1536" y="951"/>
                </a:lnTo>
                <a:lnTo>
                  <a:pt x="1536" y="951"/>
                </a:lnTo>
                <a:lnTo>
                  <a:pt x="1537" y="951"/>
                </a:lnTo>
                <a:lnTo>
                  <a:pt x="1539" y="952"/>
                </a:lnTo>
                <a:lnTo>
                  <a:pt x="1540" y="953"/>
                </a:lnTo>
                <a:lnTo>
                  <a:pt x="1542" y="954"/>
                </a:lnTo>
                <a:lnTo>
                  <a:pt x="1541" y="955"/>
                </a:lnTo>
                <a:lnTo>
                  <a:pt x="1540" y="957"/>
                </a:lnTo>
                <a:lnTo>
                  <a:pt x="1540" y="958"/>
                </a:lnTo>
                <a:lnTo>
                  <a:pt x="1539" y="959"/>
                </a:lnTo>
                <a:lnTo>
                  <a:pt x="1539" y="960"/>
                </a:lnTo>
                <a:lnTo>
                  <a:pt x="1539" y="961"/>
                </a:lnTo>
                <a:lnTo>
                  <a:pt x="1539" y="961"/>
                </a:lnTo>
                <a:lnTo>
                  <a:pt x="1539" y="962"/>
                </a:lnTo>
                <a:lnTo>
                  <a:pt x="1540" y="963"/>
                </a:lnTo>
                <a:lnTo>
                  <a:pt x="1540" y="964"/>
                </a:lnTo>
                <a:lnTo>
                  <a:pt x="1540" y="965"/>
                </a:lnTo>
                <a:lnTo>
                  <a:pt x="1539" y="965"/>
                </a:lnTo>
                <a:lnTo>
                  <a:pt x="1539" y="965"/>
                </a:lnTo>
                <a:lnTo>
                  <a:pt x="1540" y="966"/>
                </a:lnTo>
                <a:lnTo>
                  <a:pt x="1541" y="967"/>
                </a:lnTo>
                <a:lnTo>
                  <a:pt x="1542" y="968"/>
                </a:lnTo>
                <a:lnTo>
                  <a:pt x="1542" y="969"/>
                </a:lnTo>
                <a:lnTo>
                  <a:pt x="1545" y="968"/>
                </a:lnTo>
                <a:lnTo>
                  <a:pt x="1546" y="968"/>
                </a:lnTo>
                <a:lnTo>
                  <a:pt x="1549" y="968"/>
                </a:lnTo>
                <a:lnTo>
                  <a:pt x="1550" y="968"/>
                </a:lnTo>
                <a:lnTo>
                  <a:pt x="1553" y="968"/>
                </a:lnTo>
                <a:lnTo>
                  <a:pt x="1557" y="968"/>
                </a:lnTo>
                <a:lnTo>
                  <a:pt x="1563" y="971"/>
                </a:lnTo>
                <a:lnTo>
                  <a:pt x="1566" y="973"/>
                </a:lnTo>
                <a:lnTo>
                  <a:pt x="1567" y="975"/>
                </a:lnTo>
                <a:lnTo>
                  <a:pt x="1568" y="977"/>
                </a:lnTo>
                <a:lnTo>
                  <a:pt x="1572" y="983"/>
                </a:lnTo>
                <a:lnTo>
                  <a:pt x="1572" y="990"/>
                </a:lnTo>
                <a:lnTo>
                  <a:pt x="1574" y="996"/>
                </a:lnTo>
                <a:lnTo>
                  <a:pt x="1575" y="998"/>
                </a:lnTo>
                <a:lnTo>
                  <a:pt x="1576" y="999"/>
                </a:lnTo>
                <a:lnTo>
                  <a:pt x="1576" y="1004"/>
                </a:lnTo>
                <a:lnTo>
                  <a:pt x="1576" y="1004"/>
                </a:lnTo>
                <a:lnTo>
                  <a:pt x="1576" y="1005"/>
                </a:lnTo>
                <a:lnTo>
                  <a:pt x="1575" y="1009"/>
                </a:lnTo>
                <a:lnTo>
                  <a:pt x="1574" y="1011"/>
                </a:lnTo>
                <a:lnTo>
                  <a:pt x="1572" y="1015"/>
                </a:lnTo>
                <a:lnTo>
                  <a:pt x="1570" y="1020"/>
                </a:lnTo>
                <a:lnTo>
                  <a:pt x="1568" y="1024"/>
                </a:lnTo>
                <a:lnTo>
                  <a:pt x="1566" y="1027"/>
                </a:lnTo>
                <a:lnTo>
                  <a:pt x="1562" y="1034"/>
                </a:lnTo>
                <a:lnTo>
                  <a:pt x="1560" y="1039"/>
                </a:lnTo>
                <a:lnTo>
                  <a:pt x="1559" y="1043"/>
                </a:lnTo>
                <a:lnTo>
                  <a:pt x="1558" y="1047"/>
                </a:lnTo>
                <a:lnTo>
                  <a:pt x="1556" y="1053"/>
                </a:lnTo>
                <a:lnTo>
                  <a:pt x="1554" y="1068"/>
                </a:lnTo>
                <a:lnTo>
                  <a:pt x="1550" y="1081"/>
                </a:lnTo>
                <a:lnTo>
                  <a:pt x="1549" y="1083"/>
                </a:lnTo>
                <a:lnTo>
                  <a:pt x="1546" y="1091"/>
                </a:lnTo>
                <a:lnTo>
                  <a:pt x="1544" y="1093"/>
                </a:lnTo>
                <a:lnTo>
                  <a:pt x="1544" y="1093"/>
                </a:lnTo>
                <a:lnTo>
                  <a:pt x="1542" y="1095"/>
                </a:lnTo>
                <a:lnTo>
                  <a:pt x="1542" y="1096"/>
                </a:lnTo>
                <a:lnTo>
                  <a:pt x="1540" y="1097"/>
                </a:lnTo>
                <a:lnTo>
                  <a:pt x="1540" y="1098"/>
                </a:lnTo>
                <a:lnTo>
                  <a:pt x="1540" y="1099"/>
                </a:lnTo>
                <a:lnTo>
                  <a:pt x="1539" y="1099"/>
                </a:lnTo>
                <a:lnTo>
                  <a:pt x="1539" y="1099"/>
                </a:lnTo>
                <a:lnTo>
                  <a:pt x="1539" y="1100"/>
                </a:lnTo>
                <a:lnTo>
                  <a:pt x="1538" y="1100"/>
                </a:lnTo>
                <a:lnTo>
                  <a:pt x="1538" y="1101"/>
                </a:lnTo>
                <a:lnTo>
                  <a:pt x="1538" y="1101"/>
                </a:lnTo>
                <a:lnTo>
                  <a:pt x="1538" y="1103"/>
                </a:lnTo>
                <a:lnTo>
                  <a:pt x="1540" y="1103"/>
                </a:lnTo>
                <a:lnTo>
                  <a:pt x="1541" y="1103"/>
                </a:lnTo>
                <a:lnTo>
                  <a:pt x="1544" y="1103"/>
                </a:lnTo>
                <a:lnTo>
                  <a:pt x="1546" y="1103"/>
                </a:lnTo>
                <a:lnTo>
                  <a:pt x="1549" y="1103"/>
                </a:lnTo>
                <a:lnTo>
                  <a:pt x="1548" y="1104"/>
                </a:lnTo>
                <a:lnTo>
                  <a:pt x="1548" y="1105"/>
                </a:lnTo>
                <a:lnTo>
                  <a:pt x="1549" y="1105"/>
                </a:lnTo>
                <a:lnTo>
                  <a:pt x="1550" y="1106"/>
                </a:lnTo>
                <a:lnTo>
                  <a:pt x="1550" y="1107"/>
                </a:lnTo>
                <a:lnTo>
                  <a:pt x="1550" y="1109"/>
                </a:lnTo>
                <a:lnTo>
                  <a:pt x="1551" y="1110"/>
                </a:lnTo>
                <a:lnTo>
                  <a:pt x="1552" y="1111"/>
                </a:lnTo>
                <a:lnTo>
                  <a:pt x="1553" y="1113"/>
                </a:lnTo>
                <a:lnTo>
                  <a:pt x="1554" y="1115"/>
                </a:lnTo>
                <a:lnTo>
                  <a:pt x="1554" y="1117"/>
                </a:lnTo>
                <a:lnTo>
                  <a:pt x="1556" y="1120"/>
                </a:lnTo>
                <a:lnTo>
                  <a:pt x="1557" y="1123"/>
                </a:lnTo>
                <a:lnTo>
                  <a:pt x="1558" y="1126"/>
                </a:lnTo>
                <a:lnTo>
                  <a:pt x="1558" y="1131"/>
                </a:lnTo>
                <a:lnTo>
                  <a:pt x="1558" y="1135"/>
                </a:lnTo>
                <a:lnTo>
                  <a:pt x="1561" y="1136"/>
                </a:lnTo>
                <a:lnTo>
                  <a:pt x="1563" y="1137"/>
                </a:lnTo>
                <a:lnTo>
                  <a:pt x="1563" y="1142"/>
                </a:lnTo>
                <a:lnTo>
                  <a:pt x="1562" y="1151"/>
                </a:lnTo>
                <a:lnTo>
                  <a:pt x="1562" y="1153"/>
                </a:lnTo>
                <a:lnTo>
                  <a:pt x="1563" y="1157"/>
                </a:lnTo>
                <a:lnTo>
                  <a:pt x="1562" y="1157"/>
                </a:lnTo>
                <a:lnTo>
                  <a:pt x="1561" y="1157"/>
                </a:lnTo>
                <a:lnTo>
                  <a:pt x="1560" y="1158"/>
                </a:lnTo>
                <a:lnTo>
                  <a:pt x="1560" y="1158"/>
                </a:lnTo>
                <a:lnTo>
                  <a:pt x="1559" y="1158"/>
                </a:lnTo>
                <a:lnTo>
                  <a:pt x="1558" y="1157"/>
                </a:lnTo>
                <a:lnTo>
                  <a:pt x="1558" y="1157"/>
                </a:lnTo>
                <a:lnTo>
                  <a:pt x="1557" y="1157"/>
                </a:lnTo>
                <a:lnTo>
                  <a:pt x="1556" y="1156"/>
                </a:lnTo>
                <a:lnTo>
                  <a:pt x="1555" y="1155"/>
                </a:lnTo>
                <a:lnTo>
                  <a:pt x="1554" y="1155"/>
                </a:lnTo>
                <a:lnTo>
                  <a:pt x="1552" y="1155"/>
                </a:lnTo>
                <a:lnTo>
                  <a:pt x="1551" y="1155"/>
                </a:lnTo>
                <a:lnTo>
                  <a:pt x="1550" y="1154"/>
                </a:lnTo>
                <a:lnTo>
                  <a:pt x="1548" y="1154"/>
                </a:lnTo>
                <a:lnTo>
                  <a:pt x="1548" y="1154"/>
                </a:lnTo>
                <a:lnTo>
                  <a:pt x="1546" y="1153"/>
                </a:lnTo>
                <a:lnTo>
                  <a:pt x="1547" y="1154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5"/>
                </a:lnTo>
                <a:lnTo>
                  <a:pt x="1547" y="1156"/>
                </a:lnTo>
                <a:lnTo>
                  <a:pt x="1547" y="1156"/>
                </a:lnTo>
                <a:lnTo>
                  <a:pt x="1547" y="1157"/>
                </a:lnTo>
                <a:lnTo>
                  <a:pt x="1548" y="1158"/>
                </a:lnTo>
                <a:lnTo>
                  <a:pt x="1548" y="1159"/>
                </a:lnTo>
                <a:lnTo>
                  <a:pt x="1549" y="1160"/>
                </a:lnTo>
                <a:lnTo>
                  <a:pt x="1549" y="1161"/>
                </a:lnTo>
                <a:lnTo>
                  <a:pt x="1549" y="1163"/>
                </a:lnTo>
                <a:lnTo>
                  <a:pt x="1550" y="1165"/>
                </a:lnTo>
                <a:lnTo>
                  <a:pt x="1551" y="1166"/>
                </a:lnTo>
                <a:lnTo>
                  <a:pt x="1550" y="1169"/>
                </a:lnTo>
                <a:lnTo>
                  <a:pt x="1550" y="1171"/>
                </a:lnTo>
                <a:lnTo>
                  <a:pt x="1548" y="1173"/>
                </a:lnTo>
                <a:lnTo>
                  <a:pt x="1550" y="1176"/>
                </a:lnTo>
                <a:lnTo>
                  <a:pt x="1550" y="1177"/>
                </a:lnTo>
                <a:lnTo>
                  <a:pt x="1549" y="1177"/>
                </a:lnTo>
                <a:lnTo>
                  <a:pt x="1546" y="1177"/>
                </a:lnTo>
                <a:lnTo>
                  <a:pt x="1536" y="1177"/>
                </a:lnTo>
                <a:lnTo>
                  <a:pt x="1536" y="1187"/>
                </a:lnTo>
                <a:lnTo>
                  <a:pt x="1537" y="1197"/>
                </a:lnTo>
                <a:lnTo>
                  <a:pt x="1537" y="1211"/>
                </a:lnTo>
                <a:lnTo>
                  <a:pt x="1537" y="1213"/>
                </a:lnTo>
                <a:lnTo>
                  <a:pt x="1538" y="1213"/>
                </a:lnTo>
                <a:lnTo>
                  <a:pt x="1550" y="1212"/>
                </a:lnTo>
                <a:lnTo>
                  <a:pt x="1560" y="1210"/>
                </a:lnTo>
                <a:lnTo>
                  <a:pt x="1562" y="1223"/>
                </a:lnTo>
                <a:lnTo>
                  <a:pt x="1562" y="1225"/>
                </a:lnTo>
                <a:lnTo>
                  <a:pt x="1558" y="1225"/>
                </a:lnTo>
                <a:lnTo>
                  <a:pt x="1554" y="1225"/>
                </a:lnTo>
                <a:lnTo>
                  <a:pt x="1548" y="1226"/>
                </a:lnTo>
                <a:lnTo>
                  <a:pt x="1542" y="1225"/>
                </a:lnTo>
                <a:lnTo>
                  <a:pt x="1540" y="1225"/>
                </a:lnTo>
                <a:lnTo>
                  <a:pt x="1537" y="1225"/>
                </a:lnTo>
                <a:lnTo>
                  <a:pt x="1537" y="1223"/>
                </a:lnTo>
                <a:lnTo>
                  <a:pt x="1537" y="1222"/>
                </a:lnTo>
                <a:lnTo>
                  <a:pt x="1537" y="1219"/>
                </a:lnTo>
                <a:lnTo>
                  <a:pt x="1537" y="1219"/>
                </a:lnTo>
                <a:lnTo>
                  <a:pt x="1537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6" y="1219"/>
                </a:lnTo>
                <a:lnTo>
                  <a:pt x="1535" y="1219"/>
                </a:lnTo>
                <a:lnTo>
                  <a:pt x="1535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4" y="1218"/>
                </a:lnTo>
                <a:lnTo>
                  <a:pt x="1533" y="1217"/>
                </a:lnTo>
                <a:lnTo>
                  <a:pt x="1533" y="1217"/>
                </a:lnTo>
                <a:lnTo>
                  <a:pt x="1533" y="1217"/>
                </a:lnTo>
                <a:lnTo>
                  <a:pt x="1532" y="1217"/>
                </a:lnTo>
                <a:lnTo>
                  <a:pt x="1532" y="1217"/>
                </a:lnTo>
                <a:lnTo>
                  <a:pt x="1532" y="1216"/>
                </a:lnTo>
                <a:lnTo>
                  <a:pt x="1532" y="1216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5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4"/>
                </a:lnTo>
                <a:lnTo>
                  <a:pt x="1532" y="1213"/>
                </a:lnTo>
                <a:lnTo>
                  <a:pt x="1532" y="1213"/>
                </a:lnTo>
                <a:lnTo>
                  <a:pt x="1531" y="1213"/>
                </a:lnTo>
                <a:lnTo>
                  <a:pt x="1531" y="1213"/>
                </a:lnTo>
                <a:lnTo>
                  <a:pt x="1531" y="1212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1"/>
                </a:lnTo>
                <a:lnTo>
                  <a:pt x="1530" y="1210"/>
                </a:lnTo>
                <a:lnTo>
                  <a:pt x="1529" y="1211"/>
                </a:lnTo>
                <a:lnTo>
                  <a:pt x="1529" y="1213"/>
                </a:lnTo>
                <a:lnTo>
                  <a:pt x="1529" y="1213"/>
                </a:lnTo>
                <a:lnTo>
                  <a:pt x="1530" y="1214"/>
                </a:lnTo>
                <a:lnTo>
                  <a:pt x="1530" y="1215"/>
                </a:lnTo>
                <a:lnTo>
                  <a:pt x="1529" y="1215"/>
                </a:lnTo>
                <a:lnTo>
                  <a:pt x="1528" y="1216"/>
                </a:lnTo>
                <a:lnTo>
                  <a:pt x="1527" y="1216"/>
                </a:lnTo>
                <a:lnTo>
                  <a:pt x="1526" y="1216"/>
                </a:lnTo>
                <a:lnTo>
                  <a:pt x="1526" y="1216"/>
                </a:lnTo>
                <a:lnTo>
                  <a:pt x="1524" y="1216"/>
                </a:lnTo>
                <a:lnTo>
                  <a:pt x="1524" y="1217"/>
                </a:lnTo>
                <a:lnTo>
                  <a:pt x="1523" y="1217"/>
                </a:lnTo>
                <a:lnTo>
                  <a:pt x="1522" y="1217"/>
                </a:lnTo>
                <a:lnTo>
                  <a:pt x="1521" y="1217"/>
                </a:lnTo>
                <a:lnTo>
                  <a:pt x="1520" y="1217"/>
                </a:lnTo>
                <a:lnTo>
                  <a:pt x="1520" y="1217"/>
                </a:lnTo>
                <a:lnTo>
                  <a:pt x="1519" y="1217"/>
                </a:lnTo>
                <a:lnTo>
                  <a:pt x="1519" y="1218"/>
                </a:lnTo>
                <a:lnTo>
                  <a:pt x="1518" y="1219"/>
                </a:lnTo>
                <a:lnTo>
                  <a:pt x="1518" y="1219"/>
                </a:lnTo>
                <a:lnTo>
                  <a:pt x="1517" y="1219"/>
                </a:lnTo>
                <a:lnTo>
                  <a:pt x="1517" y="1219"/>
                </a:lnTo>
                <a:lnTo>
                  <a:pt x="1516" y="1219"/>
                </a:lnTo>
                <a:lnTo>
                  <a:pt x="1515" y="1218"/>
                </a:lnTo>
                <a:lnTo>
                  <a:pt x="1514" y="1218"/>
                </a:lnTo>
                <a:lnTo>
                  <a:pt x="1514" y="1217"/>
                </a:lnTo>
                <a:lnTo>
                  <a:pt x="1514" y="1217"/>
                </a:lnTo>
                <a:lnTo>
                  <a:pt x="1513" y="1217"/>
                </a:lnTo>
                <a:lnTo>
                  <a:pt x="1513" y="1217"/>
                </a:lnTo>
                <a:lnTo>
                  <a:pt x="1512" y="1217"/>
                </a:lnTo>
                <a:lnTo>
                  <a:pt x="1511" y="1216"/>
                </a:lnTo>
                <a:lnTo>
                  <a:pt x="1510" y="1216"/>
                </a:lnTo>
                <a:lnTo>
                  <a:pt x="1510" y="1216"/>
                </a:lnTo>
                <a:lnTo>
                  <a:pt x="1509" y="1216"/>
                </a:lnTo>
                <a:lnTo>
                  <a:pt x="1508" y="1215"/>
                </a:lnTo>
                <a:lnTo>
                  <a:pt x="1508" y="1215"/>
                </a:lnTo>
                <a:lnTo>
                  <a:pt x="1507" y="1215"/>
                </a:lnTo>
                <a:lnTo>
                  <a:pt x="1506" y="1216"/>
                </a:lnTo>
                <a:lnTo>
                  <a:pt x="1505" y="1216"/>
                </a:lnTo>
                <a:lnTo>
                  <a:pt x="1504" y="1215"/>
                </a:lnTo>
                <a:lnTo>
                  <a:pt x="1504" y="1216"/>
                </a:lnTo>
                <a:lnTo>
                  <a:pt x="1503" y="1215"/>
                </a:lnTo>
                <a:lnTo>
                  <a:pt x="1503" y="1215"/>
                </a:lnTo>
                <a:lnTo>
                  <a:pt x="1502" y="1215"/>
                </a:lnTo>
                <a:lnTo>
                  <a:pt x="1502" y="1215"/>
                </a:lnTo>
                <a:lnTo>
                  <a:pt x="1501" y="1215"/>
                </a:lnTo>
                <a:lnTo>
                  <a:pt x="1500" y="1215"/>
                </a:lnTo>
                <a:lnTo>
                  <a:pt x="1499" y="1214"/>
                </a:lnTo>
                <a:lnTo>
                  <a:pt x="1497" y="1213"/>
                </a:lnTo>
                <a:lnTo>
                  <a:pt x="1496" y="1212"/>
                </a:lnTo>
                <a:lnTo>
                  <a:pt x="1495" y="1212"/>
                </a:lnTo>
                <a:lnTo>
                  <a:pt x="1495" y="1212"/>
                </a:lnTo>
                <a:lnTo>
                  <a:pt x="1494" y="1211"/>
                </a:lnTo>
                <a:lnTo>
                  <a:pt x="1494" y="1211"/>
                </a:lnTo>
                <a:lnTo>
                  <a:pt x="1493" y="1211"/>
                </a:lnTo>
                <a:lnTo>
                  <a:pt x="1492" y="1211"/>
                </a:lnTo>
                <a:lnTo>
                  <a:pt x="1492" y="1211"/>
                </a:lnTo>
                <a:lnTo>
                  <a:pt x="1491" y="1211"/>
                </a:lnTo>
                <a:lnTo>
                  <a:pt x="1490" y="1211"/>
                </a:lnTo>
                <a:lnTo>
                  <a:pt x="1490" y="1212"/>
                </a:lnTo>
                <a:lnTo>
                  <a:pt x="1490" y="1212"/>
                </a:lnTo>
                <a:lnTo>
                  <a:pt x="1490" y="1213"/>
                </a:lnTo>
                <a:lnTo>
                  <a:pt x="1489" y="1213"/>
                </a:lnTo>
                <a:lnTo>
                  <a:pt x="1489" y="1214"/>
                </a:lnTo>
                <a:lnTo>
                  <a:pt x="1489" y="1214"/>
                </a:lnTo>
                <a:lnTo>
                  <a:pt x="1489" y="1215"/>
                </a:lnTo>
                <a:lnTo>
                  <a:pt x="1489" y="1215"/>
                </a:lnTo>
                <a:lnTo>
                  <a:pt x="1488" y="1216"/>
                </a:lnTo>
                <a:lnTo>
                  <a:pt x="1488" y="1216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8" y="1217"/>
                </a:lnTo>
                <a:lnTo>
                  <a:pt x="1487" y="1217"/>
                </a:lnTo>
                <a:lnTo>
                  <a:pt x="1487" y="1217"/>
                </a:lnTo>
                <a:lnTo>
                  <a:pt x="1487" y="1218"/>
                </a:lnTo>
                <a:lnTo>
                  <a:pt x="1487" y="1222"/>
                </a:lnTo>
                <a:lnTo>
                  <a:pt x="1483" y="1226"/>
                </a:lnTo>
                <a:lnTo>
                  <a:pt x="1483" y="1226"/>
                </a:lnTo>
                <a:lnTo>
                  <a:pt x="1483" y="1226"/>
                </a:lnTo>
                <a:lnTo>
                  <a:pt x="1484" y="1226"/>
                </a:lnTo>
                <a:lnTo>
                  <a:pt x="1485" y="1226"/>
                </a:lnTo>
                <a:lnTo>
                  <a:pt x="1485" y="1226"/>
                </a:lnTo>
                <a:lnTo>
                  <a:pt x="1486" y="1226"/>
                </a:lnTo>
                <a:lnTo>
                  <a:pt x="1486" y="1226"/>
                </a:lnTo>
                <a:lnTo>
                  <a:pt x="1487" y="1226"/>
                </a:lnTo>
                <a:lnTo>
                  <a:pt x="1488" y="1225"/>
                </a:lnTo>
                <a:lnTo>
                  <a:pt x="1489" y="1225"/>
                </a:lnTo>
                <a:lnTo>
                  <a:pt x="1490" y="1225"/>
                </a:lnTo>
                <a:lnTo>
                  <a:pt x="1491" y="1225"/>
                </a:lnTo>
                <a:lnTo>
                  <a:pt x="1492" y="1225"/>
                </a:lnTo>
                <a:lnTo>
                  <a:pt x="1492" y="1225"/>
                </a:lnTo>
                <a:lnTo>
                  <a:pt x="1493" y="1225"/>
                </a:lnTo>
                <a:lnTo>
                  <a:pt x="1494" y="1225"/>
                </a:lnTo>
                <a:lnTo>
                  <a:pt x="1495" y="1225"/>
                </a:lnTo>
                <a:lnTo>
                  <a:pt x="1496" y="1225"/>
                </a:lnTo>
                <a:lnTo>
                  <a:pt x="1497" y="1225"/>
                </a:lnTo>
                <a:lnTo>
                  <a:pt x="1498" y="1226"/>
                </a:lnTo>
                <a:lnTo>
                  <a:pt x="1498" y="1226"/>
                </a:lnTo>
                <a:lnTo>
                  <a:pt x="1499" y="1227"/>
                </a:lnTo>
                <a:lnTo>
                  <a:pt x="1499" y="1227"/>
                </a:lnTo>
                <a:lnTo>
                  <a:pt x="1499" y="1228"/>
                </a:lnTo>
                <a:lnTo>
                  <a:pt x="1499" y="1229"/>
                </a:lnTo>
                <a:lnTo>
                  <a:pt x="1499" y="1230"/>
                </a:lnTo>
                <a:lnTo>
                  <a:pt x="1499" y="1231"/>
                </a:lnTo>
                <a:lnTo>
                  <a:pt x="1499" y="1232"/>
                </a:lnTo>
                <a:lnTo>
                  <a:pt x="1498" y="1233"/>
                </a:lnTo>
                <a:lnTo>
                  <a:pt x="1498" y="1233"/>
                </a:lnTo>
                <a:lnTo>
                  <a:pt x="1497" y="1234"/>
                </a:lnTo>
                <a:lnTo>
                  <a:pt x="1497" y="1235"/>
                </a:lnTo>
                <a:lnTo>
                  <a:pt x="1496" y="1235"/>
                </a:lnTo>
                <a:lnTo>
                  <a:pt x="1496" y="1235"/>
                </a:lnTo>
                <a:lnTo>
                  <a:pt x="1494" y="1236"/>
                </a:lnTo>
                <a:lnTo>
                  <a:pt x="1492" y="1236"/>
                </a:lnTo>
                <a:lnTo>
                  <a:pt x="1489" y="1236"/>
                </a:lnTo>
                <a:lnTo>
                  <a:pt x="1487" y="1236"/>
                </a:lnTo>
                <a:lnTo>
                  <a:pt x="1486" y="1236"/>
                </a:lnTo>
                <a:lnTo>
                  <a:pt x="1484" y="1236"/>
                </a:lnTo>
                <a:lnTo>
                  <a:pt x="1484" y="1236"/>
                </a:lnTo>
                <a:lnTo>
                  <a:pt x="1482" y="1236"/>
                </a:lnTo>
                <a:lnTo>
                  <a:pt x="1481" y="1236"/>
                </a:lnTo>
                <a:lnTo>
                  <a:pt x="1481" y="1237"/>
                </a:lnTo>
                <a:lnTo>
                  <a:pt x="1481" y="1238"/>
                </a:lnTo>
                <a:lnTo>
                  <a:pt x="1481" y="1239"/>
                </a:lnTo>
                <a:lnTo>
                  <a:pt x="1482" y="1240"/>
                </a:lnTo>
                <a:lnTo>
                  <a:pt x="1482" y="1241"/>
                </a:lnTo>
                <a:lnTo>
                  <a:pt x="1482" y="1243"/>
                </a:lnTo>
                <a:lnTo>
                  <a:pt x="1482" y="1244"/>
                </a:lnTo>
                <a:lnTo>
                  <a:pt x="1482" y="1244"/>
                </a:lnTo>
                <a:lnTo>
                  <a:pt x="1482" y="1246"/>
                </a:lnTo>
                <a:lnTo>
                  <a:pt x="1483" y="1247"/>
                </a:lnTo>
                <a:lnTo>
                  <a:pt x="1483" y="1250"/>
                </a:lnTo>
                <a:lnTo>
                  <a:pt x="1465" y="1260"/>
                </a:lnTo>
                <a:lnTo>
                  <a:pt x="1464" y="1262"/>
                </a:lnTo>
                <a:lnTo>
                  <a:pt x="1462" y="1263"/>
                </a:lnTo>
                <a:lnTo>
                  <a:pt x="1460" y="1263"/>
                </a:lnTo>
                <a:lnTo>
                  <a:pt x="1455" y="1267"/>
                </a:lnTo>
                <a:lnTo>
                  <a:pt x="1454" y="1267"/>
                </a:lnTo>
                <a:lnTo>
                  <a:pt x="1447" y="1271"/>
                </a:lnTo>
                <a:lnTo>
                  <a:pt x="1442" y="1273"/>
                </a:lnTo>
                <a:lnTo>
                  <a:pt x="1435" y="1273"/>
                </a:lnTo>
                <a:lnTo>
                  <a:pt x="1431" y="1273"/>
                </a:lnTo>
                <a:lnTo>
                  <a:pt x="1420" y="1271"/>
                </a:lnTo>
                <a:lnTo>
                  <a:pt x="1420" y="1271"/>
                </a:lnTo>
                <a:lnTo>
                  <a:pt x="1417" y="1271"/>
                </a:lnTo>
                <a:lnTo>
                  <a:pt x="1416" y="1271"/>
                </a:lnTo>
                <a:lnTo>
                  <a:pt x="1416" y="1270"/>
                </a:lnTo>
                <a:lnTo>
                  <a:pt x="1416" y="1269"/>
                </a:lnTo>
                <a:lnTo>
                  <a:pt x="1403" y="1266"/>
                </a:lnTo>
                <a:lnTo>
                  <a:pt x="1402" y="1266"/>
                </a:lnTo>
                <a:lnTo>
                  <a:pt x="1402" y="1266"/>
                </a:lnTo>
                <a:lnTo>
                  <a:pt x="1402" y="1265"/>
                </a:lnTo>
                <a:lnTo>
                  <a:pt x="1398" y="1264"/>
                </a:lnTo>
                <a:lnTo>
                  <a:pt x="1398" y="1264"/>
                </a:lnTo>
                <a:lnTo>
                  <a:pt x="1399" y="1264"/>
                </a:lnTo>
                <a:lnTo>
                  <a:pt x="1399" y="1264"/>
                </a:lnTo>
                <a:lnTo>
                  <a:pt x="1399" y="1263"/>
                </a:lnTo>
                <a:lnTo>
                  <a:pt x="1398" y="1263"/>
                </a:lnTo>
                <a:lnTo>
                  <a:pt x="1398" y="1262"/>
                </a:lnTo>
                <a:lnTo>
                  <a:pt x="1398" y="1262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8" y="1261"/>
                </a:lnTo>
                <a:lnTo>
                  <a:pt x="1397" y="1260"/>
                </a:lnTo>
                <a:lnTo>
                  <a:pt x="1397" y="1260"/>
                </a:lnTo>
                <a:lnTo>
                  <a:pt x="1397" y="1259"/>
                </a:lnTo>
                <a:lnTo>
                  <a:pt x="1397" y="1259"/>
                </a:lnTo>
                <a:lnTo>
                  <a:pt x="1397" y="1258"/>
                </a:lnTo>
                <a:lnTo>
                  <a:pt x="1397" y="1258"/>
                </a:lnTo>
                <a:lnTo>
                  <a:pt x="1398" y="1258"/>
                </a:lnTo>
                <a:lnTo>
                  <a:pt x="1398" y="1258"/>
                </a:lnTo>
                <a:lnTo>
                  <a:pt x="1398" y="1257"/>
                </a:lnTo>
                <a:lnTo>
                  <a:pt x="1398" y="1256"/>
                </a:lnTo>
                <a:lnTo>
                  <a:pt x="1398" y="1255"/>
                </a:lnTo>
                <a:lnTo>
                  <a:pt x="1399" y="1254"/>
                </a:lnTo>
                <a:lnTo>
                  <a:pt x="1399" y="1253"/>
                </a:lnTo>
                <a:lnTo>
                  <a:pt x="1399" y="1253"/>
                </a:lnTo>
                <a:lnTo>
                  <a:pt x="1400" y="1252"/>
                </a:lnTo>
                <a:lnTo>
                  <a:pt x="1400" y="1252"/>
                </a:lnTo>
                <a:lnTo>
                  <a:pt x="1400" y="1251"/>
                </a:lnTo>
                <a:lnTo>
                  <a:pt x="1400" y="1251"/>
                </a:lnTo>
                <a:lnTo>
                  <a:pt x="1399" y="1251"/>
                </a:lnTo>
                <a:lnTo>
                  <a:pt x="1399" y="1250"/>
                </a:lnTo>
                <a:lnTo>
                  <a:pt x="1399" y="1249"/>
                </a:lnTo>
                <a:lnTo>
                  <a:pt x="1399" y="1249"/>
                </a:lnTo>
                <a:lnTo>
                  <a:pt x="1400" y="1248"/>
                </a:lnTo>
                <a:lnTo>
                  <a:pt x="1400" y="1247"/>
                </a:lnTo>
                <a:lnTo>
                  <a:pt x="1399" y="1247"/>
                </a:lnTo>
                <a:lnTo>
                  <a:pt x="1399" y="1247"/>
                </a:lnTo>
                <a:lnTo>
                  <a:pt x="1400" y="1247"/>
                </a:lnTo>
                <a:lnTo>
                  <a:pt x="1400" y="1246"/>
                </a:lnTo>
                <a:lnTo>
                  <a:pt x="1400" y="1246"/>
                </a:lnTo>
                <a:lnTo>
                  <a:pt x="1401" y="1246"/>
                </a:lnTo>
                <a:lnTo>
                  <a:pt x="1401" y="1245"/>
                </a:lnTo>
                <a:lnTo>
                  <a:pt x="1401" y="1245"/>
                </a:lnTo>
                <a:lnTo>
                  <a:pt x="1402" y="1244"/>
                </a:lnTo>
                <a:lnTo>
                  <a:pt x="1402" y="1244"/>
                </a:lnTo>
                <a:lnTo>
                  <a:pt x="1402" y="1243"/>
                </a:lnTo>
                <a:lnTo>
                  <a:pt x="1402" y="1242"/>
                </a:lnTo>
                <a:lnTo>
                  <a:pt x="1402" y="1241"/>
                </a:lnTo>
                <a:lnTo>
                  <a:pt x="1402" y="1240"/>
                </a:lnTo>
                <a:lnTo>
                  <a:pt x="1402" y="1240"/>
                </a:lnTo>
                <a:lnTo>
                  <a:pt x="1402" y="1238"/>
                </a:lnTo>
                <a:lnTo>
                  <a:pt x="1403" y="1237"/>
                </a:lnTo>
                <a:lnTo>
                  <a:pt x="1403" y="1237"/>
                </a:lnTo>
                <a:lnTo>
                  <a:pt x="1403" y="1236"/>
                </a:lnTo>
                <a:lnTo>
                  <a:pt x="1404" y="1235"/>
                </a:lnTo>
                <a:lnTo>
                  <a:pt x="1404" y="1234"/>
                </a:lnTo>
                <a:lnTo>
                  <a:pt x="1404" y="1233"/>
                </a:lnTo>
                <a:lnTo>
                  <a:pt x="1404" y="1233"/>
                </a:lnTo>
                <a:lnTo>
                  <a:pt x="1404" y="1232"/>
                </a:lnTo>
                <a:lnTo>
                  <a:pt x="1403" y="1231"/>
                </a:lnTo>
                <a:lnTo>
                  <a:pt x="1404" y="1230"/>
                </a:lnTo>
                <a:lnTo>
                  <a:pt x="1404" y="1229"/>
                </a:lnTo>
                <a:lnTo>
                  <a:pt x="1405" y="1229"/>
                </a:lnTo>
                <a:lnTo>
                  <a:pt x="1405" y="1228"/>
                </a:lnTo>
                <a:lnTo>
                  <a:pt x="1405" y="1228"/>
                </a:lnTo>
                <a:lnTo>
                  <a:pt x="1406" y="1227"/>
                </a:lnTo>
                <a:lnTo>
                  <a:pt x="1406" y="1226"/>
                </a:lnTo>
                <a:lnTo>
                  <a:pt x="1405" y="1226"/>
                </a:lnTo>
                <a:lnTo>
                  <a:pt x="1404" y="1226"/>
                </a:lnTo>
                <a:lnTo>
                  <a:pt x="1402" y="1226"/>
                </a:lnTo>
                <a:lnTo>
                  <a:pt x="1401" y="1226"/>
                </a:lnTo>
                <a:lnTo>
                  <a:pt x="1400" y="1225"/>
                </a:lnTo>
                <a:lnTo>
                  <a:pt x="1400" y="1225"/>
                </a:lnTo>
                <a:lnTo>
                  <a:pt x="1400" y="1225"/>
                </a:lnTo>
                <a:lnTo>
                  <a:pt x="1399" y="1224"/>
                </a:lnTo>
                <a:lnTo>
                  <a:pt x="1399" y="1223"/>
                </a:lnTo>
                <a:lnTo>
                  <a:pt x="1399" y="1223"/>
                </a:lnTo>
                <a:lnTo>
                  <a:pt x="1399" y="1222"/>
                </a:lnTo>
                <a:lnTo>
                  <a:pt x="1399" y="1222"/>
                </a:lnTo>
                <a:lnTo>
                  <a:pt x="1398" y="1221"/>
                </a:lnTo>
                <a:lnTo>
                  <a:pt x="1398" y="1220"/>
                </a:lnTo>
                <a:lnTo>
                  <a:pt x="1398" y="1220"/>
                </a:lnTo>
                <a:lnTo>
                  <a:pt x="1398" y="1219"/>
                </a:lnTo>
                <a:lnTo>
                  <a:pt x="1398" y="1218"/>
                </a:lnTo>
                <a:lnTo>
                  <a:pt x="1396" y="1217"/>
                </a:lnTo>
                <a:lnTo>
                  <a:pt x="1396" y="1217"/>
                </a:lnTo>
                <a:lnTo>
                  <a:pt x="1394" y="1216"/>
                </a:lnTo>
                <a:lnTo>
                  <a:pt x="1394" y="1215"/>
                </a:lnTo>
                <a:lnTo>
                  <a:pt x="1393" y="1213"/>
                </a:lnTo>
                <a:lnTo>
                  <a:pt x="1392" y="1211"/>
                </a:lnTo>
                <a:lnTo>
                  <a:pt x="1391" y="1210"/>
                </a:lnTo>
                <a:lnTo>
                  <a:pt x="1391" y="1208"/>
                </a:lnTo>
                <a:lnTo>
                  <a:pt x="1391" y="1207"/>
                </a:lnTo>
                <a:lnTo>
                  <a:pt x="1391" y="1206"/>
                </a:lnTo>
                <a:lnTo>
                  <a:pt x="1390" y="1203"/>
                </a:lnTo>
                <a:lnTo>
                  <a:pt x="1389" y="1202"/>
                </a:lnTo>
                <a:lnTo>
                  <a:pt x="1388" y="1201"/>
                </a:lnTo>
                <a:lnTo>
                  <a:pt x="1388" y="1200"/>
                </a:lnTo>
                <a:lnTo>
                  <a:pt x="1388" y="1200"/>
                </a:lnTo>
                <a:lnTo>
                  <a:pt x="1387" y="1199"/>
                </a:lnTo>
                <a:lnTo>
                  <a:pt x="1387" y="1198"/>
                </a:lnTo>
                <a:lnTo>
                  <a:pt x="1386" y="1198"/>
                </a:lnTo>
                <a:lnTo>
                  <a:pt x="1385" y="1198"/>
                </a:lnTo>
                <a:lnTo>
                  <a:pt x="1384" y="1198"/>
                </a:lnTo>
                <a:lnTo>
                  <a:pt x="1384" y="1197"/>
                </a:lnTo>
                <a:lnTo>
                  <a:pt x="1383" y="1197"/>
                </a:lnTo>
                <a:lnTo>
                  <a:pt x="1383" y="1197"/>
                </a:lnTo>
                <a:lnTo>
                  <a:pt x="1382" y="1197"/>
                </a:lnTo>
                <a:lnTo>
                  <a:pt x="1382" y="1196"/>
                </a:lnTo>
                <a:lnTo>
                  <a:pt x="1382" y="1196"/>
                </a:lnTo>
                <a:lnTo>
                  <a:pt x="1381" y="1196"/>
                </a:lnTo>
                <a:lnTo>
                  <a:pt x="1381" y="1196"/>
                </a:lnTo>
                <a:lnTo>
                  <a:pt x="1381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80" y="1195"/>
                </a:lnTo>
                <a:lnTo>
                  <a:pt x="1379" y="1195"/>
                </a:lnTo>
                <a:lnTo>
                  <a:pt x="1379" y="1195"/>
                </a:lnTo>
                <a:lnTo>
                  <a:pt x="1378" y="1195"/>
                </a:lnTo>
                <a:lnTo>
                  <a:pt x="1378" y="1195"/>
                </a:lnTo>
                <a:lnTo>
                  <a:pt x="1377" y="1194"/>
                </a:lnTo>
                <a:lnTo>
                  <a:pt x="1376" y="1194"/>
                </a:lnTo>
                <a:lnTo>
                  <a:pt x="1376" y="1193"/>
                </a:lnTo>
                <a:lnTo>
                  <a:pt x="1376" y="1193"/>
                </a:lnTo>
                <a:lnTo>
                  <a:pt x="1375" y="1193"/>
                </a:lnTo>
                <a:lnTo>
                  <a:pt x="1374" y="1192"/>
                </a:lnTo>
                <a:lnTo>
                  <a:pt x="1374" y="1191"/>
                </a:lnTo>
                <a:lnTo>
                  <a:pt x="1372" y="1190"/>
                </a:lnTo>
                <a:lnTo>
                  <a:pt x="1370" y="1189"/>
                </a:lnTo>
                <a:lnTo>
                  <a:pt x="1369" y="1188"/>
                </a:lnTo>
                <a:lnTo>
                  <a:pt x="1367" y="1187"/>
                </a:lnTo>
                <a:lnTo>
                  <a:pt x="1366" y="1187"/>
                </a:lnTo>
                <a:lnTo>
                  <a:pt x="1366" y="1186"/>
                </a:lnTo>
                <a:lnTo>
                  <a:pt x="1366" y="1185"/>
                </a:lnTo>
                <a:lnTo>
                  <a:pt x="1366" y="1185"/>
                </a:lnTo>
                <a:lnTo>
                  <a:pt x="1366" y="1184"/>
                </a:lnTo>
                <a:lnTo>
                  <a:pt x="1366" y="1184"/>
                </a:lnTo>
                <a:lnTo>
                  <a:pt x="1366" y="1183"/>
                </a:lnTo>
                <a:lnTo>
                  <a:pt x="1365" y="1183"/>
                </a:lnTo>
                <a:lnTo>
                  <a:pt x="1364" y="1183"/>
                </a:lnTo>
                <a:lnTo>
                  <a:pt x="1363" y="1183"/>
                </a:lnTo>
                <a:lnTo>
                  <a:pt x="1362" y="1181"/>
                </a:lnTo>
                <a:lnTo>
                  <a:pt x="1362" y="1181"/>
                </a:lnTo>
                <a:lnTo>
                  <a:pt x="1361" y="1180"/>
                </a:lnTo>
                <a:lnTo>
                  <a:pt x="1361" y="1179"/>
                </a:lnTo>
                <a:lnTo>
                  <a:pt x="1360" y="1179"/>
                </a:lnTo>
                <a:lnTo>
                  <a:pt x="1358" y="1177"/>
                </a:lnTo>
                <a:lnTo>
                  <a:pt x="1356" y="1175"/>
                </a:lnTo>
                <a:lnTo>
                  <a:pt x="1355" y="1173"/>
                </a:lnTo>
                <a:lnTo>
                  <a:pt x="1352" y="1173"/>
                </a:lnTo>
                <a:lnTo>
                  <a:pt x="1351" y="1172"/>
                </a:lnTo>
                <a:lnTo>
                  <a:pt x="1350" y="1172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50" y="1171"/>
                </a:lnTo>
                <a:lnTo>
                  <a:pt x="1349" y="1171"/>
                </a:lnTo>
                <a:lnTo>
                  <a:pt x="1349" y="1172"/>
                </a:lnTo>
                <a:lnTo>
                  <a:pt x="1349" y="1172"/>
                </a:lnTo>
                <a:lnTo>
                  <a:pt x="1349" y="1171"/>
                </a:lnTo>
                <a:lnTo>
                  <a:pt x="1349" y="1171"/>
                </a:lnTo>
                <a:lnTo>
                  <a:pt x="1349" y="1171"/>
                </a:lnTo>
                <a:lnTo>
                  <a:pt x="1348" y="1170"/>
                </a:lnTo>
                <a:lnTo>
                  <a:pt x="1346" y="1171"/>
                </a:lnTo>
                <a:lnTo>
                  <a:pt x="1346" y="1170"/>
                </a:lnTo>
                <a:lnTo>
                  <a:pt x="1346" y="1170"/>
                </a:lnTo>
                <a:lnTo>
                  <a:pt x="1346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69"/>
                </a:lnTo>
                <a:lnTo>
                  <a:pt x="1345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4" y="1170"/>
                </a:lnTo>
                <a:lnTo>
                  <a:pt x="1343" y="1170"/>
                </a:lnTo>
                <a:lnTo>
                  <a:pt x="1343" y="1171"/>
                </a:lnTo>
                <a:lnTo>
                  <a:pt x="1342" y="1171"/>
                </a:lnTo>
                <a:lnTo>
                  <a:pt x="1333" y="1162"/>
                </a:lnTo>
                <a:lnTo>
                  <a:pt x="1326" y="1155"/>
                </a:lnTo>
                <a:lnTo>
                  <a:pt x="1327" y="1152"/>
                </a:lnTo>
                <a:lnTo>
                  <a:pt x="1327" y="1152"/>
                </a:lnTo>
                <a:lnTo>
                  <a:pt x="1326" y="1151"/>
                </a:lnTo>
                <a:lnTo>
                  <a:pt x="1326" y="1151"/>
                </a:lnTo>
                <a:lnTo>
                  <a:pt x="1326" y="1150"/>
                </a:lnTo>
                <a:lnTo>
                  <a:pt x="1326" y="1150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9"/>
                </a:lnTo>
                <a:lnTo>
                  <a:pt x="1326" y="1148"/>
                </a:lnTo>
                <a:lnTo>
                  <a:pt x="1326" y="1148"/>
                </a:lnTo>
                <a:lnTo>
                  <a:pt x="1326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5" y="1147"/>
                </a:lnTo>
                <a:lnTo>
                  <a:pt x="1324" y="1147"/>
                </a:lnTo>
                <a:lnTo>
                  <a:pt x="1324" y="1146"/>
                </a:lnTo>
                <a:lnTo>
                  <a:pt x="1324" y="1146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5"/>
                </a:lnTo>
                <a:lnTo>
                  <a:pt x="1324" y="1144"/>
                </a:lnTo>
                <a:lnTo>
                  <a:pt x="1324" y="1144"/>
                </a:lnTo>
                <a:lnTo>
                  <a:pt x="1324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3"/>
                </a:lnTo>
                <a:lnTo>
                  <a:pt x="1325" y="1142"/>
                </a:lnTo>
                <a:lnTo>
                  <a:pt x="1325" y="1142"/>
                </a:lnTo>
                <a:lnTo>
                  <a:pt x="1325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1"/>
                </a:lnTo>
                <a:lnTo>
                  <a:pt x="1324" y="1140"/>
                </a:lnTo>
                <a:lnTo>
                  <a:pt x="1324" y="1140"/>
                </a:lnTo>
                <a:lnTo>
                  <a:pt x="1324" y="1139"/>
                </a:lnTo>
                <a:lnTo>
                  <a:pt x="1324" y="1139"/>
                </a:lnTo>
                <a:lnTo>
                  <a:pt x="1324" y="1139"/>
                </a:lnTo>
                <a:lnTo>
                  <a:pt x="1325" y="1139"/>
                </a:lnTo>
                <a:lnTo>
                  <a:pt x="1325" y="1138"/>
                </a:lnTo>
                <a:lnTo>
                  <a:pt x="1325" y="1138"/>
                </a:lnTo>
                <a:lnTo>
                  <a:pt x="1325" y="1137"/>
                </a:lnTo>
                <a:lnTo>
                  <a:pt x="1325" y="1137"/>
                </a:lnTo>
                <a:lnTo>
                  <a:pt x="1325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7"/>
                </a:lnTo>
                <a:lnTo>
                  <a:pt x="1326" y="1136"/>
                </a:lnTo>
                <a:lnTo>
                  <a:pt x="1327" y="1136"/>
                </a:lnTo>
                <a:lnTo>
                  <a:pt x="1327" y="1136"/>
                </a:lnTo>
                <a:lnTo>
                  <a:pt x="1328" y="1135"/>
                </a:lnTo>
                <a:lnTo>
                  <a:pt x="1328" y="1135"/>
                </a:lnTo>
                <a:lnTo>
                  <a:pt x="1327" y="1135"/>
                </a:lnTo>
                <a:lnTo>
                  <a:pt x="1327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6" y="1135"/>
                </a:lnTo>
                <a:lnTo>
                  <a:pt x="1325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4" y="1135"/>
                </a:lnTo>
                <a:lnTo>
                  <a:pt x="1323" y="1134"/>
                </a:lnTo>
                <a:lnTo>
                  <a:pt x="1322" y="1134"/>
                </a:lnTo>
                <a:lnTo>
                  <a:pt x="1322" y="1133"/>
                </a:lnTo>
                <a:lnTo>
                  <a:pt x="1321" y="1132"/>
                </a:lnTo>
                <a:lnTo>
                  <a:pt x="1321" y="1132"/>
                </a:lnTo>
                <a:lnTo>
                  <a:pt x="1320" y="1131"/>
                </a:lnTo>
                <a:lnTo>
                  <a:pt x="1319" y="1131"/>
                </a:lnTo>
                <a:lnTo>
                  <a:pt x="1319" y="1131"/>
                </a:lnTo>
                <a:lnTo>
                  <a:pt x="1318" y="1129"/>
                </a:lnTo>
                <a:lnTo>
                  <a:pt x="1318" y="1129"/>
                </a:lnTo>
                <a:lnTo>
                  <a:pt x="1314" y="1125"/>
                </a:lnTo>
                <a:lnTo>
                  <a:pt x="1314" y="1125"/>
                </a:lnTo>
                <a:lnTo>
                  <a:pt x="1312" y="1124"/>
                </a:lnTo>
                <a:lnTo>
                  <a:pt x="1310" y="1119"/>
                </a:lnTo>
                <a:lnTo>
                  <a:pt x="1310" y="1118"/>
                </a:lnTo>
                <a:lnTo>
                  <a:pt x="1309" y="1117"/>
                </a:lnTo>
                <a:lnTo>
                  <a:pt x="1308" y="1113"/>
                </a:lnTo>
                <a:lnTo>
                  <a:pt x="1304" y="1110"/>
                </a:lnTo>
                <a:lnTo>
                  <a:pt x="1301" y="1107"/>
                </a:lnTo>
                <a:lnTo>
                  <a:pt x="1297" y="1103"/>
                </a:lnTo>
                <a:lnTo>
                  <a:pt x="1297" y="1102"/>
                </a:lnTo>
                <a:lnTo>
                  <a:pt x="1294" y="1099"/>
                </a:lnTo>
                <a:lnTo>
                  <a:pt x="1292" y="1095"/>
                </a:lnTo>
                <a:lnTo>
                  <a:pt x="1290" y="1094"/>
                </a:lnTo>
                <a:lnTo>
                  <a:pt x="1290" y="1093"/>
                </a:lnTo>
                <a:lnTo>
                  <a:pt x="1289" y="1091"/>
                </a:lnTo>
                <a:lnTo>
                  <a:pt x="1288" y="1090"/>
                </a:lnTo>
                <a:lnTo>
                  <a:pt x="1286" y="1087"/>
                </a:lnTo>
                <a:lnTo>
                  <a:pt x="1285" y="1086"/>
                </a:lnTo>
                <a:lnTo>
                  <a:pt x="1279" y="1081"/>
                </a:lnTo>
                <a:lnTo>
                  <a:pt x="1276" y="1081"/>
                </a:lnTo>
                <a:lnTo>
                  <a:pt x="1276" y="1080"/>
                </a:lnTo>
                <a:lnTo>
                  <a:pt x="1276" y="1080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9"/>
                </a:lnTo>
                <a:lnTo>
                  <a:pt x="1276" y="1078"/>
                </a:lnTo>
                <a:lnTo>
                  <a:pt x="1275" y="1078"/>
                </a:lnTo>
                <a:lnTo>
                  <a:pt x="1275" y="1078"/>
                </a:lnTo>
                <a:lnTo>
                  <a:pt x="1275" y="1077"/>
                </a:lnTo>
                <a:lnTo>
                  <a:pt x="1275" y="1077"/>
                </a:lnTo>
                <a:lnTo>
                  <a:pt x="1276" y="1077"/>
                </a:lnTo>
                <a:lnTo>
                  <a:pt x="1276" y="1077"/>
                </a:lnTo>
                <a:lnTo>
                  <a:pt x="1276" y="1076"/>
                </a:lnTo>
                <a:lnTo>
                  <a:pt x="1276" y="1076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5"/>
                </a:lnTo>
                <a:lnTo>
                  <a:pt x="1276" y="1074"/>
                </a:lnTo>
                <a:lnTo>
                  <a:pt x="1268" y="1073"/>
                </a:lnTo>
                <a:lnTo>
                  <a:pt x="1264" y="1072"/>
                </a:lnTo>
                <a:lnTo>
                  <a:pt x="1255" y="1071"/>
                </a:lnTo>
                <a:lnTo>
                  <a:pt x="1255" y="1071"/>
                </a:lnTo>
                <a:lnTo>
                  <a:pt x="1242" y="1069"/>
                </a:lnTo>
                <a:lnTo>
                  <a:pt x="1241" y="1070"/>
                </a:lnTo>
                <a:lnTo>
                  <a:pt x="1241" y="1076"/>
                </a:lnTo>
                <a:lnTo>
                  <a:pt x="1240" y="1076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7"/>
                </a:lnTo>
                <a:lnTo>
                  <a:pt x="1240" y="1078"/>
                </a:lnTo>
                <a:lnTo>
                  <a:pt x="1239" y="1080"/>
                </a:lnTo>
                <a:lnTo>
                  <a:pt x="1237" y="1080"/>
                </a:lnTo>
                <a:lnTo>
                  <a:pt x="1235" y="1081"/>
                </a:lnTo>
                <a:lnTo>
                  <a:pt x="1230" y="1080"/>
                </a:lnTo>
                <a:lnTo>
                  <a:pt x="1227" y="1081"/>
                </a:lnTo>
                <a:lnTo>
                  <a:pt x="1227" y="1081"/>
                </a:lnTo>
                <a:lnTo>
                  <a:pt x="1226" y="1085"/>
                </a:lnTo>
                <a:lnTo>
                  <a:pt x="1225" y="1086"/>
                </a:lnTo>
                <a:lnTo>
                  <a:pt x="1224" y="1087"/>
                </a:lnTo>
                <a:lnTo>
                  <a:pt x="1224" y="1091"/>
                </a:lnTo>
                <a:lnTo>
                  <a:pt x="1220" y="1094"/>
                </a:lnTo>
                <a:lnTo>
                  <a:pt x="1216" y="1095"/>
                </a:lnTo>
                <a:lnTo>
                  <a:pt x="1214" y="1097"/>
                </a:lnTo>
                <a:lnTo>
                  <a:pt x="1214" y="1097"/>
                </a:lnTo>
                <a:lnTo>
                  <a:pt x="1213" y="1098"/>
                </a:lnTo>
                <a:lnTo>
                  <a:pt x="1213" y="1098"/>
                </a:lnTo>
                <a:lnTo>
                  <a:pt x="1212" y="1099"/>
                </a:lnTo>
                <a:lnTo>
                  <a:pt x="1211" y="1099"/>
                </a:lnTo>
                <a:lnTo>
                  <a:pt x="1210" y="1099"/>
                </a:lnTo>
                <a:lnTo>
                  <a:pt x="1208" y="1099"/>
                </a:lnTo>
                <a:lnTo>
                  <a:pt x="1208" y="1099"/>
                </a:lnTo>
                <a:lnTo>
                  <a:pt x="1207" y="1099"/>
                </a:lnTo>
                <a:lnTo>
                  <a:pt x="1206" y="1099"/>
                </a:lnTo>
                <a:lnTo>
                  <a:pt x="1206" y="1099"/>
                </a:lnTo>
                <a:lnTo>
                  <a:pt x="1205" y="1099"/>
                </a:lnTo>
                <a:lnTo>
                  <a:pt x="1204" y="1099"/>
                </a:lnTo>
                <a:lnTo>
                  <a:pt x="1203" y="1099"/>
                </a:lnTo>
                <a:lnTo>
                  <a:pt x="1202" y="1100"/>
                </a:lnTo>
                <a:lnTo>
                  <a:pt x="1201" y="1100"/>
                </a:lnTo>
                <a:lnTo>
                  <a:pt x="1200" y="1101"/>
                </a:lnTo>
                <a:lnTo>
                  <a:pt x="1199" y="1101"/>
                </a:lnTo>
                <a:lnTo>
                  <a:pt x="1198" y="1102"/>
                </a:lnTo>
                <a:lnTo>
                  <a:pt x="1198" y="1102"/>
                </a:lnTo>
                <a:lnTo>
                  <a:pt x="1197" y="1105"/>
                </a:lnTo>
                <a:lnTo>
                  <a:pt x="1196" y="1106"/>
                </a:lnTo>
                <a:lnTo>
                  <a:pt x="1195" y="1106"/>
                </a:lnTo>
                <a:lnTo>
                  <a:pt x="1195" y="1106"/>
                </a:lnTo>
                <a:lnTo>
                  <a:pt x="1195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4" y="1105"/>
                </a:lnTo>
                <a:lnTo>
                  <a:pt x="1193" y="1105"/>
                </a:lnTo>
                <a:lnTo>
                  <a:pt x="1193" y="1104"/>
                </a:lnTo>
                <a:lnTo>
                  <a:pt x="1192" y="1104"/>
                </a:lnTo>
                <a:lnTo>
                  <a:pt x="1191" y="1103"/>
                </a:lnTo>
                <a:lnTo>
                  <a:pt x="1190" y="1103"/>
                </a:lnTo>
                <a:lnTo>
                  <a:pt x="1189" y="1102"/>
                </a:lnTo>
                <a:lnTo>
                  <a:pt x="1188" y="1101"/>
                </a:lnTo>
                <a:lnTo>
                  <a:pt x="1187" y="1101"/>
                </a:lnTo>
                <a:lnTo>
                  <a:pt x="1187" y="1101"/>
                </a:lnTo>
                <a:lnTo>
                  <a:pt x="1186" y="1100"/>
                </a:lnTo>
                <a:lnTo>
                  <a:pt x="1185" y="1098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7"/>
                </a:lnTo>
                <a:lnTo>
                  <a:pt x="1184" y="1096"/>
                </a:lnTo>
                <a:lnTo>
                  <a:pt x="1183" y="1096"/>
                </a:lnTo>
                <a:lnTo>
                  <a:pt x="1182" y="1097"/>
                </a:lnTo>
                <a:lnTo>
                  <a:pt x="1181" y="1097"/>
                </a:lnTo>
                <a:lnTo>
                  <a:pt x="1180" y="1097"/>
                </a:lnTo>
                <a:lnTo>
                  <a:pt x="1178" y="1098"/>
                </a:lnTo>
                <a:lnTo>
                  <a:pt x="1179" y="1099"/>
                </a:lnTo>
                <a:lnTo>
                  <a:pt x="1179" y="1100"/>
                </a:lnTo>
                <a:lnTo>
                  <a:pt x="1180" y="1101"/>
                </a:lnTo>
                <a:lnTo>
                  <a:pt x="1180" y="1102"/>
                </a:lnTo>
                <a:lnTo>
                  <a:pt x="1180" y="1102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80" y="1103"/>
                </a:lnTo>
                <a:lnTo>
                  <a:pt x="1179" y="1103"/>
                </a:lnTo>
                <a:lnTo>
                  <a:pt x="1179" y="1103"/>
                </a:lnTo>
                <a:lnTo>
                  <a:pt x="1178" y="1103"/>
                </a:lnTo>
                <a:lnTo>
                  <a:pt x="1178" y="1103"/>
                </a:lnTo>
                <a:lnTo>
                  <a:pt x="1178" y="1102"/>
                </a:lnTo>
                <a:lnTo>
                  <a:pt x="1178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2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3"/>
                </a:lnTo>
                <a:lnTo>
                  <a:pt x="1177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6" y="1104"/>
                </a:lnTo>
                <a:lnTo>
                  <a:pt x="1175" y="1104"/>
                </a:lnTo>
                <a:lnTo>
                  <a:pt x="1175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4" y="1104"/>
                </a:lnTo>
                <a:lnTo>
                  <a:pt x="1173" y="1104"/>
                </a:lnTo>
                <a:lnTo>
                  <a:pt x="1173" y="1104"/>
                </a:lnTo>
                <a:lnTo>
                  <a:pt x="1172" y="1104"/>
                </a:lnTo>
                <a:lnTo>
                  <a:pt x="1172" y="1104"/>
                </a:lnTo>
                <a:lnTo>
                  <a:pt x="1171" y="1104"/>
                </a:lnTo>
                <a:lnTo>
                  <a:pt x="1171" y="1105"/>
                </a:lnTo>
                <a:lnTo>
                  <a:pt x="1171" y="1105"/>
                </a:lnTo>
                <a:lnTo>
                  <a:pt x="1170" y="1106"/>
                </a:lnTo>
                <a:lnTo>
                  <a:pt x="1170" y="1106"/>
                </a:lnTo>
                <a:lnTo>
                  <a:pt x="1168" y="1105"/>
                </a:lnTo>
                <a:lnTo>
                  <a:pt x="1168" y="1105"/>
                </a:lnTo>
                <a:lnTo>
                  <a:pt x="1167" y="1105"/>
                </a:lnTo>
                <a:lnTo>
                  <a:pt x="1166" y="1106"/>
                </a:lnTo>
                <a:lnTo>
                  <a:pt x="1166" y="1106"/>
                </a:lnTo>
                <a:lnTo>
                  <a:pt x="1166" y="1106"/>
                </a:lnTo>
                <a:lnTo>
                  <a:pt x="1165" y="1106"/>
                </a:lnTo>
                <a:lnTo>
                  <a:pt x="1165" y="1107"/>
                </a:lnTo>
                <a:lnTo>
                  <a:pt x="1165" y="1107"/>
                </a:lnTo>
                <a:lnTo>
                  <a:pt x="1165" y="1107"/>
                </a:lnTo>
                <a:lnTo>
                  <a:pt x="1164" y="1107"/>
                </a:lnTo>
                <a:lnTo>
                  <a:pt x="1164" y="1109"/>
                </a:lnTo>
                <a:lnTo>
                  <a:pt x="1164" y="1110"/>
                </a:lnTo>
                <a:lnTo>
                  <a:pt x="1164" y="1110"/>
                </a:lnTo>
                <a:lnTo>
                  <a:pt x="1164" y="1112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3"/>
                </a:lnTo>
                <a:lnTo>
                  <a:pt x="1164" y="1114"/>
                </a:lnTo>
                <a:lnTo>
                  <a:pt x="1163" y="1115"/>
                </a:lnTo>
                <a:lnTo>
                  <a:pt x="1163" y="1115"/>
                </a:lnTo>
                <a:lnTo>
                  <a:pt x="1163" y="1116"/>
                </a:lnTo>
                <a:lnTo>
                  <a:pt x="1163" y="1117"/>
                </a:lnTo>
                <a:lnTo>
                  <a:pt x="1163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2" y="1117"/>
                </a:lnTo>
                <a:lnTo>
                  <a:pt x="1161" y="1118"/>
                </a:lnTo>
                <a:lnTo>
                  <a:pt x="1161" y="1119"/>
                </a:lnTo>
                <a:lnTo>
                  <a:pt x="1160" y="1119"/>
                </a:lnTo>
                <a:lnTo>
                  <a:pt x="1160" y="1118"/>
                </a:lnTo>
                <a:lnTo>
                  <a:pt x="1159" y="1117"/>
                </a:lnTo>
                <a:lnTo>
                  <a:pt x="1158" y="1117"/>
                </a:lnTo>
                <a:lnTo>
                  <a:pt x="1156" y="1117"/>
                </a:lnTo>
                <a:lnTo>
                  <a:pt x="1155" y="1118"/>
                </a:lnTo>
                <a:lnTo>
                  <a:pt x="1155" y="1118"/>
                </a:lnTo>
                <a:lnTo>
                  <a:pt x="1154" y="1119"/>
                </a:lnTo>
                <a:lnTo>
                  <a:pt x="1153" y="1120"/>
                </a:lnTo>
                <a:lnTo>
                  <a:pt x="1152" y="1121"/>
                </a:lnTo>
                <a:lnTo>
                  <a:pt x="1152" y="1121"/>
                </a:lnTo>
                <a:lnTo>
                  <a:pt x="1151" y="1122"/>
                </a:lnTo>
                <a:lnTo>
                  <a:pt x="1151" y="1122"/>
                </a:lnTo>
                <a:lnTo>
                  <a:pt x="1150" y="1123"/>
                </a:lnTo>
                <a:lnTo>
                  <a:pt x="1149" y="1123"/>
                </a:lnTo>
                <a:lnTo>
                  <a:pt x="1149" y="1124"/>
                </a:lnTo>
                <a:lnTo>
                  <a:pt x="1149" y="1124"/>
                </a:lnTo>
                <a:lnTo>
                  <a:pt x="1148" y="1125"/>
                </a:lnTo>
                <a:lnTo>
                  <a:pt x="1148" y="1125"/>
                </a:lnTo>
                <a:lnTo>
                  <a:pt x="1148" y="1126"/>
                </a:lnTo>
                <a:lnTo>
                  <a:pt x="1147" y="1126"/>
                </a:lnTo>
                <a:lnTo>
                  <a:pt x="1147" y="1127"/>
                </a:lnTo>
                <a:lnTo>
                  <a:pt x="1147" y="1127"/>
                </a:lnTo>
                <a:lnTo>
                  <a:pt x="1147" y="1127"/>
                </a:lnTo>
                <a:lnTo>
                  <a:pt x="1146" y="1127"/>
                </a:lnTo>
                <a:lnTo>
                  <a:pt x="1145" y="1128"/>
                </a:lnTo>
                <a:lnTo>
                  <a:pt x="1145" y="1128"/>
                </a:lnTo>
                <a:lnTo>
                  <a:pt x="1144" y="1128"/>
                </a:lnTo>
                <a:lnTo>
                  <a:pt x="1144" y="1129"/>
                </a:lnTo>
                <a:lnTo>
                  <a:pt x="1143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2" y="1129"/>
                </a:lnTo>
                <a:lnTo>
                  <a:pt x="1141" y="1129"/>
                </a:lnTo>
                <a:lnTo>
                  <a:pt x="1140" y="1129"/>
                </a:lnTo>
                <a:lnTo>
                  <a:pt x="1140" y="1129"/>
                </a:lnTo>
                <a:lnTo>
                  <a:pt x="1140" y="1130"/>
                </a:lnTo>
                <a:lnTo>
                  <a:pt x="1139" y="1130"/>
                </a:lnTo>
                <a:lnTo>
                  <a:pt x="1138" y="1131"/>
                </a:lnTo>
                <a:lnTo>
                  <a:pt x="1138" y="1131"/>
                </a:lnTo>
                <a:lnTo>
                  <a:pt x="1137" y="1132"/>
                </a:lnTo>
                <a:lnTo>
                  <a:pt x="1136" y="1133"/>
                </a:lnTo>
                <a:lnTo>
                  <a:pt x="1136" y="1133"/>
                </a:lnTo>
                <a:lnTo>
                  <a:pt x="1135" y="1133"/>
                </a:lnTo>
                <a:lnTo>
                  <a:pt x="1134" y="1134"/>
                </a:lnTo>
                <a:lnTo>
                  <a:pt x="1134" y="1134"/>
                </a:lnTo>
                <a:lnTo>
                  <a:pt x="1134" y="1134"/>
                </a:lnTo>
                <a:lnTo>
                  <a:pt x="1133" y="1135"/>
                </a:lnTo>
                <a:lnTo>
                  <a:pt x="1132" y="1135"/>
                </a:lnTo>
                <a:lnTo>
                  <a:pt x="1132" y="1135"/>
                </a:lnTo>
                <a:lnTo>
                  <a:pt x="1131" y="1136"/>
                </a:lnTo>
                <a:lnTo>
                  <a:pt x="1128" y="1138"/>
                </a:lnTo>
                <a:lnTo>
                  <a:pt x="1128" y="1138"/>
                </a:lnTo>
                <a:lnTo>
                  <a:pt x="1128" y="1139"/>
                </a:lnTo>
                <a:lnTo>
                  <a:pt x="1126" y="1139"/>
                </a:lnTo>
                <a:lnTo>
                  <a:pt x="1126" y="1139"/>
                </a:lnTo>
                <a:lnTo>
                  <a:pt x="1125" y="1140"/>
                </a:lnTo>
                <a:lnTo>
                  <a:pt x="1125" y="1140"/>
                </a:lnTo>
                <a:lnTo>
                  <a:pt x="1124" y="1140"/>
                </a:lnTo>
                <a:lnTo>
                  <a:pt x="1124" y="1140"/>
                </a:lnTo>
                <a:lnTo>
                  <a:pt x="1122" y="1141"/>
                </a:lnTo>
                <a:lnTo>
                  <a:pt x="1122" y="1141"/>
                </a:lnTo>
                <a:lnTo>
                  <a:pt x="1121" y="1141"/>
                </a:lnTo>
                <a:lnTo>
                  <a:pt x="1121" y="1141"/>
                </a:lnTo>
                <a:lnTo>
                  <a:pt x="1118" y="1143"/>
                </a:lnTo>
                <a:lnTo>
                  <a:pt x="1116" y="1143"/>
                </a:lnTo>
                <a:lnTo>
                  <a:pt x="1114" y="1144"/>
                </a:lnTo>
                <a:lnTo>
                  <a:pt x="1113" y="1144"/>
                </a:lnTo>
                <a:lnTo>
                  <a:pt x="1112" y="1144"/>
                </a:lnTo>
                <a:lnTo>
                  <a:pt x="1108" y="1145"/>
                </a:lnTo>
                <a:lnTo>
                  <a:pt x="1108" y="1145"/>
                </a:lnTo>
                <a:lnTo>
                  <a:pt x="1106" y="1143"/>
                </a:lnTo>
                <a:lnTo>
                  <a:pt x="1105" y="1141"/>
                </a:lnTo>
                <a:lnTo>
                  <a:pt x="1105" y="1141"/>
                </a:lnTo>
                <a:lnTo>
                  <a:pt x="1105" y="1139"/>
                </a:lnTo>
                <a:lnTo>
                  <a:pt x="1104" y="1138"/>
                </a:lnTo>
                <a:lnTo>
                  <a:pt x="1104" y="1137"/>
                </a:lnTo>
                <a:lnTo>
                  <a:pt x="1102" y="1131"/>
                </a:lnTo>
                <a:lnTo>
                  <a:pt x="1102" y="1130"/>
                </a:lnTo>
                <a:lnTo>
                  <a:pt x="1098" y="1125"/>
                </a:lnTo>
                <a:lnTo>
                  <a:pt x="1094" y="1123"/>
                </a:lnTo>
                <a:lnTo>
                  <a:pt x="1092" y="1122"/>
                </a:lnTo>
                <a:lnTo>
                  <a:pt x="1086" y="1119"/>
                </a:lnTo>
                <a:lnTo>
                  <a:pt x="1084" y="1118"/>
                </a:lnTo>
                <a:lnTo>
                  <a:pt x="1083" y="1117"/>
                </a:lnTo>
                <a:lnTo>
                  <a:pt x="1082" y="1116"/>
                </a:lnTo>
                <a:lnTo>
                  <a:pt x="1080" y="1115"/>
                </a:lnTo>
                <a:lnTo>
                  <a:pt x="1080" y="1115"/>
                </a:lnTo>
                <a:lnTo>
                  <a:pt x="1080" y="1115"/>
                </a:lnTo>
                <a:lnTo>
                  <a:pt x="1078" y="1114"/>
                </a:lnTo>
                <a:lnTo>
                  <a:pt x="1078" y="1114"/>
                </a:lnTo>
                <a:lnTo>
                  <a:pt x="1076" y="1113"/>
                </a:lnTo>
                <a:lnTo>
                  <a:pt x="1075" y="1113"/>
                </a:lnTo>
                <a:lnTo>
                  <a:pt x="1074" y="1112"/>
                </a:lnTo>
                <a:lnTo>
                  <a:pt x="1074" y="1112"/>
                </a:lnTo>
                <a:lnTo>
                  <a:pt x="1072" y="1112"/>
                </a:lnTo>
                <a:lnTo>
                  <a:pt x="1071" y="1111"/>
                </a:lnTo>
                <a:lnTo>
                  <a:pt x="1070" y="1109"/>
                </a:lnTo>
                <a:lnTo>
                  <a:pt x="1067" y="1108"/>
                </a:lnTo>
                <a:lnTo>
                  <a:pt x="1064" y="1107"/>
                </a:lnTo>
                <a:lnTo>
                  <a:pt x="1064" y="1107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3" y="1106"/>
                </a:lnTo>
                <a:lnTo>
                  <a:pt x="1063" y="1107"/>
                </a:lnTo>
                <a:lnTo>
                  <a:pt x="1062" y="1107"/>
                </a:lnTo>
                <a:lnTo>
                  <a:pt x="1062" y="1106"/>
                </a:lnTo>
                <a:lnTo>
                  <a:pt x="1062" y="1106"/>
                </a:lnTo>
                <a:lnTo>
                  <a:pt x="1062" y="1106"/>
                </a:lnTo>
                <a:lnTo>
                  <a:pt x="1061" y="1106"/>
                </a:lnTo>
                <a:lnTo>
                  <a:pt x="1062" y="1106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5"/>
                </a:lnTo>
                <a:lnTo>
                  <a:pt x="1062" y="1104"/>
                </a:lnTo>
                <a:lnTo>
                  <a:pt x="1062" y="1104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3"/>
                </a:lnTo>
                <a:lnTo>
                  <a:pt x="1062" y="1102"/>
                </a:lnTo>
                <a:lnTo>
                  <a:pt x="1062" y="1102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1"/>
                </a:lnTo>
                <a:lnTo>
                  <a:pt x="1062" y="1100"/>
                </a:lnTo>
                <a:lnTo>
                  <a:pt x="1063" y="1100"/>
                </a:lnTo>
                <a:lnTo>
                  <a:pt x="1063" y="1100"/>
                </a:lnTo>
                <a:lnTo>
                  <a:pt x="1064" y="1100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4" y="1099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8"/>
                </a:lnTo>
                <a:lnTo>
                  <a:pt x="1065" y="1097"/>
                </a:lnTo>
                <a:lnTo>
                  <a:pt x="1066" y="1097"/>
                </a:lnTo>
                <a:lnTo>
                  <a:pt x="1066" y="1097"/>
                </a:lnTo>
                <a:lnTo>
                  <a:pt x="1065" y="1097"/>
                </a:lnTo>
                <a:lnTo>
                  <a:pt x="1065" y="1097"/>
                </a:lnTo>
                <a:lnTo>
                  <a:pt x="1064" y="1096"/>
                </a:lnTo>
                <a:lnTo>
                  <a:pt x="1064" y="1096"/>
                </a:lnTo>
                <a:lnTo>
                  <a:pt x="1064" y="1096"/>
                </a:lnTo>
                <a:lnTo>
                  <a:pt x="1063" y="1096"/>
                </a:lnTo>
                <a:lnTo>
                  <a:pt x="1063" y="1095"/>
                </a:lnTo>
                <a:lnTo>
                  <a:pt x="1063" y="1095"/>
                </a:lnTo>
                <a:lnTo>
                  <a:pt x="1062" y="1095"/>
                </a:lnTo>
                <a:lnTo>
                  <a:pt x="1063" y="1094"/>
                </a:lnTo>
                <a:lnTo>
                  <a:pt x="1063" y="1094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3"/>
                </a:lnTo>
                <a:lnTo>
                  <a:pt x="1063" y="1092"/>
                </a:lnTo>
                <a:lnTo>
                  <a:pt x="1063" y="1092"/>
                </a:lnTo>
                <a:lnTo>
                  <a:pt x="1063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4" y="1091"/>
                </a:lnTo>
                <a:lnTo>
                  <a:pt x="1063" y="1090"/>
                </a:lnTo>
                <a:lnTo>
                  <a:pt x="1063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2" y="1090"/>
                </a:lnTo>
                <a:lnTo>
                  <a:pt x="1061" y="1090"/>
                </a:lnTo>
                <a:lnTo>
                  <a:pt x="1061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90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9"/>
                </a:lnTo>
                <a:lnTo>
                  <a:pt x="1060" y="1088"/>
                </a:lnTo>
                <a:lnTo>
                  <a:pt x="1060" y="1088"/>
                </a:lnTo>
                <a:lnTo>
                  <a:pt x="1059" y="1088"/>
                </a:lnTo>
                <a:lnTo>
                  <a:pt x="1059" y="1088"/>
                </a:lnTo>
                <a:lnTo>
                  <a:pt x="1060" y="1088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7"/>
                </a:lnTo>
                <a:lnTo>
                  <a:pt x="1060" y="1086"/>
                </a:lnTo>
                <a:lnTo>
                  <a:pt x="1060" y="1086"/>
                </a:lnTo>
                <a:lnTo>
                  <a:pt x="1059" y="1086"/>
                </a:lnTo>
                <a:lnTo>
                  <a:pt x="1059" y="1085"/>
                </a:lnTo>
                <a:lnTo>
                  <a:pt x="1059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5"/>
                </a:lnTo>
                <a:lnTo>
                  <a:pt x="1058" y="1084"/>
                </a:lnTo>
                <a:lnTo>
                  <a:pt x="1057" y="1084"/>
                </a:lnTo>
                <a:lnTo>
                  <a:pt x="1057" y="1084"/>
                </a:lnTo>
                <a:lnTo>
                  <a:pt x="1056" y="1084"/>
                </a:lnTo>
                <a:lnTo>
                  <a:pt x="1056" y="1083"/>
                </a:lnTo>
                <a:lnTo>
                  <a:pt x="1056" y="1083"/>
                </a:lnTo>
                <a:lnTo>
                  <a:pt x="1055" y="1083"/>
                </a:lnTo>
                <a:lnTo>
                  <a:pt x="1055" y="1083"/>
                </a:lnTo>
                <a:lnTo>
                  <a:pt x="1055" y="1082"/>
                </a:lnTo>
                <a:lnTo>
                  <a:pt x="1055" y="1082"/>
                </a:lnTo>
                <a:lnTo>
                  <a:pt x="1055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4" y="1081"/>
                </a:lnTo>
                <a:lnTo>
                  <a:pt x="1053" y="1081"/>
                </a:lnTo>
                <a:lnTo>
                  <a:pt x="1053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2"/>
                </a:lnTo>
                <a:lnTo>
                  <a:pt x="1052" y="1081"/>
                </a:lnTo>
                <a:lnTo>
                  <a:pt x="1052" y="1081"/>
                </a:lnTo>
                <a:lnTo>
                  <a:pt x="1052" y="1081"/>
                </a:lnTo>
                <a:lnTo>
                  <a:pt x="1053" y="1080"/>
                </a:lnTo>
                <a:lnTo>
                  <a:pt x="1053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80"/>
                </a:lnTo>
                <a:lnTo>
                  <a:pt x="1054" y="1079"/>
                </a:lnTo>
                <a:lnTo>
                  <a:pt x="1054" y="1079"/>
                </a:lnTo>
                <a:lnTo>
                  <a:pt x="1053" y="1079"/>
                </a:lnTo>
                <a:lnTo>
                  <a:pt x="1052" y="1079"/>
                </a:lnTo>
                <a:lnTo>
                  <a:pt x="1052" y="1078"/>
                </a:lnTo>
                <a:lnTo>
                  <a:pt x="1052" y="1078"/>
                </a:lnTo>
                <a:lnTo>
                  <a:pt x="1051" y="1078"/>
                </a:lnTo>
                <a:lnTo>
                  <a:pt x="1051" y="1078"/>
                </a:lnTo>
                <a:lnTo>
                  <a:pt x="1050" y="1078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50" y="1079"/>
                </a:lnTo>
                <a:lnTo>
                  <a:pt x="1049" y="1078"/>
                </a:lnTo>
                <a:lnTo>
                  <a:pt x="1049" y="1078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7"/>
                </a:lnTo>
                <a:lnTo>
                  <a:pt x="1049" y="1076"/>
                </a:lnTo>
                <a:lnTo>
                  <a:pt x="1050" y="1076"/>
                </a:lnTo>
                <a:lnTo>
                  <a:pt x="1050" y="1076"/>
                </a:lnTo>
                <a:lnTo>
                  <a:pt x="1051" y="1076"/>
                </a:lnTo>
                <a:lnTo>
                  <a:pt x="1051" y="1075"/>
                </a:lnTo>
                <a:lnTo>
                  <a:pt x="1052" y="1075"/>
                </a:lnTo>
                <a:lnTo>
                  <a:pt x="1052" y="1076"/>
                </a:lnTo>
                <a:lnTo>
                  <a:pt x="1052" y="1076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5"/>
                </a:lnTo>
                <a:lnTo>
                  <a:pt x="1052" y="1074"/>
                </a:lnTo>
                <a:lnTo>
                  <a:pt x="1052" y="1074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2" y="1073"/>
                </a:lnTo>
                <a:lnTo>
                  <a:pt x="1051" y="1073"/>
                </a:lnTo>
                <a:lnTo>
                  <a:pt x="1051" y="1073"/>
                </a:lnTo>
                <a:lnTo>
                  <a:pt x="1050" y="1073"/>
                </a:lnTo>
                <a:lnTo>
                  <a:pt x="1050" y="1073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2"/>
                </a:lnTo>
                <a:lnTo>
                  <a:pt x="1050" y="1071"/>
                </a:lnTo>
                <a:lnTo>
                  <a:pt x="1049" y="1071"/>
                </a:lnTo>
                <a:lnTo>
                  <a:pt x="1049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1"/>
                </a:lnTo>
                <a:lnTo>
                  <a:pt x="1048" y="1070"/>
                </a:lnTo>
                <a:lnTo>
                  <a:pt x="1048" y="1070"/>
                </a:lnTo>
                <a:lnTo>
                  <a:pt x="1049" y="1070"/>
                </a:lnTo>
                <a:lnTo>
                  <a:pt x="1049" y="1069"/>
                </a:lnTo>
                <a:lnTo>
                  <a:pt x="1049" y="1069"/>
                </a:lnTo>
                <a:lnTo>
                  <a:pt x="1049" y="1069"/>
                </a:lnTo>
                <a:lnTo>
                  <a:pt x="1050" y="1069"/>
                </a:lnTo>
                <a:lnTo>
                  <a:pt x="1050" y="1069"/>
                </a:lnTo>
                <a:lnTo>
                  <a:pt x="1050" y="1068"/>
                </a:lnTo>
                <a:lnTo>
                  <a:pt x="1050" y="1068"/>
                </a:lnTo>
                <a:lnTo>
                  <a:pt x="1051" y="1068"/>
                </a:lnTo>
                <a:lnTo>
                  <a:pt x="1051" y="1068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7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6"/>
                </a:lnTo>
                <a:lnTo>
                  <a:pt x="1052" y="1065"/>
                </a:lnTo>
                <a:lnTo>
                  <a:pt x="1052" y="1065"/>
                </a:lnTo>
                <a:lnTo>
                  <a:pt x="1053" y="1065"/>
                </a:lnTo>
                <a:lnTo>
                  <a:pt x="1053" y="1065"/>
                </a:lnTo>
                <a:lnTo>
                  <a:pt x="1053" y="1064"/>
                </a:lnTo>
                <a:lnTo>
                  <a:pt x="1053" y="1064"/>
                </a:lnTo>
                <a:lnTo>
                  <a:pt x="1053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4" y="1064"/>
                </a:lnTo>
                <a:lnTo>
                  <a:pt x="1055" y="1064"/>
                </a:lnTo>
                <a:lnTo>
                  <a:pt x="1055" y="1064"/>
                </a:lnTo>
                <a:lnTo>
                  <a:pt x="1055" y="1063"/>
                </a:lnTo>
                <a:lnTo>
                  <a:pt x="1056" y="1063"/>
                </a:lnTo>
                <a:lnTo>
                  <a:pt x="1056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3"/>
                </a:lnTo>
                <a:lnTo>
                  <a:pt x="1057" y="1064"/>
                </a:lnTo>
                <a:lnTo>
                  <a:pt x="1058" y="1064"/>
                </a:lnTo>
                <a:lnTo>
                  <a:pt x="1058" y="1064"/>
                </a:lnTo>
                <a:lnTo>
                  <a:pt x="1058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59" y="1065"/>
                </a:lnTo>
                <a:lnTo>
                  <a:pt x="1060" y="1064"/>
                </a:lnTo>
                <a:lnTo>
                  <a:pt x="1060" y="1064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3"/>
                </a:lnTo>
                <a:lnTo>
                  <a:pt x="1060" y="1062"/>
                </a:lnTo>
                <a:lnTo>
                  <a:pt x="1061" y="1062"/>
                </a:lnTo>
                <a:lnTo>
                  <a:pt x="1061" y="1062"/>
                </a:lnTo>
                <a:lnTo>
                  <a:pt x="1062" y="1062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1"/>
                </a:lnTo>
                <a:lnTo>
                  <a:pt x="1062" y="1060"/>
                </a:lnTo>
                <a:lnTo>
                  <a:pt x="1062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60"/>
                </a:lnTo>
                <a:lnTo>
                  <a:pt x="1063" y="1059"/>
                </a:lnTo>
                <a:lnTo>
                  <a:pt x="1063" y="1059"/>
                </a:lnTo>
                <a:lnTo>
                  <a:pt x="1062" y="1059"/>
                </a:lnTo>
                <a:lnTo>
                  <a:pt x="1062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1" y="1059"/>
                </a:lnTo>
                <a:lnTo>
                  <a:pt x="1060" y="1059"/>
                </a:lnTo>
                <a:lnTo>
                  <a:pt x="1060" y="1058"/>
                </a:lnTo>
                <a:lnTo>
                  <a:pt x="1060" y="1058"/>
                </a:lnTo>
                <a:lnTo>
                  <a:pt x="1060" y="1057"/>
                </a:lnTo>
                <a:lnTo>
                  <a:pt x="1060" y="1057"/>
                </a:lnTo>
                <a:lnTo>
                  <a:pt x="1061" y="1057"/>
                </a:lnTo>
                <a:lnTo>
                  <a:pt x="1061" y="1057"/>
                </a:lnTo>
                <a:lnTo>
                  <a:pt x="1062" y="1057"/>
                </a:lnTo>
                <a:lnTo>
                  <a:pt x="1062" y="1056"/>
                </a:lnTo>
                <a:lnTo>
                  <a:pt x="1062" y="1056"/>
                </a:lnTo>
                <a:lnTo>
                  <a:pt x="1063" y="1056"/>
                </a:lnTo>
                <a:lnTo>
                  <a:pt x="1063" y="1057"/>
                </a:lnTo>
                <a:lnTo>
                  <a:pt x="1063" y="1057"/>
                </a:lnTo>
                <a:lnTo>
                  <a:pt x="1063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4" y="1057"/>
                </a:lnTo>
                <a:lnTo>
                  <a:pt x="1065" y="1058"/>
                </a:lnTo>
                <a:lnTo>
                  <a:pt x="1065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6" y="1058"/>
                </a:lnTo>
                <a:lnTo>
                  <a:pt x="1067" y="1058"/>
                </a:lnTo>
                <a:lnTo>
                  <a:pt x="1067" y="1058"/>
                </a:lnTo>
                <a:lnTo>
                  <a:pt x="1067" y="1057"/>
                </a:lnTo>
                <a:lnTo>
                  <a:pt x="1067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7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6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6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7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8" y="1055"/>
                </a:lnTo>
                <a:lnTo>
                  <a:pt x="1069" y="1056"/>
                </a:lnTo>
                <a:lnTo>
                  <a:pt x="1069" y="1055"/>
                </a:lnTo>
                <a:lnTo>
                  <a:pt x="1070" y="1055"/>
                </a:lnTo>
                <a:lnTo>
                  <a:pt x="1070" y="1055"/>
                </a:lnTo>
                <a:lnTo>
                  <a:pt x="1070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6"/>
                </a:lnTo>
                <a:lnTo>
                  <a:pt x="1071" y="1057"/>
                </a:lnTo>
                <a:lnTo>
                  <a:pt x="1071" y="1057"/>
                </a:lnTo>
                <a:lnTo>
                  <a:pt x="1070" y="1057"/>
                </a:lnTo>
                <a:lnTo>
                  <a:pt x="1070" y="1057"/>
                </a:lnTo>
                <a:lnTo>
                  <a:pt x="1071" y="1057"/>
                </a:lnTo>
                <a:lnTo>
                  <a:pt x="1071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7"/>
                </a:lnTo>
                <a:lnTo>
                  <a:pt x="1072" y="1056"/>
                </a:lnTo>
                <a:lnTo>
                  <a:pt x="1072" y="1056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5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4"/>
                </a:lnTo>
                <a:lnTo>
                  <a:pt x="1072" y="1053"/>
                </a:lnTo>
                <a:lnTo>
                  <a:pt x="1073" y="1053"/>
                </a:lnTo>
                <a:lnTo>
                  <a:pt x="1073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4" y="1053"/>
                </a:lnTo>
                <a:lnTo>
                  <a:pt x="1075" y="1053"/>
                </a:lnTo>
                <a:lnTo>
                  <a:pt x="1075" y="1053"/>
                </a:lnTo>
                <a:lnTo>
                  <a:pt x="1076" y="1052"/>
                </a:lnTo>
                <a:lnTo>
                  <a:pt x="1076" y="1053"/>
                </a:lnTo>
                <a:lnTo>
                  <a:pt x="1076" y="1053"/>
                </a:lnTo>
                <a:lnTo>
                  <a:pt x="1076" y="1052"/>
                </a:lnTo>
                <a:lnTo>
                  <a:pt x="1076" y="1052"/>
                </a:lnTo>
                <a:lnTo>
                  <a:pt x="1076" y="1051"/>
                </a:lnTo>
                <a:lnTo>
                  <a:pt x="1076" y="1051"/>
                </a:lnTo>
                <a:lnTo>
                  <a:pt x="1077" y="1051"/>
                </a:lnTo>
                <a:lnTo>
                  <a:pt x="1077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9" y="1051"/>
                </a:lnTo>
                <a:lnTo>
                  <a:pt x="1078" y="1051"/>
                </a:lnTo>
                <a:lnTo>
                  <a:pt x="1078" y="1051"/>
                </a:lnTo>
                <a:lnTo>
                  <a:pt x="1078" y="1052"/>
                </a:lnTo>
                <a:lnTo>
                  <a:pt x="1078" y="1052"/>
                </a:lnTo>
                <a:lnTo>
                  <a:pt x="1078" y="1053"/>
                </a:lnTo>
                <a:lnTo>
                  <a:pt x="1078" y="1053"/>
                </a:lnTo>
                <a:lnTo>
                  <a:pt x="1079" y="1053"/>
                </a:lnTo>
                <a:lnTo>
                  <a:pt x="1079" y="1053"/>
                </a:lnTo>
                <a:lnTo>
                  <a:pt x="1080" y="1053"/>
                </a:lnTo>
                <a:lnTo>
                  <a:pt x="1080" y="1053"/>
                </a:lnTo>
                <a:lnTo>
                  <a:pt x="1080" y="1052"/>
                </a:lnTo>
                <a:lnTo>
                  <a:pt x="1081" y="1052"/>
                </a:lnTo>
                <a:lnTo>
                  <a:pt x="1081" y="1052"/>
                </a:lnTo>
                <a:lnTo>
                  <a:pt x="1081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1"/>
                </a:lnTo>
                <a:lnTo>
                  <a:pt x="1080" y="1050"/>
                </a:lnTo>
                <a:lnTo>
                  <a:pt x="1081" y="1050"/>
                </a:lnTo>
                <a:lnTo>
                  <a:pt x="1081" y="1050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9"/>
                </a:lnTo>
                <a:lnTo>
                  <a:pt x="1082" y="1048"/>
                </a:lnTo>
                <a:lnTo>
                  <a:pt x="1081" y="1048"/>
                </a:lnTo>
                <a:lnTo>
                  <a:pt x="1081" y="1048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7"/>
                </a:lnTo>
                <a:lnTo>
                  <a:pt x="1081" y="1046"/>
                </a:lnTo>
                <a:lnTo>
                  <a:pt x="1081" y="1046"/>
                </a:lnTo>
                <a:lnTo>
                  <a:pt x="1081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5"/>
                </a:lnTo>
                <a:lnTo>
                  <a:pt x="1080" y="1044"/>
                </a:lnTo>
                <a:lnTo>
                  <a:pt x="1080" y="1044"/>
                </a:lnTo>
                <a:lnTo>
                  <a:pt x="1080" y="1043"/>
                </a:lnTo>
                <a:lnTo>
                  <a:pt x="1080" y="1043"/>
                </a:lnTo>
                <a:lnTo>
                  <a:pt x="1080" y="1042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1"/>
                </a:lnTo>
                <a:lnTo>
                  <a:pt x="1080" y="1040"/>
                </a:lnTo>
                <a:lnTo>
                  <a:pt x="1080" y="1040"/>
                </a:lnTo>
                <a:lnTo>
                  <a:pt x="1080" y="1039"/>
                </a:lnTo>
                <a:lnTo>
                  <a:pt x="1079" y="1039"/>
                </a:lnTo>
                <a:lnTo>
                  <a:pt x="1078" y="1039"/>
                </a:lnTo>
                <a:lnTo>
                  <a:pt x="1078" y="1039"/>
                </a:lnTo>
                <a:lnTo>
                  <a:pt x="1076" y="1037"/>
                </a:lnTo>
                <a:lnTo>
                  <a:pt x="1076" y="1037"/>
                </a:lnTo>
                <a:lnTo>
                  <a:pt x="1075" y="1035"/>
                </a:lnTo>
                <a:lnTo>
                  <a:pt x="1074" y="1034"/>
                </a:lnTo>
                <a:lnTo>
                  <a:pt x="1072" y="1032"/>
                </a:lnTo>
                <a:lnTo>
                  <a:pt x="1072" y="1031"/>
                </a:lnTo>
                <a:lnTo>
                  <a:pt x="1072" y="1031"/>
                </a:lnTo>
                <a:lnTo>
                  <a:pt x="1071" y="1029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7"/>
                </a:lnTo>
                <a:lnTo>
                  <a:pt x="1070" y="1026"/>
                </a:lnTo>
                <a:lnTo>
                  <a:pt x="1069" y="1025"/>
                </a:lnTo>
                <a:lnTo>
                  <a:pt x="1069" y="1024"/>
                </a:lnTo>
                <a:lnTo>
                  <a:pt x="1069" y="1024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3"/>
                </a:lnTo>
                <a:lnTo>
                  <a:pt x="1068" y="1024"/>
                </a:lnTo>
                <a:lnTo>
                  <a:pt x="1067" y="1024"/>
                </a:lnTo>
                <a:lnTo>
                  <a:pt x="1067" y="1024"/>
                </a:lnTo>
                <a:lnTo>
                  <a:pt x="1066" y="1024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6" y="1023"/>
                </a:lnTo>
                <a:lnTo>
                  <a:pt x="1065" y="1022"/>
                </a:lnTo>
                <a:lnTo>
                  <a:pt x="1065" y="1022"/>
                </a:lnTo>
                <a:lnTo>
                  <a:pt x="1064" y="1022"/>
                </a:lnTo>
                <a:lnTo>
                  <a:pt x="1064" y="1021"/>
                </a:lnTo>
                <a:lnTo>
                  <a:pt x="1064" y="1021"/>
                </a:lnTo>
                <a:lnTo>
                  <a:pt x="1063" y="1021"/>
                </a:lnTo>
                <a:lnTo>
                  <a:pt x="1063" y="1021"/>
                </a:lnTo>
                <a:lnTo>
                  <a:pt x="1062" y="1020"/>
                </a:lnTo>
                <a:lnTo>
                  <a:pt x="1062" y="1020"/>
                </a:lnTo>
                <a:lnTo>
                  <a:pt x="1062" y="1020"/>
                </a:lnTo>
                <a:lnTo>
                  <a:pt x="1061" y="1021"/>
                </a:lnTo>
                <a:lnTo>
                  <a:pt x="1060" y="1022"/>
                </a:lnTo>
                <a:lnTo>
                  <a:pt x="1059" y="1022"/>
                </a:lnTo>
                <a:lnTo>
                  <a:pt x="1059" y="1022"/>
                </a:lnTo>
                <a:lnTo>
                  <a:pt x="1058" y="1022"/>
                </a:lnTo>
                <a:lnTo>
                  <a:pt x="1056" y="1023"/>
                </a:lnTo>
                <a:lnTo>
                  <a:pt x="1056" y="1023"/>
                </a:lnTo>
                <a:lnTo>
                  <a:pt x="1055" y="1023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4" y="1024"/>
                </a:lnTo>
                <a:lnTo>
                  <a:pt x="1053" y="1024"/>
                </a:lnTo>
                <a:lnTo>
                  <a:pt x="1053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2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4"/>
                </a:lnTo>
                <a:lnTo>
                  <a:pt x="1051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50" y="1023"/>
                </a:lnTo>
                <a:lnTo>
                  <a:pt x="1049" y="1023"/>
                </a:lnTo>
                <a:lnTo>
                  <a:pt x="1048" y="1023"/>
                </a:lnTo>
                <a:lnTo>
                  <a:pt x="1048" y="1022"/>
                </a:lnTo>
                <a:lnTo>
                  <a:pt x="1047" y="1022"/>
                </a:lnTo>
                <a:lnTo>
                  <a:pt x="1047" y="1022"/>
                </a:lnTo>
                <a:lnTo>
                  <a:pt x="1046" y="1023"/>
                </a:lnTo>
                <a:lnTo>
                  <a:pt x="1046" y="1023"/>
                </a:lnTo>
                <a:lnTo>
                  <a:pt x="1046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5" y="1022"/>
                </a:lnTo>
                <a:lnTo>
                  <a:pt x="1044" y="1022"/>
                </a:lnTo>
                <a:lnTo>
                  <a:pt x="1044" y="1021"/>
                </a:lnTo>
                <a:lnTo>
                  <a:pt x="1043" y="1021"/>
                </a:lnTo>
                <a:lnTo>
                  <a:pt x="1043" y="1021"/>
                </a:lnTo>
                <a:lnTo>
                  <a:pt x="1043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2"/>
                </a:lnTo>
                <a:lnTo>
                  <a:pt x="1042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1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40" y="1023"/>
                </a:lnTo>
                <a:lnTo>
                  <a:pt x="1039" y="1023"/>
                </a:lnTo>
                <a:lnTo>
                  <a:pt x="1039" y="1023"/>
                </a:lnTo>
                <a:lnTo>
                  <a:pt x="1039" y="1024"/>
                </a:lnTo>
                <a:lnTo>
                  <a:pt x="1038" y="1024"/>
                </a:lnTo>
                <a:lnTo>
                  <a:pt x="1038" y="1023"/>
                </a:lnTo>
                <a:lnTo>
                  <a:pt x="1038" y="1023"/>
                </a:lnTo>
                <a:lnTo>
                  <a:pt x="1038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7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6" y="1023"/>
                </a:lnTo>
                <a:lnTo>
                  <a:pt x="1035" y="1023"/>
                </a:lnTo>
                <a:lnTo>
                  <a:pt x="1035" y="1022"/>
                </a:lnTo>
                <a:lnTo>
                  <a:pt x="1034" y="1022"/>
                </a:lnTo>
                <a:lnTo>
                  <a:pt x="1034" y="1022"/>
                </a:lnTo>
                <a:lnTo>
                  <a:pt x="1033" y="1022"/>
                </a:lnTo>
                <a:lnTo>
                  <a:pt x="1032" y="1022"/>
                </a:lnTo>
                <a:lnTo>
                  <a:pt x="1032" y="1021"/>
                </a:lnTo>
                <a:lnTo>
                  <a:pt x="1032" y="1021"/>
                </a:lnTo>
                <a:lnTo>
                  <a:pt x="1031" y="1021"/>
                </a:lnTo>
                <a:lnTo>
                  <a:pt x="1031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30" y="1021"/>
                </a:lnTo>
                <a:lnTo>
                  <a:pt x="1029" y="1021"/>
                </a:lnTo>
                <a:lnTo>
                  <a:pt x="1029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1"/>
                </a:lnTo>
                <a:lnTo>
                  <a:pt x="1028" y="1020"/>
                </a:lnTo>
                <a:lnTo>
                  <a:pt x="1028" y="1021"/>
                </a:lnTo>
                <a:lnTo>
                  <a:pt x="1028" y="1020"/>
                </a:lnTo>
                <a:lnTo>
                  <a:pt x="1030" y="1013"/>
                </a:lnTo>
                <a:lnTo>
                  <a:pt x="1030" y="1011"/>
                </a:lnTo>
                <a:lnTo>
                  <a:pt x="1028" y="1010"/>
                </a:lnTo>
                <a:lnTo>
                  <a:pt x="1026" y="1009"/>
                </a:lnTo>
                <a:lnTo>
                  <a:pt x="1026" y="1009"/>
                </a:lnTo>
                <a:lnTo>
                  <a:pt x="1025" y="1009"/>
                </a:lnTo>
                <a:lnTo>
                  <a:pt x="1025" y="1008"/>
                </a:lnTo>
                <a:lnTo>
                  <a:pt x="1024" y="1008"/>
                </a:lnTo>
                <a:lnTo>
                  <a:pt x="1024" y="1008"/>
                </a:lnTo>
                <a:lnTo>
                  <a:pt x="1024" y="1007"/>
                </a:lnTo>
                <a:lnTo>
                  <a:pt x="1023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2" y="1007"/>
                </a:lnTo>
                <a:lnTo>
                  <a:pt x="1021" y="1006"/>
                </a:lnTo>
                <a:lnTo>
                  <a:pt x="1021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4"/>
                </a:lnTo>
                <a:lnTo>
                  <a:pt x="1021" y="1004"/>
                </a:lnTo>
                <a:lnTo>
                  <a:pt x="1021" y="1004"/>
                </a:lnTo>
                <a:lnTo>
                  <a:pt x="1020" y="1004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3"/>
                </a:lnTo>
                <a:lnTo>
                  <a:pt x="1020" y="1002"/>
                </a:lnTo>
                <a:lnTo>
                  <a:pt x="1020" y="1002"/>
                </a:lnTo>
                <a:lnTo>
                  <a:pt x="1020" y="1002"/>
                </a:lnTo>
                <a:lnTo>
                  <a:pt x="1019" y="1002"/>
                </a:lnTo>
                <a:lnTo>
                  <a:pt x="1019" y="1001"/>
                </a:lnTo>
                <a:lnTo>
                  <a:pt x="1019" y="1001"/>
                </a:lnTo>
                <a:lnTo>
                  <a:pt x="1018" y="1002"/>
                </a:lnTo>
                <a:lnTo>
                  <a:pt x="1018" y="1002"/>
                </a:lnTo>
                <a:lnTo>
                  <a:pt x="1018" y="1001"/>
                </a:lnTo>
                <a:lnTo>
                  <a:pt x="1018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7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1"/>
                </a:lnTo>
                <a:lnTo>
                  <a:pt x="1016" y="1000"/>
                </a:lnTo>
                <a:lnTo>
                  <a:pt x="1016" y="1000"/>
                </a:lnTo>
                <a:lnTo>
                  <a:pt x="1016" y="999"/>
                </a:lnTo>
                <a:lnTo>
                  <a:pt x="1016" y="999"/>
                </a:lnTo>
                <a:lnTo>
                  <a:pt x="1015" y="999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8"/>
                </a:lnTo>
                <a:lnTo>
                  <a:pt x="1015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4" y="997"/>
                </a:lnTo>
                <a:lnTo>
                  <a:pt x="1013" y="997"/>
                </a:lnTo>
                <a:lnTo>
                  <a:pt x="1013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7"/>
                </a:lnTo>
                <a:lnTo>
                  <a:pt x="1012" y="996"/>
                </a:lnTo>
                <a:lnTo>
                  <a:pt x="1012" y="996"/>
                </a:lnTo>
                <a:lnTo>
                  <a:pt x="1012" y="996"/>
                </a:lnTo>
                <a:lnTo>
                  <a:pt x="1011" y="996"/>
                </a:lnTo>
                <a:lnTo>
                  <a:pt x="1010" y="996"/>
                </a:lnTo>
                <a:lnTo>
                  <a:pt x="1010" y="997"/>
                </a:lnTo>
                <a:lnTo>
                  <a:pt x="1010" y="997"/>
                </a:lnTo>
                <a:lnTo>
                  <a:pt x="1010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9" y="997"/>
                </a:lnTo>
                <a:lnTo>
                  <a:pt x="1008" y="997"/>
                </a:lnTo>
                <a:lnTo>
                  <a:pt x="1007" y="996"/>
                </a:lnTo>
                <a:lnTo>
                  <a:pt x="1007" y="996"/>
                </a:lnTo>
                <a:lnTo>
                  <a:pt x="1006" y="996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6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5"/>
                </a:lnTo>
                <a:lnTo>
                  <a:pt x="1005" y="994"/>
                </a:lnTo>
                <a:lnTo>
                  <a:pt x="1005" y="994"/>
                </a:lnTo>
                <a:lnTo>
                  <a:pt x="1004" y="994"/>
                </a:lnTo>
                <a:lnTo>
                  <a:pt x="1004" y="994"/>
                </a:lnTo>
                <a:lnTo>
                  <a:pt x="1004" y="995"/>
                </a:lnTo>
                <a:lnTo>
                  <a:pt x="1004" y="995"/>
                </a:lnTo>
                <a:lnTo>
                  <a:pt x="1003" y="995"/>
                </a:lnTo>
                <a:lnTo>
                  <a:pt x="1003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4"/>
                </a:lnTo>
                <a:lnTo>
                  <a:pt x="1002" y="993"/>
                </a:lnTo>
                <a:lnTo>
                  <a:pt x="1002" y="994"/>
                </a:lnTo>
                <a:lnTo>
                  <a:pt x="1001" y="994"/>
                </a:lnTo>
                <a:lnTo>
                  <a:pt x="1001" y="994"/>
                </a:lnTo>
                <a:lnTo>
                  <a:pt x="1001" y="993"/>
                </a:lnTo>
                <a:lnTo>
                  <a:pt x="1000" y="994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3"/>
                </a:lnTo>
                <a:lnTo>
                  <a:pt x="1000" y="994"/>
                </a:lnTo>
                <a:lnTo>
                  <a:pt x="999" y="993"/>
                </a:lnTo>
                <a:lnTo>
                  <a:pt x="999" y="993"/>
                </a:lnTo>
                <a:lnTo>
                  <a:pt x="998" y="993"/>
                </a:lnTo>
                <a:lnTo>
                  <a:pt x="998" y="993"/>
                </a:lnTo>
                <a:lnTo>
                  <a:pt x="998" y="994"/>
                </a:lnTo>
                <a:lnTo>
                  <a:pt x="998" y="994"/>
                </a:lnTo>
                <a:lnTo>
                  <a:pt x="997" y="994"/>
                </a:lnTo>
                <a:lnTo>
                  <a:pt x="997" y="994"/>
                </a:lnTo>
                <a:lnTo>
                  <a:pt x="997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3"/>
                </a:lnTo>
                <a:lnTo>
                  <a:pt x="996" y="992"/>
                </a:lnTo>
                <a:lnTo>
                  <a:pt x="996" y="992"/>
                </a:lnTo>
                <a:lnTo>
                  <a:pt x="996" y="992"/>
                </a:lnTo>
                <a:lnTo>
                  <a:pt x="996" y="991"/>
                </a:lnTo>
                <a:lnTo>
                  <a:pt x="996" y="991"/>
                </a:lnTo>
                <a:lnTo>
                  <a:pt x="996" y="991"/>
                </a:lnTo>
                <a:lnTo>
                  <a:pt x="995" y="991"/>
                </a:lnTo>
                <a:lnTo>
                  <a:pt x="995" y="990"/>
                </a:lnTo>
                <a:lnTo>
                  <a:pt x="995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90"/>
                </a:lnTo>
                <a:lnTo>
                  <a:pt x="994" y="989"/>
                </a:lnTo>
                <a:lnTo>
                  <a:pt x="994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3" y="989"/>
                </a:lnTo>
                <a:lnTo>
                  <a:pt x="992" y="989"/>
                </a:lnTo>
                <a:lnTo>
                  <a:pt x="992" y="990"/>
                </a:lnTo>
                <a:lnTo>
                  <a:pt x="992" y="990"/>
                </a:lnTo>
                <a:lnTo>
                  <a:pt x="991" y="990"/>
                </a:lnTo>
                <a:lnTo>
                  <a:pt x="991" y="990"/>
                </a:lnTo>
                <a:lnTo>
                  <a:pt x="991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9"/>
                </a:lnTo>
                <a:lnTo>
                  <a:pt x="990" y="988"/>
                </a:lnTo>
                <a:lnTo>
                  <a:pt x="990" y="988"/>
                </a:lnTo>
                <a:lnTo>
                  <a:pt x="990" y="988"/>
                </a:lnTo>
                <a:lnTo>
                  <a:pt x="990" y="987"/>
                </a:lnTo>
                <a:lnTo>
                  <a:pt x="990" y="987"/>
                </a:lnTo>
                <a:lnTo>
                  <a:pt x="990" y="987"/>
                </a:lnTo>
                <a:lnTo>
                  <a:pt x="989" y="987"/>
                </a:lnTo>
                <a:lnTo>
                  <a:pt x="989" y="987"/>
                </a:lnTo>
                <a:lnTo>
                  <a:pt x="989" y="986"/>
                </a:lnTo>
                <a:lnTo>
                  <a:pt x="989" y="986"/>
                </a:lnTo>
                <a:lnTo>
                  <a:pt x="989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8" y="985"/>
                </a:lnTo>
                <a:lnTo>
                  <a:pt x="987" y="984"/>
                </a:lnTo>
                <a:lnTo>
                  <a:pt x="988" y="984"/>
                </a:lnTo>
                <a:lnTo>
                  <a:pt x="988" y="983"/>
                </a:lnTo>
                <a:lnTo>
                  <a:pt x="988" y="983"/>
                </a:lnTo>
                <a:lnTo>
                  <a:pt x="988" y="983"/>
                </a:lnTo>
                <a:lnTo>
                  <a:pt x="988" y="982"/>
                </a:lnTo>
                <a:lnTo>
                  <a:pt x="987" y="982"/>
                </a:lnTo>
                <a:lnTo>
                  <a:pt x="987" y="982"/>
                </a:lnTo>
                <a:lnTo>
                  <a:pt x="987" y="981"/>
                </a:lnTo>
                <a:lnTo>
                  <a:pt x="986" y="981"/>
                </a:lnTo>
                <a:lnTo>
                  <a:pt x="986" y="981"/>
                </a:lnTo>
                <a:lnTo>
                  <a:pt x="985" y="981"/>
                </a:lnTo>
                <a:lnTo>
                  <a:pt x="985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1"/>
                </a:lnTo>
                <a:lnTo>
                  <a:pt x="984" y="980"/>
                </a:lnTo>
                <a:lnTo>
                  <a:pt x="984" y="980"/>
                </a:lnTo>
                <a:lnTo>
                  <a:pt x="983" y="980"/>
                </a:lnTo>
                <a:lnTo>
                  <a:pt x="983" y="980"/>
                </a:lnTo>
                <a:lnTo>
                  <a:pt x="983" y="981"/>
                </a:lnTo>
                <a:lnTo>
                  <a:pt x="982" y="981"/>
                </a:lnTo>
                <a:lnTo>
                  <a:pt x="982" y="981"/>
                </a:lnTo>
                <a:lnTo>
                  <a:pt x="982" y="981"/>
                </a:lnTo>
                <a:lnTo>
                  <a:pt x="981" y="981"/>
                </a:lnTo>
                <a:lnTo>
                  <a:pt x="981" y="981"/>
                </a:lnTo>
                <a:lnTo>
                  <a:pt x="981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80" y="981"/>
                </a:lnTo>
                <a:lnTo>
                  <a:pt x="979" y="980"/>
                </a:lnTo>
                <a:lnTo>
                  <a:pt x="979" y="980"/>
                </a:lnTo>
                <a:lnTo>
                  <a:pt x="979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1"/>
                </a:lnTo>
                <a:lnTo>
                  <a:pt x="978" y="982"/>
                </a:lnTo>
                <a:lnTo>
                  <a:pt x="978" y="982"/>
                </a:lnTo>
                <a:lnTo>
                  <a:pt x="977" y="982"/>
                </a:lnTo>
                <a:lnTo>
                  <a:pt x="977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6" y="981"/>
                </a:lnTo>
                <a:lnTo>
                  <a:pt x="975" y="981"/>
                </a:lnTo>
                <a:lnTo>
                  <a:pt x="975" y="982"/>
                </a:lnTo>
                <a:lnTo>
                  <a:pt x="975" y="982"/>
                </a:lnTo>
                <a:lnTo>
                  <a:pt x="975" y="982"/>
                </a:lnTo>
                <a:lnTo>
                  <a:pt x="975" y="983"/>
                </a:lnTo>
                <a:lnTo>
                  <a:pt x="975" y="983"/>
                </a:lnTo>
                <a:lnTo>
                  <a:pt x="972" y="981"/>
                </a:lnTo>
                <a:lnTo>
                  <a:pt x="972" y="981"/>
                </a:lnTo>
                <a:lnTo>
                  <a:pt x="968" y="979"/>
                </a:lnTo>
                <a:lnTo>
                  <a:pt x="968" y="979"/>
                </a:lnTo>
                <a:lnTo>
                  <a:pt x="966" y="978"/>
                </a:lnTo>
                <a:lnTo>
                  <a:pt x="963" y="977"/>
                </a:lnTo>
                <a:lnTo>
                  <a:pt x="962" y="977"/>
                </a:lnTo>
                <a:lnTo>
                  <a:pt x="962" y="976"/>
                </a:lnTo>
                <a:lnTo>
                  <a:pt x="961" y="976"/>
                </a:lnTo>
                <a:lnTo>
                  <a:pt x="961" y="975"/>
                </a:lnTo>
                <a:lnTo>
                  <a:pt x="959" y="975"/>
                </a:lnTo>
                <a:lnTo>
                  <a:pt x="958" y="974"/>
                </a:lnTo>
                <a:lnTo>
                  <a:pt x="958" y="974"/>
                </a:lnTo>
                <a:lnTo>
                  <a:pt x="956" y="973"/>
                </a:lnTo>
                <a:lnTo>
                  <a:pt x="955" y="973"/>
                </a:lnTo>
                <a:lnTo>
                  <a:pt x="955" y="973"/>
                </a:lnTo>
                <a:lnTo>
                  <a:pt x="954" y="972"/>
                </a:lnTo>
                <a:lnTo>
                  <a:pt x="953" y="972"/>
                </a:lnTo>
                <a:lnTo>
                  <a:pt x="953" y="971"/>
                </a:lnTo>
                <a:lnTo>
                  <a:pt x="952" y="971"/>
                </a:lnTo>
                <a:lnTo>
                  <a:pt x="947" y="968"/>
                </a:lnTo>
                <a:lnTo>
                  <a:pt x="947" y="968"/>
                </a:lnTo>
                <a:lnTo>
                  <a:pt x="946" y="968"/>
                </a:lnTo>
                <a:lnTo>
                  <a:pt x="945" y="967"/>
                </a:lnTo>
                <a:lnTo>
                  <a:pt x="945" y="967"/>
                </a:lnTo>
                <a:lnTo>
                  <a:pt x="941" y="965"/>
                </a:lnTo>
                <a:lnTo>
                  <a:pt x="941" y="965"/>
                </a:lnTo>
                <a:lnTo>
                  <a:pt x="940" y="965"/>
                </a:lnTo>
                <a:lnTo>
                  <a:pt x="940" y="965"/>
                </a:lnTo>
                <a:lnTo>
                  <a:pt x="936" y="963"/>
                </a:lnTo>
                <a:lnTo>
                  <a:pt x="935" y="963"/>
                </a:lnTo>
                <a:lnTo>
                  <a:pt x="934" y="962"/>
                </a:lnTo>
                <a:lnTo>
                  <a:pt x="934" y="961"/>
                </a:lnTo>
                <a:lnTo>
                  <a:pt x="933" y="961"/>
                </a:lnTo>
                <a:lnTo>
                  <a:pt x="933" y="961"/>
                </a:lnTo>
                <a:lnTo>
                  <a:pt x="929" y="959"/>
                </a:lnTo>
                <a:lnTo>
                  <a:pt x="928" y="959"/>
                </a:lnTo>
                <a:lnTo>
                  <a:pt x="923" y="956"/>
                </a:lnTo>
                <a:lnTo>
                  <a:pt x="923" y="956"/>
                </a:lnTo>
                <a:lnTo>
                  <a:pt x="923" y="955"/>
                </a:lnTo>
                <a:lnTo>
                  <a:pt x="923" y="955"/>
                </a:lnTo>
                <a:lnTo>
                  <a:pt x="923" y="954"/>
                </a:lnTo>
                <a:lnTo>
                  <a:pt x="922" y="954"/>
                </a:lnTo>
                <a:lnTo>
                  <a:pt x="922" y="953"/>
                </a:lnTo>
                <a:lnTo>
                  <a:pt x="922" y="953"/>
                </a:lnTo>
                <a:lnTo>
                  <a:pt x="921" y="953"/>
                </a:lnTo>
                <a:lnTo>
                  <a:pt x="921" y="953"/>
                </a:lnTo>
                <a:lnTo>
                  <a:pt x="921" y="953"/>
                </a:lnTo>
                <a:lnTo>
                  <a:pt x="920" y="953"/>
                </a:lnTo>
                <a:lnTo>
                  <a:pt x="920" y="953"/>
                </a:lnTo>
                <a:lnTo>
                  <a:pt x="920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3"/>
                </a:lnTo>
                <a:lnTo>
                  <a:pt x="919" y="954"/>
                </a:lnTo>
                <a:lnTo>
                  <a:pt x="918" y="954"/>
                </a:lnTo>
                <a:lnTo>
                  <a:pt x="918" y="954"/>
                </a:lnTo>
                <a:lnTo>
                  <a:pt x="917" y="954"/>
                </a:lnTo>
                <a:lnTo>
                  <a:pt x="917" y="954"/>
                </a:lnTo>
                <a:lnTo>
                  <a:pt x="917" y="954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3"/>
                </a:lnTo>
                <a:lnTo>
                  <a:pt x="916" y="952"/>
                </a:lnTo>
                <a:lnTo>
                  <a:pt x="915" y="952"/>
                </a:lnTo>
                <a:lnTo>
                  <a:pt x="914" y="951"/>
                </a:lnTo>
                <a:lnTo>
                  <a:pt x="914" y="951"/>
                </a:lnTo>
                <a:lnTo>
                  <a:pt x="914" y="951"/>
                </a:lnTo>
                <a:lnTo>
                  <a:pt x="913" y="951"/>
                </a:lnTo>
                <a:lnTo>
                  <a:pt x="913" y="951"/>
                </a:lnTo>
                <a:lnTo>
                  <a:pt x="912" y="950"/>
                </a:lnTo>
                <a:lnTo>
                  <a:pt x="911" y="950"/>
                </a:lnTo>
                <a:lnTo>
                  <a:pt x="911" y="950"/>
                </a:lnTo>
                <a:lnTo>
                  <a:pt x="911" y="949"/>
                </a:lnTo>
                <a:lnTo>
                  <a:pt x="910" y="949"/>
                </a:lnTo>
                <a:lnTo>
                  <a:pt x="909" y="949"/>
                </a:lnTo>
                <a:lnTo>
                  <a:pt x="909" y="948"/>
                </a:lnTo>
                <a:lnTo>
                  <a:pt x="907" y="948"/>
                </a:lnTo>
                <a:lnTo>
                  <a:pt x="907" y="947"/>
                </a:lnTo>
                <a:lnTo>
                  <a:pt x="906" y="947"/>
                </a:lnTo>
                <a:lnTo>
                  <a:pt x="905" y="947"/>
                </a:lnTo>
                <a:lnTo>
                  <a:pt x="905" y="946"/>
                </a:lnTo>
                <a:lnTo>
                  <a:pt x="904" y="946"/>
                </a:lnTo>
                <a:lnTo>
                  <a:pt x="903" y="945"/>
                </a:lnTo>
                <a:lnTo>
                  <a:pt x="902" y="945"/>
                </a:lnTo>
                <a:lnTo>
                  <a:pt x="901" y="945"/>
                </a:lnTo>
                <a:lnTo>
                  <a:pt x="901" y="944"/>
                </a:lnTo>
                <a:lnTo>
                  <a:pt x="901" y="944"/>
                </a:lnTo>
                <a:lnTo>
                  <a:pt x="900" y="944"/>
                </a:lnTo>
                <a:lnTo>
                  <a:pt x="899" y="943"/>
                </a:lnTo>
                <a:lnTo>
                  <a:pt x="897" y="943"/>
                </a:lnTo>
                <a:lnTo>
                  <a:pt x="892" y="940"/>
                </a:lnTo>
                <a:lnTo>
                  <a:pt x="893" y="939"/>
                </a:lnTo>
                <a:lnTo>
                  <a:pt x="893" y="939"/>
                </a:lnTo>
                <a:lnTo>
                  <a:pt x="892" y="938"/>
                </a:lnTo>
                <a:lnTo>
                  <a:pt x="891" y="938"/>
                </a:lnTo>
                <a:lnTo>
                  <a:pt x="891" y="937"/>
                </a:lnTo>
                <a:lnTo>
                  <a:pt x="891" y="937"/>
                </a:lnTo>
                <a:lnTo>
                  <a:pt x="891" y="936"/>
                </a:lnTo>
                <a:lnTo>
                  <a:pt x="890" y="936"/>
                </a:lnTo>
                <a:lnTo>
                  <a:pt x="890" y="935"/>
                </a:lnTo>
                <a:lnTo>
                  <a:pt x="889" y="935"/>
                </a:lnTo>
                <a:lnTo>
                  <a:pt x="889" y="934"/>
                </a:lnTo>
                <a:lnTo>
                  <a:pt x="889" y="934"/>
                </a:lnTo>
                <a:lnTo>
                  <a:pt x="889" y="934"/>
                </a:lnTo>
                <a:lnTo>
                  <a:pt x="888" y="934"/>
                </a:lnTo>
                <a:lnTo>
                  <a:pt x="888" y="934"/>
                </a:lnTo>
                <a:lnTo>
                  <a:pt x="888" y="935"/>
                </a:lnTo>
                <a:lnTo>
                  <a:pt x="888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5"/>
                </a:lnTo>
                <a:lnTo>
                  <a:pt x="887" y="934"/>
                </a:lnTo>
                <a:lnTo>
                  <a:pt x="886" y="934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6" y="935"/>
                </a:lnTo>
                <a:lnTo>
                  <a:pt x="885" y="935"/>
                </a:lnTo>
                <a:lnTo>
                  <a:pt x="885" y="935"/>
                </a:lnTo>
                <a:lnTo>
                  <a:pt x="885" y="936"/>
                </a:lnTo>
                <a:lnTo>
                  <a:pt x="885" y="936"/>
                </a:lnTo>
                <a:lnTo>
                  <a:pt x="884" y="936"/>
                </a:lnTo>
                <a:lnTo>
                  <a:pt x="884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3" y="937"/>
                </a:lnTo>
                <a:lnTo>
                  <a:pt x="882" y="937"/>
                </a:lnTo>
                <a:lnTo>
                  <a:pt x="882" y="937"/>
                </a:lnTo>
                <a:lnTo>
                  <a:pt x="881" y="937"/>
                </a:lnTo>
                <a:lnTo>
                  <a:pt x="881" y="937"/>
                </a:lnTo>
                <a:lnTo>
                  <a:pt x="881" y="937"/>
                </a:lnTo>
                <a:lnTo>
                  <a:pt x="880" y="937"/>
                </a:lnTo>
                <a:lnTo>
                  <a:pt x="880" y="938"/>
                </a:lnTo>
                <a:lnTo>
                  <a:pt x="880" y="938"/>
                </a:lnTo>
                <a:lnTo>
                  <a:pt x="880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39"/>
                </a:lnTo>
                <a:lnTo>
                  <a:pt x="879" y="939"/>
                </a:lnTo>
                <a:lnTo>
                  <a:pt x="879" y="940"/>
                </a:lnTo>
                <a:lnTo>
                  <a:pt x="879" y="940"/>
                </a:lnTo>
                <a:lnTo>
                  <a:pt x="878" y="940"/>
                </a:lnTo>
                <a:lnTo>
                  <a:pt x="879" y="940"/>
                </a:lnTo>
                <a:lnTo>
                  <a:pt x="878" y="941"/>
                </a:lnTo>
                <a:lnTo>
                  <a:pt x="878" y="941"/>
                </a:lnTo>
                <a:lnTo>
                  <a:pt x="878" y="941"/>
                </a:lnTo>
                <a:lnTo>
                  <a:pt x="877" y="941"/>
                </a:lnTo>
                <a:lnTo>
                  <a:pt x="878" y="941"/>
                </a:lnTo>
                <a:lnTo>
                  <a:pt x="878" y="942"/>
                </a:lnTo>
                <a:lnTo>
                  <a:pt x="877" y="942"/>
                </a:lnTo>
                <a:lnTo>
                  <a:pt x="877" y="942"/>
                </a:lnTo>
                <a:lnTo>
                  <a:pt x="877" y="942"/>
                </a:lnTo>
                <a:lnTo>
                  <a:pt x="876" y="942"/>
                </a:lnTo>
                <a:lnTo>
                  <a:pt x="876" y="941"/>
                </a:lnTo>
                <a:lnTo>
                  <a:pt x="875" y="941"/>
                </a:lnTo>
                <a:lnTo>
                  <a:pt x="875" y="941"/>
                </a:lnTo>
                <a:lnTo>
                  <a:pt x="875" y="940"/>
                </a:lnTo>
                <a:lnTo>
                  <a:pt x="874" y="940"/>
                </a:lnTo>
                <a:lnTo>
                  <a:pt x="874" y="939"/>
                </a:lnTo>
                <a:lnTo>
                  <a:pt x="874" y="939"/>
                </a:lnTo>
                <a:lnTo>
                  <a:pt x="873" y="939"/>
                </a:lnTo>
                <a:lnTo>
                  <a:pt x="873" y="939"/>
                </a:lnTo>
                <a:lnTo>
                  <a:pt x="873" y="938"/>
                </a:lnTo>
                <a:lnTo>
                  <a:pt x="873" y="938"/>
                </a:lnTo>
                <a:lnTo>
                  <a:pt x="874" y="938"/>
                </a:lnTo>
                <a:lnTo>
                  <a:pt x="873" y="938"/>
                </a:lnTo>
                <a:lnTo>
                  <a:pt x="873" y="937"/>
                </a:lnTo>
                <a:lnTo>
                  <a:pt x="873" y="936"/>
                </a:lnTo>
                <a:lnTo>
                  <a:pt x="873" y="936"/>
                </a:lnTo>
                <a:lnTo>
                  <a:pt x="872" y="935"/>
                </a:lnTo>
                <a:lnTo>
                  <a:pt x="872" y="934"/>
                </a:lnTo>
                <a:lnTo>
                  <a:pt x="871" y="933"/>
                </a:lnTo>
                <a:lnTo>
                  <a:pt x="871" y="932"/>
                </a:lnTo>
                <a:lnTo>
                  <a:pt x="869" y="930"/>
                </a:lnTo>
                <a:lnTo>
                  <a:pt x="869" y="929"/>
                </a:lnTo>
                <a:lnTo>
                  <a:pt x="868" y="929"/>
                </a:lnTo>
                <a:lnTo>
                  <a:pt x="867" y="929"/>
                </a:lnTo>
                <a:lnTo>
                  <a:pt x="867" y="929"/>
                </a:lnTo>
                <a:lnTo>
                  <a:pt x="863" y="929"/>
                </a:lnTo>
                <a:lnTo>
                  <a:pt x="863" y="929"/>
                </a:lnTo>
                <a:lnTo>
                  <a:pt x="862" y="929"/>
                </a:lnTo>
                <a:lnTo>
                  <a:pt x="862" y="929"/>
                </a:lnTo>
                <a:lnTo>
                  <a:pt x="861" y="929"/>
                </a:lnTo>
                <a:lnTo>
                  <a:pt x="860" y="930"/>
                </a:lnTo>
                <a:lnTo>
                  <a:pt x="860" y="933"/>
                </a:lnTo>
                <a:lnTo>
                  <a:pt x="861" y="934"/>
                </a:lnTo>
                <a:lnTo>
                  <a:pt x="861" y="935"/>
                </a:lnTo>
                <a:lnTo>
                  <a:pt x="860" y="937"/>
                </a:lnTo>
                <a:lnTo>
                  <a:pt x="858" y="938"/>
                </a:lnTo>
                <a:lnTo>
                  <a:pt x="856" y="937"/>
                </a:lnTo>
                <a:lnTo>
                  <a:pt x="854" y="938"/>
                </a:lnTo>
                <a:lnTo>
                  <a:pt x="853" y="939"/>
                </a:lnTo>
                <a:lnTo>
                  <a:pt x="853" y="943"/>
                </a:lnTo>
                <a:lnTo>
                  <a:pt x="853" y="945"/>
                </a:lnTo>
                <a:lnTo>
                  <a:pt x="853" y="946"/>
                </a:lnTo>
                <a:lnTo>
                  <a:pt x="851" y="946"/>
                </a:lnTo>
                <a:lnTo>
                  <a:pt x="850" y="946"/>
                </a:lnTo>
                <a:lnTo>
                  <a:pt x="850" y="947"/>
                </a:lnTo>
                <a:lnTo>
                  <a:pt x="850" y="947"/>
                </a:lnTo>
                <a:lnTo>
                  <a:pt x="850" y="947"/>
                </a:lnTo>
                <a:lnTo>
                  <a:pt x="849" y="947"/>
                </a:lnTo>
                <a:lnTo>
                  <a:pt x="849" y="948"/>
                </a:lnTo>
                <a:lnTo>
                  <a:pt x="849" y="948"/>
                </a:lnTo>
                <a:lnTo>
                  <a:pt x="849" y="949"/>
                </a:lnTo>
                <a:lnTo>
                  <a:pt x="849" y="949"/>
                </a:lnTo>
                <a:lnTo>
                  <a:pt x="849" y="949"/>
                </a:lnTo>
                <a:lnTo>
                  <a:pt x="849" y="950"/>
                </a:lnTo>
                <a:lnTo>
                  <a:pt x="849" y="951"/>
                </a:lnTo>
                <a:lnTo>
                  <a:pt x="849" y="951"/>
                </a:lnTo>
                <a:lnTo>
                  <a:pt x="848" y="951"/>
                </a:lnTo>
                <a:lnTo>
                  <a:pt x="848" y="951"/>
                </a:lnTo>
                <a:lnTo>
                  <a:pt x="848" y="952"/>
                </a:lnTo>
                <a:lnTo>
                  <a:pt x="848" y="952"/>
                </a:lnTo>
                <a:lnTo>
                  <a:pt x="848" y="953"/>
                </a:lnTo>
                <a:lnTo>
                  <a:pt x="848" y="953"/>
                </a:lnTo>
                <a:lnTo>
                  <a:pt x="848" y="953"/>
                </a:lnTo>
                <a:lnTo>
                  <a:pt x="849" y="954"/>
                </a:lnTo>
                <a:lnTo>
                  <a:pt x="849" y="954"/>
                </a:lnTo>
                <a:lnTo>
                  <a:pt x="848" y="955"/>
                </a:lnTo>
                <a:lnTo>
                  <a:pt x="849" y="955"/>
                </a:lnTo>
                <a:lnTo>
                  <a:pt x="848" y="955"/>
                </a:lnTo>
                <a:lnTo>
                  <a:pt x="848" y="956"/>
                </a:lnTo>
                <a:lnTo>
                  <a:pt x="848" y="956"/>
                </a:lnTo>
                <a:lnTo>
                  <a:pt x="847" y="957"/>
                </a:lnTo>
                <a:lnTo>
                  <a:pt x="847" y="957"/>
                </a:lnTo>
                <a:lnTo>
                  <a:pt x="847" y="957"/>
                </a:lnTo>
                <a:lnTo>
                  <a:pt x="846" y="957"/>
                </a:lnTo>
                <a:lnTo>
                  <a:pt x="846" y="956"/>
                </a:lnTo>
                <a:lnTo>
                  <a:pt x="846" y="956"/>
                </a:lnTo>
                <a:lnTo>
                  <a:pt x="845" y="955"/>
                </a:lnTo>
                <a:lnTo>
                  <a:pt x="845" y="955"/>
                </a:lnTo>
                <a:lnTo>
                  <a:pt x="845" y="955"/>
                </a:lnTo>
                <a:lnTo>
                  <a:pt x="846" y="955"/>
                </a:lnTo>
                <a:lnTo>
                  <a:pt x="846" y="954"/>
                </a:lnTo>
                <a:lnTo>
                  <a:pt x="846" y="954"/>
                </a:lnTo>
                <a:lnTo>
                  <a:pt x="846" y="953"/>
                </a:lnTo>
                <a:lnTo>
                  <a:pt x="845" y="953"/>
                </a:lnTo>
                <a:lnTo>
                  <a:pt x="845" y="953"/>
                </a:lnTo>
                <a:lnTo>
                  <a:pt x="845" y="952"/>
                </a:lnTo>
                <a:lnTo>
                  <a:pt x="845" y="952"/>
                </a:lnTo>
                <a:lnTo>
                  <a:pt x="844" y="952"/>
                </a:lnTo>
                <a:lnTo>
                  <a:pt x="844" y="952"/>
                </a:lnTo>
                <a:lnTo>
                  <a:pt x="844" y="952"/>
                </a:lnTo>
                <a:lnTo>
                  <a:pt x="843" y="952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1"/>
                </a:lnTo>
                <a:lnTo>
                  <a:pt x="843" y="950"/>
                </a:lnTo>
                <a:lnTo>
                  <a:pt x="843" y="950"/>
                </a:lnTo>
                <a:lnTo>
                  <a:pt x="842" y="950"/>
                </a:lnTo>
                <a:lnTo>
                  <a:pt x="842" y="949"/>
                </a:lnTo>
                <a:lnTo>
                  <a:pt x="842" y="949"/>
                </a:lnTo>
                <a:lnTo>
                  <a:pt x="841" y="950"/>
                </a:lnTo>
                <a:lnTo>
                  <a:pt x="838" y="951"/>
                </a:lnTo>
                <a:lnTo>
                  <a:pt x="838" y="951"/>
                </a:lnTo>
                <a:lnTo>
                  <a:pt x="837" y="952"/>
                </a:lnTo>
                <a:lnTo>
                  <a:pt x="837" y="953"/>
                </a:lnTo>
                <a:lnTo>
                  <a:pt x="836" y="953"/>
                </a:lnTo>
                <a:lnTo>
                  <a:pt x="835" y="954"/>
                </a:lnTo>
                <a:lnTo>
                  <a:pt x="835" y="954"/>
                </a:lnTo>
                <a:lnTo>
                  <a:pt x="835" y="955"/>
                </a:lnTo>
                <a:lnTo>
                  <a:pt x="835" y="955"/>
                </a:lnTo>
                <a:lnTo>
                  <a:pt x="835" y="956"/>
                </a:lnTo>
                <a:lnTo>
                  <a:pt x="836" y="957"/>
                </a:lnTo>
                <a:lnTo>
                  <a:pt x="836" y="957"/>
                </a:lnTo>
                <a:lnTo>
                  <a:pt x="836" y="957"/>
                </a:lnTo>
                <a:lnTo>
                  <a:pt x="836" y="958"/>
                </a:lnTo>
                <a:lnTo>
                  <a:pt x="836" y="958"/>
                </a:lnTo>
                <a:lnTo>
                  <a:pt x="836" y="959"/>
                </a:lnTo>
                <a:lnTo>
                  <a:pt x="836" y="959"/>
                </a:lnTo>
                <a:lnTo>
                  <a:pt x="836" y="960"/>
                </a:lnTo>
                <a:lnTo>
                  <a:pt x="836" y="960"/>
                </a:lnTo>
                <a:lnTo>
                  <a:pt x="836" y="961"/>
                </a:lnTo>
                <a:lnTo>
                  <a:pt x="836" y="962"/>
                </a:lnTo>
                <a:lnTo>
                  <a:pt x="835" y="963"/>
                </a:lnTo>
                <a:lnTo>
                  <a:pt x="835" y="963"/>
                </a:lnTo>
                <a:lnTo>
                  <a:pt x="835" y="963"/>
                </a:lnTo>
                <a:lnTo>
                  <a:pt x="835" y="964"/>
                </a:lnTo>
                <a:lnTo>
                  <a:pt x="835" y="964"/>
                </a:lnTo>
                <a:lnTo>
                  <a:pt x="835" y="965"/>
                </a:lnTo>
                <a:lnTo>
                  <a:pt x="834" y="965"/>
                </a:lnTo>
                <a:lnTo>
                  <a:pt x="833" y="965"/>
                </a:lnTo>
                <a:lnTo>
                  <a:pt x="833" y="965"/>
                </a:lnTo>
                <a:lnTo>
                  <a:pt x="833" y="966"/>
                </a:lnTo>
                <a:lnTo>
                  <a:pt x="832" y="967"/>
                </a:lnTo>
                <a:lnTo>
                  <a:pt x="832" y="967"/>
                </a:lnTo>
                <a:lnTo>
                  <a:pt x="831" y="967"/>
                </a:lnTo>
                <a:lnTo>
                  <a:pt x="830" y="967"/>
                </a:lnTo>
                <a:lnTo>
                  <a:pt x="829" y="968"/>
                </a:lnTo>
                <a:lnTo>
                  <a:pt x="829" y="968"/>
                </a:lnTo>
                <a:lnTo>
                  <a:pt x="829" y="969"/>
                </a:lnTo>
                <a:lnTo>
                  <a:pt x="829" y="969"/>
                </a:lnTo>
                <a:lnTo>
                  <a:pt x="828" y="969"/>
                </a:lnTo>
                <a:lnTo>
                  <a:pt x="828" y="970"/>
                </a:lnTo>
                <a:lnTo>
                  <a:pt x="827" y="970"/>
                </a:lnTo>
                <a:lnTo>
                  <a:pt x="827" y="970"/>
                </a:lnTo>
                <a:lnTo>
                  <a:pt x="827" y="970"/>
                </a:lnTo>
                <a:lnTo>
                  <a:pt x="826" y="970"/>
                </a:lnTo>
                <a:lnTo>
                  <a:pt x="826" y="971"/>
                </a:lnTo>
                <a:lnTo>
                  <a:pt x="826" y="971"/>
                </a:lnTo>
                <a:lnTo>
                  <a:pt x="826" y="971"/>
                </a:lnTo>
                <a:lnTo>
                  <a:pt x="826" y="972"/>
                </a:lnTo>
                <a:lnTo>
                  <a:pt x="825" y="972"/>
                </a:lnTo>
                <a:lnTo>
                  <a:pt x="825" y="973"/>
                </a:lnTo>
                <a:lnTo>
                  <a:pt x="825" y="972"/>
                </a:lnTo>
                <a:lnTo>
                  <a:pt x="825" y="973"/>
                </a:lnTo>
                <a:lnTo>
                  <a:pt x="825" y="973"/>
                </a:lnTo>
                <a:lnTo>
                  <a:pt x="825" y="973"/>
                </a:lnTo>
                <a:lnTo>
                  <a:pt x="825" y="974"/>
                </a:lnTo>
                <a:lnTo>
                  <a:pt x="825" y="974"/>
                </a:lnTo>
                <a:lnTo>
                  <a:pt x="824" y="975"/>
                </a:lnTo>
                <a:lnTo>
                  <a:pt x="823" y="975"/>
                </a:lnTo>
                <a:lnTo>
                  <a:pt x="821" y="976"/>
                </a:lnTo>
                <a:lnTo>
                  <a:pt x="819" y="976"/>
                </a:lnTo>
                <a:lnTo>
                  <a:pt x="817" y="977"/>
                </a:lnTo>
                <a:lnTo>
                  <a:pt x="816" y="977"/>
                </a:lnTo>
                <a:lnTo>
                  <a:pt x="814" y="977"/>
                </a:lnTo>
                <a:lnTo>
                  <a:pt x="812" y="978"/>
                </a:lnTo>
                <a:lnTo>
                  <a:pt x="811" y="978"/>
                </a:lnTo>
                <a:lnTo>
                  <a:pt x="811" y="978"/>
                </a:lnTo>
                <a:lnTo>
                  <a:pt x="809" y="977"/>
                </a:lnTo>
                <a:lnTo>
                  <a:pt x="807" y="978"/>
                </a:lnTo>
                <a:lnTo>
                  <a:pt x="807" y="978"/>
                </a:lnTo>
                <a:lnTo>
                  <a:pt x="801" y="977"/>
                </a:lnTo>
                <a:lnTo>
                  <a:pt x="801" y="977"/>
                </a:lnTo>
                <a:lnTo>
                  <a:pt x="801" y="977"/>
                </a:lnTo>
                <a:lnTo>
                  <a:pt x="800" y="977"/>
                </a:lnTo>
                <a:lnTo>
                  <a:pt x="800" y="978"/>
                </a:lnTo>
                <a:lnTo>
                  <a:pt x="800" y="978"/>
                </a:lnTo>
                <a:lnTo>
                  <a:pt x="799" y="978"/>
                </a:lnTo>
                <a:lnTo>
                  <a:pt x="800" y="978"/>
                </a:lnTo>
                <a:lnTo>
                  <a:pt x="800" y="979"/>
                </a:lnTo>
                <a:lnTo>
                  <a:pt x="800" y="979"/>
                </a:lnTo>
                <a:lnTo>
                  <a:pt x="800" y="979"/>
                </a:lnTo>
                <a:lnTo>
                  <a:pt x="799" y="979"/>
                </a:lnTo>
                <a:lnTo>
                  <a:pt x="799" y="979"/>
                </a:lnTo>
                <a:lnTo>
                  <a:pt x="799" y="980"/>
                </a:lnTo>
                <a:lnTo>
                  <a:pt x="799" y="980"/>
                </a:lnTo>
                <a:lnTo>
                  <a:pt x="799" y="980"/>
                </a:lnTo>
                <a:lnTo>
                  <a:pt x="799" y="981"/>
                </a:lnTo>
                <a:lnTo>
                  <a:pt x="799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9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8" y="981"/>
                </a:lnTo>
                <a:lnTo>
                  <a:pt x="797" y="981"/>
                </a:lnTo>
                <a:lnTo>
                  <a:pt x="797" y="982"/>
                </a:lnTo>
                <a:lnTo>
                  <a:pt x="798" y="982"/>
                </a:lnTo>
                <a:lnTo>
                  <a:pt x="798" y="982"/>
                </a:lnTo>
                <a:lnTo>
                  <a:pt x="798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3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4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5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7" y="986"/>
                </a:lnTo>
                <a:lnTo>
                  <a:pt x="798" y="986"/>
                </a:lnTo>
                <a:lnTo>
                  <a:pt x="799" y="987"/>
                </a:lnTo>
                <a:lnTo>
                  <a:pt x="799" y="987"/>
                </a:lnTo>
                <a:lnTo>
                  <a:pt x="799" y="987"/>
                </a:lnTo>
                <a:lnTo>
                  <a:pt x="800" y="987"/>
                </a:lnTo>
                <a:lnTo>
                  <a:pt x="800" y="987"/>
                </a:lnTo>
                <a:lnTo>
                  <a:pt x="800" y="987"/>
                </a:lnTo>
                <a:lnTo>
                  <a:pt x="801" y="987"/>
                </a:lnTo>
                <a:lnTo>
                  <a:pt x="801" y="988"/>
                </a:lnTo>
                <a:lnTo>
                  <a:pt x="801" y="988"/>
                </a:lnTo>
                <a:lnTo>
                  <a:pt x="801" y="989"/>
                </a:lnTo>
                <a:lnTo>
                  <a:pt x="801" y="989"/>
                </a:lnTo>
                <a:lnTo>
                  <a:pt x="801" y="989"/>
                </a:lnTo>
                <a:lnTo>
                  <a:pt x="801" y="990"/>
                </a:lnTo>
                <a:lnTo>
                  <a:pt x="801" y="990"/>
                </a:lnTo>
                <a:lnTo>
                  <a:pt x="801" y="990"/>
                </a:lnTo>
                <a:lnTo>
                  <a:pt x="801" y="991"/>
                </a:lnTo>
                <a:lnTo>
                  <a:pt x="801" y="991"/>
                </a:lnTo>
                <a:lnTo>
                  <a:pt x="800" y="991"/>
                </a:lnTo>
                <a:lnTo>
                  <a:pt x="801" y="992"/>
                </a:lnTo>
                <a:lnTo>
                  <a:pt x="801" y="992"/>
                </a:lnTo>
                <a:lnTo>
                  <a:pt x="801" y="993"/>
                </a:lnTo>
                <a:lnTo>
                  <a:pt x="801" y="993"/>
                </a:lnTo>
                <a:lnTo>
                  <a:pt x="802" y="993"/>
                </a:lnTo>
                <a:lnTo>
                  <a:pt x="802" y="993"/>
                </a:lnTo>
                <a:lnTo>
                  <a:pt x="802" y="993"/>
                </a:lnTo>
                <a:lnTo>
                  <a:pt x="803" y="993"/>
                </a:lnTo>
                <a:lnTo>
                  <a:pt x="803" y="994"/>
                </a:lnTo>
                <a:lnTo>
                  <a:pt x="803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4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5"/>
                </a:lnTo>
                <a:lnTo>
                  <a:pt x="804" y="996"/>
                </a:lnTo>
                <a:lnTo>
                  <a:pt x="804" y="996"/>
                </a:lnTo>
                <a:lnTo>
                  <a:pt x="804" y="996"/>
                </a:lnTo>
                <a:lnTo>
                  <a:pt x="805" y="996"/>
                </a:lnTo>
                <a:lnTo>
                  <a:pt x="805" y="996"/>
                </a:lnTo>
                <a:lnTo>
                  <a:pt x="805" y="997"/>
                </a:lnTo>
                <a:lnTo>
                  <a:pt x="805" y="997"/>
                </a:lnTo>
                <a:lnTo>
                  <a:pt x="805" y="997"/>
                </a:lnTo>
                <a:lnTo>
                  <a:pt x="805" y="998"/>
                </a:lnTo>
                <a:lnTo>
                  <a:pt x="805" y="998"/>
                </a:lnTo>
                <a:lnTo>
                  <a:pt x="805" y="999"/>
                </a:lnTo>
                <a:lnTo>
                  <a:pt x="805" y="999"/>
                </a:lnTo>
                <a:lnTo>
                  <a:pt x="805" y="999"/>
                </a:lnTo>
                <a:lnTo>
                  <a:pt x="806" y="999"/>
                </a:lnTo>
                <a:lnTo>
                  <a:pt x="806" y="1000"/>
                </a:lnTo>
                <a:lnTo>
                  <a:pt x="806" y="1000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1"/>
                </a:lnTo>
                <a:lnTo>
                  <a:pt x="806" y="1002"/>
                </a:lnTo>
                <a:lnTo>
                  <a:pt x="806" y="1002"/>
                </a:lnTo>
                <a:lnTo>
                  <a:pt x="806" y="1003"/>
                </a:lnTo>
                <a:lnTo>
                  <a:pt x="806" y="1003"/>
                </a:lnTo>
                <a:lnTo>
                  <a:pt x="806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7" y="1003"/>
                </a:lnTo>
                <a:lnTo>
                  <a:pt x="808" y="1003"/>
                </a:lnTo>
                <a:lnTo>
                  <a:pt x="808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09" y="1003"/>
                </a:lnTo>
                <a:lnTo>
                  <a:pt x="810" y="1003"/>
                </a:lnTo>
                <a:lnTo>
                  <a:pt x="810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1" y="1003"/>
                </a:lnTo>
                <a:lnTo>
                  <a:pt x="812" y="1003"/>
                </a:lnTo>
                <a:lnTo>
                  <a:pt x="812" y="1003"/>
                </a:lnTo>
                <a:lnTo>
                  <a:pt x="813" y="1002"/>
                </a:lnTo>
                <a:lnTo>
                  <a:pt x="813" y="1002"/>
                </a:lnTo>
                <a:lnTo>
                  <a:pt x="813" y="1002"/>
                </a:lnTo>
                <a:lnTo>
                  <a:pt x="814" y="1002"/>
                </a:lnTo>
                <a:lnTo>
                  <a:pt x="814" y="1002"/>
                </a:lnTo>
                <a:lnTo>
                  <a:pt x="815" y="1002"/>
                </a:lnTo>
                <a:lnTo>
                  <a:pt x="815" y="1001"/>
                </a:lnTo>
                <a:lnTo>
                  <a:pt x="815" y="1001"/>
                </a:lnTo>
                <a:lnTo>
                  <a:pt x="816" y="1001"/>
                </a:lnTo>
                <a:lnTo>
                  <a:pt x="816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7" y="1000"/>
                </a:lnTo>
                <a:lnTo>
                  <a:pt x="818" y="1000"/>
                </a:lnTo>
                <a:lnTo>
                  <a:pt x="818" y="1000"/>
                </a:lnTo>
                <a:lnTo>
                  <a:pt x="818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19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1"/>
                </a:lnTo>
                <a:lnTo>
                  <a:pt x="820" y="1002"/>
                </a:lnTo>
                <a:lnTo>
                  <a:pt x="820" y="1002"/>
                </a:lnTo>
                <a:lnTo>
                  <a:pt x="819" y="1002"/>
                </a:lnTo>
                <a:lnTo>
                  <a:pt x="819" y="1003"/>
                </a:lnTo>
                <a:lnTo>
                  <a:pt x="819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3"/>
                </a:lnTo>
                <a:lnTo>
                  <a:pt x="818" y="1004"/>
                </a:lnTo>
                <a:lnTo>
                  <a:pt x="818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4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5"/>
                </a:lnTo>
                <a:lnTo>
                  <a:pt x="819" y="1006"/>
                </a:lnTo>
                <a:lnTo>
                  <a:pt x="820" y="1006"/>
                </a:lnTo>
                <a:lnTo>
                  <a:pt x="820" y="1007"/>
                </a:lnTo>
                <a:lnTo>
                  <a:pt x="820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7"/>
                </a:lnTo>
                <a:lnTo>
                  <a:pt x="821" y="1008"/>
                </a:lnTo>
                <a:lnTo>
                  <a:pt x="822" y="1008"/>
                </a:lnTo>
                <a:lnTo>
                  <a:pt x="822" y="1008"/>
                </a:lnTo>
                <a:lnTo>
                  <a:pt x="822" y="1009"/>
                </a:lnTo>
                <a:lnTo>
                  <a:pt x="822" y="1009"/>
                </a:lnTo>
                <a:lnTo>
                  <a:pt x="822" y="1009"/>
                </a:lnTo>
                <a:lnTo>
                  <a:pt x="821" y="1010"/>
                </a:lnTo>
                <a:lnTo>
                  <a:pt x="821" y="1010"/>
                </a:lnTo>
                <a:lnTo>
                  <a:pt x="822" y="1011"/>
                </a:lnTo>
                <a:lnTo>
                  <a:pt x="822" y="1011"/>
                </a:lnTo>
                <a:lnTo>
                  <a:pt x="823" y="1011"/>
                </a:lnTo>
                <a:lnTo>
                  <a:pt x="823" y="1011"/>
                </a:lnTo>
                <a:lnTo>
                  <a:pt x="823" y="1012"/>
                </a:lnTo>
                <a:lnTo>
                  <a:pt x="823" y="1012"/>
                </a:lnTo>
                <a:lnTo>
                  <a:pt x="823" y="1013"/>
                </a:lnTo>
                <a:lnTo>
                  <a:pt x="823" y="1013"/>
                </a:lnTo>
                <a:lnTo>
                  <a:pt x="824" y="1013"/>
                </a:lnTo>
                <a:lnTo>
                  <a:pt x="824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5" y="1013"/>
                </a:lnTo>
                <a:lnTo>
                  <a:pt x="826" y="1013"/>
                </a:lnTo>
                <a:lnTo>
                  <a:pt x="827" y="1014"/>
                </a:lnTo>
                <a:lnTo>
                  <a:pt x="827" y="1014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5"/>
                </a:lnTo>
                <a:lnTo>
                  <a:pt x="827" y="1016"/>
                </a:lnTo>
                <a:lnTo>
                  <a:pt x="827" y="1016"/>
                </a:lnTo>
                <a:lnTo>
                  <a:pt x="826" y="1016"/>
                </a:lnTo>
                <a:lnTo>
                  <a:pt x="826" y="1016"/>
                </a:lnTo>
                <a:lnTo>
                  <a:pt x="825" y="1016"/>
                </a:lnTo>
                <a:lnTo>
                  <a:pt x="825" y="1015"/>
                </a:lnTo>
                <a:lnTo>
                  <a:pt x="825" y="1015"/>
                </a:lnTo>
                <a:lnTo>
                  <a:pt x="824" y="1015"/>
                </a:lnTo>
                <a:lnTo>
                  <a:pt x="823" y="1015"/>
                </a:lnTo>
                <a:lnTo>
                  <a:pt x="823" y="1015"/>
                </a:lnTo>
                <a:lnTo>
                  <a:pt x="822" y="1015"/>
                </a:lnTo>
                <a:lnTo>
                  <a:pt x="822" y="1015"/>
                </a:lnTo>
                <a:lnTo>
                  <a:pt x="821" y="1015"/>
                </a:lnTo>
                <a:lnTo>
                  <a:pt x="821" y="1015"/>
                </a:lnTo>
                <a:lnTo>
                  <a:pt x="821" y="1016"/>
                </a:lnTo>
                <a:lnTo>
                  <a:pt x="821" y="1016"/>
                </a:lnTo>
                <a:lnTo>
                  <a:pt x="821" y="1017"/>
                </a:lnTo>
                <a:lnTo>
                  <a:pt x="821" y="1017"/>
                </a:lnTo>
                <a:lnTo>
                  <a:pt x="821" y="1017"/>
                </a:lnTo>
                <a:lnTo>
                  <a:pt x="820" y="1018"/>
                </a:lnTo>
                <a:lnTo>
                  <a:pt x="820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7"/>
                </a:lnTo>
                <a:lnTo>
                  <a:pt x="818" y="1018"/>
                </a:lnTo>
                <a:lnTo>
                  <a:pt x="819" y="1018"/>
                </a:lnTo>
                <a:lnTo>
                  <a:pt x="819" y="1018"/>
                </a:lnTo>
                <a:lnTo>
                  <a:pt x="819" y="1019"/>
                </a:lnTo>
                <a:lnTo>
                  <a:pt x="820" y="1019"/>
                </a:lnTo>
                <a:lnTo>
                  <a:pt x="820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19"/>
                </a:lnTo>
                <a:lnTo>
                  <a:pt x="821" y="1020"/>
                </a:lnTo>
                <a:lnTo>
                  <a:pt x="821" y="1020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1" y="1021"/>
                </a:lnTo>
                <a:lnTo>
                  <a:pt x="820" y="1022"/>
                </a:lnTo>
                <a:lnTo>
                  <a:pt x="820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9" y="1022"/>
                </a:lnTo>
                <a:lnTo>
                  <a:pt x="818" y="1022"/>
                </a:lnTo>
                <a:lnTo>
                  <a:pt x="818" y="1022"/>
                </a:lnTo>
                <a:lnTo>
                  <a:pt x="817" y="1021"/>
                </a:lnTo>
                <a:lnTo>
                  <a:pt x="817" y="1021"/>
                </a:lnTo>
                <a:lnTo>
                  <a:pt x="817" y="1022"/>
                </a:lnTo>
                <a:lnTo>
                  <a:pt x="817" y="1021"/>
                </a:lnTo>
                <a:lnTo>
                  <a:pt x="816" y="1021"/>
                </a:lnTo>
                <a:lnTo>
                  <a:pt x="816" y="1021"/>
                </a:lnTo>
                <a:lnTo>
                  <a:pt x="816" y="1022"/>
                </a:lnTo>
                <a:lnTo>
                  <a:pt x="815" y="1022"/>
                </a:lnTo>
                <a:lnTo>
                  <a:pt x="815" y="1021"/>
                </a:lnTo>
                <a:lnTo>
                  <a:pt x="816" y="1021"/>
                </a:lnTo>
                <a:lnTo>
                  <a:pt x="815" y="1021"/>
                </a:lnTo>
                <a:lnTo>
                  <a:pt x="815" y="1021"/>
                </a:lnTo>
                <a:lnTo>
                  <a:pt x="815" y="1020"/>
                </a:lnTo>
                <a:lnTo>
                  <a:pt x="815" y="1020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9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8"/>
                </a:lnTo>
                <a:lnTo>
                  <a:pt x="815" y="1017"/>
                </a:lnTo>
                <a:lnTo>
                  <a:pt x="815" y="1017"/>
                </a:lnTo>
                <a:lnTo>
                  <a:pt x="815" y="1017"/>
                </a:lnTo>
                <a:lnTo>
                  <a:pt x="816" y="1017"/>
                </a:lnTo>
                <a:lnTo>
                  <a:pt x="816" y="1017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6"/>
                </a:lnTo>
                <a:lnTo>
                  <a:pt x="815" y="1016"/>
                </a:lnTo>
                <a:lnTo>
                  <a:pt x="816" y="1016"/>
                </a:lnTo>
                <a:lnTo>
                  <a:pt x="816" y="1015"/>
                </a:lnTo>
                <a:lnTo>
                  <a:pt x="815" y="1015"/>
                </a:lnTo>
                <a:lnTo>
                  <a:pt x="815" y="1015"/>
                </a:lnTo>
                <a:lnTo>
                  <a:pt x="816" y="1015"/>
                </a:lnTo>
                <a:lnTo>
                  <a:pt x="816" y="1015"/>
                </a:lnTo>
                <a:lnTo>
                  <a:pt x="816" y="1014"/>
                </a:lnTo>
                <a:lnTo>
                  <a:pt x="815" y="1014"/>
                </a:lnTo>
                <a:lnTo>
                  <a:pt x="815" y="1014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3"/>
                </a:lnTo>
                <a:lnTo>
                  <a:pt x="815" y="1012"/>
                </a:lnTo>
                <a:lnTo>
                  <a:pt x="814" y="1012"/>
                </a:lnTo>
                <a:lnTo>
                  <a:pt x="814" y="1012"/>
                </a:lnTo>
                <a:lnTo>
                  <a:pt x="814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1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10"/>
                </a:lnTo>
                <a:lnTo>
                  <a:pt x="813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2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1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10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9" y="1009"/>
                </a:lnTo>
                <a:lnTo>
                  <a:pt x="808" y="1009"/>
                </a:lnTo>
                <a:lnTo>
                  <a:pt x="808" y="1010"/>
                </a:lnTo>
                <a:lnTo>
                  <a:pt x="808" y="1010"/>
                </a:lnTo>
                <a:lnTo>
                  <a:pt x="808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7" y="1010"/>
                </a:lnTo>
                <a:lnTo>
                  <a:pt x="806" y="1010"/>
                </a:lnTo>
                <a:lnTo>
                  <a:pt x="806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5" y="1010"/>
                </a:lnTo>
                <a:lnTo>
                  <a:pt x="804" y="1010"/>
                </a:lnTo>
                <a:lnTo>
                  <a:pt x="804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1"/>
                </a:lnTo>
                <a:lnTo>
                  <a:pt x="803" y="1012"/>
                </a:lnTo>
                <a:lnTo>
                  <a:pt x="802" y="1012"/>
                </a:lnTo>
                <a:lnTo>
                  <a:pt x="802" y="1012"/>
                </a:lnTo>
                <a:lnTo>
                  <a:pt x="801" y="1012"/>
                </a:lnTo>
                <a:lnTo>
                  <a:pt x="801" y="1011"/>
                </a:lnTo>
                <a:lnTo>
                  <a:pt x="801" y="1012"/>
                </a:lnTo>
                <a:lnTo>
                  <a:pt x="801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1"/>
                </a:lnTo>
                <a:lnTo>
                  <a:pt x="800" y="1012"/>
                </a:lnTo>
                <a:lnTo>
                  <a:pt x="799" y="1014"/>
                </a:lnTo>
                <a:lnTo>
                  <a:pt x="799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5"/>
                </a:lnTo>
                <a:lnTo>
                  <a:pt x="798" y="1016"/>
                </a:lnTo>
                <a:lnTo>
                  <a:pt x="797" y="1017"/>
                </a:lnTo>
                <a:lnTo>
                  <a:pt x="795" y="1019"/>
                </a:lnTo>
                <a:lnTo>
                  <a:pt x="794" y="1020"/>
                </a:lnTo>
                <a:lnTo>
                  <a:pt x="793" y="1021"/>
                </a:lnTo>
                <a:lnTo>
                  <a:pt x="793" y="1022"/>
                </a:lnTo>
                <a:lnTo>
                  <a:pt x="791" y="1024"/>
                </a:lnTo>
                <a:lnTo>
                  <a:pt x="791" y="1025"/>
                </a:lnTo>
                <a:lnTo>
                  <a:pt x="789" y="1025"/>
                </a:lnTo>
                <a:lnTo>
                  <a:pt x="789" y="1026"/>
                </a:lnTo>
                <a:lnTo>
                  <a:pt x="787" y="1028"/>
                </a:lnTo>
                <a:lnTo>
                  <a:pt x="786" y="1029"/>
                </a:lnTo>
                <a:lnTo>
                  <a:pt x="786" y="1029"/>
                </a:lnTo>
                <a:lnTo>
                  <a:pt x="785" y="1029"/>
                </a:lnTo>
                <a:lnTo>
                  <a:pt x="785" y="1030"/>
                </a:lnTo>
                <a:lnTo>
                  <a:pt x="784" y="1030"/>
                </a:lnTo>
                <a:lnTo>
                  <a:pt x="782" y="1031"/>
                </a:lnTo>
                <a:lnTo>
                  <a:pt x="776" y="1033"/>
                </a:lnTo>
                <a:lnTo>
                  <a:pt x="775" y="1033"/>
                </a:lnTo>
                <a:lnTo>
                  <a:pt x="772" y="1033"/>
                </a:lnTo>
                <a:lnTo>
                  <a:pt x="771" y="1033"/>
                </a:lnTo>
                <a:lnTo>
                  <a:pt x="769" y="1034"/>
                </a:lnTo>
                <a:lnTo>
                  <a:pt x="766" y="1035"/>
                </a:lnTo>
                <a:lnTo>
                  <a:pt x="763" y="1037"/>
                </a:lnTo>
                <a:lnTo>
                  <a:pt x="761" y="1037"/>
                </a:lnTo>
                <a:lnTo>
                  <a:pt x="759" y="1038"/>
                </a:lnTo>
                <a:lnTo>
                  <a:pt x="759" y="1041"/>
                </a:lnTo>
                <a:lnTo>
                  <a:pt x="760" y="1043"/>
                </a:lnTo>
                <a:lnTo>
                  <a:pt x="760" y="1050"/>
                </a:lnTo>
                <a:lnTo>
                  <a:pt x="752" y="1057"/>
                </a:lnTo>
                <a:lnTo>
                  <a:pt x="744" y="1052"/>
                </a:lnTo>
                <a:lnTo>
                  <a:pt x="742" y="1051"/>
                </a:lnTo>
                <a:lnTo>
                  <a:pt x="742" y="1042"/>
                </a:lnTo>
                <a:lnTo>
                  <a:pt x="737" y="1039"/>
                </a:lnTo>
                <a:lnTo>
                  <a:pt x="734" y="1036"/>
                </a:lnTo>
                <a:lnTo>
                  <a:pt x="731" y="1034"/>
                </a:lnTo>
                <a:lnTo>
                  <a:pt x="729" y="1033"/>
                </a:lnTo>
                <a:lnTo>
                  <a:pt x="727" y="1033"/>
                </a:lnTo>
                <a:lnTo>
                  <a:pt x="723" y="1037"/>
                </a:lnTo>
                <a:lnTo>
                  <a:pt x="721" y="1038"/>
                </a:lnTo>
                <a:lnTo>
                  <a:pt x="719" y="1040"/>
                </a:lnTo>
                <a:lnTo>
                  <a:pt x="716" y="1042"/>
                </a:lnTo>
                <a:lnTo>
                  <a:pt x="715" y="1042"/>
                </a:lnTo>
                <a:lnTo>
                  <a:pt x="714" y="1042"/>
                </a:lnTo>
                <a:lnTo>
                  <a:pt x="713" y="1042"/>
                </a:lnTo>
                <a:lnTo>
                  <a:pt x="712" y="1042"/>
                </a:lnTo>
                <a:lnTo>
                  <a:pt x="712" y="1042"/>
                </a:lnTo>
                <a:lnTo>
                  <a:pt x="711" y="1041"/>
                </a:lnTo>
                <a:lnTo>
                  <a:pt x="703" y="1042"/>
                </a:lnTo>
                <a:lnTo>
                  <a:pt x="699" y="1045"/>
                </a:lnTo>
                <a:lnTo>
                  <a:pt x="692" y="1049"/>
                </a:lnTo>
                <a:lnTo>
                  <a:pt x="690" y="1049"/>
                </a:lnTo>
                <a:lnTo>
                  <a:pt x="690" y="1049"/>
                </a:lnTo>
                <a:lnTo>
                  <a:pt x="687" y="1050"/>
                </a:lnTo>
                <a:lnTo>
                  <a:pt x="685" y="1051"/>
                </a:lnTo>
                <a:lnTo>
                  <a:pt x="684" y="1051"/>
                </a:lnTo>
                <a:lnTo>
                  <a:pt x="684" y="1051"/>
                </a:lnTo>
                <a:lnTo>
                  <a:pt x="683" y="1052"/>
                </a:lnTo>
                <a:lnTo>
                  <a:pt x="683" y="1052"/>
                </a:lnTo>
                <a:lnTo>
                  <a:pt x="682" y="1052"/>
                </a:lnTo>
                <a:lnTo>
                  <a:pt x="682" y="1053"/>
                </a:lnTo>
                <a:lnTo>
                  <a:pt x="682" y="1053"/>
                </a:lnTo>
                <a:lnTo>
                  <a:pt x="681" y="1053"/>
                </a:lnTo>
                <a:lnTo>
                  <a:pt x="679" y="1053"/>
                </a:lnTo>
                <a:lnTo>
                  <a:pt x="678" y="1054"/>
                </a:lnTo>
                <a:lnTo>
                  <a:pt x="677" y="1054"/>
                </a:lnTo>
                <a:lnTo>
                  <a:pt x="676" y="1054"/>
                </a:lnTo>
                <a:lnTo>
                  <a:pt x="676" y="1055"/>
                </a:lnTo>
                <a:lnTo>
                  <a:pt x="674" y="1055"/>
                </a:lnTo>
                <a:lnTo>
                  <a:pt x="673" y="1054"/>
                </a:lnTo>
                <a:lnTo>
                  <a:pt x="672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1" y="1054"/>
                </a:lnTo>
                <a:lnTo>
                  <a:pt x="670" y="1054"/>
                </a:lnTo>
                <a:lnTo>
                  <a:pt x="670" y="1054"/>
                </a:lnTo>
                <a:lnTo>
                  <a:pt x="668" y="1054"/>
                </a:lnTo>
                <a:lnTo>
                  <a:pt x="667" y="1054"/>
                </a:lnTo>
                <a:lnTo>
                  <a:pt x="665" y="1053"/>
                </a:lnTo>
                <a:lnTo>
                  <a:pt x="663" y="1053"/>
                </a:lnTo>
                <a:lnTo>
                  <a:pt x="662" y="1052"/>
                </a:lnTo>
                <a:lnTo>
                  <a:pt x="661" y="1051"/>
                </a:lnTo>
                <a:lnTo>
                  <a:pt x="661" y="1051"/>
                </a:lnTo>
                <a:lnTo>
                  <a:pt x="659" y="1050"/>
                </a:lnTo>
                <a:lnTo>
                  <a:pt x="657" y="1049"/>
                </a:lnTo>
                <a:lnTo>
                  <a:pt x="656" y="1048"/>
                </a:lnTo>
                <a:lnTo>
                  <a:pt x="656" y="1047"/>
                </a:lnTo>
                <a:lnTo>
                  <a:pt x="656" y="1047"/>
                </a:lnTo>
                <a:lnTo>
                  <a:pt x="656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5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7"/>
                </a:lnTo>
                <a:lnTo>
                  <a:pt x="654" y="1046"/>
                </a:lnTo>
                <a:lnTo>
                  <a:pt x="654" y="1047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3" y="1046"/>
                </a:lnTo>
                <a:lnTo>
                  <a:pt x="652" y="1046"/>
                </a:lnTo>
                <a:lnTo>
                  <a:pt x="652" y="1046"/>
                </a:lnTo>
                <a:lnTo>
                  <a:pt x="652" y="1047"/>
                </a:lnTo>
                <a:lnTo>
                  <a:pt x="651" y="1046"/>
                </a:lnTo>
                <a:lnTo>
                  <a:pt x="651" y="1046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1" y="1045"/>
                </a:lnTo>
                <a:lnTo>
                  <a:pt x="650" y="1045"/>
                </a:lnTo>
                <a:lnTo>
                  <a:pt x="650" y="1045"/>
                </a:lnTo>
                <a:lnTo>
                  <a:pt x="650" y="1046"/>
                </a:lnTo>
                <a:lnTo>
                  <a:pt x="650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9" y="1046"/>
                </a:lnTo>
                <a:lnTo>
                  <a:pt x="648" y="1046"/>
                </a:lnTo>
                <a:lnTo>
                  <a:pt x="648" y="1046"/>
                </a:lnTo>
                <a:lnTo>
                  <a:pt x="648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7" y="1047"/>
                </a:lnTo>
                <a:lnTo>
                  <a:pt x="646" y="1047"/>
                </a:lnTo>
                <a:lnTo>
                  <a:pt x="646" y="1047"/>
                </a:lnTo>
                <a:lnTo>
                  <a:pt x="645" y="1047"/>
                </a:lnTo>
                <a:lnTo>
                  <a:pt x="645" y="1047"/>
                </a:lnTo>
                <a:lnTo>
                  <a:pt x="645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4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8"/>
                </a:lnTo>
                <a:lnTo>
                  <a:pt x="643" y="1048"/>
                </a:lnTo>
                <a:lnTo>
                  <a:pt x="643" y="1049"/>
                </a:lnTo>
                <a:lnTo>
                  <a:pt x="643" y="1049"/>
                </a:lnTo>
                <a:lnTo>
                  <a:pt x="643" y="1049"/>
                </a:lnTo>
                <a:lnTo>
                  <a:pt x="642" y="1049"/>
                </a:lnTo>
                <a:lnTo>
                  <a:pt x="642" y="1049"/>
                </a:lnTo>
                <a:lnTo>
                  <a:pt x="642" y="1050"/>
                </a:lnTo>
                <a:lnTo>
                  <a:pt x="642" y="1050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1" y="1051"/>
                </a:lnTo>
                <a:lnTo>
                  <a:pt x="640" y="1051"/>
                </a:lnTo>
                <a:lnTo>
                  <a:pt x="640" y="1052"/>
                </a:lnTo>
                <a:lnTo>
                  <a:pt x="640" y="1052"/>
                </a:lnTo>
                <a:lnTo>
                  <a:pt x="639" y="1052"/>
                </a:lnTo>
                <a:lnTo>
                  <a:pt x="639" y="1051"/>
                </a:lnTo>
                <a:lnTo>
                  <a:pt x="639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8" y="1051"/>
                </a:lnTo>
                <a:lnTo>
                  <a:pt x="637" y="1051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50"/>
                </a:lnTo>
                <a:lnTo>
                  <a:pt x="637" y="1049"/>
                </a:lnTo>
                <a:lnTo>
                  <a:pt x="637" y="1049"/>
                </a:lnTo>
                <a:lnTo>
                  <a:pt x="633" y="1051"/>
                </a:lnTo>
                <a:lnTo>
                  <a:pt x="632" y="1052"/>
                </a:lnTo>
                <a:lnTo>
                  <a:pt x="632" y="1052"/>
                </a:lnTo>
                <a:lnTo>
                  <a:pt x="631" y="1052"/>
                </a:lnTo>
                <a:lnTo>
                  <a:pt x="631" y="1052"/>
                </a:lnTo>
                <a:lnTo>
                  <a:pt x="631" y="1053"/>
                </a:lnTo>
                <a:lnTo>
                  <a:pt x="631" y="1053"/>
                </a:lnTo>
                <a:lnTo>
                  <a:pt x="630" y="1053"/>
                </a:lnTo>
                <a:lnTo>
                  <a:pt x="630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3"/>
                </a:lnTo>
                <a:lnTo>
                  <a:pt x="629" y="1054"/>
                </a:lnTo>
                <a:lnTo>
                  <a:pt x="629" y="1054"/>
                </a:lnTo>
                <a:lnTo>
                  <a:pt x="629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8" y="1055"/>
                </a:lnTo>
                <a:lnTo>
                  <a:pt x="627" y="1055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7" y="1056"/>
                </a:lnTo>
                <a:lnTo>
                  <a:pt x="626" y="1056"/>
                </a:lnTo>
                <a:lnTo>
                  <a:pt x="626" y="1056"/>
                </a:lnTo>
                <a:lnTo>
                  <a:pt x="625" y="1056"/>
                </a:lnTo>
                <a:lnTo>
                  <a:pt x="625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3" y="1057"/>
                </a:lnTo>
                <a:lnTo>
                  <a:pt x="622" y="1057"/>
                </a:lnTo>
                <a:lnTo>
                  <a:pt x="621" y="1057"/>
                </a:lnTo>
                <a:lnTo>
                  <a:pt x="620" y="1059"/>
                </a:lnTo>
                <a:lnTo>
                  <a:pt x="620" y="1059"/>
                </a:lnTo>
                <a:lnTo>
                  <a:pt x="618" y="1061"/>
                </a:lnTo>
                <a:lnTo>
                  <a:pt x="617" y="1061"/>
                </a:lnTo>
                <a:lnTo>
                  <a:pt x="617" y="1061"/>
                </a:lnTo>
                <a:lnTo>
                  <a:pt x="616" y="1063"/>
                </a:lnTo>
                <a:lnTo>
                  <a:pt x="615" y="1063"/>
                </a:lnTo>
                <a:lnTo>
                  <a:pt x="615" y="1063"/>
                </a:lnTo>
                <a:lnTo>
                  <a:pt x="614" y="1064"/>
                </a:lnTo>
                <a:lnTo>
                  <a:pt x="614" y="1064"/>
                </a:lnTo>
                <a:lnTo>
                  <a:pt x="613" y="1064"/>
                </a:lnTo>
                <a:lnTo>
                  <a:pt x="613" y="1065"/>
                </a:lnTo>
                <a:lnTo>
                  <a:pt x="613" y="1065"/>
                </a:lnTo>
                <a:lnTo>
                  <a:pt x="613" y="1065"/>
                </a:lnTo>
                <a:lnTo>
                  <a:pt x="612" y="1065"/>
                </a:lnTo>
                <a:lnTo>
                  <a:pt x="612" y="1066"/>
                </a:lnTo>
                <a:lnTo>
                  <a:pt x="612" y="1066"/>
                </a:lnTo>
                <a:lnTo>
                  <a:pt x="611" y="1066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7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8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69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0"/>
                </a:lnTo>
                <a:lnTo>
                  <a:pt x="611" y="1071"/>
                </a:lnTo>
                <a:lnTo>
                  <a:pt x="611" y="1071"/>
                </a:lnTo>
                <a:lnTo>
                  <a:pt x="610" y="1071"/>
                </a:lnTo>
                <a:lnTo>
                  <a:pt x="610" y="1071"/>
                </a:lnTo>
                <a:lnTo>
                  <a:pt x="609" y="1071"/>
                </a:lnTo>
                <a:lnTo>
                  <a:pt x="609" y="1072"/>
                </a:lnTo>
                <a:lnTo>
                  <a:pt x="609" y="1072"/>
                </a:lnTo>
                <a:lnTo>
                  <a:pt x="610" y="1072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3"/>
                </a:lnTo>
                <a:lnTo>
                  <a:pt x="610" y="1075"/>
                </a:lnTo>
                <a:lnTo>
                  <a:pt x="609" y="1075"/>
                </a:lnTo>
                <a:lnTo>
                  <a:pt x="609" y="1076"/>
                </a:lnTo>
                <a:lnTo>
                  <a:pt x="609" y="1077"/>
                </a:lnTo>
                <a:lnTo>
                  <a:pt x="609" y="1077"/>
                </a:lnTo>
                <a:lnTo>
                  <a:pt x="608" y="1076"/>
                </a:lnTo>
                <a:lnTo>
                  <a:pt x="608" y="1076"/>
                </a:lnTo>
                <a:lnTo>
                  <a:pt x="607" y="1077"/>
                </a:lnTo>
                <a:lnTo>
                  <a:pt x="607" y="1077"/>
                </a:lnTo>
                <a:lnTo>
                  <a:pt x="606" y="1077"/>
                </a:lnTo>
                <a:lnTo>
                  <a:pt x="606" y="1077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5" y="1077"/>
                </a:lnTo>
                <a:lnTo>
                  <a:pt x="605" y="1077"/>
                </a:lnTo>
                <a:lnTo>
                  <a:pt x="605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8"/>
                </a:lnTo>
                <a:lnTo>
                  <a:pt x="604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79"/>
                </a:lnTo>
                <a:lnTo>
                  <a:pt x="603" y="1080"/>
                </a:lnTo>
                <a:lnTo>
                  <a:pt x="603" y="1080"/>
                </a:lnTo>
                <a:lnTo>
                  <a:pt x="602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1"/>
                </a:lnTo>
                <a:lnTo>
                  <a:pt x="603" y="1082"/>
                </a:lnTo>
                <a:lnTo>
                  <a:pt x="603" y="1082"/>
                </a:lnTo>
                <a:lnTo>
                  <a:pt x="604" y="1082"/>
                </a:lnTo>
                <a:lnTo>
                  <a:pt x="604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2"/>
                </a:lnTo>
                <a:lnTo>
                  <a:pt x="605" y="1083"/>
                </a:lnTo>
                <a:lnTo>
                  <a:pt x="605" y="1083"/>
                </a:lnTo>
                <a:lnTo>
                  <a:pt x="605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4" y="1083"/>
                </a:lnTo>
                <a:lnTo>
                  <a:pt x="603" y="1084"/>
                </a:lnTo>
                <a:lnTo>
                  <a:pt x="602" y="1084"/>
                </a:lnTo>
                <a:lnTo>
                  <a:pt x="601" y="1085"/>
                </a:lnTo>
                <a:lnTo>
                  <a:pt x="601" y="1085"/>
                </a:lnTo>
                <a:lnTo>
                  <a:pt x="601" y="1085"/>
                </a:lnTo>
                <a:lnTo>
                  <a:pt x="599" y="1085"/>
                </a:lnTo>
                <a:lnTo>
                  <a:pt x="596" y="1087"/>
                </a:lnTo>
                <a:lnTo>
                  <a:pt x="595" y="1087"/>
                </a:lnTo>
                <a:lnTo>
                  <a:pt x="596" y="1088"/>
                </a:lnTo>
                <a:lnTo>
                  <a:pt x="596" y="1088"/>
                </a:lnTo>
                <a:lnTo>
                  <a:pt x="596" y="1089"/>
                </a:lnTo>
                <a:lnTo>
                  <a:pt x="596" y="1089"/>
                </a:lnTo>
                <a:lnTo>
                  <a:pt x="595" y="1089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0"/>
                </a:lnTo>
                <a:lnTo>
                  <a:pt x="595" y="1091"/>
                </a:lnTo>
                <a:lnTo>
                  <a:pt x="594" y="1091"/>
                </a:lnTo>
                <a:lnTo>
                  <a:pt x="594" y="1091"/>
                </a:lnTo>
                <a:lnTo>
                  <a:pt x="593" y="1091"/>
                </a:lnTo>
                <a:lnTo>
                  <a:pt x="593" y="1092"/>
                </a:lnTo>
                <a:lnTo>
                  <a:pt x="593" y="1092"/>
                </a:lnTo>
                <a:lnTo>
                  <a:pt x="592" y="1092"/>
                </a:lnTo>
                <a:lnTo>
                  <a:pt x="592" y="1092"/>
                </a:lnTo>
                <a:lnTo>
                  <a:pt x="592" y="1093"/>
                </a:lnTo>
                <a:lnTo>
                  <a:pt x="591" y="1093"/>
                </a:lnTo>
                <a:lnTo>
                  <a:pt x="591" y="1093"/>
                </a:lnTo>
                <a:lnTo>
                  <a:pt x="590" y="1093"/>
                </a:lnTo>
                <a:lnTo>
                  <a:pt x="590" y="1093"/>
                </a:lnTo>
                <a:lnTo>
                  <a:pt x="589" y="1093"/>
                </a:lnTo>
                <a:lnTo>
                  <a:pt x="589" y="1093"/>
                </a:lnTo>
                <a:lnTo>
                  <a:pt x="588" y="1093"/>
                </a:lnTo>
                <a:lnTo>
                  <a:pt x="588" y="1093"/>
                </a:lnTo>
                <a:lnTo>
                  <a:pt x="587" y="1093"/>
                </a:lnTo>
                <a:lnTo>
                  <a:pt x="587" y="1093"/>
                </a:lnTo>
                <a:lnTo>
                  <a:pt x="586" y="1093"/>
                </a:lnTo>
                <a:lnTo>
                  <a:pt x="586" y="1093"/>
                </a:lnTo>
                <a:lnTo>
                  <a:pt x="584" y="1091"/>
                </a:lnTo>
                <a:lnTo>
                  <a:pt x="583" y="1090"/>
                </a:lnTo>
                <a:lnTo>
                  <a:pt x="583" y="1090"/>
                </a:lnTo>
                <a:lnTo>
                  <a:pt x="583" y="1090"/>
                </a:lnTo>
                <a:lnTo>
                  <a:pt x="582" y="1090"/>
                </a:lnTo>
                <a:lnTo>
                  <a:pt x="582" y="1091"/>
                </a:lnTo>
                <a:lnTo>
                  <a:pt x="581" y="1090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1" y="1091"/>
                </a:lnTo>
                <a:lnTo>
                  <a:pt x="580" y="1091"/>
                </a:lnTo>
                <a:lnTo>
                  <a:pt x="580" y="1091"/>
                </a:lnTo>
                <a:lnTo>
                  <a:pt x="579" y="1091"/>
                </a:lnTo>
                <a:lnTo>
                  <a:pt x="579" y="1091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9" y="1092"/>
                </a:lnTo>
                <a:lnTo>
                  <a:pt x="578" y="1092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3"/>
                </a:lnTo>
                <a:lnTo>
                  <a:pt x="578" y="1094"/>
                </a:lnTo>
                <a:lnTo>
                  <a:pt x="577" y="1094"/>
                </a:lnTo>
                <a:lnTo>
                  <a:pt x="577" y="1094"/>
                </a:lnTo>
                <a:lnTo>
                  <a:pt x="575" y="1094"/>
                </a:lnTo>
                <a:lnTo>
                  <a:pt x="574" y="1093"/>
                </a:lnTo>
                <a:lnTo>
                  <a:pt x="573" y="1092"/>
                </a:lnTo>
                <a:lnTo>
                  <a:pt x="573" y="1093"/>
                </a:lnTo>
                <a:lnTo>
                  <a:pt x="571" y="1093"/>
                </a:lnTo>
                <a:lnTo>
                  <a:pt x="568" y="1096"/>
                </a:lnTo>
                <a:lnTo>
                  <a:pt x="568" y="1096"/>
                </a:lnTo>
                <a:lnTo>
                  <a:pt x="567" y="1097"/>
                </a:lnTo>
                <a:lnTo>
                  <a:pt x="566" y="1103"/>
                </a:lnTo>
                <a:lnTo>
                  <a:pt x="566" y="1104"/>
                </a:lnTo>
                <a:lnTo>
                  <a:pt x="566" y="1104"/>
                </a:lnTo>
                <a:lnTo>
                  <a:pt x="565" y="1107"/>
                </a:lnTo>
                <a:lnTo>
                  <a:pt x="565" y="1107"/>
                </a:lnTo>
                <a:lnTo>
                  <a:pt x="564" y="1107"/>
                </a:lnTo>
                <a:lnTo>
                  <a:pt x="564" y="1107"/>
                </a:lnTo>
                <a:lnTo>
                  <a:pt x="564" y="1108"/>
                </a:lnTo>
                <a:lnTo>
                  <a:pt x="564" y="1108"/>
                </a:lnTo>
                <a:lnTo>
                  <a:pt x="565" y="1108"/>
                </a:lnTo>
                <a:lnTo>
                  <a:pt x="565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4" y="1109"/>
                </a:lnTo>
                <a:lnTo>
                  <a:pt x="563" y="1109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8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09"/>
                </a:lnTo>
                <a:lnTo>
                  <a:pt x="563" y="1110"/>
                </a:lnTo>
                <a:lnTo>
                  <a:pt x="563" y="1110"/>
                </a:lnTo>
                <a:lnTo>
                  <a:pt x="563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2" y="1110"/>
                </a:lnTo>
                <a:lnTo>
                  <a:pt x="561" y="1110"/>
                </a:lnTo>
                <a:lnTo>
                  <a:pt x="561" y="1111"/>
                </a:lnTo>
                <a:lnTo>
                  <a:pt x="561" y="1111"/>
                </a:lnTo>
                <a:lnTo>
                  <a:pt x="561" y="1111"/>
                </a:lnTo>
                <a:lnTo>
                  <a:pt x="560" y="1111"/>
                </a:lnTo>
                <a:lnTo>
                  <a:pt x="560" y="1112"/>
                </a:lnTo>
                <a:lnTo>
                  <a:pt x="560" y="1112"/>
                </a:lnTo>
                <a:lnTo>
                  <a:pt x="560" y="1113"/>
                </a:lnTo>
                <a:lnTo>
                  <a:pt x="560" y="1113"/>
                </a:lnTo>
                <a:lnTo>
                  <a:pt x="559" y="1112"/>
                </a:lnTo>
                <a:lnTo>
                  <a:pt x="560" y="1112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9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1"/>
                </a:lnTo>
                <a:lnTo>
                  <a:pt x="558" y="1110"/>
                </a:lnTo>
                <a:lnTo>
                  <a:pt x="557" y="1111"/>
                </a:lnTo>
                <a:lnTo>
                  <a:pt x="557" y="1111"/>
                </a:lnTo>
                <a:lnTo>
                  <a:pt x="558" y="1112"/>
                </a:lnTo>
                <a:lnTo>
                  <a:pt x="558" y="1112"/>
                </a:lnTo>
                <a:lnTo>
                  <a:pt x="558" y="1113"/>
                </a:lnTo>
                <a:lnTo>
                  <a:pt x="559" y="1113"/>
                </a:lnTo>
                <a:lnTo>
                  <a:pt x="559" y="1113"/>
                </a:lnTo>
                <a:lnTo>
                  <a:pt x="558" y="1114"/>
                </a:lnTo>
                <a:lnTo>
                  <a:pt x="558" y="1114"/>
                </a:lnTo>
                <a:lnTo>
                  <a:pt x="557" y="1114"/>
                </a:lnTo>
                <a:lnTo>
                  <a:pt x="557" y="1114"/>
                </a:lnTo>
                <a:lnTo>
                  <a:pt x="556" y="1114"/>
                </a:lnTo>
                <a:lnTo>
                  <a:pt x="556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5" y="1114"/>
                </a:lnTo>
                <a:lnTo>
                  <a:pt x="554" y="1114"/>
                </a:lnTo>
                <a:lnTo>
                  <a:pt x="553" y="1113"/>
                </a:lnTo>
                <a:lnTo>
                  <a:pt x="553" y="1113"/>
                </a:lnTo>
                <a:lnTo>
                  <a:pt x="552" y="1113"/>
                </a:lnTo>
                <a:lnTo>
                  <a:pt x="551" y="1112"/>
                </a:lnTo>
                <a:lnTo>
                  <a:pt x="551" y="1112"/>
                </a:lnTo>
                <a:lnTo>
                  <a:pt x="551" y="1111"/>
                </a:lnTo>
                <a:lnTo>
                  <a:pt x="551" y="1111"/>
                </a:lnTo>
                <a:lnTo>
                  <a:pt x="551" y="1111"/>
                </a:lnTo>
                <a:lnTo>
                  <a:pt x="550" y="1110"/>
                </a:lnTo>
                <a:lnTo>
                  <a:pt x="550" y="1110"/>
                </a:lnTo>
                <a:lnTo>
                  <a:pt x="550" y="1109"/>
                </a:lnTo>
                <a:lnTo>
                  <a:pt x="549" y="1108"/>
                </a:lnTo>
                <a:lnTo>
                  <a:pt x="549" y="1107"/>
                </a:lnTo>
                <a:lnTo>
                  <a:pt x="549" y="1106"/>
                </a:lnTo>
                <a:lnTo>
                  <a:pt x="549" y="1106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5"/>
                </a:lnTo>
                <a:lnTo>
                  <a:pt x="549" y="1104"/>
                </a:lnTo>
                <a:lnTo>
                  <a:pt x="548" y="1104"/>
                </a:lnTo>
                <a:lnTo>
                  <a:pt x="547" y="1103"/>
                </a:lnTo>
                <a:lnTo>
                  <a:pt x="547" y="1103"/>
                </a:lnTo>
                <a:lnTo>
                  <a:pt x="547" y="1102"/>
                </a:lnTo>
                <a:lnTo>
                  <a:pt x="546" y="1102"/>
                </a:lnTo>
                <a:lnTo>
                  <a:pt x="546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5" y="1101"/>
                </a:lnTo>
                <a:lnTo>
                  <a:pt x="543" y="1099"/>
                </a:lnTo>
                <a:lnTo>
                  <a:pt x="543" y="1099"/>
                </a:lnTo>
                <a:lnTo>
                  <a:pt x="542" y="1099"/>
                </a:lnTo>
                <a:lnTo>
                  <a:pt x="542" y="1098"/>
                </a:lnTo>
                <a:lnTo>
                  <a:pt x="541" y="1098"/>
                </a:lnTo>
                <a:lnTo>
                  <a:pt x="541" y="1097"/>
                </a:lnTo>
                <a:lnTo>
                  <a:pt x="541" y="1097"/>
                </a:lnTo>
                <a:lnTo>
                  <a:pt x="539" y="1095"/>
                </a:lnTo>
                <a:lnTo>
                  <a:pt x="539" y="1095"/>
                </a:lnTo>
                <a:lnTo>
                  <a:pt x="539" y="1093"/>
                </a:lnTo>
                <a:lnTo>
                  <a:pt x="539" y="1093"/>
                </a:lnTo>
                <a:lnTo>
                  <a:pt x="538" y="1093"/>
                </a:lnTo>
                <a:lnTo>
                  <a:pt x="538" y="1092"/>
                </a:lnTo>
                <a:lnTo>
                  <a:pt x="537" y="1092"/>
                </a:lnTo>
                <a:lnTo>
                  <a:pt x="537" y="1091"/>
                </a:lnTo>
                <a:lnTo>
                  <a:pt x="537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6" y="1091"/>
                </a:lnTo>
                <a:lnTo>
                  <a:pt x="535" y="1091"/>
                </a:lnTo>
                <a:lnTo>
                  <a:pt x="535" y="1090"/>
                </a:lnTo>
                <a:lnTo>
                  <a:pt x="535" y="1090"/>
                </a:lnTo>
                <a:lnTo>
                  <a:pt x="535" y="1089"/>
                </a:lnTo>
                <a:lnTo>
                  <a:pt x="535" y="1089"/>
                </a:lnTo>
                <a:lnTo>
                  <a:pt x="534" y="1089"/>
                </a:lnTo>
                <a:lnTo>
                  <a:pt x="534" y="1088"/>
                </a:lnTo>
                <a:lnTo>
                  <a:pt x="535" y="1088"/>
                </a:lnTo>
                <a:lnTo>
                  <a:pt x="535" y="1088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7"/>
                </a:lnTo>
                <a:lnTo>
                  <a:pt x="535" y="1086"/>
                </a:lnTo>
                <a:lnTo>
                  <a:pt x="536" y="1086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5"/>
                </a:lnTo>
                <a:lnTo>
                  <a:pt x="537" y="1084"/>
                </a:lnTo>
                <a:lnTo>
                  <a:pt x="538" y="1084"/>
                </a:lnTo>
                <a:lnTo>
                  <a:pt x="538" y="1083"/>
                </a:lnTo>
                <a:lnTo>
                  <a:pt x="539" y="1083"/>
                </a:lnTo>
                <a:lnTo>
                  <a:pt x="539" y="1081"/>
                </a:lnTo>
                <a:lnTo>
                  <a:pt x="539" y="1081"/>
                </a:lnTo>
                <a:lnTo>
                  <a:pt x="539" y="1081"/>
                </a:lnTo>
                <a:lnTo>
                  <a:pt x="538" y="1080"/>
                </a:lnTo>
                <a:lnTo>
                  <a:pt x="538" y="1079"/>
                </a:lnTo>
                <a:lnTo>
                  <a:pt x="538" y="1079"/>
                </a:lnTo>
                <a:lnTo>
                  <a:pt x="537" y="1078"/>
                </a:lnTo>
                <a:lnTo>
                  <a:pt x="537" y="1078"/>
                </a:lnTo>
                <a:lnTo>
                  <a:pt x="536" y="1078"/>
                </a:lnTo>
                <a:lnTo>
                  <a:pt x="535" y="1078"/>
                </a:lnTo>
                <a:lnTo>
                  <a:pt x="535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4" y="1078"/>
                </a:lnTo>
                <a:lnTo>
                  <a:pt x="533" y="1078"/>
                </a:lnTo>
                <a:lnTo>
                  <a:pt x="533" y="1079"/>
                </a:lnTo>
                <a:lnTo>
                  <a:pt x="533" y="1079"/>
                </a:lnTo>
                <a:lnTo>
                  <a:pt x="533" y="1080"/>
                </a:lnTo>
                <a:lnTo>
                  <a:pt x="533" y="1080"/>
                </a:lnTo>
                <a:lnTo>
                  <a:pt x="533" y="1081"/>
                </a:lnTo>
                <a:lnTo>
                  <a:pt x="533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2" y="1081"/>
                </a:lnTo>
                <a:lnTo>
                  <a:pt x="531" y="1081"/>
                </a:lnTo>
                <a:lnTo>
                  <a:pt x="531" y="1081"/>
                </a:lnTo>
                <a:lnTo>
                  <a:pt x="531" y="1080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9"/>
                </a:lnTo>
                <a:lnTo>
                  <a:pt x="530" y="1078"/>
                </a:lnTo>
                <a:lnTo>
                  <a:pt x="531" y="1077"/>
                </a:lnTo>
                <a:lnTo>
                  <a:pt x="531" y="1077"/>
                </a:lnTo>
                <a:lnTo>
                  <a:pt x="531" y="1076"/>
                </a:lnTo>
                <a:lnTo>
                  <a:pt x="531" y="1076"/>
                </a:lnTo>
                <a:lnTo>
                  <a:pt x="531" y="1075"/>
                </a:lnTo>
                <a:lnTo>
                  <a:pt x="531" y="1074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3"/>
                </a:lnTo>
                <a:lnTo>
                  <a:pt x="531" y="1072"/>
                </a:lnTo>
                <a:lnTo>
                  <a:pt x="531" y="1072"/>
                </a:lnTo>
                <a:lnTo>
                  <a:pt x="531" y="1072"/>
                </a:lnTo>
                <a:lnTo>
                  <a:pt x="530" y="1071"/>
                </a:lnTo>
                <a:lnTo>
                  <a:pt x="530" y="1071"/>
                </a:lnTo>
                <a:lnTo>
                  <a:pt x="530" y="1071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70"/>
                </a:lnTo>
                <a:lnTo>
                  <a:pt x="529" y="1069"/>
                </a:lnTo>
                <a:lnTo>
                  <a:pt x="528" y="1069"/>
                </a:lnTo>
                <a:lnTo>
                  <a:pt x="528" y="1069"/>
                </a:lnTo>
                <a:lnTo>
                  <a:pt x="527" y="1069"/>
                </a:lnTo>
                <a:lnTo>
                  <a:pt x="527" y="1069"/>
                </a:lnTo>
                <a:lnTo>
                  <a:pt x="527" y="1068"/>
                </a:lnTo>
                <a:lnTo>
                  <a:pt x="525" y="1067"/>
                </a:lnTo>
                <a:lnTo>
                  <a:pt x="525" y="1067"/>
                </a:lnTo>
                <a:lnTo>
                  <a:pt x="525" y="1067"/>
                </a:lnTo>
                <a:lnTo>
                  <a:pt x="524" y="1067"/>
                </a:lnTo>
                <a:lnTo>
                  <a:pt x="524" y="1067"/>
                </a:lnTo>
                <a:lnTo>
                  <a:pt x="523" y="1066"/>
                </a:lnTo>
                <a:lnTo>
                  <a:pt x="522" y="1066"/>
                </a:lnTo>
                <a:lnTo>
                  <a:pt x="521" y="1066"/>
                </a:lnTo>
                <a:lnTo>
                  <a:pt x="521" y="1065"/>
                </a:lnTo>
                <a:lnTo>
                  <a:pt x="519" y="1065"/>
                </a:lnTo>
                <a:lnTo>
                  <a:pt x="519" y="1065"/>
                </a:lnTo>
                <a:lnTo>
                  <a:pt x="518" y="1065"/>
                </a:lnTo>
                <a:lnTo>
                  <a:pt x="518" y="1065"/>
                </a:lnTo>
                <a:lnTo>
                  <a:pt x="517" y="1065"/>
                </a:lnTo>
                <a:lnTo>
                  <a:pt x="517" y="1064"/>
                </a:lnTo>
                <a:lnTo>
                  <a:pt x="517" y="1063"/>
                </a:lnTo>
                <a:lnTo>
                  <a:pt x="516" y="1063"/>
                </a:lnTo>
                <a:lnTo>
                  <a:pt x="516" y="1062"/>
                </a:lnTo>
                <a:lnTo>
                  <a:pt x="516" y="1062"/>
                </a:lnTo>
                <a:lnTo>
                  <a:pt x="516" y="1061"/>
                </a:lnTo>
                <a:lnTo>
                  <a:pt x="516" y="1061"/>
                </a:lnTo>
                <a:lnTo>
                  <a:pt x="516" y="1061"/>
                </a:lnTo>
                <a:lnTo>
                  <a:pt x="517" y="1060"/>
                </a:lnTo>
                <a:lnTo>
                  <a:pt x="517" y="1061"/>
                </a:lnTo>
                <a:lnTo>
                  <a:pt x="517" y="1061"/>
                </a:lnTo>
                <a:lnTo>
                  <a:pt x="518" y="1061"/>
                </a:lnTo>
                <a:lnTo>
                  <a:pt x="519" y="1060"/>
                </a:lnTo>
                <a:lnTo>
                  <a:pt x="519" y="1060"/>
                </a:lnTo>
                <a:lnTo>
                  <a:pt x="521" y="1060"/>
                </a:lnTo>
                <a:lnTo>
                  <a:pt x="521" y="1059"/>
                </a:lnTo>
                <a:lnTo>
                  <a:pt x="521" y="1059"/>
                </a:lnTo>
                <a:lnTo>
                  <a:pt x="522" y="1059"/>
                </a:lnTo>
                <a:lnTo>
                  <a:pt x="523" y="1059"/>
                </a:lnTo>
                <a:lnTo>
                  <a:pt x="523" y="1059"/>
                </a:lnTo>
                <a:lnTo>
                  <a:pt x="524" y="1060"/>
                </a:lnTo>
                <a:lnTo>
                  <a:pt x="524" y="1060"/>
                </a:lnTo>
                <a:lnTo>
                  <a:pt x="525" y="1061"/>
                </a:lnTo>
                <a:lnTo>
                  <a:pt x="525" y="1061"/>
                </a:lnTo>
                <a:lnTo>
                  <a:pt x="525" y="1061"/>
                </a:lnTo>
                <a:lnTo>
                  <a:pt x="526" y="1061"/>
                </a:lnTo>
                <a:lnTo>
                  <a:pt x="527" y="1060"/>
                </a:lnTo>
                <a:lnTo>
                  <a:pt x="527" y="1060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9"/>
                </a:lnTo>
                <a:lnTo>
                  <a:pt x="527" y="1058"/>
                </a:lnTo>
                <a:lnTo>
                  <a:pt x="525" y="1057"/>
                </a:lnTo>
                <a:lnTo>
                  <a:pt x="525" y="1057"/>
                </a:lnTo>
                <a:lnTo>
                  <a:pt x="524" y="1056"/>
                </a:lnTo>
                <a:lnTo>
                  <a:pt x="524" y="1056"/>
                </a:lnTo>
                <a:lnTo>
                  <a:pt x="524" y="1055"/>
                </a:lnTo>
                <a:lnTo>
                  <a:pt x="523" y="1055"/>
                </a:lnTo>
                <a:lnTo>
                  <a:pt x="523" y="1054"/>
                </a:lnTo>
                <a:lnTo>
                  <a:pt x="523" y="1053"/>
                </a:lnTo>
                <a:lnTo>
                  <a:pt x="523" y="1053"/>
                </a:lnTo>
                <a:lnTo>
                  <a:pt x="523" y="1052"/>
                </a:lnTo>
                <a:lnTo>
                  <a:pt x="523" y="1052"/>
                </a:lnTo>
                <a:lnTo>
                  <a:pt x="523" y="1051"/>
                </a:lnTo>
                <a:lnTo>
                  <a:pt x="523" y="1050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9"/>
                </a:lnTo>
                <a:lnTo>
                  <a:pt x="523" y="1048"/>
                </a:lnTo>
                <a:lnTo>
                  <a:pt x="523" y="1048"/>
                </a:lnTo>
                <a:lnTo>
                  <a:pt x="523" y="1047"/>
                </a:lnTo>
                <a:lnTo>
                  <a:pt x="523" y="1047"/>
                </a:lnTo>
                <a:lnTo>
                  <a:pt x="523" y="1046"/>
                </a:lnTo>
                <a:lnTo>
                  <a:pt x="522" y="1046"/>
                </a:lnTo>
                <a:lnTo>
                  <a:pt x="522" y="1045"/>
                </a:lnTo>
                <a:lnTo>
                  <a:pt x="521" y="1044"/>
                </a:lnTo>
                <a:lnTo>
                  <a:pt x="521" y="1044"/>
                </a:lnTo>
                <a:lnTo>
                  <a:pt x="521" y="1043"/>
                </a:lnTo>
                <a:lnTo>
                  <a:pt x="520" y="1043"/>
                </a:lnTo>
                <a:lnTo>
                  <a:pt x="520" y="1043"/>
                </a:lnTo>
                <a:lnTo>
                  <a:pt x="519" y="1043"/>
                </a:lnTo>
                <a:lnTo>
                  <a:pt x="519" y="1042"/>
                </a:lnTo>
                <a:lnTo>
                  <a:pt x="519" y="1041"/>
                </a:lnTo>
                <a:lnTo>
                  <a:pt x="518" y="1041"/>
                </a:lnTo>
                <a:lnTo>
                  <a:pt x="518" y="1041"/>
                </a:lnTo>
                <a:lnTo>
                  <a:pt x="517" y="1041"/>
                </a:lnTo>
                <a:lnTo>
                  <a:pt x="517" y="1040"/>
                </a:lnTo>
                <a:lnTo>
                  <a:pt x="516" y="1040"/>
                </a:lnTo>
                <a:lnTo>
                  <a:pt x="516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5" y="1040"/>
                </a:lnTo>
                <a:lnTo>
                  <a:pt x="514" y="1039"/>
                </a:lnTo>
                <a:lnTo>
                  <a:pt x="514" y="1039"/>
                </a:lnTo>
                <a:lnTo>
                  <a:pt x="513" y="1039"/>
                </a:lnTo>
                <a:lnTo>
                  <a:pt x="513" y="1039"/>
                </a:lnTo>
                <a:lnTo>
                  <a:pt x="513" y="1038"/>
                </a:lnTo>
                <a:lnTo>
                  <a:pt x="513" y="1038"/>
                </a:lnTo>
                <a:lnTo>
                  <a:pt x="514" y="1037"/>
                </a:lnTo>
                <a:lnTo>
                  <a:pt x="514" y="1037"/>
                </a:lnTo>
                <a:lnTo>
                  <a:pt x="515" y="1037"/>
                </a:lnTo>
                <a:lnTo>
                  <a:pt x="515" y="1037"/>
                </a:lnTo>
                <a:lnTo>
                  <a:pt x="515" y="1036"/>
                </a:lnTo>
                <a:lnTo>
                  <a:pt x="516" y="1036"/>
                </a:lnTo>
                <a:lnTo>
                  <a:pt x="516" y="1036"/>
                </a:lnTo>
                <a:lnTo>
                  <a:pt x="516" y="1035"/>
                </a:lnTo>
                <a:lnTo>
                  <a:pt x="515" y="1035"/>
                </a:lnTo>
                <a:lnTo>
                  <a:pt x="515" y="1034"/>
                </a:lnTo>
                <a:lnTo>
                  <a:pt x="515" y="1033"/>
                </a:lnTo>
                <a:lnTo>
                  <a:pt x="515" y="1033"/>
                </a:lnTo>
                <a:lnTo>
                  <a:pt x="515" y="1033"/>
                </a:lnTo>
                <a:lnTo>
                  <a:pt x="514" y="1032"/>
                </a:lnTo>
                <a:lnTo>
                  <a:pt x="514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3" y="1031"/>
                </a:lnTo>
                <a:lnTo>
                  <a:pt x="512" y="1031"/>
                </a:lnTo>
                <a:lnTo>
                  <a:pt x="512" y="1031"/>
                </a:lnTo>
                <a:lnTo>
                  <a:pt x="511" y="1031"/>
                </a:lnTo>
                <a:lnTo>
                  <a:pt x="511" y="1031"/>
                </a:lnTo>
                <a:lnTo>
                  <a:pt x="510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9" y="1031"/>
                </a:lnTo>
                <a:lnTo>
                  <a:pt x="507" y="1031"/>
                </a:lnTo>
                <a:lnTo>
                  <a:pt x="506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1"/>
                </a:lnTo>
                <a:lnTo>
                  <a:pt x="505" y="1032"/>
                </a:lnTo>
                <a:lnTo>
                  <a:pt x="505" y="1032"/>
                </a:lnTo>
                <a:lnTo>
                  <a:pt x="504" y="1032"/>
                </a:lnTo>
                <a:lnTo>
                  <a:pt x="503" y="1033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4"/>
                </a:lnTo>
                <a:lnTo>
                  <a:pt x="503" y="1035"/>
                </a:lnTo>
                <a:lnTo>
                  <a:pt x="503" y="1035"/>
                </a:lnTo>
                <a:lnTo>
                  <a:pt x="503" y="1036"/>
                </a:lnTo>
                <a:lnTo>
                  <a:pt x="503" y="1036"/>
                </a:lnTo>
                <a:lnTo>
                  <a:pt x="503" y="1037"/>
                </a:lnTo>
                <a:lnTo>
                  <a:pt x="503" y="1037"/>
                </a:lnTo>
                <a:lnTo>
                  <a:pt x="503" y="1038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39"/>
                </a:lnTo>
                <a:lnTo>
                  <a:pt x="503" y="1040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1"/>
                </a:lnTo>
                <a:lnTo>
                  <a:pt x="503" y="1042"/>
                </a:lnTo>
                <a:lnTo>
                  <a:pt x="503" y="1042"/>
                </a:lnTo>
                <a:lnTo>
                  <a:pt x="503" y="1043"/>
                </a:lnTo>
                <a:lnTo>
                  <a:pt x="502" y="1043"/>
                </a:lnTo>
                <a:lnTo>
                  <a:pt x="502" y="1044"/>
                </a:lnTo>
                <a:lnTo>
                  <a:pt x="501" y="1044"/>
                </a:lnTo>
                <a:lnTo>
                  <a:pt x="501" y="1044"/>
                </a:lnTo>
                <a:lnTo>
                  <a:pt x="500" y="1045"/>
                </a:lnTo>
                <a:lnTo>
                  <a:pt x="500" y="1045"/>
                </a:lnTo>
                <a:lnTo>
                  <a:pt x="499" y="1045"/>
                </a:lnTo>
                <a:lnTo>
                  <a:pt x="499" y="1046"/>
                </a:lnTo>
                <a:lnTo>
                  <a:pt x="499" y="1047"/>
                </a:lnTo>
                <a:lnTo>
                  <a:pt x="498" y="1047"/>
                </a:lnTo>
                <a:lnTo>
                  <a:pt x="498" y="1048"/>
                </a:lnTo>
                <a:lnTo>
                  <a:pt x="498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7" y="1048"/>
                </a:lnTo>
                <a:lnTo>
                  <a:pt x="496" y="1048"/>
                </a:lnTo>
                <a:lnTo>
                  <a:pt x="496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5" y="1048"/>
                </a:lnTo>
                <a:lnTo>
                  <a:pt x="494" y="1048"/>
                </a:lnTo>
                <a:lnTo>
                  <a:pt x="494" y="1048"/>
                </a:lnTo>
                <a:lnTo>
                  <a:pt x="493" y="1048"/>
                </a:lnTo>
                <a:lnTo>
                  <a:pt x="493" y="1048"/>
                </a:lnTo>
                <a:lnTo>
                  <a:pt x="493" y="1049"/>
                </a:lnTo>
                <a:lnTo>
                  <a:pt x="492" y="1049"/>
                </a:lnTo>
                <a:lnTo>
                  <a:pt x="492" y="1049"/>
                </a:lnTo>
                <a:lnTo>
                  <a:pt x="491" y="1049"/>
                </a:lnTo>
                <a:lnTo>
                  <a:pt x="491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90" y="1049"/>
                </a:lnTo>
                <a:lnTo>
                  <a:pt x="489" y="1049"/>
                </a:lnTo>
                <a:lnTo>
                  <a:pt x="489" y="1049"/>
                </a:lnTo>
                <a:lnTo>
                  <a:pt x="489" y="1050"/>
                </a:lnTo>
                <a:lnTo>
                  <a:pt x="488" y="1050"/>
                </a:lnTo>
                <a:lnTo>
                  <a:pt x="488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7" y="1050"/>
                </a:lnTo>
                <a:lnTo>
                  <a:pt x="486" y="1050"/>
                </a:lnTo>
                <a:lnTo>
                  <a:pt x="486" y="1050"/>
                </a:lnTo>
                <a:lnTo>
                  <a:pt x="486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5" y="1051"/>
                </a:lnTo>
                <a:lnTo>
                  <a:pt x="484" y="1051"/>
                </a:lnTo>
                <a:lnTo>
                  <a:pt x="484" y="1051"/>
                </a:lnTo>
                <a:lnTo>
                  <a:pt x="483" y="1051"/>
                </a:lnTo>
                <a:lnTo>
                  <a:pt x="483" y="1051"/>
                </a:lnTo>
                <a:lnTo>
                  <a:pt x="482" y="1051"/>
                </a:lnTo>
                <a:lnTo>
                  <a:pt x="482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1" y="1051"/>
                </a:lnTo>
                <a:lnTo>
                  <a:pt x="480" y="1051"/>
                </a:lnTo>
                <a:lnTo>
                  <a:pt x="480" y="1052"/>
                </a:lnTo>
                <a:lnTo>
                  <a:pt x="480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9" y="1052"/>
                </a:lnTo>
                <a:lnTo>
                  <a:pt x="478" y="1052"/>
                </a:lnTo>
                <a:lnTo>
                  <a:pt x="478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7" y="1052"/>
                </a:lnTo>
                <a:lnTo>
                  <a:pt x="476" y="1052"/>
                </a:lnTo>
                <a:lnTo>
                  <a:pt x="476" y="1052"/>
                </a:lnTo>
                <a:lnTo>
                  <a:pt x="475" y="1052"/>
                </a:lnTo>
                <a:lnTo>
                  <a:pt x="475" y="1052"/>
                </a:lnTo>
                <a:lnTo>
                  <a:pt x="474" y="1052"/>
                </a:lnTo>
                <a:lnTo>
                  <a:pt x="474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2"/>
                </a:lnTo>
                <a:lnTo>
                  <a:pt x="473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2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1"/>
                </a:lnTo>
                <a:lnTo>
                  <a:pt x="471" y="1050"/>
                </a:lnTo>
                <a:lnTo>
                  <a:pt x="470" y="1050"/>
                </a:lnTo>
                <a:lnTo>
                  <a:pt x="470" y="1050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70" y="1049"/>
                </a:lnTo>
                <a:lnTo>
                  <a:pt x="469" y="1049"/>
                </a:lnTo>
                <a:lnTo>
                  <a:pt x="469" y="1048"/>
                </a:lnTo>
                <a:lnTo>
                  <a:pt x="469" y="1048"/>
                </a:lnTo>
                <a:lnTo>
                  <a:pt x="469" y="1049"/>
                </a:lnTo>
                <a:lnTo>
                  <a:pt x="469" y="1049"/>
                </a:lnTo>
                <a:lnTo>
                  <a:pt x="468" y="1049"/>
                </a:lnTo>
                <a:lnTo>
                  <a:pt x="468" y="1049"/>
                </a:lnTo>
                <a:lnTo>
                  <a:pt x="467" y="1049"/>
                </a:lnTo>
                <a:lnTo>
                  <a:pt x="467" y="1049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7" y="1050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6" y="1049"/>
                </a:lnTo>
                <a:lnTo>
                  <a:pt x="465" y="1049"/>
                </a:lnTo>
                <a:lnTo>
                  <a:pt x="465" y="1049"/>
                </a:lnTo>
                <a:lnTo>
                  <a:pt x="465" y="1048"/>
                </a:lnTo>
                <a:lnTo>
                  <a:pt x="465" y="1049"/>
                </a:lnTo>
                <a:lnTo>
                  <a:pt x="464" y="1049"/>
                </a:lnTo>
                <a:lnTo>
                  <a:pt x="464" y="1049"/>
                </a:lnTo>
                <a:lnTo>
                  <a:pt x="463" y="1049"/>
                </a:lnTo>
                <a:lnTo>
                  <a:pt x="463" y="1049"/>
                </a:lnTo>
                <a:lnTo>
                  <a:pt x="462" y="1050"/>
                </a:lnTo>
                <a:lnTo>
                  <a:pt x="461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60" y="1049"/>
                </a:lnTo>
                <a:lnTo>
                  <a:pt x="459" y="1049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0"/>
                </a:lnTo>
                <a:lnTo>
                  <a:pt x="459" y="1051"/>
                </a:lnTo>
                <a:lnTo>
                  <a:pt x="459" y="1051"/>
                </a:lnTo>
                <a:lnTo>
                  <a:pt x="460" y="1052"/>
                </a:lnTo>
                <a:lnTo>
                  <a:pt x="460" y="1053"/>
                </a:lnTo>
                <a:lnTo>
                  <a:pt x="460" y="1054"/>
                </a:lnTo>
                <a:lnTo>
                  <a:pt x="460" y="1054"/>
                </a:lnTo>
                <a:lnTo>
                  <a:pt x="460" y="1055"/>
                </a:lnTo>
                <a:lnTo>
                  <a:pt x="460" y="1055"/>
                </a:lnTo>
                <a:lnTo>
                  <a:pt x="460" y="1056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7"/>
                </a:lnTo>
                <a:lnTo>
                  <a:pt x="460" y="1058"/>
                </a:lnTo>
                <a:lnTo>
                  <a:pt x="461" y="1059"/>
                </a:lnTo>
                <a:lnTo>
                  <a:pt x="461" y="1059"/>
                </a:lnTo>
                <a:lnTo>
                  <a:pt x="461" y="1060"/>
                </a:lnTo>
                <a:lnTo>
                  <a:pt x="461" y="1060"/>
                </a:lnTo>
                <a:lnTo>
                  <a:pt x="461" y="1061"/>
                </a:lnTo>
                <a:lnTo>
                  <a:pt x="461" y="1061"/>
                </a:lnTo>
                <a:lnTo>
                  <a:pt x="460" y="1062"/>
                </a:lnTo>
                <a:lnTo>
                  <a:pt x="460" y="1062"/>
                </a:lnTo>
                <a:lnTo>
                  <a:pt x="460" y="1063"/>
                </a:lnTo>
                <a:lnTo>
                  <a:pt x="460" y="1063"/>
                </a:lnTo>
                <a:lnTo>
                  <a:pt x="460" y="1064"/>
                </a:lnTo>
                <a:lnTo>
                  <a:pt x="460" y="1064"/>
                </a:lnTo>
                <a:lnTo>
                  <a:pt x="460" y="1065"/>
                </a:lnTo>
                <a:lnTo>
                  <a:pt x="460" y="1065"/>
                </a:lnTo>
                <a:lnTo>
                  <a:pt x="460" y="1065"/>
                </a:lnTo>
                <a:lnTo>
                  <a:pt x="459" y="1065"/>
                </a:lnTo>
                <a:lnTo>
                  <a:pt x="460" y="1065"/>
                </a:lnTo>
                <a:lnTo>
                  <a:pt x="460" y="1066"/>
                </a:lnTo>
                <a:lnTo>
                  <a:pt x="461" y="1067"/>
                </a:lnTo>
                <a:lnTo>
                  <a:pt x="461" y="1067"/>
                </a:lnTo>
                <a:lnTo>
                  <a:pt x="461" y="1068"/>
                </a:lnTo>
                <a:lnTo>
                  <a:pt x="461" y="1068"/>
                </a:lnTo>
                <a:lnTo>
                  <a:pt x="461" y="1067"/>
                </a:lnTo>
                <a:lnTo>
                  <a:pt x="461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60" y="1068"/>
                </a:lnTo>
                <a:lnTo>
                  <a:pt x="459" y="1068"/>
                </a:lnTo>
                <a:lnTo>
                  <a:pt x="459" y="1068"/>
                </a:lnTo>
                <a:lnTo>
                  <a:pt x="459" y="1069"/>
                </a:lnTo>
                <a:lnTo>
                  <a:pt x="459" y="1069"/>
                </a:lnTo>
                <a:lnTo>
                  <a:pt x="459" y="1069"/>
                </a:lnTo>
                <a:lnTo>
                  <a:pt x="458" y="1069"/>
                </a:lnTo>
                <a:lnTo>
                  <a:pt x="458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7" y="1069"/>
                </a:lnTo>
                <a:lnTo>
                  <a:pt x="456" y="1069"/>
                </a:lnTo>
                <a:lnTo>
                  <a:pt x="456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5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4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69"/>
                </a:lnTo>
                <a:lnTo>
                  <a:pt x="453" y="1070"/>
                </a:lnTo>
                <a:lnTo>
                  <a:pt x="453" y="1070"/>
                </a:lnTo>
                <a:lnTo>
                  <a:pt x="453" y="1070"/>
                </a:lnTo>
                <a:lnTo>
                  <a:pt x="452" y="1070"/>
                </a:lnTo>
                <a:lnTo>
                  <a:pt x="452" y="1071"/>
                </a:lnTo>
                <a:lnTo>
                  <a:pt x="451" y="1071"/>
                </a:lnTo>
                <a:lnTo>
                  <a:pt x="451" y="1071"/>
                </a:lnTo>
                <a:lnTo>
                  <a:pt x="451" y="1072"/>
                </a:lnTo>
                <a:lnTo>
                  <a:pt x="451" y="1072"/>
                </a:lnTo>
                <a:lnTo>
                  <a:pt x="450" y="1072"/>
                </a:lnTo>
                <a:lnTo>
                  <a:pt x="449" y="1072"/>
                </a:lnTo>
                <a:lnTo>
                  <a:pt x="449" y="1072"/>
                </a:lnTo>
                <a:lnTo>
                  <a:pt x="448" y="1073"/>
                </a:lnTo>
                <a:lnTo>
                  <a:pt x="448" y="1073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2"/>
                </a:lnTo>
                <a:lnTo>
                  <a:pt x="447" y="1071"/>
                </a:lnTo>
                <a:lnTo>
                  <a:pt x="447" y="1071"/>
                </a:lnTo>
                <a:lnTo>
                  <a:pt x="446" y="1071"/>
                </a:lnTo>
                <a:lnTo>
                  <a:pt x="446" y="1071"/>
                </a:lnTo>
                <a:lnTo>
                  <a:pt x="446" y="1070"/>
                </a:lnTo>
                <a:lnTo>
                  <a:pt x="446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0"/>
                </a:lnTo>
                <a:lnTo>
                  <a:pt x="445" y="1071"/>
                </a:lnTo>
                <a:lnTo>
                  <a:pt x="444" y="1071"/>
                </a:lnTo>
                <a:lnTo>
                  <a:pt x="444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1"/>
                </a:lnTo>
                <a:lnTo>
                  <a:pt x="443" y="1070"/>
                </a:lnTo>
                <a:lnTo>
                  <a:pt x="443" y="1070"/>
                </a:lnTo>
                <a:lnTo>
                  <a:pt x="442" y="1070"/>
                </a:lnTo>
                <a:lnTo>
                  <a:pt x="442" y="1070"/>
                </a:lnTo>
                <a:lnTo>
                  <a:pt x="441" y="1070"/>
                </a:lnTo>
                <a:lnTo>
                  <a:pt x="441" y="1069"/>
                </a:lnTo>
                <a:lnTo>
                  <a:pt x="441" y="1069"/>
                </a:lnTo>
                <a:lnTo>
                  <a:pt x="441" y="1069"/>
                </a:lnTo>
                <a:lnTo>
                  <a:pt x="440" y="1069"/>
                </a:lnTo>
                <a:lnTo>
                  <a:pt x="440" y="1070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1"/>
                </a:lnTo>
                <a:lnTo>
                  <a:pt x="440" y="1072"/>
                </a:lnTo>
                <a:lnTo>
                  <a:pt x="439" y="1072"/>
                </a:lnTo>
                <a:lnTo>
                  <a:pt x="439" y="1072"/>
                </a:lnTo>
                <a:lnTo>
                  <a:pt x="438" y="1072"/>
                </a:lnTo>
                <a:lnTo>
                  <a:pt x="438" y="1072"/>
                </a:lnTo>
                <a:lnTo>
                  <a:pt x="439" y="1073"/>
                </a:lnTo>
                <a:lnTo>
                  <a:pt x="438" y="1073"/>
                </a:lnTo>
                <a:lnTo>
                  <a:pt x="439" y="1073"/>
                </a:lnTo>
                <a:lnTo>
                  <a:pt x="439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8" y="1074"/>
                </a:lnTo>
                <a:lnTo>
                  <a:pt x="437" y="1075"/>
                </a:lnTo>
                <a:lnTo>
                  <a:pt x="437" y="1076"/>
                </a:lnTo>
                <a:lnTo>
                  <a:pt x="437" y="1077"/>
                </a:lnTo>
                <a:lnTo>
                  <a:pt x="435" y="1078"/>
                </a:lnTo>
                <a:lnTo>
                  <a:pt x="435" y="1078"/>
                </a:lnTo>
                <a:lnTo>
                  <a:pt x="436" y="1078"/>
                </a:lnTo>
                <a:lnTo>
                  <a:pt x="436" y="1078"/>
                </a:lnTo>
                <a:lnTo>
                  <a:pt x="437" y="1078"/>
                </a:lnTo>
                <a:lnTo>
                  <a:pt x="437" y="1078"/>
                </a:lnTo>
                <a:lnTo>
                  <a:pt x="438" y="1079"/>
                </a:lnTo>
                <a:lnTo>
                  <a:pt x="438" y="1079"/>
                </a:lnTo>
                <a:lnTo>
                  <a:pt x="439" y="1080"/>
                </a:lnTo>
                <a:lnTo>
                  <a:pt x="439" y="1080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1"/>
                </a:lnTo>
                <a:lnTo>
                  <a:pt x="439" y="1082"/>
                </a:lnTo>
                <a:lnTo>
                  <a:pt x="439" y="1082"/>
                </a:lnTo>
                <a:lnTo>
                  <a:pt x="439" y="1083"/>
                </a:lnTo>
                <a:lnTo>
                  <a:pt x="438" y="1083"/>
                </a:lnTo>
                <a:lnTo>
                  <a:pt x="438" y="1082"/>
                </a:lnTo>
                <a:lnTo>
                  <a:pt x="438" y="1082"/>
                </a:lnTo>
                <a:lnTo>
                  <a:pt x="438" y="1082"/>
                </a:lnTo>
                <a:lnTo>
                  <a:pt x="437" y="1082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7" y="1081"/>
                </a:lnTo>
                <a:lnTo>
                  <a:pt x="436" y="1081"/>
                </a:lnTo>
                <a:lnTo>
                  <a:pt x="436" y="1081"/>
                </a:lnTo>
                <a:lnTo>
                  <a:pt x="436" y="1080"/>
                </a:lnTo>
                <a:lnTo>
                  <a:pt x="435" y="1080"/>
                </a:lnTo>
                <a:lnTo>
                  <a:pt x="435" y="1079"/>
                </a:lnTo>
                <a:lnTo>
                  <a:pt x="435" y="1079"/>
                </a:lnTo>
                <a:lnTo>
                  <a:pt x="434" y="1079"/>
                </a:lnTo>
                <a:lnTo>
                  <a:pt x="434" y="1079"/>
                </a:lnTo>
                <a:lnTo>
                  <a:pt x="434" y="1080"/>
                </a:lnTo>
                <a:lnTo>
                  <a:pt x="433" y="1080"/>
                </a:lnTo>
                <a:lnTo>
                  <a:pt x="433" y="1080"/>
                </a:lnTo>
                <a:lnTo>
                  <a:pt x="433" y="1081"/>
                </a:lnTo>
                <a:lnTo>
                  <a:pt x="433" y="1081"/>
                </a:lnTo>
                <a:lnTo>
                  <a:pt x="433" y="1081"/>
                </a:lnTo>
                <a:lnTo>
                  <a:pt x="432" y="1081"/>
                </a:lnTo>
                <a:lnTo>
                  <a:pt x="432" y="1082"/>
                </a:lnTo>
                <a:lnTo>
                  <a:pt x="431" y="1082"/>
                </a:lnTo>
                <a:lnTo>
                  <a:pt x="432" y="1083"/>
                </a:lnTo>
                <a:lnTo>
                  <a:pt x="432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1" y="1083"/>
                </a:lnTo>
                <a:lnTo>
                  <a:pt x="430" y="1084"/>
                </a:lnTo>
                <a:lnTo>
                  <a:pt x="429" y="1085"/>
                </a:lnTo>
                <a:lnTo>
                  <a:pt x="429" y="1085"/>
                </a:lnTo>
                <a:lnTo>
                  <a:pt x="429" y="1085"/>
                </a:lnTo>
                <a:lnTo>
                  <a:pt x="428" y="1085"/>
                </a:lnTo>
                <a:lnTo>
                  <a:pt x="428" y="1085"/>
                </a:lnTo>
                <a:lnTo>
                  <a:pt x="428" y="1084"/>
                </a:lnTo>
                <a:lnTo>
                  <a:pt x="428" y="1084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3"/>
                </a:lnTo>
                <a:lnTo>
                  <a:pt x="428" y="1082"/>
                </a:lnTo>
                <a:lnTo>
                  <a:pt x="428" y="1082"/>
                </a:lnTo>
                <a:lnTo>
                  <a:pt x="428" y="1081"/>
                </a:lnTo>
                <a:lnTo>
                  <a:pt x="428" y="1081"/>
                </a:lnTo>
                <a:lnTo>
                  <a:pt x="428" y="1080"/>
                </a:lnTo>
                <a:lnTo>
                  <a:pt x="428" y="1079"/>
                </a:lnTo>
                <a:lnTo>
                  <a:pt x="428" y="1079"/>
                </a:lnTo>
                <a:lnTo>
                  <a:pt x="428" y="1079"/>
                </a:lnTo>
                <a:lnTo>
                  <a:pt x="427" y="1078"/>
                </a:lnTo>
                <a:lnTo>
                  <a:pt x="427" y="1077"/>
                </a:lnTo>
                <a:lnTo>
                  <a:pt x="426" y="1077"/>
                </a:lnTo>
                <a:lnTo>
                  <a:pt x="426" y="1078"/>
                </a:lnTo>
                <a:lnTo>
                  <a:pt x="425" y="1078"/>
                </a:lnTo>
                <a:lnTo>
                  <a:pt x="425" y="1078"/>
                </a:lnTo>
                <a:lnTo>
                  <a:pt x="425" y="1079"/>
                </a:lnTo>
                <a:lnTo>
                  <a:pt x="425" y="1079"/>
                </a:lnTo>
                <a:lnTo>
                  <a:pt x="424" y="1079"/>
                </a:lnTo>
                <a:lnTo>
                  <a:pt x="424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3" y="1078"/>
                </a:lnTo>
                <a:lnTo>
                  <a:pt x="422" y="1078"/>
                </a:lnTo>
                <a:lnTo>
                  <a:pt x="422" y="1078"/>
                </a:lnTo>
                <a:lnTo>
                  <a:pt x="422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1" y="1077"/>
                </a:lnTo>
                <a:lnTo>
                  <a:pt x="420" y="1077"/>
                </a:lnTo>
                <a:lnTo>
                  <a:pt x="420" y="1078"/>
                </a:lnTo>
                <a:lnTo>
                  <a:pt x="420" y="1078"/>
                </a:lnTo>
                <a:lnTo>
                  <a:pt x="420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9" y="1078"/>
                </a:lnTo>
                <a:lnTo>
                  <a:pt x="418" y="1078"/>
                </a:lnTo>
                <a:lnTo>
                  <a:pt x="418" y="1078"/>
                </a:lnTo>
                <a:lnTo>
                  <a:pt x="417" y="1079"/>
                </a:lnTo>
                <a:lnTo>
                  <a:pt x="417" y="1079"/>
                </a:lnTo>
                <a:lnTo>
                  <a:pt x="417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79"/>
                </a:lnTo>
                <a:lnTo>
                  <a:pt x="416" y="1080"/>
                </a:lnTo>
                <a:lnTo>
                  <a:pt x="416" y="1080"/>
                </a:lnTo>
                <a:lnTo>
                  <a:pt x="416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5" y="1080"/>
                </a:lnTo>
                <a:lnTo>
                  <a:pt x="414" y="1081"/>
                </a:lnTo>
                <a:lnTo>
                  <a:pt x="414" y="1080"/>
                </a:lnTo>
                <a:lnTo>
                  <a:pt x="414" y="1080"/>
                </a:lnTo>
                <a:lnTo>
                  <a:pt x="414" y="1080"/>
                </a:lnTo>
                <a:lnTo>
                  <a:pt x="413" y="1080"/>
                </a:lnTo>
                <a:lnTo>
                  <a:pt x="413" y="1079"/>
                </a:lnTo>
                <a:lnTo>
                  <a:pt x="413" y="1079"/>
                </a:lnTo>
                <a:lnTo>
                  <a:pt x="413" y="1079"/>
                </a:lnTo>
                <a:lnTo>
                  <a:pt x="412" y="1079"/>
                </a:lnTo>
                <a:lnTo>
                  <a:pt x="412" y="1079"/>
                </a:lnTo>
                <a:lnTo>
                  <a:pt x="411" y="1078"/>
                </a:lnTo>
                <a:lnTo>
                  <a:pt x="411" y="1078"/>
                </a:lnTo>
                <a:lnTo>
                  <a:pt x="410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8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7"/>
                </a:lnTo>
                <a:lnTo>
                  <a:pt x="409" y="1076"/>
                </a:lnTo>
                <a:lnTo>
                  <a:pt x="410" y="1076"/>
                </a:lnTo>
                <a:lnTo>
                  <a:pt x="409" y="1076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5"/>
                </a:lnTo>
                <a:lnTo>
                  <a:pt x="409" y="1074"/>
                </a:lnTo>
                <a:lnTo>
                  <a:pt x="409" y="1075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4"/>
                </a:lnTo>
                <a:lnTo>
                  <a:pt x="408" y="1073"/>
                </a:lnTo>
                <a:lnTo>
                  <a:pt x="407" y="1073"/>
                </a:lnTo>
                <a:lnTo>
                  <a:pt x="407" y="1074"/>
                </a:lnTo>
                <a:lnTo>
                  <a:pt x="407" y="1074"/>
                </a:lnTo>
                <a:lnTo>
                  <a:pt x="407" y="1074"/>
                </a:lnTo>
                <a:lnTo>
                  <a:pt x="406" y="1074"/>
                </a:lnTo>
                <a:lnTo>
                  <a:pt x="406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5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4" y="1075"/>
                </a:lnTo>
                <a:lnTo>
                  <a:pt x="403" y="1075"/>
                </a:lnTo>
                <a:lnTo>
                  <a:pt x="403" y="1076"/>
                </a:lnTo>
                <a:lnTo>
                  <a:pt x="403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2" y="1076"/>
                </a:lnTo>
                <a:lnTo>
                  <a:pt x="401" y="1077"/>
                </a:lnTo>
                <a:lnTo>
                  <a:pt x="401" y="1077"/>
                </a:lnTo>
                <a:lnTo>
                  <a:pt x="401" y="1077"/>
                </a:lnTo>
                <a:lnTo>
                  <a:pt x="400" y="1077"/>
                </a:lnTo>
                <a:lnTo>
                  <a:pt x="400" y="1077"/>
                </a:lnTo>
                <a:lnTo>
                  <a:pt x="400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9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8" y="1077"/>
                </a:lnTo>
                <a:lnTo>
                  <a:pt x="397" y="1076"/>
                </a:lnTo>
                <a:lnTo>
                  <a:pt x="397" y="1076"/>
                </a:lnTo>
                <a:lnTo>
                  <a:pt x="397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6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5" y="1076"/>
                </a:lnTo>
                <a:lnTo>
                  <a:pt x="394" y="1076"/>
                </a:lnTo>
                <a:lnTo>
                  <a:pt x="394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3" y="1076"/>
                </a:lnTo>
                <a:lnTo>
                  <a:pt x="392" y="1076"/>
                </a:lnTo>
                <a:lnTo>
                  <a:pt x="392" y="1076"/>
                </a:lnTo>
                <a:lnTo>
                  <a:pt x="392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1" y="1075"/>
                </a:lnTo>
                <a:lnTo>
                  <a:pt x="390" y="1075"/>
                </a:lnTo>
                <a:lnTo>
                  <a:pt x="390" y="1076"/>
                </a:lnTo>
                <a:lnTo>
                  <a:pt x="390" y="1075"/>
                </a:lnTo>
                <a:lnTo>
                  <a:pt x="390" y="1075"/>
                </a:lnTo>
                <a:lnTo>
                  <a:pt x="389" y="1075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6"/>
                </a:lnTo>
                <a:lnTo>
                  <a:pt x="389" y="1077"/>
                </a:lnTo>
                <a:lnTo>
                  <a:pt x="388" y="1077"/>
                </a:lnTo>
                <a:lnTo>
                  <a:pt x="388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7" y="1076"/>
                </a:lnTo>
                <a:lnTo>
                  <a:pt x="386" y="1076"/>
                </a:lnTo>
                <a:lnTo>
                  <a:pt x="386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5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6"/>
                </a:lnTo>
                <a:lnTo>
                  <a:pt x="384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6"/>
                </a:lnTo>
                <a:lnTo>
                  <a:pt x="383" y="1075"/>
                </a:lnTo>
                <a:lnTo>
                  <a:pt x="383" y="1075"/>
                </a:lnTo>
                <a:lnTo>
                  <a:pt x="383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2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1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5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80" y="1076"/>
                </a:lnTo>
                <a:lnTo>
                  <a:pt x="379" y="1076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9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8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8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7" y="1077"/>
                </a:lnTo>
                <a:lnTo>
                  <a:pt x="376" y="1077"/>
                </a:lnTo>
                <a:lnTo>
                  <a:pt x="376" y="1076"/>
                </a:lnTo>
                <a:lnTo>
                  <a:pt x="376" y="1076"/>
                </a:lnTo>
                <a:lnTo>
                  <a:pt x="376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5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4" y="1076"/>
                </a:lnTo>
                <a:lnTo>
                  <a:pt x="373" y="1076"/>
                </a:lnTo>
                <a:lnTo>
                  <a:pt x="373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4" y="1075"/>
                </a:lnTo>
                <a:lnTo>
                  <a:pt x="373" y="1075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4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3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2"/>
                </a:lnTo>
                <a:lnTo>
                  <a:pt x="373" y="1071"/>
                </a:lnTo>
                <a:lnTo>
                  <a:pt x="373" y="1072"/>
                </a:lnTo>
                <a:lnTo>
                  <a:pt x="373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1"/>
                </a:lnTo>
                <a:lnTo>
                  <a:pt x="372" y="1072"/>
                </a:lnTo>
                <a:lnTo>
                  <a:pt x="371" y="1072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1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70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9" y="1071"/>
                </a:lnTo>
                <a:lnTo>
                  <a:pt x="368" y="1071"/>
                </a:lnTo>
                <a:lnTo>
                  <a:pt x="368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7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1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6" y="1070"/>
                </a:lnTo>
                <a:lnTo>
                  <a:pt x="366" y="1070"/>
                </a:lnTo>
                <a:lnTo>
                  <a:pt x="366" y="1069"/>
                </a:lnTo>
                <a:lnTo>
                  <a:pt x="365" y="1069"/>
                </a:lnTo>
                <a:lnTo>
                  <a:pt x="365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9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8"/>
                </a:lnTo>
                <a:lnTo>
                  <a:pt x="366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7" y="1067"/>
                </a:lnTo>
                <a:lnTo>
                  <a:pt x="366" y="1067"/>
                </a:lnTo>
                <a:lnTo>
                  <a:pt x="366" y="1067"/>
                </a:lnTo>
                <a:lnTo>
                  <a:pt x="365" y="1067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6"/>
                </a:lnTo>
                <a:lnTo>
                  <a:pt x="365" y="1065"/>
                </a:lnTo>
                <a:lnTo>
                  <a:pt x="365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5"/>
                </a:lnTo>
                <a:lnTo>
                  <a:pt x="364" y="1064"/>
                </a:lnTo>
                <a:lnTo>
                  <a:pt x="365" y="1064"/>
                </a:lnTo>
                <a:lnTo>
                  <a:pt x="365" y="1064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3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2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5" y="1061"/>
                </a:lnTo>
                <a:lnTo>
                  <a:pt x="364" y="1061"/>
                </a:lnTo>
                <a:lnTo>
                  <a:pt x="364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0"/>
                </a:lnTo>
                <a:lnTo>
                  <a:pt x="363" y="1060"/>
                </a:lnTo>
                <a:lnTo>
                  <a:pt x="363" y="1061"/>
                </a:lnTo>
                <a:lnTo>
                  <a:pt x="363" y="1061"/>
                </a:lnTo>
                <a:lnTo>
                  <a:pt x="363" y="1061"/>
                </a:lnTo>
                <a:lnTo>
                  <a:pt x="362" y="1061"/>
                </a:lnTo>
                <a:lnTo>
                  <a:pt x="362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1"/>
                </a:lnTo>
                <a:lnTo>
                  <a:pt x="361" y="1062"/>
                </a:lnTo>
                <a:lnTo>
                  <a:pt x="361" y="1062"/>
                </a:lnTo>
                <a:lnTo>
                  <a:pt x="361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60" y="1062"/>
                </a:lnTo>
                <a:lnTo>
                  <a:pt x="359" y="1062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9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8" y="1061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2"/>
                </a:lnTo>
                <a:lnTo>
                  <a:pt x="357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6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3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5" y="1064"/>
                </a:lnTo>
                <a:lnTo>
                  <a:pt x="354" y="1064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5"/>
                </a:lnTo>
                <a:lnTo>
                  <a:pt x="354" y="1066"/>
                </a:lnTo>
                <a:lnTo>
                  <a:pt x="353" y="1066"/>
                </a:lnTo>
                <a:lnTo>
                  <a:pt x="353" y="1066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3" y="1067"/>
                </a:lnTo>
                <a:lnTo>
                  <a:pt x="352" y="1067"/>
                </a:lnTo>
                <a:lnTo>
                  <a:pt x="352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7"/>
                </a:lnTo>
                <a:lnTo>
                  <a:pt x="351" y="1068"/>
                </a:lnTo>
                <a:lnTo>
                  <a:pt x="351" y="1067"/>
                </a:lnTo>
                <a:lnTo>
                  <a:pt x="350" y="1067"/>
                </a:lnTo>
                <a:lnTo>
                  <a:pt x="350" y="1067"/>
                </a:lnTo>
                <a:lnTo>
                  <a:pt x="349" y="1067"/>
                </a:lnTo>
                <a:lnTo>
                  <a:pt x="349" y="1068"/>
                </a:lnTo>
                <a:lnTo>
                  <a:pt x="349" y="1067"/>
                </a:lnTo>
                <a:lnTo>
                  <a:pt x="349" y="1067"/>
                </a:lnTo>
                <a:lnTo>
                  <a:pt x="349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8" y="1067"/>
                </a:lnTo>
                <a:lnTo>
                  <a:pt x="347" y="1067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8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70"/>
                </a:lnTo>
                <a:lnTo>
                  <a:pt x="347" y="1070"/>
                </a:lnTo>
                <a:lnTo>
                  <a:pt x="347" y="1069"/>
                </a:lnTo>
                <a:lnTo>
                  <a:pt x="347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6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5" y="1069"/>
                </a:lnTo>
                <a:lnTo>
                  <a:pt x="344" y="1069"/>
                </a:lnTo>
                <a:lnTo>
                  <a:pt x="344" y="1069"/>
                </a:lnTo>
                <a:lnTo>
                  <a:pt x="344" y="1068"/>
                </a:lnTo>
                <a:lnTo>
                  <a:pt x="344" y="1068"/>
                </a:lnTo>
                <a:lnTo>
                  <a:pt x="344" y="1067"/>
                </a:lnTo>
                <a:lnTo>
                  <a:pt x="344" y="1067"/>
                </a:lnTo>
                <a:lnTo>
                  <a:pt x="344" y="1068"/>
                </a:lnTo>
                <a:lnTo>
                  <a:pt x="343" y="1068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69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3" y="1070"/>
                </a:lnTo>
                <a:lnTo>
                  <a:pt x="342" y="1070"/>
                </a:lnTo>
                <a:lnTo>
                  <a:pt x="342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1" y="1070"/>
                </a:lnTo>
                <a:lnTo>
                  <a:pt x="340" y="1070"/>
                </a:lnTo>
                <a:lnTo>
                  <a:pt x="340" y="1071"/>
                </a:lnTo>
                <a:lnTo>
                  <a:pt x="340" y="1071"/>
                </a:lnTo>
                <a:lnTo>
                  <a:pt x="339" y="1071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9" y="1070"/>
                </a:lnTo>
                <a:lnTo>
                  <a:pt x="338" y="1070"/>
                </a:lnTo>
                <a:lnTo>
                  <a:pt x="338" y="1070"/>
                </a:lnTo>
                <a:lnTo>
                  <a:pt x="338" y="1071"/>
                </a:lnTo>
                <a:lnTo>
                  <a:pt x="338" y="1071"/>
                </a:lnTo>
                <a:lnTo>
                  <a:pt x="338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7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6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5" y="1071"/>
                </a:lnTo>
                <a:lnTo>
                  <a:pt x="334" y="1071"/>
                </a:lnTo>
                <a:lnTo>
                  <a:pt x="334" y="1072"/>
                </a:lnTo>
                <a:lnTo>
                  <a:pt x="334" y="1072"/>
                </a:lnTo>
                <a:lnTo>
                  <a:pt x="334" y="1073"/>
                </a:lnTo>
                <a:lnTo>
                  <a:pt x="334" y="1073"/>
                </a:lnTo>
                <a:lnTo>
                  <a:pt x="334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2"/>
                </a:lnTo>
                <a:lnTo>
                  <a:pt x="333" y="1073"/>
                </a:lnTo>
                <a:lnTo>
                  <a:pt x="333" y="1073"/>
                </a:lnTo>
                <a:lnTo>
                  <a:pt x="333" y="1072"/>
                </a:lnTo>
                <a:lnTo>
                  <a:pt x="332" y="1072"/>
                </a:lnTo>
                <a:lnTo>
                  <a:pt x="332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31" y="1073"/>
                </a:lnTo>
                <a:lnTo>
                  <a:pt x="330" y="1073"/>
                </a:lnTo>
                <a:lnTo>
                  <a:pt x="330" y="1072"/>
                </a:lnTo>
                <a:lnTo>
                  <a:pt x="330" y="1073"/>
                </a:lnTo>
                <a:lnTo>
                  <a:pt x="330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9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8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7" y="1073"/>
                </a:lnTo>
                <a:lnTo>
                  <a:pt x="326" y="1073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4"/>
                </a:lnTo>
                <a:lnTo>
                  <a:pt x="326" y="1075"/>
                </a:lnTo>
                <a:lnTo>
                  <a:pt x="326" y="1075"/>
                </a:lnTo>
                <a:lnTo>
                  <a:pt x="326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5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5"/>
                </a:lnTo>
                <a:lnTo>
                  <a:pt x="324" y="1076"/>
                </a:lnTo>
                <a:lnTo>
                  <a:pt x="323" y="1076"/>
                </a:lnTo>
                <a:lnTo>
                  <a:pt x="323" y="1075"/>
                </a:lnTo>
                <a:lnTo>
                  <a:pt x="323" y="1075"/>
                </a:lnTo>
                <a:lnTo>
                  <a:pt x="322" y="1075"/>
                </a:lnTo>
                <a:lnTo>
                  <a:pt x="322" y="1076"/>
                </a:lnTo>
                <a:lnTo>
                  <a:pt x="322" y="1076"/>
                </a:lnTo>
                <a:lnTo>
                  <a:pt x="322" y="1077"/>
                </a:lnTo>
                <a:lnTo>
                  <a:pt x="322" y="1077"/>
                </a:lnTo>
                <a:lnTo>
                  <a:pt x="322" y="1076"/>
                </a:lnTo>
                <a:lnTo>
                  <a:pt x="321" y="1076"/>
                </a:lnTo>
                <a:lnTo>
                  <a:pt x="321" y="1075"/>
                </a:lnTo>
                <a:lnTo>
                  <a:pt x="321" y="1075"/>
                </a:lnTo>
                <a:lnTo>
                  <a:pt x="321" y="1076"/>
                </a:lnTo>
                <a:lnTo>
                  <a:pt x="321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6"/>
                </a:lnTo>
                <a:lnTo>
                  <a:pt x="320" y="1077"/>
                </a:lnTo>
                <a:lnTo>
                  <a:pt x="320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9" y="1077"/>
                </a:lnTo>
                <a:lnTo>
                  <a:pt x="318" y="1077"/>
                </a:lnTo>
                <a:lnTo>
                  <a:pt x="318" y="1079"/>
                </a:lnTo>
                <a:lnTo>
                  <a:pt x="318" y="1080"/>
                </a:lnTo>
                <a:lnTo>
                  <a:pt x="317" y="1081"/>
                </a:lnTo>
                <a:lnTo>
                  <a:pt x="317" y="1082"/>
                </a:lnTo>
                <a:lnTo>
                  <a:pt x="316" y="1082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3"/>
                </a:lnTo>
                <a:lnTo>
                  <a:pt x="316" y="1085"/>
                </a:lnTo>
                <a:lnTo>
                  <a:pt x="316" y="1085"/>
                </a:lnTo>
                <a:lnTo>
                  <a:pt x="316" y="1086"/>
                </a:lnTo>
                <a:lnTo>
                  <a:pt x="315" y="1086"/>
                </a:lnTo>
                <a:lnTo>
                  <a:pt x="315" y="1087"/>
                </a:lnTo>
                <a:lnTo>
                  <a:pt x="315" y="1087"/>
                </a:lnTo>
                <a:lnTo>
                  <a:pt x="315" y="1087"/>
                </a:lnTo>
                <a:lnTo>
                  <a:pt x="316" y="1088"/>
                </a:lnTo>
                <a:lnTo>
                  <a:pt x="316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7" y="1088"/>
                </a:lnTo>
                <a:lnTo>
                  <a:pt x="318" y="1088"/>
                </a:lnTo>
                <a:lnTo>
                  <a:pt x="318" y="1089"/>
                </a:lnTo>
                <a:lnTo>
                  <a:pt x="317" y="1089"/>
                </a:lnTo>
                <a:lnTo>
                  <a:pt x="317" y="1089"/>
                </a:lnTo>
                <a:lnTo>
                  <a:pt x="317" y="1090"/>
                </a:lnTo>
                <a:lnTo>
                  <a:pt x="317" y="1090"/>
                </a:lnTo>
                <a:lnTo>
                  <a:pt x="317" y="1091"/>
                </a:lnTo>
                <a:lnTo>
                  <a:pt x="317" y="1091"/>
                </a:lnTo>
                <a:lnTo>
                  <a:pt x="317" y="1092"/>
                </a:lnTo>
                <a:lnTo>
                  <a:pt x="317" y="1092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3"/>
                </a:lnTo>
                <a:lnTo>
                  <a:pt x="317" y="1094"/>
                </a:lnTo>
                <a:lnTo>
                  <a:pt x="317" y="1094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5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6"/>
                </a:lnTo>
                <a:lnTo>
                  <a:pt x="317" y="1097"/>
                </a:lnTo>
                <a:lnTo>
                  <a:pt x="317" y="1097"/>
                </a:lnTo>
                <a:lnTo>
                  <a:pt x="316" y="1097"/>
                </a:lnTo>
                <a:lnTo>
                  <a:pt x="316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5" y="1097"/>
                </a:lnTo>
                <a:lnTo>
                  <a:pt x="314" y="1097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8"/>
                </a:lnTo>
                <a:lnTo>
                  <a:pt x="314" y="1099"/>
                </a:lnTo>
                <a:lnTo>
                  <a:pt x="314" y="1099"/>
                </a:lnTo>
                <a:lnTo>
                  <a:pt x="315" y="1099"/>
                </a:lnTo>
                <a:lnTo>
                  <a:pt x="315" y="1100"/>
                </a:lnTo>
                <a:lnTo>
                  <a:pt x="315" y="1100"/>
                </a:lnTo>
                <a:lnTo>
                  <a:pt x="315" y="1101"/>
                </a:lnTo>
                <a:lnTo>
                  <a:pt x="315" y="1101"/>
                </a:lnTo>
                <a:lnTo>
                  <a:pt x="315" y="1102"/>
                </a:lnTo>
                <a:lnTo>
                  <a:pt x="315" y="1102"/>
                </a:lnTo>
                <a:lnTo>
                  <a:pt x="315" y="1103"/>
                </a:lnTo>
                <a:lnTo>
                  <a:pt x="314" y="1103"/>
                </a:lnTo>
                <a:lnTo>
                  <a:pt x="315" y="1103"/>
                </a:lnTo>
                <a:lnTo>
                  <a:pt x="315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6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7" y="1103"/>
                </a:lnTo>
                <a:lnTo>
                  <a:pt x="318" y="1104"/>
                </a:lnTo>
                <a:lnTo>
                  <a:pt x="318" y="1104"/>
                </a:lnTo>
                <a:lnTo>
                  <a:pt x="319" y="1104"/>
                </a:lnTo>
                <a:lnTo>
                  <a:pt x="319" y="1104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5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6"/>
                </a:lnTo>
                <a:lnTo>
                  <a:pt x="319" y="1107"/>
                </a:lnTo>
                <a:lnTo>
                  <a:pt x="319" y="1107"/>
                </a:lnTo>
                <a:lnTo>
                  <a:pt x="319" y="1107"/>
                </a:lnTo>
                <a:lnTo>
                  <a:pt x="320" y="1108"/>
                </a:lnTo>
                <a:lnTo>
                  <a:pt x="319" y="1108"/>
                </a:lnTo>
                <a:lnTo>
                  <a:pt x="319" y="1108"/>
                </a:lnTo>
                <a:lnTo>
                  <a:pt x="320" y="1108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09"/>
                </a:lnTo>
                <a:lnTo>
                  <a:pt x="320" y="1110"/>
                </a:lnTo>
                <a:lnTo>
                  <a:pt x="320" y="1110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1"/>
                </a:lnTo>
                <a:lnTo>
                  <a:pt x="321" y="1112"/>
                </a:lnTo>
                <a:lnTo>
                  <a:pt x="320" y="1112"/>
                </a:lnTo>
                <a:lnTo>
                  <a:pt x="320" y="1113"/>
                </a:lnTo>
                <a:lnTo>
                  <a:pt x="320" y="1113"/>
                </a:lnTo>
                <a:lnTo>
                  <a:pt x="320" y="1113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4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5"/>
                </a:lnTo>
                <a:lnTo>
                  <a:pt x="321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6"/>
                </a:lnTo>
                <a:lnTo>
                  <a:pt x="320" y="1117"/>
                </a:lnTo>
                <a:lnTo>
                  <a:pt x="319" y="1117"/>
                </a:lnTo>
                <a:lnTo>
                  <a:pt x="319" y="1118"/>
                </a:lnTo>
                <a:lnTo>
                  <a:pt x="319" y="1118"/>
                </a:lnTo>
                <a:lnTo>
                  <a:pt x="320" y="1118"/>
                </a:lnTo>
                <a:lnTo>
                  <a:pt x="320" y="1119"/>
                </a:lnTo>
                <a:lnTo>
                  <a:pt x="320" y="1119"/>
                </a:lnTo>
                <a:lnTo>
                  <a:pt x="321" y="1119"/>
                </a:lnTo>
                <a:lnTo>
                  <a:pt x="321" y="1119"/>
                </a:lnTo>
                <a:lnTo>
                  <a:pt x="321" y="1120"/>
                </a:lnTo>
                <a:lnTo>
                  <a:pt x="321" y="1120"/>
                </a:lnTo>
                <a:lnTo>
                  <a:pt x="321" y="1123"/>
                </a:lnTo>
                <a:lnTo>
                  <a:pt x="321" y="1123"/>
                </a:lnTo>
                <a:lnTo>
                  <a:pt x="321" y="1124"/>
                </a:lnTo>
                <a:lnTo>
                  <a:pt x="320" y="1125"/>
                </a:lnTo>
                <a:lnTo>
                  <a:pt x="320" y="1126"/>
                </a:lnTo>
                <a:lnTo>
                  <a:pt x="320" y="1127"/>
                </a:lnTo>
                <a:lnTo>
                  <a:pt x="320" y="1127"/>
                </a:lnTo>
                <a:lnTo>
                  <a:pt x="320" y="1128"/>
                </a:lnTo>
                <a:lnTo>
                  <a:pt x="319" y="1128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29"/>
                </a:lnTo>
                <a:lnTo>
                  <a:pt x="319" y="1130"/>
                </a:lnTo>
                <a:lnTo>
                  <a:pt x="319" y="1130"/>
                </a:lnTo>
                <a:lnTo>
                  <a:pt x="319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1"/>
                </a:lnTo>
                <a:lnTo>
                  <a:pt x="320" y="1132"/>
                </a:lnTo>
                <a:lnTo>
                  <a:pt x="320" y="1132"/>
                </a:lnTo>
                <a:lnTo>
                  <a:pt x="320" y="1133"/>
                </a:lnTo>
                <a:lnTo>
                  <a:pt x="320" y="1133"/>
                </a:lnTo>
                <a:lnTo>
                  <a:pt x="320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1" y="1133"/>
                </a:lnTo>
                <a:lnTo>
                  <a:pt x="322" y="1133"/>
                </a:lnTo>
                <a:lnTo>
                  <a:pt x="322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3" y="1133"/>
                </a:lnTo>
                <a:lnTo>
                  <a:pt x="324" y="1134"/>
                </a:lnTo>
                <a:lnTo>
                  <a:pt x="324" y="1134"/>
                </a:lnTo>
                <a:lnTo>
                  <a:pt x="324" y="1134"/>
                </a:lnTo>
                <a:lnTo>
                  <a:pt x="325" y="1135"/>
                </a:lnTo>
                <a:lnTo>
                  <a:pt x="325" y="1135"/>
                </a:lnTo>
                <a:lnTo>
                  <a:pt x="326" y="1135"/>
                </a:lnTo>
                <a:lnTo>
                  <a:pt x="326" y="1134"/>
                </a:lnTo>
                <a:lnTo>
                  <a:pt x="326" y="1134"/>
                </a:lnTo>
                <a:lnTo>
                  <a:pt x="326" y="1135"/>
                </a:lnTo>
                <a:lnTo>
                  <a:pt x="326" y="1135"/>
                </a:lnTo>
                <a:lnTo>
                  <a:pt x="327" y="1135"/>
                </a:lnTo>
                <a:lnTo>
                  <a:pt x="327" y="1136"/>
                </a:lnTo>
                <a:lnTo>
                  <a:pt x="327" y="1136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7" y="1137"/>
                </a:lnTo>
                <a:lnTo>
                  <a:pt x="328" y="1137"/>
                </a:lnTo>
                <a:lnTo>
                  <a:pt x="328" y="1138"/>
                </a:lnTo>
                <a:lnTo>
                  <a:pt x="328" y="1139"/>
                </a:lnTo>
                <a:lnTo>
                  <a:pt x="328" y="1139"/>
                </a:lnTo>
                <a:lnTo>
                  <a:pt x="328" y="1140"/>
                </a:lnTo>
                <a:lnTo>
                  <a:pt x="328" y="1140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1"/>
                </a:lnTo>
                <a:lnTo>
                  <a:pt x="328" y="1142"/>
                </a:lnTo>
                <a:lnTo>
                  <a:pt x="328" y="1142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7" y="1143"/>
                </a:lnTo>
                <a:lnTo>
                  <a:pt x="328" y="1144"/>
                </a:lnTo>
                <a:lnTo>
                  <a:pt x="327" y="1144"/>
                </a:lnTo>
                <a:lnTo>
                  <a:pt x="327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5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6"/>
                </a:lnTo>
                <a:lnTo>
                  <a:pt x="328" y="1147"/>
                </a:lnTo>
                <a:lnTo>
                  <a:pt x="328" y="1147"/>
                </a:lnTo>
                <a:lnTo>
                  <a:pt x="329" y="1147"/>
                </a:lnTo>
                <a:lnTo>
                  <a:pt x="329" y="1148"/>
                </a:lnTo>
                <a:lnTo>
                  <a:pt x="328" y="1148"/>
                </a:lnTo>
                <a:lnTo>
                  <a:pt x="328" y="1149"/>
                </a:lnTo>
                <a:lnTo>
                  <a:pt x="328" y="1149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50"/>
                </a:lnTo>
                <a:lnTo>
                  <a:pt x="327" y="1149"/>
                </a:lnTo>
                <a:lnTo>
                  <a:pt x="327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6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5" y="1149"/>
                </a:lnTo>
                <a:lnTo>
                  <a:pt x="324" y="1149"/>
                </a:lnTo>
                <a:lnTo>
                  <a:pt x="324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3" y="1148"/>
                </a:lnTo>
                <a:lnTo>
                  <a:pt x="322" y="1148"/>
                </a:lnTo>
                <a:lnTo>
                  <a:pt x="322" y="1149"/>
                </a:lnTo>
                <a:lnTo>
                  <a:pt x="322" y="1148"/>
                </a:lnTo>
                <a:lnTo>
                  <a:pt x="321" y="1148"/>
                </a:lnTo>
                <a:lnTo>
                  <a:pt x="321" y="1149"/>
                </a:lnTo>
                <a:lnTo>
                  <a:pt x="321" y="1149"/>
                </a:lnTo>
                <a:lnTo>
                  <a:pt x="321" y="1149"/>
                </a:lnTo>
                <a:lnTo>
                  <a:pt x="320" y="1148"/>
                </a:lnTo>
                <a:lnTo>
                  <a:pt x="319" y="1148"/>
                </a:lnTo>
                <a:lnTo>
                  <a:pt x="318" y="1148"/>
                </a:lnTo>
                <a:lnTo>
                  <a:pt x="317" y="1148"/>
                </a:lnTo>
                <a:lnTo>
                  <a:pt x="317" y="1148"/>
                </a:lnTo>
                <a:lnTo>
                  <a:pt x="316" y="1148"/>
                </a:lnTo>
                <a:lnTo>
                  <a:pt x="313" y="1148"/>
                </a:lnTo>
                <a:lnTo>
                  <a:pt x="311" y="1149"/>
                </a:lnTo>
                <a:lnTo>
                  <a:pt x="310" y="1149"/>
                </a:lnTo>
                <a:lnTo>
                  <a:pt x="310" y="1149"/>
                </a:lnTo>
                <a:lnTo>
                  <a:pt x="309" y="1150"/>
                </a:lnTo>
                <a:lnTo>
                  <a:pt x="306" y="1150"/>
                </a:lnTo>
                <a:lnTo>
                  <a:pt x="305" y="1151"/>
                </a:lnTo>
                <a:lnTo>
                  <a:pt x="303" y="1151"/>
                </a:lnTo>
                <a:lnTo>
                  <a:pt x="302" y="1151"/>
                </a:lnTo>
                <a:lnTo>
                  <a:pt x="301" y="1151"/>
                </a:lnTo>
                <a:lnTo>
                  <a:pt x="300" y="1152"/>
                </a:lnTo>
                <a:lnTo>
                  <a:pt x="300" y="1152"/>
                </a:lnTo>
                <a:lnTo>
                  <a:pt x="300" y="1154"/>
                </a:lnTo>
                <a:lnTo>
                  <a:pt x="299" y="1155"/>
                </a:lnTo>
                <a:lnTo>
                  <a:pt x="297" y="1157"/>
                </a:lnTo>
                <a:lnTo>
                  <a:pt x="296" y="1159"/>
                </a:lnTo>
                <a:lnTo>
                  <a:pt x="294" y="1161"/>
                </a:lnTo>
                <a:lnTo>
                  <a:pt x="293" y="1163"/>
                </a:lnTo>
                <a:lnTo>
                  <a:pt x="293" y="1164"/>
                </a:lnTo>
                <a:lnTo>
                  <a:pt x="292" y="1165"/>
                </a:lnTo>
                <a:lnTo>
                  <a:pt x="291" y="1167"/>
                </a:lnTo>
                <a:lnTo>
                  <a:pt x="289" y="1169"/>
                </a:lnTo>
                <a:lnTo>
                  <a:pt x="288" y="1171"/>
                </a:lnTo>
                <a:lnTo>
                  <a:pt x="287" y="1172"/>
                </a:lnTo>
                <a:lnTo>
                  <a:pt x="286" y="1173"/>
                </a:lnTo>
                <a:lnTo>
                  <a:pt x="285" y="1174"/>
                </a:lnTo>
                <a:lnTo>
                  <a:pt x="283" y="1176"/>
                </a:lnTo>
                <a:lnTo>
                  <a:pt x="281" y="1177"/>
                </a:lnTo>
                <a:lnTo>
                  <a:pt x="280" y="1178"/>
                </a:lnTo>
                <a:lnTo>
                  <a:pt x="278" y="1179"/>
                </a:lnTo>
                <a:lnTo>
                  <a:pt x="278" y="1180"/>
                </a:lnTo>
                <a:lnTo>
                  <a:pt x="277" y="1180"/>
                </a:lnTo>
                <a:lnTo>
                  <a:pt x="275" y="1181"/>
                </a:lnTo>
                <a:lnTo>
                  <a:pt x="273" y="1181"/>
                </a:lnTo>
                <a:lnTo>
                  <a:pt x="271" y="1182"/>
                </a:lnTo>
                <a:lnTo>
                  <a:pt x="270" y="1183"/>
                </a:lnTo>
                <a:lnTo>
                  <a:pt x="269" y="1183"/>
                </a:lnTo>
                <a:lnTo>
                  <a:pt x="268" y="1183"/>
                </a:lnTo>
                <a:lnTo>
                  <a:pt x="267" y="1183"/>
                </a:lnTo>
                <a:lnTo>
                  <a:pt x="267" y="1183"/>
                </a:lnTo>
                <a:lnTo>
                  <a:pt x="265" y="1183"/>
                </a:lnTo>
                <a:lnTo>
                  <a:pt x="265" y="1183"/>
                </a:lnTo>
                <a:lnTo>
                  <a:pt x="264" y="1183"/>
                </a:lnTo>
                <a:lnTo>
                  <a:pt x="263" y="1182"/>
                </a:lnTo>
                <a:lnTo>
                  <a:pt x="261" y="1181"/>
                </a:lnTo>
                <a:lnTo>
                  <a:pt x="260" y="1181"/>
                </a:lnTo>
                <a:lnTo>
                  <a:pt x="259" y="1181"/>
                </a:lnTo>
                <a:lnTo>
                  <a:pt x="255" y="1181"/>
                </a:lnTo>
                <a:lnTo>
                  <a:pt x="254" y="1181"/>
                </a:lnTo>
                <a:lnTo>
                  <a:pt x="253" y="1181"/>
                </a:lnTo>
                <a:lnTo>
                  <a:pt x="251" y="1181"/>
                </a:lnTo>
                <a:lnTo>
                  <a:pt x="251" y="1181"/>
                </a:lnTo>
                <a:lnTo>
                  <a:pt x="250" y="1181"/>
                </a:lnTo>
                <a:lnTo>
                  <a:pt x="249" y="1181"/>
                </a:lnTo>
                <a:lnTo>
                  <a:pt x="247" y="1180"/>
                </a:lnTo>
                <a:lnTo>
                  <a:pt x="245" y="1179"/>
                </a:lnTo>
                <a:lnTo>
                  <a:pt x="243" y="1179"/>
                </a:lnTo>
                <a:lnTo>
                  <a:pt x="242" y="1178"/>
                </a:lnTo>
                <a:lnTo>
                  <a:pt x="241" y="1178"/>
                </a:lnTo>
                <a:lnTo>
                  <a:pt x="238" y="1176"/>
                </a:lnTo>
                <a:lnTo>
                  <a:pt x="237" y="1177"/>
                </a:lnTo>
                <a:lnTo>
                  <a:pt x="236" y="1177"/>
                </a:lnTo>
                <a:lnTo>
                  <a:pt x="236" y="1177"/>
                </a:lnTo>
                <a:lnTo>
                  <a:pt x="233" y="1174"/>
                </a:lnTo>
                <a:lnTo>
                  <a:pt x="232" y="1173"/>
                </a:lnTo>
                <a:lnTo>
                  <a:pt x="231" y="1170"/>
                </a:lnTo>
                <a:lnTo>
                  <a:pt x="230" y="1169"/>
                </a:lnTo>
                <a:lnTo>
                  <a:pt x="229" y="1165"/>
                </a:lnTo>
                <a:lnTo>
                  <a:pt x="227" y="1159"/>
                </a:lnTo>
                <a:lnTo>
                  <a:pt x="226" y="1157"/>
                </a:lnTo>
                <a:lnTo>
                  <a:pt x="226" y="1157"/>
                </a:lnTo>
                <a:lnTo>
                  <a:pt x="225" y="1156"/>
                </a:lnTo>
                <a:lnTo>
                  <a:pt x="224" y="1154"/>
                </a:lnTo>
                <a:lnTo>
                  <a:pt x="223" y="1153"/>
                </a:lnTo>
                <a:lnTo>
                  <a:pt x="219" y="1149"/>
                </a:lnTo>
                <a:lnTo>
                  <a:pt x="217" y="1147"/>
                </a:lnTo>
                <a:lnTo>
                  <a:pt x="217" y="1146"/>
                </a:lnTo>
                <a:lnTo>
                  <a:pt x="217" y="1141"/>
                </a:lnTo>
                <a:lnTo>
                  <a:pt x="217" y="1141"/>
                </a:lnTo>
                <a:lnTo>
                  <a:pt x="217" y="1140"/>
                </a:lnTo>
                <a:lnTo>
                  <a:pt x="216" y="1139"/>
                </a:lnTo>
                <a:lnTo>
                  <a:pt x="216" y="1136"/>
                </a:lnTo>
                <a:lnTo>
                  <a:pt x="216" y="1135"/>
                </a:lnTo>
                <a:lnTo>
                  <a:pt x="215" y="1133"/>
                </a:lnTo>
                <a:lnTo>
                  <a:pt x="216" y="1129"/>
                </a:lnTo>
                <a:lnTo>
                  <a:pt x="217" y="1127"/>
                </a:lnTo>
                <a:lnTo>
                  <a:pt x="217" y="1125"/>
                </a:lnTo>
                <a:lnTo>
                  <a:pt x="217" y="1122"/>
                </a:lnTo>
                <a:lnTo>
                  <a:pt x="218" y="1121"/>
                </a:lnTo>
                <a:lnTo>
                  <a:pt x="218" y="1119"/>
                </a:lnTo>
                <a:lnTo>
                  <a:pt x="219" y="1119"/>
                </a:lnTo>
                <a:lnTo>
                  <a:pt x="219" y="1118"/>
                </a:lnTo>
                <a:lnTo>
                  <a:pt x="219" y="1117"/>
                </a:lnTo>
                <a:lnTo>
                  <a:pt x="220" y="1115"/>
                </a:lnTo>
                <a:lnTo>
                  <a:pt x="221" y="1114"/>
                </a:lnTo>
                <a:lnTo>
                  <a:pt x="222" y="1113"/>
                </a:lnTo>
                <a:lnTo>
                  <a:pt x="222" y="1112"/>
                </a:lnTo>
                <a:lnTo>
                  <a:pt x="223" y="1112"/>
                </a:lnTo>
                <a:lnTo>
                  <a:pt x="223" y="1110"/>
                </a:lnTo>
                <a:lnTo>
                  <a:pt x="224" y="1110"/>
                </a:lnTo>
                <a:lnTo>
                  <a:pt x="225" y="1109"/>
                </a:lnTo>
                <a:lnTo>
                  <a:pt x="227" y="1108"/>
                </a:lnTo>
                <a:lnTo>
                  <a:pt x="227" y="1107"/>
                </a:lnTo>
                <a:lnTo>
                  <a:pt x="227" y="1107"/>
                </a:lnTo>
                <a:lnTo>
                  <a:pt x="227" y="1106"/>
                </a:lnTo>
                <a:lnTo>
                  <a:pt x="227" y="1105"/>
                </a:lnTo>
                <a:lnTo>
                  <a:pt x="228" y="1104"/>
                </a:lnTo>
                <a:lnTo>
                  <a:pt x="229" y="1103"/>
                </a:lnTo>
                <a:lnTo>
                  <a:pt x="230" y="1101"/>
                </a:lnTo>
                <a:lnTo>
                  <a:pt x="231" y="1100"/>
                </a:lnTo>
                <a:lnTo>
                  <a:pt x="231" y="1099"/>
                </a:lnTo>
                <a:lnTo>
                  <a:pt x="232" y="1098"/>
                </a:lnTo>
                <a:lnTo>
                  <a:pt x="232" y="1097"/>
                </a:lnTo>
                <a:lnTo>
                  <a:pt x="233" y="1095"/>
                </a:lnTo>
                <a:lnTo>
                  <a:pt x="233" y="1094"/>
                </a:lnTo>
                <a:lnTo>
                  <a:pt x="233" y="1092"/>
                </a:lnTo>
                <a:lnTo>
                  <a:pt x="233" y="1091"/>
                </a:lnTo>
                <a:lnTo>
                  <a:pt x="234" y="1091"/>
                </a:lnTo>
                <a:lnTo>
                  <a:pt x="235" y="1089"/>
                </a:lnTo>
                <a:lnTo>
                  <a:pt x="235" y="1088"/>
                </a:lnTo>
                <a:lnTo>
                  <a:pt x="235" y="1087"/>
                </a:lnTo>
                <a:lnTo>
                  <a:pt x="235" y="1085"/>
                </a:lnTo>
                <a:lnTo>
                  <a:pt x="235" y="1083"/>
                </a:lnTo>
                <a:lnTo>
                  <a:pt x="236" y="1082"/>
                </a:lnTo>
                <a:lnTo>
                  <a:pt x="237" y="1080"/>
                </a:lnTo>
                <a:lnTo>
                  <a:pt x="237" y="1078"/>
                </a:lnTo>
                <a:lnTo>
                  <a:pt x="237" y="1077"/>
                </a:lnTo>
                <a:lnTo>
                  <a:pt x="238" y="1077"/>
                </a:lnTo>
                <a:lnTo>
                  <a:pt x="238" y="1076"/>
                </a:lnTo>
                <a:lnTo>
                  <a:pt x="239" y="1075"/>
                </a:lnTo>
                <a:lnTo>
                  <a:pt x="239" y="1075"/>
                </a:lnTo>
                <a:lnTo>
                  <a:pt x="239" y="1074"/>
                </a:lnTo>
                <a:lnTo>
                  <a:pt x="239" y="1071"/>
                </a:lnTo>
                <a:lnTo>
                  <a:pt x="240" y="1069"/>
                </a:lnTo>
                <a:lnTo>
                  <a:pt x="240" y="1067"/>
                </a:lnTo>
                <a:lnTo>
                  <a:pt x="241" y="1062"/>
                </a:lnTo>
                <a:lnTo>
                  <a:pt x="242" y="1060"/>
                </a:lnTo>
                <a:lnTo>
                  <a:pt x="243" y="1058"/>
                </a:lnTo>
                <a:lnTo>
                  <a:pt x="244" y="1057"/>
                </a:lnTo>
                <a:lnTo>
                  <a:pt x="245" y="1056"/>
                </a:lnTo>
                <a:lnTo>
                  <a:pt x="245" y="1055"/>
                </a:lnTo>
                <a:lnTo>
                  <a:pt x="246" y="1053"/>
                </a:lnTo>
                <a:lnTo>
                  <a:pt x="247" y="1051"/>
                </a:lnTo>
                <a:lnTo>
                  <a:pt x="247" y="1051"/>
                </a:lnTo>
                <a:lnTo>
                  <a:pt x="247" y="1050"/>
                </a:lnTo>
                <a:lnTo>
                  <a:pt x="249" y="1049"/>
                </a:lnTo>
                <a:lnTo>
                  <a:pt x="249" y="1048"/>
                </a:lnTo>
                <a:lnTo>
                  <a:pt x="250" y="1048"/>
                </a:lnTo>
                <a:lnTo>
                  <a:pt x="251" y="1047"/>
                </a:lnTo>
                <a:lnTo>
                  <a:pt x="252" y="1047"/>
                </a:lnTo>
                <a:lnTo>
                  <a:pt x="253" y="1046"/>
                </a:lnTo>
                <a:lnTo>
                  <a:pt x="253" y="1046"/>
                </a:lnTo>
                <a:lnTo>
                  <a:pt x="253" y="1045"/>
                </a:lnTo>
                <a:lnTo>
                  <a:pt x="253" y="1045"/>
                </a:lnTo>
                <a:lnTo>
                  <a:pt x="254" y="1044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3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2"/>
                </a:lnTo>
                <a:lnTo>
                  <a:pt x="255" y="1041"/>
                </a:lnTo>
                <a:lnTo>
                  <a:pt x="255" y="1041"/>
                </a:lnTo>
                <a:lnTo>
                  <a:pt x="256" y="1040"/>
                </a:lnTo>
                <a:lnTo>
                  <a:pt x="256" y="1040"/>
                </a:lnTo>
                <a:lnTo>
                  <a:pt x="257" y="1039"/>
                </a:lnTo>
                <a:lnTo>
                  <a:pt x="260" y="1036"/>
                </a:lnTo>
                <a:lnTo>
                  <a:pt x="260" y="1035"/>
                </a:lnTo>
                <a:lnTo>
                  <a:pt x="261" y="1034"/>
                </a:lnTo>
                <a:lnTo>
                  <a:pt x="267" y="1029"/>
                </a:lnTo>
                <a:lnTo>
                  <a:pt x="268" y="1028"/>
                </a:lnTo>
                <a:lnTo>
                  <a:pt x="269" y="1028"/>
                </a:lnTo>
                <a:lnTo>
                  <a:pt x="269" y="1027"/>
                </a:lnTo>
                <a:lnTo>
                  <a:pt x="269" y="1027"/>
                </a:lnTo>
                <a:lnTo>
                  <a:pt x="270" y="1026"/>
                </a:lnTo>
                <a:lnTo>
                  <a:pt x="271" y="1025"/>
                </a:lnTo>
                <a:lnTo>
                  <a:pt x="272" y="1023"/>
                </a:lnTo>
                <a:lnTo>
                  <a:pt x="273" y="1021"/>
                </a:lnTo>
                <a:lnTo>
                  <a:pt x="274" y="1018"/>
                </a:lnTo>
                <a:lnTo>
                  <a:pt x="273" y="1018"/>
                </a:lnTo>
                <a:lnTo>
                  <a:pt x="273" y="1017"/>
                </a:lnTo>
                <a:lnTo>
                  <a:pt x="270" y="1015"/>
                </a:lnTo>
                <a:lnTo>
                  <a:pt x="268" y="1013"/>
                </a:lnTo>
                <a:lnTo>
                  <a:pt x="267" y="1013"/>
                </a:lnTo>
                <a:lnTo>
                  <a:pt x="265" y="1012"/>
                </a:lnTo>
                <a:lnTo>
                  <a:pt x="265" y="1011"/>
                </a:lnTo>
                <a:lnTo>
                  <a:pt x="263" y="1011"/>
                </a:lnTo>
                <a:lnTo>
                  <a:pt x="255" y="1011"/>
                </a:lnTo>
                <a:lnTo>
                  <a:pt x="256" y="1003"/>
                </a:lnTo>
                <a:lnTo>
                  <a:pt x="257" y="1000"/>
                </a:lnTo>
                <a:lnTo>
                  <a:pt x="257" y="995"/>
                </a:lnTo>
                <a:lnTo>
                  <a:pt x="257" y="994"/>
                </a:lnTo>
                <a:lnTo>
                  <a:pt x="257" y="993"/>
                </a:lnTo>
                <a:lnTo>
                  <a:pt x="257" y="991"/>
                </a:lnTo>
                <a:lnTo>
                  <a:pt x="257" y="991"/>
                </a:lnTo>
                <a:lnTo>
                  <a:pt x="258" y="990"/>
                </a:lnTo>
                <a:lnTo>
                  <a:pt x="259" y="990"/>
                </a:lnTo>
                <a:lnTo>
                  <a:pt x="260" y="990"/>
                </a:lnTo>
                <a:lnTo>
                  <a:pt x="261" y="990"/>
                </a:lnTo>
                <a:lnTo>
                  <a:pt x="261" y="990"/>
                </a:lnTo>
                <a:lnTo>
                  <a:pt x="262" y="990"/>
                </a:lnTo>
                <a:lnTo>
                  <a:pt x="262" y="990"/>
                </a:lnTo>
                <a:lnTo>
                  <a:pt x="263" y="990"/>
                </a:lnTo>
                <a:lnTo>
                  <a:pt x="264" y="989"/>
                </a:lnTo>
                <a:lnTo>
                  <a:pt x="265" y="988"/>
                </a:lnTo>
                <a:lnTo>
                  <a:pt x="266" y="987"/>
                </a:lnTo>
                <a:lnTo>
                  <a:pt x="266" y="987"/>
                </a:lnTo>
                <a:lnTo>
                  <a:pt x="267" y="986"/>
                </a:lnTo>
                <a:lnTo>
                  <a:pt x="267" y="985"/>
                </a:lnTo>
                <a:lnTo>
                  <a:pt x="268" y="985"/>
                </a:lnTo>
                <a:lnTo>
                  <a:pt x="269" y="984"/>
                </a:lnTo>
                <a:lnTo>
                  <a:pt x="269" y="984"/>
                </a:lnTo>
                <a:lnTo>
                  <a:pt x="269" y="983"/>
                </a:lnTo>
                <a:lnTo>
                  <a:pt x="270" y="983"/>
                </a:lnTo>
                <a:lnTo>
                  <a:pt x="271" y="982"/>
                </a:lnTo>
                <a:lnTo>
                  <a:pt x="271" y="982"/>
                </a:lnTo>
                <a:lnTo>
                  <a:pt x="272" y="981"/>
                </a:lnTo>
                <a:lnTo>
                  <a:pt x="272" y="980"/>
                </a:lnTo>
                <a:lnTo>
                  <a:pt x="272" y="979"/>
                </a:lnTo>
                <a:lnTo>
                  <a:pt x="273" y="979"/>
                </a:lnTo>
                <a:lnTo>
                  <a:pt x="273" y="979"/>
                </a:lnTo>
                <a:lnTo>
                  <a:pt x="272" y="977"/>
                </a:lnTo>
                <a:lnTo>
                  <a:pt x="272" y="977"/>
                </a:lnTo>
                <a:lnTo>
                  <a:pt x="273" y="977"/>
                </a:lnTo>
                <a:lnTo>
                  <a:pt x="273" y="976"/>
                </a:lnTo>
                <a:lnTo>
                  <a:pt x="273" y="975"/>
                </a:lnTo>
                <a:lnTo>
                  <a:pt x="273" y="975"/>
                </a:lnTo>
                <a:lnTo>
                  <a:pt x="273" y="973"/>
                </a:lnTo>
                <a:lnTo>
                  <a:pt x="273" y="974"/>
                </a:lnTo>
                <a:lnTo>
                  <a:pt x="273" y="974"/>
                </a:lnTo>
                <a:lnTo>
                  <a:pt x="273" y="975"/>
                </a:lnTo>
                <a:lnTo>
                  <a:pt x="272" y="975"/>
                </a:lnTo>
                <a:lnTo>
                  <a:pt x="272" y="975"/>
                </a:lnTo>
                <a:lnTo>
                  <a:pt x="272" y="975"/>
                </a:lnTo>
                <a:lnTo>
                  <a:pt x="271" y="976"/>
                </a:lnTo>
                <a:lnTo>
                  <a:pt x="271" y="975"/>
                </a:lnTo>
                <a:lnTo>
                  <a:pt x="270" y="975"/>
                </a:lnTo>
                <a:lnTo>
                  <a:pt x="270" y="975"/>
                </a:lnTo>
                <a:lnTo>
                  <a:pt x="271" y="974"/>
                </a:lnTo>
                <a:lnTo>
                  <a:pt x="271" y="974"/>
                </a:lnTo>
                <a:lnTo>
                  <a:pt x="271" y="973"/>
                </a:lnTo>
                <a:lnTo>
                  <a:pt x="270" y="973"/>
                </a:lnTo>
                <a:lnTo>
                  <a:pt x="270" y="973"/>
                </a:lnTo>
                <a:lnTo>
                  <a:pt x="269" y="973"/>
                </a:lnTo>
                <a:lnTo>
                  <a:pt x="269" y="973"/>
                </a:lnTo>
                <a:lnTo>
                  <a:pt x="268" y="973"/>
                </a:lnTo>
                <a:lnTo>
                  <a:pt x="268" y="973"/>
                </a:lnTo>
                <a:lnTo>
                  <a:pt x="267" y="973"/>
                </a:lnTo>
                <a:lnTo>
                  <a:pt x="267" y="973"/>
                </a:lnTo>
                <a:lnTo>
                  <a:pt x="267" y="972"/>
                </a:lnTo>
                <a:lnTo>
                  <a:pt x="265" y="968"/>
                </a:lnTo>
                <a:lnTo>
                  <a:pt x="263" y="969"/>
                </a:lnTo>
                <a:lnTo>
                  <a:pt x="262" y="969"/>
                </a:lnTo>
                <a:lnTo>
                  <a:pt x="261" y="970"/>
                </a:lnTo>
                <a:lnTo>
                  <a:pt x="259" y="971"/>
                </a:lnTo>
                <a:lnTo>
                  <a:pt x="257" y="971"/>
                </a:lnTo>
                <a:lnTo>
                  <a:pt x="257" y="969"/>
                </a:lnTo>
                <a:lnTo>
                  <a:pt x="257" y="967"/>
                </a:lnTo>
                <a:lnTo>
                  <a:pt x="255" y="965"/>
                </a:lnTo>
                <a:lnTo>
                  <a:pt x="256" y="964"/>
                </a:lnTo>
                <a:lnTo>
                  <a:pt x="256" y="962"/>
                </a:lnTo>
                <a:lnTo>
                  <a:pt x="256" y="961"/>
                </a:lnTo>
                <a:lnTo>
                  <a:pt x="255" y="960"/>
                </a:lnTo>
                <a:lnTo>
                  <a:pt x="255" y="959"/>
                </a:lnTo>
                <a:lnTo>
                  <a:pt x="253" y="959"/>
                </a:lnTo>
                <a:lnTo>
                  <a:pt x="251" y="958"/>
                </a:lnTo>
                <a:lnTo>
                  <a:pt x="250" y="957"/>
                </a:lnTo>
                <a:lnTo>
                  <a:pt x="247" y="957"/>
                </a:lnTo>
                <a:lnTo>
                  <a:pt x="245" y="955"/>
                </a:lnTo>
                <a:lnTo>
                  <a:pt x="243" y="955"/>
                </a:lnTo>
                <a:lnTo>
                  <a:pt x="239" y="955"/>
                </a:lnTo>
                <a:lnTo>
                  <a:pt x="237" y="956"/>
                </a:lnTo>
                <a:lnTo>
                  <a:pt x="235" y="956"/>
                </a:lnTo>
                <a:lnTo>
                  <a:pt x="235" y="957"/>
                </a:lnTo>
                <a:lnTo>
                  <a:pt x="225" y="954"/>
                </a:lnTo>
                <a:lnTo>
                  <a:pt x="225" y="953"/>
                </a:lnTo>
                <a:lnTo>
                  <a:pt x="224" y="953"/>
                </a:lnTo>
                <a:lnTo>
                  <a:pt x="224" y="953"/>
                </a:lnTo>
                <a:lnTo>
                  <a:pt x="222" y="953"/>
                </a:lnTo>
                <a:lnTo>
                  <a:pt x="222" y="953"/>
                </a:lnTo>
                <a:lnTo>
                  <a:pt x="221" y="953"/>
                </a:lnTo>
                <a:lnTo>
                  <a:pt x="220" y="953"/>
                </a:lnTo>
                <a:lnTo>
                  <a:pt x="220" y="953"/>
                </a:lnTo>
                <a:lnTo>
                  <a:pt x="219" y="953"/>
                </a:lnTo>
                <a:lnTo>
                  <a:pt x="218" y="953"/>
                </a:lnTo>
                <a:lnTo>
                  <a:pt x="218" y="952"/>
                </a:lnTo>
                <a:lnTo>
                  <a:pt x="217" y="951"/>
                </a:lnTo>
                <a:lnTo>
                  <a:pt x="217" y="951"/>
                </a:lnTo>
                <a:lnTo>
                  <a:pt x="217" y="950"/>
                </a:lnTo>
                <a:lnTo>
                  <a:pt x="216" y="950"/>
                </a:lnTo>
                <a:lnTo>
                  <a:pt x="215" y="950"/>
                </a:lnTo>
                <a:lnTo>
                  <a:pt x="214" y="950"/>
                </a:lnTo>
                <a:lnTo>
                  <a:pt x="213" y="950"/>
                </a:lnTo>
                <a:lnTo>
                  <a:pt x="212" y="951"/>
                </a:lnTo>
                <a:lnTo>
                  <a:pt x="211" y="952"/>
                </a:lnTo>
                <a:lnTo>
                  <a:pt x="210" y="951"/>
                </a:lnTo>
                <a:lnTo>
                  <a:pt x="209" y="951"/>
                </a:lnTo>
                <a:lnTo>
                  <a:pt x="208" y="951"/>
                </a:lnTo>
                <a:lnTo>
                  <a:pt x="208" y="951"/>
                </a:lnTo>
                <a:lnTo>
                  <a:pt x="207" y="950"/>
                </a:lnTo>
                <a:lnTo>
                  <a:pt x="207" y="950"/>
                </a:lnTo>
                <a:lnTo>
                  <a:pt x="207" y="949"/>
                </a:lnTo>
                <a:lnTo>
                  <a:pt x="206" y="949"/>
                </a:lnTo>
                <a:lnTo>
                  <a:pt x="205" y="948"/>
                </a:lnTo>
                <a:lnTo>
                  <a:pt x="205" y="947"/>
                </a:lnTo>
                <a:lnTo>
                  <a:pt x="205" y="947"/>
                </a:lnTo>
                <a:lnTo>
                  <a:pt x="205" y="948"/>
                </a:lnTo>
                <a:lnTo>
                  <a:pt x="205" y="949"/>
                </a:lnTo>
                <a:lnTo>
                  <a:pt x="204" y="948"/>
                </a:lnTo>
                <a:lnTo>
                  <a:pt x="204" y="948"/>
                </a:lnTo>
                <a:lnTo>
                  <a:pt x="203" y="948"/>
                </a:lnTo>
                <a:lnTo>
                  <a:pt x="203" y="948"/>
                </a:lnTo>
                <a:lnTo>
                  <a:pt x="202" y="949"/>
                </a:lnTo>
                <a:lnTo>
                  <a:pt x="202" y="949"/>
                </a:lnTo>
                <a:lnTo>
                  <a:pt x="201" y="950"/>
                </a:lnTo>
                <a:lnTo>
                  <a:pt x="201" y="950"/>
                </a:lnTo>
                <a:lnTo>
                  <a:pt x="200" y="951"/>
                </a:lnTo>
                <a:lnTo>
                  <a:pt x="200" y="951"/>
                </a:lnTo>
                <a:lnTo>
                  <a:pt x="199" y="951"/>
                </a:lnTo>
                <a:lnTo>
                  <a:pt x="198" y="951"/>
                </a:lnTo>
                <a:lnTo>
                  <a:pt x="196" y="951"/>
                </a:lnTo>
                <a:lnTo>
                  <a:pt x="193" y="952"/>
                </a:lnTo>
                <a:lnTo>
                  <a:pt x="193" y="951"/>
                </a:lnTo>
                <a:lnTo>
                  <a:pt x="193" y="951"/>
                </a:lnTo>
                <a:lnTo>
                  <a:pt x="192" y="951"/>
                </a:lnTo>
                <a:lnTo>
                  <a:pt x="192" y="951"/>
                </a:lnTo>
                <a:lnTo>
                  <a:pt x="191" y="951"/>
                </a:lnTo>
                <a:lnTo>
                  <a:pt x="191" y="951"/>
                </a:lnTo>
                <a:lnTo>
                  <a:pt x="191" y="951"/>
                </a:lnTo>
                <a:lnTo>
                  <a:pt x="190" y="951"/>
                </a:lnTo>
                <a:lnTo>
                  <a:pt x="189" y="950"/>
                </a:lnTo>
                <a:lnTo>
                  <a:pt x="189" y="950"/>
                </a:lnTo>
                <a:lnTo>
                  <a:pt x="188" y="950"/>
                </a:lnTo>
                <a:lnTo>
                  <a:pt x="188" y="950"/>
                </a:lnTo>
                <a:lnTo>
                  <a:pt x="188" y="949"/>
                </a:lnTo>
                <a:lnTo>
                  <a:pt x="187" y="949"/>
                </a:lnTo>
                <a:lnTo>
                  <a:pt x="187" y="949"/>
                </a:lnTo>
                <a:lnTo>
                  <a:pt x="187" y="949"/>
                </a:lnTo>
                <a:lnTo>
                  <a:pt x="186" y="949"/>
                </a:lnTo>
                <a:lnTo>
                  <a:pt x="181" y="953"/>
                </a:lnTo>
                <a:lnTo>
                  <a:pt x="180" y="954"/>
                </a:lnTo>
                <a:lnTo>
                  <a:pt x="181" y="958"/>
                </a:lnTo>
                <a:lnTo>
                  <a:pt x="181" y="961"/>
                </a:lnTo>
                <a:lnTo>
                  <a:pt x="182" y="963"/>
                </a:lnTo>
                <a:lnTo>
                  <a:pt x="180" y="965"/>
                </a:lnTo>
                <a:lnTo>
                  <a:pt x="180" y="965"/>
                </a:lnTo>
                <a:lnTo>
                  <a:pt x="182" y="966"/>
                </a:lnTo>
                <a:lnTo>
                  <a:pt x="183" y="968"/>
                </a:lnTo>
                <a:lnTo>
                  <a:pt x="184" y="970"/>
                </a:lnTo>
                <a:lnTo>
                  <a:pt x="186" y="974"/>
                </a:lnTo>
                <a:lnTo>
                  <a:pt x="186" y="977"/>
                </a:lnTo>
                <a:lnTo>
                  <a:pt x="186" y="979"/>
                </a:lnTo>
                <a:lnTo>
                  <a:pt x="187" y="981"/>
                </a:lnTo>
                <a:lnTo>
                  <a:pt x="185" y="981"/>
                </a:lnTo>
                <a:lnTo>
                  <a:pt x="184" y="981"/>
                </a:lnTo>
                <a:lnTo>
                  <a:pt x="180" y="983"/>
                </a:lnTo>
                <a:lnTo>
                  <a:pt x="177" y="984"/>
                </a:lnTo>
                <a:lnTo>
                  <a:pt x="175" y="984"/>
                </a:lnTo>
                <a:lnTo>
                  <a:pt x="173" y="984"/>
                </a:lnTo>
                <a:lnTo>
                  <a:pt x="171" y="984"/>
                </a:lnTo>
                <a:lnTo>
                  <a:pt x="171" y="984"/>
                </a:lnTo>
                <a:lnTo>
                  <a:pt x="168" y="983"/>
                </a:lnTo>
                <a:lnTo>
                  <a:pt x="166" y="982"/>
                </a:lnTo>
                <a:lnTo>
                  <a:pt x="165" y="981"/>
                </a:lnTo>
                <a:lnTo>
                  <a:pt x="165" y="980"/>
                </a:lnTo>
                <a:lnTo>
                  <a:pt x="163" y="980"/>
                </a:lnTo>
                <a:lnTo>
                  <a:pt x="163" y="980"/>
                </a:lnTo>
                <a:lnTo>
                  <a:pt x="161" y="981"/>
                </a:lnTo>
                <a:lnTo>
                  <a:pt x="161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1"/>
                </a:lnTo>
                <a:lnTo>
                  <a:pt x="158" y="980"/>
                </a:lnTo>
                <a:lnTo>
                  <a:pt x="158" y="980"/>
                </a:lnTo>
                <a:lnTo>
                  <a:pt x="158" y="979"/>
                </a:lnTo>
                <a:lnTo>
                  <a:pt x="156" y="979"/>
                </a:lnTo>
                <a:lnTo>
                  <a:pt x="154" y="978"/>
                </a:lnTo>
                <a:lnTo>
                  <a:pt x="152" y="978"/>
                </a:lnTo>
                <a:lnTo>
                  <a:pt x="154" y="983"/>
                </a:lnTo>
                <a:lnTo>
                  <a:pt x="151" y="983"/>
                </a:lnTo>
                <a:lnTo>
                  <a:pt x="151" y="983"/>
                </a:lnTo>
                <a:lnTo>
                  <a:pt x="148" y="983"/>
                </a:lnTo>
                <a:lnTo>
                  <a:pt x="147" y="982"/>
                </a:lnTo>
                <a:lnTo>
                  <a:pt x="147" y="981"/>
                </a:lnTo>
                <a:lnTo>
                  <a:pt x="145" y="980"/>
                </a:lnTo>
                <a:lnTo>
                  <a:pt x="144" y="980"/>
                </a:lnTo>
                <a:lnTo>
                  <a:pt x="144" y="980"/>
                </a:lnTo>
                <a:lnTo>
                  <a:pt x="143" y="980"/>
                </a:lnTo>
                <a:lnTo>
                  <a:pt x="143" y="980"/>
                </a:lnTo>
                <a:lnTo>
                  <a:pt x="143" y="979"/>
                </a:lnTo>
                <a:lnTo>
                  <a:pt x="142" y="979"/>
                </a:lnTo>
                <a:lnTo>
                  <a:pt x="142" y="979"/>
                </a:lnTo>
                <a:lnTo>
                  <a:pt x="142" y="980"/>
                </a:lnTo>
                <a:lnTo>
                  <a:pt x="141" y="981"/>
                </a:lnTo>
                <a:lnTo>
                  <a:pt x="140" y="983"/>
                </a:lnTo>
                <a:lnTo>
                  <a:pt x="138" y="983"/>
                </a:lnTo>
                <a:lnTo>
                  <a:pt x="134" y="983"/>
                </a:lnTo>
                <a:lnTo>
                  <a:pt x="133" y="982"/>
                </a:lnTo>
                <a:lnTo>
                  <a:pt x="132" y="981"/>
                </a:lnTo>
                <a:lnTo>
                  <a:pt x="132" y="981"/>
                </a:lnTo>
                <a:lnTo>
                  <a:pt x="134" y="978"/>
                </a:lnTo>
                <a:lnTo>
                  <a:pt x="134" y="977"/>
                </a:lnTo>
                <a:lnTo>
                  <a:pt x="132" y="977"/>
                </a:lnTo>
                <a:lnTo>
                  <a:pt x="132" y="976"/>
                </a:lnTo>
                <a:lnTo>
                  <a:pt x="132" y="976"/>
                </a:lnTo>
                <a:lnTo>
                  <a:pt x="131" y="976"/>
                </a:lnTo>
                <a:lnTo>
                  <a:pt x="131" y="976"/>
                </a:lnTo>
                <a:lnTo>
                  <a:pt x="130" y="976"/>
                </a:lnTo>
                <a:lnTo>
                  <a:pt x="130" y="976"/>
                </a:lnTo>
                <a:lnTo>
                  <a:pt x="130" y="976"/>
                </a:lnTo>
                <a:lnTo>
                  <a:pt x="129" y="976"/>
                </a:lnTo>
                <a:lnTo>
                  <a:pt x="129" y="976"/>
                </a:lnTo>
                <a:lnTo>
                  <a:pt x="128" y="976"/>
                </a:lnTo>
                <a:lnTo>
                  <a:pt x="128" y="976"/>
                </a:lnTo>
                <a:lnTo>
                  <a:pt x="128" y="976"/>
                </a:lnTo>
                <a:lnTo>
                  <a:pt x="127" y="976"/>
                </a:lnTo>
                <a:lnTo>
                  <a:pt x="127" y="976"/>
                </a:lnTo>
                <a:lnTo>
                  <a:pt x="127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6" y="975"/>
                </a:lnTo>
                <a:lnTo>
                  <a:pt x="125" y="975"/>
                </a:lnTo>
                <a:lnTo>
                  <a:pt x="125" y="974"/>
                </a:lnTo>
                <a:lnTo>
                  <a:pt x="125" y="974"/>
                </a:lnTo>
                <a:lnTo>
                  <a:pt x="125" y="975"/>
                </a:lnTo>
                <a:lnTo>
                  <a:pt x="123" y="975"/>
                </a:lnTo>
                <a:lnTo>
                  <a:pt x="119" y="977"/>
                </a:lnTo>
                <a:lnTo>
                  <a:pt x="117" y="977"/>
                </a:lnTo>
                <a:lnTo>
                  <a:pt x="115" y="978"/>
                </a:lnTo>
                <a:lnTo>
                  <a:pt x="110" y="977"/>
                </a:lnTo>
                <a:lnTo>
                  <a:pt x="110" y="977"/>
                </a:lnTo>
                <a:lnTo>
                  <a:pt x="109" y="977"/>
                </a:lnTo>
                <a:lnTo>
                  <a:pt x="108" y="977"/>
                </a:lnTo>
                <a:lnTo>
                  <a:pt x="107" y="977"/>
                </a:lnTo>
                <a:lnTo>
                  <a:pt x="106" y="977"/>
                </a:lnTo>
                <a:lnTo>
                  <a:pt x="104" y="976"/>
                </a:lnTo>
                <a:lnTo>
                  <a:pt x="104" y="976"/>
                </a:lnTo>
                <a:lnTo>
                  <a:pt x="103" y="976"/>
                </a:lnTo>
                <a:lnTo>
                  <a:pt x="103" y="976"/>
                </a:lnTo>
                <a:lnTo>
                  <a:pt x="102" y="976"/>
                </a:lnTo>
                <a:lnTo>
                  <a:pt x="102" y="976"/>
                </a:lnTo>
                <a:lnTo>
                  <a:pt x="102" y="975"/>
                </a:lnTo>
                <a:lnTo>
                  <a:pt x="101" y="975"/>
                </a:lnTo>
                <a:lnTo>
                  <a:pt x="101" y="975"/>
                </a:lnTo>
                <a:lnTo>
                  <a:pt x="100" y="975"/>
                </a:lnTo>
                <a:lnTo>
                  <a:pt x="100" y="974"/>
                </a:lnTo>
                <a:lnTo>
                  <a:pt x="100" y="974"/>
                </a:lnTo>
                <a:lnTo>
                  <a:pt x="100" y="973"/>
                </a:lnTo>
                <a:lnTo>
                  <a:pt x="98" y="971"/>
                </a:lnTo>
                <a:lnTo>
                  <a:pt x="97" y="969"/>
                </a:lnTo>
                <a:lnTo>
                  <a:pt x="96" y="967"/>
                </a:lnTo>
                <a:lnTo>
                  <a:pt x="95" y="966"/>
                </a:lnTo>
                <a:lnTo>
                  <a:pt x="93" y="963"/>
                </a:lnTo>
                <a:lnTo>
                  <a:pt x="93" y="963"/>
                </a:lnTo>
                <a:lnTo>
                  <a:pt x="93" y="963"/>
                </a:lnTo>
                <a:lnTo>
                  <a:pt x="92" y="962"/>
                </a:lnTo>
                <a:lnTo>
                  <a:pt x="92" y="961"/>
                </a:lnTo>
                <a:lnTo>
                  <a:pt x="91" y="961"/>
                </a:lnTo>
                <a:lnTo>
                  <a:pt x="92" y="960"/>
                </a:lnTo>
                <a:lnTo>
                  <a:pt x="91" y="959"/>
                </a:lnTo>
                <a:lnTo>
                  <a:pt x="90" y="959"/>
                </a:lnTo>
                <a:lnTo>
                  <a:pt x="90" y="958"/>
                </a:lnTo>
                <a:lnTo>
                  <a:pt x="88" y="956"/>
                </a:lnTo>
                <a:lnTo>
                  <a:pt x="87" y="955"/>
                </a:lnTo>
                <a:lnTo>
                  <a:pt x="87" y="954"/>
                </a:lnTo>
                <a:lnTo>
                  <a:pt x="85" y="952"/>
                </a:lnTo>
                <a:lnTo>
                  <a:pt x="85" y="950"/>
                </a:lnTo>
                <a:lnTo>
                  <a:pt x="84" y="950"/>
                </a:lnTo>
                <a:lnTo>
                  <a:pt x="84" y="950"/>
                </a:lnTo>
                <a:lnTo>
                  <a:pt x="84" y="950"/>
                </a:lnTo>
                <a:lnTo>
                  <a:pt x="82" y="950"/>
                </a:lnTo>
                <a:lnTo>
                  <a:pt x="80" y="949"/>
                </a:lnTo>
                <a:lnTo>
                  <a:pt x="80" y="949"/>
                </a:lnTo>
                <a:lnTo>
                  <a:pt x="78" y="948"/>
                </a:lnTo>
                <a:lnTo>
                  <a:pt x="78" y="947"/>
                </a:lnTo>
                <a:lnTo>
                  <a:pt x="77" y="946"/>
                </a:lnTo>
                <a:lnTo>
                  <a:pt x="76" y="945"/>
                </a:lnTo>
                <a:lnTo>
                  <a:pt x="76" y="945"/>
                </a:lnTo>
                <a:lnTo>
                  <a:pt x="75" y="943"/>
                </a:lnTo>
                <a:lnTo>
                  <a:pt x="75" y="940"/>
                </a:lnTo>
                <a:lnTo>
                  <a:pt x="74" y="940"/>
                </a:lnTo>
                <a:lnTo>
                  <a:pt x="74" y="939"/>
                </a:lnTo>
                <a:lnTo>
                  <a:pt x="73" y="938"/>
                </a:lnTo>
                <a:lnTo>
                  <a:pt x="73" y="938"/>
                </a:lnTo>
                <a:lnTo>
                  <a:pt x="72" y="937"/>
                </a:lnTo>
                <a:lnTo>
                  <a:pt x="72" y="937"/>
                </a:lnTo>
                <a:lnTo>
                  <a:pt x="71" y="936"/>
                </a:lnTo>
                <a:lnTo>
                  <a:pt x="70" y="937"/>
                </a:lnTo>
                <a:lnTo>
                  <a:pt x="65" y="938"/>
                </a:lnTo>
                <a:lnTo>
                  <a:pt x="64" y="937"/>
                </a:lnTo>
                <a:lnTo>
                  <a:pt x="64" y="935"/>
                </a:lnTo>
                <a:lnTo>
                  <a:pt x="63" y="932"/>
                </a:lnTo>
                <a:lnTo>
                  <a:pt x="63" y="931"/>
                </a:lnTo>
                <a:lnTo>
                  <a:pt x="64" y="931"/>
                </a:lnTo>
                <a:lnTo>
                  <a:pt x="63" y="930"/>
                </a:lnTo>
                <a:lnTo>
                  <a:pt x="62" y="929"/>
                </a:lnTo>
                <a:lnTo>
                  <a:pt x="58" y="928"/>
                </a:lnTo>
                <a:lnTo>
                  <a:pt x="58" y="928"/>
                </a:lnTo>
                <a:lnTo>
                  <a:pt x="57" y="925"/>
                </a:lnTo>
                <a:lnTo>
                  <a:pt x="56" y="923"/>
                </a:lnTo>
                <a:lnTo>
                  <a:pt x="55" y="924"/>
                </a:lnTo>
                <a:lnTo>
                  <a:pt x="53" y="924"/>
                </a:lnTo>
                <a:lnTo>
                  <a:pt x="52" y="923"/>
                </a:lnTo>
                <a:lnTo>
                  <a:pt x="50" y="923"/>
                </a:lnTo>
                <a:lnTo>
                  <a:pt x="49" y="923"/>
                </a:lnTo>
                <a:lnTo>
                  <a:pt x="47" y="924"/>
                </a:lnTo>
                <a:lnTo>
                  <a:pt x="46" y="924"/>
                </a:lnTo>
                <a:lnTo>
                  <a:pt x="45" y="924"/>
                </a:lnTo>
                <a:lnTo>
                  <a:pt x="43" y="924"/>
                </a:lnTo>
                <a:lnTo>
                  <a:pt x="40" y="923"/>
                </a:lnTo>
                <a:lnTo>
                  <a:pt x="40" y="922"/>
                </a:lnTo>
                <a:lnTo>
                  <a:pt x="40" y="922"/>
                </a:lnTo>
                <a:lnTo>
                  <a:pt x="39" y="921"/>
                </a:lnTo>
                <a:lnTo>
                  <a:pt x="39" y="920"/>
                </a:lnTo>
                <a:lnTo>
                  <a:pt x="38" y="920"/>
                </a:lnTo>
                <a:lnTo>
                  <a:pt x="37" y="918"/>
                </a:lnTo>
                <a:lnTo>
                  <a:pt x="36" y="918"/>
                </a:lnTo>
                <a:lnTo>
                  <a:pt x="36" y="917"/>
                </a:lnTo>
                <a:lnTo>
                  <a:pt x="36" y="916"/>
                </a:lnTo>
                <a:lnTo>
                  <a:pt x="36" y="916"/>
                </a:lnTo>
                <a:lnTo>
                  <a:pt x="34" y="915"/>
                </a:lnTo>
                <a:lnTo>
                  <a:pt x="33" y="915"/>
                </a:lnTo>
                <a:lnTo>
                  <a:pt x="33" y="915"/>
                </a:lnTo>
                <a:lnTo>
                  <a:pt x="31" y="915"/>
                </a:lnTo>
                <a:lnTo>
                  <a:pt x="30" y="914"/>
                </a:lnTo>
                <a:lnTo>
                  <a:pt x="28" y="913"/>
                </a:lnTo>
                <a:lnTo>
                  <a:pt x="26" y="912"/>
                </a:lnTo>
                <a:lnTo>
                  <a:pt x="24" y="909"/>
                </a:lnTo>
                <a:lnTo>
                  <a:pt x="23" y="907"/>
                </a:lnTo>
                <a:lnTo>
                  <a:pt x="22" y="905"/>
                </a:lnTo>
                <a:lnTo>
                  <a:pt x="22" y="903"/>
                </a:lnTo>
                <a:lnTo>
                  <a:pt x="22" y="903"/>
                </a:lnTo>
                <a:lnTo>
                  <a:pt x="22" y="903"/>
                </a:lnTo>
                <a:lnTo>
                  <a:pt x="22" y="902"/>
                </a:lnTo>
                <a:lnTo>
                  <a:pt x="22" y="901"/>
                </a:lnTo>
                <a:lnTo>
                  <a:pt x="22" y="901"/>
                </a:lnTo>
                <a:lnTo>
                  <a:pt x="22" y="900"/>
                </a:lnTo>
                <a:lnTo>
                  <a:pt x="22" y="899"/>
                </a:lnTo>
                <a:lnTo>
                  <a:pt x="22" y="899"/>
                </a:lnTo>
                <a:lnTo>
                  <a:pt x="23" y="899"/>
                </a:lnTo>
                <a:lnTo>
                  <a:pt x="23" y="898"/>
                </a:lnTo>
                <a:lnTo>
                  <a:pt x="23" y="897"/>
                </a:lnTo>
                <a:lnTo>
                  <a:pt x="24" y="897"/>
                </a:lnTo>
                <a:lnTo>
                  <a:pt x="24" y="896"/>
                </a:lnTo>
                <a:lnTo>
                  <a:pt x="24" y="896"/>
                </a:lnTo>
                <a:lnTo>
                  <a:pt x="24" y="894"/>
                </a:lnTo>
                <a:lnTo>
                  <a:pt x="26" y="893"/>
                </a:lnTo>
                <a:lnTo>
                  <a:pt x="26" y="893"/>
                </a:lnTo>
                <a:lnTo>
                  <a:pt x="24" y="894"/>
                </a:lnTo>
                <a:lnTo>
                  <a:pt x="23" y="894"/>
                </a:lnTo>
                <a:lnTo>
                  <a:pt x="22" y="893"/>
                </a:lnTo>
                <a:lnTo>
                  <a:pt x="22" y="893"/>
                </a:lnTo>
                <a:lnTo>
                  <a:pt x="22" y="891"/>
                </a:lnTo>
                <a:lnTo>
                  <a:pt x="22" y="891"/>
                </a:lnTo>
                <a:lnTo>
                  <a:pt x="22" y="891"/>
                </a:lnTo>
                <a:lnTo>
                  <a:pt x="22" y="890"/>
                </a:lnTo>
                <a:lnTo>
                  <a:pt x="20" y="889"/>
                </a:lnTo>
                <a:lnTo>
                  <a:pt x="18" y="889"/>
                </a:lnTo>
                <a:lnTo>
                  <a:pt x="17" y="887"/>
                </a:lnTo>
                <a:lnTo>
                  <a:pt x="16" y="886"/>
                </a:lnTo>
                <a:lnTo>
                  <a:pt x="15" y="885"/>
                </a:lnTo>
                <a:lnTo>
                  <a:pt x="14" y="884"/>
                </a:lnTo>
                <a:lnTo>
                  <a:pt x="14" y="883"/>
                </a:lnTo>
                <a:lnTo>
                  <a:pt x="14" y="882"/>
                </a:lnTo>
                <a:lnTo>
                  <a:pt x="14" y="882"/>
                </a:lnTo>
                <a:lnTo>
                  <a:pt x="14" y="881"/>
                </a:lnTo>
                <a:lnTo>
                  <a:pt x="15" y="880"/>
                </a:lnTo>
                <a:lnTo>
                  <a:pt x="15" y="880"/>
                </a:lnTo>
                <a:lnTo>
                  <a:pt x="15" y="880"/>
                </a:lnTo>
                <a:lnTo>
                  <a:pt x="15" y="879"/>
                </a:lnTo>
                <a:lnTo>
                  <a:pt x="16" y="878"/>
                </a:lnTo>
                <a:lnTo>
                  <a:pt x="15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4" y="877"/>
                </a:lnTo>
                <a:lnTo>
                  <a:pt x="13" y="877"/>
                </a:lnTo>
                <a:lnTo>
                  <a:pt x="13" y="876"/>
                </a:lnTo>
                <a:lnTo>
                  <a:pt x="12" y="876"/>
                </a:lnTo>
                <a:lnTo>
                  <a:pt x="12" y="875"/>
                </a:lnTo>
                <a:lnTo>
                  <a:pt x="12" y="875"/>
                </a:lnTo>
                <a:lnTo>
                  <a:pt x="11" y="874"/>
                </a:lnTo>
                <a:lnTo>
                  <a:pt x="10" y="874"/>
                </a:lnTo>
                <a:lnTo>
                  <a:pt x="8" y="873"/>
                </a:lnTo>
                <a:lnTo>
                  <a:pt x="7" y="873"/>
                </a:lnTo>
                <a:lnTo>
                  <a:pt x="7" y="873"/>
                </a:lnTo>
                <a:lnTo>
                  <a:pt x="5" y="872"/>
                </a:lnTo>
                <a:lnTo>
                  <a:pt x="3" y="871"/>
                </a:lnTo>
                <a:lnTo>
                  <a:pt x="2" y="871"/>
                </a:lnTo>
                <a:lnTo>
                  <a:pt x="2" y="870"/>
                </a:lnTo>
                <a:lnTo>
                  <a:pt x="2" y="869"/>
                </a:lnTo>
                <a:lnTo>
                  <a:pt x="2" y="869"/>
                </a:lnTo>
                <a:lnTo>
                  <a:pt x="1" y="867"/>
                </a:lnTo>
                <a:lnTo>
                  <a:pt x="1" y="867"/>
                </a:lnTo>
                <a:lnTo>
                  <a:pt x="0" y="867"/>
                </a:lnTo>
                <a:lnTo>
                  <a:pt x="0" y="866"/>
                </a:lnTo>
                <a:lnTo>
                  <a:pt x="0" y="866"/>
                </a:lnTo>
                <a:lnTo>
                  <a:pt x="1" y="865"/>
                </a:lnTo>
                <a:lnTo>
                  <a:pt x="2" y="865"/>
                </a:lnTo>
                <a:lnTo>
                  <a:pt x="2" y="864"/>
                </a:lnTo>
                <a:lnTo>
                  <a:pt x="2" y="863"/>
                </a:lnTo>
                <a:lnTo>
                  <a:pt x="2" y="863"/>
                </a:lnTo>
                <a:lnTo>
                  <a:pt x="2" y="862"/>
                </a:lnTo>
                <a:lnTo>
                  <a:pt x="2" y="861"/>
                </a:lnTo>
                <a:lnTo>
                  <a:pt x="2" y="860"/>
                </a:lnTo>
                <a:lnTo>
                  <a:pt x="2" y="859"/>
                </a:lnTo>
                <a:lnTo>
                  <a:pt x="2" y="858"/>
                </a:lnTo>
                <a:lnTo>
                  <a:pt x="2" y="857"/>
                </a:lnTo>
                <a:lnTo>
                  <a:pt x="2" y="857"/>
                </a:lnTo>
                <a:lnTo>
                  <a:pt x="1" y="855"/>
                </a:lnTo>
                <a:lnTo>
                  <a:pt x="1" y="854"/>
                </a:lnTo>
                <a:lnTo>
                  <a:pt x="1" y="852"/>
                </a:lnTo>
                <a:lnTo>
                  <a:pt x="1" y="851"/>
                </a:lnTo>
                <a:lnTo>
                  <a:pt x="1" y="851"/>
                </a:lnTo>
                <a:lnTo>
                  <a:pt x="2" y="849"/>
                </a:lnTo>
                <a:lnTo>
                  <a:pt x="3" y="849"/>
                </a:lnTo>
                <a:lnTo>
                  <a:pt x="2" y="848"/>
                </a:lnTo>
                <a:lnTo>
                  <a:pt x="3" y="847"/>
                </a:lnTo>
                <a:lnTo>
                  <a:pt x="4" y="846"/>
                </a:lnTo>
                <a:lnTo>
                  <a:pt x="4" y="846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4" y="845"/>
                </a:lnTo>
                <a:lnTo>
                  <a:pt x="5" y="845"/>
                </a:lnTo>
                <a:lnTo>
                  <a:pt x="4" y="844"/>
                </a:lnTo>
                <a:lnTo>
                  <a:pt x="4" y="843"/>
                </a:lnTo>
                <a:lnTo>
                  <a:pt x="4" y="843"/>
                </a:lnTo>
                <a:lnTo>
                  <a:pt x="4" y="842"/>
                </a:lnTo>
                <a:lnTo>
                  <a:pt x="4" y="841"/>
                </a:lnTo>
                <a:lnTo>
                  <a:pt x="5" y="838"/>
                </a:lnTo>
                <a:lnTo>
                  <a:pt x="4" y="837"/>
                </a:lnTo>
                <a:lnTo>
                  <a:pt x="4" y="836"/>
                </a:lnTo>
                <a:lnTo>
                  <a:pt x="3" y="835"/>
                </a:lnTo>
                <a:lnTo>
                  <a:pt x="5" y="834"/>
                </a:lnTo>
                <a:lnTo>
                  <a:pt x="8" y="834"/>
                </a:lnTo>
                <a:lnTo>
                  <a:pt x="10" y="834"/>
                </a:lnTo>
                <a:lnTo>
                  <a:pt x="10" y="834"/>
                </a:lnTo>
                <a:lnTo>
                  <a:pt x="12" y="832"/>
                </a:lnTo>
                <a:lnTo>
                  <a:pt x="12" y="831"/>
                </a:lnTo>
                <a:lnTo>
                  <a:pt x="14" y="832"/>
                </a:lnTo>
                <a:lnTo>
                  <a:pt x="14" y="832"/>
                </a:lnTo>
                <a:lnTo>
                  <a:pt x="16" y="832"/>
                </a:lnTo>
                <a:lnTo>
                  <a:pt x="17" y="832"/>
                </a:lnTo>
                <a:lnTo>
                  <a:pt x="18" y="832"/>
                </a:lnTo>
                <a:lnTo>
                  <a:pt x="19" y="832"/>
                </a:lnTo>
                <a:lnTo>
                  <a:pt x="20" y="832"/>
                </a:lnTo>
                <a:lnTo>
                  <a:pt x="20" y="831"/>
                </a:lnTo>
                <a:lnTo>
                  <a:pt x="21" y="831"/>
                </a:lnTo>
                <a:lnTo>
                  <a:pt x="24" y="831"/>
                </a:lnTo>
                <a:lnTo>
                  <a:pt x="25" y="832"/>
                </a:lnTo>
                <a:lnTo>
                  <a:pt x="25" y="833"/>
                </a:lnTo>
                <a:lnTo>
                  <a:pt x="25" y="833"/>
                </a:lnTo>
                <a:lnTo>
                  <a:pt x="26" y="835"/>
                </a:lnTo>
                <a:lnTo>
                  <a:pt x="25" y="835"/>
                </a:lnTo>
                <a:lnTo>
                  <a:pt x="26" y="836"/>
                </a:lnTo>
                <a:lnTo>
                  <a:pt x="26" y="838"/>
                </a:lnTo>
                <a:lnTo>
                  <a:pt x="26" y="839"/>
                </a:lnTo>
                <a:lnTo>
                  <a:pt x="26" y="839"/>
                </a:lnTo>
                <a:lnTo>
                  <a:pt x="27" y="843"/>
                </a:lnTo>
                <a:lnTo>
                  <a:pt x="27" y="843"/>
                </a:lnTo>
                <a:lnTo>
                  <a:pt x="26" y="843"/>
                </a:lnTo>
                <a:lnTo>
                  <a:pt x="26" y="843"/>
                </a:lnTo>
                <a:lnTo>
                  <a:pt x="25" y="843"/>
                </a:lnTo>
                <a:lnTo>
                  <a:pt x="25" y="843"/>
                </a:lnTo>
                <a:lnTo>
                  <a:pt x="24" y="843"/>
                </a:lnTo>
                <a:lnTo>
                  <a:pt x="23" y="843"/>
                </a:lnTo>
                <a:lnTo>
                  <a:pt x="23" y="843"/>
                </a:lnTo>
                <a:lnTo>
                  <a:pt x="23" y="843"/>
                </a:lnTo>
                <a:lnTo>
                  <a:pt x="22" y="843"/>
                </a:lnTo>
                <a:lnTo>
                  <a:pt x="22" y="843"/>
                </a:lnTo>
                <a:lnTo>
                  <a:pt x="22" y="843"/>
                </a:lnTo>
                <a:lnTo>
                  <a:pt x="21" y="843"/>
                </a:lnTo>
                <a:lnTo>
                  <a:pt x="21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3"/>
                </a:lnTo>
                <a:lnTo>
                  <a:pt x="20" y="844"/>
                </a:lnTo>
                <a:lnTo>
                  <a:pt x="19" y="844"/>
                </a:lnTo>
                <a:lnTo>
                  <a:pt x="19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4"/>
                </a:lnTo>
                <a:lnTo>
                  <a:pt x="18" y="845"/>
                </a:lnTo>
                <a:lnTo>
                  <a:pt x="18" y="845"/>
                </a:lnTo>
                <a:lnTo>
                  <a:pt x="19" y="845"/>
                </a:lnTo>
                <a:lnTo>
                  <a:pt x="19" y="846"/>
                </a:lnTo>
                <a:lnTo>
                  <a:pt x="19" y="846"/>
                </a:lnTo>
                <a:lnTo>
                  <a:pt x="18" y="847"/>
                </a:lnTo>
                <a:lnTo>
                  <a:pt x="18" y="847"/>
                </a:lnTo>
                <a:lnTo>
                  <a:pt x="17" y="848"/>
                </a:lnTo>
                <a:lnTo>
                  <a:pt x="16" y="849"/>
                </a:lnTo>
                <a:lnTo>
                  <a:pt x="16" y="849"/>
                </a:lnTo>
                <a:lnTo>
                  <a:pt x="16" y="851"/>
                </a:lnTo>
                <a:lnTo>
                  <a:pt x="18" y="856"/>
                </a:lnTo>
                <a:lnTo>
                  <a:pt x="22" y="856"/>
                </a:lnTo>
                <a:lnTo>
                  <a:pt x="27" y="857"/>
                </a:lnTo>
                <a:lnTo>
                  <a:pt x="28" y="858"/>
                </a:lnTo>
                <a:lnTo>
                  <a:pt x="29" y="861"/>
                </a:lnTo>
                <a:lnTo>
                  <a:pt x="29" y="863"/>
                </a:lnTo>
                <a:lnTo>
                  <a:pt x="30" y="867"/>
                </a:lnTo>
                <a:lnTo>
                  <a:pt x="31" y="868"/>
                </a:lnTo>
                <a:lnTo>
                  <a:pt x="31" y="869"/>
                </a:lnTo>
                <a:lnTo>
                  <a:pt x="32" y="871"/>
                </a:lnTo>
                <a:lnTo>
                  <a:pt x="33" y="870"/>
                </a:lnTo>
                <a:lnTo>
                  <a:pt x="33" y="870"/>
                </a:lnTo>
                <a:lnTo>
                  <a:pt x="33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9"/>
                </a:lnTo>
                <a:lnTo>
                  <a:pt x="34" y="868"/>
                </a:lnTo>
                <a:lnTo>
                  <a:pt x="35" y="868"/>
                </a:lnTo>
                <a:lnTo>
                  <a:pt x="37" y="869"/>
                </a:lnTo>
                <a:lnTo>
                  <a:pt x="38" y="869"/>
                </a:lnTo>
                <a:lnTo>
                  <a:pt x="38" y="869"/>
                </a:lnTo>
                <a:lnTo>
                  <a:pt x="39" y="869"/>
                </a:lnTo>
                <a:lnTo>
                  <a:pt x="40" y="869"/>
                </a:lnTo>
                <a:lnTo>
                  <a:pt x="40" y="868"/>
                </a:lnTo>
                <a:lnTo>
                  <a:pt x="40" y="868"/>
                </a:lnTo>
                <a:lnTo>
                  <a:pt x="40" y="868"/>
                </a:lnTo>
                <a:lnTo>
                  <a:pt x="40" y="867"/>
                </a:lnTo>
                <a:lnTo>
                  <a:pt x="40" y="867"/>
                </a:lnTo>
                <a:lnTo>
                  <a:pt x="40" y="867"/>
                </a:lnTo>
                <a:lnTo>
                  <a:pt x="41" y="866"/>
                </a:lnTo>
                <a:lnTo>
                  <a:pt x="41" y="866"/>
                </a:lnTo>
                <a:lnTo>
                  <a:pt x="41" y="865"/>
                </a:lnTo>
                <a:lnTo>
                  <a:pt x="41" y="865"/>
                </a:lnTo>
                <a:lnTo>
                  <a:pt x="41" y="865"/>
                </a:lnTo>
                <a:lnTo>
                  <a:pt x="41" y="864"/>
                </a:lnTo>
                <a:lnTo>
                  <a:pt x="42" y="864"/>
                </a:lnTo>
                <a:lnTo>
                  <a:pt x="42" y="863"/>
                </a:lnTo>
                <a:lnTo>
                  <a:pt x="42" y="863"/>
                </a:lnTo>
                <a:lnTo>
                  <a:pt x="42" y="863"/>
                </a:lnTo>
                <a:lnTo>
                  <a:pt x="42" y="862"/>
                </a:lnTo>
                <a:lnTo>
                  <a:pt x="42" y="862"/>
                </a:lnTo>
                <a:lnTo>
                  <a:pt x="41" y="861"/>
                </a:lnTo>
                <a:lnTo>
                  <a:pt x="40" y="861"/>
                </a:lnTo>
                <a:lnTo>
                  <a:pt x="40" y="860"/>
                </a:lnTo>
                <a:lnTo>
                  <a:pt x="39" y="860"/>
                </a:lnTo>
                <a:lnTo>
                  <a:pt x="39" y="859"/>
                </a:lnTo>
                <a:lnTo>
                  <a:pt x="38" y="858"/>
                </a:lnTo>
                <a:lnTo>
                  <a:pt x="42" y="851"/>
                </a:lnTo>
                <a:lnTo>
                  <a:pt x="42" y="850"/>
                </a:lnTo>
                <a:lnTo>
                  <a:pt x="41" y="850"/>
                </a:lnTo>
                <a:lnTo>
                  <a:pt x="39" y="849"/>
                </a:lnTo>
                <a:lnTo>
                  <a:pt x="37" y="847"/>
                </a:lnTo>
                <a:lnTo>
                  <a:pt x="37" y="847"/>
                </a:lnTo>
                <a:lnTo>
                  <a:pt x="36" y="845"/>
                </a:lnTo>
                <a:lnTo>
                  <a:pt x="37" y="845"/>
                </a:lnTo>
                <a:lnTo>
                  <a:pt x="38" y="842"/>
                </a:lnTo>
                <a:lnTo>
                  <a:pt x="37" y="841"/>
                </a:lnTo>
                <a:lnTo>
                  <a:pt x="36" y="841"/>
                </a:lnTo>
                <a:lnTo>
                  <a:pt x="36" y="841"/>
                </a:lnTo>
                <a:lnTo>
                  <a:pt x="36" y="840"/>
                </a:lnTo>
                <a:lnTo>
                  <a:pt x="36" y="839"/>
                </a:lnTo>
                <a:lnTo>
                  <a:pt x="37" y="839"/>
                </a:lnTo>
                <a:lnTo>
                  <a:pt x="37" y="838"/>
                </a:lnTo>
                <a:lnTo>
                  <a:pt x="36" y="837"/>
                </a:lnTo>
                <a:lnTo>
                  <a:pt x="36" y="836"/>
                </a:lnTo>
                <a:lnTo>
                  <a:pt x="37" y="835"/>
                </a:lnTo>
                <a:lnTo>
                  <a:pt x="37" y="834"/>
                </a:lnTo>
                <a:lnTo>
                  <a:pt x="37" y="834"/>
                </a:lnTo>
                <a:lnTo>
                  <a:pt x="36" y="833"/>
                </a:lnTo>
                <a:lnTo>
                  <a:pt x="36" y="833"/>
                </a:lnTo>
                <a:lnTo>
                  <a:pt x="35" y="832"/>
                </a:lnTo>
                <a:lnTo>
                  <a:pt x="34" y="832"/>
                </a:lnTo>
                <a:lnTo>
                  <a:pt x="34" y="831"/>
                </a:lnTo>
                <a:lnTo>
                  <a:pt x="32" y="831"/>
                </a:lnTo>
                <a:lnTo>
                  <a:pt x="32" y="831"/>
                </a:lnTo>
                <a:lnTo>
                  <a:pt x="32" y="830"/>
                </a:lnTo>
                <a:lnTo>
                  <a:pt x="32" y="829"/>
                </a:lnTo>
                <a:lnTo>
                  <a:pt x="31" y="829"/>
                </a:lnTo>
                <a:lnTo>
                  <a:pt x="33" y="829"/>
                </a:lnTo>
                <a:lnTo>
                  <a:pt x="33" y="828"/>
                </a:lnTo>
                <a:lnTo>
                  <a:pt x="32" y="827"/>
                </a:lnTo>
                <a:lnTo>
                  <a:pt x="30" y="826"/>
                </a:lnTo>
                <a:lnTo>
                  <a:pt x="27" y="821"/>
                </a:lnTo>
                <a:lnTo>
                  <a:pt x="26" y="821"/>
                </a:lnTo>
                <a:lnTo>
                  <a:pt x="26" y="821"/>
                </a:lnTo>
                <a:lnTo>
                  <a:pt x="27" y="821"/>
                </a:lnTo>
                <a:lnTo>
                  <a:pt x="27" y="821"/>
                </a:lnTo>
                <a:lnTo>
                  <a:pt x="27" y="820"/>
                </a:lnTo>
                <a:lnTo>
                  <a:pt x="26" y="820"/>
                </a:lnTo>
                <a:lnTo>
                  <a:pt x="26" y="820"/>
                </a:lnTo>
                <a:lnTo>
                  <a:pt x="26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9"/>
                </a:lnTo>
                <a:lnTo>
                  <a:pt x="27" y="818"/>
                </a:lnTo>
                <a:lnTo>
                  <a:pt x="27" y="818"/>
                </a:lnTo>
                <a:lnTo>
                  <a:pt x="27" y="817"/>
                </a:lnTo>
                <a:lnTo>
                  <a:pt x="28" y="817"/>
                </a:lnTo>
                <a:lnTo>
                  <a:pt x="29" y="817"/>
                </a:lnTo>
                <a:lnTo>
                  <a:pt x="30" y="816"/>
                </a:lnTo>
                <a:lnTo>
                  <a:pt x="30" y="815"/>
                </a:lnTo>
                <a:lnTo>
                  <a:pt x="30" y="813"/>
                </a:lnTo>
                <a:lnTo>
                  <a:pt x="30" y="812"/>
                </a:lnTo>
                <a:lnTo>
                  <a:pt x="30" y="812"/>
                </a:lnTo>
                <a:lnTo>
                  <a:pt x="30" y="812"/>
                </a:lnTo>
                <a:lnTo>
                  <a:pt x="31" y="812"/>
                </a:lnTo>
                <a:lnTo>
                  <a:pt x="31" y="812"/>
                </a:lnTo>
                <a:lnTo>
                  <a:pt x="32" y="812"/>
                </a:lnTo>
                <a:lnTo>
                  <a:pt x="32" y="812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1"/>
                </a:lnTo>
                <a:lnTo>
                  <a:pt x="32" y="810"/>
                </a:lnTo>
                <a:lnTo>
                  <a:pt x="32" y="810"/>
                </a:lnTo>
                <a:lnTo>
                  <a:pt x="32" y="809"/>
                </a:lnTo>
                <a:lnTo>
                  <a:pt x="32" y="809"/>
                </a:lnTo>
                <a:lnTo>
                  <a:pt x="32" y="809"/>
                </a:lnTo>
                <a:lnTo>
                  <a:pt x="32" y="808"/>
                </a:lnTo>
                <a:lnTo>
                  <a:pt x="32" y="808"/>
                </a:lnTo>
                <a:lnTo>
                  <a:pt x="32" y="808"/>
                </a:lnTo>
                <a:lnTo>
                  <a:pt x="32" y="807"/>
                </a:lnTo>
                <a:lnTo>
                  <a:pt x="32" y="807"/>
                </a:lnTo>
                <a:lnTo>
                  <a:pt x="33" y="807"/>
                </a:lnTo>
                <a:lnTo>
                  <a:pt x="33" y="807"/>
                </a:lnTo>
                <a:lnTo>
                  <a:pt x="33" y="807"/>
                </a:lnTo>
                <a:lnTo>
                  <a:pt x="34" y="807"/>
                </a:lnTo>
                <a:lnTo>
                  <a:pt x="34" y="807"/>
                </a:lnTo>
                <a:lnTo>
                  <a:pt x="34" y="807"/>
                </a:lnTo>
                <a:lnTo>
                  <a:pt x="35" y="807"/>
                </a:lnTo>
                <a:lnTo>
                  <a:pt x="35" y="807"/>
                </a:lnTo>
                <a:lnTo>
                  <a:pt x="36" y="807"/>
                </a:lnTo>
                <a:lnTo>
                  <a:pt x="36" y="807"/>
                </a:lnTo>
                <a:lnTo>
                  <a:pt x="36" y="807"/>
                </a:lnTo>
                <a:lnTo>
                  <a:pt x="37" y="807"/>
                </a:lnTo>
                <a:lnTo>
                  <a:pt x="37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8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7"/>
                </a:lnTo>
                <a:lnTo>
                  <a:pt x="39" y="806"/>
                </a:lnTo>
                <a:lnTo>
                  <a:pt x="40" y="806"/>
                </a:lnTo>
                <a:lnTo>
                  <a:pt x="40" y="806"/>
                </a:lnTo>
                <a:lnTo>
                  <a:pt x="39" y="806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9" y="805"/>
                </a:lnTo>
                <a:lnTo>
                  <a:pt x="38" y="805"/>
                </a:lnTo>
                <a:lnTo>
                  <a:pt x="38" y="804"/>
                </a:lnTo>
                <a:lnTo>
                  <a:pt x="38" y="804"/>
                </a:lnTo>
                <a:lnTo>
                  <a:pt x="38" y="804"/>
                </a:lnTo>
                <a:lnTo>
                  <a:pt x="38" y="803"/>
                </a:lnTo>
                <a:lnTo>
                  <a:pt x="38" y="803"/>
                </a:lnTo>
                <a:lnTo>
                  <a:pt x="38" y="803"/>
                </a:lnTo>
                <a:lnTo>
                  <a:pt x="39" y="803"/>
                </a:lnTo>
                <a:lnTo>
                  <a:pt x="39" y="803"/>
                </a:lnTo>
                <a:lnTo>
                  <a:pt x="39" y="803"/>
                </a:lnTo>
                <a:lnTo>
                  <a:pt x="40" y="802"/>
                </a:lnTo>
                <a:lnTo>
                  <a:pt x="40" y="802"/>
                </a:lnTo>
                <a:lnTo>
                  <a:pt x="40" y="802"/>
                </a:lnTo>
                <a:lnTo>
                  <a:pt x="40" y="803"/>
                </a:lnTo>
                <a:lnTo>
                  <a:pt x="41" y="803"/>
                </a:lnTo>
                <a:lnTo>
                  <a:pt x="41" y="803"/>
                </a:lnTo>
                <a:lnTo>
                  <a:pt x="42" y="803"/>
                </a:lnTo>
                <a:lnTo>
                  <a:pt x="42" y="803"/>
                </a:lnTo>
                <a:lnTo>
                  <a:pt x="42" y="803"/>
                </a:lnTo>
                <a:lnTo>
                  <a:pt x="43" y="803"/>
                </a:lnTo>
                <a:lnTo>
                  <a:pt x="43" y="803"/>
                </a:lnTo>
                <a:lnTo>
                  <a:pt x="44" y="803"/>
                </a:lnTo>
                <a:lnTo>
                  <a:pt x="44" y="803"/>
                </a:lnTo>
                <a:lnTo>
                  <a:pt x="44" y="803"/>
                </a:lnTo>
                <a:lnTo>
                  <a:pt x="45" y="803"/>
                </a:lnTo>
                <a:lnTo>
                  <a:pt x="45" y="803"/>
                </a:lnTo>
                <a:lnTo>
                  <a:pt x="46" y="803"/>
                </a:lnTo>
                <a:lnTo>
                  <a:pt x="46" y="802"/>
                </a:lnTo>
                <a:lnTo>
                  <a:pt x="46" y="802"/>
                </a:lnTo>
                <a:lnTo>
                  <a:pt x="45" y="802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1"/>
                </a:lnTo>
                <a:lnTo>
                  <a:pt x="45" y="800"/>
                </a:lnTo>
                <a:lnTo>
                  <a:pt x="45" y="800"/>
                </a:lnTo>
                <a:lnTo>
                  <a:pt x="46" y="800"/>
                </a:lnTo>
                <a:lnTo>
                  <a:pt x="46" y="800"/>
                </a:lnTo>
                <a:lnTo>
                  <a:pt x="46" y="800"/>
                </a:lnTo>
                <a:lnTo>
                  <a:pt x="47" y="800"/>
                </a:lnTo>
                <a:lnTo>
                  <a:pt x="47" y="799"/>
                </a:lnTo>
                <a:lnTo>
                  <a:pt x="47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8" y="799"/>
                </a:lnTo>
                <a:lnTo>
                  <a:pt x="49" y="799"/>
                </a:lnTo>
                <a:lnTo>
                  <a:pt x="49" y="799"/>
                </a:lnTo>
                <a:lnTo>
                  <a:pt x="46" y="793"/>
                </a:lnTo>
                <a:lnTo>
                  <a:pt x="45" y="793"/>
                </a:lnTo>
                <a:lnTo>
                  <a:pt x="45" y="792"/>
                </a:lnTo>
                <a:lnTo>
                  <a:pt x="45" y="792"/>
                </a:lnTo>
                <a:lnTo>
                  <a:pt x="44" y="792"/>
                </a:lnTo>
                <a:lnTo>
                  <a:pt x="44" y="792"/>
                </a:lnTo>
                <a:lnTo>
                  <a:pt x="44" y="792"/>
                </a:lnTo>
                <a:lnTo>
                  <a:pt x="43" y="792"/>
                </a:lnTo>
                <a:lnTo>
                  <a:pt x="43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2" y="792"/>
                </a:lnTo>
                <a:lnTo>
                  <a:pt x="41" y="792"/>
                </a:lnTo>
                <a:lnTo>
                  <a:pt x="41" y="792"/>
                </a:lnTo>
                <a:lnTo>
                  <a:pt x="40" y="792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1"/>
                </a:lnTo>
                <a:lnTo>
                  <a:pt x="40" y="790"/>
                </a:lnTo>
                <a:lnTo>
                  <a:pt x="39" y="790"/>
                </a:lnTo>
                <a:lnTo>
                  <a:pt x="39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8" y="790"/>
                </a:lnTo>
                <a:lnTo>
                  <a:pt x="37" y="790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9"/>
                </a:lnTo>
                <a:lnTo>
                  <a:pt x="37" y="788"/>
                </a:lnTo>
                <a:lnTo>
                  <a:pt x="38" y="788"/>
                </a:lnTo>
                <a:lnTo>
                  <a:pt x="38" y="788"/>
                </a:lnTo>
                <a:lnTo>
                  <a:pt x="38" y="787"/>
                </a:lnTo>
                <a:lnTo>
                  <a:pt x="38" y="787"/>
                </a:lnTo>
                <a:lnTo>
                  <a:pt x="37" y="787"/>
                </a:lnTo>
                <a:lnTo>
                  <a:pt x="37" y="787"/>
                </a:lnTo>
                <a:lnTo>
                  <a:pt x="37" y="786"/>
                </a:lnTo>
                <a:lnTo>
                  <a:pt x="38" y="786"/>
                </a:lnTo>
                <a:lnTo>
                  <a:pt x="38" y="786"/>
                </a:lnTo>
                <a:lnTo>
                  <a:pt x="37" y="786"/>
                </a:lnTo>
                <a:lnTo>
                  <a:pt x="37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5"/>
                </a:lnTo>
                <a:lnTo>
                  <a:pt x="38" y="784"/>
                </a:lnTo>
                <a:lnTo>
                  <a:pt x="38" y="784"/>
                </a:lnTo>
                <a:lnTo>
                  <a:pt x="38" y="784"/>
                </a:lnTo>
                <a:lnTo>
                  <a:pt x="37" y="784"/>
                </a:lnTo>
                <a:lnTo>
                  <a:pt x="38" y="784"/>
                </a:lnTo>
                <a:lnTo>
                  <a:pt x="38" y="783"/>
                </a:lnTo>
                <a:lnTo>
                  <a:pt x="38" y="783"/>
                </a:lnTo>
                <a:lnTo>
                  <a:pt x="38" y="783"/>
                </a:lnTo>
                <a:lnTo>
                  <a:pt x="37" y="783"/>
                </a:lnTo>
                <a:lnTo>
                  <a:pt x="37" y="783"/>
                </a:lnTo>
                <a:lnTo>
                  <a:pt x="37" y="782"/>
                </a:lnTo>
                <a:lnTo>
                  <a:pt x="37" y="782"/>
                </a:lnTo>
                <a:lnTo>
                  <a:pt x="37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1"/>
                </a:lnTo>
                <a:lnTo>
                  <a:pt x="36" y="780"/>
                </a:lnTo>
                <a:lnTo>
                  <a:pt x="36" y="780"/>
                </a:lnTo>
                <a:lnTo>
                  <a:pt x="36" y="780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9"/>
                </a:lnTo>
                <a:lnTo>
                  <a:pt x="36" y="778"/>
                </a:lnTo>
                <a:lnTo>
                  <a:pt x="36" y="778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7"/>
                </a:lnTo>
                <a:lnTo>
                  <a:pt x="36" y="776"/>
                </a:lnTo>
                <a:lnTo>
                  <a:pt x="35" y="776"/>
                </a:lnTo>
                <a:lnTo>
                  <a:pt x="35" y="776"/>
                </a:lnTo>
                <a:lnTo>
                  <a:pt x="35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6" y="775"/>
                </a:lnTo>
                <a:lnTo>
                  <a:pt x="37" y="775"/>
                </a:lnTo>
                <a:lnTo>
                  <a:pt x="37" y="775"/>
                </a:lnTo>
                <a:lnTo>
                  <a:pt x="37" y="776"/>
                </a:lnTo>
                <a:lnTo>
                  <a:pt x="38" y="776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8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39" y="775"/>
                </a:lnTo>
                <a:lnTo>
                  <a:pt x="40" y="775"/>
                </a:lnTo>
                <a:lnTo>
                  <a:pt x="40" y="775"/>
                </a:lnTo>
                <a:lnTo>
                  <a:pt x="40" y="774"/>
                </a:lnTo>
                <a:lnTo>
                  <a:pt x="40" y="774"/>
                </a:lnTo>
                <a:lnTo>
                  <a:pt x="40" y="774"/>
                </a:lnTo>
                <a:lnTo>
                  <a:pt x="41" y="774"/>
                </a:lnTo>
                <a:lnTo>
                  <a:pt x="41" y="773"/>
                </a:lnTo>
                <a:lnTo>
                  <a:pt x="41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2" y="773"/>
                </a:lnTo>
                <a:lnTo>
                  <a:pt x="43" y="773"/>
                </a:lnTo>
                <a:lnTo>
                  <a:pt x="43" y="773"/>
                </a:lnTo>
                <a:lnTo>
                  <a:pt x="44" y="773"/>
                </a:lnTo>
                <a:lnTo>
                  <a:pt x="44" y="773"/>
                </a:lnTo>
                <a:lnTo>
                  <a:pt x="44" y="773"/>
                </a:lnTo>
                <a:lnTo>
                  <a:pt x="45" y="773"/>
                </a:lnTo>
                <a:lnTo>
                  <a:pt x="45" y="773"/>
                </a:lnTo>
                <a:lnTo>
                  <a:pt x="45" y="774"/>
                </a:lnTo>
                <a:lnTo>
                  <a:pt x="45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6" y="774"/>
                </a:lnTo>
                <a:lnTo>
                  <a:pt x="47" y="774"/>
                </a:lnTo>
                <a:lnTo>
                  <a:pt x="47" y="774"/>
                </a:lnTo>
                <a:lnTo>
                  <a:pt x="47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4"/>
                </a:lnTo>
                <a:lnTo>
                  <a:pt x="48" y="773"/>
                </a:lnTo>
                <a:lnTo>
                  <a:pt x="48" y="773"/>
                </a:lnTo>
                <a:lnTo>
                  <a:pt x="49" y="773"/>
                </a:lnTo>
                <a:lnTo>
                  <a:pt x="49" y="773"/>
                </a:lnTo>
                <a:lnTo>
                  <a:pt x="49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3"/>
                </a:lnTo>
                <a:lnTo>
                  <a:pt x="50" y="772"/>
                </a:lnTo>
                <a:lnTo>
                  <a:pt x="50" y="772"/>
                </a:lnTo>
                <a:lnTo>
                  <a:pt x="50" y="772"/>
                </a:lnTo>
                <a:lnTo>
                  <a:pt x="50" y="771"/>
                </a:lnTo>
                <a:lnTo>
                  <a:pt x="50" y="771"/>
                </a:lnTo>
                <a:lnTo>
                  <a:pt x="50" y="771"/>
                </a:lnTo>
                <a:lnTo>
                  <a:pt x="50" y="770"/>
                </a:lnTo>
                <a:lnTo>
                  <a:pt x="51" y="770"/>
                </a:lnTo>
                <a:lnTo>
                  <a:pt x="51" y="770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1" y="769"/>
                </a:lnTo>
                <a:lnTo>
                  <a:pt x="52" y="769"/>
                </a:lnTo>
                <a:lnTo>
                  <a:pt x="52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8"/>
                </a:lnTo>
                <a:lnTo>
                  <a:pt x="51" y="767"/>
                </a:lnTo>
                <a:lnTo>
                  <a:pt x="50" y="767"/>
                </a:lnTo>
                <a:lnTo>
                  <a:pt x="51" y="767"/>
                </a:lnTo>
                <a:lnTo>
                  <a:pt x="51" y="767"/>
                </a:lnTo>
                <a:lnTo>
                  <a:pt x="51" y="766"/>
                </a:lnTo>
                <a:lnTo>
                  <a:pt x="51" y="766"/>
                </a:lnTo>
                <a:lnTo>
                  <a:pt x="51" y="765"/>
                </a:lnTo>
                <a:lnTo>
                  <a:pt x="51" y="765"/>
                </a:lnTo>
                <a:lnTo>
                  <a:pt x="51" y="765"/>
                </a:lnTo>
                <a:lnTo>
                  <a:pt x="50" y="765"/>
                </a:lnTo>
                <a:lnTo>
                  <a:pt x="50" y="765"/>
                </a:lnTo>
                <a:lnTo>
                  <a:pt x="50" y="764"/>
                </a:lnTo>
                <a:lnTo>
                  <a:pt x="50" y="764"/>
                </a:lnTo>
                <a:lnTo>
                  <a:pt x="50" y="764"/>
                </a:lnTo>
                <a:lnTo>
                  <a:pt x="49" y="764"/>
                </a:lnTo>
                <a:lnTo>
                  <a:pt x="49" y="763"/>
                </a:lnTo>
                <a:lnTo>
                  <a:pt x="49" y="763"/>
                </a:lnTo>
                <a:lnTo>
                  <a:pt x="49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3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2"/>
                </a:lnTo>
                <a:lnTo>
                  <a:pt x="48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1"/>
                </a:lnTo>
                <a:lnTo>
                  <a:pt x="47" y="760"/>
                </a:lnTo>
                <a:lnTo>
                  <a:pt x="47" y="760"/>
                </a:lnTo>
                <a:lnTo>
                  <a:pt x="47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9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6" y="758"/>
                </a:lnTo>
                <a:lnTo>
                  <a:pt x="47" y="758"/>
                </a:lnTo>
                <a:lnTo>
                  <a:pt x="47" y="758"/>
                </a:lnTo>
                <a:lnTo>
                  <a:pt x="48" y="758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8" y="757"/>
                </a:lnTo>
                <a:lnTo>
                  <a:pt x="49" y="757"/>
                </a:lnTo>
                <a:lnTo>
                  <a:pt x="50" y="757"/>
                </a:lnTo>
                <a:lnTo>
                  <a:pt x="51" y="756"/>
                </a:lnTo>
                <a:lnTo>
                  <a:pt x="52" y="756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2" y="755"/>
                </a:lnTo>
                <a:lnTo>
                  <a:pt x="53" y="755"/>
                </a:lnTo>
                <a:lnTo>
                  <a:pt x="53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4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5"/>
                </a:lnTo>
                <a:lnTo>
                  <a:pt x="55" y="756"/>
                </a:lnTo>
                <a:lnTo>
                  <a:pt x="55" y="756"/>
                </a:lnTo>
                <a:lnTo>
                  <a:pt x="55" y="757"/>
                </a:lnTo>
                <a:lnTo>
                  <a:pt x="56" y="757"/>
                </a:lnTo>
                <a:lnTo>
                  <a:pt x="56" y="757"/>
                </a:lnTo>
                <a:lnTo>
                  <a:pt x="56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7"/>
                </a:lnTo>
                <a:lnTo>
                  <a:pt x="57" y="758"/>
                </a:lnTo>
                <a:lnTo>
                  <a:pt x="57" y="758"/>
                </a:lnTo>
                <a:lnTo>
                  <a:pt x="57" y="759"/>
                </a:lnTo>
                <a:lnTo>
                  <a:pt x="58" y="759"/>
                </a:lnTo>
                <a:lnTo>
                  <a:pt x="58" y="758"/>
                </a:lnTo>
                <a:lnTo>
                  <a:pt x="58" y="758"/>
                </a:lnTo>
                <a:lnTo>
                  <a:pt x="59" y="758"/>
                </a:lnTo>
                <a:lnTo>
                  <a:pt x="59" y="758"/>
                </a:lnTo>
                <a:lnTo>
                  <a:pt x="59" y="758"/>
                </a:lnTo>
                <a:lnTo>
                  <a:pt x="60" y="758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7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6"/>
                </a:lnTo>
                <a:lnTo>
                  <a:pt x="60" y="755"/>
                </a:lnTo>
                <a:lnTo>
                  <a:pt x="60" y="755"/>
                </a:lnTo>
                <a:lnTo>
                  <a:pt x="60" y="755"/>
                </a:lnTo>
                <a:lnTo>
                  <a:pt x="61" y="755"/>
                </a:lnTo>
                <a:lnTo>
                  <a:pt x="61" y="755"/>
                </a:lnTo>
                <a:lnTo>
                  <a:pt x="62" y="755"/>
                </a:lnTo>
                <a:lnTo>
                  <a:pt x="62" y="754"/>
                </a:lnTo>
                <a:lnTo>
                  <a:pt x="62" y="754"/>
                </a:lnTo>
                <a:lnTo>
                  <a:pt x="62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4"/>
                </a:lnTo>
                <a:lnTo>
                  <a:pt x="63" y="753"/>
                </a:lnTo>
                <a:lnTo>
                  <a:pt x="62" y="753"/>
                </a:lnTo>
                <a:lnTo>
                  <a:pt x="62" y="753"/>
                </a:lnTo>
                <a:lnTo>
                  <a:pt x="62" y="752"/>
                </a:lnTo>
                <a:lnTo>
                  <a:pt x="63" y="752"/>
                </a:lnTo>
                <a:lnTo>
                  <a:pt x="63" y="752"/>
                </a:lnTo>
                <a:lnTo>
                  <a:pt x="63" y="752"/>
                </a:lnTo>
                <a:lnTo>
                  <a:pt x="64" y="752"/>
                </a:lnTo>
                <a:lnTo>
                  <a:pt x="64" y="752"/>
                </a:lnTo>
                <a:lnTo>
                  <a:pt x="64" y="751"/>
                </a:lnTo>
                <a:lnTo>
                  <a:pt x="64" y="751"/>
                </a:lnTo>
                <a:lnTo>
                  <a:pt x="64" y="751"/>
                </a:lnTo>
                <a:lnTo>
                  <a:pt x="65" y="751"/>
                </a:lnTo>
                <a:lnTo>
                  <a:pt x="65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6" y="751"/>
                </a:lnTo>
                <a:lnTo>
                  <a:pt x="67" y="751"/>
                </a:lnTo>
                <a:lnTo>
                  <a:pt x="67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8" y="751"/>
                </a:lnTo>
                <a:lnTo>
                  <a:pt x="69" y="751"/>
                </a:lnTo>
                <a:lnTo>
                  <a:pt x="69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1"/>
                </a:lnTo>
                <a:lnTo>
                  <a:pt x="70" y="752"/>
                </a:lnTo>
                <a:lnTo>
                  <a:pt x="70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2"/>
                </a:lnTo>
                <a:lnTo>
                  <a:pt x="71" y="753"/>
                </a:lnTo>
                <a:lnTo>
                  <a:pt x="71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2" y="752"/>
                </a:lnTo>
                <a:lnTo>
                  <a:pt x="73" y="752"/>
                </a:lnTo>
                <a:lnTo>
                  <a:pt x="73" y="752"/>
                </a:lnTo>
                <a:lnTo>
                  <a:pt x="74" y="752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1"/>
                </a:lnTo>
                <a:lnTo>
                  <a:pt x="74" y="750"/>
                </a:lnTo>
                <a:lnTo>
                  <a:pt x="74" y="750"/>
                </a:lnTo>
                <a:lnTo>
                  <a:pt x="74" y="750"/>
                </a:lnTo>
                <a:lnTo>
                  <a:pt x="74" y="749"/>
                </a:lnTo>
                <a:lnTo>
                  <a:pt x="74" y="749"/>
                </a:lnTo>
                <a:lnTo>
                  <a:pt x="75" y="749"/>
                </a:lnTo>
                <a:lnTo>
                  <a:pt x="75" y="749"/>
                </a:lnTo>
                <a:lnTo>
                  <a:pt x="75" y="748"/>
                </a:lnTo>
                <a:lnTo>
                  <a:pt x="75" y="748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5" y="747"/>
                </a:lnTo>
                <a:lnTo>
                  <a:pt x="76" y="747"/>
                </a:lnTo>
                <a:lnTo>
                  <a:pt x="76" y="747"/>
                </a:lnTo>
                <a:lnTo>
                  <a:pt x="76" y="747"/>
                </a:lnTo>
                <a:lnTo>
                  <a:pt x="77" y="747"/>
                </a:lnTo>
                <a:lnTo>
                  <a:pt x="77" y="747"/>
                </a:lnTo>
                <a:lnTo>
                  <a:pt x="78" y="747"/>
                </a:lnTo>
                <a:lnTo>
                  <a:pt x="78" y="747"/>
                </a:lnTo>
                <a:lnTo>
                  <a:pt x="78" y="747"/>
                </a:lnTo>
                <a:lnTo>
                  <a:pt x="79" y="747"/>
                </a:lnTo>
                <a:lnTo>
                  <a:pt x="79" y="747"/>
                </a:lnTo>
                <a:lnTo>
                  <a:pt x="80" y="747"/>
                </a:lnTo>
                <a:lnTo>
                  <a:pt x="80" y="746"/>
                </a:lnTo>
                <a:lnTo>
                  <a:pt x="80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5"/>
                </a:lnTo>
                <a:lnTo>
                  <a:pt x="80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5"/>
                </a:lnTo>
                <a:lnTo>
                  <a:pt x="81" y="744"/>
                </a:lnTo>
                <a:lnTo>
                  <a:pt x="82" y="744"/>
                </a:lnTo>
                <a:lnTo>
                  <a:pt x="82" y="744"/>
                </a:lnTo>
                <a:lnTo>
                  <a:pt x="82" y="743"/>
                </a:lnTo>
                <a:lnTo>
                  <a:pt x="82" y="743"/>
                </a:lnTo>
                <a:lnTo>
                  <a:pt x="82" y="743"/>
                </a:lnTo>
                <a:lnTo>
                  <a:pt x="82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4"/>
                </a:lnTo>
                <a:lnTo>
                  <a:pt x="83" y="745"/>
                </a:lnTo>
                <a:lnTo>
                  <a:pt x="83" y="744"/>
                </a:lnTo>
                <a:lnTo>
                  <a:pt x="84" y="744"/>
                </a:lnTo>
                <a:lnTo>
                  <a:pt x="84" y="744"/>
                </a:lnTo>
                <a:lnTo>
                  <a:pt x="84" y="744"/>
                </a:lnTo>
                <a:lnTo>
                  <a:pt x="85" y="744"/>
                </a:lnTo>
                <a:lnTo>
                  <a:pt x="85" y="744"/>
                </a:lnTo>
                <a:lnTo>
                  <a:pt x="86" y="745"/>
                </a:lnTo>
                <a:lnTo>
                  <a:pt x="86" y="745"/>
                </a:lnTo>
                <a:lnTo>
                  <a:pt x="86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5"/>
                </a:lnTo>
                <a:lnTo>
                  <a:pt x="87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6"/>
                </a:lnTo>
                <a:lnTo>
                  <a:pt x="88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5"/>
                </a:lnTo>
                <a:lnTo>
                  <a:pt x="89" y="744"/>
                </a:lnTo>
                <a:lnTo>
                  <a:pt x="90" y="744"/>
                </a:lnTo>
                <a:lnTo>
                  <a:pt x="90" y="745"/>
                </a:lnTo>
                <a:lnTo>
                  <a:pt x="90" y="745"/>
                </a:lnTo>
                <a:lnTo>
                  <a:pt x="90" y="745"/>
                </a:lnTo>
                <a:lnTo>
                  <a:pt x="91" y="745"/>
                </a:lnTo>
                <a:lnTo>
                  <a:pt x="91" y="745"/>
                </a:lnTo>
                <a:lnTo>
                  <a:pt x="92" y="745"/>
                </a:lnTo>
                <a:lnTo>
                  <a:pt x="92" y="745"/>
                </a:lnTo>
                <a:lnTo>
                  <a:pt x="92" y="745"/>
                </a:lnTo>
                <a:lnTo>
                  <a:pt x="93" y="745"/>
                </a:lnTo>
                <a:lnTo>
                  <a:pt x="93" y="745"/>
                </a:lnTo>
                <a:lnTo>
                  <a:pt x="93" y="745"/>
                </a:lnTo>
                <a:lnTo>
                  <a:pt x="94" y="745"/>
                </a:lnTo>
                <a:lnTo>
                  <a:pt x="94" y="746"/>
                </a:lnTo>
                <a:lnTo>
                  <a:pt x="94" y="746"/>
                </a:lnTo>
                <a:lnTo>
                  <a:pt x="94" y="746"/>
                </a:lnTo>
                <a:lnTo>
                  <a:pt x="95" y="746"/>
                </a:lnTo>
                <a:lnTo>
                  <a:pt x="96" y="745"/>
                </a:lnTo>
                <a:lnTo>
                  <a:pt x="97" y="745"/>
                </a:lnTo>
                <a:lnTo>
                  <a:pt x="97" y="744"/>
                </a:lnTo>
                <a:lnTo>
                  <a:pt x="98" y="743"/>
                </a:lnTo>
                <a:lnTo>
                  <a:pt x="101" y="737"/>
                </a:lnTo>
                <a:lnTo>
                  <a:pt x="102" y="737"/>
                </a:lnTo>
                <a:lnTo>
                  <a:pt x="102" y="736"/>
                </a:lnTo>
                <a:lnTo>
                  <a:pt x="102" y="733"/>
                </a:lnTo>
                <a:lnTo>
                  <a:pt x="102" y="733"/>
                </a:lnTo>
                <a:lnTo>
                  <a:pt x="102" y="732"/>
                </a:lnTo>
                <a:lnTo>
                  <a:pt x="102" y="729"/>
                </a:lnTo>
                <a:lnTo>
                  <a:pt x="102" y="727"/>
                </a:lnTo>
                <a:lnTo>
                  <a:pt x="100" y="727"/>
                </a:lnTo>
                <a:lnTo>
                  <a:pt x="101" y="727"/>
                </a:lnTo>
                <a:lnTo>
                  <a:pt x="101" y="726"/>
                </a:lnTo>
                <a:lnTo>
                  <a:pt x="102" y="725"/>
                </a:lnTo>
                <a:lnTo>
                  <a:pt x="102" y="724"/>
                </a:lnTo>
                <a:lnTo>
                  <a:pt x="102" y="723"/>
                </a:lnTo>
                <a:lnTo>
                  <a:pt x="102" y="723"/>
                </a:lnTo>
                <a:lnTo>
                  <a:pt x="102" y="721"/>
                </a:lnTo>
                <a:lnTo>
                  <a:pt x="103" y="720"/>
                </a:lnTo>
                <a:lnTo>
                  <a:pt x="103" y="719"/>
                </a:lnTo>
                <a:lnTo>
                  <a:pt x="103" y="719"/>
                </a:lnTo>
                <a:lnTo>
                  <a:pt x="103" y="718"/>
                </a:lnTo>
                <a:lnTo>
                  <a:pt x="103" y="718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4" y="717"/>
                </a:lnTo>
                <a:lnTo>
                  <a:pt x="105" y="717"/>
                </a:lnTo>
                <a:lnTo>
                  <a:pt x="105" y="716"/>
                </a:lnTo>
                <a:lnTo>
                  <a:pt x="105" y="716"/>
                </a:lnTo>
                <a:lnTo>
                  <a:pt x="105" y="715"/>
                </a:lnTo>
                <a:lnTo>
                  <a:pt x="105" y="715"/>
                </a:lnTo>
                <a:lnTo>
                  <a:pt x="106" y="715"/>
                </a:lnTo>
                <a:lnTo>
                  <a:pt x="106" y="714"/>
                </a:lnTo>
                <a:lnTo>
                  <a:pt x="107" y="714"/>
                </a:lnTo>
                <a:lnTo>
                  <a:pt x="107" y="714"/>
                </a:lnTo>
                <a:lnTo>
                  <a:pt x="108" y="714"/>
                </a:lnTo>
                <a:lnTo>
                  <a:pt x="108" y="714"/>
                </a:lnTo>
                <a:lnTo>
                  <a:pt x="108" y="715"/>
                </a:lnTo>
                <a:lnTo>
                  <a:pt x="109" y="715"/>
                </a:lnTo>
                <a:lnTo>
                  <a:pt x="109" y="716"/>
                </a:lnTo>
                <a:lnTo>
                  <a:pt x="110" y="717"/>
                </a:lnTo>
                <a:lnTo>
                  <a:pt x="111" y="717"/>
                </a:lnTo>
                <a:lnTo>
                  <a:pt x="112" y="717"/>
                </a:lnTo>
                <a:lnTo>
                  <a:pt x="112" y="717"/>
                </a:lnTo>
                <a:lnTo>
                  <a:pt x="113" y="718"/>
                </a:lnTo>
                <a:lnTo>
                  <a:pt x="114" y="718"/>
                </a:lnTo>
                <a:lnTo>
                  <a:pt x="117" y="719"/>
                </a:lnTo>
                <a:lnTo>
                  <a:pt x="125" y="722"/>
                </a:lnTo>
                <a:lnTo>
                  <a:pt x="129" y="723"/>
                </a:lnTo>
                <a:lnTo>
                  <a:pt x="132" y="723"/>
                </a:lnTo>
                <a:lnTo>
                  <a:pt x="134" y="725"/>
                </a:lnTo>
                <a:lnTo>
                  <a:pt x="139" y="727"/>
                </a:lnTo>
                <a:lnTo>
                  <a:pt x="140" y="727"/>
                </a:lnTo>
                <a:lnTo>
                  <a:pt x="140" y="727"/>
                </a:lnTo>
                <a:lnTo>
                  <a:pt x="141" y="727"/>
                </a:lnTo>
                <a:lnTo>
                  <a:pt x="142" y="728"/>
                </a:lnTo>
                <a:lnTo>
                  <a:pt x="143" y="729"/>
                </a:lnTo>
                <a:lnTo>
                  <a:pt x="147" y="729"/>
                </a:lnTo>
                <a:lnTo>
                  <a:pt x="150" y="728"/>
                </a:lnTo>
                <a:lnTo>
                  <a:pt x="150" y="728"/>
                </a:lnTo>
                <a:lnTo>
                  <a:pt x="151" y="728"/>
                </a:lnTo>
                <a:lnTo>
                  <a:pt x="154" y="727"/>
                </a:lnTo>
                <a:lnTo>
                  <a:pt x="156" y="727"/>
                </a:lnTo>
                <a:lnTo>
                  <a:pt x="159" y="727"/>
                </a:lnTo>
                <a:lnTo>
                  <a:pt x="159" y="726"/>
                </a:lnTo>
                <a:lnTo>
                  <a:pt x="160" y="724"/>
                </a:lnTo>
                <a:lnTo>
                  <a:pt x="160" y="723"/>
                </a:lnTo>
                <a:lnTo>
                  <a:pt x="161" y="722"/>
                </a:lnTo>
                <a:lnTo>
                  <a:pt x="161" y="720"/>
                </a:lnTo>
                <a:lnTo>
                  <a:pt x="161" y="719"/>
                </a:lnTo>
                <a:lnTo>
                  <a:pt x="161" y="716"/>
                </a:lnTo>
                <a:lnTo>
                  <a:pt x="162" y="715"/>
                </a:lnTo>
                <a:lnTo>
                  <a:pt x="163" y="715"/>
                </a:lnTo>
                <a:lnTo>
                  <a:pt x="163" y="715"/>
                </a:lnTo>
                <a:lnTo>
                  <a:pt x="163" y="715"/>
                </a:lnTo>
                <a:lnTo>
                  <a:pt x="171" y="709"/>
                </a:lnTo>
                <a:lnTo>
                  <a:pt x="177" y="706"/>
                </a:lnTo>
                <a:lnTo>
                  <a:pt x="177" y="706"/>
                </a:lnTo>
                <a:lnTo>
                  <a:pt x="178" y="706"/>
                </a:lnTo>
                <a:lnTo>
                  <a:pt x="178" y="706"/>
                </a:lnTo>
                <a:lnTo>
                  <a:pt x="179" y="705"/>
                </a:lnTo>
                <a:lnTo>
                  <a:pt x="178" y="703"/>
                </a:lnTo>
                <a:lnTo>
                  <a:pt x="180" y="703"/>
                </a:lnTo>
                <a:lnTo>
                  <a:pt x="182" y="703"/>
                </a:lnTo>
                <a:lnTo>
                  <a:pt x="184" y="702"/>
                </a:lnTo>
                <a:lnTo>
                  <a:pt x="186" y="701"/>
                </a:lnTo>
                <a:lnTo>
                  <a:pt x="186" y="702"/>
                </a:lnTo>
                <a:lnTo>
                  <a:pt x="186" y="702"/>
                </a:lnTo>
                <a:lnTo>
                  <a:pt x="187" y="702"/>
                </a:lnTo>
                <a:lnTo>
                  <a:pt x="187" y="702"/>
                </a:lnTo>
                <a:lnTo>
                  <a:pt x="187" y="703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0" y="703"/>
                </a:lnTo>
                <a:lnTo>
                  <a:pt x="190" y="703"/>
                </a:lnTo>
                <a:lnTo>
                  <a:pt x="191" y="703"/>
                </a:lnTo>
                <a:lnTo>
                  <a:pt x="191" y="703"/>
                </a:lnTo>
                <a:lnTo>
                  <a:pt x="191" y="703"/>
                </a:lnTo>
                <a:lnTo>
                  <a:pt x="192" y="703"/>
                </a:lnTo>
                <a:lnTo>
                  <a:pt x="192" y="703"/>
                </a:lnTo>
                <a:lnTo>
                  <a:pt x="193" y="703"/>
                </a:lnTo>
                <a:lnTo>
                  <a:pt x="193" y="703"/>
                </a:lnTo>
                <a:lnTo>
                  <a:pt x="193" y="703"/>
                </a:lnTo>
                <a:lnTo>
                  <a:pt x="194" y="702"/>
                </a:lnTo>
                <a:lnTo>
                  <a:pt x="195" y="702"/>
                </a:lnTo>
                <a:lnTo>
                  <a:pt x="195" y="702"/>
                </a:lnTo>
                <a:lnTo>
                  <a:pt x="196" y="702"/>
                </a:lnTo>
                <a:lnTo>
                  <a:pt x="197" y="702"/>
                </a:lnTo>
                <a:lnTo>
                  <a:pt x="197" y="701"/>
                </a:lnTo>
                <a:lnTo>
                  <a:pt x="196" y="700"/>
                </a:lnTo>
                <a:lnTo>
                  <a:pt x="196" y="699"/>
                </a:lnTo>
                <a:lnTo>
                  <a:pt x="196" y="699"/>
                </a:lnTo>
                <a:lnTo>
                  <a:pt x="196" y="698"/>
                </a:lnTo>
                <a:lnTo>
                  <a:pt x="195" y="697"/>
                </a:lnTo>
                <a:lnTo>
                  <a:pt x="195" y="696"/>
                </a:lnTo>
                <a:lnTo>
                  <a:pt x="195" y="696"/>
                </a:lnTo>
                <a:lnTo>
                  <a:pt x="195" y="695"/>
                </a:lnTo>
                <a:lnTo>
                  <a:pt x="195" y="694"/>
                </a:lnTo>
                <a:lnTo>
                  <a:pt x="195" y="693"/>
                </a:lnTo>
                <a:lnTo>
                  <a:pt x="195" y="693"/>
                </a:lnTo>
                <a:lnTo>
                  <a:pt x="194" y="692"/>
                </a:lnTo>
                <a:lnTo>
                  <a:pt x="194" y="692"/>
                </a:lnTo>
                <a:lnTo>
                  <a:pt x="195" y="691"/>
                </a:lnTo>
                <a:lnTo>
                  <a:pt x="194" y="691"/>
                </a:lnTo>
                <a:lnTo>
                  <a:pt x="194" y="690"/>
                </a:lnTo>
                <a:lnTo>
                  <a:pt x="193" y="690"/>
                </a:lnTo>
                <a:lnTo>
                  <a:pt x="193" y="689"/>
                </a:lnTo>
                <a:lnTo>
                  <a:pt x="193" y="689"/>
                </a:lnTo>
                <a:lnTo>
                  <a:pt x="192" y="689"/>
                </a:lnTo>
                <a:lnTo>
                  <a:pt x="192" y="688"/>
                </a:lnTo>
                <a:lnTo>
                  <a:pt x="192" y="687"/>
                </a:lnTo>
                <a:lnTo>
                  <a:pt x="192" y="686"/>
                </a:lnTo>
                <a:lnTo>
                  <a:pt x="192" y="686"/>
                </a:lnTo>
                <a:lnTo>
                  <a:pt x="191" y="686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1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5"/>
                </a:lnTo>
                <a:lnTo>
                  <a:pt x="190" y="684"/>
                </a:lnTo>
                <a:lnTo>
                  <a:pt x="189" y="684"/>
                </a:lnTo>
                <a:lnTo>
                  <a:pt x="189" y="684"/>
                </a:lnTo>
                <a:lnTo>
                  <a:pt x="189" y="683"/>
                </a:lnTo>
                <a:lnTo>
                  <a:pt x="190" y="683"/>
                </a:lnTo>
                <a:lnTo>
                  <a:pt x="190" y="683"/>
                </a:lnTo>
                <a:lnTo>
                  <a:pt x="190" y="682"/>
                </a:lnTo>
                <a:lnTo>
                  <a:pt x="191" y="682"/>
                </a:lnTo>
                <a:lnTo>
                  <a:pt x="190" y="680"/>
                </a:lnTo>
                <a:lnTo>
                  <a:pt x="190" y="679"/>
                </a:lnTo>
                <a:lnTo>
                  <a:pt x="190" y="679"/>
                </a:lnTo>
                <a:lnTo>
                  <a:pt x="190" y="679"/>
                </a:lnTo>
                <a:lnTo>
                  <a:pt x="190" y="678"/>
                </a:lnTo>
                <a:lnTo>
                  <a:pt x="189" y="677"/>
                </a:lnTo>
                <a:lnTo>
                  <a:pt x="189" y="677"/>
                </a:lnTo>
                <a:lnTo>
                  <a:pt x="189" y="676"/>
                </a:lnTo>
                <a:lnTo>
                  <a:pt x="188" y="676"/>
                </a:lnTo>
                <a:lnTo>
                  <a:pt x="188" y="675"/>
                </a:lnTo>
                <a:lnTo>
                  <a:pt x="187" y="675"/>
                </a:lnTo>
                <a:lnTo>
                  <a:pt x="187" y="674"/>
                </a:lnTo>
                <a:lnTo>
                  <a:pt x="187" y="674"/>
                </a:lnTo>
                <a:lnTo>
                  <a:pt x="187" y="673"/>
                </a:lnTo>
                <a:lnTo>
                  <a:pt x="187" y="673"/>
                </a:lnTo>
                <a:lnTo>
                  <a:pt x="187" y="673"/>
                </a:lnTo>
                <a:lnTo>
                  <a:pt x="188" y="671"/>
                </a:lnTo>
                <a:lnTo>
                  <a:pt x="188" y="671"/>
                </a:lnTo>
                <a:lnTo>
                  <a:pt x="189" y="670"/>
                </a:lnTo>
                <a:lnTo>
                  <a:pt x="189" y="669"/>
                </a:lnTo>
                <a:lnTo>
                  <a:pt x="189" y="669"/>
                </a:lnTo>
                <a:lnTo>
                  <a:pt x="190" y="668"/>
                </a:lnTo>
                <a:lnTo>
                  <a:pt x="190" y="668"/>
                </a:lnTo>
                <a:lnTo>
                  <a:pt x="190" y="668"/>
                </a:lnTo>
                <a:lnTo>
                  <a:pt x="190" y="667"/>
                </a:lnTo>
                <a:lnTo>
                  <a:pt x="190" y="667"/>
                </a:lnTo>
                <a:lnTo>
                  <a:pt x="191" y="667"/>
                </a:lnTo>
                <a:lnTo>
                  <a:pt x="191" y="666"/>
                </a:lnTo>
                <a:lnTo>
                  <a:pt x="191" y="666"/>
                </a:lnTo>
                <a:lnTo>
                  <a:pt x="192" y="665"/>
                </a:lnTo>
                <a:lnTo>
                  <a:pt x="192" y="665"/>
                </a:lnTo>
                <a:lnTo>
                  <a:pt x="193" y="664"/>
                </a:lnTo>
                <a:lnTo>
                  <a:pt x="193" y="664"/>
                </a:lnTo>
                <a:lnTo>
                  <a:pt x="193" y="663"/>
                </a:lnTo>
                <a:lnTo>
                  <a:pt x="193" y="663"/>
                </a:lnTo>
                <a:lnTo>
                  <a:pt x="194" y="663"/>
                </a:lnTo>
                <a:lnTo>
                  <a:pt x="194" y="663"/>
                </a:lnTo>
                <a:lnTo>
                  <a:pt x="195" y="663"/>
                </a:lnTo>
                <a:lnTo>
                  <a:pt x="195" y="662"/>
                </a:lnTo>
                <a:lnTo>
                  <a:pt x="195" y="662"/>
                </a:lnTo>
                <a:lnTo>
                  <a:pt x="195" y="662"/>
                </a:lnTo>
                <a:lnTo>
                  <a:pt x="196" y="661"/>
                </a:lnTo>
                <a:lnTo>
                  <a:pt x="196" y="661"/>
                </a:lnTo>
                <a:lnTo>
                  <a:pt x="195" y="660"/>
                </a:lnTo>
                <a:lnTo>
                  <a:pt x="195" y="659"/>
                </a:lnTo>
                <a:lnTo>
                  <a:pt x="195" y="659"/>
                </a:lnTo>
                <a:lnTo>
                  <a:pt x="194" y="659"/>
                </a:lnTo>
                <a:lnTo>
                  <a:pt x="194" y="658"/>
                </a:lnTo>
                <a:lnTo>
                  <a:pt x="193" y="658"/>
                </a:lnTo>
                <a:lnTo>
                  <a:pt x="192" y="658"/>
                </a:lnTo>
                <a:lnTo>
                  <a:pt x="191" y="658"/>
                </a:lnTo>
                <a:lnTo>
                  <a:pt x="191" y="658"/>
                </a:lnTo>
                <a:lnTo>
                  <a:pt x="190" y="658"/>
                </a:lnTo>
                <a:lnTo>
                  <a:pt x="189" y="657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5"/>
                </a:lnTo>
                <a:lnTo>
                  <a:pt x="187" y="655"/>
                </a:lnTo>
                <a:lnTo>
                  <a:pt x="187" y="655"/>
                </a:lnTo>
                <a:lnTo>
                  <a:pt x="186" y="654"/>
                </a:lnTo>
                <a:lnTo>
                  <a:pt x="185" y="654"/>
                </a:lnTo>
                <a:lnTo>
                  <a:pt x="185" y="654"/>
                </a:lnTo>
                <a:lnTo>
                  <a:pt x="185" y="653"/>
                </a:lnTo>
                <a:lnTo>
                  <a:pt x="184" y="652"/>
                </a:lnTo>
                <a:lnTo>
                  <a:pt x="183" y="652"/>
                </a:lnTo>
                <a:lnTo>
                  <a:pt x="182" y="652"/>
                </a:lnTo>
                <a:lnTo>
                  <a:pt x="181" y="650"/>
                </a:lnTo>
                <a:lnTo>
                  <a:pt x="181" y="649"/>
                </a:lnTo>
                <a:lnTo>
                  <a:pt x="180" y="647"/>
                </a:lnTo>
                <a:lnTo>
                  <a:pt x="180" y="647"/>
                </a:lnTo>
                <a:lnTo>
                  <a:pt x="179" y="645"/>
                </a:lnTo>
                <a:lnTo>
                  <a:pt x="179" y="645"/>
                </a:lnTo>
                <a:lnTo>
                  <a:pt x="179" y="645"/>
                </a:lnTo>
                <a:lnTo>
                  <a:pt x="178" y="644"/>
                </a:lnTo>
                <a:lnTo>
                  <a:pt x="178" y="643"/>
                </a:lnTo>
                <a:lnTo>
                  <a:pt x="178" y="643"/>
                </a:lnTo>
                <a:lnTo>
                  <a:pt x="178" y="642"/>
                </a:lnTo>
                <a:lnTo>
                  <a:pt x="178" y="641"/>
                </a:lnTo>
                <a:lnTo>
                  <a:pt x="178" y="640"/>
                </a:lnTo>
                <a:lnTo>
                  <a:pt x="178" y="639"/>
                </a:lnTo>
                <a:lnTo>
                  <a:pt x="178" y="639"/>
                </a:lnTo>
                <a:lnTo>
                  <a:pt x="178" y="638"/>
                </a:lnTo>
                <a:lnTo>
                  <a:pt x="177" y="637"/>
                </a:lnTo>
                <a:lnTo>
                  <a:pt x="177" y="637"/>
                </a:lnTo>
                <a:lnTo>
                  <a:pt x="177" y="636"/>
                </a:lnTo>
                <a:lnTo>
                  <a:pt x="177" y="633"/>
                </a:lnTo>
                <a:lnTo>
                  <a:pt x="177" y="633"/>
                </a:lnTo>
                <a:lnTo>
                  <a:pt x="177" y="633"/>
                </a:lnTo>
                <a:lnTo>
                  <a:pt x="177" y="631"/>
                </a:lnTo>
                <a:lnTo>
                  <a:pt x="177" y="631"/>
                </a:lnTo>
                <a:lnTo>
                  <a:pt x="178" y="629"/>
                </a:lnTo>
                <a:lnTo>
                  <a:pt x="179" y="626"/>
                </a:lnTo>
                <a:lnTo>
                  <a:pt x="179" y="625"/>
                </a:lnTo>
                <a:lnTo>
                  <a:pt x="178" y="624"/>
                </a:lnTo>
                <a:lnTo>
                  <a:pt x="177" y="622"/>
                </a:lnTo>
                <a:lnTo>
                  <a:pt x="176" y="621"/>
                </a:lnTo>
                <a:lnTo>
                  <a:pt x="175" y="620"/>
                </a:lnTo>
                <a:lnTo>
                  <a:pt x="175" y="618"/>
                </a:lnTo>
                <a:lnTo>
                  <a:pt x="175" y="618"/>
                </a:lnTo>
                <a:lnTo>
                  <a:pt x="174" y="617"/>
                </a:lnTo>
                <a:lnTo>
                  <a:pt x="174" y="616"/>
                </a:lnTo>
                <a:lnTo>
                  <a:pt x="174" y="615"/>
                </a:lnTo>
                <a:lnTo>
                  <a:pt x="174" y="615"/>
                </a:lnTo>
                <a:lnTo>
                  <a:pt x="174" y="615"/>
                </a:lnTo>
                <a:lnTo>
                  <a:pt x="174" y="614"/>
                </a:lnTo>
                <a:lnTo>
                  <a:pt x="174" y="614"/>
                </a:lnTo>
                <a:lnTo>
                  <a:pt x="174" y="613"/>
                </a:lnTo>
                <a:lnTo>
                  <a:pt x="174" y="613"/>
                </a:lnTo>
                <a:lnTo>
                  <a:pt x="174" y="613"/>
                </a:lnTo>
                <a:lnTo>
                  <a:pt x="174" y="611"/>
                </a:lnTo>
                <a:lnTo>
                  <a:pt x="175" y="611"/>
                </a:lnTo>
                <a:lnTo>
                  <a:pt x="175" y="611"/>
                </a:lnTo>
                <a:lnTo>
                  <a:pt x="176" y="611"/>
                </a:lnTo>
                <a:lnTo>
                  <a:pt x="177" y="611"/>
                </a:lnTo>
                <a:lnTo>
                  <a:pt x="178" y="611"/>
                </a:lnTo>
                <a:lnTo>
                  <a:pt x="179" y="611"/>
                </a:lnTo>
                <a:lnTo>
                  <a:pt x="180" y="611"/>
                </a:lnTo>
                <a:lnTo>
                  <a:pt x="180" y="609"/>
                </a:lnTo>
                <a:lnTo>
                  <a:pt x="180" y="609"/>
                </a:lnTo>
                <a:lnTo>
                  <a:pt x="180" y="607"/>
                </a:lnTo>
                <a:lnTo>
                  <a:pt x="180" y="604"/>
                </a:lnTo>
                <a:lnTo>
                  <a:pt x="180" y="602"/>
                </a:lnTo>
                <a:lnTo>
                  <a:pt x="180" y="601"/>
                </a:lnTo>
                <a:lnTo>
                  <a:pt x="180" y="600"/>
                </a:lnTo>
                <a:lnTo>
                  <a:pt x="180" y="599"/>
                </a:lnTo>
                <a:lnTo>
                  <a:pt x="179" y="597"/>
                </a:lnTo>
                <a:lnTo>
                  <a:pt x="179" y="597"/>
                </a:lnTo>
                <a:lnTo>
                  <a:pt x="180" y="596"/>
                </a:lnTo>
                <a:lnTo>
                  <a:pt x="180" y="595"/>
                </a:lnTo>
                <a:lnTo>
                  <a:pt x="180" y="594"/>
                </a:lnTo>
                <a:lnTo>
                  <a:pt x="181" y="593"/>
                </a:lnTo>
                <a:lnTo>
                  <a:pt x="181" y="592"/>
                </a:lnTo>
                <a:lnTo>
                  <a:pt x="181" y="592"/>
                </a:lnTo>
                <a:lnTo>
                  <a:pt x="181" y="592"/>
                </a:lnTo>
                <a:lnTo>
                  <a:pt x="182" y="592"/>
                </a:lnTo>
                <a:lnTo>
                  <a:pt x="183" y="592"/>
                </a:lnTo>
                <a:lnTo>
                  <a:pt x="183" y="592"/>
                </a:lnTo>
                <a:lnTo>
                  <a:pt x="184" y="591"/>
                </a:lnTo>
                <a:lnTo>
                  <a:pt x="184" y="591"/>
                </a:lnTo>
                <a:lnTo>
                  <a:pt x="184" y="591"/>
                </a:lnTo>
                <a:lnTo>
                  <a:pt x="185" y="591"/>
                </a:lnTo>
                <a:lnTo>
                  <a:pt x="185" y="590"/>
                </a:lnTo>
                <a:lnTo>
                  <a:pt x="185" y="590"/>
                </a:lnTo>
                <a:lnTo>
                  <a:pt x="186" y="590"/>
                </a:lnTo>
                <a:lnTo>
                  <a:pt x="186" y="590"/>
                </a:lnTo>
                <a:lnTo>
                  <a:pt x="187" y="590"/>
                </a:lnTo>
                <a:lnTo>
                  <a:pt x="187" y="589"/>
                </a:lnTo>
                <a:lnTo>
                  <a:pt x="189" y="589"/>
                </a:lnTo>
                <a:lnTo>
                  <a:pt x="189" y="582"/>
                </a:lnTo>
                <a:lnTo>
                  <a:pt x="189" y="581"/>
                </a:lnTo>
                <a:lnTo>
                  <a:pt x="189" y="579"/>
                </a:lnTo>
                <a:lnTo>
                  <a:pt x="189" y="579"/>
                </a:lnTo>
                <a:lnTo>
                  <a:pt x="188" y="575"/>
                </a:lnTo>
                <a:lnTo>
                  <a:pt x="188" y="575"/>
                </a:lnTo>
                <a:lnTo>
                  <a:pt x="187" y="575"/>
                </a:lnTo>
                <a:lnTo>
                  <a:pt x="188" y="572"/>
                </a:lnTo>
                <a:lnTo>
                  <a:pt x="188" y="572"/>
                </a:lnTo>
                <a:lnTo>
                  <a:pt x="188" y="571"/>
                </a:lnTo>
                <a:lnTo>
                  <a:pt x="189" y="571"/>
                </a:lnTo>
                <a:lnTo>
                  <a:pt x="191" y="571"/>
                </a:lnTo>
                <a:lnTo>
                  <a:pt x="190" y="570"/>
                </a:lnTo>
                <a:lnTo>
                  <a:pt x="191" y="569"/>
                </a:lnTo>
                <a:lnTo>
                  <a:pt x="191" y="569"/>
                </a:lnTo>
                <a:lnTo>
                  <a:pt x="193" y="567"/>
                </a:lnTo>
                <a:lnTo>
                  <a:pt x="194" y="565"/>
                </a:lnTo>
                <a:lnTo>
                  <a:pt x="197" y="562"/>
                </a:lnTo>
                <a:lnTo>
                  <a:pt x="202" y="555"/>
                </a:lnTo>
                <a:lnTo>
                  <a:pt x="202" y="555"/>
                </a:lnTo>
                <a:lnTo>
                  <a:pt x="205" y="552"/>
                </a:lnTo>
                <a:lnTo>
                  <a:pt x="206" y="550"/>
                </a:lnTo>
                <a:lnTo>
                  <a:pt x="207" y="549"/>
                </a:lnTo>
                <a:lnTo>
                  <a:pt x="208" y="548"/>
                </a:lnTo>
                <a:lnTo>
                  <a:pt x="210" y="545"/>
                </a:lnTo>
                <a:lnTo>
                  <a:pt x="213" y="542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6" y="529"/>
                </a:lnTo>
                <a:lnTo>
                  <a:pt x="204" y="527"/>
                </a:lnTo>
                <a:lnTo>
                  <a:pt x="201" y="525"/>
                </a:lnTo>
                <a:lnTo>
                  <a:pt x="200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1" y="524"/>
                </a:lnTo>
                <a:lnTo>
                  <a:pt x="202" y="524"/>
                </a:lnTo>
                <a:lnTo>
                  <a:pt x="202" y="524"/>
                </a:lnTo>
                <a:lnTo>
                  <a:pt x="202" y="523"/>
                </a:lnTo>
                <a:lnTo>
                  <a:pt x="202" y="523"/>
                </a:lnTo>
                <a:lnTo>
                  <a:pt x="203" y="523"/>
                </a:lnTo>
                <a:lnTo>
                  <a:pt x="203" y="522"/>
                </a:lnTo>
                <a:lnTo>
                  <a:pt x="203" y="522"/>
                </a:lnTo>
                <a:lnTo>
                  <a:pt x="203" y="522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1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3" y="520"/>
                </a:lnTo>
                <a:lnTo>
                  <a:pt x="204" y="520"/>
                </a:lnTo>
                <a:lnTo>
                  <a:pt x="204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20"/>
                </a:lnTo>
                <a:lnTo>
                  <a:pt x="205" y="519"/>
                </a:lnTo>
                <a:lnTo>
                  <a:pt x="206" y="519"/>
                </a:lnTo>
                <a:lnTo>
                  <a:pt x="206" y="518"/>
                </a:lnTo>
                <a:lnTo>
                  <a:pt x="206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7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9" y="518"/>
                </a:lnTo>
                <a:lnTo>
                  <a:pt x="209" y="517"/>
                </a:lnTo>
                <a:lnTo>
                  <a:pt x="209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7"/>
                </a:lnTo>
                <a:lnTo>
                  <a:pt x="208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09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0" y="516"/>
                </a:lnTo>
                <a:lnTo>
                  <a:pt x="211" y="516"/>
                </a:lnTo>
                <a:lnTo>
                  <a:pt x="210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6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11" y="515"/>
                </a:lnTo>
                <a:lnTo>
                  <a:pt x="209" y="514"/>
                </a:lnTo>
                <a:lnTo>
                  <a:pt x="207" y="513"/>
                </a:lnTo>
                <a:lnTo>
                  <a:pt x="207" y="513"/>
                </a:lnTo>
                <a:lnTo>
                  <a:pt x="205" y="512"/>
                </a:lnTo>
                <a:lnTo>
                  <a:pt x="202" y="513"/>
                </a:lnTo>
                <a:lnTo>
                  <a:pt x="201" y="513"/>
                </a:lnTo>
                <a:lnTo>
                  <a:pt x="200" y="513"/>
                </a:lnTo>
                <a:lnTo>
                  <a:pt x="198" y="514"/>
                </a:lnTo>
                <a:lnTo>
                  <a:pt x="196" y="516"/>
                </a:lnTo>
                <a:lnTo>
                  <a:pt x="194" y="517"/>
                </a:lnTo>
                <a:lnTo>
                  <a:pt x="193" y="517"/>
                </a:lnTo>
                <a:lnTo>
                  <a:pt x="189" y="517"/>
                </a:lnTo>
                <a:lnTo>
                  <a:pt x="188" y="517"/>
                </a:lnTo>
                <a:lnTo>
                  <a:pt x="187" y="517"/>
                </a:lnTo>
                <a:lnTo>
                  <a:pt x="187" y="517"/>
                </a:lnTo>
                <a:lnTo>
                  <a:pt x="186" y="517"/>
                </a:lnTo>
                <a:lnTo>
                  <a:pt x="186" y="517"/>
                </a:lnTo>
                <a:lnTo>
                  <a:pt x="186" y="518"/>
                </a:lnTo>
                <a:lnTo>
                  <a:pt x="185" y="518"/>
                </a:lnTo>
                <a:lnTo>
                  <a:pt x="185" y="517"/>
                </a:lnTo>
                <a:lnTo>
                  <a:pt x="184" y="517"/>
                </a:lnTo>
                <a:lnTo>
                  <a:pt x="183" y="517"/>
                </a:lnTo>
                <a:lnTo>
                  <a:pt x="182" y="517"/>
                </a:lnTo>
                <a:lnTo>
                  <a:pt x="182" y="517"/>
                </a:lnTo>
                <a:lnTo>
                  <a:pt x="181" y="518"/>
                </a:lnTo>
                <a:lnTo>
                  <a:pt x="181" y="518"/>
                </a:lnTo>
                <a:lnTo>
                  <a:pt x="181" y="519"/>
                </a:lnTo>
                <a:lnTo>
                  <a:pt x="180" y="519"/>
                </a:lnTo>
                <a:lnTo>
                  <a:pt x="180" y="520"/>
                </a:lnTo>
                <a:lnTo>
                  <a:pt x="179" y="520"/>
                </a:lnTo>
                <a:lnTo>
                  <a:pt x="179" y="520"/>
                </a:lnTo>
                <a:lnTo>
                  <a:pt x="178" y="520"/>
                </a:lnTo>
                <a:lnTo>
                  <a:pt x="178" y="520"/>
                </a:lnTo>
                <a:lnTo>
                  <a:pt x="177" y="521"/>
                </a:lnTo>
                <a:lnTo>
                  <a:pt x="177" y="521"/>
                </a:lnTo>
                <a:lnTo>
                  <a:pt x="176" y="520"/>
                </a:lnTo>
                <a:lnTo>
                  <a:pt x="174" y="516"/>
                </a:lnTo>
                <a:lnTo>
                  <a:pt x="173" y="514"/>
                </a:lnTo>
                <a:lnTo>
                  <a:pt x="172" y="512"/>
                </a:lnTo>
                <a:lnTo>
                  <a:pt x="171" y="511"/>
                </a:lnTo>
                <a:lnTo>
                  <a:pt x="171" y="509"/>
                </a:lnTo>
                <a:lnTo>
                  <a:pt x="170" y="508"/>
                </a:lnTo>
                <a:lnTo>
                  <a:pt x="170" y="508"/>
                </a:lnTo>
                <a:lnTo>
                  <a:pt x="169" y="508"/>
                </a:lnTo>
                <a:lnTo>
                  <a:pt x="169" y="508"/>
                </a:lnTo>
                <a:lnTo>
                  <a:pt x="169" y="508"/>
                </a:lnTo>
                <a:lnTo>
                  <a:pt x="168" y="508"/>
                </a:lnTo>
                <a:lnTo>
                  <a:pt x="168" y="508"/>
                </a:lnTo>
                <a:lnTo>
                  <a:pt x="167" y="508"/>
                </a:lnTo>
                <a:lnTo>
                  <a:pt x="167" y="507"/>
                </a:lnTo>
                <a:lnTo>
                  <a:pt x="167" y="507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6"/>
                </a:lnTo>
                <a:lnTo>
                  <a:pt x="167" y="505"/>
                </a:lnTo>
                <a:lnTo>
                  <a:pt x="167" y="505"/>
                </a:lnTo>
                <a:lnTo>
                  <a:pt x="167" y="505"/>
                </a:lnTo>
                <a:lnTo>
                  <a:pt x="166" y="505"/>
                </a:lnTo>
                <a:lnTo>
                  <a:pt x="166" y="505"/>
                </a:lnTo>
                <a:lnTo>
                  <a:pt x="165" y="505"/>
                </a:lnTo>
                <a:lnTo>
                  <a:pt x="165" y="504"/>
                </a:lnTo>
                <a:lnTo>
                  <a:pt x="165" y="504"/>
                </a:lnTo>
                <a:lnTo>
                  <a:pt x="165" y="504"/>
                </a:lnTo>
                <a:lnTo>
                  <a:pt x="164" y="504"/>
                </a:lnTo>
                <a:lnTo>
                  <a:pt x="164" y="504"/>
                </a:lnTo>
                <a:lnTo>
                  <a:pt x="163" y="503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2"/>
                </a:lnTo>
                <a:lnTo>
                  <a:pt x="163" y="501"/>
                </a:lnTo>
                <a:lnTo>
                  <a:pt x="163" y="501"/>
                </a:lnTo>
                <a:lnTo>
                  <a:pt x="162" y="500"/>
                </a:lnTo>
                <a:lnTo>
                  <a:pt x="162" y="500"/>
                </a:lnTo>
                <a:lnTo>
                  <a:pt x="162" y="500"/>
                </a:lnTo>
                <a:lnTo>
                  <a:pt x="162" y="499"/>
                </a:lnTo>
                <a:lnTo>
                  <a:pt x="162" y="499"/>
                </a:lnTo>
                <a:lnTo>
                  <a:pt x="161" y="499"/>
                </a:lnTo>
                <a:lnTo>
                  <a:pt x="161" y="498"/>
                </a:lnTo>
                <a:lnTo>
                  <a:pt x="161" y="498"/>
                </a:lnTo>
                <a:lnTo>
                  <a:pt x="161" y="498"/>
                </a:lnTo>
                <a:lnTo>
                  <a:pt x="160" y="498"/>
                </a:lnTo>
                <a:lnTo>
                  <a:pt x="160" y="497"/>
                </a:lnTo>
                <a:lnTo>
                  <a:pt x="160" y="497"/>
                </a:lnTo>
                <a:lnTo>
                  <a:pt x="160" y="496"/>
                </a:lnTo>
                <a:lnTo>
                  <a:pt x="159" y="496"/>
                </a:lnTo>
                <a:lnTo>
                  <a:pt x="159" y="496"/>
                </a:lnTo>
                <a:lnTo>
                  <a:pt x="159" y="495"/>
                </a:lnTo>
                <a:lnTo>
                  <a:pt x="159" y="495"/>
                </a:lnTo>
                <a:lnTo>
                  <a:pt x="159" y="494"/>
                </a:lnTo>
                <a:lnTo>
                  <a:pt x="159" y="494"/>
                </a:lnTo>
                <a:lnTo>
                  <a:pt x="159" y="494"/>
                </a:lnTo>
                <a:lnTo>
                  <a:pt x="159" y="493"/>
                </a:lnTo>
                <a:lnTo>
                  <a:pt x="160" y="493"/>
                </a:lnTo>
                <a:lnTo>
                  <a:pt x="160" y="492"/>
                </a:lnTo>
                <a:lnTo>
                  <a:pt x="160" y="492"/>
                </a:lnTo>
                <a:lnTo>
                  <a:pt x="161" y="492"/>
                </a:lnTo>
                <a:lnTo>
                  <a:pt x="160" y="490"/>
                </a:lnTo>
                <a:lnTo>
                  <a:pt x="157" y="488"/>
                </a:lnTo>
                <a:lnTo>
                  <a:pt x="153" y="485"/>
                </a:lnTo>
                <a:lnTo>
                  <a:pt x="152" y="485"/>
                </a:lnTo>
                <a:lnTo>
                  <a:pt x="151" y="484"/>
                </a:lnTo>
                <a:lnTo>
                  <a:pt x="149" y="482"/>
                </a:lnTo>
                <a:lnTo>
                  <a:pt x="149" y="480"/>
                </a:lnTo>
                <a:lnTo>
                  <a:pt x="149" y="480"/>
                </a:lnTo>
                <a:lnTo>
                  <a:pt x="150" y="478"/>
                </a:lnTo>
                <a:lnTo>
                  <a:pt x="150" y="477"/>
                </a:lnTo>
                <a:lnTo>
                  <a:pt x="149" y="477"/>
                </a:lnTo>
                <a:lnTo>
                  <a:pt x="149" y="477"/>
                </a:lnTo>
                <a:lnTo>
                  <a:pt x="149" y="476"/>
                </a:lnTo>
                <a:lnTo>
                  <a:pt x="149" y="475"/>
                </a:lnTo>
                <a:lnTo>
                  <a:pt x="149" y="473"/>
                </a:lnTo>
                <a:lnTo>
                  <a:pt x="150" y="473"/>
                </a:lnTo>
                <a:lnTo>
                  <a:pt x="150" y="473"/>
                </a:lnTo>
                <a:lnTo>
                  <a:pt x="150" y="473"/>
                </a:lnTo>
                <a:lnTo>
                  <a:pt x="154" y="468"/>
                </a:lnTo>
                <a:lnTo>
                  <a:pt x="150" y="467"/>
                </a:lnTo>
                <a:lnTo>
                  <a:pt x="150" y="466"/>
                </a:lnTo>
                <a:lnTo>
                  <a:pt x="148" y="465"/>
                </a:lnTo>
                <a:lnTo>
                  <a:pt x="146" y="463"/>
                </a:lnTo>
                <a:lnTo>
                  <a:pt x="144" y="462"/>
                </a:lnTo>
                <a:lnTo>
                  <a:pt x="142" y="461"/>
                </a:lnTo>
                <a:lnTo>
                  <a:pt x="141" y="460"/>
                </a:lnTo>
                <a:lnTo>
                  <a:pt x="141" y="458"/>
                </a:lnTo>
                <a:lnTo>
                  <a:pt x="141" y="458"/>
                </a:lnTo>
                <a:lnTo>
                  <a:pt x="141" y="458"/>
                </a:lnTo>
                <a:lnTo>
                  <a:pt x="142" y="457"/>
                </a:lnTo>
                <a:lnTo>
                  <a:pt x="142" y="456"/>
                </a:lnTo>
                <a:lnTo>
                  <a:pt x="143" y="456"/>
                </a:lnTo>
                <a:lnTo>
                  <a:pt x="143" y="456"/>
                </a:lnTo>
                <a:lnTo>
                  <a:pt x="143" y="456"/>
                </a:lnTo>
                <a:lnTo>
                  <a:pt x="144" y="456"/>
                </a:lnTo>
                <a:lnTo>
                  <a:pt x="144" y="456"/>
                </a:lnTo>
                <a:lnTo>
                  <a:pt x="145" y="455"/>
                </a:lnTo>
                <a:lnTo>
                  <a:pt x="145" y="455"/>
                </a:lnTo>
                <a:lnTo>
                  <a:pt x="146" y="454"/>
                </a:lnTo>
                <a:lnTo>
                  <a:pt x="146" y="454"/>
                </a:lnTo>
                <a:lnTo>
                  <a:pt x="146" y="453"/>
                </a:lnTo>
                <a:lnTo>
                  <a:pt x="146" y="453"/>
                </a:lnTo>
                <a:lnTo>
                  <a:pt x="146" y="452"/>
                </a:lnTo>
                <a:lnTo>
                  <a:pt x="146" y="452"/>
                </a:lnTo>
                <a:lnTo>
                  <a:pt x="146" y="452"/>
                </a:lnTo>
                <a:lnTo>
                  <a:pt x="146" y="451"/>
                </a:lnTo>
                <a:lnTo>
                  <a:pt x="146" y="451"/>
                </a:lnTo>
                <a:lnTo>
                  <a:pt x="146" y="451"/>
                </a:lnTo>
                <a:lnTo>
                  <a:pt x="146" y="440"/>
                </a:lnTo>
                <a:lnTo>
                  <a:pt x="146" y="440"/>
                </a:lnTo>
                <a:lnTo>
                  <a:pt x="146" y="439"/>
                </a:lnTo>
                <a:lnTo>
                  <a:pt x="146" y="438"/>
                </a:lnTo>
                <a:lnTo>
                  <a:pt x="146" y="437"/>
                </a:lnTo>
                <a:lnTo>
                  <a:pt x="146" y="436"/>
                </a:lnTo>
                <a:lnTo>
                  <a:pt x="146" y="435"/>
                </a:lnTo>
                <a:lnTo>
                  <a:pt x="145" y="435"/>
                </a:lnTo>
                <a:lnTo>
                  <a:pt x="146" y="434"/>
                </a:lnTo>
                <a:lnTo>
                  <a:pt x="145" y="434"/>
                </a:lnTo>
                <a:lnTo>
                  <a:pt x="145" y="433"/>
                </a:lnTo>
                <a:lnTo>
                  <a:pt x="145" y="432"/>
                </a:lnTo>
                <a:lnTo>
                  <a:pt x="145" y="431"/>
                </a:lnTo>
                <a:lnTo>
                  <a:pt x="144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8"/>
                </a:lnTo>
                <a:lnTo>
                  <a:pt x="143" y="428"/>
                </a:lnTo>
                <a:lnTo>
                  <a:pt x="142" y="428"/>
                </a:lnTo>
                <a:lnTo>
                  <a:pt x="142" y="428"/>
                </a:lnTo>
                <a:lnTo>
                  <a:pt x="141" y="428"/>
                </a:lnTo>
                <a:lnTo>
                  <a:pt x="140" y="427"/>
                </a:lnTo>
                <a:lnTo>
                  <a:pt x="140" y="426"/>
                </a:lnTo>
                <a:lnTo>
                  <a:pt x="139" y="425"/>
                </a:lnTo>
                <a:lnTo>
                  <a:pt x="139" y="424"/>
                </a:lnTo>
                <a:lnTo>
                  <a:pt x="140" y="424"/>
                </a:lnTo>
                <a:lnTo>
                  <a:pt x="140" y="424"/>
                </a:lnTo>
                <a:lnTo>
                  <a:pt x="140" y="423"/>
                </a:lnTo>
                <a:lnTo>
                  <a:pt x="141" y="423"/>
                </a:lnTo>
                <a:lnTo>
                  <a:pt x="141" y="422"/>
                </a:lnTo>
                <a:lnTo>
                  <a:pt x="142" y="422"/>
                </a:lnTo>
                <a:lnTo>
                  <a:pt x="142" y="422"/>
                </a:lnTo>
                <a:lnTo>
                  <a:pt x="142" y="421"/>
                </a:lnTo>
                <a:lnTo>
                  <a:pt x="142" y="421"/>
                </a:lnTo>
                <a:lnTo>
                  <a:pt x="143" y="420"/>
                </a:lnTo>
                <a:lnTo>
                  <a:pt x="143" y="420"/>
                </a:lnTo>
                <a:lnTo>
                  <a:pt x="144" y="420"/>
                </a:lnTo>
                <a:lnTo>
                  <a:pt x="144" y="420"/>
                </a:lnTo>
                <a:lnTo>
                  <a:pt x="144" y="419"/>
                </a:lnTo>
                <a:lnTo>
                  <a:pt x="144" y="419"/>
                </a:lnTo>
                <a:lnTo>
                  <a:pt x="145" y="418"/>
                </a:lnTo>
                <a:lnTo>
                  <a:pt x="145" y="418"/>
                </a:lnTo>
                <a:lnTo>
                  <a:pt x="145" y="418"/>
                </a:lnTo>
                <a:lnTo>
                  <a:pt x="145" y="417"/>
                </a:lnTo>
                <a:lnTo>
                  <a:pt x="145" y="417"/>
                </a:lnTo>
                <a:lnTo>
                  <a:pt x="145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6"/>
                </a:lnTo>
                <a:lnTo>
                  <a:pt x="146" y="415"/>
                </a:lnTo>
                <a:lnTo>
                  <a:pt x="146" y="415"/>
                </a:lnTo>
                <a:lnTo>
                  <a:pt x="146" y="414"/>
                </a:lnTo>
                <a:lnTo>
                  <a:pt x="146" y="414"/>
                </a:lnTo>
                <a:lnTo>
                  <a:pt x="146" y="414"/>
                </a:lnTo>
                <a:lnTo>
                  <a:pt x="147" y="414"/>
                </a:lnTo>
                <a:lnTo>
                  <a:pt x="147" y="413"/>
                </a:lnTo>
                <a:lnTo>
                  <a:pt x="147" y="413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8" y="412"/>
                </a:lnTo>
                <a:lnTo>
                  <a:pt x="149" y="412"/>
                </a:lnTo>
                <a:lnTo>
                  <a:pt x="149" y="412"/>
                </a:lnTo>
                <a:lnTo>
                  <a:pt x="149" y="411"/>
                </a:lnTo>
                <a:lnTo>
                  <a:pt x="149" y="411"/>
                </a:lnTo>
                <a:lnTo>
                  <a:pt x="150" y="411"/>
                </a:lnTo>
                <a:lnTo>
                  <a:pt x="150" y="410"/>
                </a:lnTo>
                <a:lnTo>
                  <a:pt x="150" y="410"/>
                </a:lnTo>
                <a:lnTo>
                  <a:pt x="150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8"/>
                </a:lnTo>
                <a:lnTo>
                  <a:pt x="152" y="409"/>
                </a:lnTo>
                <a:lnTo>
                  <a:pt x="152" y="409"/>
                </a:lnTo>
                <a:lnTo>
                  <a:pt x="153" y="409"/>
                </a:lnTo>
                <a:lnTo>
                  <a:pt x="154" y="409"/>
                </a:lnTo>
                <a:lnTo>
                  <a:pt x="154" y="409"/>
                </a:lnTo>
                <a:lnTo>
                  <a:pt x="154" y="409"/>
                </a:lnTo>
                <a:lnTo>
                  <a:pt x="155" y="409"/>
                </a:lnTo>
                <a:lnTo>
                  <a:pt x="155" y="409"/>
                </a:lnTo>
                <a:lnTo>
                  <a:pt x="156" y="409"/>
                </a:lnTo>
                <a:lnTo>
                  <a:pt x="156" y="410"/>
                </a:lnTo>
                <a:lnTo>
                  <a:pt x="156" y="410"/>
                </a:lnTo>
                <a:lnTo>
                  <a:pt x="157" y="410"/>
                </a:lnTo>
                <a:lnTo>
                  <a:pt x="157" y="410"/>
                </a:lnTo>
                <a:lnTo>
                  <a:pt x="157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9"/>
                </a:lnTo>
                <a:lnTo>
                  <a:pt x="158" y="408"/>
                </a:lnTo>
                <a:lnTo>
                  <a:pt x="158" y="408"/>
                </a:lnTo>
                <a:lnTo>
                  <a:pt x="158" y="408"/>
                </a:lnTo>
                <a:lnTo>
                  <a:pt x="157" y="408"/>
                </a:lnTo>
                <a:lnTo>
                  <a:pt x="157" y="408"/>
                </a:lnTo>
                <a:lnTo>
                  <a:pt x="156" y="408"/>
                </a:lnTo>
                <a:lnTo>
                  <a:pt x="156" y="408"/>
                </a:lnTo>
                <a:lnTo>
                  <a:pt x="155" y="407"/>
                </a:lnTo>
                <a:lnTo>
                  <a:pt x="155" y="407"/>
                </a:lnTo>
                <a:lnTo>
                  <a:pt x="154" y="407"/>
                </a:lnTo>
                <a:lnTo>
                  <a:pt x="154" y="407"/>
                </a:lnTo>
                <a:lnTo>
                  <a:pt x="154" y="407"/>
                </a:lnTo>
                <a:lnTo>
                  <a:pt x="153" y="407"/>
                </a:lnTo>
                <a:lnTo>
                  <a:pt x="153" y="407"/>
                </a:lnTo>
                <a:lnTo>
                  <a:pt x="153" y="406"/>
                </a:lnTo>
                <a:lnTo>
                  <a:pt x="152" y="406"/>
                </a:lnTo>
                <a:lnTo>
                  <a:pt x="152" y="407"/>
                </a:lnTo>
                <a:lnTo>
                  <a:pt x="152" y="407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6"/>
                </a:lnTo>
                <a:lnTo>
                  <a:pt x="151" y="405"/>
                </a:lnTo>
                <a:lnTo>
                  <a:pt x="151" y="405"/>
                </a:lnTo>
                <a:lnTo>
                  <a:pt x="151" y="406"/>
                </a:lnTo>
                <a:lnTo>
                  <a:pt x="150" y="406"/>
                </a:lnTo>
                <a:lnTo>
                  <a:pt x="150" y="405"/>
                </a:lnTo>
                <a:lnTo>
                  <a:pt x="150" y="405"/>
                </a:lnTo>
                <a:lnTo>
                  <a:pt x="150" y="405"/>
                </a:lnTo>
                <a:lnTo>
                  <a:pt x="150" y="404"/>
                </a:lnTo>
                <a:lnTo>
                  <a:pt x="150" y="404"/>
                </a:lnTo>
                <a:lnTo>
                  <a:pt x="150" y="405"/>
                </a:lnTo>
                <a:lnTo>
                  <a:pt x="150" y="404"/>
                </a:lnTo>
                <a:lnTo>
                  <a:pt x="149" y="404"/>
                </a:lnTo>
                <a:lnTo>
                  <a:pt x="149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4"/>
                </a:lnTo>
                <a:lnTo>
                  <a:pt x="148" y="403"/>
                </a:lnTo>
                <a:lnTo>
                  <a:pt x="148" y="403"/>
                </a:lnTo>
                <a:lnTo>
                  <a:pt x="147" y="403"/>
                </a:lnTo>
                <a:lnTo>
                  <a:pt x="147" y="403"/>
                </a:lnTo>
                <a:lnTo>
                  <a:pt x="147" y="403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1"/>
                </a:lnTo>
                <a:lnTo>
                  <a:pt x="146" y="401"/>
                </a:lnTo>
                <a:lnTo>
                  <a:pt x="146" y="401"/>
                </a:lnTo>
                <a:lnTo>
                  <a:pt x="146" y="400"/>
                </a:lnTo>
                <a:lnTo>
                  <a:pt x="146" y="400"/>
                </a:lnTo>
                <a:lnTo>
                  <a:pt x="145" y="400"/>
                </a:lnTo>
                <a:lnTo>
                  <a:pt x="145" y="400"/>
                </a:lnTo>
                <a:lnTo>
                  <a:pt x="145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9"/>
                </a:lnTo>
                <a:lnTo>
                  <a:pt x="144" y="398"/>
                </a:lnTo>
                <a:lnTo>
                  <a:pt x="143" y="398"/>
                </a:lnTo>
                <a:lnTo>
                  <a:pt x="143" y="398"/>
                </a:lnTo>
                <a:lnTo>
                  <a:pt x="144" y="398"/>
                </a:lnTo>
                <a:lnTo>
                  <a:pt x="144" y="398"/>
                </a:lnTo>
                <a:lnTo>
                  <a:pt x="144" y="397"/>
                </a:lnTo>
                <a:lnTo>
                  <a:pt x="144" y="397"/>
                </a:lnTo>
                <a:lnTo>
                  <a:pt x="144" y="397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6"/>
                </a:lnTo>
                <a:lnTo>
                  <a:pt x="144" y="395"/>
                </a:lnTo>
                <a:lnTo>
                  <a:pt x="144" y="395"/>
                </a:lnTo>
                <a:lnTo>
                  <a:pt x="143" y="395"/>
                </a:lnTo>
                <a:lnTo>
                  <a:pt x="143" y="394"/>
                </a:lnTo>
                <a:lnTo>
                  <a:pt x="143" y="394"/>
                </a:lnTo>
                <a:lnTo>
                  <a:pt x="142" y="394"/>
                </a:lnTo>
                <a:lnTo>
                  <a:pt x="142" y="394"/>
                </a:lnTo>
                <a:lnTo>
                  <a:pt x="142" y="393"/>
                </a:lnTo>
                <a:lnTo>
                  <a:pt x="142" y="393"/>
                </a:lnTo>
                <a:lnTo>
                  <a:pt x="142" y="393"/>
                </a:lnTo>
                <a:lnTo>
                  <a:pt x="142" y="392"/>
                </a:lnTo>
                <a:lnTo>
                  <a:pt x="142" y="392"/>
                </a:lnTo>
                <a:lnTo>
                  <a:pt x="142" y="392"/>
                </a:lnTo>
                <a:lnTo>
                  <a:pt x="142" y="391"/>
                </a:lnTo>
                <a:lnTo>
                  <a:pt x="144" y="390"/>
                </a:lnTo>
                <a:lnTo>
                  <a:pt x="144" y="389"/>
                </a:lnTo>
                <a:lnTo>
                  <a:pt x="142" y="384"/>
                </a:lnTo>
                <a:lnTo>
                  <a:pt x="143" y="384"/>
                </a:lnTo>
                <a:lnTo>
                  <a:pt x="143" y="384"/>
                </a:lnTo>
                <a:lnTo>
                  <a:pt x="144" y="384"/>
                </a:lnTo>
                <a:lnTo>
                  <a:pt x="144" y="383"/>
                </a:lnTo>
                <a:lnTo>
                  <a:pt x="144" y="383"/>
                </a:lnTo>
                <a:lnTo>
                  <a:pt x="144" y="384"/>
                </a:lnTo>
                <a:lnTo>
                  <a:pt x="144" y="384"/>
                </a:lnTo>
                <a:lnTo>
                  <a:pt x="145" y="384"/>
                </a:lnTo>
                <a:lnTo>
                  <a:pt x="145" y="383"/>
                </a:lnTo>
                <a:lnTo>
                  <a:pt x="145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3"/>
                </a:lnTo>
                <a:lnTo>
                  <a:pt x="146" y="382"/>
                </a:lnTo>
                <a:lnTo>
                  <a:pt x="147" y="382"/>
                </a:lnTo>
                <a:lnTo>
                  <a:pt x="147" y="382"/>
                </a:lnTo>
                <a:lnTo>
                  <a:pt x="147" y="382"/>
                </a:lnTo>
                <a:lnTo>
                  <a:pt x="148" y="382"/>
                </a:lnTo>
                <a:lnTo>
                  <a:pt x="148" y="381"/>
                </a:lnTo>
                <a:lnTo>
                  <a:pt x="148" y="381"/>
                </a:lnTo>
                <a:lnTo>
                  <a:pt x="149" y="380"/>
                </a:lnTo>
                <a:lnTo>
                  <a:pt x="149" y="380"/>
                </a:lnTo>
                <a:lnTo>
                  <a:pt x="150" y="379"/>
                </a:lnTo>
                <a:lnTo>
                  <a:pt x="150" y="379"/>
                </a:lnTo>
                <a:lnTo>
                  <a:pt x="150" y="378"/>
                </a:lnTo>
                <a:lnTo>
                  <a:pt x="150" y="378"/>
                </a:lnTo>
                <a:lnTo>
                  <a:pt x="151" y="378"/>
                </a:lnTo>
                <a:lnTo>
                  <a:pt x="152" y="377"/>
                </a:lnTo>
                <a:lnTo>
                  <a:pt x="152" y="378"/>
                </a:lnTo>
                <a:lnTo>
                  <a:pt x="152" y="377"/>
                </a:lnTo>
                <a:lnTo>
                  <a:pt x="153" y="377"/>
                </a:lnTo>
                <a:lnTo>
                  <a:pt x="153" y="376"/>
                </a:lnTo>
                <a:lnTo>
                  <a:pt x="153" y="376"/>
                </a:lnTo>
                <a:lnTo>
                  <a:pt x="154" y="376"/>
                </a:lnTo>
                <a:lnTo>
                  <a:pt x="154" y="376"/>
                </a:lnTo>
                <a:lnTo>
                  <a:pt x="154" y="375"/>
                </a:lnTo>
                <a:lnTo>
                  <a:pt x="154" y="375"/>
                </a:lnTo>
                <a:lnTo>
                  <a:pt x="154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4"/>
                </a:lnTo>
                <a:lnTo>
                  <a:pt x="155" y="373"/>
                </a:lnTo>
                <a:lnTo>
                  <a:pt x="155" y="372"/>
                </a:lnTo>
                <a:lnTo>
                  <a:pt x="152" y="371"/>
                </a:lnTo>
                <a:lnTo>
                  <a:pt x="151" y="370"/>
                </a:lnTo>
                <a:lnTo>
                  <a:pt x="149" y="370"/>
                </a:lnTo>
                <a:lnTo>
                  <a:pt x="140" y="366"/>
                </a:lnTo>
                <a:lnTo>
                  <a:pt x="140" y="366"/>
                </a:lnTo>
                <a:lnTo>
                  <a:pt x="135" y="364"/>
                </a:lnTo>
                <a:lnTo>
                  <a:pt x="134" y="363"/>
                </a:lnTo>
                <a:lnTo>
                  <a:pt x="133" y="363"/>
                </a:lnTo>
                <a:lnTo>
                  <a:pt x="132" y="362"/>
                </a:lnTo>
                <a:lnTo>
                  <a:pt x="130" y="362"/>
                </a:lnTo>
                <a:lnTo>
                  <a:pt x="130" y="362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8" y="363"/>
                </a:lnTo>
                <a:lnTo>
                  <a:pt x="127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6" y="364"/>
                </a:lnTo>
                <a:lnTo>
                  <a:pt x="125" y="364"/>
                </a:lnTo>
                <a:lnTo>
                  <a:pt x="125" y="364"/>
                </a:lnTo>
                <a:lnTo>
                  <a:pt x="124" y="365"/>
                </a:lnTo>
                <a:lnTo>
                  <a:pt x="124" y="365"/>
                </a:lnTo>
                <a:lnTo>
                  <a:pt x="123" y="366"/>
                </a:lnTo>
                <a:lnTo>
                  <a:pt x="123" y="366"/>
                </a:lnTo>
                <a:lnTo>
                  <a:pt x="121" y="366"/>
                </a:lnTo>
                <a:lnTo>
                  <a:pt x="117" y="367"/>
                </a:lnTo>
                <a:lnTo>
                  <a:pt x="116" y="367"/>
                </a:lnTo>
                <a:lnTo>
                  <a:pt x="109" y="368"/>
                </a:lnTo>
                <a:lnTo>
                  <a:pt x="107" y="368"/>
                </a:lnTo>
                <a:lnTo>
                  <a:pt x="105" y="368"/>
                </a:lnTo>
                <a:lnTo>
                  <a:pt x="104" y="368"/>
                </a:lnTo>
                <a:lnTo>
                  <a:pt x="102" y="368"/>
                </a:lnTo>
                <a:lnTo>
                  <a:pt x="103" y="367"/>
                </a:lnTo>
                <a:lnTo>
                  <a:pt x="103" y="367"/>
                </a:lnTo>
                <a:lnTo>
                  <a:pt x="104" y="354"/>
                </a:lnTo>
                <a:lnTo>
                  <a:pt x="105" y="348"/>
                </a:lnTo>
                <a:lnTo>
                  <a:pt x="106" y="342"/>
                </a:lnTo>
                <a:lnTo>
                  <a:pt x="106" y="342"/>
                </a:lnTo>
                <a:lnTo>
                  <a:pt x="106" y="341"/>
                </a:lnTo>
                <a:lnTo>
                  <a:pt x="106" y="341"/>
                </a:lnTo>
                <a:lnTo>
                  <a:pt x="106" y="340"/>
                </a:lnTo>
                <a:lnTo>
                  <a:pt x="105" y="340"/>
                </a:lnTo>
                <a:lnTo>
                  <a:pt x="105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6" y="339"/>
                </a:lnTo>
                <a:lnTo>
                  <a:pt x="107" y="339"/>
                </a:lnTo>
                <a:lnTo>
                  <a:pt x="107" y="339"/>
                </a:lnTo>
                <a:lnTo>
                  <a:pt x="107" y="338"/>
                </a:lnTo>
                <a:lnTo>
                  <a:pt x="108" y="338"/>
                </a:lnTo>
                <a:lnTo>
                  <a:pt x="108" y="338"/>
                </a:lnTo>
                <a:lnTo>
                  <a:pt x="108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8"/>
                </a:lnTo>
                <a:lnTo>
                  <a:pt x="109" y="337"/>
                </a:lnTo>
                <a:lnTo>
                  <a:pt x="109" y="337"/>
                </a:lnTo>
                <a:lnTo>
                  <a:pt x="109" y="336"/>
                </a:lnTo>
                <a:lnTo>
                  <a:pt x="109" y="336"/>
                </a:lnTo>
                <a:lnTo>
                  <a:pt x="109" y="336"/>
                </a:lnTo>
                <a:lnTo>
                  <a:pt x="110" y="335"/>
                </a:lnTo>
                <a:lnTo>
                  <a:pt x="110" y="335"/>
                </a:lnTo>
                <a:lnTo>
                  <a:pt x="110" y="335"/>
                </a:lnTo>
                <a:lnTo>
                  <a:pt x="110" y="334"/>
                </a:lnTo>
                <a:lnTo>
                  <a:pt x="111" y="334"/>
                </a:lnTo>
                <a:lnTo>
                  <a:pt x="111" y="333"/>
                </a:lnTo>
                <a:lnTo>
                  <a:pt x="112" y="333"/>
                </a:lnTo>
                <a:lnTo>
                  <a:pt x="112" y="332"/>
                </a:lnTo>
                <a:lnTo>
                  <a:pt x="112" y="332"/>
                </a:lnTo>
                <a:lnTo>
                  <a:pt x="112" y="332"/>
                </a:lnTo>
                <a:lnTo>
                  <a:pt x="112" y="331"/>
                </a:lnTo>
                <a:lnTo>
                  <a:pt x="112" y="331"/>
                </a:lnTo>
                <a:lnTo>
                  <a:pt x="112" y="330"/>
                </a:lnTo>
                <a:lnTo>
                  <a:pt x="113" y="330"/>
                </a:lnTo>
                <a:lnTo>
                  <a:pt x="113" y="330"/>
                </a:lnTo>
                <a:lnTo>
                  <a:pt x="113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9"/>
                </a:lnTo>
                <a:lnTo>
                  <a:pt x="114" y="328"/>
                </a:lnTo>
                <a:lnTo>
                  <a:pt x="115" y="328"/>
                </a:lnTo>
                <a:lnTo>
                  <a:pt x="115" y="328"/>
                </a:lnTo>
                <a:lnTo>
                  <a:pt x="115" y="328"/>
                </a:lnTo>
                <a:lnTo>
                  <a:pt x="116" y="328"/>
                </a:lnTo>
                <a:lnTo>
                  <a:pt x="116" y="328"/>
                </a:lnTo>
                <a:lnTo>
                  <a:pt x="116" y="327"/>
                </a:lnTo>
                <a:lnTo>
                  <a:pt x="116" y="327"/>
                </a:lnTo>
                <a:lnTo>
                  <a:pt x="117" y="327"/>
                </a:lnTo>
                <a:lnTo>
                  <a:pt x="117" y="327"/>
                </a:lnTo>
                <a:lnTo>
                  <a:pt x="117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8" y="327"/>
                </a:lnTo>
                <a:lnTo>
                  <a:pt x="119" y="327"/>
                </a:lnTo>
                <a:lnTo>
                  <a:pt x="119" y="327"/>
                </a:lnTo>
                <a:lnTo>
                  <a:pt x="120" y="327"/>
                </a:lnTo>
                <a:lnTo>
                  <a:pt x="120" y="327"/>
                </a:lnTo>
                <a:lnTo>
                  <a:pt x="120" y="327"/>
                </a:lnTo>
                <a:lnTo>
                  <a:pt x="121" y="327"/>
                </a:lnTo>
                <a:lnTo>
                  <a:pt x="121" y="326"/>
                </a:lnTo>
                <a:lnTo>
                  <a:pt x="121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3" y="326"/>
                </a:lnTo>
                <a:lnTo>
                  <a:pt x="123" y="326"/>
                </a:lnTo>
                <a:lnTo>
                  <a:pt x="122" y="325"/>
                </a:lnTo>
                <a:lnTo>
                  <a:pt x="121" y="324"/>
                </a:lnTo>
                <a:lnTo>
                  <a:pt x="120" y="324"/>
                </a:lnTo>
                <a:lnTo>
                  <a:pt x="120" y="323"/>
                </a:lnTo>
                <a:lnTo>
                  <a:pt x="119" y="322"/>
                </a:lnTo>
                <a:lnTo>
                  <a:pt x="119" y="321"/>
                </a:lnTo>
                <a:lnTo>
                  <a:pt x="118" y="319"/>
                </a:lnTo>
                <a:lnTo>
                  <a:pt x="117" y="319"/>
                </a:lnTo>
                <a:lnTo>
                  <a:pt x="116" y="317"/>
                </a:lnTo>
                <a:lnTo>
                  <a:pt x="114" y="315"/>
                </a:lnTo>
                <a:lnTo>
                  <a:pt x="111" y="308"/>
                </a:lnTo>
                <a:lnTo>
                  <a:pt x="108" y="302"/>
                </a:lnTo>
                <a:lnTo>
                  <a:pt x="107" y="299"/>
                </a:lnTo>
                <a:lnTo>
                  <a:pt x="104" y="291"/>
                </a:lnTo>
                <a:lnTo>
                  <a:pt x="102" y="286"/>
                </a:lnTo>
                <a:lnTo>
                  <a:pt x="100" y="281"/>
                </a:lnTo>
                <a:lnTo>
                  <a:pt x="97" y="274"/>
                </a:lnTo>
                <a:lnTo>
                  <a:pt x="96" y="272"/>
                </a:lnTo>
                <a:lnTo>
                  <a:pt x="96" y="270"/>
                </a:lnTo>
                <a:lnTo>
                  <a:pt x="98" y="269"/>
                </a:lnTo>
                <a:lnTo>
                  <a:pt x="105" y="265"/>
                </a:lnTo>
                <a:lnTo>
                  <a:pt x="112" y="260"/>
                </a:lnTo>
                <a:lnTo>
                  <a:pt x="111" y="258"/>
                </a:lnTo>
                <a:lnTo>
                  <a:pt x="109" y="254"/>
                </a:lnTo>
                <a:lnTo>
                  <a:pt x="105" y="245"/>
                </a:lnTo>
                <a:lnTo>
                  <a:pt x="98" y="232"/>
                </a:lnTo>
                <a:lnTo>
                  <a:pt x="98" y="231"/>
                </a:lnTo>
                <a:lnTo>
                  <a:pt x="97" y="228"/>
                </a:lnTo>
                <a:lnTo>
                  <a:pt x="96" y="224"/>
                </a:lnTo>
                <a:lnTo>
                  <a:pt x="94" y="216"/>
                </a:lnTo>
                <a:lnTo>
                  <a:pt x="94" y="210"/>
                </a:lnTo>
                <a:lnTo>
                  <a:pt x="106" y="203"/>
                </a:lnTo>
                <a:lnTo>
                  <a:pt x="111" y="200"/>
                </a:lnTo>
                <a:lnTo>
                  <a:pt x="111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2" y="200"/>
                </a:lnTo>
                <a:lnTo>
                  <a:pt x="113" y="200"/>
                </a:lnTo>
                <a:lnTo>
                  <a:pt x="113" y="200"/>
                </a:lnTo>
                <a:lnTo>
                  <a:pt x="114" y="200"/>
                </a:lnTo>
                <a:lnTo>
                  <a:pt x="114" y="200"/>
                </a:lnTo>
                <a:lnTo>
                  <a:pt x="114" y="200"/>
                </a:lnTo>
                <a:lnTo>
                  <a:pt x="115" y="200"/>
                </a:lnTo>
                <a:lnTo>
                  <a:pt x="115" y="200"/>
                </a:lnTo>
                <a:lnTo>
                  <a:pt x="116" y="200"/>
                </a:lnTo>
                <a:lnTo>
                  <a:pt x="116" y="200"/>
                </a:lnTo>
                <a:lnTo>
                  <a:pt x="116" y="200"/>
                </a:lnTo>
                <a:lnTo>
                  <a:pt x="117" y="200"/>
                </a:lnTo>
                <a:lnTo>
                  <a:pt x="118" y="202"/>
                </a:lnTo>
                <a:lnTo>
                  <a:pt x="118" y="201"/>
                </a:lnTo>
                <a:lnTo>
                  <a:pt x="119" y="198"/>
                </a:lnTo>
                <a:lnTo>
                  <a:pt x="120" y="198"/>
                </a:lnTo>
                <a:lnTo>
                  <a:pt x="118" y="196"/>
                </a:lnTo>
                <a:lnTo>
                  <a:pt x="118" y="195"/>
                </a:lnTo>
                <a:lnTo>
                  <a:pt x="118" y="194"/>
                </a:lnTo>
                <a:lnTo>
                  <a:pt x="118" y="194"/>
                </a:lnTo>
                <a:lnTo>
                  <a:pt x="117" y="194"/>
                </a:lnTo>
                <a:lnTo>
                  <a:pt x="117" y="194"/>
                </a:lnTo>
                <a:lnTo>
                  <a:pt x="116" y="194"/>
                </a:lnTo>
                <a:lnTo>
                  <a:pt x="116" y="193"/>
                </a:lnTo>
                <a:lnTo>
                  <a:pt x="116" y="194"/>
                </a:lnTo>
                <a:lnTo>
                  <a:pt x="115" y="194"/>
                </a:lnTo>
                <a:lnTo>
                  <a:pt x="114" y="194"/>
                </a:lnTo>
                <a:lnTo>
                  <a:pt x="112" y="195"/>
                </a:lnTo>
                <a:lnTo>
                  <a:pt x="106" y="194"/>
                </a:lnTo>
                <a:lnTo>
                  <a:pt x="95" y="194"/>
                </a:lnTo>
                <a:lnTo>
                  <a:pt x="95" y="192"/>
                </a:lnTo>
                <a:lnTo>
                  <a:pt x="96" y="184"/>
                </a:lnTo>
                <a:lnTo>
                  <a:pt x="98" y="173"/>
                </a:lnTo>
                <a:lnTo>
                  <a:pt x="99" y="163"/>
                </a:lnTo>
                <a:lnTo>
                  <a:pt x="99" y="161"/>
                </a:lnTo>
                <a:lnTo>
                  <a:pt x="101" y="152"/>
                </a:lnTo>
                <a:lnTo>
                  <a:pt x="101" y="150"/>
                </a:lnTo>
                <a:lnTo>
                  <a:pt x="101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100" y="150"/>
                </a:lnTo>
                <a:lnTo>
                  <a:pt x="99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7" y="150"/>
                </a:lnTo>
                <a:lnTo>
                  <a:pt x="97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5" y="149"/>
                </a:lnTo>
                <a:lnTo>
                  <a:pt x="95" y="149"/>
                </a:lnTo>
                <a:lnTo>
                  <a:pt x="95" y="149"/>
                </a:lnTo>
                <a:lnTo>
                  <a:pt x="94" y="149"/>
                </a:lnTo>
                <a:lnTo>
                  <a:pt x="94" y="148"/>
                </a:lnTo>
                <a:lnTo>
                  <a:pt x="94" y="148"/>
                </a:lnTo>
                <a:lnTo>
                  <a:pt x="94" y="149"/>
                </a:lnTo>
                <a:lnTo>
                  <a:pt x="93" y="149"/>
                </a:lnTo>
                <a:lnTo>
                  <a:pt x="93" y="149"/>
                </a:lnTo>
                <a:lnTo>
                  <a:pt x="92" y="149"/>
                </a:lnTo>
                <a:lnTo>
                  <a:pt x="92" y="149"/>
                </a:lnTo>
                <a:lnTo>
                  <a:pt x="92" y="149"/>
                </a:lnTo>
                <a:lnTo>
                  <a:pt x="91" y="149"/>
                </a:lnTo>
                <a:lnTo>
                  <a:pt x="91" y="149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8" y="148"/>
                </a:lnTo>
                <a:lnTo>
                  <a:pt x="87" y="148"/>
                </a:lnTo>
                <a:lnTo>
                  <a:pt x="87" y="147"/>
                </a:lnTo>
                <a:lnTo>
                  <a:pt x="86" y="147"/>
                </a:lnTo>
                <a:lnTo>
                  <a:pt x="86" y="147"/>
                </a:lnTo>
                <a:lnTo>
                  <a:pt x="87" y="147"/>
                </a:lnTo>
                <a:lnTo>
                  <a:pt x="87" y="146"/>
                </a:lnTo>
                <a:lnTo>
                  <a:pt x="87" y="146"/>
                </a:lnTo>
                <a:lnTo>
                  <a:pt x="87" y="146"/>
                </a:lnTo>
                <a:lnTo>
                  <a:pt x="88" y="146"/>
                </a:lnTo>
                <a:lnTo>
                  <a:pt x="87" y="144"/>
                </a:lnTo>
                <a:lnTo>
                  <a:pt x="87" y="142"/>
                </a:lnTo>
                <a:lnTo>
                  <a:pt x="88" y="142"/>
                </a:lnTo>
                <a:lnTo>
                  <a:pt x="88" y="139"/>
                </a:lnTo>
                <a:lnTo>
                  <a:pt x="88" y="138"/>
                </a:lnTo>
                <a:lnTo>
                  <a:pt x="88" y="136"/>
                </a:lnTo>
                <a:lnTo>
                  <a:pt x="88" y="135"/>
                </a:lnTo>
                <a:lnTo>
                  <a:pt x="88" y="135"/>
                </a:lnTo>
                <a:lnTo>
                  <a:pt x="88" y="133"/>
                </a:lnTo>
                <a:lnTo>
                  <a:pt x="86" y="125"/>
                </a:lnTo>
                <a:lnTo>
                  <a:pt x="90" y="126"/>
                </a:lnTo>
                <a:lnTo>
                  <a:pt x="91" y="126"/>
                </a:lnTo>
                <a:lnTo>
                  <a:pt x="92" y="126"/>
                </a:lnTo>
                <a:lnTo>
                  <a:pt x="95" y="127"/>
                </a:lnTo>
                <a:lnTo>
                  <a:pt x="99" y="128"/>
                </a:lnTo>
                <a:lnTo>
                  <a:pt x="103" y="129"/>
                </a:lnTo>
                <a:lnTo>
                  <a:pt x="105" y="130"/>
                </a:lnTo>
                <a:lnTo>
                  <a:pt x="107" y="130"/>
                </a:lnTo>
                <a:lnTo>
                  <a:pt x="108" y="130"/>
                </a:lnTo>
                <a:lnTo>
                  <a:pt x="113" y="132"/>
                </a:lnTo>
                <a:lnTo>
                  <a:pt x="114" y="133"/>
                </a:lnTo>
                <a:lnTo>
                  <a:pt x="115" y="133"/>
                </a:lnTo>
                <a:lnTo>
                  <a:pt x="116" y="134"/>
                </a:lnTo>
                <a:lnTo>
                  <a:pt x="122" y="134"/>
                </a:lnTo>
                <a:lnTo>
                  <a:pt x="124" y="135"/>
                </a:lnTo>
                <a:lnTo>
                  <a:pt x="127" y="137"/>
                </a:lnTo>
                <a:lnTo>
                  <a:pt x="130" y="138"/>
                </a:lnTo>
                <a:lnTo>
                  <a:pt x="131" y="138"/>
                </a:lnTo>
                <a:lnTo>
                  <a:pt x="136" y="138"/>
                </a:lnTo>
                <a:lnTo>
                  <a:pt x="142" y="138"/>
                </a:lnTo>
                <a:lnTo>
                  <a:pt x="144" y="138"/>
                </a:lnTo>
                <a:lnTo>
                  <a:pt x="148" y="138"/>
                </a:lnTo>
                <a:lnTo>
                  <a:pt x="148" y="138"/>
                </a:lnTo>
                <a:lnTo>
                  <a:pt x="150" y="137"/>
                </a:lnTo>
                <a:lnTo>
                  <a:pt x="155" y="138"/>
                </a:lnTo>
                <a:lnTo>
                  <a:pt x="158" y="139"/>
                </a:lnTo>
                <a:lnTo>
                  <a:pt x="162" y="141"/>
                </a:lnTo>
                <a:lnTo>
                  <a:pt x="166" y="141"/>
                </a:lnTo>
                <a:lnTo>
                  <a:pt x="170" y="142"/>
                </a:lnTo>
                <a:lnTo>
                  <a:pt x="177" y="143"/>
                </a:lnTo>
                <a:lnTo>
                  <a:pt x="181" y="143"/>
                </a:lnTo>
                <a:lnTo>
                  <a:pt x="185" y="143"/>
                </a:lnTo>
                <a:lnTo>
                  <a:pt x="187" y="144"/>
                </a:lnTo>
                <a:lnTo>
                  <a:pt x="189" y="144"/>
                </a:lnTo>
                <a:lnTo>
                  <a:pt x="191" y="145"/>
                </a:lnTo>
                <a:lnTo>
                  <a:pt x="195" y="146"/>
                </a:lnTo>
                <a:lnTo>
                  <a:pt x="199" y="148"/>
                </a:lnTo>
                <a:lnTo>
                  <a:pt x="199" y="148"/>
                </a:lnTo>
                <a:lnTo>
                  <a:pt x="200" y="148"/>
                </a:lnTo>
                <a:lnTo>
                  <a:pt x="202" y="148"/>
                </a:lnTo>
                <a:lnTo>
                  <a:pt x="204" y="149"/>
                </a:lnTo>
                <a:lnTo>
                  <a:pt x="206" y="149"/>
                </a:lnTo>
                <a:lnTo>
                  <a:pt x="211" y="150"/>
                </a:lnTo>
                <a:lnTo>
                  <a:pt x="215" y="152"/>
                </a:lnTo>
                <a:lnTo>
                  <a:pt x="216" y="152"/>
                </a:lnTo>
                <a:lnTo>
                  <a:pt x="217" y="152"/>
                </a:lnTo>
                <a:lnTo>
                  <a:pt x="218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1" y="152"/>
                </a:lnTo>
                <a:lnTo>
                  <a:pt x="221" y="153"/>
                </a:lnTo>
                <a:lnTo>
                  <a:pt x="224" y="153"/>
                </a:lnTo>
                <a:lnTo>
                  <a:pt x="225" y="153"/>
                </a:lnTo>
                <a:lnTo>
                  <a:pt x="226" y="153"/>
                </a:lnTo>
                <a:lnTo>
                  <a:pt x="228" y="153"/>
                </a:lnTo>
                <a:lnTo>
                  <a:pt x="229" y="153"/>
                </a:lnTo>
                <a:lnTo>
                  <a:pt x="230" y="153"/>
                </a:lnTo>
                <a:lnTo>
                  <a:pt x="232" y="153"/>
                </a:lnTo>
                <a:lnTo>
                  <a:pt x="233" y="152"/>
                </a:lnTo>
                <a:lnTo>
                  <a:pt x="236" y="152"/>
                </a:lnTo>
                <a:lnTo>
                  <a:pt x="241" y="151"/>
                </a:lnTo>
                <a:lnTo>
                  <a:pt x="242" y="151"/>
                </a:lnTo>
                <a:lnTo>
                  <a:pt x="247" y="152"/>
                </a:lnTo>
                <a:lnTo>
                  <a:pt x="256" y="154"/>
                </a:lnTo>
                <a:lnTo>
                  <a:pt x="261" y="154"/>
                </a:lnTo>
                <a:lnTo>
                  <a:pt x="263" y="154"/>
                </a:lnTo>
                <a:lnTo>
                  <a:pt x="265" y="154"/>
                </a:lnTo>
                <a:lnTo>
                  <a:pt x="266" y="154"/>
                </a:lnTo>
                <a:lnTo>
                  <a:pt x="267" y="154"/>
                </a:lnTo>
                <a:lnTo>
                  <a:pt x="272" y="154"/>
                </a:lnTo>
                <a:lnTo>
                  <a:pt x="273" y="154"/>
                </a:lnTo>
                <a:lnTo>
                  <a:pt x="276" y="154"/>
                </a:lnTo>
                <a:lnTo>
                  <a:pt x="277" y="154"/>
                </a:lnTo>
                <a:lnTo>
                  <a:pt x="280" y="154"/>
                </a:lnTo>
                <a:lnTo>
                  <a:pt x="281" y="155"/>
                </a:lnTo>
                <a:lnTo>
                  <a:pt x="284" y="155"/>
                </a:lnTo>
                <a:lnTo>
                  <a:pt x="289" y="156"/>
                </a:lnTo>
                <a:lnTo>
                  <a:pt x="291" y="157"/>
                </a:lnTo>
                <a:lnTo>
                  <a:pt x="294" y="158"/>
                </a:lnTo>
                <a:lnTo>
                  <a:pt x="296" y="159"/>
                </a:lnTo>
                <a:lnTo>
                  <a:pt x="298" y="160"/>
                </a:lnTo>
                <a:lnTo>
                  <a:pt x="299" y="161"/>
                </a:lnTo>
                <a:lnTo>
                  <a:pt x="300" y="162"/>
                </a:lnTo>
                <a:lnTo>
                  <a:pt x="304" y="163"/>
                </a:lnTo>
                <a:lnTo>
                  <a:pt x="307" y="164"/>
                </a:lnTo>
                <a:lnTo>
                  <a:pt x="311" y="165"/>
                </a:lnTo>
                <a:lnTo>
                  <a:pt x="311" y="165"/>
                </a:lnTo>
                <a:lnTo>
                  <a:pt x="312" y="165"/>
                </a:lnTo>
                <a:lnTo>
                  <a:pt x="315" y="166"/>
                </a:lnTo>
                <a:lnTo>
                  <a:pt x="316" y="166"/>
                </a:lnTo>
                <a:lnTo>
                  <a:pt x="317" y="166"/>
                </a:lnTo>
                <a:lnTo>
                  <a:pt x="319" y="166"/>
                </a:lnTo>
                <a:lnTo>
                  <a:pt x="321" y="167"/>
                </a:lnTo>
                <a:lnTo>
                  <a:pt x="322" y="167"/>
                </a:lnTo>
                <a:lnTo>
                  <a:pt x="323" y="168"/>
                </a:lnTo>
                <a:lnTo>
                  <a:pt x="328" y="170"/>
                </a:lnTo>
                <a:lnTo>
                  <a:pt x="329" y="170"/>
                </a:lnTo>
                <a:lnTo>
                  <a:pt x="330" y="170"/>
                </a:lnTo>
                <a:lnTo>
                  <a:pt x="334" y="172"/>
                </a:lnTo>
                <a:lnTo>
                  <a:pt x="336" y="173"/>
                </a:lnTo>
                <a:lnTo>
                  <a:pt x="337" y="173"/>
                </a:lnTo>
                <a:lnTo>
                  <a:pt x="337" y="173"/>
                </a:lnTo>
                <a:lnTo>
                  <a:pt x="338" y="174"/>
                </a:lnTo>
                <a:lnTo>
                  <a:pt x="339" y="175"/>
                </a:lnTo>
                <a:lnTo>
                  <a:pt x="339" y="176"/>
                </a:lnTo>
                <a:lnTo>
                  <a:pt x="340" y="176"/>
                </a:lnTo>
                <a:lnTo>
                  <a:pt x="340" y="177"/>
                </a:lnTo>
                <a:lnTo>
                  <a:pt x="341" y="178"/>
                </a:lnTo>
                <a:lnTo>
                  <a:pt x="343" y="180"/>
                </a:lnTo>
                <a:lnTo>
                  <a:pt x="345" y="182"/>
                </a:lnTo>
                <a:lnTo>
                  <a:pt x="345" y="182"/>
                </a:lnTo>
                <a:lnTo>
                  <a:pt x="349" y="184"/>
                </a:lnTo>
                <a:lnTo>
                  <a:pt x="351" y="186"/>
                </a:lnTo>
                <a:lnTo>
                  <a:pt x="354" y="186"/>
                </a:lnTo>
                <a:lnTo>
                  <a:pt x="355" y="186"/>
                </a:lnTo>
                <a:lnTo>
                  <a:pt x="359" y="188"/>
                </a:lnTo>
                <a:lnTo>
                  <a:pt x="360" y="190"/>
                </a:lnTo>
                <a:lnTo>
                  <a:pt x="361" y="191"/>
                </a:lnTo>
                <a:lnTo>
                  <a:pt x="362" y="192"/>
                </a:lnTo>
                <a:lnTo>
                  <a:pt x="362" y="192"/>
                </a:lnTo>
                <a:lnTo>
                  <a:pt x="361" y="192"/>
                </a:lnTo>
                <a:lnTo>
                  <a:pt x="361" y="193"/>
                </a:lnTo>
                <a:lnTo>
                  <a:pt x="361" y="194"/>
                </a:lnTo>
                <a:lnTo>
                  <a:pt x="364" y="195"/>
                </a:lnTo>
                <a:lnTo>
                  <a:pt x="365" y="196"/>
                </a:lnTo>
                <a:lnTo>
                  <a:pt x="365" y="196"/>
                </a:lnTo>
                <a:lnTo>
                  <a:pt x="366" y="196"/>
                </a:lnTo>
                <a:lnTo>
                  <a:pt x="367" y="196"/>
                </a:lnTo>
                <a:lnTo>
                  <a:pt x="368" y="196"/>
                </a:lnTo>
                <a:lnTo>
                  <a:pt x="373" y="198"/>
                </a:lnTo>
                <a:lnTo>
                  <a:pt x="375" y="199"/>
                </a:lnTo>
                <a:lnTo>
                  <a:pt x="380" y="200"/>
                </a:lnTo>
                <a:lnTo>
                  <a:pt x="382" y="201"/>
                </a:lnTo>
                <a:lnTo>
                  <a:pt x="383" y="200"/>
                </a:lnTo>
                <a:lnTo>
                  <a:pt x="383" y="200"/>
                </a:lnTo>
                <a:lnTo>
                  <a:pt x="382" y="200"/>
                </a:lnTo>
                <a:lnTo>
                  <a:pt x="382" y="199"/>
                </a:lnTo>
                <a:lnTo>
                  <a:pt x="381" y="197"/>
                </a:lnTo>
                <a:lnTo>
                  <a:pt x="379" y="195"/>
                </a:lnTo>
                <a:lnTo>
                  <a:pt x="378" y="194"/>
                </a:lnTo>
                <a:lnTo>
                  <a:pt x="377" y="194"/>
                </a:lnTo>
                <a:lnTo>
                  <a:pt x="380" y="194"/>
                </a:lnTo>
                <a:lnTo>
                  <a:pt x="380" y="193"/>
                </a:lnTo>
                <a:lnTo>
                  <a:pt x="383" y="193"/>
                </a:lnTo>
                <a:lnTo>
                  <a:pt x="385" y="193"/>
                </a:lnTo>
                <a:lnTo>
                  <a:pt x="386" y="193"/>
                </a:lnTo>
                <a:lnTo>
                  <a:pt x="388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91" y="197"/>
                </a:lnTo>
                <a:lnTo>
                  <a:pt x="391" y="197"/>
                </a:lnTo>
                <a:lnTo>
                  <a:pt x="393" y="198"/>
                </a:lnTo>
                <a:lnTo>
                  <a:pt x="393" y="199"/>
                </a:lnTo>
                <a:lnTo>
                  <a:pt x="394" y="200"/>
                </a:lnTo>
                <a:lnTo>
                  <a:pt x="394" y="200"/>
                </a:lnTo>
                <a:lnTo>
                  <a:pt x="395" y="201"/>
                </a:lnTo>
                <a:lnTo>
                  <a:pt x="397" y="203"/>
                </a:lnTo>
                <a:lnTo>
                  <a:pt x="397" y="204"/>
                </a:lnTo>
                <a:lnTo>
                  <a:pt x="399" y="206"/>
                </a:lnTo>
                <a:lnTo>
                  <a:pt x="400" y="207"/>
                </a:lnTo>
                <a:lnTo>
                  <a:pt x="400" y="212"/>
                </a:lnTo>
                <a:lnTo>
                  <a:pt x="401" y="214"/>
                </a:lnTo>
                <a:lnTo>
                  <a:pt x="403" y="215"/>
                </a:lnTo>
                <a:lnTo>
                  <a:pt x="404" y="216"/>
                </a:lnTo>
                <a:lnTo>
                  <a:pt x="404" y="215"/>
                </a:lnTo>
                <a:lnTo>
                  <a:pt x="404" y="214"/>
                </a:lnTo>
                <a:lnTo>
                  <a:pt x="405" y="213"/>
                </a:lnTo>
                <a:lnTo>
                  <a:pt x="405" y="212"/>
                </a:lnTo>
                <a:lnTo>
                  <a:pt x="409" y="212"/>
                </a:lnTo>
                <a:lnTo>
                  <a:pt x="413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0"/>
                </a:lnTo>
                <a:lnTo>
                  <a:pt x="422" y="209"/>
                </a:lnTo>
                <a:lnTo>
                  <a:pt x="422" y="208"/>
                </a:lnTo>
                <a:lnTo>
                  <a:pt x="422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9"/>
                </a:lnTo>
                <a:lnTo>
                  <a:pt x="427" y="209"/>
                </a:lnTo>
                <a:lnTo>
                  <a:pt x="427" y="209"/>
                </a:lnTo>
                <a:lnTo>
                  <a:pt x="428" y="209"/>
                </a:lnTo>
                <a:lnTo>
                  <a:pt x="429" y="210"/>
                </a:lnTo>
                <a:lnTo>
                  <a:pt x="430" y="210"/>
                </a:lnTo>
                <a:lnTo>
                  <a:pt x="430" y="210"/>
                </a:lnTo>
                <a:lnTo>
                  <a:pt x="431" y="210"/>
                </a:lnTo>
                <a:lnTo>
                  <a:pt x="431" y="211"/>
                </a:lnTo>
                <a:lnTo>
                  <a:pt x="432" y="212"/>
                </a:lnTo>
                <a:lnTo>
                  <a:pt x="432" y="212"/>
                </a:lnTo>
                <a:lnTo>
                  <a:pt x="433" y="212"/>
                </a:lnTo>
                <a:lnTo>
                  <a:pt x="433" y="213"/>
                </a:lnTo>
                <a:lnTo>
                  <a:pt x="433" y="213"/>
                </a:lnTo>
                <a:lnTo>
                  <a:pt x="434" y="213"/>
                </a:lnTo>
                <a:lnTo>
                  <a:pt x="438" y="216"/>
                </a:lnTo>
                <a:lnTo>
                  <a:pt x="439" y="217"/>
                </a:lnTo>
                <a:lnTo>
                  <a:pt x="440" y="220"/>
                </a:lnTo>
                <a:lnTo>
                  <a:pt x="440" y="220"/>
                </a:lnTo>
                <a:lnTo>
                  <a:pt x="440" y="222"/>
                </a:lnTo>
                <a:lnTo>
                  <a:pt x="440" y="222"/>
                </a:lnTo>
                <a:lnTo>
                  <a:pt x="442" y="222"/>
                </a:lnTo>
                <a:lnTo>
                  <a:pt x="446" y="222"/>
                </a:lnTo>
                <a:lnTo>
                  <a:pt x="448" y="223"/>
                </a:lnTo>
                <a:lnTo>
                  <a:pt x="449" y="224"/>
                </a:lnTo>
                <a:lnTo>
                  <a:pt x="449" y="224"/>
                </a:lnTo>
                <a:lnTo>
                  <a:pt x="450" y="226"/>
                </a:lnTo>
                <a:lnTo>
                  <a:pt x="451" y="226"/>
                </a:lnTo>
                <a:lnTo>
                  <a:pt x="451" y="227"/>
                </a:lnTo>
                <a:lnTo>
                  <a:pt x="455" y="228"/>
                </a:lnTo>
                <a:lnTo>
                  <a:pt x="456" y="228"/>
                </a:lnTo>
                <a:lnTo>
                  <a:pt x="459" y="229"/>
                </a:lnTo>
                <a:lnTo>
                  <a:pt x="462" y="231"/>
                </a:lnTo>
                <a:lnTo>
                  <a:pt x="463" y="231"/>
                </a:lnTo>
                <a:lnTo>
                  <a:pt x="464" y="232"/>
                </a:lnTo>
                <a:lnTo>
                  <a:pt x="465" y="233"/>
                </a:lnTo>
                <a:lnTo>
                  <a:pt x="465" y="233"/>
                </a:lnTo>
                <a:lnTo>
                  <a:pt x="465" y="236"/>
                </a:lnTo>
                <a:lnTo>
                  <a:pt x="465" y="237"/>
                </a:lnTo>
                <a:lnTo>
                  <a:pt x="465" y="239"/>
                </a:lnTo>
                <a:lnTo>
                  <a:pt x="465" y="240"/>
                </a:lnTo>
                <a:lnTo>
                  <a:pt x="466" y="239"/>
                </a:lnTo>
                <a:lnTo>
                  <a:pt x="467" y="240"/>
                </a:lnTo>
                <a:lnTo>
                  <a:pt x="468" y="240"/>
                </a:lnTo>
                <a:lnTo>
                  <a:pt x="470" y="240"/>
                </a:lnTo>
                <a:lnTo>
                  <a:pt x="473" y="241"/>
                </a:lnTo>
                <a:lnTo>
                  <a:pt x="477" y="240"/>
                </a:lnTo>
                <a:lnTo>
                  <a:pt x="479" y="239"/>
                </a:lnTo>
                <a:lnTo>
                  <a:pt x="479" y="239"/>
                </a:lnTo>
                <a:lnTo>
                  <a:pt x="480" y="236"/>
                </a:lnTo>
                <a:lnTo>
                  <a:pt x="482" y="236"/>
                </a:lnTo>
                <a:lnTo>
                  <a:pt x="484" y="237"/>
                </a:lnTo>
                <a:lnTo>
                  <a:pt x="487" y="239"/>
                </a:lnTo>
                <a:lnTo>
                  <a:pt x="493" y="243"/>
                </a:lnTo>
                <a:lnTo>
                  <a:pt x="498" y="245"/>
                </a:lnTo>
                <a:lnTo>
                  <a:pt x="499" y="245"/>
                </a:lnTo>
                <a:lnTo>
                  <a:pt x="504" y="246"/>
                </a:lnTo>
                <a:lnTo>
                  <a:pt x="505" y="246"/>
                </a:lnTo>
                <a:lnTo>
                  <a:pt x="506" y="247"/>
                </a:lnTo>
                <a:lnTo>
                  <a:pt x="512" y="248"/>
                </a:lnTo>
                <a:lnTo>
                  <a:pt x="517" y="246"/>
                </a:lnTo>
                <a:lnTo>
                  <a:pt x="520" y="245"/>
                </a:lnTo>
                <a:lnTo>
                  <a:pt x="522" y="244"/>
                </a:lnTo>
                <a:lnTo>
                  <a:pt x="522" y="244"/>
                </a:lnTo>
                <a:lnTo>
                  <a:pt x="523" y="244"/>
                </a:lnTo>
                <a:lnTo>
                  <a:pt x="523" y="244"/>
                </a:lnTo>
                <a:lnTo>
                  <a:pt x="524" y="244"/>
                </a:lnTo>
                <a:lnTo>
                  <a:pt x="525" y="244"/>
                </a:lnTo>
                <a:lnTo>
                  <a:pt x="529" y="246"/>
                </a:lnTo>
                <a:lnTo>
                  <a:pt x="532" y="248"/>
                </a:lnTo>
                <a:lnTo>
                  <a:pt x="536" y="250"/>
                </a:lnTo>
                <a:lnTo>
                  <a:pt x="537" y="250"/>
                </a:lnTo>
                <a:lnTo>
                  <a:pt x="538" y="250"/>
                </a:lnTo>
                <a:lnTo>
                  <a:pt x="538" y="250"/>
                </a:lnTo>
                <a:lnTo>
                  <a:pt x="539" y="250"/>
                </a:lnTo>
                <a:lnTo>
                  <a:pt x="539" y="251"/>
                </a:lnTo>
                <a:lnTo>
                  <a:pt x="540" y="251"/>
                </a:lnTo>
                <a:lnTo>
                  <a:pt x="542" y="253"/>
                </a:lnTo>
                <a:lnTo>
                  <a:pt x="542" y="253"/>
                </a:lnTo>
                <a:lnTo>
                  <a:pt x="547" y="257"/>
                </a:lnTo>
                <a:lnTo>
                  <a:pt x="548" y="257"/>
                </a:lnTo>
                <a:lnTo>
                  <a:pt x="549" y="258"/>
                </a:lnTo>
                <a:lnTo>
                  <a:pt x="549" y="258"/>
                </a:lnTo>
                <a:lnTo>
                  <a:pt x="553" y="260"/>
                </a:lnTo>
                <a:lnTo>
                  <a:pt x="556" y="262"/>
                </a:lnTo>
                <a:lnTo>
                  <a:pt x="558" y="262"/>
                </a:lnTo>
                <a:lnTo>
                  <a:pt x="561" y="264"/>
                </a:lnTo>
                <a:lnTo>
                  <a:pt x="562" y="264"/>
                </a:lnTo>
                <a:lnTo>
                  <a:pt x="563" y="264"/>
                </a:lnTo>
                <a:lnTo>
                  <a:pt x="563" y="264"/>
                </a:lnTo>
                <a:lnTo>
                  <a:pt x="564" y="264"/>
                </a:lnTo>
                <a:lnTo>
                  <a:pt x="565" y="264"/>
                </a:lnTo>
                <a:lnTo>
                  <a:pt x="567" y="263"/>
                </a:lnTo>
                <a:lnTo>
                  <a:pt x="568" y="263"/>
                </a:lnTo>
                <a:lnTo>
                  <a:pt x="569" y="264"/>
                </a:lnTo>
                <a:lnTo>
                  <a:pt x="571" y="264"/>
                </a:lnTo>
                <a:lnTo>
                  <a:pt x="571" y="265"/>
                </a:lnTo>
                <a:lnTo>
                  <a:pt x="572" y="268"/>
                </a:lnTo>
                <a:lnTo>
                  <a:pt x="572" y="270"/>
                </a:lnTo>
                <a:lnTo>
                  <a:pt x="573" y="272"/>
                </a:lnTo>
                <a:lnTo>
                  <a:pt x="574" y="273"/>
                </a:lnTo>
                <a:lnTo>
                  <a:pt x="574" y="274"/>
                </a:lnTo>
                <a:lnTo>
                  <a:pt x="575" y="274"/>
                </a:lnTo>
                <a:lnTo>
                  <a:pt x="575" y="275"/>
                </a:lnTo>
                <a:lnTo>
                  <a:pt x="575" y="276"/>
                </a:lnTo>
                <a:lnTo>
                  <a:pt x="575" y="278"/>
                </a:lnTo>
                <a:lnTo>
                  <a:pt x="576" y="280"/>
                </a:lnTo>
                <a:lnTo>
                  <a:pt x="575" y="282"/>
                </a:lnTo>
                <a:lnTo>
                  <a:pt x="571" y="285"/>
                </a:lnTo>
                <a:lnTo>
                  <a:pt x="571" y="285"/>
                </a:lnTo>
                <a:lnTo>
                  <a:pt x="573" y="286"/>
                </a:lnTo>
                <a:lnTo>
                  <a:pt x="573" y="287"/>
                </a:lnTo>
                <a:lnTo>
                  <a:pt x="575" y="290"/>
                </a:lnTo>
                <a:lnTo>
                  <a:pt x="579" y="292"/>
                </a:lnTo>
                <a:lnTo>
                  <a:pt x="581" y="293"/>
                </a:lnTo>
                <a:lnTo>
                  <a:pt x="582" y="295"/>
                </a:lnTo>
                <a:lnTo>
                  <a:pt x="583" y="297"/>
                </a:lnTo>
                <a:lnTo>
                  <a:pt x="586" y="302"/>
                </a:lnTo>
                <a:lnTo>
                  <a:pt x="589" y="305"/>
                </a:lnTo>
                <a:lnTo>
                  <a:pt x="589" y="305"/>
                </a:lnTo>
                <a:lnTo>
                  <a:pt x="591" y="307"/>
                </a:lnTo>
                <a:lnTo>
                  <a:pt x="594" y="308"/>
                </a:lnTo>
                <a:lnTo>
                  <a:pt x="594" y="309"/>
                </a:lnTo>
                <a:lnTo>
                  <a:pt x="599" y="312"/>
                </a:lnTo>
                <a:lnTo>
                  <a:pt x="606" y="315"/>
                </a:lnTo>
                <a:lnTo>
                  <a:pt x="609" y="315"/>
                </a:lnTo>
                <a:lnTo>
                  <a:pt x="610" y="316"/>
                </a:lnTo>
                <a:lnTo>
                  <a:pt x="615" y="316"/>
                </a:lnTo>
                <a:lnTo>
                  <a:pt x="620" y="317"/>
                </a:lnTo>
                <a:lnTo>
                  <a:pt x="620" y="317"/>
                </a:lnTo>
                <a:lnTo>
                  <a:pt x="622" y="317"/>
                </a:lnTo>
                <a:lnTo>
                  <a:pt x="623" y="317"/>
                </a:lnTo>
                <a:lnTo>
                  <a:pt x="624" y="317"/>
                </a:lnTo>
                <a:lnTo>
                  <a:pt x="624" y="315"/>
                </a:lnTo>
                <a:lnTo>
                  <a:pt x="625" y="314"/>
                </a:lnTo>
                <a:lnTo>
                  <a:pt x="625" y="313"/>
                </a:lnTo>
                <a:lnTo>
                  <a:pt x="625" y="313"/>
                </a:lnTo>
                <a:lnTo>
                  <a:pt x="626" y="310"/>
                </a:lnTo>
                <a:lnTo>
                  <a:pt x="626" y="309"/>
                </a:lnTo>
                <a:lnTo>
                  <a:pt x="629" y="310"/>
                </a:lnTo>
                <a:lnTo>
                  <a:pt x="631" y="311"/>
                </a:lnTo>
                <a:lnTo>
                  <a:pt x="631" y="311"/>
                </a:lnTo>
                <a:lnTo>
                  <a:pt x="633" y="312"/>
                </a:lnTo>
                <a:lnTo>
                  <a:pt x="635" y="313"/>
                </a:lnTo>
                <a:lnTo>
                  <a:pt x="635" y="312"/>
                </a:lnTo>
                <a:lnTo>
                  <a:pt x="637" y="312"/>
                </a:lnTo>
                <a:lnTo>
                  <a:pt x="641" y="312"/>
                </a:lnTo>
                <a:lnTo>
                  <a:pt x="642" y="312"/>
                </a:lnTo>
                <a:lnTo>
                  <a:pt x="643" y="312"/>
                </a:lnTo>
                <a:lnTo>
                  <a:pt x="643" y="308"/>
                </a:lnTo>
                <a:lnTo>
                  <a:pt x="640" y="305"/>
                </a:lnTo>
                <a:lnTo>
                  <a:pt x="640" y="304"/>
                </a:lnTo>
                <a:lnTo>
                  <a:pt x="641" y="303"/>
                </a:lnTo>
                <a:lnTo>
                  <a:pt x="642" y="301"/>
                </a:lnTo>
                <a:lnTo>
                  <a:pt x="642" y="300"/>
                </a:lnTo>
                <a:lnTo>
                  <a:pt x="642" y="300"/>
                </a:lnTo>
                <a:lnTo>
                  <a:pt x="642" y="298"/>
                </a:lnTo>
                <a:lnTo>
                  <a:pt x="642" y="297"/>
                </a:lnTo>
                <a:lnTo>
                  <a:pt x="642" y="297"/>
                </a:lnTo>
                <a:lnTo>
                  <a:pt x="641" y="296"/>
                </a:lnTo>
                <a:lnTo>
                  <a:pt x="641" y="295"/>
                </a:lnTo>
                <a:lnTo>
                  <a:pt x="641" y="294"/>
                </a:lnTo>
                <a:lnTo>
                  <a:pt x="640" y="293"/>
                </a:lnTo>
                <a:lnTo>
                  <a:pt x="643" y="291"/>
                </a:lnTo>
                <a:lnTo>
                  <a:pt x="643" y="290"/>
                </a:lnTo>
                <a:lnTo>
                  <a:pt x="645" y="288"/>
                </a:lnTo>
                <a:lnTo>
                  <a:pt x="646" y="284"/>
                </a:lnTo>
                <a:lnTo>
                  <a:pt x="642" y="282"/>
                </a:lnTo>
                <a:lnTo>
                  <a:pt x="641" y="282"/>
                </a:lnTo>
                <a:lnTo>
                  <a:pt x="640" y="282"/>
                </a:lnTo>
                <a:lnTo>
                  <a:pt x="639" y="282"/>
                </a:lnTo>
                <a:lnTo>
                  <a:pt x="639" y="282"/>
                </a:lnTo>
                <a:lnTo>
                  <a:pt x="639" y="281"/>
                </a:lnTo>
                <a:lnTo>
                  <a:pt x="638" y="280"/>
                </a:lnTo>
                <a:lnTo>
                  <a:pt x="637" y="280"/>
                </a:lnTo>
                <a:lnTo>
                  <a:pt x="637" y="280"/>
                </a:lnTo>
                <a:lnTo>
                  <a:pt x="636" y="280"/>
                </a:lnTo>
                <a:lnTo>
                  <a:pt x="639" y="277"/>
                </a:lnTo>
                <a:lnTo>
                  <a:pt x="636" y="273"/>
                </a:lnTo>
                <a:lnTo>
                  <a:pt x="634" y="270"/>
                </a:lnTo>
                <a:lnTo>
                  <a:pt x="633" y="265"/>
                </a:lnTo>
                <a:lnTo>
                  <a:pt x="631" y="262"/>
                </a:lnTo>
                <a:lnTo>
                  <a:pt x="629" y="261"/>
                </a:lnTo>
                <a:lnTo>
                  <a:pt x="630" y="257"/>
                </a:lnTo>
                <a:lnTo>
                  <a:pt x="630" y="256"/>
                </a:lnTo>
                <a:lnTo>
                  <a:pt x="630" y="250"/>
                </a:lnTo>
                <a:lnTo>
                  <a:pt x="630" y="249"/>
                </a:lnTo>
                <a:lnTo>
                  <a:pt x="629" y="246"/>
                </a:lnTo>
                <a:lnTo>
                  <a:pt x="629" y="246"/>
                </a:lnTo>
                <a:lnTo>
                  <a:pt x="629" y="245"/>
                </a:lnTo>
                <a:lnTo>
                  <a:pt x="629" y="244"/>
                </a:lnTo>
                <a:lnTo>
                  <a:pt x="629" y="243"/>
                </a:lnTo>
                <a:lnTo>
                  <a:pt x="629" y="243"/>
                </a:lnTo>
                <a:lnTo>
                  <a:pt x="629" y="243"/>
                </a:lnTo>
                <a:lnTo>
                  <a:pt x="628" y="242"/>
                </a:lnTo>
                <a:lnTo>
                  <a:pt x="627" y="242"/>
                </a:lnTo>
                <a:lnTo>
                  <a:pt x="627" y="242"/>
                </a:lnTo>
                <a:lnTo>
                  <a:pt x="627" y="242"/>
                </a:lnTo>
                <a:lnTo>
                  <a:pt x="626" y="242"/>
                </a:lnTo>
                <a:lnTo>
                  <a:pt x="625" y="242"/>
                </a:lnTo>
                <a:lnTo>
                  <a:pt x="625" y="242"/>
                </a:lnTo>
                <a:lnTo>
                  <a:pt x="625" y="241"/>
                </a:lnTo>
                <a:lnTo>
                  <a:pt x="624" y="241"/>
                </a:lnTo>
                <a:lnTo>
                  <a:pt x="623" y="241"/>
                </a:lnTo>
                <a:lnTo>
                  <a:pt x="623" y="241"/>
                </a:lnTo>
                <a:lnTo>
                  <a:pt x="622" y="241"/>
                </a:lnTo>
                <a:lnTo>
                  <a:pt x="622" y="241"/>
                </a:lnTo>
                <a:lnTo>
                  <a:pt x="622" y="240"/>
                </a:lnTo>
                <a:lnTo>
                  <a:pt x="622" y="240"/>
                </a:lnTo>
                <a:lnTo>
                  <a:pt x="622" y="240"/>
                </a:lnTo>
                <a:lnTo>
                  <a:pt x="621" y="239"/>
                </a:lnTo>
                <a:lnTo>
                  <a:pt x="621" y="239"/>
                </a:lnTo>
                <a:lnTo>
                  <a:pt x="621" y="238"/>
                </a:lnTo>
                <a:lnTo>
                  <a:pt x="621" y="238"/>
                </a:lnTo>
                <a:lnTo>
                  <a:pt x="621" y="238"/>
                </a:lnTo>
                <a:lnTo>
                  <a:pt x="621" y="237"/>
                </a:lnTo>
                <a:lnTo>
                  <a:pt x="620" y="237"/>
                </a:lnTo>
                <a:lnTo>
                  <a:pt x="620" y="236"/>
                </a:lnTo>
                <a:lnTo>
                  <a:pt x="620" y="236"/>
                </a:lnTo>
                <a:lnTo>
                  <a:pt x="620" y="236"/>
                </a:lnTo>
                <a:lnTo>
                  <a:pt x="620" y="235"/>
                </a:lnTo>
                <a:lnTo>
                  <a:pt x="620" y="234"/>
                </a:lnTo>
                <a:lnTo>
                  <a:pt x="620" y="234"/>
                </a:lnTo>
                <a:lnTo>
                  <a:pt x="620" y="234"/>
                </a:lnTo>
                <a:lnTo>
                  <a:pt x="620" y="233"/>
                </a:lnTo>
                <a:lnTo>
                  <a:pt x="620" y="232"/>
                </a:lnTo>
                <a:lnTo>
                  <a:pt x="620" y="232"/>
                </a:lnTo>
                <a:lnTo>
                  <a:pt x="620" y="232"/>
                </a:lnTo>
                <a:lnTo>
                  <a:pt x="620" y="231"/>
                </a:lnTo>
                <a:lnTo>
                  <a:pt x="620" y="231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30"/>
                </a:lnTo>
                <a:lnTo>
                  <a:pt x="620" y="229"/>
                </a:lnTo>
                <a:lnTo>
                  <a:pt x="620" y="229"/>
                </a:lnTo>
                <a:lnTo>
                  <a:pt x="620" y="228"/>
                </a:lnTo>
                <a:lnTo>
                  <a:pt x="620" y="228"/>
                </a:lnTo>
                <a:lnTo>
                  <a:pt x="619" y="228"/>
                </a:lnTo>
                <a:lnTo>
                  <a:pt x="619" y="227"/>
                </a:lnTo>
                <a:lnTo>
                  <a:pt x="619" y="227"/>
                </a:lnTo>
                <a:lnTo>
                  <a:pt x="619" y="227"/>
                </a:lnTo>
                <a:lnTo>
                  <a:pt x="618" y="226"/>
                </a:lnTo>
                <a:lnTo>
                  <a:pt x="618" y="226"/>
                </a:lnTo>
                <a:lnTo>
                  <a:pt x="617" y="226"/>
                </a:lnTo>
                <a:lnTo>
                  <a:pt x="617" y="226"/>
                </a:lnTo>
                <a:lnTo>
                  <a:pt x="617" y="226"/>
                </a:lnTo>
                <a:lnTo>
                  <a:pt x="616" y="225"/>
                </a:lnTo>
                <a:lnTo>
                  <a:pt x="615" y="225"/>
                </a:lnTo>
                <a:lnTo>
                  <a:pt x="615" y="225"/>
                </a:lnTo>
                <a:lnTo>
                  <a:pt x="615" y="225"/>
                </a:lnTo>
                <a:lnTo>
                  <a:pt x="614" y="225"/>
                </a:lnTo>
                <a:lnTo>
                  <a:pt x="614" y="225"/>
                </a:lnTo>
                <a:lnTo>
                  <a:pt x="613" y="225"/>
                </a:lnTo>
                <a:lnTo>
                  <a:pt x="613" y="224"/>
                </a:lnTo>
                <a:lnTo>
                  <a:pt x="613" y="224"/>
                </a:lnTo>
                <a:lnTo>
                  <a:pt x="612" y="224"/>
                </a:lnTo>
                <a:lnTo>
                  <a:pt x="611" y="224"/>
                </a:lnTo>
                <a:lnTo>
                  <a:pt x="611" y="224"/>
                </a:lnTo>
                <a:lnTo>
                  <a:pt x="611" y="224"/>
                </a:lnTo>
                <a:lnTo>
                  <a:pt x="610" y="223"/>
                </a:lnTo>
                <a:lnTo>
                  <a:pt x="610" y="223"/>
                </a:lnTo>
                <a:lnTo>
                  <a:pt x="609" y="223"/>
                </a:lnTo>
                <a:lnTo>
                  <a:pt x="609" y="223"/>
                </a:lnTo>
                <a:lnTo>
                  <a:pt x="609" y="222"/>
                </a:lnTo>
                <a:lnTo>
                  <a:pt x="609" y="222"/>
                </a:lnTo>
                <a:lnTo>
                  <a:pt x="608" y="222"/>
                </a:lnTo>
                <a:lnTo>
                  <a:pt x="608" y="222"/>
                </a:lnTo>
                <a:lnTo>
                  <a:pt x="607" y="222"/>
                </a:lnTo>
                <a:lnTo>
                  <a:pt x="607" y="221"/>
                </a:lnTo>
                <a:lnTo>
                  <a:pt x="607" y="220"/>
                </a:lnTo>
                <a:lnTo>
                  <a:pt x="608" y="220"/>
                </a:lnTo>
                <a:lnTo>
                  <a:pt x="608" y="219"/>
                </a:lnTo>
                <a:lnTo>
                  <a:pt x="608" y="218"/>
                </a:lnTo>
                <a:lnTo>
                  <a:pt x="608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8"/>
                </a:lnTo>
                <a:lnTo>
                  <a:pt x="607" y="219"/>
                </a:lnTo>
                <a:lnTo>
                  <a:pt x="606" y="219"/>
                </a:lnTo>
                <a:lnTo>
                  <a:pt x="606" y="218"/>
                </a:lnTo>
                <a:lnTo>
                  <a:pt x="605" y="218"/>
                </a:lnTo>
                <a:lnTo>
                  <a:pt x="605" y="217"/>
                </a:lnTo>
                <a:lnTo>
                  <a:pt x="605" y="217"/>
                </a:lnTo>
                <a:lnTo>
                  <a:pt x="603" y="216"/>
                </a:lnTo>
                <a:lnTo>
                  <a:pt x="602" y="215"/>
                </a:lnTo>
                <a:lnTo>
                  <a:pt x="601" y="214"/>
                </a:lnTo>
                <a:lnTo>
                  <a:pt x="601" y="214"/>
                </a:lnTo>
                <a:lnTo>
                  <a:pt x="600" y="214"/>
                </a:lnTo>
                <a:lnTo>
                  <a:pt x="600" y="213"/>
                </a:lnTo>
                <a:lnTo>
                  <a:pt x="599" y="213"/>
                </a:lnTo>
                <a:lnTo>
                  <a:pt x="598" y="212"/>
                </a:lnTo>
                <a:lnTo>
                  <a:pt x="597" y="212"/>
                </a:lnTo>
                <a:lnTo>
                  <a:pt x="597" y="211"/>
                </a:lnTo>
                <a:lnTo>
                  <a:pt x="595" y="210"/>
                </a:lnTo>
                <a:lnTo>
                  <a:pt x="595" y="210"/>
                </a:lnTo>
                <a:lnTo>
                  <a:pt x="594" y="210"/>
                </a:lnTo>
                <a:lnTo>
                  <a:pt x="594" y="210"/>
                </a:lnTo>
                <a:lnTo>
                  <a:pt x="593" y="209"/>
                </a:lnTo>
                <a:lnTo>
                  <a:pt x="593" y="209"/>
                </a:lnTo>
                <a:lnTo>
                  <a:pt x="592" y="208"/>
                </a:lnTo>
                <a:lnTo>
                  <a:pt x="591" y="207"/>
                </a:lnTo>
                <a:lnTo>
                  <a:pt x="589" y="206"/>
                </a:lnTo>
                <a:lnTo>
                  <a:pt x="588" y="204"/>
                </a:lnTo>
                <a:lnTo>
                  <a:pt x="587" y="203"/>
                </a:lnTo>
                <a:lnTo>
                  <a:pt x="587" y="203"/>
                </a:lnTo>
                <a:lnTo>
                  <a:pt x="588" y="202"/>
                </a:lnTo>
                <a:lnTo>
                  <a:pt x="588" y="202"/>
                </a:lnTo>
                <a:lnTo>
                  <a:pt x="589" y="201"/>
                </a:lnTo>
                <a:lnTo>
                  <a:pt x="589" y="201"/>
                </a:lnTo>
                <a:lnTo>
                  <a:pt x="589" y="200"/>
                </a:lnTo>
                <a:lnTo>
                  <a:pt x="589" y="200"/>
                </a:lnTo>
                <a:lnTo>
                  <a:pt x="590" y="200"/>
                </a:lnTo>
                <a:lnTo>
                  <a:pt x="591" y="198"/>
                </a:lnTo>
                <a:lnTo>
                  <a:pt x="591" y="197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0" y="193"/>
                </a:lnTo>
                <a:lnTo>
                  <a:pt x="589" y="192"/>
                </a:lnTo>
                <a:lnTo>
                  <a:pt x="588" y="191"/>
                </a:lnTo>
                <a:lnTo>
                  <a:pt x="589" y="190"/>
                </a:lnTo>
                <a:lnTo>
                  <a:pt x="590" y="190"/>
                </a:lnTo>
                <a:lnTo>
                  <a:pt x="589" y="189"/>
                </a:lnTo>
                <a:lnTo>
                  <a:pt x="589" y="189"/>
                </a:lnTo>
                <a:lnTo>
                  <a:pt x="590" y="189"/>
                </a:lnTo>
                <a:lnTo>
                  <a:pt x="590" y="188"/>
                </a:lnTo>
                <a:lnTo>
                  <a:pt x="590" y="188"/>
                </a:lnTo>
                <a:lnTo>
                  <a:pt x="589" y="188"/>
                </a:lnTo>
                <a:lnTo>
                  <a:pt x="589" y="188"/>
                </a:lnTo>
                <a:lnTo>
                  <a:pt x="589" y="187"/>
                </a:lnTo>
                <a:lnTo>
                  <a:pt x="589" y="187"/>
                </a:lnTo>
                <a:lnTo>
                  <a:pt x="589" y="187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9" y="186"/>
                </a:lnTo>
                <a:lnTo>
                  <a:pt x="588" y="185"/>
                </a:lnTo>
                <a:lnTo>
                  <a:pt x="589" y="185"/>
                </a:lnTo>
                <a:lnTo>
                  <a:pt x="588" y="185"/>
                </a:lnTo>
                <a:lnTo>
                  <a:pt x="589" y="184"/>
                </a:lnTo>
                <a:lnTo>
                  <a:pt x="589" y="184"/>
                </a:lnTo>
                <a:lnTo>
                  <a:pt x="589" y="183"/>
                </a:lnTo>
                <a:lnTo>
                  <a:pt x="588" y="183"/>
                </a:lnTo>
                <a:lnTo>
                  <a:pt x="588" y="183"/>
                </a:lnTo>
                <a:lnTo>
                  <a:pt x="588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2"/>
                </a:lnTo>
                <a:lnTo>
                  <a:pt x="587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1"/>
                </a:lnTo>
                <a:lnTo>
                  <a:pt x="586" y="180"/>
                </a:lnTo>
                <a:lnTo>
                  <a:pt x="585" y="180"/>
                </a:lnTo>
                <a:lnTo>
                  <a:pt x="585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0"/>
                </a:lnTo>
                <a:lnTo>
                  <a:pt x="583" y="180"/>
                </a:lnTo>
                <a:lnTo>
                  <a:pt x="583" y="179"/>
                </a:lnTo>
                <a:lnTo>
                  <a:pt x="583" y="179"/>
                </a:lnTo>
                <a:lnTo>
                  <a:pt x="583" y="179"/>
                </a:lnTo>
                <a:lnTo>
                  <a:pt x="584" y="179"/>
                </a:lnTo>
                <a:lnTo>
                  <a:pt x="584" y="178"/>
                </a:lnTo>
                <a:lnTo>
                  <a:pt x="584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8"/>
                </a:lnTo>
                <a:lnTo>
                  <a:pt x="585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7"/>
                </a:lnTo>
                <a:lnTo>
                  <a:pt x="586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6"/>
                </a:lnTo>
                <a:lnTo>
                  <a:pt x="587" y="175"/>
                </a:lnTo>
                <a:lnTo>
                  <a:pt x="587" y="174"/>
                </a:lnTo>
                <a:lnTo>
                  <a:pt x="587" y="174"/>
                </a:lnTo>
                <a:lnTo>
                  <a:pt x="588" y="174"/>
                </a:lnTo>
                <a:lnTo>
                  <a:pt x="588" y="173"/>
                </a:lnTo>
                <a:lnTo>
                  <a:pt x="588" y="173"/>
                </a:lnTo>
                <a:lnTo>
                  <a:pt x="589" y="173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2"/>
                </a:lnTo>
                <a:lnTo>
                  <a:pt x="589" y="171"/>
                </a:lnTo>
                <a:lnTo>
                  <a:pt x="589" y="171"/>
                </a:lnTo>
                <a:lnTo>
                  <a:pt x="590" y="170"/>
                </a:lnTo>
                <a:lnTo>
                  <a:pt x="590" y="170"/>
                </a:lnTo>
                <a:lnTo>
                  <a:pt x="591" y="170"/>
                </a:lnTo>
                <a:lnTo>
                  <a:pt x="591" y="170"/>
                </a:lnTo>
                <a:lnTo>
                  <a:pt x="592" y="170"/>
                </a:lnTo>
                <a:lnTo>
                  <a:pt x="594" y="170"/>
                </a:lnTo>
                <a:lnTo>
                  <a:pt x="594" y="170"/>
                </a:lnTo>
                <a:lnTo>
                  <a:pt x="597" y="170"/>
                </a:lnTo>
                <a:lnTo>
                  <a:pt x="597" y="170"/>
                </a:lnTo>
                <a:lnTo>
                  <a:pt x="597" y="169"/>
                </a:lnTo>
                <a:lnTo>
                  <a:pt x="598" y="169"/>
                </a:lnTo>
                <a:lnTo>
                  <a:pt x="598" y="169"/>
                </a:lnTo>
                <a:lnTo>
                  <a:pt x="599" y="169"/>
                </a:lnTo>
                <a:lnTo>
                  <a:pt x="599" y="169"/>
                </a:lnTo>
                <a:lnTo>
                  <a:pt x="599" y="168"/>
                </a:lnTo>
                <a:lnTo>
                  <a:pt x="600" y="168"/>
                </a:lnTo>
                <a:lnTo>
                  <a:pt x="601" y="168"/>
                </a:lnTo>
                <a:lnTo>
                  <a:pt x="601" y="168"/>
                </a:lnTo>
                <a:lnTo>
                  <a:pt x="601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7"/>
                </a:lnTo>
                <a:lnTo>
                  <a:pt x="602" y="166"/>
                </a:lnTo>
                <a:lnTo>
                  <a:pt x="603" y="166"/>
                </a:lnTo>
                <a:lnTo>
                  <a:pt x="603" y="166"/>
                </a:lnTo>
                <a:lnTo>
                  <a:pt x="602" y="166"/>
                </a:lnTo>
                <a:lnTo>
                  <a:pt x="603" y="166"/>
                </a:lnTo>
                <a:lnTo>
                  <a:pt x="603" y="165"/>
                </a:lnTo>
                <a:lnTo>
                  <a:pt x="603" y="165"/>
                </a:lnTo>
                <a:lnTo>
                  <a:pt x="604" y="165"/>
                </a:lnTo>
                <a:lnTo>
                  <a:pt x="604" y="165"/>
                </a:lnTo>
                <a:lnTo>
                  <a:pt x="604" y="164"/>
                </a:lnTo>
                <a:lnTo>
                  <a:pt x="605" y="165"/>
                </a:lnTo>
                <a:lnTo>
                  <a:pt x="605" y="165"/>
                </a:lnTo>
                <a:lnTo>
                  <a:pt x="605" y="165"/>
                </a:lnTo>
                <a:lnTo>
                  <a:pt x="605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4"/>
                </a:lnTo>
                <a:lnTo>
                  <a:pt x="606" y="163"/>
                </a:lnTo>
                <a:lnTo>
                  <a:pt x="605" y="163"/>
                </a:lnTo>
                <a:lnTo>
                  <a:pt x="606" y="163"/>
                </a:lnTo>
                <a:lnTo>
                  <a:pt x="606" y="162"/>
                </a:lnTo>
                <a:lnTo>
                  <a:pt x="606" y="162"/>
                </a:lnTo>
                <a:lnTo>
                  <a:pt x="606" y="162"/>
                </a:lnTo>
                <a:lnTo>
                  <a:pt x="607" y="162"/>
                </a:lnTo>
                <a:lnTo>
                  <a:pt x="607" y="162"/>
                </a:lnTo>
                <a:lnTo>
                  <a:pt x="607" y="161"/>
                </a:lnTo>
                <a:lnTo>
                  <a:pt x="607" y="161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59"/>
                </a:lnTo>
                <a:lnTo>
                  <a:pt x="605" y="159"/>
                </a:lnTo>
                <a:lnTo>
                  <a:pt x="605" y="159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5" y="158"/>
                </a:lnTo>
                <a:lnTo>
                  <a:pt x="604" y="157"/>
                </a:lnTo>
                <a:lnTo>
                  <a:pt x="604" y="157"/>
                </a:lnTo>
                <a:lnTo>
                  <a:pt x="604" y="156"/>
                </a:lnTo>
                <a:lnTo>
                  <a:pt x="604" y="156"/>
                </a:lnTo>
                <a:lnTo>
                  <a:pt x="604" y="155"/>
                </a:lnTo>
                <a:lnTo>
                  <a:pt x="604" y="155"/>
                </a:lnTo>
                <a:lnTo>
                  <a:pt x="604" y="155"/>
                </a:lnTo>
                <a:lnTo>
                  <a:pt x="603" y="155"/>
                </a:lnTo>
                <a:lnTo>
                  <a:pt x="604" y="155"/>
                </a:lnTo>
                <a:lnTo>
                  <a:pt x="604" y="154"/>
                </a:lnTo>
                <a:lnTo>
                  <a:pt x="603" y="154"/>
                </a:lnTo>
                <a:lnTo>
                  <a:pt x="603" y="154"/>
                </a:lnTo>
                <a:lnTo>
                  <a:pt x="603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2" y="154"/>
                </a:lnTo>
                <a:lnTo>
                  <a:pt x="601" y="153"/>
                </a:lnTo>
                <a:lnTo>
                  <a:pt x="601" y="153"/>
                </a:lnTo>
                <a:lnTo>
                  <a:pt x="601" y="151"/>
                </a:lnTo>
                <a:lnTo>
                  <a:pt x="601" y="149"/>
                </a:lnTo>
                <a:lnTo>
                  <a:pt x="600" y="148"/>
                </a:lnTo>
                <a:lnTo>
                  <a:pt x="600" y="146"/>
                </a:lnTo>
                <a:lnTo>
                  <a:pt x="601" y="145"/>
                </a:lnTo>
                <a:lnTo>
                  <a:pt x="602" y="145"/>
                </a:lnTo>
                <a:lnTo>
                  <a:pt x="602" y="144"/>
                </a:lnTo>
                <a:lnTo>
                  <a:pt x="602" y="143"/>
                </a:lnTo>
                <a:lnTo>
                  <a:pt x="602" y="141"/>
                </a:lnTo>
                <a:lnTo>
                  <a:pt x="602" y="140"/>
                </a:lnTo>
                <a:lnTo>
                  <a:pt x="602" y="139"/>
                </a:lnTo>
                <a:lnTo>
                  <a:pt x="602" y="138"/>
                </a:lnTo>
                <a:lnTo>
                  <a:pt x="602" y="138"/>
                </a:lnTo>
                <a:lnTo>
                  <a:pt x="604" y="138"/>
                </a:lnTo>
                <a:lnTo>
                  <a:pt x="605" y="137"/>
                </a:lnTo>
                <a:lnTo>
                  <a:pt x="608" y="135"/>
                </a:lnTo>
                <a:lnTo>
                  <a:pt x="609" y="134"/>
                </a:lnTo>
                <a:lnTo>
                  <a:pt x="608" y="132"/>
                </a:lnTo>
                <a:lnTo>
                  <a:pt x="606" y="131"/>
                </a:lnTo>
                <a:lnTo>
                  <a:pt x="604" y="131"/>
                </a:lnTo>
                <a:lnTo>
                  <a:pt x="600" y="130"/>
                </a:lnTo>
                <a:lnTo>
                  <a:pt x="596" y="126"/>
                </a:lnTo>
                <a:lnTo>
                  <a:pt x="597" y="125"/>
                </a:lnTo>
                <a:lnTo>
                  <a:pt x="597" y="123"/>
                </a:lnTo>
                <a:lnTo>
                  <a:pt x="599" y="121"/>
                </a:lnTo>
                <a:lnTo>
                  <a:pt x="600" y="119"/>
                </a:lnTo>
                <a:lnTo>
                  <a:pt x="598" y="117"/>
                </a:lnTo>
                <a:lnTo>
                  <a:pt x="598" y="116"/>
                </a:lnTo>
                <a:lnTo>
                  <a:pt x="598" y="116"/>
                </a:lnTo>
                <a:lnTo>
                  <a:pt x="599" y="116"/>
                </a:lnTo>
                <a:lnTo>
                  <a:pt x="599" y="115"/>
                </a:lnTo>
                <a:lnTo>
                  <a:pt x="599" y="115"/>
                </a:lnTo>
                <a:lnTo>
                  <a:pt x="599" y="114"/>
                </a:lnTo>
                <a:lnTo>
                  <a:pt x="599" y="114"/>
                </a:lnTo>
                <a:lnTo>
                  <a:pt x="600" y="114"/>
                </a:lnTo>
                <a:lnTo>
                  <a:pt x="600" y="113"/>
                </a:lnTo>
                <a:lnTo>
                  <a:pt x="599" y="113"/>
                </a:lnTo>
                <a:lnTo>
                  <a:pt x="597" y="111"/>
                </a:lnTo>
                <a:lnTo>
                  <a:pt x="596" y="110"/>
                </a:lnTo>
                <a:lnTo>
                  <a:pt x="596" y="109"/>
                </a:lnTo>
                <a:lnTo>
                  <a:pt x="600" y="109"/>
                </a:lnTo>
                <a:lnTo>
                  <a:pt x="601" y="108"/>
                </a:lnTo>
                <a:lnTo>
                  <a:pt x="601" y="108"/>
                </a:lnTo>
                <a:lnTo>
                  <a:pt x="602" y="108"/>
                </a:lnTo>
                <a:lnTo>
                  <a:pt x="603" y="109"/>
                </a:lnTo>
                <a:lnTo>
                  <a:pt x="603" y="109"/>
                </a:lnTo>
                <a:lnTo>
                  <a:pt x="604" y="110"/>
                </a:lnTo>
                <a:lnTo>
                  <a:pt x="608" y="112"/>
                </a:lnTo>
                <a:lnTo>
                  <a:pt x="611" y="113"/>
                </a:lnTo>
                <a:lnTo>
                  <a:pt x="612" y="110"/>
                </a:lnTo>
                <a:lnTo>
                  <a:pt x="614" y="108"/>
                </a:lnTo>
                <a:lnTo>
                  <a:pt x="614" y="108"/>
                </a:lnTo>
                <a:lnTo>
                  <a:pt x="614" y="108"/>
                </a:lnTo>
                <a:lnTo>
                  <a:pt x="613" y="108"/>
                </a:lnTo>
                <a:lnTo>
                  <a:pt x="613" y="108"/>
                </a:lnTo>
                <a:lnTo>
                  <a:pt x="613" y="107"/>
                </a:lnTo>
                <a:lnTo>
                  <a:pt x="613" y="107"/>
                </a:lnTo>
                <a:lnTo>
                  <a:pt x="613" y="107"/>
                </a:lnTo>
                <a:lnTo>
                  <a:pt x="612" y="107"/>
                </a:lnTo>
                <a:lnTo>
                  <a:pt x="612" y="106"/>
                </a:lnTo>
                <a:lnTo>
                  <a:pt x="611" y="106"/>
                </a:lnTo>
                <a:lnTo>
                  <a:pt x="611" y="106"/>
                </a:lnTo>
                <a:lnTo>
                  <a:pt x="611" y="106"/>
                </a:lnTo>
                <a:lnTo>
                  <a:pt x="610" y="104"/>
                </a:lnTo>
                <a:lnTo>
                  <a:pt x="610" y="103"/>
                </a:lnTo>
                <a:lnTo>
                  <a:pt x="609" y="102"/>
                </a:lnTo>
                <a:lnTo>
                  <a:pt x="609" y="102"/>
                </a:lnTo>
                <a:lnTo>
                  <a:pt x="610" y="102"/>
                </a:lnTo>
                <a:lnTo>
                  <a:pt x="610" y="101"/>
                </a:lnTo>
                <a:lnTo>
                  <a:pt x="610" y="101"/>
                </a:lnTo>
                <a:lnTo>
                  <a:pt x="611" y="100"/>
                </a:lnTo>
                <a:lnTo>
                  <a:pt x="611" y="100"/>
                </a:lnTo>
                <a:lnTo>
                  <a:pt x="611" y="100"/>
                </a:lnTo>
                <a:lnTo>
                  <a:pt x="611" y="99"/>
                </a:lnTo>
                <a:lnTo>
                  <a:pt x="618" y="100"/>
                </a:lnTo>
                <a:lnTo>
                  <a:pt x="619" y="103"/>
                </a:lnTo>
                <a:lnTo>
                  <a:pt x="620" y="100"/>
                </a:lnTo>
                <a:lnTo>
                  <a:pt x="622" y="96"/>
                </a:lnTo>
                <a:lnTo>
                  <a:pt x="629" y="89"/>
                </a:lnTo>
                <a:lnTo>
                  <a:pt x="629" y="89"/>
                </a:lnTo>
                <a:lnTo>
                  <a:pt x="628" y="88"/>
                </a:lnTo>
                <a:lnTo>
                  <a:pt x="627" y="87"/>
                </a:lnTo>
                <a:lnTo>
                  <a:pt x="626" y="87"/>
                </a:lnTo>
                <a:lnTo>
                  <a:pt x="625" y="87"/>
                </a:lnTo>
                <a:lnTo>
                  <a:pt x="625" y="86"/>
                </a:lnTo>
                <a:lnTo>
                  <a:pt x="625" y="86"/>
                </a:lnTo>
                <a:lnTo>
                  <a:pt x="624" y="86"/>
                </a:lnTo>
                <a:lnTo>
                  <a:pt x="624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6"/>
                </a:lnTo>
                <a:lnTo>
                  <a:pt x="623" y="85"/>
                </a:lnTo>
                <a:lnTo>
                  <a:pt x="623" y="85"/>
                </a:lnTo>
                <a:lnTo>
                  <a:pt x="623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4"/>
                </a:lnTo>
                <a:lnTo>
                  <a:pt x="624" y="83"/>
                </a:lnTo>
                <a:lnTo>
                  <a:pt x="624" y="83"/>
                </a:lnTo>
                <a:lnTo>
                  <a:pt x="625" y="83"/>
                </a:lnTo>
                <a:lnTo>
                  <a:pt x="625" y="83"/>
                </a:lnTo>
                <a:lnTo>
                  <a:pt x="628" y="81"/>
                </a:lnTo>
                <a:lnTo>
                  <a:pt x="625" y="79"/>
                </a:lnTo>
                <a:lnTo>
                  <a:pt x="621" y="78"/>
                </a:lnTo>
                <a:lnTo>
                  <a:pt x="621" y="78"/>
                </a:lnTo>
                <a:lnTo>
                  <a:pt x="619" y="76"/>
                </a:lnTo>
                <a:lnTo>
                  <a:pt x="619" y="76"/>
                </a:lnTo>
                <a:lnTo>
                  <a:pt x="619" y="74"/>
                </a:lnTo>
                <a:lnTo>
                  <a:pt x="617" y="73"/>
                </a:lnTo>
                <a:lnTo>
                  <a:pt x="617" y="72"/>
                </a:lnTo>
                <a:lnTo>
                  <a:pt x="617" y="71"/>
                </a:lnTo>
                <a:lnTo>
                  <a:pt x="605" y="62"/>
                </a:lnTo>
                <a:lnTo>
                  <a:pt x="604" y="61"/>
                </a:lnTo>
                <a:lnTo>
                  <a:pt x="603" y="61"/>
                </a:lnTo>
                <a:lnTo>
                  <a:pt x="605" y="52"/>
                </a:lnTo>
                <a:lnTo>
                  <a:pt x="622" y="58"/>
                </a:lnTo>
                <a:lnTo>
                  <a:pt x="627" y="59"/>
                </a:lnTo>
                <a:lnTo>
                  <a:pt x="629" y="61"/>
                </a:lnTo>
                <a:lnTo>
                  <a:pt x="630" y="62"/>
                </a:lnTo>
                <a:lnTo>
                  <a:pt x="634" y="64"/>
                </a:lnTo>
                <a:lnTo>
                  <a:pt x="635" y="65"/>
                </a:lnTo>
                <a:lnTo>
                  <a:pt x="635" y="64"/>
                </a:lnTo>
                <a:lnTo>
                  <a:pt x="635" y="64"/>
                </a:lnTo>
                <a:lnTo>
                  <a:pt x="635" y="64"/>
                </a:lnTo>
                <a:lnTo>
                  <a:pt x="635" y="63"/>
                </a:lnTo>
                <a:lnTo>
                  <a:pt x="635" y="63"/>
                </a:lnTo>
                <a:lnTo>
                  <a:pt x="635" y="62"/>
                </a:lnTo>
                <a:lnTo>
                  <a:pt x="635" y="62"/>
                </a:lnTo>
                <a:lnTo>
                  <a:pt x="635" y="62"/>
                </a:lnTo>
                <a:lnTo>
                  <a:pt x="635" y="61"/>
                </a:lnTo>
                <a:lnTo>
                  <a:pt x="635" y="61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59"/>
                </a:lnTo>
                <a:lnTo>
                  <a:pt x="634" y="59"/>
                </a:lnTo>
                <a:lnTo>
                  <a:pt x="633" y="58"/>
                </a:lnTo>
                <a:lnTo>
                  <a:pt x="633" y="56"/>
                </a:lnTo>
                <a:lnTo>
                  <a:pt x="633" y="56"/>
                </a:lnTo>
                <a:lnTo>
                  <a:pt x="635" y="56"/>
                </a:lnTo>
                <a:lnTo>
                  <a:pt x="637" y="56"/>
                </a:lnTo>
                <a:lnTo>
                  <a:pt x="638" y="56"/>
                </a:lnTo>
                <a:lnTo>
                  <a:pt x="639" y="56"/>
                </a:lnTo>
                <a:lnTo>
                  <a:pt x="641" y="57"/>
                </a:lnTo>
                <a:lnTo>
                  <a:pt x="640" y="55"/>
                </a:lnTo>
                <a:lnTo>
                  <a:pt x="640" y="53"/>
                </a:lnTo>
                <a:lnTo>
                  <a:pt x="639" y="50"/>
                </a:lnTo>
                <a:lnTo>
                  <a:pt x="639" y="46"/>
                </a:lnTo>
                <a:lnTo>
                  <a:pt x="638" y="42"/>
                </a:lnTo>
                <a:lnTo>
                  <a:pt x="638" y="41"/>
                </a:lnTo>
                <a:lnTo>
                  <a:pt x="639" y="41"/>
                </a:lnTo>
                <a:lnTo>
                  <a:pt x="639" y="40"/>
                </a:lnTo>
                <a:lnTo>
                  <a:pt x="639" y="40"/>
                </a:lnTo>
                <a:lnTo>
                  <a:pt x="639" y="40"/>
                </a:lnTo>
                <a:lnTo>
                  <a:pt x="639" y="39"/>
                </a:lnTo>
                <a:lnTo>
                  <a:pt x="639" y="38"/>
                </a:lnTo>
                <a:lnTo>
                  <a:pt x="639" y="38"/>
                </a:lnTo>
                <a:lnTo>
                  <a:pt x="640" y="38"/>
                </a:lnTo>
                <a:lnTo>
                  <a:pt x="640" y="37"/>
                </a:lnTo>
                <a:lnTo>
                  <a:pt x="640" y="37"/>
                </a:lnTo>
                <a:lnTo>
                  <a:pt x="640" y="38"/>
                </a:lnTo>
                <a:lnTo>
                  <a:pt x="641" y="38"/>
                </a:lnTo>
                <a:lnTo>
                  <a:pt x="641" y="37"/>
                </a:lnTo>
                <a:lnTo>
                  <a:pt x="641" y="37"/>
                </a:lnTo>
                <a:lnTo>
                  <a:pt x="642" y="37"/>
                </a:lnTo>
                <a:lnTo>
                  <a:pt x="642" y="37"/>
                </a:lnTo>
                <a:lnTo>
                  <a:pt x="643" y="37"/>
                </a:lnTo>
                <a:lnTo>
                  <a:pt x="643" y="37"/>
                </a:lnTo>
                <a:lnTo>
                  <a:pt x="643" y="37"/>
                </a:lnTo>
                <a:lnTo>
                  <a:pt x="644" y="37"/>
                </a:lnTo>
                <a:lnTo>
                  <a:pt x="644" y="37"/>
                </a:lnTo>
                <a:lnTo>
                  <a:pt x="645" y="37"/>
                </a:lnTo>
                <a:lnTo>
                  <a:pt x="645" y="37"/>
                </a:lnTo>
                <a:lnTo>
                  <a:pt x="645" y="36"/>
                </a:lnTo>
                <a:lnTo>
                  <a:pt x="645" y="36"/>
                </a:lnTo>
                <a:lnTo>
                  <a:pt x="646" y="36"/>
                </a:lnTo>
                <a:lnTo>
                  <a:pt x="646" y="36"/>
                </a:lnTo>
                <a:lnTo>
                  <a:pt x="646" y="36"/>
                </a:lnTo>
                <a:lnTo>
                  <a:pt x="647" y="36"/>
                </a:lnTo>
                <a:lnTo>
                  <a:pt x="647" y="36"/>
                </a:lnTo>
                <a:lnTo>
                  <a:pt x="647" y="35"/>
                </a:lnTo>
                <a:lnTo>
                  <a:pt x="647" y="34"/>
                </a:lnTo>
                <a:lnTo>
                  <a:pt x="649" y="18"/>
                </a:lnTo>
                <a:lnTo>
                  <a:pt x="648" y="14"/>
                </a:lnTo>
                <a:lnTo>
                  <a:pt x="647" y="10"/>
                </a:lnTo>
                <a:lnTo>
                  <a:pt x="647" y="9"/>
                </a:lnTo>
                <a:lnTo>
                  <a:pt x="647" y="9"/>
                </a:lnTo>
                <a:lnTo>
                  <a:pt x="647" y="8"/>
                </a:lnTo>
                <a:lnTo>
                  <a:pt x="647" y="8"/>
                </a:lnTo>
                <a:lnTo>
                  <a:pt x="647" y="8"/>
                </a:lnTo>
                <a:lnTo>
                  <a:pt x="648" y="8"/>
                </a:lnTo>
                <a:lnTo>
                  <a:pt x="648" y="8"/>
                </a:lnTo>
                <a:lnTo>
                  <a:pt x="648" y="7"/>
                </a:lnTo>
                <a:lnTo>
                  <a:pt x="649" y="7"/>
                </a:lnTo>
                <a:lnTo>
                  <a:pt x="649" y="7"/>
                </a:lnTo>
                <a:lnTo>
                  <a:pt x="649" y="7"/>
                </a:lnTo>
                <a:lnTo>
                  <a:pt x="650" y="6"/>
                </a:lnTo>
                <a:lnTo>
                  <a:pt x="650" y="6"/>
                </a:lnTo>
                <a:lnTo>
                  <a:pt x="650" y="6"/>
                </a:lnTo>
                <a:lnTo>
                  <a:pt x="651" y="6"/>
                </a:lnTo>
                <a:lnTo>
                  <a:pt x="651" y="5"/>
                </a:lnTo>
                <a:lnTo>
                  <a:pt x="651" y="5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1" y="4"/>
                </a:lnTo>
                <a:lnTo>
                  <a:pt x="652" y="4"/>
                </a:lnTo>
                <a:lnTo>
                  <a:pt x="653" y="4"/>
                </a:lnTo>
                <a:lnTo>
                  <a:pt x="657" y="9"/>
                </a:lnTo>
                <a:lnTo>
                  <a:pt x="660" y="11"/>
                </a:lnTo>
                <a:lnTo>
                  <a:pt x="661" y="11"/>
                </a:lnTo>
                <a:lnTo>
                  <a:pt x="665" y="9"/>
                </a:lnTo>
                <a:lnTo>
                  <a:pt x="667" y="8"/>
                </a:lnTo>
                <a:lnTo>
                  <a:pt x="670" y="5"/>
                </a:lnTo>
                <a:lnTo>
                  <a:pt x="671" y="5"/>
                </a:lnTo>
                <a:lnTo>
                  <a:pt x="671" y="5"/>
                </a:lnTo>
                <a:lnTo>
                  <a:pt x="671" y="5"/>
                </a:lnTo>
                <a:lnTo>
                  <a:pt x="672" y="5"/>
                </a:lnTo>
                <a:lnTo>
                  <a:pt x="672" y="5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3" y="4"/>
                </a:lnTo>
                <a:lnTo>
                  <a:pt x="674" y="4"/>
                </a:lnTo>
                <a:lnTo>
                  <a:pt x="676" y="4"/>
                </a:lnTo>
                <a:lnTo>
                  <a:pt x="679" y="5"/>
                </a:lnTo>
                <a:lnTo>
                  <a:pt x="685" y="4"/>
                </a:lnTo>
                <a:lnTo>
                  <a:pt x="685" y="4"/>
                </a:lnTo>
                <a:lnTo>
                  <a:pt x="685" y="4"/>
                </a:lnTo>
                <a:lnTo>
                  <a:pt x="685" y="3"/>
                </a:lnTo>
                <a:lnTo>
                  <a:pt x="684" y="3"/>
                </a:lnTo>
                <a:lnTo>
                  <a:pt x="684" y="3"/>
                </a:lnTo>
                <a:lnTo>
                  <a:pt x="685" y="3"/>
                </a:lnTo>
                <a:lnTo>
                  <a:pt x="684" y="3"/>
                </a:lnTo>
                <a:lnTo>
                  <a:pt x="684" y="2"/>
                </a:lnTo>
                <a:lnTo>
                  <a:pt x="684" y="2"/>
                </a:lnTo>
                <a:lnTo>
                  <a:pt x="683" y="2"/>
                </a:lnTo>
                <a:lnTo>
                  <a:pt x="683" y="1"/>
                </a:lnTo>
                <a:lnTo>
                  <a:pt x="683" y="1"/>
                </a:lnTo>
                <a:lnTo>
                  <a:pt x="683" y="1"/>
                </a:lnTo>
                <a:lnTo>
                  <a:pt x="683" y="0"/>
                </a:lnTo>
                <a:lnTo>
                  <a:pt x="683" y="0"/>
                </a:lnTo>
                <a:lnTo>
                  <a:pt x="692" y="1"/>
                </a:lnTo>
                <a:lnTo>
                  <a:pt x="693" y="1"/>
                </a:lnTo>
                <a:lnTo>
                  <a:pt x="693" y="1"/>
                </a:lnTo>
                <a:close/>
                <a:moveTo>
                  <a:pt x="1188" y="302"/>
                </a:moveTo>
                <a:lnTo>
                  <a:pt x="1187" y="302"/>
                </a:lnTo>
                <a:lnTo>
                  <a:pt x="1187" y="302"/>
                </a:lnTo>
                <a:lnTo>
                  <a:pt x="1187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3"/>
                </a:lnTo>
                <a:lnTo>
                  <a:pt x="1186" y="304"/>
                </a:lnTo>
                <a:lnTo>
                  <a:pt x="1186" y="303"/>
                </a:lnTo>
                <a:lnTo>
                  <a:pt x="1186" y="302"/>
                </a:lnTo>
                <a:lnTo>
                  <a:pt x="1185" y="302"/>
                </a:lnTo>
                <a:lnTo>
                  <a:pt x="1185" y="302"/>
                </a:lnTo>
                <a:lnTo>
                  <a:pt x="1184" y="302"/>
                </a:lnTo>
                <a:lnTo>
                  <a:pt x="1184" y="302"/>
                </a:lnTo>
                <a:lnTo>
                  <a:pt x="1183" y="302"/>
                </a:lnTo>
                <a:lnTo>
                  <a:pt x="1183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2" y="302"/>
                </a:lnTo>
                <a:lnTo>
                  <a:pt x="1181" y="302"/>
                </a:lnTo>
                <a:lnTo>
                  <a:pt x="1181" y="302"/>
                </a:lnTo>
                <a:lnTo>
                  <a:pt x="1180" y="302"/>
                </a:lnTo>
                <a:lnTo>
                  <a:pt x="1179" y="304"/>
                </a:lnTo>
                <a:lnTo>
                  <a:pt x="1178" y="304"/>
                </a:lnTo>
                <a:lnTo>
                  <a:pt x="1177" y="304"/>
                </a:lnTo>
                <a:lnTo>
                  <a:pt x="1176" y="304"/>
                </a:lnTo>
                <a:lnTo>
                  <a:pt x="1175" y="305"/>
                </a:lnTo>
                <a:lnTo>
                  <a:pt x="1174" y="305"/>
                </a:lnTo>
                <a:lnTo>
                  <a:pt x="1172" y="306"/>
                </a:lnTo>
                <a:lnTo>
                  <a:pt x="1172" y="307"/>
                </a:lnTo>
                <a:lnTo>
                  <a:pt x="1171" y="307"/>
                </a:lnTo>
                <a:lnTo>
                  <a:pt x="1171" y="308"/>
                </a:lnTo>
                <a:lnTo>
                  <a:pt x="1171" y="308"/>
                </a:lnTo>
                <a:lnTo>
                  <a:pt x="1171" y="309"/>
                </a:lnTo>
                <a:lnTo>
                  <a:pt x="1170" y="310"/>
                </a:lnTo>
                <a:lnTo>
                  <a:pt x="1170" y="310"/>
                </a:lnTo>
                <a:lnTo>
                  <a:pt x="1170" y="311"/>
                </a:lnTo>
                <a:lnTo>
                  <a:pt x="1171" y="311"/>
                </a:lnTo>
                <a:lnTo>
                  <a:pt x="1172" y="312"/>
                </a:lnTo>
                <a:lnTo>
                  <a:pt x="1172" y="312"/>
                </a:lnTo>
                <a:lnTo>
                  <a:pt x="1173" y="313"/>
                </a:lnTo>
                <a:lnTo>
                  <a:pt x="1174" y="313"/>
                </a:lnTo>
                <a:lnTo>
                  <a:pt x="1174" y="314"/>
                </a:lnTo>
                <a:lnTo>
                  <a:pt x="1174" y="315"/>
                </a:lnTo>
                <a:lnTo>
                  <a:pt x="1176" y="315"/>
                </a:lnTo>
                <a:lnTo>
                  <a:pt x="1177" y="315"/>
                </a:lnTo>
                <a:lnTo>
                  <a:pt x="1178" y="315"/>
                </a:lnTo>
                <a:lnTo>
                  <a:pt x="1179" y="314"/>
                </a:lnTo>
                <a:lnTo>
                  <a:pt x="1180" y="314"/>
                </a:lnTo>
                <a:lnTo>
                  <a:pt x="1182" y="312"/>
                </a:lnTo>
                <a:lnTo>
                  <a:pt x="1188" y="313"/>
                </a:lnTo>
                <a:lnTo>
                  <a:pt x="1190" y="313"/>
                </a:lnTo>
                <a:lnTo>
                  <a:pt x="1191" y="313"/>
                </a:lnTo>
                <a:lnTo>
                  <a:pt x="1193" y="313"/>
                </a:lnTo>
                <a:lnTo>
                  <a:pt x="1192" y="310"/>
                </a:lnTo>
                <a:lnTo>
                  <a:pt x="1191" y="310"/>
                </a:lnTo>
                <a:lnTo>
                  <a:pt x="1191" y="309"/>
                </a:lnTo>
                <a:lnTo>
                  <a:pt x="1191" y="309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1" y="308"/>
                </a:lnTo>
                <a:lnTo>
                  <a:pt x="1192" y="308"/>
                </a:lnTo>
                <a:lnTo>
                  <a:pt x="1192" y="308"/>
                </a:lnTo>
                <a:lnTo>
                  <a:pt x="1193" y="307"/>
                </a:lnTo>
                <a:lnTo>
                  <a:pt x="1194" y="306"/>
                </a:lnTo>
                <a:lnTo>
                  <a:pt x="1193" y="306"/>
                </a:lnTo>
                <a:lnTo>
                  <a:pt x="1193" y="306"/>
                </a:lnTo>
                <a:lnTo>
                  <a:pt x="1192" y="305"/>
                </a:lnTo>
                <a:lnTo>
                  <a:pt x="1192" y="306"/>
                </a:lnTo>
                <a:lnTo>
                  <a:pt x="1192" y="306"/>
                </a:lnTo>
                <a:lnTo>
                  <a:pt x="1192" y="305"/>
                </a:lnTo>
                <a:lnTo>
                  <a:pt x="1192" y="305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2" y="304"/>
                </a:lnTo>
                <a:lnTo>
                  <a:pt x="1191" y="304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3"/>
                </a:lnTo>
                <a:lnTo>
                  <a:pt x="1191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2"/>
                </a:lnTo>
                <a:lnTo>
                  <a:pt x="1190" y="301"/>
                </a:lnTo>
                <a:lnTo>
                  <a:pt x="1190" y="301"/>
                </a:lnTo>
                <a:lnTo>
                  <a:pt x="1189" y="301"/>
                </a:lnTo>
                <a:lnTo>
                  <a:pt x="1189" y="301"/>
                </a:lnTo>
                <a:lnTo>
                  <a:pt x="1188" y="301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lnTo>
                  <a:pt x="1188" y="302"/>
                </a:lnTo>
                <a:close/>
                <a:moveTo>
                  <a:pt x="1655" y="690"/>
                </a:moveTo>
                <a:lnTo>
                  <a:pt x="1655" y="692"/>
                </a:lnTo>
                <a:lnTo>
                  <a:pt x="1655" y="692"/>
                </a:lnTo>
                <a:lnTo>
                  <a:pt x="1655" y="693"/>
                </a:lnTo>
                <a:lnTo>
                  <a:pt x="1656" y="694"/>
                </a:lnTo>
                <a:lnTo>
                  <a:pt x="1656" y="695"/>
                </a:lnTo>
                <a:lnTo>
                  <a:pt x="1656" y="695"/>
                </a:lnTo>
                <a:lnTo>
                  <a:pt x="1658" y="698"/>
                </a:lnTo>
                <a:lnTo>
                  <a:pt x="1658" y="699"/>
                </a:lnTo>
                <a:lnTo>
                  <a:pt x="1658" y="700"/>
                </a:lnTo>
                <a:lnTo>
                  <a:pt x="1658" y="700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1"/>
                </a:lnTo>
                <a:lnTo>
                  <a:pt x="1658" y="702"/>
                </a:lnTo>
                <a:lnTo>
                  <a:pt x="1658" y="703"/>
                </a:lnTo>
                <a:lnTo>
                  <a:pt x="1658" y="703"/>
                </a:lnTo>
                <a:lnTo>
                  <a:pt x="1658" y="704"/>
                </a:lnTo>
                <a:lnTo>
                  <a:pt x="1658" y="704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5"/>
                </a:lnTo>
                <a:lnTo>
                  <a:pt x="1658" y="706"/>
                </a:lnTo>
                <a:lnTo>
                  <a:pt x="1658" y="706"/>
                </a:lnTo>
                <a:lnTo>
                  <a:pt x="1658" y="707"/>
                </a:lnTo>
                <a:lnTo>
                  <a:pt x="1634" y="707"/>
                </a:lnTo>
                <a:lnTo>
                  <a:pt x="1633" y="696"/>
                </a:lnTo>
                <a:lnTo>
                  <a:pt x="1620" y="696"/>
                </a:lnTo>
                <a:lnTo>
                  <a:pt x="1620" y="719"/>
                </a:lnTo>
                <a:lnTo>
                  <a:pt x="1620" y="727"/>
                </a:lnTo>
                <a:lnTo>
                  <a:pt x="1620" y="731"/>
                </a:lnTo>
                <a:lnTo>
                  <a:pt x="1620" y="739"/>
                </a:lnTo>
                <a:lnTo>
                  <a:pt x="1620" y="767"/>
                </a:lnTo>
                <a:lnTo>
                  <a:pt x="1627" y="767"/>
                </a:lnTo>
                <a:lnTo>
                  <a:pt x="1648" y="766"/>
                </a:lnTo>
                <a:lnTo>
                  <a:pt x="1653" y="766"/>
                </a:lnTo>
                <a:lnTo>
                  <a:pt x="1665" y="766"/>
                </a:lnTo>
                <a:lnTo>
                  <a:pt x="1664" y="739"/>
                </a:lnTo>
                <a:lnTo>
                  <a:pt x="1666" y="738"/>
                </a:lnTo>
                <a:lnTo>
                  <a:pt x="1670" y="737"/>
                </a:lnTo>
                <a:lnTo>
                  <a:pt x="1673" y="737"/>
                </a:lnTo>
                <a:lnTo>
                  <a:pt x="1675" y="736"/>
                </a:lnTo>
                <a:lnTo>
                  <a:pt x="1676" y="736"/>
                </a:lnTo>
                <a:lnTo>
                  <a:pt x="1678" y="735"/>
                </a:lnTo>
                <a:lnTo>
                  <a:pt x="1680" y="735"/>
                </a:lnTo>
                <a:lnTo>
                  <a:pt x="1683" y="735"/>
                </a:lnTo>
                <a:lnTo>
                  <a:pt x="1685" y="734"/>
                </a:lnTo>
                <a:lnTo>
                  <a:pt x="1686" y="733"/>
                </a:lnTo>
                <a:lnTo>
                  <a:pt x="1688" y="732"/>
                </a:lnTo>
                <a:lnTo>
                  <a:pt x="1689" y="731"/>
                </a:lnTo>
                <a:lnTo>
                  <a:pt x="1689" y="729"/>
                </a:lnTo>
                <a:lnTo>
                  <a:pt x="1689" y="727"/>
                </a:lnTo>
                <a:lnTo>
                  <a:pt x="1689" y="725"/>
                </a:lnTo>
                <a:lnTo>
                  <a:pt x="1689" y="722"/>
                </a:lnTo>
                <a:lnTo>
                  <a:pt x="1688" y="719"/>
                </a:lnTo>
                <a:lnTo>
                  <a:pt x="1686" y="717"/>
                </a:lnTo>
                <a:lnTo>
                  <a:pt x="1685" y="715"/>
                </a:lnTo>
                <a:lnTo>
                  <a:pt x="1685" y="715"/>
                </a:lnTo>
                <a:lnTo>
                  <a:pt x="1684" y="701"/>
                </a:lnTo>
                <a:lnTo>
                  <a:pt x="1685" y="701"/>
                </a:lnTo>
                <a:lnTo>
                  <a:pt x="1691" y="701"/>
                </a:lnTo>
                <a:lnTo>
                  <a:pt x="1694" y="701"/>
                </a:lnTo>
                <a:lnTo>
                  <a:pt x="1701" y="700"/>
                </a:lnTo>
                <a:lnTo>
                  <a:pt x="1702" y="699"/>
                </a:lnTo>
                <a:lnTo>
                  <a:pt x="1702" y="697"/>
                </a:lnTo>
                <a:lnTo>
                  <a:pt x="1701" y="694"/>
                </a:lnTo>
                <a:lnTo>
                  <a:pt x="1700" y="695"/>
                </a:lnTo>
                <a:lnTo>
                  <a:pt x="1698" y="695"/>
                </a:lnTo>
                <a:lnTo>
                  <a:pt x="1697" y="695"/>
                </a:lnTo>
                <a:lnTo>
                  <a:pt x="1696" y="695"/>
                </a:lnTo>
                <a:lnTo>
                  <a:pt x="1694" y="696"/>
                </a:lnTo>
                <a:lnTo>
                  <a:pt x="1693" y="697"/>
                </a:lnTo>
                <a:lnTo>
                  <a:pt x="1686" y="695"/>
                </a:lnTo>
                <a:lnTo>
                  <a:pt x="1682" y="693"/>
                </a:lnTo>
                <a:lnTo>
                  <a:pt x="1681" y="693"/>
                </a:lnTo>
                <a:lnTo>
                  <a:pt x="1673" y="690"/>
                </a:lnTo>
                <a:lnTo>
                  <a:pt x="1666" y="686"/>
                </a:lnTo>
                <a:lnTo>
                  <a:pt x="1665" y="686"/>
                </a:lnTo>
                <a:lnTo>
                  <a:pt x="1662" y="686"/>
                </a:lnTo>
                <a:lnTo>
                  <a:pt x="1662" y="686"/>
                </a:lnTo>
                <a:lnTo>
                  <a:pt x="1660" y="686"/>
                </a:lnTo>
                <a:lnTo>
                  <a:pt x="1661" y="688"/>
                </a:lnTo>
                <a:lnTo>
                  <a:pt x="1660" y="688"/>
                </a:lnTo>
                <a:lnTo>
                  <a:pt x="1660" y="689"/>
                </a:lnTo>
                <a:lnTo>
                  <a:pt x="1660" y="689"/>
                </a:lnTo>
                <a:lnTo>
                  <a:pt x="1660" y="689"/>
                </a:lnTo>
                <a:lnTo>
                  <a:pt x="1659" y="690"/>
                </a:lnTo>
                <a:lnTo>
                  <a:pt x="1658" y="690"/>
                </a:lnTo>
                <a:lnTo>
                  <a:pt x="1658" y="690"/>
                </a:lnTo>
                <a:lnTo>
                  <a:pt x="1658" y="689"/>
                </a:lnTo>
                <a:lnTo>
                  <a:pt x="1658" y="689"/>
                </a:lnTo>
                <a:lnTo>
                  <a:pt x="1658" y="688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7"/>
                </a:lnTo>
                <a:lnTo>
                  <a:pt x="1658" y="686"/>
                </a:lnTo>
                <a:lnTo>
                  <a:pt x="1658" y="686"/>
                </a:lnTo>
                <a:lnTo>
                  <a:pt x="1658" y="685"/>
                </a:lnTo>
                <a:lnTo>
                  <a:pt x="1657" y="685"/>
                </a:lnTo>
                <a:lnTo>
                  <a:pt x="1656" y="685"/>
                </a:lnTo>
                <a:lnTo>
                  <a:pt x="1655" y="685"/>
                </a:lnTo>
                <a:lnTo>
                  <a:pt x="1655" y="687"/>
                </a:lnTo>
                <a:lnTo>
                  <a:pt x="1655" y="688"/>
                </a:lnTo>
                <a:lnTo>
                  <a:pt x="1655" y="690"/>
                </a:lnTo>
                <a:lnTo>
                  <a:pt x="1655" y="690"/>
                </a:lnTo>
                <a:close/>
                <a:moveTo>
                  <a:pt x="1350" y="260"/>
                </a:moveTo>
                <a:lnTo>
                  <a:pt x="1354" y="258"/>
                </a:lnTo>
                <a:lnTo>
                  <a:pt x="1355" y="258"/>
                </a:lnTo>
                <a:lnTo>
                  <a:pt x="1356" y="258"/>
                </a:lnTo>
                <a:lnTo>
                  <a:pt x="1357" y="258"/>
                </a:lnTo>
                <a:lnTo>
                  <a:pt x="1359" y="256"/>
                </a:lnTo>
                <a:lnTo>
                  <a:pt x="1358" y="255"/>
                </a:lnTo>
                <a:lnTo>
                  <a:pt x="1358" y="254"/>
                </a:lnTo>
                <a:lnTo>
                  <a:pt x="1357" y="253"/>
                </a:lnTo>
                <a:lnTo>
                  <a:pt x="1356" y="252"/>
                </a:lnTo>
                <a:lnTo>
                  <a:pt x="1356" y="252"/>
                </a:lnTo>
                <a:lnTo>
                  <a:pt x="1355" y="252"/>
                </a:lnTo>
                <a:lnTo>
                  <a:pt x="1354" y="252"/>
                </a:lnTo>
                <a:lnTo>
                  <a:pt x="1351" y="253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50" y="255"/>
                </a:lnTo>
                <a:lnTo>
                  <a:pt x="1350" y="255"/>
                </a:lnTo>
                <a:lnTo>
                  <a:pt x="1350" y="256"/>
                </a:lnTo>
                <a:lnTo>
                  <a:pt x="1351" y="256"/>
                </a:lnTo>
                <a:lnTo>
                  <a:pt x="1351" y="256"/>
                </a:lnTo>
                <a:lnTo>
                  <a:pt x="1352" y="256"/>
                </a:lnTo>
                <a:lnTo>
                  <a:pt x="1352" y="256"/>
                </a:lnTo>
                <a:lnTo>
                  <a:pt x="1352" y="257"/>
                </a:lnTo>
                <a:lnTo>
                  <a:pt x="1352" y="257"/>
                </a:lnTo>
                <a:lnTo>
                  <a:pt x="1351" y="258"/>
                </a:lnTo>
                <a:lnTo>
                  <a:pt x="1351" y="258"/>
                </a:lnTo>
                <a:lnTo>
                  <a:pt x="1351" y="258"/>
                </a:lnTo>
                <a:lnTo>
                  <a:pt x="1350" y="258"/>
                </a:lnTo>
                <a:lnTo>
                  <a:pt x="1350" y="258"/>
                </a:lnTo>
                <a:lnTo>
                  <a:pt x="1350" y="259"/>
                </a:lnTo>
                <a:lnTo>
                  <a:pt x="1350" y="259"/>
                </a:lnTo>
                <a:lnTo>
                  <a:pt x="1350" y="260"/>
                </a:lnTo>
                <a:lnTo>
                  <a:pt x="1350" y="260"/>
                </a:lnTo>
                <a:lnTo>
                  <a:pt x="1350" y="26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6F887367-236E-4F7A-E930-51C5A93CC203}"/>
              </a:ext>
            </a:extLst>
          </p:cNvPr>
          <p:cNvSpPr>
            <a:spLocks/>
          </p:cNvSpPr>
          <p:nvPr/>
        </p:nvSpPr>
        <p:spPr bwMode="auto">
          <a:xfrm>
            <a:off x="7177671" y="927640"/>
            <a:ext cx="1897729" cy="2190143"/>
          </a:xfrm>
          <a:custGeom>
            <a:avLst/>
            <a:gdLst>
              <a:gd name="T0" fmla="*/ 871 w 934"/>
              <a:gd name="T1" fmla="*/ 402 h 1094"/>
              <a:gd name="T2" fmla="*/ 907 w 934"/>
              <a:gd name="T3" fmla="*/ 442 h 1094"/>
              <a:gd name="T4" fmla="*/ 926 w 934"/>
              <a:gd name="T5" fmla="*/ 491 h 1094"/>
              <a:gd name="T6" fmla="*/ 907 w 934"/>
              <a:gd name="T7" fmla="*/ 598 h 1094"/>
              <a:gd name="T8" fmla="*/ 869 w 934"/>
              <a:gd name="T9" fmla="*/ 680 h 1094"/>
              <a:gd name="T10" fmla="*/ 730 w 934"/>
              <a:gd name="T11" fmla="*/ 713 h 1094"/>
              <a:gd name="T12" fmla="*/ 642 w 934"/>
              <a:gd name="T13" fmla="*/ 816 h 1094"/>
              <a:gd name="T14" fmla="*/ 560 w 934"/>
              <a:gd name="T15" fmla="*/ 838 h 1094"/>
              <a:gd name="T16" fmla="*/ 539 w 934"/>
              <a:gd name="T17" fmla="*/ 830 h 1094"/>
              <a:gd name="T18" fmla="*/ 535 w 934"/>
              <a:gd name="T19" fmla="*/ 839 h 1094"/>
              <a:gd name="T20" fmla="*/ 533 w 934"/>
              <a:gd name="T21" fmla="*/ 862 h 1094"/>
              <a:gd name="T22" fmla="*/ 534 w 934"/>
              <a:gd name="T23" fmla="*/ 876 h 1094"/>
              <a:gd name="T24" fmla="*/ 520 w 934"/>
              <a:gd name="T25" fmla="*/ 903 h 1094"/>
              <a:gd name="T26" fmla="*/ 511 w 934"/>
              <a:gd name="T27" fmla="*/ 921 h 1094"/>
              <a:gd name="T28" fmla="*/ 507 w 934"/>
              <a:gd name="T29" fmla="*/ 936 h 1094"/>
              <a:gd name="T30" fmla="*/ 507 w 934"/>
              <a:gd name="T31" fmla="*/ 955 h 1094"/>
              <a:gd name="T32" fmla="*/ 499 w 934"/>
              <a:gd name="T33" fmla="*/ 971 h 1094"/>
              <a:gd name="T34" fmla="*/ 452 w 934"/>
              <a:gd name="T35" fmla="*/ 986 h 1094"/>
              <a:gd name="T36" fmla="*/ 440 w 934"/>
              <a:gd name="T37" fmla="*/ 958 h 1094"/>
              <a:gd name="T38" fmla="*/ 429 w 934"/>
              <a:gd name="T39" fmla="*/ 946 h 1094"/>
              <a:gd name="T40" fmla="*/ 413 w 934"/>
              <a:gd name="T41" fmla="*/ 935 h 1094"/>
              <a:gd name="T42" fmla="*/ 386 w 934"/>
              <a:gd name="T43" fmla="*/ 930 h 1094"/>
              <a:gd name="T44" fmla="*/ 318 w 934"/>
              <a:gd name="T45" fmla="*/ 963 h 1094"/>
              <a:gd name="T46" fmla="*/ 306 w 934"/>
              <a:gd name="T47" fmla="*/ 981 h 1094"/>
              <a:gd name="T48" fmla="*/ 269 w 934"/>
              <a:gd name="T49" fmla="*/ 992 h 1094"/>
              <a:gd name="T50" fmla="*/ 223 w 934"/>
              <a:gd name="T51" fmla="*/ 997 h 1094"/>
              <a:gd name="T52" fmla="*/ 193 w 934"/>
              <a:gd name="T53" fmla="*/ 1022 h 1094"/>
              <a:gd name="T54" fmla="*/ 169 w 934"/>
              <a:gd name="T55" fmla="*/ 1061 h 1094"/>
              <a:gd name="T56" fmla="*/ 161 w 934"/>
              <a:gd name="T57" fmla="*/ 1084 h 1094"/>
              <a:gd name="T58" fmla="*/ 133 w 934"/>
              <a:gd name="T59" fmla="*/ 1092 h 1094"/>
              <a:gd name="T60" fmla="*/ 77 w 934"/>
              <a:gd name="T61" fmla="*/ 1090 h 1094"/>
              <a:gd name="T62" fmla="*/ 54 w 934"/>
              <a:gd name="T63" fmla="*/ 1048 h 1094"/>
              <a:gd name="T64" fmla="*/ 25 w 934"/>
              <a:gd name="T65" fmla="*/ 1030 h 1094"/>
              <a:gd name="T66" fmla="*/ 1 w 934"/>
              <a:gd name="T67" fmla="*/ 1009 h 1094"/>
              <a:gd name="T68" fmla="*/ 28 w 934"/>
              <a:gd name="T69" fmla="*/ 989 h 1094"/>
              <a:gd name="T70" fmla="*/ 33 w 934"/>
              <a:gd name="T71" fmla="*/ 948 h 1094"/>
              <a:gd name="T72" fmla="*/ 17 w 934"/>
              <a:gd name="T73" fmla="*/ 926 h 1094"/>
              <a:gd name="T74" fmla="*/ 58 w 934"/>
              <a:gd name="T75" fmla="*/ 907 h 1094"/>
              <a:gd name="T76" fmla="*/ 73 w 934"/>
              <a:gd name="T77" fmla="*/ 879 h 1094"/>
              <a:gd name="T78" fmla="*/ 63 w 934"/>
              <a:gd name="T79" fmla="*/ 858 h 1094"/>
              <a:gd name="T80" fmla="*/ 42 w 934"/>
              <a:gd name="T81" fmla="*/ 851 h 1094"/>
              <a:gd name="T82" fmla="*/ 36 w 934"/>
              <a:gd name="T83" fmla="*/ 842 h 1094"/>
              <a:gd name="T84" fmla="*/ 56 w 934"/>
              <a:gd name="T85" fmla="*/ 835 h 1094"/>
              <a:gd name="T86" fmla="*/ 69 w 934"/>
              <a:gd name="T87" fmla="*/ 825 h 1094"/>
              <a:gd name="T88" fmla="*/ 93 w 934"/>
              <a:gd name="T89" fmla="*/ 824 h 1094"/>
              <a:gd name="T90" fmla="*/ 106 w 934"/>
              <a:gd name="T91" fmla="*/ 818 h 1094"/>
              <a:gd name="T92" fmla="*/ 181 w 934"/>
              <a:gd name="T93" fmla="*/ 787 h 1094"/>
              <a:gd name="T94" fmla="*/ 240 w 934"/>
              <a:gd name="T95" fmla="*/ 651 h 1094"/>
              <a:gd name="T96" fmla="*/ 205 w 934"/>
              <a:gd name="T97" fmla="*/ 613 h 1094"/>
              <a:gd name="T98" fmla="*/ 204 w 934"/>
              <a:gd name="T99" fmla="*/ 603 h 1094"/>
              <a:gd name="T100" fmla="*/ 209 w 934"/>
              <a:gd name="T101" fmla="*/ 566 h 1094"/>
              <a:gd name="T102" fmla="*/ 218 w 934"/>
              <a:gd name="T103" fmla="*/ 491 h 1094"/>
              <a:gd name="T104" fmla="*/ 265 w 934"/>
              <a:gd name="T105" fmla="*/ 347 h 1094"/>
              <a:gd name="T106" fmla="*/ 283 w 934"/>
              <a:gd name="T107" fmla="*/ 191 h 1094"/>
              <a:gd name="T108" fmla="*/ 311 w 934"/>
              <a:gd name="T109" fmla="*/ 136 h 1094"/>
              <a:gd name="T110" fmla="*/ 383 w 934"/>
              <a:gd name="T111" fmla="*/ 94 h 1094"/>
              <a:gd name="T112" fmla="*/ 409 w 934"/>
              <a:gd name="T113" fmla="*/ 69 h 1094"/>
              <a:gd name="T114" fmla="*/ 474 w 934"/>
              <a:gd name="T115" fmla="*/ 52 h 1094"/>
              <a:gd name="T116" fmla="*/ 509 w 934"/>
              <a:gd name="T117" fmla="*/ 39 h 1094"/>
              <a:gd name="T118" fmla="*/ 633 w 934"/>
              <a:gd name="T119" fmla="*/ 12 h 1094"/>
              <a:gd name="T120" fmla="*/ 751 w 934"/>
              <a:gd name="T121" fmla="*/ 179 h 1094"/>
              <a:gd name="T122" fmla="*/ 791 w 934"/>
              <a:gd name="T123" fmla="*/ 358 h 1094"/>
              <a:gd name="T124" fmla="*/ 798 w 934"/>
              <a:gd name="T125" fmla="*/ 399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4" h="1094">
                <a:moveTo>
                  <a:pt x="822" y="401"/>
                </a:moveTo>
                <a:lnTo>
                  <a:pt x="821" y="400"/>
                </a:lnTo>
                <a:lnTo>
                  <a:pt x="821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1"/>
                </a:lnTo>
                <a:lnTo>
                  <a:pt x="822" y="402"/>
                </a:lnTo>
                <a:lnTo>
                  <a:pt x="823" y="402"/>
                </a:lnTo>
                <a:lnTo>
                  <a:pt x="824" y="402"/>
                </a:lnTo>
                <a:lnTo>
                  <a:pt x="824" y="403"/>
                </a:lnTo>
                <a:lnTo>
                  <a:pt x="825" y="403"/>
                </a:lnTo>
                <a:lnTo>
                  <a:pt x="826" y="402"/>
                </a:lnTo>
                <a:lnTo>
                  <a:pt x="826" y="402"/>
                </a:lnTo>
                <a:lnTo>
                  <a:pt x="826" y="402"/>
                </a:lnTo>
                <a:lnTo>
                  <a:pt x="827" y="401"/>
                </a:lnTo>
                <a:lnTo>
                  <a:pt x="828" y="400"/>
                </a:lnTo>
                <a:lnTo>
                  <a:pt x="828" y="400"/>
                </a:lnTo>
                <a:lnTo>
                  <a:pt x="828" y="400"/>
                </a:lnTo>
                <a:lnTo>
                  <a:pt x="828" y="399"/>
                </a:lnTo>
                <a:lnTo>
                  <a:pt x="829" y="399"/>
                </a:lnTo>
                <a:lnTo>
                  <a:pt x="829" y="398"/>
                </a:lnTo>
                <a:lnTo>
                  <a:pt x="830" y="398"/>
                </a:lnTo>
                <a:lnTo>
                  <a:pt x="830" y="398"/>
                </a:lnTo>
                <a:lnTo>
                  <a:pt x="831" y="398"/>
                </a:lnTo>
                <a:lnTo>
                  <a:pt x="832" y="398"/>
                </a:lnTo>
                <a:lnTo>
                  <a:pt x="832" y="399"/>
                </a:lnTo>
                <a:lnTo>
                  <a:pt x="833" y="399"/>
                </a:lnTo>
                <a:lnTo>
                  <a:pt x="834" y="399"/>
                </a:lnTo>
                <a:lnTo>
                  <a:pt x="835" y="400"/>
                </a:lnTo>
                <a:lnTo>
                  <a:pt x="835" y="400"/>
                </a:lnTo>
                <a:lnTo>
                  <a:pt x="835" y="400"/>
                </a:lnTo>
                <a:lnTo>
                  <a:pt x="836" y="401"/>
                </a:lnTo>
                <a:lnTo>
                  <a:pt x="837" y="401"/>
                </a:lnTo>
                <a:lnTo>
                  <a:pt x="837" y="401"/>
                </a:lnTo>
                <a:lnTo>
                  <a:pt x="838" y="401"/>
                </a:lnTo>
                <a:lnTo>
                  <a:pt x="838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39" y="401"/>
                </a:lnTo>
                <a:lnTo>
                  <a:pt x="840" y="401"/>
                </a:lnTo>
                <a:lnTo>
                  <a:pt x="841" y="401"/>
                </a:lnTo>
                <a:lnTo>
                  <a:pt x="842" y="401"/>
                </a:lnTo>
                <a:lnTo>
                  <a:pt x="843" y="401"/>
                </a:lnTo>
                <a:lnTo>
                  <a:pt x="844" y="401"/>
                </a:lnTo>
                <a:lnTo>
                  <a:pt x="844" y="402"/>
                </a:lnTo>
                <a:lnTo>
                  <a:pt x="844" y="402"/>
                </a:lnTo>
                <a:lnTo>
                  <a:pt x="845" y="403"/>
                </a:lnTo>
                <a:lnTo>
                  <a:pt x="845" y="403"/>
                </a:lnTo>
                <a:lnTo>
                  <a:pt x="846" y="403"/>
                </a:lnTo>
                <a:lnTo>
                  <a:pt x="846" y="403"/>
                </a:lnTo>
                <a:lnTo>
                  <a:pt x="846" y="403"/>
                </a:lnTo>
                <a:lnTo>
                  <a:pt x="847" y="403"/>
                </a:lnTo>
                <a:lnTo>
                  <a:pt x="848" y="402"/>
                </a:lnTo>
                <a:lnTo>
                  <a:pt x="848" y="401"/>
                </a:lnTo>
                <a:lnTo>
                  <a:pt x="848" y="401"/>
                </a:lnTo>
                <a:lnTo>
                  <a:pt x="849" y="401"/>
                </a:lnTo>
                <a:lnTo>
                  <a:pt x="850" y="401"/>
                </a:lnTo>
                <a:lnTo>
                  <a:pt x="850" y="401"/>
                </a:lnTo>
                <a:lnTo>
                  <a:pt x="850" y="401"/>
                </a:lnTo>
                <a:lnTo>
                  <a:pt x="851" y="401"/>
                </a:lnTo>
                <a:lnTo>
                  <a:pt x="851" y="401"/>
                </a:lnTo>
                <a:lnTo>
                  <a:pt x="852" y="400"/>
                </a:lnTo>
                <a:lnTo>
                  <a:pt x="853" y="400"/>
                </a:lnTo>
                <a:lnTo>
                  <a:pt x="854" y="401"/>
                </a:lnTo>
                <a:lnTo>
                  <a:pt x="855" y="401"/>
                </a:lnTo>
                <a:lnTo>
                  <a:pt x="856" y="401"/>
                </a:lnTo>
                <a:lnTo>
                  <a:pt x="857" y="402"/>
                </a:lnTo>
                <a:lnTo>
                  <a:pt x="858" y="402"/>
                </a:lnTo>
                <a:lnTo>
                  <a:pt x="858" y="402"/>
                </a:lnTo>
                <a:lnTo>
                  <a:pt x="859" y="401"/>
                </a:lnTo>
                <a:lnTo>
                  <a:pt x="860" y="401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0" y="400"/>
                </a:lnTo>
                <a:lnTo>
                  <a:pt x="861" y="399"/>
                </a:lnTo>
                <a:lnTo>
                  <a:pt x="861" y="399"/>
                </a:lnTo>
                <a:lnTo>
                  <a:pt x="861" y="399"/>
                </a:lnTo>
                <a:lnTo>
                  <a:pt x="862" y="399"/>
                </a:lnTo>
                <a:lnTo>
                  <a:pt x="862" y="400"/>
                </a:lnTo>
                <a:lnTo>
                  <a:pt x="862" y="400"/>
                </a:lnTo>
                <a:lnTo>
                  <a:pt x="863" y="400"/>
                </a:lnTo>
                <a:lnTo>
                  <a:pt x="863" y="400"/>
                </a:lnTo>
                <a:lnTo>
                  <a:pt x="864" y="401"/>
                </a:lnTo>
                <a:lnTo>
                  <a:pt x="864" y="401"/>
                </a:lnTo>
                <a:lnTo>
                  <a:pt x="864" y="402"/>
                </a:lnTo>
                <a:lnTo>
                  <a:pt x="865" y="403"/>
                </a:lnTo>
                <a:lnTo>
                  <a:pt x="866" y="405"/>
                </a:lnTo>
                <a:lnTo>
                  <a:pt x="867" y="406"/>
                </a:lnTo>
                <a:lnTo>
                  <a:pt x="867" y="406"/>
                </a:lnTo>
                <a:lnTo>
                  <a:pt x="867" y="406"/>
                </a:lnTo>
                <a:lnTo>
                  <a:pt x="869" y="403"/>
                </a:lnTo>
                <a:lnTo>
                  <a:pt x="869" y="403"/>
                </a:lnTo>
                <a:lnTo>
                  <a:pt x="869" y="403"/>
                </a:lnTo>
                <a:lnTo>
                  <a:pt x="870" y="403"/>
                </a:lnTo>
                <a:lnTo>
                  <a:pt x="871" y="402"/>
                </a:lnTo>
                <a:lnTo>
                  <a:pt x="871" y="402"/>
                </a:lnTo>
                <a:lnTo>
                  <a:pt x="871" y="402"/>
                </a:lnTo>
                <a:lnTo>
                  <a:pt x="872" y="403"/>
                </a:lnTo>
                <a:lnTo>
                  <a:pt x="872" y="403"/>
                </a:lnTo>
                <a:lnTo>
                  <a:pt x="872" y="403"/>
                </a:lnTo>
                <a:lnTo>
                  <a:pt x="873" y="404"/>
                </a:lnTo>
                <a:lnTo>
                  <a:pt x="873" y="405"/>
                </a:lnTo>
                <a:lnTo>
                  <a:pt x="873" y="405"/>
                </a:lnTo>
                <a:lnTo>
                  <a:pt x="873" y="405"/>
                </a:lnTo>
                <a:lnTo>
                  <a:pt x="874" y="407"/>
                </a:lnTo>
                <a:lnTo>
                  <a:pt x="875" y="407"/>
                </a:lnTo>
                <a:lnTo>
                  <a:pt x="876" y="406"/>
                </a:lnTo>
                <a:lnTo>
                  <a:pt x="876" y="406"/>
                </a:lnTo>
                <a:lnTo>
                  <a:pt x="876" y="405"/>
                </a:lnTo>
                <a:lnTo>
                  <a:pt x="876" y="405"/>
                </a:lnTo>
                <a:lnTo>
                  <a:pt x="876" y="405"/>
                </a:lnTo>
                <a:lnTo>
                  <a:pt x="877" y="405"/>
                </a:lnTo>
                <a:lnTo>
                  <a:pt x="878" y="405"/>
                </a:lnTo>
                <a:lnTo>
                  <a:pt x="878" y="405"/>
                </a:lnTo>
                <a:lnTo>
                  <a:pt x="878" y="406"/>
                </a:lnTo>
                <a:lnTo>
                  <a:pt x="878" y="406"/>
                </a:lnTo>
                <a:lnTo>
                  <a:pt x="878" y="407"/>
                </a:lnTo>
                <a:lnTo>
                  <a:pt x="878" y="408"/>
                </a:lnTo>
                <a:lnTo>
                  <a:pt x="879" y="409"/>
                </a:lnTo>
                <a:lnTo>
                  <a:pt x="879" y="409"/>
                </a:lnTo>
                <a:lnTo>
                  <a:pt x="880" y="409"/>
                </a:lnTo>
                <a:lnTo>
                  <a:pt x="880" y="410"/>
                </a:lnTo>
                <a:lnTo>
                  <a:pt x="881" y="410"/>
                </a:lnTo>
                <a:lnTo>
                  <a:pt x="882" y="411"/>
                </a:lnTo>
                <a:lnTo>
                  <a:pt x="882" y="411"/>
                </a:lnTo>
                <a:lnTo>
                  <a:pt x="883" y="411"/>
                </a:lnTo>
                <a:lnTo>
                  <a:pt x="883" y="411"/>
                </a:lnTo>
                <a:lnTo>
                  <a:pt x="884" y="411"/>
                </a:lnTo>
                <a:lnTo>
                  <a:pt x="885" y="411"/>
                </a:lnTo>
                <a:lnTo>
                  <a:pt x="885" y="411"/>
                </a:lnTo>
                <a:lnTo>
                  <a:pt x="886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2"/>
                </a:lnTo>
                <a:lnTo>
                  <a:pt x="887" y="413"/>
                </a:lnTo>
                <a:lnTo>
                  <a:pt x="887" y="413"/>
                </a:lnTo>
                <a:lnTo>
                  <a:pt x="888" y="415"/>
                </a:lnTo>
                <a:lnTo>
                  <a:pt x="889" y="416"/>
                </a:lnTo>
                <a:lnTo>
                  <a:pt x="888" y="417"/>
                </a:lnTo>
                <a:lnTo>
                  <a:pt x="886" y="417"/>
                </a:lnTo>
                <a:lnTo>
                  <a:pt x="886" y="417"/>
                </a:lnTo>
                <a:lnTo>
                  <a:pt x="886" y="418"/>
                </a:lnTo>
                <a:lnTo>
                  <a:pt x="886" y="420"/>
                </a:lnTo>
                <a:lnTo>
                  <a:pt x="886" y="421"/>
                </a:lnTo>
                <a:lnTo>
                  <a:pt x="886" y="422"/>
                </a:lnTo>
                <a:lnTo>
                  <a:pt x="886" y="422"/>
                </a:lnTo>
                <a:lnTo>
                  <a:pt x="887" y="421"/>
                </a:lnTo>
                <a:lnTo>
                  <a:pt x="887" y="421"/>
                </a:lnTo>
                <a:lnTo>
                  <a:pt x="887" y="421"/>
                </a:lnTo>
                <a:lnTo>
                  <a:pt x="887" y="422"/>
                </a:lnTo>
                <a:lnTo>
                  <a:pt x="888" y="422"/>
                </a:lnTo>
                <a:lnTo>
                  <a:pt x="888" y="422"/>
                </a:lnTo>
                <a:lnTo>
                  <a:pt x="889" y="422"/>
                </a:lnTo>
                <a:lnTo>
                  <a:pt x="890" y="424"/>
                </a:lnTo>
                <a:lnTo>
                  <a:pt x="891" y="424"/>
                </a:lnTo>
                <a:lnTo>
                  <a:pt x="891" y="424"/>
                </a:lnTo>
                <a:lnTo>
                  <a:pt x="892" y="424"/>
                </a:lnTo>
                <a:lnTo>
                  <a:pt x="892" y="424"/>
                </a:lnTo>
                <a:lnTo>
                  <a:pt x="892" y="424"/>
                </a:lnTo>
                <a:lnTo>
                  <a:pt x="893" y="424"/>
                </a:lnTo>
                <a:lnTo>
                  <a:pt x="896" y="427"/>
                </a:lnTo>
                <a:lnTo>
                  <a:pt x="896" y="429"/>
                </a:lnTo>
                <a:lnTo>
                  <a:pt x="896" y="430"/>
                </a:lnTo>
                <a:lnTo>
                  <a:pt x="897" y="433"/>
                </a:lnTo>
                <a:lnTo>
                  <a:pt x="897" y="433"/>
                </a:lnTo>
                <a:lnTo>
                  <a:pt x="897" y="433"/>
                </a:lnTo>
                <a:lnTo>
                  <a:pt x="898" y="433"/>
                </a:lnTo>
                <a:lnTo>
                  <a:pt x="897" y="434"/>
                </a:lnTo>
                <a:lnTo>
                  <a:pt x="898" y="435"/>
                </a:lnTo>
                <a:lnTo>
                  <a:pt x="899" y="433"/>
                </a:lnTo>
                <a:lnTo>
                  <a:pt x="899" y="437"/>
                </a:lnTo>
                <a:lnTo>
                  <a:pt x="898" y="437"/>
                </a:lnTo>
                <a:lnTo>
                  <a:pt x="897" y="438"/>
                </a:lnTo>
                <a:lnTo>
                  <a:pt x="896" y="439"/>
                </a:lnTo>
                <a:lnTo>
                  <a:pt x="897" y="440"/>
                </a:lnTo>
                <a:lnTo>
                  <a:pt x="897" y="440"/>
                </a:lnTo>
                <a:lnTo>
                  <a:pt x="898" y="440"/>
                </a:lnTo>
                <a:lnTo>
                  <a:pt x="898" y="440"/>
                </a:lnTo>
                <a:lnTo>
                  <a:pt x="899" y="440"/>
                </a:lnTo>
                <a:lnTo>
                  <a:pt x="899" y="440"/>
                </a:lnTo>
                <a:lnTo>
                  <a:pt x="899" y="440"/>
                </a:lnTo>
                <a:lnTo>
                  <a:pt x="901" y="441"/>
                </a:lnTo>
                <a:lnTo>
                  <a:pt x="901" y="441"/>
                </a:lnTo>
                <a:lnTo>
                  <a:pt x="901" y="441"/>
                </a:lnTo>
                <a:lnTo>
                  <a:pt x="902" y="441"/>
                </a:lnTo>
                <a:lnTo>
                  <a:pt x="902" y="442"/>
                </a:lnTo>
                <a:lnTo>
                  <a:pt x="902" y="442"/>
                </a:lnTo>
                <a:lnTo>
                  <a:pt x="903" y="442"/>
                </a:lnTo>
                <a:lnTo>
                  <a:pt x="904" y="443"/>
                </a:lnTo>
                <a:lnTo>
                  <a:pt x="904" y="442"/>
                </a:lnTo>
                <a:lnTo>
                  <a:pt x="905" y="442"/>
                </a:lnTo>
                <a:lnTo>
                  <a:pt x="905" y="442"/>
                </a:lnTo>
                <a:lnTo>
                  <a:pt x="906" y="442"/>
                </a:lnTo>
                <a:lnTo>
                  <a:pt x="906" y="442"/>
                </a:lnTo>
                <a:lnTo>
                  <a:pt x="907" y="442"/>
                </a:lnTo>
                <a:lnTo>
                  <a:pt x="908" y="442"/>
                </a:lnTo>
                <a:lnTo>
                  <a:pt x="908" y="442"/>
                </a:lnTo>
                <a:lnTo>
                  <a:pt x="909" y="442"/>
                </a:lnTo>
                <a:lnTo>
                  <a:pt x="909" y="443"/>
                </a:lnTo>
                <a:lnTo>
                  <a:pt x="909" y="443"/>
                </a:lnTo>
                <a:lnTo>
                  <a:pt x="909" y="443"/>
                </a:lnTo>
                <a:lnTo>
                  <a:pt x="908" y="443"/>
                </a:lnTo>
                <a:lnTo>
                  <a:pt x="908" y="443"/>
                </a:lnTo>
                <a:lnTo>
                  <a:pt x="909" y="443"/>
                </a:lnTo>
                <a:lnTo>
                  <a:pt x="910" y="444"/>
                </a:lnTo>
                <a:lnTo>
                  <a:pt x="910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6"/>
                </a:lnTo>
                <a:lnTo>
                  <a:pt x="911" y="447"/>
                </a:lnTo>
                <a:lnTo>
                  <a:pt x="912" y="447"/>
                </a:lnTo>
                <a:lnTo>
                  <a:pt x="912" y="448"/>
                </a:lnTo>
                <a:lnTo>
                  <a:pt x="912" y="448"/>
                </a:lnTo>
                <a:lnTo>
                  <a:pt x="913" y="450"/>
                </a:lnTo>
                <a:lnTo>
                  <a:pt x="914" y="451"/>
                </a:lnTo>
                <a:lnTo>
                  <a:pt x="913" y="451"/>
                </a:lnTo>
                <a:lnTo>
                  <a:pt x="912" y="452"/>
                </a:lnTo>
                <a:lnTo>
                  <a:pt x="912" y="452"/>
                </a:lnTo>
                <a:lnTo>
                  <a:pt x="913" y="452"/>
                </a:lnTo>
                <a:lnTo>
                  <a:pt x="913" y="453"/>
                </a:lnTo>
                <a:lnTo>
                  <a:pt x="913" y="453"/>
                </a:lnTo>
                <a:lnTo>
                  <a:pt x="913" y="453"/>
                </a:lnTo>
                <a:lnTo>
                  <a:pt x="914" y="453"/>
                </a:lnTo>
                <a:lnTo>
                  <a:pt x="914" y="453"/>
                </a:lnTo>
                <a:lnTo>
                  <a:pt x="915" y="453"/>
                </a:lnTo>
                <a:lnTo>
                  <a:pt x="916" y="453"/>
                </a:lnTo>
                <a:lnTo>
                  <a:pt x="915" y="454"/>
                </a:lnTo>
                <a:lnTo>
                  <a:pt x="916" y="454"/>
                </a:lnTo>
                <a:lnTo>
                  <a:pt x="917" y="455"/>
                </a:lnTo>
                <a:lnTo>
                  <a:pt x="917" y="455"/>
                </a:lnTo>
                <a:lnTo>
                  <a:pt x="918" y="456"/>
                </a:lnTo>
                <a:lnTo>
                  <a:pt x="918" y="456"/>
                </a:lnTo>
                <a:lnTo>
                  <a:pt x="919" y="456"/>
                </a:lnTo>
                <a:lnTo>
                  <a:pt x="920" y="456"/>
                </a:lnTo>
                <a:lnTo>
                  <a:pt x="920" y="456"/>
                </a:lnTo>
                <a:lnTo>
                  <a:pt x="920" y="455"/>
                </a:lnTo>
                <a:lnTo>
                  <a:pt x="920" y="454"/>
                </a:lnTo>
                <a:lnTo>
                  <a:pt x="921" y="454"/>
                </a:lnTo>
                <a:lnTo>
                  <a:pt x="921" y="454"/>
                </a:lnTo>
                <a:lnTo>
                  <a:pt x="920" y="453"/>
                </a:lnTo>
                <a:lnTo>
                  <a:pt x="920" y="453"/>
                </a:lnTo>
                <a:lnTo>
                  <a:pt x="920" y="453"/>
                </a:lnTo>
                <a:lnTo>
                  <a:pt x="920" y="452"/>
                </a:lnTo>
                <a:lnTo>
                  <a:pt x="920" y="452"/>
                </a:lnTo>
                <a:lnTo>
                  <a:pt x="921" y="452"/>
                </a:lnTo>
                <a:lnTo>
                  <a:pt x="921" y="452"/>
                </a:lnTo>
                <a:lnTo>
                  <a:pt x="922" y="452"/>
                </a:lnTo>
                <a:lnTo>
                  <a:pt x="922" y="453"/>
                </a:lnTo>
                <a:lnTo>
                  <a:pt x="923" y="453"/>
                </a:lnTo>
                <a:lnTo>
                  <a:pt x="923" y="453"/>
                </a:lnTo>
                <a:lnTo>
                  <a:pt x="923" y="452"/>
                </a:lnTo>
                <a:lnTo>
                  <a:pt x="923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4" y="452"/>
                </a:lnTo>
                <a:lnTo>
                  <a:pt x="925" y="452"/>
                </a:lnTo>
                <a:lnTo>
                  <a:pt x="926" y="452"/>
                </a:lnTo>
                <a:lnTo>
                  <a:pt x="926" y="452"/>
                </a:lnTo>
                <a:lnTo>
                  <a:pt x="926" y="451"/>
                </a:lnTo>
                <a:lnTo>
                  <a:pt x="926" y="451"/>
                </a:lnTo>
                <a:lnTo>
                  <a:pt x="927" y="451"/>
                </a:lnTo>
                <a:lnTo>
                  <a:pt x="928" y="450"/>
                </a:lnTo>
                <a:lnTo>
                  <a:pt x="928" y="450"/>
                </a:lnTo>
                <a:lnTo>
                  <a:pt x="929" y="451"/>
                </a:lnTo>
                <a:lnTo>
                  <a:pt x="929" y="451"/>
                </a:lnTo>
                <a:lnTo>
                  <a:pt x="929" y="451"/>
                </a:lnTo>
                <a:lnTo>
                  <a:pt x="929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2"/>
                </a:lnTo>
                <a:lnTo>
                  <a:pt x="930" y="453"/>
                </a:lnTo>
                <a:lnTo>
                  <a:pt x="930" y="453"/>
                </a:lnTo>
                <a:lnTo>
                  <a:pt x="930" y="453"/>
                </a:lnTo>
                <a:lnTo>
                  <a:pt x="930" y="454"/>
                </a:lnTo>
                <a:lnTo>
                  <a:pt x="931" y="454"/>
                </a:lnTo>
                <a:lnTo>
                  <a:pt x="930" y="456"/>
                </a:lnTo>
                <a:lnTo>
                  <a:pt x="933" y="457"/>
                </a:lnTo>
                <a:lnTo>
                  <a:pt x="934" y="460"/>
                </a:lnTo>
                <a:lnTo>
                  <a:pt x="934" y="463"/>
                </a:lnTo>
                <a:lnTo>
                  <a:pt x="934" y="464"/>
                </a:lnTo>
                <a:lnTo>
                  <a:pt x="933" y="465"/>
                </a:lnTo>
                <a:lnTo>
                  <a:pt x="931" y="467"/>
                </a:lnTo>
                <a:lnTo>
                  <a:pt x="928" y="469"/>
                </a:lnTo>
                <a:lnTo>
                  <a:pt x="927" y="472"/>
                </a:lnTo>
                <a:lnTo>
                  <a:pt x="927" y="477"/>
                </a:lnTo>
                <a:lnTo>
                  <a:pt x="925" y="479"/>
                </a:lnTo>
                <a:lnTo>
                  <a:pt x="925" y="479"/>
                </a:lnTo>
                <a:lnTo>
                  <a:pt x="924" y="482"/>
                </a:lnTo>
                <a:lnTo>
                  <a:pt x="923" y="483"/>
                </a:lnTo>
                <a:lnTo>
                  <a:pt x="924" y="484"/>
                </a:lnTo>
                <a:lnTo>
                  <a:pt x="925" y="487"/>
                </a:lnTo>
                <a:lnTo>
                  <a:pt x="926" y="489"/>
                </a:lnTo>
                <a:lnTo>
                  <a:pt x="926" y="491"/>
                </a:lnTo>
                <a:lnTo>
                  <a:pt x="924" y="493"/>
                </a:lnTo>
                <a:lnTo>
                  <a:pt x="922" y="493"/>
                </a:lnTo>
                <a:lnTo>
                  <a:pt x="918" y="495"/>
                </a:lnTo>
                <a:lnTo>
                  <a:pt x="918" y="498"/>
                </a:lnTo>
                <a:lnTo>
                  <a:pt x="918" y="498"/>
                </a:lnTo>
                <a:lnTo>
                  <a:pt x="918" y="500"/>
                </a:lnTo>
                <a:lnTo>
                  <a:pt x="918" y="501"/>
                </a:lnTo>
                <a:lnTo>
                  <a:pt x="918" y="502"/>
                </a:lnTo>
                <a:lnTo>
                  <a:pt x="918" y="502"/>
                </a:lnTo>
                <a:lnTo>
                  <a:pt x="919" y="502"/>
                </a:lnTo>
                <a:lnTo>
                  <a:pt x="919" y="502"/>
                </a:lnTo>
                <a:lnTo>
                  <a:pt x="919" y="503"/>
                </a:lnTo>
                <a:lnTo>
                  <a:pt x="920" y="504"/>
                </a:lnTo>
                <a:lnTo>
                  <a:pt x="920" y="504"/>
                </a:lnTo>
                <a:lnTo>
                  <a:pt x="920" y="504"/>
                </a:lnTo>
                <a:lnTo>
                  <a:pt x="920" y="505"/>
                </a:lnTo>
                <a:lnTo>
                  <a:pt x="920" y="505"/>
                </a:lnTo>
                <a:lnTo>
                  <a:pt x="920" y="506"/>
                </a:lnTo>
                <a:lnTo>
                  <a:pt x="920" y="506"/>
                </a:lnTo>
                <a:lnTo>
                  <a:pt x="920" y="507"/>
                </a:lnTo>
                <a:lnTo>
                  <a:pt x="920" y="508"/>
                </a:lnTo>
                <a:lnTo>
                  <a:pt x="920" y="508"/>
                </a:lnTo>
                <a:lnTo>
                  <a:pt x="920" y="508"/>
                </a:lnTo>
                <a:lnTo>
                  <a:pt x="920" y="509"/>
                </a:lnTo>
                <a:lnTo>
                  <a:pt x="922" y="511"/>
                </a:lnTo>
                <a:lnTo>
                  <a:pt x="923" y="514"/>
                </a:lnTo>
                <a:lnTo>
                  <a:pt x="924" y="516"/>
                </a:lnTo>
                <a:lnTo>
                  <a:pt x="925" y="518"/>
                </a:lnTo>
                <a:lnTo>
                  <a:pt x="928" y="520"/>
                </a:lnTo>
                <a:lnTo>
                  <a:pt x="928" y="522"/>
                </a:lnTo>
                <a:lnTo>
                  <a:pt x="928" y="523"/>
                </a:lnTo>
                <a:lnTo>
                  <a:pt x="927" y="523"/>
                </a:lnTo>
                <a:lnTo>
                  <a:pt x="924" y="526"/>
                </a:lnTo>
                <a:lnTo>
                  <a:pt x="923" y="530"/>
                </a:lnTo>
                <a:lnTo>
                  <a:pt x="923" y="532"/>
                </a:lnTo>
                <a:lnTo>
                  <a:pt x="923" y="533"/>
                </a:lnTo>
                <a:lnTo>
                  <a:pt x="924" y="535"/>
                </a:lnTo>
                <a:lnTo>
                  <a:pt x="923" y="537"/>
                </a:lnTo>
                <a:lnTo>
                  <a:pt x="922" y="537"/>
                </a:lnTo>
                <a:lnTo>
                  <a:pt x="922" y="538"/>
                </a:lnTo>
                <a:lnTo>
                  <a:pt x="921" y="539"/>
                </a:lnTo>
                <a:lnTo>
                  <a:pt x="920" y="541"/>
                </a:lnTo>
                <a:lnTo>
                  <a:pt x="919" y="541"/>
                </a:lnTo>
                <a:lnTo>
                  <a:pt x="917" y="543"/>
                </a:lnTo>
                <a:lnTo>
                  <a:pt x="916" y="544"/>
                </a:lnTo>
                <a:lnTo>
                  <a:pt x="916" y="544"/>
                </a:lnTo>
                <a:lnTo>
                  <a:pt x="916" y="545"/>
                </a:lnTo>
                <a:lnTo>
                  <a:pt x="915" y="545"/>
                </a:lnTo>
                <a:lnTo>
                  <a:pt x="915" y="545"/>
                </a:lnTo>
                <a:lnTo>
                  <a:pt x="913" y="548"/>
                </a:lnTo>
                <a:lnTo>
                  <a:pt x="913" y="550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5" y="553"/>
                </a:lnTo>
                <a:lnTo>
                  <a:pt x="914" y="554"/>
                </a:lnTo>
                <a:lnTo>
                  <a:pt x="913" y="557"/>
                </a:lnTo>
                <a:lnTo>
                  <a:pt x="913" y="558"/>
                </a:lnTo>
                <a:lnTo>
                  <a:pt x="913" y="559"/>
                </a:lnTo>
                <a:lnTo>
                  <a:pt x="914" y="563"/>
                </a:lnTo>
                <a:lnTo>
                  <a:pt x="913" y="566"/>
                </a:lnTo>
                <a:lnTo>
                  <a:pt x="913" y="568"/>
                </a:lnTo>
                <a:lnTo>
                  <a:pt x="913" y="572"/>
                </a:lnTo>
                <a:lnTo>
                  <a:pt x="913" y="573"/>
                </a:lnTo>
                <a:lnTo>
                  <a:pt x="914" y="573"/>
                </a:lnTo>
                <a:lnTo>
                  <a:pt x="914" y="573"/>
                </a:lnTo>
                <a:lnTo>
                  <a:pt x="914" y="573"/>
                </a:lnTo>
                <a:lnTo>
                  <a:pt x="915" y="574"/>
                </a:lnTo>
                <a:lnTo>
                  <a:pt x="915" y="574"/>
                </a:lnTo>
                <a:lnTo>
                  <a:pt x="915" y="574"/>
                </a:lnTo>
                <a:lnTo>
                  <a:pt x="914" y="575"/>
                </a:lnTo>
                <a:lnTo>
                  <a:pt x="914" y="575"/>
                </a:lnTo>
                <a:lnTo>
                  <a:pt x="913" y="577"/>
                </a:lnTo>
                <a:lnTo>
                  <a:pt x="912" y="578"/>
                </a:lnTo>
                <a:lnTo>
                  <a:pt x="912" y="578"/>
                </a:lnTo>
                <a:lnTo>
                  <a:pt x="910" y="581"/>
                </a:lnTo>
                <a:lnTo>
                  <a:pt x="909" y="582"/>
                </a:lnTo>
                <a:lnTo>
                  <a:pt x="906" y="583"/>
                </a:lnTo>
                <a:lnTo>
                  <a:pt x="905" y="585"/>
                </a:lnTo>
                <a:lnTo>
                  <a:pt x="904" y="585"/>
                </a:lnTo>
                <a:lnTo>
                  <a:pt x="904" y="586"/>
                </a:lnTo>
                <a:lnTo>
                  <a:pt x="904" y="586"/>
                </a:lnTo>
                <a:lnTo>
                  <a:pt x="903" y="587"/>
                </a:lnTo>
                <a:lnTo>
                  <a:pt x="902" y="587"/>
                </a:lnTo>
                <a:lnTo>
                  <a:pt x="901" y="588"/>
                </a:lnTo>
                <a:lnTo>
                  <a:pt x="898" y="589"/>
                </a:lnTo>
                <a:lnTo>
                  <a:pt x="897" y="590"/>
                </a:lnTo>
                <a:lnTo>
                  <a:pt x="897" y="593"/>
                </a:lnTo>
                <a:lnTo>
                  <a:pt x="898" y="595"/>
                </a:lnTo>
                <a:lnTo>
                  <a:pt x="899" y="595"/>
                </a:lnTo>
                <a:lnTo>
                  <a:pt x="900" y="595"/>
                </a:lnTo>
                <a:lnTo>
                  <a:pt x="901" y="595"/>
                </a:lnTo>
                <a:lnTo>
                  <a:pt x="901" y="595"/>
                </a:lnTo>
                <a:lnTo>
                  <a:pt x="902" y="596"/>
                </a:lnTo>
                <a:lnTo>
                  <a:pt x="903" y="597"/>
                </a:lnTo>
                <a:lnTo>
                  <a:pt x="904" y="598"/>
                </a:lnTo>
                <a:lnTo>
                  <a:pt x="905" y="598"/>
                </a:lnTo>
                <a:lnTo>
                  <a:pt x="906" y="598"/>
                </a:lnTo>
                <a:lnTo>
                  <a:pt x="907" y="598"/>
                </a:lnTo>
                <a:lnTo>
                  <a:pt x="908" y="598"/>
                </a:lnTo>
                <a:lnTo>
                  <a:pt x="908" y="597"/>
                </a:lnTo>
                <a:lnTo>
                  <a:pt x="909" y="597"/>
                </a:lnTo>
                <a:lnTo>
                  <a:pt x="910" y="598"/>
                </a:lnTo>
                <a:lnTo>
                  <a:pt x="911" y="598"/>
                </a:lnTo>
                <a:lnTo>
                  <a:pt x="911" y="598"/>
                </a:lnTo>
                <a:lnTo>
                  <a:pt x="912" y="599"/>
                </a:lnTo>
                <a:lnTo>
                  <a:pt x="912" y="599"/>
                </a:lnTo>
                <a:lnTo>
                  <a:pt x="912" y="599"/>
                </a:lnTo>
                <a:lnTo>
                  <a:pt x="912" y="600"/>
                </a:lnTo>
                <a:lnTo>
                  <a:pt x="912" y="601"/>
                </a:lnTo>
                <a:lnTo>
                  <a:pt x="913" y="601"/>
                </a:lnTo>
                <a:lnTo>
                  <a:pt x="913" y="602"/>
                </a:lnTo>
                <a:lnTo>
                  <a:pt x="913" y="602"/>
                </a:lnTo>
                <a:lnTo>
                  <a:pt x="913" y="603"/>
                </a:lnTo>
                <a:lnTo>
                  <a:pt x="913" y="604"/>
                </a:lnTo>
                <a:lnTo>
                  <a:pt x="914" y="604"/>
                </a:lnTo>
                <a:lnTo>
                  <a:pt x="915" y="605"/>
                </a:lnTo>
                <a:lnTo>
                  <a:pt x="915" y="605"/>
                </a:lnTo>
                <a:lnTo>
                  <a:pt x="916" y="605"/>
                </a:lnTo>
                <a:lnTo>
                  <a:pt x="917" y="605"/>
                </a:lnTo>
                <a:lnTo>
                  <a:pt x="917" y="606"/>
                </a:lnTo>
                <a:lnTo>
                  <a:pt x="918" y="606"/>
                </a:lnTo>
                <a:lnTo>
                  <a:pt x="918" y="607"/>
                </a:lnTo>
                <a:lnTo>
                  <a:pt x="919" y="608"/>
                </a:lnTo>
                <a:lnTo>
                  <a:pt x="919" y="609"/>
                </a:lnTo>
                <a:lnTo>
                  <a:pt x="919" y="609"/>
                </a:lnTo>
                <a:lnTo>
                  <a:pt x="920" y="610"/>
                </a:lnTo>
                <a:lnTo>
                  <a:pt x="921" y="610"/>
                </a:lnTo>
                <a:lnTo>
                  <a:pt x="921" y="610"/>
                </a:lnTo>
                <a:lnTo>
                  <a:pt x="922" y="611"/>
                </a:lnTo>
                <a:lnTo>
                  <a:pt x="923" y="612"/>
                </a:lnTo>
                <a:lnTo>
                  <a:pt x="923" y="612"/>
                </a:lnTo>
                <a:lnTo>
                  <a:pt x="923" y="613"/>
                </a:lnTo>
                <a:lnTo>
                  <a:pt x="923" y="614"/>
                </a:lnTo>
                <a:lnTo>
                  <a:pt x="922" y="615"/>
                </a:lnTo>
                <a:lnTo>
                  <a:pt x="923" y="616"/>
                </a:lnTo>
                <a:lnTo>
                  <a:pt x="924" y="620"/>
                </a:lnTo>
                <a:lnTo>
                  <a:pt x="924" y="621"/>
                </a:lnTo>
                <a:lnTo>
                  <a:pt x="924" y="621"/>
                </a:lnTo>
                <a:lnTo>
                  <a:pt x="924" y="621"/>
                </a:lnTo>
                <a:lnTo>
                  <a:pt x="925" y="622"/>
                </a:lnTo>
                <a:lnTo>
                  <a:pt x="926" y="624"/>
                </a:lnTo>
                <a:lnTo>
                  <a:pt x="926" y="624"/>
                </a:lnTo>
                <a:lnTo>
                  <a:pt x="925" y="626"/>
                </a:lnTo>
                <a:lnTo>
                  <a:pt x="925" y="627"/>
                </a:lnTo>
                <a:lnTo>
                  <a:pt x="924" y="630"/>
                </a:lnTo>
                <a:lnTo>
                  <a:pt x="924" y="631"/>
                </a:lnTo>
                <a:lnTo>
                  <a:pt x="924" y="631"/>
                </a:lnTo>
                <a:lnTo>
                  <a:pt x="924" y="631"/>
                </a:lnTo>
                <a:lnTo>
                  <a:pt x="924" y="632"/>
                </a:lnTo>
                <a:lnTo>
                  <a:pt x="924" y="633"/>
                </a:lnTo>
                <a:lnTo>
                  <a:pt x="923" y="634"/>
                </a:lnTo>
                <a:lnTo>
                  <a:pt x="923" y="635"/>
                </a:lnTo>
                <a:lnTo>
                  <a:pt x="923" y="636"/>
                </a:lnTo>
                <a:lnTo>
                  <a:pt x="922" y="637"/>
                </a:lnTo>
                <a:lnTo>
                  <a:pt x="922" y="638"/>
                </a:lnTo>
                <a:lnTo>
                  <a:pt x="921" y="639"/>
                </a:lnTo>
                <a:lnTo>
                  <a:pt x="920" y="642"/>
                </a:lnTo>
                <a:lnTo>
                  <a:pt x="920" y="643"/>
                </a:lnTo>
                <a:lnTo>
                  <a:pt x="919" y="644"/>
                </a:lnTo>
                <a:lnTo>
                  <a:pt x="918" y="647"/>
                </a:lnTo>
                <a:lnTo>
                  <a:pt x="917" y="648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49"/>
                </a:lnTo>
                <a:lnTo>
                  <a:pt x="916" y="650"/>
                </a:lnTo>
                <a:lnTo>
                  <a:pt x="916" y="651"/>
                </a:lnTo>
                <a:lnTo>
                  <a:pt x="916" y="651"/>
                </a:lnTo>
                <a:lnTo>
                  <a:pt x="916" y="652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5" y="653"/>
                </a:lnTo>
                <a:lnTo>
                  <a:pt x="911" y="655"/>
                </a:lnTo>
                <a:lnTo>
                  <a:pt x="910" y="656"/>
                </a:lnTo>
                <a:lnTo>
                  <a:pt x="906" y="656"/>
                </a:lnTo>
                <a:lnTo>
                  <a:pt x="901" y="658"/>
                </a:lnTo>
                <a:lnTo>
                  <a:pt x="898" y="661"/>
                </a:lnTo>
                <a:lnTo>
                  <a:pt x="893" y="663"/>
                </a:lnTo>
                <a:lnTo>
                  <a:pt x="887" y="665"/>
                </a:lnTo>
                <a:lnTo>
                  <a:pt x="887" y="665"/>
                </a:lnTo>
                <a:lnTo>
                  <a:pt x="885" y="665"/>
                </a:lnTo>
                <a:lnTo>
                  <a:pt x="882" y="669"/>
                </a:lnTo>
                <a:lnTo>
                  <a:pt x="882" y="669"/>
                </a:lnTo>
                <a:lnTo>
                  <a:pt x="881" y="670"/>
                </a:lnTo>
                <a:lnTo>
                  <a:pt x="881" y="671"/>
                </a:lnTo>
                <a:lnTo>
                  <a:pt x="880" y="672"/>
                </a:lnTo>
                <a:lnTo>
                  <a:pt x="876" y="674"/>
                </a:lnTo>
                <a:lnTo>
                  <a:pt x="875" y="674"/>
                </a:lnTo>
                <a:lnTo>
                  <a:pt x="875" y="675"/>
                </a:lnTo>
                <a:lnTo>
                  <a:pt x="874" y="676"/>
                </a:lnTo>
                <a:lnTo>
                  <a:pt x="873" y="677"/>
                </a:lnTo>
                <a:lnTo>
                  <a:pt x="873" y="678"/>
                </a:lnTo>
                <a:lnTo>
                  <a:pt x="872" y="679"/>
                </a:lnTo>
                <a:lnTo>
                  <a:pt x="871" y="679"/>
                </a:lnTo>
                <a:lnTo>
                  <a:pt x="871" y="679"/>
                </a:lnTo>
                <a:lnTo>
                  <a:pt x="869" y="680"/>
                </a:lnTo>
                <a:lnTo>
                  <a:pt x="869" y="680"/>
                </a:lnTo>
                <a:lnTo>
                  <a:pt x="868" y="680"/>
                </a:lnTo>
                <a:lnTo>
                  <a:pt x="868" y="681"/>
                </a:lnTo>
                <a:lnTo>
                  <a:pt x="867" y="681"/>
                </a:lnTo>
                <a:lnTo>
                  <a:pt x="867" y="681"/>
                </a:lnTo>
                <a:lnTo>
                  <a:pt x="862" y="681"/>
                </a:lnTo>
                <a:lnTo>
                  <a:pt x="860" y="683"/>
                </a:lnTo>
                <a:lnTo>
                  <a:pt x="860" y="683"/>
                </a:lnTo>
                <a:lnTo>
                  <a:pt x="858" y="684"/>
                </a:lnTo>
                <a:lnTo>
                  <a:pt x="857" y="685"/>
                </a:lnTo>
                <a:lnTo>
                  <a:pt x="857" y="685"/>
                </a:lnTo>
                <a:lnTo>
                  <a:pt x="856" y="686"/>
                </a:lnTo>
                <a:lnTo>
                  <a:pt x="856" y="686"/>
                </a:lnTo>
                <a:lnTo>
                  <a:pt x="855" y="687"/>
                </a:lnTo>
                <a:lnTo>
                  <a:pt x="854" y="688"/>
                </a:lnTo>
                <a:lnTo>
                  <a:pt x="853" y="688"/>
                </a:lnTo>
                <a:lnTo>
                  <a:pt x="852" y="689"/>
                </a:lnTo>
                <a:lnTo>
                  <a:pt x="851" y="690"/>
                </a:lnTo>
                <a:lnTo>
                  <a:pt x="850" y="691"/>
                </a:lnTo>
                <a:lnTo>
                  <a:pt x="850" y="691"/>
                </a:lnTo>
                <a:lnTo>
                  <a:pt x="849" y="692"/>
                </a:lnTo>
                <a:lnTo>
                  <a:pt x="848" y="693"/>
                </a:lnTo>
                <a:lnTo>
                  <a:pt x="845" y="695"/>
                </a:lnTo>
                <a:lnTo>
                  <a:pt x="844" y="696"/>
                </a:lnTo>
                <a:lnTo>
                  <a:pt x="839" y="700"/>
                </a:lnTo>
                <a:lnTo>
                  <a:pt x="837" y="702"/>
                </a:lnTo>
                <a:lnTo>
                  <a:pt x="836" y="702"/>
                </a:lnTo>
                <a:lnTo>
                  <a:pt x="835" y="703"/>
                </a:lnTo>
                <a:lnTo>
                  <a:pt x="834" y="704"/>
                </a:lnTo>
                <a:lnTo>
                  <a:pt x="828" y="707"/>
                </a:lnTo>
                <a:lnTo>
                  <a:pt x="819" y="712"/>
                </a:lnTo>
                <a:lnTo>
                  <a:pt x="812" y="715"/>
                </a:lnTo>
                <a:lnTo>
                  <a:pt x="810" y="718"/>
                </a:lnTo>
                <a:lnTo>
                  <a:pt x="809" y="718"/>
                </a:lnTo>
                <a:lnTo>
                  <a:pt x="808" y="718"/>
                </a:lnTo>
                <a:lnTo>
                  <a:pt x="807" y="718"/>
                </a:lnTo>
                <a:lnTo>
                  <a:pt x="807" y="719"/>
                </a:lnTo>
                <a:lnTo>
                  <a:pt x="806" y="719"/>
                </a:lnTo>
                <a:lnTo>
                  <a:pt x="805" y="719"/>
                </a:lnTo>
                <a:lnTo>
                  <a:pt x="804" y="720"/>
                </a:lnTo>
                <a:lnTo>
                  <a:pt x="803" y="720"/>
                </a:lnTo>
                <a:lnTo>
                  <a:pt x="803" y="720"/>
                </a:lnTo>
                <a:lnTo>
                  <a:pt x="802" y="721"/>
                </a:lnTo>
                <a:lnTo>
                  <a:pt x="800" y="722"/>
                </a:lnTo>
                <a:lnTo>
                  <a:pt x="797" y="725"/>
                </a:lnTo>
                <a:lnTo>
                  <a:pt x="796" y="727"/>
                </a:lnTo>
                <a:lnTo>
                  <a:pt x="794" y="728"/>
                </a:lnTo>
                <a:lnTo>
                  <a:pt x="792" y="730"/>
                </a:lnTo>
                <a:lnTo>
                  <a:pt x="792" y="731"/>
                </a:lnTo>
                <a:lnTo>
                  <a:pt x="791" y="731"/>
                </a:lnTo>
                <a:lnTo>
                  <a:pt x="791" y="731"/>
                </a:lnTo>
                <a:lnTo>
                  <a:pt x="790" y="730"/>
                </a:lnTo>
                <a:lnTo>
                  <a:pt x="789" y="730"/>
                </a:lnTo>
                <a:lnTo>
                  <a:pt x="789" y="730"/>
                </a:lnTo>
                <a:lnTo>
                  <a:pt x="789" y="730"/>
                </a:lnTo>
                <a:lnTo>
                  <a:pt x="788" y="731"/>
                </a:lnTo>
                <a:lnTo>
                  <a:pt x="787" y="735"/>
                </a:lnTo>
                <a:lnTo>
                  <a:pt x="785" y="737"/>
                </a:lnTo>
                <a:lnTo>
                  <a:pt x="783" y="737"/>
                </a:lnTo>
                <a:lnTo>
                  <a:pt x="778" y="734"/>
                </a:lnTo>
                <a:lnTo>
                  <a:pt x="777" y="734"/>
                </a:lnTo>
                <a:lnTo>
                  <a:pt x="775" y="734"/>
                </a:lnTo>
                <a:lnTo>
                  <a:pt x="774" y="734"/>
                </a:lnTo>
                <a:lnTo>
                  <a:pt x="767" y="732"/>
                </a:lnTo>
                <a:lnTo>
                  <a:pt x="766" y="731"/>
                </a:lnTo>
                <a:lnTo>
                  <a:pt x="766" y="731"/>
                </a:lnTo>
                <a:lnTo>
                  <a:pt x="765" y="731"/>
                </a:lnTo>
                <a:lnTo>
                  <a:pt x="763" y="731"/>
                </a:lnTo>
                <a:lnTo>
                  <a:pt x="763" y="731"/>
                </a:lnTo>
                <a:lnTo>
                  <a:pt x="762" y="730"/>
                </a:lnTo>
                <a:lnTo>
                  <a:pt x="761" y="729"/>
                </a:lnTo>
                <a:lnTo>
                  <a:pt x="760" y="729"/>
                </a:lnTo>
                <a:lnTo>
                  <a:pt x="759" y="728"/>
                </a:lnTo>
                <a:lnTo>
                  <a:pt x="756" y="727"/>
                </a:lnTo>
                <a:lnTo>
                  <a:pt x="756" y="724"/>
                </a:lnTo>
                <a:lnTo>
                  <a:pt x="755" y="724"/>
                </a:lnTo>
                <a:lnTo>
                  <a:pt x="752" y="721"/>
                </a:lnTo>
                <a:lnTo>
                  <a:pt x="751" y="721"/>
                </a:lnTo>
                <a:lnTo>
                  <a:pt x="751" y="721"/>
                </a:lnTo>
                <a:lnTo>
                  <a:pt x="750" y="720"/>
                </a:lnTo>
                <a:lnTo>
                  <a:pt x="750" y="720"/>
                </a:lnTo>
                <a:lnTo>
                  <a:pt x="749" y="720"/>
                </a:lnTo>
                <a:lnTo>
                  <a:pt x="748" y="720"/>
                </a:lnTo>
                <a:lnTo>
                  <a:pt x="748" y="720"/>
                </a:lnTo>
                <a:lnTo>
                  <a:pt x="746" y="719"/>
                </a:lnTo>
                <a:lnTo>
                  <a:pt x="746" y="719"/>
                </a:lnTo>
                <a:lnTo>
                  <a:pt x="746" y="719"/>
                </a:lnTo>
                <a:lnTo>
                  <a:pt x="744" y="718"/>
                </a:lnTo>
                <a:lnTo>
                  <a:pt x="744" y="718"/>
                </a:lnTo>
                <a:lnTo>
                  <a:pt x="743" y="718"/>
                </a:lnTo>
                <a:lnTo>
                  <a:pt x="743" y="718"/>
                </a:lnTo>
                <a:lnTo>
                  <a:pt x="743" y="718"/>
                </a:lnTo>
                <a:lnTo>
                  <a:pt x="741" y="717"/>
                </a:lnTo>
                <a:lnTo>
                  <a:pt x="737" y="717"/>
                </a:lnTo>
                <a:lnTo>
                  <a:pt x="737" y="716"/>
                </a:lnTo>
                <a:lnTo>
                  <a:pt x="735" y="715"/>
                </a:lnTo>
                <a:lnTo>
                  <a:pt x="734" y="715"/>
                </a:lnTo>
                <a:lnTo>
                  <a:pt x="730" y="713"/>
                </a:lnTo>
                <a:lnTo>
                  <a:pt x="730" y="713"/>
                </a:lnTo>
                <a:lnTo>
                  <a:pt x="726" y="715"/>
                </a:lnTo>
                <a:lnTo>
                  <a:pt x="725" y="716"/>
                </a:lnTo>
                <a:lnTo>
                  <a:pt x="725" y="718"/>
                </a:lnTo>
                <a:lnTo>
                  <a:pt x="724" y="720"/>
                </a:lnTo>
                <a:lnTo>
                  <a:pt x="723" y="721"/>
                </a:lnTo>
                <a:lnTo>
                  <a:pt x="722" y="727"/>
                </a:lnTo>
                <a:lnTo>
                  <a:pt x="720" y="730"/>
                </a:lnTo>
                <a:lnTo>
                  <a:pt x="718" y="734"/>
                </a:lnTo>
                <a:lnTo>
                  <a:pt x="718" y="735"/>
                </a:lnTo>
                <a:lnTo>
                  <a:pt x="717" y="735"/>
                </a:lnTo>
                <a:lnTo>
                  <a:pt x="717" y="736"/>
                </a:lnTo>
                <a:lnTo>
                  <a:pt x="716" y="737"/>
                </a:lnTo>
                <a:lnTo>
                  <a:pt x="716" y="738"/>
                </a:lnTo>
                <a:lnTo>
                  <a:pt x="715" y="738"/>
                </a:lnTo>
                <a:lnTo>
                  <a:pt x="715" y="739"/>
                </a:lnTo>
                <a:lnTo>
                  <a:pt x="715" y="739"/>
                </a:lnTo>
                <a:lnTo>
                  <a:pt x="714" y="739"/>
                </a:lnTo>
                <a:lnTo>
                  <a:pt x="714" y="740"/>
                </a:lnTo>
                <a:lnTo>
                  <a:pt x="714" y="741"/>
                </a:lnTo>
                <a:lnTo>
                  <a:pt x="713" y="741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3" y="742"/>
                </a:lnTo>
                <a:lnTo>
                  <a:pt x="712" y="743"/>
                </a:lnTo>
                <a:lnTo>
                  <a:pt x="711" y="743"/>
                </a:lnTo>
                <a:lnTo>
                  <a:pt x="712" y="744"/>
                </a:lnTo>
                <a:lnTo>
                  <a:pt x="712" y="744"/>
                </a:lnTo>
                <a:lnTo>
                  <a:pt x="711" y="746"/>
                </a:lnTo>
                <a:lnTo>
                  <a:pt x="711" y="746"/>
                </a:lnTo>
                <a:lnTo>
                  <a:pt x="710" y="749"/>
                </a:lnTo>
                <a:lnTo>
                  <a:pt x="709" y="750"/>
                </a:lnTo>
                <a:lnTo>
                  <a:pt x="709" y="750"/>
                </a:lnTo>
                <a:lnTo>
                  <a:pt x="708" y="751"/>
                </a:lnTo>
                <a:lnTo>
                  <a:pt x="707" y="752"/>
                </a:lnTo>
                <a:lnTo>
                  <a:pt x="707" y="752"/>
                </a:lnTo>
                <a:lnTo>
                  <a:pt x="707" y="752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7" y="753"/>
                </a:lnTo>
                <a:lnTo>
                  <a:pt x="706" y="753"/>
                </a:lnTo>
                <a:lnTo>
                  <a:pt x="706" y="754"/>
                </a:lnTo>
                <a:lnTo>
                  <a:pt x="706" y="754"/>
                </a:lnTo>
                <a:lnTo>
                  <a:pt x="706" y="755"/>
                </a:lnTo>
                <a:lnTo>
                  <a:pt x="703" y="759"/>
                </a:lnTo>
                <a:lnTo>
                  <a:pt x="703" y="759"/>
                </a:lnTo>
                <a:lnTo>
                  <a:pt x="699" y="760"/>
                </a:lnTo>
                <a:lnTo>
                  <a:pt x="697" y="763"/>
                </a:lnTo>
                <a:lnTo>
                  <a:pt x="698" y="766"/>
                </a:lnTo>
                <a:lnTo>
                  <a:pt x="698" y="766"/>
                </a:lnTo>
                <a:lnTo>
                  <a:pt x="698" y="766"/>
                </a:lnTo>
                <a:lnTo>
                  <a:pt x="698" y="767"/>
                </a:lnTo>
                <a:lnTo>
                  <a:pt x="699" y="769"/>
                </a:lnTo>
                <a:lnTo>
                  <a:pt x="698" y="769"/>
                </a:lnTo>
                <a:lnTo>
                  <a:pt x="697" y="770"/>
                </a:lnTo>
                <a:lnTo>
                  <a:pt x="696" y="770"/>
                </a:lnTo>
                <a:lnTo>
                  <a:pt x="695" y="770"/>
                </a:lnTo>
                <a:lnTo>
                  <a:pt x="693" y="773"/>
                </a:lnTo>
                <a:lnTo>
                  <a:pt x="692" y="775"/>
                </a:lnTo>
                <a:lnTo>
                  <a:pt x="690" y="779"/>
                </a:lnTo>
                <a:lnTo>
                  <a:pt x="689" y="779"/>
                </a:lnTo>
                <a:lnTo>
                  <a:pt x="687" y="779"/>
                </a:lnTo>
                <a:lnTo>
                  <a:pt x="685" y="782"/>
                </a:lnTo>
                <a:lnTo>
                  <a:pt x="682" y="784"/>
                </a:lnTo>
                <a:lnTo>
                  <a:pt x="681" y="785"/>
                </a:lnTo>
                <a:lnTo>
                  <a:pt x="679" y="789"/>
                </a:lnTo>
                <a:lnTo>
                  <a:pt x="678" y="791"/>
                </a:lnTo>
                <a:lnTo>
                  <a:pt x="677" y="794"/>
                </a:lnTo>
                <a:lnTo>
                  <a:pt x="676" y="795"/>
                </a:lnTo>
                <a:lnTo>
                  <a:pt x="674" y="796"/>
                </a:lnTo>
                <a:lnTo>
                  <a:pt x="674" y="799"/>
                </a:lnTo>
                <a:lnTo>
                  <a:pt x="673" y="802"/>
                </a:lnTo>
                <a:lnTo>
                  <a:pt x="671" y="804"/>
                </a:lnTo>
                <a:lnTo>
                  <a:pt x="669" y="804"/>
                </a:lnTo>
                <a:lnTo>
                  <a:pt x="669" y="804"/>
                </a:lnTo>
                <a:lnTo>
                  <a:pt x="667" y="804"/>
                </a:lnTo>
                <a:lnTo>
                  <a:pt x="667" y="805"/>
                </a:lnTo>
                <a:lnTo>
                  <a:pt x="665" y="805"/>
                </a:lnTo>
                <a:lnTo>
                  <a:pt x="664" y="805"/>
                </a:lnTo>
                <a:lnTo>
                  <a:pt x="663" y="805"/>
                </a:lnTo>
                <a:lnTo>
                  <a:pt x="663" y="806"/>
                </a:lnTo>
                <a:lnTo>
                  <a:pt x="661" y="807"/>
                </a:lnTo>
                <a:lnTo>
                  <a:pt x="660" y="808"/>
                </a:lnTo>
                <a:lnTo>
                  <a:pt x="659" y="809"/>
                </a:lnTo>
                <a:lnTo>
                  <a:pt x="659" y="809"/>
                </a:lnTo>
                <a:lnTo>
                  <a:pt x="656" y="811"/>
                </a:lnTo>
                <a:lnTo>
                  <a:pt x="653" y="812"/>
                </a:lnTo>
                <a:lnTo>
                  <a:pt x="651" y="814"/>
                </a:lnTo>
                <a:lnTo>
                  <a:pt x="649" y="816"/>
                </a:lnTo>
                <a:lnTo>
                  <a:pt x="648" y="817"/>
                </a:lnTo>
                <a:lnTo>
                  <a:pt x="647" y="818"/>
                </a:lnTo>
                <a:lnTo>
                  <a:pt x="646" y="819"/>
                </a:lnTo>
                <a:lnTo>
                  <a:pt x="644" y="814"/>
                </a:lnTo>
                <a:lnTo>
                  <a:pt x="644" y="814"/>
                </a:lnTo>
                <a:lnTo>
                  <a:pt x="644" y="815"/>
                </a:lnTo>
                <a:lnTo>
                  <a:pt x="642" y="816"/>
                </a:lnTo>
                <a:lnTo>
                  <a:pt x="642" y="816"/>
                </a:lnTo>
                <a:lnTo>
                  <a:pt x="641" y="816"/>
                </a:lnTo>
                <a:lnTo>
                  <a:pt x="639" y="816"/>
                </a:lnTo>
                <a:lnTo>
                  <a:pt x="639" y="816"/>
                </a:lnTo>
                <a:lnTo>
                  <a:pt x="639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8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7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6"/>
                </a:lnTo>
                <a:lnTo>
                  <a:pt x="636" y="815"/>
                </a:lnTo>
                <a:lnTo>
                  <a:pt x="635" y="815"/>
                </a:lnTo>
                <a:lnTo>
                  <a:pt x="635" y="816"/>
                </a:lnTo>
                <a:lnTo>
                  <a:pt x="635" y="816"/>
                </a:lnTo>
                <a:lnTo>
                  <a:pt x="635" y="816"/>
                </a:lnTo>
                <a:lnTo>
                  <a:pt x="634" y="816"/>
                </a:lnTo>
                <a:lnTo>
                  <a:pt x="634" y="816"/>
                </a:lnTo>
                <a:lnTo>
                  <a:pt x="633" y="816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5"/>
                </a:lnTo>
                <a:lnTo>
                  <a:pt x="633" y="816"/>
                </a:lnTo>
                <a:lnTo>
                  <a:pt x="632" y="816"/>
                </a:lnTo>
                <a:lnTo>
                  <a:pt x="631" y="819"/>
                </a:lnTo>
                <a:lnTo>
                  <a:pt x="630" y="820"/>
                </a:lnTo>
                <a:lnTo>
                  <a:pt x="628" y="820"/>
                </a:lnTo>
                <a:lnTo>
                  <a:pt x="628" y="819"/>
                </a:lnTo>
                <a:lnTo>
                  <a:pt x="627" y="820"/>
                </a:lnTo>
                <a:lnTo>
                  <a:pt x="626" y="822"/>
                </a:lnTo>
                <a:lnTo>
                  <a:pt x="624" y="821"/>
                </a:lnTo>
                <a:lnTo>
                  <a:pt x="624" y="821"/>
                </a:lnTo>
                <a:lnTo>
                  <a:pt x="624" y="821"/>
                </a:lnTo>
                <a:lnTo>
                  <a:pt x="622" y="821"/>
                </a:lnTo>
                <a:lnTo>
                  <a:pt x="621" y="821"/>
                </a:lnTo>
                <a:lnTo>
                  <a:pt x="619" y="821"/>
                </a:lnTo>
                <a:lnTo>
                  <a:pt x="618" y="821"/>
                </a:lnTo>
                <a:lnTo>
                  <a:pt x="617" y="821"/>
                </a:lnTo>
                <a:lnTo>
                  <a:pt x="615" y="821"/>
                </a:lnTo>
                <a:lnTo>
                  <a:pt x="615" y="821"/>
                </a:lnTo>
                <a:lnTo>
                  <a:pt x="614" y="821"/>
                </a:lnTo>
                <a:lnTo>
                  <a:pt x="612" y="821"/>
                </a:lnTo>
                <a:lnTo>
                  <a:pt x="611" y="821"/>
                </a:lnTo>
                <a:lnTo>
                  <a:pt x="611" y="821"/>
                </a:lnTo>
                <a:lnTo>
                  <a:pt x="610" y="821"/>
                </a:lnTo>
                <a:lnTo>
                  <a:pt x="610" y="821"/>
                </a:lnTo>
                <a:lnTo>
                  <a:pt x="608" y="821"/>
                </a:lnTo>
                <a:lnTo>
                  <a:pt x="608" y="821"/>
                </a:lnTo>
                <a:lnTo>
                  <a:pt x="606" y="822"/>
                </a:lnTo>
                <a:lnTo>
                  <a:pt x="606" y="822"/>
                </a:lnTo>
                <a:lnTo>
                  <a:pt x="605" y="823"/>
                </a:lnTo>
                <a:lnTo>
                  <a:pt x="604" y="823"/>
                </a:lnTo>
                <a:lnTo>
                  <a:pt x="603" y="823"/>
                </a:lnTo>
                <a:lnTo>
                  <a:pt x="603" y="823"/>
                </a:lnTo>
                <a:lnTo>
                  <a:pt x="601" y="824"/>
                </a:lnTo>
                <a:lnTo>
                  <a:pt x="600" y="825"/>
                </a:lnTo>
                <a:lnTo>
                  <a:pt x="600" y="825"/>
                </a:lnTo>
                <a:lnTo>
                  <a:pt x="599" y="826"/>
                </a:lnTo>
                <a:lnTo>
                  <a:pt x="598" y="827"/>
                </a:lnTo>
                <a:lnTo>
                  <a:pt x="597" y="828"/>
                </a:lnTo>
                <a:lnTo>
                  <a:pt x="595" y="828"/>
                </a:lnTo>
                <a:lnTo>
                  <a:pt x="595" y="828"/>
                </a:lnTo>
                <a:lnTo>
                  <a:pt x="593" y="829"/>
                </a:lnTo>
                <a:lnTo>
                  <a:pt x="592" y="829"/>
                </a:lnTo>
                <a:lnTo>
                  <a:pt x="592" y="830"/>
                </a:lnTo>
                <a:lnTo>
                  <a:pt x="590" y="830"/>
                </a:lnTo>
                <a:lnTo>
                  <a:pt x="589" y="831"/>
                </a:lnTo>
                <a:lnTo>
                  <a:pt x="588" y="831"/>
                </a:lnTo>
                <a:lnTo>
                  <a:pt x="588" y="831"/>
                </a:lnTo>
                <a:lnTo>
                  <a:pt x="587" y="831"/>
                </a:lnTo>
                <a:lnTo>
                  <a:pt x="585" y="832"/>
                </a:lnTo>
                <a:lnTo>
                  <a:pt x="585" y="832"/>
                </a:lnTo>
                <a:lnTo>
                  <a:pt x="583" y="832"/>
                </a:lnTo>
                <a:lnTo>
                  <a:pt x="583" y="833"/>
                </a:lnTo>
                <a:lnTo>
                  <a:pt x="582" y="833"/>
                </a:lnTo>
                <a:lnTo>
                  <a:pt x="580" y="834"/>
                </a:lnTo>
                <a:lnTo>
                  <a:pt x="578" y="834"/>
                </a:lnTo>
                <a:lnTo>
                  <a:pt x="575" y="834"/>
                </a:lnTo>
                <a:lnTo>
                  <a:pt x="574" y="834"/>
                </a:lnTo>
                <a:lnTo>
                  <a:pt x="572" y="834"/>
                </a:lnTo>
                <a:lnTo>
                  <a:pt x="571" y="834"/>
                </a:lnTo>
                <a:lnTo>
                  <a:pt x="570" y="834"/>
                </a:lnTo>
                <a:lnTo>
                  <a:pt x="569" y="834"/>
                </a:lnTo>
                <a:lnTo>
                  <a:pt x="567" y="834"/>
                </a:lnTo>
                <a:lnTo>
                  <a:pt x="565" y="834"/>
                </a:lnTo>
                <a:lnTo>
                  <a:pt x="564" y="834"/>
                </a:lnTo>
                <a:lnTo>
                  <a:pt x="562" y="836"/>
                </a:lnTo>
                <a:lnTo>
                  <a:pt x="560" y="838"/>
                </a:lnTo>
                <a:lnTo>
                  <a:pt x="559" y="839"/>
                </a:lnTo>
                <a:lnTo>
                  <a:pt x="558" y="840"/>
                </a:lnTo>
                <a:lnTo>
                  <a:pt x="555" y="841"/>
                </a:lnTo>
                <a:lnTo>
                  <a:pt x="553" y="841"/>
                </a:lnTo>
                <a:lnTo>
                  <a:pt x="551" y="842"/>
                </a:lnTo>
                <a:lnTo>
                  <a:pt x="550" y="842"/>
                </a:lnTo>
                <a:lnTo>
                  <a:pt x="550" y="842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1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40"/>
                </a:lnTo>
                <a:lnTo>
                  <a:pt x="550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9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8"/>
                </a:lnTo>
                <a:lnTo>
                  <a:pt x="549" y="837"/>
                </a:lnTo>
                <a:lnTo>
                  <a:pt x="549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7"/>
                </a:lnTo>
                <a:lnTo>
                  <a:pt x="548" y="836"/>
                </a:lnTo>
                <a:lnTo>
                  <a:pt x="548" y="836"/>
                </a:lnTo>
                <a:lnTo>
                  <a:pt x="548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5"/>
                </a:lnTo>
                <a:lnTo>
                  <a:pt x="547" y="834"/>
                </a:lnTo>
                <a:lnTo>
                  <a:pt x="547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6" y="834"/>
                </a:lnTo>
                <a:lnTo>
                  <a:pt x="545" y="834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5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4" y="833"/>
                </a:lnTo>
                <a:lnTo>
                  <a:pt x="543" y="833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3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2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2"/>
                </a:lnTo>
                <a:lnTo>
                  <a:pt x="541" y="831"/>
                </a:lnTo>
                <a:lnTo>
                  <a:pt x="541" y="831"/>
                </a:lnTo>
                <a:lnTo>
                  <a:pt x="541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40" y="831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8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7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0"/>
                </a:lnTo>
                <a:lnTo>
                  <a:pt x="536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1"/>
                </a:lnTo>
                <a:lnTo>
                  <a:pt x="537" y="832"/>
                </a:lnTo>
                <a:lnTo>
                  <a:pt x="537" y="832"/>
                </a:lnTo>
                <a:lnTo>
                  <a:pt x="536" y="832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6" y="831"/>
                </a:lnTo>
                <a:lnTo>
                  <a:pt x="535" y="831"/>
                </a:lnTo>
                <a:lnTo>
                  <a:pt x="535" y="832"/>
                </a:lnTo>
                <a:lnTo>
                  <a:pt x="535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2"/>
                </a:lnTo>
                <a:lnTo>
                  <a:pt x="536" y="833"/>
                </a:lnTo>
                <a:lnTo>
                  <a:pt x="535" y="833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5" y="832"/>
                </a:lnTo>
                <a:lnTo>
                  <a:pt x="534" y="832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4" y="834"/>
                </a:lnTo>
                <a:lnTo>
                  <a:pt x="534" y="834"/>
                </a:lnTo>
                <a:lnTo>
                  <a:pt x="534" y="833"/>
                </a:lnTo>
                <a:lnTo>
                  <a:pt x="534" y="833"/>
                </a:lnTo>
                <a:lnTo>
                  <a:pt x="534" y="833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5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4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5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4" y="836"/>
                </a:lnTo>
                <a:lnTo>
                  <a:pt x="535" y="836"/>
                </a:lnTo>
                <a:lnTo>
                  <a:pt x="535" y="836"/>
                </a:lnTo>
                <a:lnTo>
                  <a:pt x="535" y="837"/>
                </a:lnTo>
                <a:lnTo>
                  <a:pt x="535" y="837"/>
                </a:lnTo>
                <a:lnTo>
                  <a:pt x="535" y="837"/>
                </a:lnTo>
                <a:lnTo>
                  <a:pt x="534" y="837"/>
                </a:lnTo>
                <a:lnTo>
                  <a:pt x="534" y="837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4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8"/>
                </a:lnTo>
                <a:lnTo>
                  <a:pt x="535" y="839"/>
                </a:lnTo>
                <a:lnTo>
                  <a:pt x="535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6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39"/>
                </a:lnTo>
                <a:lnTo>
                  <a:pt x="535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0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4" y="841"/>
                </a:lnTo>
                <a:lnTo>
                  <a:pt x="535" y="841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5" y="842"/>
                </a:lnTo>
                <a:lnTo>
                  <a:pt x="534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5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3"/>
                </a:lnTo>
                <a:lnTo>
                  <a:pt x="536" y="844"/>
                </a:lnTo>
                <a:lnTo>
                  <a:pt x="536" y="844"/>
                </a:lnTo>
                <a:lnTo>
                  <a:pt x="535" y="844"/>
                </a:lnTo>
                <a:lnTo>
                  <a:pt x="535" y="844"/>
                </a:lnTo>
                <a:lnTo>
                  <a:pt x="535" y="844"/>
                </a:lnTo>
                <a:lnTo>
                  <a:pt x="534" y="844"/>
                </a:lnTo>
                <a:lnTo>
                  <a:pt x="534" y="844"/>
                </a:lnTo>
                <a:lnTo>
                  <a:pt x="534" y="845"/>
                </a:lnTo>
                <a:lnTo>
                  <a:pt x="534" y="845"/>
                </a:lnTo>
                <a:lnTo>
                  <a:pt x="534" y="845"/>
                </a:lnTo>
                <a:lnTo>
                  <a:pt x="534" y="846"/>
                </a:lnTo>
                <a:lnTo>
                  <a:pt x="534" y="846"/>
                </a:lnTo>
                <a:lnTo>
                  <a:pt x="535" y="846"/>
                </a:lnTo>
                <a:lnTo>
                  <a:pt x="535" y="846"/>
                </a:lnTo>
                <a:lnTo>
                  <a:pt x="534" y="846"/>
                </a:lnTo>
                <a:lnTo>
                  <a:pt x="534" y="846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7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8"/>
                </a:lnTo>
                <a:lnTo>
                  <a:pt x="534" y="849"/>
                </a:lnTo>
                <a:lnTo>
                  <a:pt x="534" y="849"/>
                </a:lnTo>
                <a:lnTo>
                  <a:pt x="534" y="849"/>
                </a:lnTo>
                <a:lnTo>
                  <a:pt x="533" y="849"/>
                </a:lnTo>
                <a:lnTo>
                  <a:pt x="533" y="849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0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1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2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3" y="853"/>
                </a:lnTo>
                <a:lnTo>
                  <a:pt x="534" y="853"/>
                </a:lnTo>
                <a:lnTo>
                  <a:pt x="533" y="855"/>
                </a:lnTo>
                <a:lnTo>
                  <a:pt x="532" y="856"/>
                </a:lnTo>
                <a:lnTo>
                  <a:pt x="532" y="857"/>
                </a:lnTo>
                <a:lnTo>
                  <a:pt x="533" y="857"/>
                </a:lnTo>
                <a:lnTo>
                  <a:pt x="533" y="858"/>
                </a:lnTo>
                <a:lnTo>
                  <a:pt x="532" y="859"/>
                </a:lnTo>
                <a:lnTo>
                  <a:pt x="532" y="860"/>
                </a:lnTo>
                <a:lnTo>
                  <a:pt x="533" y="861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3" y="862"/>
                </a:lnTo>
                <a:lnTo>
                  <a:pt x="532" y="862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2" y="863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4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5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6"/>
                </a:lnTo>
                <a:lnTo>
                  <a:pt x="533" y="867"/>
                </a:lnTo>
                <a:lnTo>
                  <a:pt x="533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7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2" y="868"/>
                </a:lnTo>
                <a:lnTo>
                  <a:pt x="533" y="868"/>
                </a:lnTo>
                <a:lnTo>
                  <a:pt x="533" y="868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3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69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0"/>
                </a:lnTo>
                <a:lnTo>
                  <a:pt x="532" y="871"/>
                </a:lnTo>
                <a:lnTo>
                  <a:pt x="532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3" y="871"/>
                </a:lnTo>
                <a:lnTo>
                  <a:pt x="534" y="871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4" y="872"/>
                </a:lnTo>
                <a:lnTo>
                  <a:pt x="533" y="872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3" y="873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4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5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6"/>
                </a:lnTo>
                <a:lnTo>
                  <a:pt x="534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3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7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8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79"/>
                </a:lnTo>
                <a:lnTo>
                  <a:pt x="532" y="880"/>
                </a:lnTo>
                <a:lnTo>
                  <a:pt x="533" y="880"/>
                </a:lnTo>
                <a:lnTo>
                  <a:pt x="533" y="880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1"/>
                </a:lnTo>
                <a:lnTo>
                  <a:pt x="533" y="882"/>
                </a:lnTo>
                <a:lnTo>
                  <a:pt x="534" y="882"/>
                </a:lnTo>
                <a:lnTo>
                  <a:pt x="533" y="883"/>
                </a:lnTo>
                <a:lnTo>
                  <a:pt x="532" y="884"/>
                </a:lnTo>
                <a:lnTo>
                  <a:pt x="532" y="884"/>
                </a:lnTo>
                <a:lnTo>
                  <a:pt x="531" y="884"/>
                </a:lnTo>
                <a:lnTo>
                  <a:pt x="531" y="885"/>
                </a:lnTo>
                <a:lnTo>
                  <a:pt x="529" y="885"/>
                </a:lnTo>
                <a:lnTo>
                  <a:pt x="530" y="885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31" y="886"/>
                </a:lnTo>
                <a:lnTo>
                  <a:pt x="530" y="887"/>
                </a:lnTo>
                <a:lnTo>
                  <a:pt x="530" y="887"/>
                </a:lnTo>
                <a:lnTo>
                  <a:pt x="530" y="886"/>
                </a:lnTo>
                <a:lnTo>
                  <a:pt x="530" y="886"/>
                </a:lnTo>
                <a:lnTo>
                  <a:pt x="530" y="886"/>
                </a:lnTo>
                <a:lnTo>
                  <a:pt x="529" y="887"/>
                </a:lnTo>
                <a:lnTo>
                  <a:pt x="529" y="887"/>
                </a:lnTo>
                <a:lnTo>
                  <a:pt x="529" y="887"/>
                </a:lnTo>
                <a:lnTo>
                  <a:pt x="529" y="888"/>
                </a:lnTo>
                <a:lnTo>
                  <a:pt x="529" y="889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0"/>
                </a:lnTo>
                <a:lnTo>
                  <a:pt x="529" y="891"/>
                </a:lnTo>
                <a:lnTo>
                  <a:pt x="528" y="891"/>
                </a:lnTo>
                <a:lnTo>
                  <a:pt x="528" y="891"/>
                </a:lnTo>
                <a:lnTo>
                  <a:pt x="528" y="892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7" y="893"/>
                </a:lnTo>
                <a:lnTo>
                  <a:pt x="526" y="893"/>
                </a:lnTo>
                <a:lnTo>
                  <a:pt x="524" y="893"/>
                </a:lnTo>
                <a:lnTo>
                  <a:pt x="524" y="894"/>
                </a:lnTo>
                <a:lnTo>
                  <a:pt x="524" y="894"/>
                </a:lnTo>
                <a:lnTo>
                  <a:pt x="524" y="894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6"/>
                </a:lnTo>
                <a:lnTo>
                  <a:pt x="523" y="897"/>
                </a:lnTo>
                <a:lnTo>
                  <a:pt x="523" y="897"/>
                </a:lnTo>
                <a:lnTo>
                  <a:pt x="523" y="898"/>
                </a:lnTo>
                <a:lnTo>
                  <a:pt x="523" y="898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899"/>
                </a:lnTo>
                <a:lnTo>
                  <a:pt x="523" y="900"/>
                </a:lnTo>
                <a:lnTo>
                  <a:pt x="523" y="900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1"/>
                </a:lnTo>
                <a:lnTo>
                  <a:pt x="523" y="902"/>
                </a:lnTo>
                <a:lnTo>
                  <a:pt x="522" y="902"/>
                </a:lnTo>
                <a:lnTo>
                  <a:pt x="522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1" y="903"/>
                </a:lnTo>
                <a:lnTo>
                  <a:pt x="520" y="903"/>
                </a:lnTo>
                <a:lnTo>
                  <a:pt x="520" y="903"/>
                </a:lnTo>
                <a:lnTo>
                  <a:pt x="520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3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2"/>
                </a:lnTo>
                <a:lnTo>
                  <a:pt x="519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3"/>
                </a:lnTo>
                <a:lnTo>
                  <a:pt x="518" y="904"/>
                </a:lnTo>
                <a:lnTo>
                  <a:pt x="518" y="904"/>
                </a:lnTo>
                <a:lnTo>
                  <a:pt x="518" y="904"/>
                </a:lnTo>
                <a:lnTo>
                  <a:pt x="518" y="905"/>
                </a:lnTo>
                <a:lnTo>
                  <a:pt x="518" y="905"/>
                </a:lnTo>
                <a:lnTo>
                  <a:pt x="517" y="905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6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7"/>
                </a:lnTo>
                <a:lnTo>
                  <a:pt x="517" y="908"/>
                </a:lnTo>
                <a:lnTo>
                  <a:pt x="517" y="908"/>
                </a:lnTo>
                <a:lnTo>
                  <a:pt x="517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6" y="908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09"/>
                </a:lnTo>
                <a:lnTo>
                  <a:pt x="515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0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1"/>
                </a:lnTo>
                <a:lnTo>
                  <a:pt x="514" y="912"/>
                </a:lnTo>
                <a:lnTo>
                  <a:pt x="513" y="912"/>
                </a:lnTo>
                <a:lnTo>
                  <a:pt x="513" y="912"/>
                </a:lnTo>
                <a:lnTo>
                  <a:pt x="513" y="912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3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4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5"/>
                </a:lnTo>
                <a:lnTo>
                  <a:pt x="514" y="916"/>
                </a:lnTo>
                <a:lnTo>
                  <a:pt x="514" y="916"/>
                </a:lnTo>
                <a:lnTo>
                  <a:pt x="514" y="916"/>
                </a:lnTo>
                <a:lnTo>
                  <a:pt x="514" y="917"/>
                </a:lnTo>
                <a:lnTo>
                  <a:pt x="514" y="917"/>
                </a:lnTo>
                <a:lnTo>
                  <a:pt x="514" y="917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8"/>
                </a:lnTo>
                <a:lnTo>
                  <a:pt x="514" y="919"/>
                </a:lnTo>
                <a:lnTo>
                  <a:pt x="514" y="919"/>
                </a:lnTo>
                <a:lnTo>
                  <a:pt x="514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3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2" y="919"/>
                </a:lnTo>
                <a:lnTo>
                  <a:pt x="511" y="919"/>
                </a:lnTo>
                <a:lnTo>
                  <a:pt x="511" y="920"/>
                </a:lnTo>
                <a:lnTo>
                  <a:pt x="511" y="920"/>
                </a:lnTo>
                <a:lnTo>
                  <a:pt x="511" y="920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1" y="921"/>
                </a:lnTo>
                <a:lnTo>
                  <a:pt x="510" y="921"/>
                </a:lnTo>
                <a:lnTo>
                  <a:pt x="510" y="921"/>
                </a:lnTo>
                <a:lnTo>
                  <a:pt x="510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2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3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4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9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5"/>
                </a:lnTo>
                <a:lnTo>
                  <a:pt x="508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7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6"/>
                </a:lnTo>
                <a:lnTo>
                  <a:pt x="506" y="927"/>
                </a:lnTo>
                <a:lnTo>
                  <a:pt x="506" y="927"/>
                </a:lnTo>
                <a:lnTo>
                  <a:pt x="506" y="927"/>
                </a:lnTo>
                <a:lnTo>
                  <a:pt x="507" y="927"/>
                </a:lnTo>
                <a:lnTo>
                  <a:pt x="507" y="927"/>
                </a:lnTo>
                <a:lnTo>
                  <a:pt x="506" y="927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6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8"/>
                </a:lnTo>
                <a:lnTo>
                  <a:pt x="505" y="929"/>
                </a:lnTo>
                <a:lnTo>
                  <a:pt x="505" y="929"/>
                </a:lnTo>
                <a:lnTo>
                  <a:pt x="505" y="929"/>
                </a:lnTo>
                <a:lnTo>
                  <a:pt x="505" y="930"/>
                </a:lnTo>
                <a:lnTo>
                  <a:pt x="504" y="930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1"/>
                </a:lnTo>
                <a:lnTo>
                  <a:pt x="504" y="932"/>
                </a:lnTo>
                <a:lnTo>
                  <a:pt x="504" y="932"/>
                </a:lnTo>
                <a:lnTo>
                  <a:pt x="503" y="932"/>
                </a:lnTo>
                <a:lnTo>
                  <a:pt x="504" y="932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3"/>
                </a:lnTo>
                <a:lnTo>
                  <a:pt x="504" y="934"/>
                </a:lnTo>
                <a:lnTo>
                  <a:pt x="504" y="934"/>
                </a:lnTo>
                <a:lnTo>
                  <a:pt x="505" y="934"/>
                </a:lnTo>
                <a:lnTo>
                  <a:pt x="505" y="934"/>
                </a:lnTo>
                <a:lnTo>
                  <a:pt x="505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4"/>
                </a:lnTo>
                <a:lnTo>
                  <a:pt x="506" y="935"/>
                </a:lnTo>
                <a:lnTo>
                  <a:pt x="506" y="935"/>
                </a:lnTo>
                <a:lnTo>
                  <a:pt x="507" y="935"/>
                </a:lnTo>
                <a:lnTo>
                  <a:pt x="507" y="935"/>
                </a:lnTo>
                <a:lnTo>
                  <a:pt x="507" y="935"/>
                </a:lnTo>
                <a:lnTo>
                  <a:pt x="508" y="935"/>
                </a:lnTo>
                <a:lnTo>
                  <a:pt x="508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7" y="936"/>
                </a:lnTo>
                <a:lnTo>
                  <a:pt x="508" y="936"/>
                </a:lnTo>
                <a:lnTo>
                  <a:pt x="508" y="937"/>
                </a:lnTo>
                <a:lnTo>
                  <a:pt x="508" y="937"/>
                </a:lnTo>
                <a:lnTo>
                  <a:pt x="509" y="937"/>
                </a:lnTo>
                <a:lnTo>
                  <a:pt x="509" y="937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8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39"/>
                </a:lnTo>
                <a:lnTo>
                  <a:pt x="509" y="940"/>
                </a:lnTo>
                <a:lnTo>
                  <a:pt x="509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0"/>
                </a:lnTo>
                <a:lnTo>
                  <a:pt x="510" y="941"/>
                </a:lnTo>
                <a:lnTo>
                  <a:pt x="511" y="941"/>
                </a:lnTo>
                <a:lnTo>
                  <a:pt x="511" y="941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2"/>
                </a:lnTo>
                <a:lnTo>
                  <a:pt x="511" y="943"/>
                </a:lnTo>
                <a:lnTo>
                  <a:pt x="511" y="943"/>
                </a:lnTo>
                <a:lnTo>
                  <a:pt x="511" y="943"/>
                </a:lnTo>
                <a:lnTo>
                  <a:pt x="511" y="944"/>
                </a:lnTo>
                <a:lnTo>
                  <a:pt x="512" y="944"/>
                </a:lnTo>
                <a:lnTo>
                  <a:pt x="512" y="943"/>
                </a:lnTo>
                <a:lnTo>
                  <a:pt x="513" y="943"/>
                </a:lnTo>
                <a:lnTo>
                  <a:pt x="513" y="943"/>
                </a:lnTo>
                <a:lnTo>
                  <a:pt x="513" y="944"/>
                </a:lnTo>
                <a:lnTo>
                  <a:pt x="513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4"/>
                </a:lnTo>
                <a:lnTo>
                  <a:pt x="514" y="945"/>
                </a:lnTo>
                <a:lnTo>
                  <a:pt x="514" y="945"/>
                </a:lnTo>
                <a:lnTo>
                  <a:pt x="513" y="945"/>
                </a:lnTo>
                <a:lnTo>
                  <a:pt x="513" y="945"/>
                </a:lnTo>
                <a:lnTo>
                  <a:pt x="513" y="945"/>
                </a:lnTo>
                <a:lnTo>
                  <a:pt x="512" y="945"/>
                </a:lnTo>
                <a:lnTo>
                  <a:pt x="512" y="946"/>
                </a:lnTo>
                <a:lnTo>
                  <a:pt x="513" y="946"/>
                </a:lnTo>
                <a:lnTo>
                  <a:pt x="513" y="946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7"/>
                </a:lnTo>
                <a:lnTo>
                  <a:pt x="513" y="948"/>
                </a:lnTo>
                <a:lnTo>
                  <a:pt x="514" y="948"/>
                </a:lnTo>
                <a:lnTo>
                  <a:pt x="513" y="948"/>
                </a:lnTo>
                <a:lnTo>
                  <a:pt x="512" y="949"/>
                </a:lnTo>
                <a:lnTo>
                  <a:pt x="511" y="949"/>
                </a:lnTo>
                <a:lnTo>
                  <a:pt x="511" y="949"/>
                </a:lnTo>
                <a:lnTo>
                  <a:pt x="511" y="949"/>
                </a:lnTo>
                <a:lnTo>
                  <a:pt x="510" y="949"/>
                </a:lnTo>
                <a:lnTo>
                  <a:pt x="509" y="949"/>
                </a:lnTo>
                <a:lnTo>
                  <a:pt x="509" y="949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0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9" y="951"/>
                </a:lnTo>
                <a:lnTo>
                  <a:pt x="508" y="951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2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3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5"/>
                </a:lnTo>
                <a:lnTo>
                  <a:pt x="508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5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6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7" y="957"/>
                </a:lnTo>
                <a:lnTo>
                  <a:pt x="506" y="957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8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59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0"/>
                </a:lnTo>
                <a:lnTo>
                  <a:pt x="506" y="961"/>
                </a:lnTo>
                <a:lnTo>
                  <a:pt x="506" y="961"/>
                </a:lnTo>
                <a:lnTo>
                  <a:pt x="506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1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5" y="962"/>
                </a:lnTo>
                <a:lnTo>
                  <a:pt x="504" y="962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3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4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4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5"/>
                </a:lnTo>
                <a:lnTo>
                  <a:pt x="503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6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2" y="967"/>
                </a:lnTo>
                <a:lnTo>
                  <a:pt x="501" y="967"/>
                </a:lnTo>
                <a:lnTo>
                  <a:pt x="501" y="967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1" y="968"/>
                </a:lnTo>
                <a:lnTo>
                  <a:pt x="500" y="968"/>
                </a:lnTo>
                <a:lnTo>
                  <a:pt x="500" y="969"/>
                </a:lnTo>
                <a:lnTo>
                  <a:pt x="500" y="969"/>
                </a:lnTo>
                <a:lnTo>
                  <a:pt x="500" y="969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500" y="970"/>
                </a:lnTo>
                <a:lnTo>
                  <a:pt x="499" y="970"/>
                </a:lnTo>
                <a:lnTo>
                  <a:pt x="499" y="970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9" y="971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2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3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4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5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6"/>
                </a:lnTo>
                <a:lnTo>
                  <a:pt x="498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7" y="977"/>
                </a:lnTo>
                <a:lnTo>
                  <a:pt x="496" y="977"/>
                </a:lnTo>
                <a:lnTo>
                  <a:pt x="496" y="978"/>
                </a:lnTo>
                <a:lnTo>
                  <a:pt x="495" y="978"/>
                </a:lnTo>
                <a:lnTo>
                  <a:pt x="495" y="978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5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79"/>
                </a:lnTo>
                <a:lnTo>
                  <a:pt x="494" y="980"/>
                </a:lnTo>
                <a:lnTo>
                  <a:pt x="494" y="980"/>
                </a:lnTo>
                <a:lnTo>
                  <a:pt x="494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80"/>
                </a:lnTo>
                <a:lnTo>
                  <a:pt x="493" y="979"/>
                </a:lnTo>
                <a:lnTo>
                  <a:pt x="492" y="978"/>
                </a:lnTo>
                <a:lnTo>
                  <a:pt x="491" y="978"/>
                </a:lnTo>
                <a:lnTo>
                  <a:pt x="491" y="978"/>
                </a:lnTo>
                <a:lnTo>
                  <a:pt x="491" y="977"/>
                </a:lnTo>
                <a:lnTo>
                  <a:pt x="490" y="977"/>
                </a:lnTo>
                <a:lnTo>
                  <a:pt x="490" y="977"/>
                </a:lnTo>
                <a:lnTo>
                  <a:pt x="488" y="977"/>
                </a:lnTo>
                <a:lnTo>
                  <a:pt x="488" y="977"/>
                </a:lnTo>
                <a:lnTo>
                  <a:pt x="488" y="977"/>
                </a:lnTo>
                <a:lnTo>
                  <a:pt x="487" y="977"/>
                </a:lnTo>
                <a:lnTo>
                  <a:pt x="486" y="977"/>
                </a:lnTo>
                <a:lnTo>
                  <a:pt x="486" y="977"/>
                </a:lnTo>
                <a:lnTo>
                  <a:pt x="484" y="977"/>
                </a:lnTo>
                <a:lnTo>
                  <a:pt x="484" y="977"/>
                </a:lnTo>
                <a:lnTo>
                  <a:pt x="484" y="977"/>
                </a:lnTo>
                <a:lnTo>
                  <a:pt x="483" y="977"/>
                </a:lnTo>
                <a:lnTo>
                  <a:pt x="483" y="976"/>
                </a:lnTo>
                <a:lnTo>
                  <a:pt x="479" y="975"/>
                </a:lnTo>
                <a:lnTo>
                  <a:pt x="477" y="974"/>
                </a:lnTo>
                <a:lnTo>
                  <a:pt x="475" y="972"/>
                </a:lnTo>
                <a:lnTo>
                  <a:pt x="472" y="972"/>
                </a:lnTo>
                <a:lnTo>
                  <a:pt x="470" y="972"/>
                </a:lnTo>
                <a:lnTo>
                  <a:pt x="468" y="971"/>
                </a:lnTo>
                <a:lnTo>
                  <a:pt x="465" y="970"/>
                </a:lnTo>
                <a:lnTo>
                  <a:pt x="465" y="970"/>
                </a:lnTo>
                <a:lnTo>
                  <a:pt x="464" y="970"/>
                </a:lnTo>
                <a:lnTo>
                  <a:pt x="463" y="970"/>
                </a:lnTo>
                <a:lnTo>
                  <a:pt x="461" y="969"/>
                </a:lnTo>
                <a:lnTo>
                  <a:pt x="460" y="968"/>
                </a:lnTo>
                <a:lnTo>
                  <a:pt x="459" y="968"/>
                </a:lnTo>
                <a:lnTo>
                  <a:pt x="459" y="970"/>
                </a:lnTo>
                <a:lnTo>
                  <a:pt x="458" y="974"/>
                </a:lnTo>
                <a:lnTo>
                  <a:pt x="458" y="974"/>
                </a:lnTo>
                <a:lnTo>
                  <a:pt x="458" y="977"/>
                </a:lnTo>
                <a:lnTo>
                  <a:pt x="458" y="977"/>
                </a:lnTo>
                <a:lnTo>
                  <a:pt x="458" y="980"/>
                </a:lnTo>
                <a:lnTo>
                  <a:pt x="457" y="981"/>
                </a:lnTo>
                <a:lnTo>
                  <a:pt x="456" y="981"/>
                </a:lnTo>
                <a:lnTo>
                  <a:pt x="457" y="981"/>
                </a:lnTo>
                <a:lnTo>
                  <a:pt x="457" y="982"/>
                </a:lnTo>
                <a:lnTo>
                  <a:pt x="457" y="984"/>
                </a:lnTo>
                <a:lnTo>
                  <a:pt x="455" y="986"/>
                </a:lnTo>
                <a:lnTo>
                  <a:pt x="454" y="986"/>
                </a:lnTo>
                <a:lnTo>
                  <a:pt x="453" y="986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5"/>
                </a:lnTo>
                <a:lnTo>
                  <a:pt x="452" y="986"/>
                </a:lnTo>
                <a:lnTo>
                  <a:pt x="452" y="985"/>
                </a:lnTo>
                <a:lnTo>
                  <a:pt x="452" y="986"/>
                </a:lnTo>
                <a:lnTo>
                  <a:pt x="452" y="986"/>
                </a:lnTo>
                <a:lnTo>
                  <a:pt x="451" y="986"/>
                </a:lnTo>
                <a:lnTo>
                  <a:pt x="451" y="986"/>
                </a:lnTo>
                <a:lnTo>
                  <a:pt x="451" y="985"/>
                </a:lnTo>
                <a:lnTo>
                  <a:pt x="451" y="984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1" y="983"/>
                </a:lnTo>
                <a:lnTo>
                  <a:pt x="452" y="983"/>
                </a:lnTo>
                <a:lnTo>
                  <a:pt x="452" y="982"/>
                </a:lnTo>
                <a:lnTo>
                  <a:pt x="452" y="981"/>
                </a:lnTo>
                <a:lnTo>
                  <a:pt x="453" y="981"/>
                </a:lnTo>
                <a:lnTo>
                  <a:pt x="453" y="980"/>
                </a:lnTo>
                <a:lnTo>
                  <a:pt x="454" y="980"/>
                </a:lnTo>
                <a:lnTo>
                  <a:pt x="454" y="979"/>
                </a:lnTo>
                <a:lnTo>
                  <a:pt x="455" y="977"/>
                </a:lnTo>
                <a:lnTo>
                  <a:pt x="455" y="974"/>
                </a:lnTo>
                <a:lnTo>
                  <a:pt x="456" y="967"/>
                </a:lnTo>
                <a:lnTo>
                  <a:pt x="456" y="967"/>
                </a:lnTo>
                <a:lnTo>
                  <a:pt x="456" y="966"/>
                </a:lnTo>
                <a:lnTo>
                  <a:pt x="455" y="966"/>
                </a:lnTo>
                <a:lnTo>
                  <a:pt x="455" y="966"/>
                </a:lnTo>
                <a:lnTo>
                  <a:pt x="454" y="965"/>
                </a:lnTo>
                <a:lnTo>
                  <a:pt x="453" y="965"/>
                </a:lnTo>
                <a:lnTo>
                  <a:pt x="453" y="965"/>
                </a:lnTo>
                <a:lnTo>
                  <a:pt x="453" y="964"/>
                </a:lnTo>
                <a:lnTo>
                  <a:pt x="452" y="964"/>
                </a:lnTo>
                <a:lnTo>
                  <a:pt x="452" y="963"/>
                </a:lnTo>
                <a:lnTo>
                  <a:pt x="452" y="963"/>
                </a:lnTo>
                <a:lnTo>
                  <a:pt x="451" y="963"/>
                </a:lnTo>
                <a:lnTo>
                  <a:pt x="451" y="963"/>
                </a:lnTo>
                <a:lnTo>
                  <a:pt x="451" y="963"/>
                </a:lnTo>
                <a:lnTo>
                  <a:pt x="450" y="963"/>
                </a:lnTo>
                <a:lnTo>
                  <a:pt x="450" y="963"/>
                </a:lnTo>
                <a:lnTo>
                  <a:pt x="450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9" y="963"/>
                </a:lnTo>
                <a:lnTo>
                  <a:pt x="448" y="963"/>
                </a:lnTo>
                <a:lnTo>
                  <a:pt x="448" y="962"/>
                </a:lnTo>
                <a:lnTo>
                  <a:pt x="448" y="962"/>
                </a:lnTo>
                <a:lnTo>
                  <a:pt x="448" y="962"/>
                </a:lnTo>
                <a:lnTo>
                  <a:pt x="447" y="962"/>
                </a:lnTo>
                <a:lnTo>
                  <a:pt x="447" y="962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7" y="961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6" y="961"/>
                </a:lnTo>
                <a:lnTo>
                  <a:pt x="446" y="962"/>
                </a:lnTo>
                <a:lnTo>
                  <a:pt x="446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2"/>
                </a:lnTo>
                <a:lnTo>
                  <a:pt x="445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4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1"/>
                </a:lnTo>
                <a:lnTo>
                  <a:pt x="443" y="960"/>
                </a:lnTo>
                <a:lnTo>
                  <a:pt x="442" y="960"/>
                </a:lnTo>
                <a:lnTo>
                  <a:pt x="442" y="960"/>
                </a:lnTo>
                <a:lnTo>
                  <a:pt x="441" y="960"/>
                </a:lnTo>
                <a:lnTo>
                  <a:pt x="441" y="960"/>
                </a:lnTo>
                <a:lnTo>
                  <a:pt x="441" y="959"/>
                </a:lnTo>
                <a:lnTo>
                  <a:pt x="440" y="959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1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8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7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6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5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40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4"/>
                </a:lnTo>
                <a:lnTo>
                  <a:pt x="439" y="953"/>
                </a:lnTo>
                <a:lnTo>
                  <a:pt x="439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3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2"/>
                </a:lnTo>
                <a:lnTo>
                  <a:pt x="438" y="951"/>
                </a:lnTo>
                <a:lnTo>
                  <a:pt x="438" y="951"/>
                </a:lnTo>
                <a:lnTo>
                  <a:pt x="437" y="951"/>
                </a:lnTo>
                <a:lnTo>
                  <a:pt x="437" y="951"/>
                </a:lnTo>
                <a:lnTo>
                  <a:pt x="437" y="950"/>
                </a:lnTo>
                <a:lnTo>
                  <a:pt x="436" y="950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6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5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9"/>
                </a:lnTo>
                <a:lnTo>
                  <a:pt x="434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3" y="948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2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1" y="947"/>
                </a:lnTo>
                <a:lnTo>
                  <a:pt x="430" y="947"/>
                </a:lnTo>
                <a:lnTo>
                  <a:pt x="430" y="946"/>
                </a:lnTo>
                <a:lnTo>
                  <a:pt x="430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9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6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5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8" y="944"/>
                </a:lnTo>
                <a:lnTo>
                  <a:pt x="427" y="944"/>
                </a:lnTo>
                <a:lnTo>
                  <a:pt x="427" y="944"/>
                </a:lnTo>
                <a:lnTo>
                  <a:pt x="427" y="943"/>
                </a:lnTo>
                <a:lnTo>
                  <a:pt x="427" y="943"/>
                </a:lnTo>
                <a:lnTo>
                  <a:pt x="427" y="943"/>
                </a:lnTo>
                <a:lnTo>
                  <a:pt x="426" y="943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2"/>
                </a:lnTo>
                <a:lnTo>
                  <a:pt x="426" y="941"/>
                </a:lnTo>
                <a:lnTo>
                  <a:pt x="426" y="941"/>
                </a:lnTo>
                <a:lnTo>
                  <a:pt x="425" y="941"/>
                </a:lnTo>
                <a:lnTo>
                  <a:pt x="425" y="941"/>
                </a:lnTo>
                <a:lnTo>
                  <a:pt x="424" y="940"/>
                </a:lnTo>
                <a:lnTo>
                  <a:pt x="424" y="940"/>
                </a:lnTo>
                <a:lnTo>
                  <a:pt x="424" y="940"/>
                </a:lnTo>
                <a:lnTo>
                  <a:pt x="424" y="939"/>
                </a:lnTo>
                <a:lnTo>
                  <a:pt x="424" y="939"/>
                </a:lnTo>
                <a:lnTo>
                  <a:pt x="424" y="939"/>
                </a:lnTo>
                <a:lnTo>
                  <a:pt x="423" y="939"/>
                </a:lnTo>
                <a:lnTo>
                  <a:pt x="423" y="939"/>
                </a:lnTo>
                <a:lnTo>
                  <a:pt x="422" y="939"/>
                </a:lnTo>
                <a:lnTo>
                  <a:pt x="422" y="939"/>
                </a:lnTo>
                <a:lnTo>
                  <a:pt x="422" y="938"/>
                </a:lnTo>
                <a:lnTo>
                  <a:pt x="421" y="938"/>
                </a:lnTo>
                <a:lnTo>
                  <a:pt x="421" y="938"/>
                </a:lnTo>
                <a:lnTo>
                  <a:pt x="421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8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20" y="937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9" y="936"/>
                </a:lnTo>
                <a:lnTo>
                  <a:pt x="418" y="936"/>
                </a:lnTo>
                <a:lnTo>
                  <a:pt x="418" y="936"/>
                </a:lnTo>
                <a:lnTo>
                  <a:pt x="418" y="936"/>
                </a:lnTo>
                <a:lnTo>
                  <a:pt x="417" y="936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7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6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5"/>
                </a:lnTo>
                <a:lnTo>
                  <a:pt x="415" y="934"/>
                </a:lnTo>
                <a:lnTo>
                  <a:pt x="415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4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4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3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2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1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9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8" y="936"/>
                </a:lnTo>
                <a:lnTo>
                  <a:pt x="407" y="936"/>
                </a:lnTo>
                <a:lnTo>
                  <a:pt x="407" y="936"/>
                </a:lnTo>
                <a:lnTo>
                  <a:pt x="406" y="936"/>
                </a:lnTo>
                <a:lnTo>
                  <a:pt x="406" y="936"/>
                </a:lnTo>
                <a:lnTo>
                  <a:pt x="406" y="935"/>
                </a:lnTo>
                <a:lnTo>
                  <a:pt x="406" y="935"/>
                </a:lnTo>
                <a:lnTo>
                  <a:pt x="405" y="935"/>
                </a:lnTo>
                <a:lnTo>
                  <a:pt x="405" y="935"/>
                </a:lnTo>
                <a:lnTo>
                  <a:pt x="405" y="935"/>
                </a:lnTo>
                <a:lnTo>
                  <a:pt x="404" y="935"/>
                </a:lnTo>
                <a:lnTo>
                  <a:pt x="404" y="935"/>
                </a:lnTo>
                <a:lnTo>
                  <a:pt x="404" y="935"/>
                </a:lnTo>
                <a:lnTo>
                  <a:pt x="403" y="935"/>
                </a:lnTo>
                <a:lnTo>
                  <a:pt x="403" y="935"/>
                </a:lnTo>
                <a:lnTo>
                  <a:pt x="403" y="935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4"/>
                </a:lnTo>
                <a:lnTo>
                  <a:pt x="402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1" y="933"/>
                </a:lnTo>
                <a:lnTo>
                  <a:pt x="400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9" y="932"/>
                </a:lnTo>
                <a:lnTo>
                  <a:pt x="398" y="932"/>
                </a:lnTo>
                <a:lnTo>
                  <a:pt x="398" y="931"/>
                </a:lnTo>
                <a:lnTo>
                  <a:pt x="398" y="931"/>
                </a:lnTo>
                <a:lnTo>
                  <a:pt x="398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1"/>
                </a:lnTo>
                <a:lnTo>
                  <a:pt x="397" y="930"/>
                </a:lnTo>
                <a:lnTo>
                  <a:pt x="397" y="930"/>
                </a:lnTo>
                <a:lnTo>
                  <a:pt x="396" y="930"/>
                </a:lnTo>
                <a:lnTo>
                  <a:pt x="396" y="930"/>
                </a:lnTo>
                <a:lnTo>
                  <a:pt x="396" y="930"/>
                </a:lnTo>
                <a:lnTo>
                  <a:pt x="395" y="929"/>
                </a:lnTo>
                <a:lnTo>
                  <a:pt x="395" y="929"/>
                </a:lnTo>
                <a:lnTo>
                  <a:pt x="394" y="929"/>
                </a:lnTo>
                <a:lnTo>
                  <a:pt x="394" y="929"/>
                </a:lnTo>
                <a:lnTo>
                  <a:pt x="394" y="928"/>
                </a:lnTo>
                <a:lnTo>
                  <a:pt x="394" y="928"/>
                </a:lnTo>
                <a:lnTo>
                  <a:pt x="393" y="928"/>
                </a:lnTo>
                <a:lnTo>
                  <a:pt x="393" y="928"/>
                </a:lnTo>
                <a:lnTo>
                  <a:pt x="393" y="928"/>
                </a:lnTo>
                <a:lnTo>
                  <a:pt x="392" y="928"/>
                </a:lnTo>
                <a:lnTo>
                  <a:pt x="392" y="928"/>
                </a:lnTo>
                <a:lnTo>
                  <a:pt x="392" y="928"/>
                </a:lnTo>
                <a:lnTo>
                  <a:pt x="391" y="928"/>
                </a:lnTo>
                <a:lnTo>
                  <a:pt x="391" y="928"/>
                </a:lnTo>
                <a:lnTo>
                  <a:pt x="390" y="928"/>
                </a:lnTo>
                <a:lnTo>
                  <a:pt x="390" y="928"/>
                </a:lnTo>
                <a:lnTo>
                  <a:pt x="390" y="928"/>
                </a:lnTo>
                <a:lnTo>
                  <a:pt x="389" y="928"/>
                </a:lnTo>
                <a:lnTo>
                  <a:pt x="389" y="929"/>
                </a:lnTo>
                <a:lnTo>
                  <a:pt x="389" y="929"/>
                </a:lnTo>
                <a:lnTo>
                  <a:pt x="388" y="930"/>
                </a:lnTo>
                <a:lnTo>
                  <a:pt x="388" y="930"/>
                </a:lnTo>
                <a:lnTo>
                  <a:pt x="388" y="930"/>
                </a:lnTo>
                <a:lnTo>
                  <a:pt x="388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7" y="931"/>
                </a:lnTo>
                <a:lnTo>
                  <a:pt x="386" y="930"/>
                </a:lnTo>
                <a:lnTo>
                  <a:pt x="386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5" y="930"/>
                </a:lnTo>
                <a:lnTo>
                  <a:pt x="384" y="930"/>
                </a:lnTo>
                <a:lnTo>
                  <a:pt x="384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30"/>
                </a:lnTo>
                <a:lnTo>
                  <a:pt x="383" y="929"/>
                </a:lnTo>
                <a:lnTo>
                  <a:pt x="382" y="929"/>
                </a:lnTo>
                <a:lnTo>
                  <a:pt x="382" y="929"/>
                </a:lnTo>
                <a:lnTo>
                  <a:pt x="381" y="929"/>
                </a:lnTo>
                <a:lnTo>
                  <a:pt x="381" y="929"/>
                </a:lnTo>
                <a:lnTo>
                  <a:pt x="381" y="928"/>
                </a:lnTo>
                <a:lnTo>
                  <a:pt x="380" y="928"/>
                </a:lnTo>
                <a:lnTo>
                  <a:pt x="380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8"/>
                </a:lnTo>
                <a:lnTo>
                  <a:pt x="379" y="927"/>
                </a:lnTo>
                <a:lnTo>
                  <a:pt x="379" y="927"/>
                </a:lnTo>
                <a:lnTo>
                  <a:pt x="379" y="926"/>
                </a:lnTo>
                <a:lnTo>
                  <a:pt x="379" y="926"/>
                </a:lnTo>
                <a:lnTo>
                  <a:pt x="380" y="926"/>
                </a:lnTo>
                <a:lnTo>
                  <a:pt x="379" y="925"/>
                </a:lnTo>
                <a:lnTo>
                  <a:pt x="379" y="925"/>
                </a:lnTo>
                <a:lnTo>
                  <a:pt x="379" y="926"/>
                </a:lnTo>
                <a:lnTo>
                  <a:pt x="378" y="925"/>
                </a:lnTo>
                <a:lnTo>
                  <a:pt x="377" y="926"/>
                </a:lnTo>
                <a:lnTo>
                  <a:pt x="376" y="926"/>
                </a:lnTo>
                <a:lnTo>
                  <a:pt x="376" y="926"/>
                </a:lnTo>
                <a:lnTo>
                  <a:pt x="375" y="926"/>
                </a:lnTo>
                <a:lnTo>
                  <a:pt x="373" y="926"/>
                </a:lnTo>
                <a:lnTo>
                  <a:pt x="370" y="925"/>
                </a:lnTo>
                <a:lnTo>
                  <a:pt x="367" y="925"/>
                </a:lnTo>
                <a:lnTo>
                  <a:pt x="365" y="925"/>
                </a:lnTo>
                <a:lnTo>
                  <a:pt x="364" y="925"/>
                </a:lnTo>
                <a:lnTo>
                  <a:pt x="362" y="925"/>
                </a:lnTo>
                <a:lnTo>
                  <a:pt x="360" y="926"/>
                </a:lnTo>
                <a:lnTo>
                  <a:pt x="357" y="925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6"/>
                </a:lnTo>
                <a:lnTo>
                  <a:pt x="356" y="927"/>
                </a:lnTo>
                <a:lnTo>
                  <a:pt x="355" y="928"/>
                </a:lnTo>
                <a:lnTo>
                  <a:pt x="355" y="928"/>
                </a:lnTo>
                <a:lnTo>
                  <a:pt x="355" y="929"/>
                </a:lnTo>
                <a:lnTo>
                  <a:pt x="355" y="930"/>
                </a:lnTo>
                <a:lnTo>
                  <a:pt x="355" y="930"/>
                </a:lnTo>
                <a:lnTo>
                  <a:pt x="355" y="931"/>
                </a:lnTo>
                <a:lnTo>
                  <a:pt x="355" y="931"/>
                </a:lnTo>
                <a:lnTo>
                  <a:pt x="355" y="932"/>
                </a:lnTo>
                <a:lnTo>
                  <a:pt x="355" y="932"/>
                </a:lnTo>
                <a:lnTo>
                  <a:pt x="355" y="932"/>
                </a:lnTo>
                <a:lnTo>
                  <a:pt x="354" y="932"/>
                </a:lnTo>
                <a:lnTo>
                  <a:pt x="354" y="932"/>
                </a:lnTo>
                <a:lnTo>
                  <a:pt x="354" y="931"/>
                </a:lnTo>
                <a:lnTo>
                  <a:pt x="353" y="931"/>
                </a:lnTo>
                <a:lnTo>
                  <a:pt x="353" y="931"/>
                </a:lnTo>
                <a:lnTo>
                  <a:pt x="353" y="930"/>
                </a:lnTo>
                <a:lnTo>
                  <a:pt x="352" y="931"/>
                </a:lnTo>
                <a:lnTo>
                  <a:pt x="351" y="931"/>
                </a:lnTo>
                <a:lnTo>
                  <a:pt x="351" y="931"/>
                </a:lnTo>
                <a:lnTo>
                  <a:pt x="351" y="932"/>
                </a:lnTo>
                <a:lnTo>
                  <a:pt x="350" y="932"/>
                </a:lnTo>
                <a:lnTo>
                  <a:pt x="350" y="932"/>
                </a:lnTo>
                <a:lnTo>
                  <a:pt x="351" y="936"/>
                </a:lnTo>
                <a:lnTo>
                  <a:pt x="351" y="938"/>
                </a:lnTo>
                <a:lnTo>
                  <a:pt x="348" y="940"/>
                </a:lnTo>
                <a:lnTo>
                  <a:pt x="347" y="944"/>
                </a:lnTo>
                <a:lnTo>
                  <a:pt x="344" y="947"/>
                </a:lnTo>
                <a:lnTo>
                  <a:pt x="342" y="951"/>
                </a:lnTo>
                <a:lnTo>
                  <a:pt x="343" y="954"/>
                </a:lnTo>
                <a:lnTo>
                  <a:pt x="343" y="954"/>
                </a:lnTo>
                <a:lnTo>
                  <a:pt x="342" y="955"/>
                </a:lnTo>
                <a:lnTo>
                  <a:pt x="342" y="956"/>
                </a:lnTo>
                <a:lnTo>
                  <a:pt x="341" y="957"/>
                </a:lnTo>
                <a:lnTo>
                  <a:pt x="340" y="958"/>
                </a:lnTo>
                <a:lnTo>
                  <a:pt x="339" y="958"/>
                </a:lnTo>
                <a:lnTo>
                  <a:pt x="339" y="959"/>
                </a:lnTo>
                <a:lnTo>
                  <a:pt x="339" y="961"/>
                </a:lnTo>
                <a:lnTo>
                  <a:pt x="339" y="962"/>
                </a:lnTo>
                <a:lnTo>
                  <a:pt x="338" y="963"/>
                </a:lnTo>
                <a:lnTo>
                  <a:pt x="337" y="963"/>
                </a:lnTo>
                <a:lnTo>
                  <a:pt x="336" y="962"/>
                </a:lnTo>
                <a:lnTo>
                  <a:pt x="330" y="961"/>
                </a:lnTo>
                <a:lnTo>
                  <a:pt x="324" y="966"/>
                </a:lnTo>
                <a:lnTo>
                  <a:pt x="324" y="966"/>
                </a:lnTo>
                <a:lnTo>
                  <a:pt x="320" y="965"/>
                </a:lnTo>
                <a:lnTo>
                  <a:pt x="320" y="964"/>
                </a:lnTo>
                <a:lnTo>
                  <a:pt x="319" y="963"/>
                </a:lnTo>
                <a:lnTo>
                  <a:pt x="318" y="964"/>
                </a:lnTo>
                <a:lnTo>
                  <a:pt x="318" y="963"/>
                </a:lnTo>
                <a:lnTo>
                  <a:pt x="318" y="963"/>
                </a:lnTo>
                <a:lnTo>
                  <a:pt x="318" y="962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1"/>
                </a:lnTo>
                <a:lnTo>
                  <a:pt x="319" y="960"/>
                </a:lnTo>
                <a:lnTo>
                  <a:pt x="319" y="959"/>
                </a:lnTo>
                <a:lnTo>
                  <a:pt x="319" y="959"/>
                </a:lnTo>
                <a:lnTo>
                  <a:pt x="318" y="959"/>
                </a:lnTo>
                <a:lnTo>
                  <a:pt x="318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8"/>
                </a:lnTo>
                <a:lnTo>
                  <a:pt x="317" y="957"/>
                </a:lnTo>
                <a:lnTo>
                  <a:pt x="316" y="957"/>
                </a:lnTo>
                <a:lnTo>
                  <a:pt x="315" y="957"/>
                </a:lnTo>
                <a:lnTo>
                  <a:pt x="313" y="957"/>
                </a:lnTo>
                <a:lnTo>
                  <a:pt x="313" y="959"/>
                </a:lnTo>
                <a:lnTo>
                  <a:pt x="313" y="961"/>
                </a:lnTo>
                <a:lnTo>
                  <a:pt x="313" y="961"/>
                </a:lnTo>
                <a:lnTo>
                  <a:pt x="313" y="961"/>
                </a:lnTo>
                <a:lnTo>
                  <a:pt x="311" y="961"/>
                </a:lnTo>
                <a:lnTo>
                  <a:pt x="310" y="961"/>
                </a:lnTo>
                <a:lnTo>
                  <a:pt x="309" y="961"/>
                </a:lnTo>
                <a:lnTo>
                  <a:pt x="309" y="961"/>
                </a:lnTo>
                <a:lnTo>
                  <a:pt x="309" y="963"/>
                </a:lnTo>
                <a:lnTo>
                  <a:pt x="308" y="964"/>
                </a:lnTo>
                <a:lnTo>
                  <a:pt x="308" y="964"/>
                </a:lnTo>
                <a:lnTo>
                  <a:pt x="308" y="965"/>
                </a:lnTo>
                <a:lnTo>
                  <a:pt x="308" y="966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7"/>
                </a:lnTo>
                <a:lnTo>
                  <a:pt x="307" y="968"/>
                </a:lnTo>
                <a:lnTo>
                  <a:pt x="307" y="968"/>
                </a:lnTo>
                <a:lnTo>
                  <a:pt x="306" y="968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6" y="969"/>
                </a:lnTo>
                <a:lnTo>
                  <a:pt x="305" y="970"/>
                </a:lnTo>
                <a:lnTo>
                  <a:pt x="305" y="970"/>
                </a:lnTo>
                <a:lnTo>
                  <a:pt x="305" y="970"/>
                </a:lnTo>
                <a:lnTo>
                  <a:pt x="306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2"/>
                </a:lnTo>
                <a:lnTo>
                  <a:pt x="307" y="973"/>
                </a:lnTo>
                <a:lnTo>
                  <a:pt x="307" y="973"/>
                </a:lnTo>
                <a:lnTo>
                  <a:pt x="307" y="973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7" y="974"/>
                </a:lnTo>
                <a:lnTo>
                  <a:pt x="306" y="974"/>
                </a:lnTo>
                <a:lnTo>
                  <a:pt x="306" y="974"/>
                </a:lnTo>
                <a:lnTo>
                  <a:pt x="306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5" y="974"/>
                </a:lnTo>
                <a:lnTo>
                  <a:pt x="304" y="975"/>
                </a:lnTo>
                <a:lnTo>
                  <a:pt x="304" y="975"/>
                </a:lnTo>
                <a:lnTo>
                  <a:pt x="304" y="975"/>
                </a:lnTo>
                <a:lnTo>
                  <a:pt x="304" y="976"/>
                </a:lnTo>
                <a:lnTo>
                  <a:pt x="304" y="976"/>
                </a:lnTo>
                <a:lnTo>
                  <a:pt x="304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7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5" y="978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79"/>
                </a:lnTo>
                <a:lnTo>
                  <a:pt x="306" y="980"/>
                </a:lnTo>
                <a:lnTo>
                  <a:pt x="306" y="980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1"/>
                </a:lnTo>
                <a:lnTo>
                  <a:pt x="306" y="982"/>
                </a:lnTo>
                <a:lnTo>
                  <a:pt x="305" y="982"/>
                </a:lnTo>
                <a:lnTo>
                  <a:pt x="306" y="982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3"/>
                </a:lnTo>
                <a:lnTo>
                  <a:pt x="306" y="984"/>
                </a:lnTo>
                <a:lnTo>
                  <a:pt x="306" y="984"/>
                </a:lnTo>
                <a:lnTo>
                  <a:pt x="306" y="984"/>
                </a:lnTo>
                <a:lnTo>
                  <a:pt x="306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5" y="985"/>
                </a:lnTo>
                <a:lnTo>
                  <a:pt x="304" y="986"/>
                </a:lnTo>
                <a:lnTo>
                  <a:pt x="304" y="986"/>
                </a:lnTo>
                <a:lnTo>
                  <a:pt x="303" y="986"/>
                </a:lnTo>
                <a:lnTo>
                  <a:pt x="303" y="986"/>
                </a:lnTo>
                <a:lnTo>
                  <a:pt x="302" y="986"/>
                </a:lnTo>
                <a:lnTo>
                  <a:pt x="302" y="986"/>
                </a:lnTo>
                <a:lnTo>
                  <a:pt x="302" y="986"/>
                </a:lnTo>
                <a:lnTo>
                  <a:pt x="301" y="986"/>
                </a:lnTo>
                <a:lnTo>
                  <a:pt x="301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300" y="986"/>
                </a:lnTo>
                <a:lnTo>
                  <a:pt x="299" y="985"/>
                </a:lnTo>
                <a:lnTo>
                  <a:pt x="299" y="985"/>
                </a:lnTo>
                <a:lnTo>
                  <a:pt x="299" y="985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4"/>
                </a:lnTo>
                <a:lnTo>
                  <a:pt x="299" y="983"/>
                </a:lnTo>
                <a:lnTo>
                  <a:pt x="299" y="983"/>
                </a:lnTo>
                <a:lnTo>
                  <a:pt x="298" y="983"/>
                </a:lnTo>
                <a:lnTo>
                  <a:pt x="297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6" y="983"/>
                </a:lnTo>
                <a:lnTo>
                  <a:pt x="295" y="983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5" y="984"/>
                </a:lnTo>
                <a:lnTo>
                  <a:pt x="295" y="984"/>
                </a:lnTo>
                <a:lnTo>
                  <a:pt x="296" y="984"/>
                </a:lnTo>
                <a:lnTo>
                  <a:pt x="296" y="985"/>
                </a:lnTo>
                <a:lnTo>
                  <a:pt x="296" y="985"/>
                </a:lnTo>
                <a:lnTo>
                  <a:pt x="296" y="985"/>
                </a:lnTo>
                <a:lnTo>
                  <a:pt x="295" y="986"/>
                </a:lnTo>
                <a:lnTo>
                  <a:pt x="295" y="986"/>
                </a:lnTo>
                <a:lnTo>
                  <a:pt x="295" y="986"/>
                </a:lnTo>
                <a:lnTo>
                  <a:pt x="295" y="987"/>
                </a:lnTo>
                <a:lnTo>
                  <a:pt x="293" y="988"/>
                </a:lnTo>
                <a:lnTo>
                  <a:pt x="293" y="988"/>
                </a:lnTo>
                <a:lnTo>
                  <a:pt x="289" y="989"/>
                </a:lnTo>
                <a:lnTo>
                  <a:pt x="288" y="989"/>
                </a:lnTo>
                <a:lnTo>
                  <a:pt x="287" y="989"/>
                </a:lnTo>
                <a:lnTo>
                  <a:pt x="286" y="989"/>
                </a:lnTo>
                <a:lnTo>
                  <a:pt x="284" y="989"/>
                </a:lnTo>
                <a:lnTo>
                  <a:pt x="283" y="990"/>
                </a:lnTo>
                <a:lnTo>
                  <a:pt x="282" y="990"/>
                </a:lnTo>
                <a:lnTo>
                  <a:pt x="282" y="990"/>
                </a:lnTo>
                <a:lnTo>
                  <a:pt x="281" y="990"/>
                </a:lnTo>
                <a:lnTo>
                  <a:pt x="280" y="990"/>
                </a:lnTo>
                <a:lnTo>
                  <a:pt x="280" y="990"/>
                </a:lnTo>
                <a:lnTo>
                  <a:pt x="280" y="991"/>
                </a:lnTo>
                <a:lnTo>
                  <a:pt x="280" y="991"/>
                </a:lnTo>
                <a:lnTo>
                  <a:pt x="278" y="991"/>
                </a:lnTo>
                <a:lnTo>
                  <a:pt x="277" y="991"/>
                </a:lnTo>
                <a:lnTo>
                  <a:pt x="277" y="991"/>
                </a:lnTo>
                <a:lnTo>
                  <a:pt x="277" y="991"/>
                </a:lnTo>
                <a:lnTo>
                  <a:pt x="276" y="992"/>
                </a:lnTo>
                <a:lnTo>
                  <a:pt x="276" y="992"/>
                </a:lnTo>
                <a:lnTo>
                  <a:pt x="276" y="992"/>
                </a:lnTo>
                <a:lnTo>
                  <a:pt x="275" y="992"/>
                </a:lnTo>
                <a:lnTo>
                  <a:pt x="274" y="993"/>
                </a:lnTo>
                <a:lnTo>
                  <a:pt x="273" y="993"/>
                </a:lnTo>
                <a:lnTo>
                  <a:pt x="273" y="993"/>
                </a:lnTo>
                <a:lnTo>
                  <a:pt x="272" y="993"/>
                </a:lnTo>
                <a:lnTo>
                  <a:pt x="272" y="993"/>
                </a:lnTo>
                <a:lnTo>
                  <a:pt x="272" y="993"/>
                </a:lnTo>
                <a:lnTo>
                  <a:pt x="271" y="993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2"/>
                </a:lnTo>
                <a:lnTo>
                  <a:pt x="271" y="991"/>
                </a:lnTo>
                <a:lnTo>
                  <a:pt x="270" y="991"/>
                </a:lnTo>
                <a:lnTo>
                  <a:pt x="269" y="992"/>
                </a:lnTo>
                <a:lnTo>
                  <a:pt x="269" y="992"/>
                </a:lnTo>
                <a:lnTo>
                  <a:pt x="269" y="992"/>
                </a:lnTo>
                <a:lnTo>
                  <a:pt x="268" y="992"/>
                </a:lnTo>
                <a:lnTo>
                  <a:pt x="267" y="992"/>
                </a:lnTo>
                <a:lnTo>
                  <a:pt x="267" y="992"/>
                </a:lnTo>
                <a:lnTo>
                  <a:pt x="266" y="992"/>
                </a:lnTo>
                <a:lnTo>
                  <a:pt x="266" y="992"/>
                </a:lnTo>
                <a:lnTo>
                  <a:pt x="266" y="992"/>
                </a:lnTo>
                <a:lnTo>
                  <a:pt x="265" y="992"/>
                </a:lnTo>
                <a:lnTo>
                  <a:pt x="265" y="992"/>
                </a:lnTo>
                <a:lnTo>
                  <a:pt x="264" y="992"/>
                </a:lnTo>
                <a:lnTo>
                  <a:pt x="264" y="992"/>
                </a:lnTo>
                <a:lnTo>
                  <a:pt x="264" y="993"/>
                </a:lnTo>
                <a:lnTo>
                  <a:pt x="263" y="993"/>
                </a:lnTo>
                <a:lnTo>
                  <a:pt x="263" y="993"/>
                </a:lnTo>
                <a:lnTo>
                  <a:pt x="262" y="993"/>
                </a:lnTo>
                <a:lnTo>
                  <a:pt x="261" y="994"/>
                </a:lnTo>
                <a:lnTo>
                  <a:pt x="261" y="994"/>
                </a:lnTo>
                <a:lnTo>
                  <a:pt x="260" y="994"/>
                </a:lnTo>
                <a:lnTo>
                  <a:pt x="259" y="994"/>
                </a:lnTo>
                <a:lnTo>
                  <a:pt x="259" y="994"/>
                </a:lnTo>
                <a:lnTo>
                  <a:pt x="259" y="994"/>
                </a:lnTo>
                <a:lnTo>
                  <a:pt x="258" y="994"/>
                </a:lnTo>
                <a:lnTo>
                  <a:pt x="258" y="994"/>
                </a:lnTo>
                <a:lnTo>
                  <a:pt x="258" y="995"/>
                </a:lnTo>
                <a:lnTo>
                  <a:pt x="258" y="995"/>
                </a:lnTo>
                <a:lnTo>
                  <a:pt x="258" y="996"/>
                </a:lnTo>
                <a:lnTo>
                  <a:pt x="258" y="996"/>
                </a:lnTo>
                <a:lnTo>
                  <a:pt x="258" y="996"/>
                </a:lnTo>
                <a:lnTo>
                  <a:pt x="258" y="997"/>
                </a:lnTo>
                <a:lnTo>
                  <a:pt x="256" y="997"/>
                </a:lnTo>
                <a:lnTo>
                  <a:pt x="252" y="997"/>
                </a:lnTo>
                <a:lnTo>
                  <a:pt x="249" y="997"/>
                </a:lnTo>
                <a:lnTo>
                  <a:pt x="248" y="997"/>
                </a:lnTo>
                <a:lnTo>
                  <a:pt x="247" y="996"/>
                </a:lnTo>
                <a:lnTo>
                  <a:pt x="245" y="995"/>
                </a:lnTo>
                <a:lnTo>
                  <a:pt x="245" y="996"/>
                </a:lnTo>
                <a:lnTo>
                  <a:pt x="245" y="996"/>
                </a:lnTo>
                <a:lnTo>
                  <a:pt x="244" y="997"/>
                </a:lnTo>
                <a:lnTo>
                  <a:pt x="245" y="997"/>
                </a:lnTo>
                <a:lnTo>
                  <a:pt x="245" y="998"/>
                </a:lnTo>
                <a:lnTo>
                  <a:pt x="246" y="999"/>
                </a:lnTo>
                <a:lnTo>
                  <a:pt x="247" y="999"/>
                </a:lnTo>
                <a:lnTo>
                  <a:pt x="248" y="999"/>
                </a:lnTo>
                <a:lnTo>
                  <a:pt x="249" y="1000"/>
                </a:lnTo>
                <a:lnTo>
                  <a:pt x="251" y="1002"/>
                </a:lnTo>
                <a:lnTo>
                  <a:pt x="252" y="1003"/>
                </a:lnTo>
                <a:lnTo>
                  <a:pt x="252" y="1003"/>
                </a:lnTo>
                <a:lnTo>
                  <a:pt x="252" y="1005"/>
                </a:lnTo>
                <a:lnTo>
                  <a:pt x="253" y="1008"/>
                </a:lnTo>
                <a:lnTo>
                  <a:pt x="253" y="1008"/>
                </a:lnTo>
                <a:lnTo>
                  <a:pt x="251" y="1008"/>
                </a:lnTo>
                <a:lnTo>
                  <a:pt x="250" y="1008"/>
                </a:lnTo>
                <a:lnTo>
                  <a:pt x="247" y="1008"/>
                </a:lnTo>
                <a:lnTo>
                  <a:pt x="244" y="1008"/>
                </a:lnTo>
                <a:lnTo>
                  <a:pt x="243" y="1007"/>
                </a:lnTo>
                <a:lnTo>
                  <a:pt x="242" y="1007"/>
                </a:lnTo>
                <a:lnTo>
                  <a:pt x="239" y="1007"/>
                </a:lnTo>
                <a:lnTo>
                  <a:pt x="237" y="1007"/>
                </a:lnTo>
                <a:lnTo>
                  <a:pt x="237" y="1008"/>
                </a:lnTo>
                <a:lnTo>
                  <a:pt x="236" y="1008"/>
                </a:lnTo>
                <a:lnTo>
                  <a:pt x="236" y="1008"/>
                </a:lnTo>
                <a:lnTo>
                  <a:pt x="236" y="1007"/>
                </a:lnTo>
                <a:lnTo>
                  <a:pt x="236" y="1006"/>
                </a:lnTo>
                <a:lnTo>
                  <a:pt x="236" y="1005"/>
                </a:lnTo>
                <a:lnTo>
                  <a:pt x="236" y="1005"/>
                </a:lnTo>
                <a:lnTo>
                  <a:pt x="236" y="1004"/>
                </a:lnTo>
                <a:lnTo>
                  <a:pt x="236" y="1004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3"/>
                </a:lnTo>
                <a:lnTo>
                  <a:pt x="236" y="1002"/>
                </a:lnTo>
                <a:lnTo>
                  <a:pt x="236" y="1002"/>
                </a:lnTo>
                <a:lnTo>
                  <a:pt x="235" y="1001"/>
                </a:lnTo>
                <a:lnTo>
                  <a:pt x="235" y="1001"/>
                </a:lnTo>
                <a:lnTo>
                  <a:pt x="235" y="1000"/>
                </a:lnTo>
                <a:lnTo>
                  <a:pt x="235" y="1000"/>
                </a:lnTo>
                <a:lnTo>
                  <a:pt x="236" y="1000"/>
                </a:lnTo>
                <a:lnTo>
                  <a:pt x="235" y="999"/>
                </a:lnTo>
                <a:lnTo>
                  <a:pt x="235" y="999"/>
                </a:lnTo>
                <a:lnTo>
                  <a:pt x="236" y="999"/>
                </a:lnTo>
                <a:lnTo>
                  <a:pt x="236" y="999"/>
                </a:lnTo>
                <a:lnTo>
                  <a:pt x="236" y="998"/>
                </a:lnTo>
                <a:lnTo>
                  <a:pt x="237" y="999"/>
                </a:lnTo>
                <a:lnTo>
                  <a:pt x="237" y="998"/>
                </a:lnTo>
                <a:lnTo>
                  <a:pt x="237" y="998"/>
                </a:lnTo>
                <a:lnTo>
                  <a:pt x="237" y="998"/>
                </a:lnTo>
                <a:lnTo>
                  <a:pt x="238" y="997"/>
                </a:lnTo>
                <a:lnTo>
                  <a:pt x="238" y="997"/>
                </a:lnTo>
                <a:lnTo>
                  <a:pt x="238" y="997"/>
                </a:lnTo>
                <a:lnTo>
                  <a:pt x="237" y="997"/>
                </a:lnTo>
                <a:lnTo>
                  <a:pt x="234" y="997"/>
                </a:lnTo>
                <a:lnTo>
                  <a:pt x="231" y="997"/>
                </a:lnTo>
                <a:lnTo>
                  <a:pt x="230" y="997"/>
                </a:lnTo>
                <a:lnTo>
                  <a:pt x="228" y="997"/>
                </a:lnTo>
                <a:lnTo>
                  <a:pt x="227" y="997"/>
                </a:lnTo>
                <a:lnTo>
                  <a:pt x="227" y="997"/>
                </a:lnTo>
                <a:lnTo>
                  <a:pt x="226" y="997"/>
                </a:lnTo>
                <a:lnTo>
                  <a:pt x="225" y="997"/>
                </a:lnTo>
                <a:lnTo>
                  <a:pt x="224" y="997"/>
                </a:lnTo>
                <a:lnTo>
                  <a:pt x="223" y="997"/>
                </a:lnTo>
                <a:lnTo>
                  <a:pt x="222" y="997"/>
                </a:lnTo>
                <a:lnTo>
                  <a:pt x="222" y="997"/>
                </a:lnTo>
                <a:lnTo>
                  <a:pt x="221" y="997"/>
                </a:lnTo>
                <a:lnTo>
                  <a:pt x="220" y="997"/>
                </a:lnTo>
                <a:lnTo>
                  <a:pt x="219" y="997"/>
                </a:lnTo>
                <a:lnTo>
                  <a:pt x="217" y="997"/>
                </a:lnTo>
                <a:lnTo>
                  <a:pt x="216" y="997"/>
                </a:lnTo>
                <a:lnTo>
                  <a:pt x="215" y="997"/>
                </a:lnTo>
                <a:lnTo>
                  <a:pt x="214" y="997"/>
                </a:lnTo>
                <a:lnTo>
                  <a:pt x="213" y="997"/>
                </a:lnTo>
                <a:lnTo>
                  <a:pt x="213" y="998"/>
                </a:lnTo>
                <a:lnTo>
                  <a:pt x="213" y="999"/>
                </a:lnTo>
                <a:lnTo>
                  <a:pt x="212" y="1000"/>
                </a:lnTo>
                <a:lnTo>
                  <a:pt x="211" y="1000"/>
                </a:lnTo>
                <a:lnTo>
                  <a:pt x="210" y="1001"/>
                </a:lnTo>
                <a:lnTo>
                  <a:pt x="210" y="1001"/>
                </a:lnTo>
                <a:lnTo>
                  <a:pt x="209" y="1002"/>
                </a:lnTo>
                <a:lnTo>
                  <a:pt x="209" y="1002"/>
                </a:lnTo>
                <a:lnTo>
                  <a:pt x="209" y="1004"/>
                </a:lnTo>
                <a:lnTo>
                  <a:pt x="209" y="1005"/>
                </a:lnTo>
                <a:lnTo>
                  <a:pt x="209" y="1007"/>
                </a:lnTo>
                <a:lnTo>
                  <a:pt x="209" y="1008"/>
                </a:lnTo>
                <a:lnTo>
                  <a:pt x="208" y="1009"/>
                </a:lnTo>
                <a:lnTo>
                  <a:pt x="207" y="1010"/>
                </a:lnTo>
                <a:lnTo>
                  <a:pt x="206" y="1012"/>
                </a:lnTo>
                <a:lnTo>
                  <a:pt x="205" y="1013"/>
                </a:lnTo>
                <a:lnTo>
                  <a:pt x="205" y="1014"/>
                </a:lnTo>
                <a:lnTo>
                  <a:pt x="204" y="1015"/>
                </a:lnTo>
                <a:lnTo>
                  <a:pt x="204" y="1016"/>
                </a:lnTo>
                <a:lnTo>
                  <a:pt x="204" y="1017"/>
                </a:lnTo>
                <a:lnTo>
                  <a:pt x="203" y="1017"/>
                </a:lnTo>
                <a:lnTo>
                  <a:pt x="203" y="1017"/>
                </a:lnTo>
                <a:lnTo>
                  <a:pt x="202" y="1017"/>
                </a:lnTo>
                <a:lnTo>
                  <a:pt x="202" y="1018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19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200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9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0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8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7" y="1021"/>
                </a:lnTo>
                <a:lnTo>
                  <a:pt x="196" y="1021"/>
                </a:lnTo>
                <a:lnTo>
                  <a:pt x="196" y="1022"/>
                </a:lnTo>
                <a:lnTo>
                  <a:pt x="196" y="1022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6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5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4" y="1021"/>
                </a:lnTo>
                <a:lnTo>
                  <a:pt x="194" y="1021"/>
                </a:lnTo>
                <a:lnTo>
                  <a:pt x="194" y="1022"/>
                </a:lnTo>
                <a:lnTo>
                  <a:pt x="194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3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2" y="1022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2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3"/>
                </a:lnTo>
                <a:lnTo>
                  <a:pt x="191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4"/>
                </a:lnTo>
                <a:lnTo>
                  <a:pt x="190" y="1025"/>
                </a:lnTo>
                <a:lnTo>
                  <a:pt x="189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8" y="1025"/>
                </a:lnTo>
                <a:lnTo>
                  <a:pt x="187" y="1025"/>
                </a:lnTo>
                <a:lnTo>
                  <a:pt x="186" y="1025"/>
                </a:lnTo>
                <a:lnTo>
                  <a:pt x="186" y="1025"/>
                </a:lnTo>
                <a:lnTo>
                  <a:pt x="186" y="1026"/>
                </a:lnTo>
                <a:lnTo>
                  <a:pt x="186" y="1026"/>
                </a:lnTo>
                <a:lnTo>
                  <a:pt x="185" y="1026"/>
                </a:lnTo>
                <a:lnTo>
                  <a:pt x="185" y="1026"/>
                </a:lnTo>
                <a:lnTo>
                  <a:pt x="184" y="1027"/>
                </a:lnTo>
                <a:lnTo>
                  <a:pt x="184" y="1028"/>
                </a:lnTo>
                <a:lnTo>
                  <a:pt x="184" y="1029"/>
                </a:lnTo>
                <a:lnTo>
                  <a:pt x="184" y="1029"/>
                </a:lnTo>
                <a:lnTo>
                  <a:pt x="184" y="1030"/>
                </a:lnTo>
                <a:lnTo>
                  <a:pt x="184" y="1031"/>
                </a:lnTo>
                <a:lnTo>
                  <a:pt x="183" y="1032"/>
                </a:lnTo>
                <a:lnTo>
                  <a:pt x="183" y="1032"/>
                </a:lnTo>
                <a:lnTo>
                  <a:pt x="183" y="1033"/>
                </a:lnTo>
                <a:lnTo>
                  <a:pt x="183" y="1033"/>
                </a:lnTo>
                <a:lnTo>
                  <a:pt x="183" y="1034"/>
                </a:lnTo>
                <a:lnTo>
                  <a:pt x="183" y="1034"/>
                </a:lnTo>
                <a:lnTo>
                  <a:pt x="182" y="1035"/>
                </a:lnTo>
                <a:lnTo>
                  <a:pt x="182" y="1035"/>
                </a:lnTo>
                <a:lnTo>
                  <a:pt x="182" y="1035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6"/>
                </a:lnTo>
                <a:lnTo>
                  <a:pt x="181" y="1037"/>
                </a:lnTo>
                <a:lnTo>
                  <a:pt x="180" y="1037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8"/>
                </a:lnTo>
                <a:lnTo>
                  <a:pt x="179" y="1039"/>
                </a:lnTo>
                <a:lnTo>
                  <a:pt x="177" y="1039"/>
                </a:lnTo>
                <a:lnTo>
                  <a:pt x="176" y="1039"/>
                </a:lnTo>
                <a:lnTo>
                  <a:pt x="175" y="1039"/>
                </a:lnTo>
                <a:lnTo>
                  <a:pt x="175" y="1039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0"/>
                </a:lnTo>
                <a:lnTo>
                  <a:pt x="174" y="1041"/>
                </a:lnTo>
                <a:lnTo>
                  <a:pt x="174" y="1041"/>
                </a:lnTo>
                <a:lnTo>
                  <a:pt x="174" y="1041"/>
                </a:lnTo>
                <a:lnTo>
                  <a:pt x="173" y="1042"/>
                </a:lnTo>
                <a:lnTo>
                  <a:pt x="173" y="1042"/>
                </a:lnTo>
                <a:lnTo>
                  <a:pt x="173" y="1043"/>
                </a:lnTo>
                <a:lnTo>
                  <a:pt x="173" y="1044"/>
                </a:lnTo>
                <a:lnTo>
                  <a:pt x="172" y="1045"/>
                </a:lnTo>
                <a:lnTo>
                  <a:pt x="172" y="1048"/>
                </a:lnTo>
                <a:lnTo>
                  <a:pt x="171" y="1049"/>
                </a:lnTo>
                <a:lnTo>
                  <a:pt x="171" y="1049"/>
                </a:lnTo>
                <a:lnTo>
                  <a:pt x="170" y="1052"/>
                </a:lnTo>
                <a:lnTo>
                  <a:pt x="171" y="1052"/>
                </a:lnTo>
                <a:lnTo>
                  <a:pt x="172" y="1053"/>
                </a:lnTo>
                <a:lnTo>
                  <a:pt x="172" y="1054"/>
                </a:lnTo>
                <a:lnTo>
                  <a:pt x="172" y="1057"/>
                </a:lnTo>
                <a:lnTo>
                  <a:pt x="171" y="1057"/>
                </a:lnTo>
                <a:lnTo>
                  <a:pt x="171" y="1057"/>
                </a:lnTo>
                <a:lnTo>
                  <a:pt x="170" y="1058"/>
                </a:lnTo>
                <a:lnTo>
                  <a:pt x="169" y="1058"/>
                </a:lnTo>
                <a:lnTo>
                  <a:pt x="169" y="1057"/>
                </a:lnTo>
                <a:lnTo>
                  <a:pt x="169" y="1057"/>
                </a:lnTo>
                <a:lnTo>
                  <a:pt x="169" y="1056"/>
                </a:lnTo>
                <a:lnTo>
                  <a:pt x="169" y="1056"/>
                </a:lnTo>
                <a:lnTo>
                  <a:pt x="169" y="1057"/>
                </a:lnTo>
                <a:lnTo>
                  <a:pt x="169" y="1058"/>
                </a:lnTo>
                <a:lnTo>
                  <a:pt x="169" y="1058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59"/>
                </a:lnTo>
                <a:lnTo>
                  <a:pt x="169" y="1060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1"/>
                </a:lnTo>
                <a:lnTo>
                  <a:pt x="169" y="1062"/>
                </a:lnTo>
                <a:lnTo>
                  <a:pt x="169" y="1062"/>
                </a:lnTo>
                <a:lnTo>
                  <a:pt x="169" y="1062"/>
                </a:lnTo>
                <a:lnTo>
                  <a:pt x="168" y="1062"/>
                </a:lnTo>
                <a:lnTo>
                  <a:pt x="168" y="1062"/>
                </a:lnTo>
                <a:lnTo>
                  <a:pt x="167" y="1062"/>
                </a:lnTo>
                <a:lnTo>
                  <a:pt x="167" y="1062"/>
                </a:lnTo>
                <a:lnTo>
                  <a:pt x="167" y="1063"/>
                </a:lnTo>
                <a:lnTo>
                  <a:pt x="167" y="1063"/>
                </a:lnTo>
                <a:lnTo>
                  <a:pt x="167" y="1064"/>
                </a:lnTo>
                <a:lnTo>
                  <a:pt x="167" y="1065"/>
                </a:lnTo>
                <a:lnTo>
                  <a:pt x="167" y="1065"/>
                </a:lnTo>
                <a:lnTo>
                  <a:pt x="166" y="1066"/>
                </a:lnTo>
                <a:lnTo>
                  <a:pt x="166" y="1066"/>
                </a:lnTo>
                <a:lnTo>
                  <a:pt x="165" y="1066"/>
                </a:lnTo>
                <a:lnTo>
                  <a:pt x="165" y="1067"/>
                </a:lnTo>
                <a:lnTo>
                  <a:pt x="165" y="1068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69"/>
                </a:lnTo>
                <a:lnTo>
                  <a:pt x="165" y="1070"/>
                </a:lnTo>
                <a:lnTo>
                  <a:pt x="165" y="1070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1"/>
                </a:lnTo>
                <a:lnTo>
                  <a:pt x="165" y="1072"/>
                </a:lnTo>
                <a:lnTo>
                  <a:pt x="165" y="1073"/>
                </a:lnTo>
                <a:lnTo>
                  <a:pt x="165" y="1073"/>
                </a:lnTo>
                <a:lnTo>
                  <a:pt x="165" y="1074"/>
                </a:lnTo>
                <a:lnTo>
                  <a:pt x="165" y="1074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5" y="1075"/>
                </a:lnTo>
                <a:lnTo>
                  <a:pt x="164" y="1077"/>
                </a:lnTo>
                <a:lnTo>
                  <a:pt x="162" y="1079"/>
                </a:lnTo>
                <a:lnTo>
                  <a:pt x="162" y="1079"/>
                </a:lnTo>
                <a:lnTo>
                  <a:pt x="161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79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0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0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1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1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2" y="1082"/>
                </a:lnTo>
                <a:lnTo>
                  <a:pt x="163" y="1082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3"/>
                </a:lnTo>
                <a:lnTo>
                  <a:pt x="163" y="1082"/>
                </a:lnTo>
                <a:lnTo>
                  <a:pt x="163" y="1082"/>
                </a:lnTo>
                <a:lnTo>
                  <a:pt x="164" y="1082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3"/>
                </a:lnTo>
                <a:lnTo>
                  <a:pt x="164" y="1084"/>
                </a:lnTo>
                <a:lnTo>
                  <a:pt x="164" y="1084"/>
                </a:lnTo>
                <a:lnTo>
                  <a:pt x="164" y="1084"/>
                </a:lnTo>
                <a:lnTo>
                  <a:pt x="163" y="1084"/>
                </a:lnTo>
                <a:lnTo>
                  <a:pt x="163" y="1084"/>
                </a:lnTo>
                <a:lnTo>
                  <a:pt x="162" y="1084"/>
                </a:lnTo>
                <a:lnTo>
                  <a:pt x="162" y="1084"/>
                </a:lnTo>
                <a:lnTo>
                  <a:pt x="161" y="1084"/>
                </a:lnTo>
                <a:lnTo>
                  <a:pt x="160" y="1084"/>
                </a:lnTo>
                <a:lnTo>
                  <a:pt x="160" y="1084"/>
                </a:lnTo>
                <a:lnTo>
                  <a:pt x="159" y="1084"/>
                </a:lnTo>
                <a:lnTo>
                  <a:pt x="159" y="1084"/>
                </a:lnTo>
                <a:lnTo>
                  <a:pt x="158" y="1084"/>
                </a:lnTo>
                <a:lnTo>
                  <a:pt x="158" y="1084"/>
                </a:lnTo>
                <a:lnTo>
                  <a:pt x="157" y="1084"/>
                </a:lnTo>
                <a:lnTo>
                  <a:pt x="157" y="1084"/>
                </a:lnTo>
                <a:lnTo>
                  <a:pt x="157" y="1085"/>
                </a:lnTo>
                <a:lnTo>
                  <a:pt x="157" y="1085"/>
                </a:lnTo>
                <a:lnTo>
                  <a:pt x="156" y="1085"/>
                </a:lnTo>
                <a:lnTo>
                  <a:pt x="156" y="1085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6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5" y="1084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4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3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2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1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50" y="1085"/>
                </a:lnTo>
                <a:lnTo>
                  <a:pt x="149" y="1085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9" y="1084"/>
                </a:lnTo>
                <a:lnTo>
                  <a:pt x="148" y="1084"/>
                </a:lnTo>
                <a:lnTo>
                  <a:pt x="147" y="1083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7" y="1084"/>
                </a:lnTo>
                <a:lnTo>
                  <a:pt x="146" y="1083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6" y="1082"/>
                </a:lnTo>
                <a:lnTo>
                  <a:pt x="145" y="1082"/>
                </a:lnTo>
                <a:lnTo>
                  <a:pt x="145" y="1083"/>
                </a:lnTo>
                <a:lnTo>
                  <a:pt x="145" y="1083"/>
                </a:lnTo>
                <a:lnTo>
                  <a:pt x="144" y="1084"/>
                </a:lnTo>
                <a:lnTo>
                  <a:pt x="143" y="1084"/>
                </a:lnTo>
                <a:lnTo>
                  <a:pt x="143" y="1085"/>
                </a:lnTo>
                <a:lnTo>
                  <a:pt x="143" y="1085"/>
                </a:lnTo>
                <a:lnTo>
                  <a:pt x="142" y="1086"/>
                </a:lnTo>
                <a:lnTo>
                  <a:pt x="142" y="1087"/>
                </a:lnTo>
                <a:lnTo>
                  <a:pt x="142" y="1087"/>
                </a:lnTo>
                <a:lnTo>
                  <a:pt x="142" y="1087"/>
                </a:lnTo>
                <a:lnTo>
                  <a:pt x="141" y="1088"/>
                </a:lnTo>
                <a:lnTo>
                  <a:pt x="141" y="1088"/>
                </a:lnTo>
                <a:lnTo>
                  <a:pt x="140" y="1089"/>
                </a:lnTo>
                <a:lnTo>
                  <a:pt x="139" y="1090"/>
                </a:lnTo>
                <a:lnTo>
                  <a:pt x="139" y="1090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8" y="1091"/>
                </a:lnTo>
                <a:lnTo>
                  <a:pt x="137" y="1091"/>
                </a:lnTo>
                <a:lnTo>
                  <a:pt x="137" y="1091"/>
                </a:lnTo>
                <a:lnTo>
                  <a:pt x="136" y="1093"/>
                </a:lnTo>
                <a:lnTo>
                  <a:pt x="136" y="1093"/>
                </a:lnTo>
                <a:lnTo>
                  <a:pt x="136" y="1092"/>
                </a:lnTo>
                <a:lnTo>
                  <a:pt x="136" y="1092"/>
                </a:lnTo>
                <a:lnTo>
                  <a:pt x="135" y="1092"/>
                </a:lnTo>
                <a:lnTo>
                  <a:pt x="135" y="1092"/>
                </a:lnTo>
                <a:lnTo>
                  <a:pt x="134" y="1092"/>
                </a:lnTo>
                <a:lnTo>
                  <a:pt x="133" y="1092"/>
                </a:lnTo>
                <a:lnTo>
                  <a:pt x="133" y="1092"/>
                </a:lnTo>
                <a:lnTo>
                  <a:pt x="132" y="1092"/>
                </a:lnTo>
                <a:lnTo>
                  <a:pt x="132" y="1092"/>
                </a:lnTo>
                <a:lnTo>
                  <a:pt x="131" y="1092"/>
                </a:lnTo>
                <a:lnTo>
                  <a:pt x="131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30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29" y="1092"/>
                </a:lnTo>
                <a:lnTo>
                  <a:pt x="130" y="1090"/>
                </a:lnTo>
                <a:lnTo>
                  <a:pt x="130" y="1090"/>
                </a:lnTo>
                <a:lnTo>
                  <a:pt x="127" y="1090"/>
                </a:lnTo>
                <a:lnTo>
                  <a:pt x="126" y="1090"/>
                </a:lnTo>
                <a:lnTo>
                  <a:pt x="124" y="1090"/>
                </a:lnTo>
                <a:lnTo>
                  <a:pt x="123" y="1090"/>
                </a:lnTo>
                <a:lnTo>
                  <a:pt x="122" y="1090"/>
                </a:lnTo>
                <a:lnTo>
                  <a:pt x="121" y="1090"/>
                </a:lnTo>
                <a:lnTo>
                  <a:pt x="119" y="1090"/>
                </a:lnTo>
                <a:lnTo>
                  <a:pt x="118" y="1090"/>
                </a:lnTo>
                <a:lnTo>
                  <a:pt x="117" y="1091"/>
                </a:lnTo>
                <a:lnTo>
                  <a:pt x="117" y="1091"/>
                </a:lnTo>
                <a:lnTo>
                  <a:pt x="116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5" y="1091"/>
                </a:lnTo>
                <a:lnTo>
                  <a:pt x="112" y="1091"/>
                </a:lnTo>
                <a:lnTo>
                  <a:pt x="110" y="1091"/>
                </a:lnTo>
                <a:lnTo>
                  <a:pt x="110" y="1090"/>
                </a:lnTo>
                <a:lnTo>
                  <a:pt x="110" y="1091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2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3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8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7" y="1094"/>
                </a:lnTo>
                <a:lnTo>
                  <a:pt x="106" y="1094"/>
                </a:lnTo>
                <a:lnTo>
                  <a:pt x="106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5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4" y="1094"/>
                </a:lnTo>
                <a:lnTo>
                  <a:pt x="103" y="1094"/>
                </a:lnTo>
                <a:lnTo>
                  <a:pt x="103" y="1094"/>
                </a:lnTo>
                <a:lnTo>
                  <a:pt x="101" y="1094"/>
                </a:lnTo>
                <a:lnTo>
                  <a:pt x="101" y="1093"/>
                </a:lnTo>
                <a:lnTo>
                  <a:pt x="100" y="1093"/>
                </a:lnTo>
                <a:lnTo>
                  <a:pt x="99" y="1093"/>
                </a:lnTo>
                <a:lnTo>
                  <a:pt x="99" y="1093"/>
                </a:lnTo>
                <a:lnTo>
                  <a:pt x="99" y="1093"/>
                </a:lnTo>
                <a:lnTo>
                  <a:pt x="98" y="1093"/>
                </a:lnTo>
                <a:lnTo>
                  <a:pt x="98" y="1094"/>
                </a:lnTo>
                <a:lnTo>
                  <a:pt x="98" y="1093"/>
                </a:lnTo>
                <a:lnTo>
                  <a:pt x="97" y="1093"/>
                </a:lnTo>
                <a:lnTo>
                  <a:pt x="96" y="1093"/>
                </a:lnTo>
                <a:lnTo>
                  <a:pt x="95" y="1093"/>
                </a:lnTo>
                <a:lnTo>
                  <a:pt x="95" y="1093"/>
                </a:lnTo>
                <a:lnTo>
                  <a:pt x="95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4" y="1093"/>
                </a:lnTo>
                <a:lnTo>
                  <a:pt x="93" y="1093"/>
                </a:lnTo>
                <a:lnTo>
                  <a:pt x="92" y="1093"/>
                </a:lnTo>
                <a:lnTo>
                  <a:pt x="91" y="1094"/>
                </a:lnTo>
                <a:lnTo>
                  <a:pt x="89" y="1094"/>
                </a:lnTo>
                <a:lnTo>
                  <a:pt x="89" y="1092"/>
                </a:lnTo>
                <a:lnTo>
                  <a:pt x="88" y="1092"/>
                </a:lnTo>
                <a:lnTo>
                  <a:pt x="88" y="1092"/>
                </a:lnTo>
                <a:lnTo>
                  <a:pt x="86" y="1092"/>
                </a:lnTo>
                <a:lnTo>
                  <a:pt x="83" y="1092"/>
                </a:lnTo>
                <a:lnTo>
                  <a:pt x="82" y="1092"/>
                </a:lnTo>
                <a:lnTo>
                  <a:pt x="82" y="1092"/>
                </a:lnTo>
                <a:lnTo>
                  <a:pt x="81" y="1092"/>
                </a:lnTo>
                <a:lnTo>
                  <a:pt x="80" y="1092"/>
                </a:lnTo>
                <a:lnTo>
                  <a:pt x="80" y="1092"/>
                </a:lnTo>
                <a:lnTo>
                  <a:pt x="79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2"/>
                </a:lnTo>
                <a:lnTo>
                  <a:pt x="78" y="1091"/>
                </a:lnTo>
                <a:lnTo>
                  <a:pt x="78" y="1091"/>
                </a:lnTo>
                <a:lnTo>
                  <a:pt x="77" y="1090"/>
                </a:lnTo>
                <a:lnTo>
                  <a:pt x="77" y="1090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7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9"/>
                </a:lnTo>
                <a:lnTo>
                  <a:pt x="76" y="1088"/>
                </a:lnTo>
                <a:lnTo>
                  <a:pt x="74" y="1088"/>
                </a:lnTo>
                <a:lnTo>
                  <a:pt x="74" y="1086"/>
                </a:lnTo>
                <a:lnTo>
                  <a:pt x="74" y="1084"/>
                </a:lnTo>
                <a:lnTo>
                  <a:pt x="74" y="1083"/>
                </a:lnTo>
                <a:lnTo>
                  <a:pt x="74" y="1081"/>
                </a:lnTo>
                <a:lnTo>
                  <a:pt x="74" y="1081"/>
                </a:lnTo>
                <a:lnTo>
                  <a:pt x="74" y="1080"/>
                </a:lnTo>
                <a:lnTo>
                  <a:pt x="74" y="1077"/>
                </a:lnTo>
                <a:lnTo>
                  <a:pt x="74" y="1077"/>
                </a:lnTo>
                <a:lnTo>
                  <a:pt x="73" y="1077"/>
                </a:lnTo>
                <a:lnTo>
                  <a:pt x="72" y="1077"/>
                </a:lnTo>
                <a:lnTo>
                  <a:pt x="72" y="1077"/>
                </a:lnTo>
                <a:lnTo>
                  <a:pt x="72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1" y="1077"/>
                </a:lnTo>
                <a:lnTo>
                  <a:pt x="70" y="1077"/>
                </a:lnTo>
                <a:lnTo>
                  <a:pt x="70" y="1076"/>
                </a:lnTo>
                <a:lnTo>
                  <a:pt x="70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6"/>
                </a:lnTo>
                <a:lnTo>
                  <a:pt x="69" y="1075"/>
                </a:lnTo>
                <a:lnTo>
                  <a:pt x="69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68" y="1075"/>
                </a:lnTo>
                <a:lnTo>
                  <a:pt x="70" y="1072"/>
                </a:lnTo>
                <a:lnTo>
                  <a:pt x="69" y="1072"/>
                </a:lnTo>
                <a:lnTo>
                  <a:pt x="69" y="1071"/>
                </a:lnTo>
                <a:lnTo>
                  <a:pt x="69" y="1071"/>
                </a:lnTo>
                <a:lnTo>
                  <a:pt x="69" y="1071"/>
                </a:lnTo>
                <a:lnTo>
                  <a:pt x="68" y="1071"/>
                </a:lnTo>
                <a:lnTo>
                  <a:pt x="67" y="1070"/>
                </a:lnTo>
                <a:lnTo>
                  <a:pt x="67" y="1069"/>
                </a:lnTo>
                <a:lnTo>
                  <a:pt x="66" y="1070"/>
                </a:lnTo>
                <a:lnTo>
                  <a:pt x="66" y="1069"/>
                </a:lnTo>
                <a:lnTo>
                  <a:pt x="66" y="1069"/>
                </a:lnTo>
                <a:lnTo>
                  <a:pt x="65" y="1069"/>
                </a:lnTo>
                <a:lnTo>
                  <a:pt x="65" y="1068"/>
                </a:lnTo>
                <a:lnTo>
                  <a:pt x="64" y="1068"/>
                </a:lnTo>
                <a:lnTo>
                  <a:pt x="64" y="1068"/>
                </a:lnTo>
                <a:lnTo>
                  <a:pt x="63" y="1067"/>
                </a:lnTo>
                <a:lnTo>
                  <a:pt x="63" y="1066"/>
                </a:lnTo>
                <a:lnTo>
                  <a:pt x="63" y="1065"/>
                </a:lnTo>
                <a:lnTo>
                  <a:pt x="63" y="1063"/>
                </a:lnTo>
                <a:lnTo>
                  <a:pt x="62" y="1061"/>
                </a:lnTo>
                <a:lnTo>
                  <a:pt x="62" y="1061"/>
                </a:lnTo>
                <a:lnTo>
                  <a:pt x="60" y="1060"/>
                </a:lnTo>
                <a:lnTo>
                  <a:pt x="60" y="1060"/>
                </a:lnTo>
                <a:lnTo>
                  <a:pt x="59" y="1060"/>
                </a:lnTo>
                <a:lnTo>
                  <a:pt x="58" y="1060"/>
                </a:lnTo>
                <a:lnTo>
                  <a:pt x="58" y="1059"/>
                </a:lnTo>
                <a:lnTo>
                  <a:pt x="56" y="1059"/>
                </a:lnTo>
                <a:lnTo>
                  <a:pt x="56" y="1059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6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8"/>
                </a:lnTo>
                <a:lnTo>
                  <a:pt x="55" y="1057"/>
                </a:lnTo>
                <a:lnTo>
                  <a:pt x="55" y="1057"/>
                </a:lnTo>
                <a:lnTo>
                  <a:pt x="54" y="1055"/>
                </a:lnTo>
                <a:lnTo>
                  <a:pt x="53" y="1052"/>
                </a:lnTo>
                <a:lnTo>
                  <a:pt x="53" y="1052"/>
                </a:lnTo>
                <a:lnTo>
                  <a:pt x="53" y="1052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1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3" y="1050"/>
                </a:lnTo>
                <a:lnTo>
                  <a:pt x="54" y="1050"/>
                </a:lnTo>
                <a:lnTo>
                  <a:pt x="54" y="1050"/>
                </a:lnTo>
                <a:lnTo>
                  <a:pt x="54" y="1049"/>
                </a:lnTo>
                <a:lnTo>
                  <a:pt x="54" y="1049"/>
                </a:lnTo>
                <a:lnTo>
                  <a:pt x="54" y="1049"/>
                </a:lnTo>
                <a:lnTo>
                  <a:pt x="54" y="1048"/>
                </a:lnTo>
                <a:lnTo>
                  <a:pt x="53" y="1048"/>
                </a:lnTo>
                <a:lnTo>
                  <a:pt x="53" y="1048"/>
                </a:lnTo>
                <a:lnTo>
                  <a:pt x="53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8"/>
                </a:lnTo>
                <a:lnTo>
                  <a:pt x="52" y="1047"/>
                </a:lnTo>
                <a:lnTo>
                  <a:pt x="51" y="1047"/>
                </a:lnTo>
                <a:lnTo>
                  <a:pt x="51" y="1046"/>
                </a:lnTo>
                <a:lnTo>
                  <a:pt x="51" y="1046"/>
                </a:lnTo>
                <a:lnTo>
                  <a:pt x="51" y="1045"/>
                </a:lnTo>
                <a:lnTo>
                  <a:pt x="49" y="1045"/>
                </a:lnTo>
                <a:lnTo>
                  <a:pt x="49" y="1045"/>
                </a:lnTo>
                <a:lnTo>
                  <a:pt x="49" y="1045"/>
                </a:lnTo>
                <a:lnTo>
                  <a:pt x="48" y="1045"/>
                </a:lnTo>
                <a:lnTo>
                  <a:pt x="48" y="1045"/>
                </a:lnTo>
                <a:lnTo>
                  <a:pt x="48" y="1045"/>
                </a:lnTo>
                <a:lnTo>
                  <a:pt x="47" y="1046"/>
                </a:lnTo>
                <a:lnTo>
                  <a:pt x="46" y="1046"/>
                </a:lnTo>
                <a:lnTo>
                  <a:pt x="46" y="1045"/>
                </a:lnTo>
                <a:lnTo>
                  <a:pt x="45" y="1045"/>
                </a:lnTo>
                <a:lnTo>
                  <a:pt x="44" y="1044"/>
                </a:lnTo>
                <a:lnTo>
                  <a:pt x="43" y="1044"/>
                </a:lnTo>
                <a:lnTo>
                  <a:pt x="43" y="1043"/>
                </a:lnTo>
                <a:lnTo>
                  <a:pt x="42" y="1043"/>
                </a:lnTo>
                <a:lnTo>
                  <a:pt x="41" y="1043"/>
                </a:lnTo>
                <a:lnTo>
                  <a:pt x="41" y="1043"/>
                </a:lnTo>
                <a:lnTo>
                  <a:pt x="40" y="1043"/>
                </a:lnTo>
                <a:lnTo>
                  <a:pt x="40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9" y="1043"/>
                </a:lnTo>
                <a:lnTo>
                  <a:pt x="38" y="1043"/>
                </a:lnTo>
                <a:lnTo>
                  <a:pt x="38" y="1043"/>
                </a:lnTo>
                <a:lnTo>
                  <a:pt x="37" y="1043"/>
                </a:lnTo>
                <a:lnTo>
                  <a:pt x="37" y="1043"/>
                </a:lnTo>
                <a:lnTo>
                  <a:pt x="36" y="1042"/>
                </a:lnTo>
                <a:lnTo>
                  <a:pt x="36" y="1042"/>
                </a:lnTo>
                <a:lnTo>
                  <a:pt x="35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4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2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3" y="1041"/>
                </a:lnTo>
                <a:lnTo>
                  <a:pt x="32" y="1040"/>
                </a:lnTo>
                <a:lnTo>
                  <a:pt x="32" y="1040"/>
                </a:lnTo>
                <a:lnTo>
                  <a:pt x="31" y="1040"/>
                </a:lnTo>
                <a:lnTo>
                  <a:pt x="31" y="1041"/>
                </a:lnTo>
                <a:lnTo>
                  <a:pt x="31" y="1041"/>
                </a:lnTo>
                <a:lnTo>
                  <a:pt x="30" y="1041"/>
                </a:lnTo>
                <a:lnTo>
                  <a:pt x="30" y="1041"/>
                </a:lnTo>
                <a:lnTo>
                  <a:pt x="29" y="1040"/>
                </a:lnTo>
                <a:lnTo>
                  <a:pt x="29" y="1040"/>
                </a:lnTo>
                <a:lnTo>
                  <a:pt x="29" y="1040"/>
                </a:lnTo>
                <a:lnTo>
                  <a:pt x="28" y="1040"/>
                </a:lnTo>
                <a:lnTo>
                  <a:pt x="28" y="1040"/>
                </a:lnTo>
                <a:lnTo>
                  <a:pt x="28" y="1040"/>
                </a:lnTo>
                <a:lnTo>
                  <a:pt x="27" y="1039"/>
                </a:lnTo>
                <a:lnTo>
                  <a:pt x="27" y="1039"/>
                </a:lnTo>
                <a:lnTo>
                  <a:pt x="27" y="1039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7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6" y="1038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7"/>
                </a:lnTo>
                <a:lnTo>
                  <a:pt x="25" y="1036"/>
                </a:lnTo>
                <a:lnTo>
                  <a:pt x="25" y="1036"/>
                </a:lnTo>
                <a:lnTo>
                  <a:pt x="25" y="1036"/>
                </a:lnTo>
                <a:lnTo>
                  <a:pt x="25" y="1035"/>
                </a:lnTo>
                <a:lnTo>
                  <a:pt x="25" y="1035"/>
                </a:lnTo>
                <a:lnTo>
                  <a:pt x="25" y="1035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4"/>
                </a:lnTo>
                <a:lnTo>
                  <a:pt x="25" y="1033"/>
                </a:lnTo>
                <a:lnTo>
                  <a:pt x="25" y="1033"/>
                </a:lnTo>
                <a:lnTo>
                  <a:pt x="25" y="1032"/>
                </a:lnTo>
                <a:lnTo>
                  <a:pt x="25" y="1031"/>
                </a:lnTo>
                <a:lnTo>
                  <a:pt x="25" y="1031"/>
                </a:lnTo>
                <a:lnTo>
                  <a:pt x="25" y="1031"/>
                </a:lnTo>
                <a:lnTo>
                  <a:pt x="25" y="1030"/>
                </a:lnTo>
                <a:lnTo>
                  <a:pt x="25" y="1030"/>
                </a:lnTo>
                <a:lnTo>
                  <a:pt x="25" y="1030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5" y="1029"/>
                </a:lnTo>
                <a:lnTo>
                  <a:pt x="24" y="1028"/>
                </a:lnTo>
                <a:lnTo>
                  <a:pt x="24" y="1028"/>
                </a:lnTo>
                <a:lnTo>
                  <a:pt x="23" y="1028"/>
                </a:lnTo>
                <a:lnTo>
                  <a:pt x="23" y="1028"/>
                </a:lnTo>
                <a:lnTo>
                  <a:pt x="23" y="1027"/>
                </a:lnTo>
                <a:lnTo>
                  <a:pt x="23" y="1027"/>
                </a:lnTo>
                <a:lnTo>
                  <a:pt x="23" y="1028"/>
                </a:lnTo>
                <a:lnTo>
                  <a:pt x="23" y="1028"/>
                </a:lnTo>
                <a:lnTo>
                  <a:pt x="22" y="1028"/>
                </a:lnTo>
                <a:lnTo>
                  <a:pt x="22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1" y="1027"/>
                </a:lnTo>
                <a:lnTo>
                  <a:pt x="20" y="1026"/>
                </a:lnTo>
                <a:lnTo>
                  <a:pt x="20" y="1026"/>
                </a:lnTo>
                <a:lnTo>
                  <a:pt x="19" y="1025"/>
                </a:lnTo>
                <a:lnTo>
                  <a:pt x="19" y="1024"/>
                </a:lnTo>
                <a:lnTo>
                  <a:pt x="19" y="1023"/>
                </a:lnTo>
                <a:lnTo>
                  <a:pt x="19" y="1023"/>
                </a:lnTo>
                <a:lnTo>
                  <a:pt x="19" y="1022"/>
                </a:lnTo>
                <a:lnTo>
                  <a:pt x="19" y="1021"/>
                </a:lnTo>
                <a:lnTo>
                  <a:pt x="19" y="1021"/>
                </a:lnTo>
                <a:lnTo>
                  <a:pt x="19" y="1021"/>
                </a:lnTo>
                <a:lnTo>
                  <a:pt x="19" y="1020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9"/>
                </a:lnTo>
                <a:lnTo>
                  <a:pt x="18" y="1018"/>
                </a:lnTo>
                <a:lnTo>
                  <a:pt x="18" y="1018"/>
                </a:lnTo>
                <a:lnTo>
                  <a:pt x="18" y="1018"/>
                </a:lnTo>
                <a:lnTo>
                  <a:pt x="17" y="1018"/>
                </a:lnTo>
                <a:lnTo>
                  <a:pt x="17" y="1017"/>
                </a:lnTo>
                <a:lnTo>
                  <a:pt x="17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6" y="1017"/>
                </a:lnTo>
                <a:lnTo>
                  <a:pt x="15" y="1017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4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3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2" y="1016"/>
                </a:lnTo>
                <a:lnTo>
                  <a:pt x="11" y="1016"/>
                </a:lnTo>
                <a:lnTo>
                  <a:pt x="11" y="1016"/>
                </a:lnTo>
                <a:lnTo>
                  <a:pt x="11" y="1015"/>
                </a:lnTo>
                <a:lnTo>
                  <a:pt x="11" y="1015"/>
                </a:lnTo>
                <a:lnTo>
                  <a:pt x="11" y="1015"/>
                </a:lnTo>
                <a:lnTo>
                  <a:pt x="10" y="1014"/>
                </a:lnTo>
                <a:lnTo>
                  <a:pt x="10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9" y="1014"/>
                </a:lnTo>
                <a:lnTo>
                  <a:pt x="8" y="1015"/>
                </a:lnTo>
                <a:lnTo>
                  <a:pt x="8" y="1015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7" y="1016"/>
                </a:lnTo>
                <a:lnTo>
                  <a:pt x="5" y="1017"/>
                </a:lnTo>
                <a:lnTo>
                  <a:pt x="5" y="1017"/>
                </a:lnTo>
                <a:lnTo>
                  <a:pt x="5" y="1017"/>
                </a:lnTo>
                <a:lnTo>
                  <a:pt x="4" y="1016"/>
                </a:lnTo>
                <a:lnTo>
                  <a:pt x="2" y="1014"/>
                </a:lnTo>
                <a:lnTo>
                  <a:pt x="1" y="1013"/>
                </a:lnTo>
                <a:lnTo>
                  <a:pt x="1" y="1011"/>
                </a:lnTo>
                <a:lnTo>
                  <a:pt x="1" y="1011"/>
                </a:lnTo>
                <a:lnTo>
                  <a:pt x="1" y="1010"/>
                </a:lnTo>
                <a:lnTo>
                  <a:pt x="1" y="1010"/>
                </a:lnTo>
                <a:lnTo>
                  <a:pt x="1" y="1010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0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1" y="1009"/>
                </a:lnTo>
                <a:lnTo>
                  <a:pt x="2" y="1009"/>
                </a:lnTo>
                <a:lnTo>
                  <a:pt x="2" y="1009"/>
                </a:lnTo>
                <a:lnTo>
                  <a:pt x="2" y="1008"/>
                </a:lnTo>
                <a:lnTo>
                  <a:pt x="2" y="1008"/>
                </a:lnTo>
                <a:lnTo>
                  <a:pt x="3" y="1007"/>
                </a:lnTo>
                <a:lnTo>
                  <a:pt x="3" y="1007"/>
                </a:lnTo>
                <a:lnTo>
                  <a:pt x="3" y="1007"/>
                </a:lnTo>
                <a:lnTo>
                  <a:pt x="3" y="1006"/>
                </a:lnTo>
                <a:lnTo>
                  <a:pt x="3" y="1006"/>
                </a:lnTo>
                <a:lnTo>
                  <a:pt x="3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6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5"/>
                </a:lnTo>
                <a:lnTo>
                  <a:pt x="4" y="1004"/>
                </a:lnTo>
                <a:lnTo>
                  <a:pt x="4" y="1004"/>
                </a:lnTo>
                <a:lnTo>
                  <a:pt x="4" y="1004"/>
                </a:lnTo>
                <a:lnTo>
                  <a:pt x="4" y="1003"/>
                </a:lnTo>
                <a:lnTo>
                  <a:pt x="4" y="1003"/>
                </a:lnTo>
                <a:lnTo>
                  <a:pt x="4" y="1002"/>
                </a:lnTo>
                <a:lnTo>
                  <a:pt x="4" y="1002"/>
                </a:lnTo>
                <a:lnTo>
                  <a:pt x="4" y="1002"/>
                </a:lnTo>
                <a:lnTo>
                  <a:pt x="4" y="1001"/>
                </a:lnTo>
                <a:lnTo>
                  <a:pt x="4" y="1001"/>
                </a:lnTo>
                <a:lnTo>
                  <a:pt x="4" y="1001"/>
                </a:lnTo>
                <a:lnTo>
                  <a:pt x="4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1000"/>
                </a:lnTo>
                <a:lnTo>
                  <a:pt x="5" y="999"/>
                </a:lnTo>
                <a:lnTo>
                  <a:pt x="6" y="999"/>
                </a:lnTo>
                <a:lnTo>
                  <a:pt x="6" y="999"/>
                </a:lnTo>
                <a:lnTo>
                  <a:pt x="6" y="998"/>
                </a:lnTo>
                <a:lnTo>
                  <a:pt x="6" y="998"/>
                </a:lnTo>
                <a:lnTo>
                  <a:pt x="6" y="997"/>
                </a:lnTo>
                <a:lnTo>
                  <a:pt x="6" y="997"/>
                </a:lnTo>
                <a:lnTo>
                  <a:pt x="6" y="996"/>
                </a:lnTo>
                <a:lnTo>
                  <a:pt x="6" y="996"/>
                </a:lnTo>
                <a:lnTo>
                  <a:pt x="6" y="995"/>
                </a:lnTo>
                <a:lnTo>
                  <a:pt x="7" y="995"/>
                </a:lnTo>
                <a:lnTo>
                  <a:pt x="7" y="995"/>
                </a:lnTo>
                <a:lnTo>
                  <a:pt x="7" y="994"/>
                </a:lnTo>
                <a:lnTo>
                  <a:pt x="7" y="993"/>
                </a:lnTo>
                <a:lnTo>
                  <a:pt x="7" y="993"/>
                </a:lnTo>
                <a:lnTo>
                  <a:pt x="7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8" y="993"/>
                </a:lnTo>
                <a:lnTo>
                  <a:pt x="9" y="993"/>
                </a:lnTo>
                <a:lnTo>
                  <a:pt x="9" y="992"/>
                </a:lnTo>
                <a:lnTo>
                  <a:pt x="9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2"/>
                </a:lnTo>
                <a:lnTo>
                  <a:pt x="10" y="991"/>
                </a:lnTo>
                <a:lnTo>
                  <a:pt x="10" y="990"/>
                </a:lnTo>
                <a:lnTo>
                  <a:pt x="10" y="990"/>
                </a:lnTo>
                <a:lnTo>
                  <a:pt x="11" y="990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1" y="989"/>
                </a:lnTo>
                <a:lnTo>
                  <a:pt x="12" y="989"/>
                </a:lnTo>
                <a:lnTo>
                  <a:pt x="12" y="989"/>
                </a:lnTo>
                <a:lnTo>
                  <a:pt x="13" y="989"/>
                </a:lnTo>
                <a:lnTo>
                  <a:pt x="13" y="988"/>
                </a:lnTo>
                <a:lnTo>
                  <a:pt x="14" y="988"/>
                </a:lnTo>
                <a:lnTo>
                  <a:pt x="14" y="988"/>
                </a:lnTo>
                <a:lnTo>
                  <a:pt x="14" y="988"/>
                </a:lnTo>
                <a:lnTo>
                  <a:pt x="15" y="988"/>
                </a:lnTo>
                <a:lnTo>
                  <a:pt x="16" y="989"/>
                </a:lnTo>
                <a:lnTo>
                  <a:pt x="17" y="989"/>
                </a:lnTo>
                <a:lnTo>
                  <a:pt x="18" y="989"/>
                </a:lnTo>
                <a:lnTo>
                  <a:pt x="18" y="989"/>
                </a:lnTo>
                <a:lnTo>
                  <a:pt x="19" y="989"/>
                </a:lnTo>
                <a:lnTo>
                  <a:pt x="20" y="989"/>
                </a:lnTo>
                <a:lnTo>
                  <a:pt x="20" y="989"/>
                </a:lnTo>
                <a:lnTo>
                  <a:pt x="22" y="989"/>
                </a:lnTo>
                <a:lnTo>
                  <a:pt x="22" y="990"/>
                </a:lnTo>
                <a:lnTo>
                  <a:pt x="22" y="990"/>
                </a:lnTo>
                <a:lnTo>
                  <a:pt x="22" y="990"/>
                </a:lnTo>
                <a:lnTo>
                  <a:pt x="23" y="990"/>
                </a:lnTo>
                <a:lnTo>
                  <a:pt x="23" y="990"/>
                </a:lnTo>
                <a:lnTo>
                  <a:pt x="24" y="990"/>
                </a:lnTo>
                <a:lnTo>
                  <a:pt x="26" y="990"/>
                </a:lnTo>
                <a:lnTo>
                  <a:pt x="26" y="990"/>
                </a:lnTo>
                <a:lnTo>
                  <a:pt x="27" y="990"/>
                </a:lnTo>
                <a:lnTo>
                  <a:pt x="27" y="990"/>
                </a:lnTo>
                <a:lnTo>
                  <a:pt x="27" y="990"/>
                </a:lnTo>
                <a:lnTo>
                  <a:pt x="28" y="989"/>
                </a:lnTo>
                <a:lnTo>
                  <a:pt x="28" y="989"/>
                </a:lnTo>
                <a:lnTo>
                  <a:pt x="28" y="989"/>
                </a:lnTo>
                <a:lnTo>
                  <a:pt x="29" y="988"/>
                </a:lnTo>
                <a:lnTo>
                  <a:pt x="29" y="988"/>
                </a:lnTo>
                <a:lnTo>
                  <a:pt x="30" y="987"/>
                </a:lnTo>
                <a:lnTo>
                  <a:pt x="30" y="986"/>
                </a:lnTo>
                <a:lnTo>
                  <a:pt x="31" y="986"/>
                </a:lnTo>
                <a:lnTo>
                  <a:pt x="31" y="985"/>
                </a:lnTo>
                <a:lnTo>
                  <a:pt x="31" y="985"/>
                </a:lnTo>
                <a:lnTo>
                  <a:pt x="32" y="985"/>
                </a:lnTo>
                <a:lnTo>
                  <a:pt x="32" y="985"/>
                </a:lnTo>
                <a:lnTo>
                  <a:pt x="31" y="984"/>
                </a:lnTo>
                <a:lnTo>
                  <a:pt x="31" y="983"/>
                </a:lnTo>
                <a:lnTo>
                  <a:pt x="31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30" y="983"/>
                </a:lnTo>
                <a:lnTo>
                  <a:pt x="29" y="983"/>
                </a:lnTo>
                <a:lnTo>
                  <a:pt x="29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8" y="982"/>
                </a:lnTo>
                <a:lnTo>
                  <a:pt x="27" y="981"/>
                </a:lnTo>
                <a:lnTo>
                  <a:pt x="27" y="982"/>
                </a:lnTo>
                <a:lnTo>
                  <a:pt x="27" y="982"/>
                </a:lnTo>
                <a:lnTo>
                  <a:pt x="27" y="983"/>
                </a:lnTo>
                <a:lnTo>
                  <a:pt x="26" y="983"/>
                </a:lnTo>
                <a:lnTo>
                  <a:pt x="26" y="983"/>
                </a:lnTo>
                <a:lnTo>
                  <a:pt x="26" y="982"/>
                </a:lnTo>
                <a:lnTo>
                  <a:pt x="27" y="982"/>
                </a:lnTo>
                <a:lnTo>
                  <a:pt x="27" y="981"/>
                </a:lnTo>
                <a:lnTo>
                  <a:pt x="27" y="979"/>
                </a:lnTo>
                <a:lnTo>
                  <a:pt x="27" y="979"/>
                </a:lnTo>
                <a:lnTo>
                  <a:pt x="27" y="979"/>
                </a:lnTo>
                <a:lnTo>
                  <a:pt x="27" y="978"/>
                </a:lnTo>
                <a:lnTo>
                  <a:pt x="27" y="974"/>
                </a:lnTo>
                <a:lnTo>
                  <a:pt x="27" y="973"/>
                </a:lnTo>
                <a:lnTo>
                  <a:pt x="28" y="971"/>
                </a:lnTo>
                <a:lnTo>
                  <a:pt x="29" y="971"/>
                </a:lnTo>
                <a:lnTo>
                  <a:pt x="30" y="971"/>
                </a:lnTo>
                <a:lnTo>
                  <a:pt x="32" y="971"/>
                </a:lnTo>
                <a:lnTo>
                  <a:pt x="32" y="970"/>
                </a:lnTo>
                <a:lnTo>
                  <a:pt x="32" y="970"/>
                </a:lnTo>
                <a:lnTo>
                  <a:pt x="32" y="968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2" y="966"/>
                </a:lnTo>
                <a:lnTo>
                  <a:pt x="33" y="965"/>
                </a:lnTo>
                <a:lnTo>
                  <a:pt x="34" y="965"/>
                </a:lnTo>
                <a:lnTo>
                  <a:pt x="37" y="962"/>
                </a:lnTo>
                <a:lnTo>
                  <a:pt x="38" y="961"/>
                </a:lnTo>
                <a:lnTo>
                  <a:pt x="38" y="961"/>
                </a:lnTo>
                <a:lnTo>
                  <a:pt x="38" y="960"/>
                </a:lnTo>
                <a:lnTo>
                  <a:pt x="38" y="960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9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8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7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6"/>
                </a:lnTo>
                <a:lnTo>
                  <a:pt x="38" y="955"/>
                </a:lnTo>
                <a:lnTo>
                  <a:pt x="39" y="955"/>
                </a:lnTo>
                <a:lnTo>
                  <a:pt x="39" y="954"/>
                </a:lnTo>
                <a:lnTo>
                  <a:pt x="39" y="954"/>
                </a:lnTo>
                <a:lnTo>
                  <a:pt x="39" y="953"/>
                </a:lnTo>
                <a:lnTo>
                  <a:pt x="39" y="952"/>
                </a:lnTo>
                <a:lnTo>
                  <a:pt x="40" y="952"/>
                </a:lnTo>
                <a:lnTo>
                  <a:pt x="41" y="952"/>
                </a:lnTo>
                <a:lnTo>
                  <a:pt x="42" y="952"/>
                </a:lnTo>
                <a:lnTo>
                  <a:pt x="42" y="952"/>
                </a:lnTo>
                <a:lnTo>
                  <a:pt x="42" y="951"/>
                </a:lnTo>
                <a:lnTo>
                  <a:pt x="41" y="950"/>
                </a:lnTo>
                <a:lnTo>
                  <a:pt x="41" y="948"/>
                </a:lnTo>
                <a:lnTo>
                  <a:pt x="37" y="947"/>
                </a:lnTo>
                <a:lnTo>
                  <a:pt x="35" y="948"/>
                </a:lnTo>
                <a:lnTo>
                  <a:pt x="35" y="948"/>
                </a:lnTo>
                <a:lnTo>
                  <a:pt x="35" y="947"/>
                </a:lnTo>
                <a:lnTo>
                  <a:pt x="36" y="947"/>
                </a:lnTo>
                <a:lnTo>
                  <a:pt x="36" y="947"/>
                </a:lnTo>
                <a:lnTo>
                  <a:pt x="35" y="947"/>
                </a:lnTo>
                <a:lnTo>
                  <a:pt x="35" y="947"/>
                </a:lnTo>
                <a:lnTo>
                  <a:pt x="35" y="948"/>
                </a:lnTo>
                <a:lnTo>
                  <a:pt x="33" y="948"/>
                </a:lnTo>
                <a:lnTo>
                  <a:pt x="30" y="947"/>
                </a:lnTo>
                <a:lnTo>
                  <a:pt x="29" y="947"/>
                </a:lnTo>
                <a:lnTo>
                  <a:pt x="29" y="947"/>
                </a:lnTo>
                <a:lnTo>
                  <a:pt x="29" y="947"/>
                </a:lnTo>
                <a:lnTo>
                  <a:pt x="28" y="947"/>
                </a:lnTo>
                <a:lnTo>
                  <a:pt x="28" y="947"/>
                </a:lnTo>
                <a:lnTo>
                  <a:pt x="27" y="947"/>
                </a:lnTo>
                <a:lnTo>
                  <a:pt x="27" y="947"/>
                </a:lnTo>
                <a:lnTo>
                  <a:pt x="27" y="947"/>
                </a:lnTo>
                <a:lnTo>
                  <a:pt x="26" y="947"/>
                </a:lnTo>
                <a:lnTo>
                  <a:pt x="26" y="947"/>
                </a:lnTo>
                <a:lnTo>
                  <a:pt x="26" y="946"/>
                </a:lnTo>
                <a:lnTo>
                  <a:pt x="26" y="946"/>
                </a:lnTo>
                <a:lnTo>
                  <a:pt x="26" y="946"/>
                </a:lnTo>
                <a:lnTo>
                  <a:pt x="25" y="946"/>
                </a:lnTo>
                <a:lnTo>
                  <a:pt x="25" y="945"/>
                </a:lnTo>
                <a:lnTo>
                  <a:pt x="25" y="945"/>
                </a:lnTo>
                <a:lnTo>
                  <a:pt x="23" y="945"/>
                </a:lnTo>
                <a:lnTo>
                  <a:pt x="22" y="945"/>
                </a:lnTo>
                <a:lnTo>
                  <a:pt x="22" y="945"/>
                </a:lnTo>
                <a:lnTo>
                  <a:pt x="22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5"/>
                </a:lnTo>
                <a:lnTo>
                  <a:pt x="21" y="944"/>
                </a:lnTo>
                <a:lnTo>
                  <a:pt x="22" y="944"/>
                </a:lnTo>
                <a:lnTo>
                  <a:pt x="21" y="944"/>
                </a:lnTo>
                <a:lnTo>
                  <a:pt x="21" y="943"/>
                </a:lnTo>
                <a:lnTo>
                  <a:pt x="20" y="943"/>
                </a:lnTo>
                <a:lnTo>
                  <a:pt x="19" y="943"/>
                </a:lnTo>
                <a:lnTo>
                  <a:pt x="19" y="943"/>
                </a:lnTo>
                <a:lnTo>
                  <a:pt x="19" y="942"/>
                </a:lnTo>
                <a:lnTo>
                  <a:pt x="19" y="942"/>
                </a:lnTo>
                <a:lnTo>
                  <a:pt x="18" y="942"/>
                </a:lnTo>
                <a:lnTo>
                  <a:pt x="18" y="942"/>
                </a:lnTo>
                <a:lnTo>
                  <a:pt x="18" y="941"/>
                </a:lnTo>
                <a:lnTo>
                  <a:pt x="18" y="941"/>
                </a:lnTo>
                <a:lnTo>
                  <a:pt x="18" y="941"/>
                </a:lnTo>
                <a:lnTo>
                  <a:pt x="18" y="940"/>
                </a:lnTo>
                <a:lnTo>
                  <a:pt x="18" y="940"/>
                </a:lnTo>
                <a:lnTo>
                  <a:pt x="18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9"/>
                </a:lnTo>
                <a:lnTo>
                  <a:pt x="17" y="937"/>
                </a:lnTo>
                <a:lnTo>
                  <a:pt x="16" y="937"/>
                </a:lnTo>
                <a:lnTo>
                  <a:pt x="16" y="937"/>
                </a:lnTo>
                <a:lnTo>
                  <a:pt x="16" y="937"/>
                </a:lnTo>
                <a:lnTo>
                  <a:pt x="15" y="938"/>
                </a:lnTo>
                <a:lnTo>
                  <a:pt x="15" y="938"/>
                </a:lnTo>
                <a:lnTo>
                  <a:pt x="15" y="937"/>
                </a:lnTo>
                <a:lnTo>
                  <a:pt x="15" y="937"/>
                </a:lnTo>
                <a:lnTo>
                  <a:pt x="15" y="937"/>
                </a:lnTo>
                <a:lnTo>
                  <a:pt x="15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6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5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4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4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3"/>
                </a:lnTo>
                <a:lnTo>
                  <a:pt x="13" y="932"/>
                </a:lnTo>
                <a:lnTo>
                  <a:pt x="13" y="932"/>
                </a:lnTo>
                <a:lnTo>
                  <a:pt x="13" y="932"/>
                </a:lnTo>
                <a:lnTo>
                  <a:pt x="13" y="931"/>
                </a:lnTo>
                <a:lnTo>
                  <a:pt x="13" y="931"/>
                </a:lnTo>
                <a:lnTo>
                  <a:pt x="12" y="931"/>
                </a:lnTo>
                <a:lnTo>
                  <a:pt x="11" y="928"/>
                </a:lnTo>
                <a:lnTo>
                  <a:pt x="14" y="928"/>
                </a:lnTo>
                <a:lnTo>
                  <a:pt x="14" y="928"/>
                </a:lnTo>
                <a:lnTo>
                  <a:pt x="14" y="928"/>
                </a:lnTo>
                <a:lnTo>
                  <a:pt x="16" y="927"/>
                </a:lnTo>
                <a:lnTo>
                  <a:pt x="16" y="927"/>
                </a:lnTo>
                <a:lnTo>
                  <a:pt x="17" y="926"/>
                </a:lnTo>
                <a:lnTo>
                  <a:pt x="18" y="926"/>
                </a:lnTo>
                <a:lnTo>
                  <a:pt x="19" y="926"/>
                </a:lnTo>
                <a:lnTo>
                  <a:pt x="20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1" y="925"/>
                </a:lnTo>
                <a:lnTo>
                  <a:pt x="22" y="924"/>
                </a:lnTo>
                <a:lnTo>
                  <a:pt x="23" y="924"/>
                </a:lnTo>
                <a:lnTo>
                  <a:pt x="23" y="924"/>
                </a:lnTo>
                <a:lnTo>
                  <a:pt x="23" y="924"/>
                </a:lnTo>
                <a:lnTo>
                  <a:pt x="24" y="924"/>
                </a:lnTo>
                <a:lnTo>
                  <a:pt x="26" y="924"/>
                </a:lnTo>
                <a:lnTo>
                  <a:pt x="26" y="924"/>
                </a:lnTo>
                <a:lnTo>
                  <a:pt x="26" y="924"/>
                </a:lnTo>
                <a:lnTo>
                  <a:pt x="27" y="923"/>
                </a:lnTo>
                <a:lnTo>
                  <a:pt x="28" y="922"/>
                </a:lnTo>
                <a:lnTo>
                  <a:pt x="30" y="922"/>
                </a:lnTo>
                <a:lnTo>
                  <a:pt x="31" y="922"/>
                </a:lnTo>
                <a:lnTo>
                  <a:pt x="32" y="921"/>
                </a:lnTo>
                <a:lnTo>
                  <a:pt x="32" y="921"/>
                </a:lnTo>
                <a:lnTo>
                  <a:pt x="33" y="921"/>
                </a:lnTo>
                <a:lnTo>
                  <a:pt x="34" y="921"/>
                </a:lnTo>
                <a:lnTo>
                  <a:pt x="35" y="921"/>
                </a:lnTo>
                <a:lnTo>
                  <a:pt x="36" y="921"/>
                </a:lnTo>
                <a:lnTo>
                  <a:pt x="37" y="920"/>
                </a:lnTo>
                <a:lnTo>
                  <a:pt x="37" y="920"/>
                </a:lnTo>
                <a:lnTo>
                  <a:pt x="38" y="920"/>
                </a:lnTo>
                <a:lnTo>
                  <a:pt x="39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1" y="919"/>
                </a:lnTo>
                <a:lnTo>
                  <a:pt x="42" y="919"/>
                </a:lnTo>
                <a:lnTo>
                  <a:pt x="42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3" y="919"/>
                </a:lnTo>
                <a:lnTo>
                  <a:pt x="44" y="919"/>
                </a:lnTo>
                <a:lnTo>
                  <a:pt x="44" y="919"/>
                </a:lnTo>
                <a:lnTo>
                  <a:pt x="45" y="919"/>
                </a:lnTo>
                <a:lnTo>
                  <a:pt x="45" y="919"/>
                </a:lnTo>
                <a:lnTo>
                  <a:pt x="46" y="919"/>
                </a:lnTo>
                <a:lnTo>
                  <a:pt x="46" y="919"/>
                </a:lnTo>
                <a:lnTo>
                  <a:pt x="46" y="918"/>
                </a:lnTo>
                <a:lnTo>
                  <a:pt x="47" y="918"/>
                </a:lnTo>
                <a:lnTo>
                  <a:pt x="48" y="918"/>
                </a:lnTo>
                <a:lnTo>
                  <a:pt x="48" y="918"/>
                </a:lnTo>
                <a:lnTo>
                  <a:pt x="49" y="918"/>
                </a:lnTo>
                <a:lnTo>
                  <a:pt x="49" y="917"/>
                </a:lnTo>
                <a:lnTo>
                  <a:pt x="49" y="917"/>
                </a:lnTo>
                <a:lnTo>
                  <a:pt x="49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7"/>
                </a:lnTo>
                <a:lnTo>
                  <a:pt x="50" y="916"/>
                </a:lnTo>
                <a:lnTo>
                  <a:pt x="51" y="916"/>
                </a:lnTo>
                <a:lnTo>
                  <a:pt x="51" y="916"/>
                </a:lnTo>
                <a:lnTo>
                  <a:pt x="51" y="916"/>
                </a:lnTo>
                <a:lnTo>
                  <a:pt x="52" y="915"/>
                </a:lnTo>
                <a:lnTo>
                  <a:pt x="52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3" y="915"/>
                </a:lnTo>
                <a:lnTo>
                  <a:pt x="54" y="915"/>
                </a:lnTo>
                <a:lnTo>
                  <a:pt x="54" y="915"/>
                </a:lnTo>
                <a:lnTo>
                  <a:pt x="55" y="915"/>
                </a:lnTo>
                <a:lnTo>
                  <a:pt x="55" y="914"/>
                </a:lnTo>
                <a:lnTo>
                  <a:pt x="55" y="914"/>
                </a:lnTo>
                <a:lnTo>
                  <a:pt x="56" y="914"/>
                </a:lnTo>
                <a:lnTo>
                  <a:pt x="56" y="914"/>
                </a:lnTo>
                <a:lnTo>
                  <a:pt x="56" y="914"/>
                </a:lnTo>
                <a:lnTo>
                  <a:pt x="57" y="914"/>
                </a:lnTo>
                <a:lnTo>
                  <a:pt x="57" y="914"/>
                </a:lnTo>
                <a:lnTo>
                  <a:pt x="57" y="913"/>
                </a:lnTo>
                <a:lnTo>
                  <a:pt x="57" y="913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2"/>
                </a:lnTo>
                <a:lnTo>
                  <a:pt x="56" y="910"/>
                </a:lnTo>
                <a:lnTo>
                  <a:pt x="56" y="909"/>
                </a:lnTo>
                <a:lnTo>
                  <a:pt x="56" y="909"/>
                </a:lnTo>
                <a:lnTo>
                  <a:pt x="56" y="909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8"/>
                </a:lnTo>
                <a:lnTo>
                  <a:pt x="57" y="907"/>
                </a:lnTo>
                <a:lnTo>
                  <a:pt x="57" y="907"/>
                </a:lnTo>
                <a:lnTo>
                  <a:pt x="57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8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59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0" y="907"/>
                </a:lnTo>
                <a:lnTo>
                  <a:pt x="61" y="907"/>
                </a:lnTo>
                <a:lnTo>
                  <a:pt x="61" y="907"/>
                </a:lnTo>
                <a:lnTo>
                  <a:pt x="61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8"/>
                </a:lnTo>
                <a:lnTo>
                  <a:pt x="62" y="907"/>
                </a:lnTo>
                <a:lnTo>
                  <a:pt x="62" y="907"/>
                </a:lnTo>
                <a:lnTo>
                  <a:pt x="62" y="907"/>
                </a:lnTo>
                <a:lnTo>
                  <a:pt x="62" y="906"/>
                </a:lnTo>
                <a:lnTo>
                  <a:pt x="63" y="906"/>
                </a:lnTo>
                <a:lnTo>
                  <a:pt x="63" y="906"/>
                </a:lnTo>
                <a:lnTo>
                  <a:pt x="63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6"/>
                </a:lnTo>
                <a:lnTo>
                  <a:pt x="64" y="905"/>
                </a:lnTo>
                <a:lnTo>
                  <a:pt x="65" y="905"/>
                </a:lnTo>
                <a:lnTo>
                  <a:pt x="65" y="905"/>
                </a:lnTo>
                <a:lnTo>
                  <a:pt x="65" y="904"/>
                </a:lnTo>
                <a:lnTo>
                  <a:pt x="65" y="903"/>
                </a:lnTo>
                <a:lnTo>
                  <a:pt x="65" y="902"/>
                </a:lnTo>
                <a:lnTo>
                  <a:pt x="64" y="901"/>
                </a:lnTo>
                <a:lnTo>
                  <a:pt x="66" y="901"/>
                </a:lnTo>
                <a:lnTo>
                  <a:pt x="66" y="901"/>
                </a:lnTo>
                <a:lnTo>
                  <a:pt x="68" y="901"/>
                </a:lnTo>
                <a:lnTo>
                  <a:pt x="69" y="901"/>
                </a:lnTo>
                <a:lnTo>
                  <a:pt x="69" y="901"/>
                </a:lnTo>
                <a:lnTo>
                  <a:pt x="69" y="901"/>
                </a:lnTo>
                <a:lnTo>
                  <a:pt x="70" y="901"/>
                </a:lnTo>
                <a:lnTo>
                  <a:pt x="71" y="900"/>
                </a:lnTo>
                <a:lnTo>
                  <a:pt x="71" y="898"/>
                </a:lnTo>
                <a:lnTo>
                  <a:pt x="71" y="897"/>
                </a:lnTo>
                <a:lnTo>
                  <a:pt x="70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6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7"/>
                </a:lnTo>
                <a:lnTo>
                  <a:pt x="71" y="896"/>
                </a:lnTo>
                <a:lnTo>
                  <a:pt x="71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6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5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4"/>
                </a:lnTo>
                <a:lnTo>
                  <a:pt x="72" y="893"/>
                </a:lnTo>
                <a:lnTo>
                  <a:pt x="73" y="893"/>
                </a:lnTo>
                <a:lnTo>
                  <a:pt x="73" y="892"/>
                </a:lnTo>
                <a:lnTo>
                  <a:pt x="73" y="891"/>
                </a:lnTo>
                <a:lnTo>
                  <a:pt x="74" y="889"/>
                </a:lnTo>
                <a:lnTo>
                  <a:pt x="74" y="889"/>
                </a:lnTo>
                <a:lnTo>
                  <a:pt x="75" y="889"/>
                </a:lnTo>
                <a:lnTo>
                  <a:pt x="76" y="889"/>
                </a:lnTo>
                <a:lnTo>
                  <a:pt x="78" y="889"/>
                </a:lnTo>
                <a:lnTo>
                  <a:pt x="78" y="889"/>
                </a:lnTo>
                <a:lnTo>
                  <a:pt x="80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7"/>
                </a:lnTo>
                <a:lnTo>
                  <a:pt x="81" y="886"/>
                </a:lnTo>
                <a:lnTo>
                  <a:pt x="81" y="886"/>
                </a:lnTo>
                <a:lnTo>
                  <a:pt x="80" y="885"/>
                </a:lnTo>
                <a:lnTo>
                  <a:pt x="80" y="885"/>
                </a:lnTo>
                <a:lnTo>
                  <a:pt x="80" y="885"/>
                </a:lnTo>
                <a:lnTo>
                  <a:pt x="76" y="880"/>
                </a:lnTo>
                <a:lnTo>
                  <a:pt x="73" y="877"/>
                </a:lnTo>
                <a:lnTo>
                  <a:pt x="73" y="878"/>
                </a:lnTo>
                <a:lnTo>
                  <a:pt x="73" y="879"/>
                </a:lnTo>
                <a:lnTo>
                  <a:pt x="73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80"/>
                </a:lnTo>
                <a:lnTo>
                  <a:pt x="72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1" y="879"/>
                </a:lnTo>
                <a:lnTo>
                  <a:pt x="72" y="879"/>
                </a:lnTo>
                <a:lnTo>
                  <a:pt x="72" y="879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2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8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7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6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3" y="875"/>
                </a:lnTo>
                <a:lnTo>
                  <a:pt x="72" y="875"/>
                </a:lnTo>
                <a:lnTo>
                  <a:pt x="72" y="874"/>
                </a:lnTo>
                <a:lnTo>
                  <a:pt x="72" y="874"/>
                </a:lnTo>
                <a:lnTo>
                  <a:pt x="72" y="873"/>
                </a:lnTo>
                <a:lnTo>
                  <a:pt x="72" y="873"/>
                </a:lnTo>
                <a:lnTo>
                  <a:pt x="72" y="873"/>
                </a:lnTo>
                <a:lnTo>
                  <a:pt x="73" y="872"/>
                </a:lnTo>
                <a:lnTo>
                  <a:pt x="73" y="872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1"/>
                </a:lnTo>
                <a:lnTo>
                  <a:pt x="73" y="870"/>
                </a:lnTo>
                <a:lnTo>
                  <a:pt x="73" y="870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3" y="869"/>
                </a:lnTo>
                <a:lnTo>
                  <a:pt x="72" y="869"/>
                </a:lnTo>
                <a:lnTo>
                  <a:pt x="71" y="869"/>
                </a:lnTo>
                <a:lnTo>
                  <a:pt x="71" y="869"/>
                </a:lnTo>
                <a:lnTo>
                  <a:pt x="70" y="870"/>
                </a:lnTo>
                <a:lnTo>
                  <a:pt x="70" y="870"/>
                </a:lnTo>
                <a:lnTo>
                  <a:pt x="70" y="870"/>
                </a:lnTo>
                <a:lnTo>
                  <a:pt x="69" y="870"/>
                </a:lnTo>
                <a:lnTo>
                  <a:pt x="69" y="870"/>
                </a:lnTo>
                <a:lnTo>
                  <a:pt x="68" y="870"/>
                </a:lnTo>
                <a:lnTo>
                  <a:pt x="67" y="869"/>
                </a:lnTo>
                <a:lnTo>
                  <a:pt x="67" y="869"/>
                </a:lnTo>
                <a:lnTo>
                  <a:pt x="67" y="869"/>
                </a:lnTo>
                <a:lnTo>
                  <a:pt x="66" y="869"/>
                </a:lnTo>
                <a:lnTo>
                  <a:pt x="66" y="869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8"/>
                </a:lnTo>
                <a:lnTo>
                  <a:pt x="66" y="867"/>
                </a:lnTo>
                <a:lnTo>
                  <a:pt x="66" y="867"/>
                </a:lnTo>
                <a:lnTo>
                  <a:pt x="66" y="867"/>
                </a:lnTo>
                <a:lnTo>
                  <a:pt x="66" y="866"/>
                </a:lnTo>
                <a:lnTo>
                  <a:pt x="65" y="866"/>
                </a:lnTo>
                <a:lnTo>
                  <a:pt x="65" y="865"/>
                </a:lnTo>
                <a:lnTo>
                  <a:pt x="65" y="864"/>
                </a:lnTo>
                <a:lnTo>
                  <a:pt x="65" y="864"/>
                </a:lnTo>
                <a:lnTo>
                  <a:pt x="64" y="864"/>
                </a:lnTo>
                <a:lnTo>
                  <a:pt x="64" y="864"/>
                </a:lnTo>
                <a:lnTo>
                  <a:pt x="64" y="863"/>
                </a:lnTo>
                <a:lnTo>
                  <a:pt x="64" y="862"/>
                </a:lnTo>
                <a:lnTo>
                  <a:pt x="64" y="862"/>
                </a:lnTo>
                <a:lnTo>
                  <a:pt x="64" y="862"/>
                </a:lnTo>
                <a:lnTo>
                  <a:pt x="64" y="861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60"/>
                </a:lnTo>
                <a:lnTo>
                  <a:pt x="64" y="859"/>
                </a:lnTo>
                <a:lnTo>
                  <a:pt x="64" y="859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8"/>
                </a:lnTo>
                <a:lnTo>
                  <a:pt x="63" y="857"/>
                </a:lnTo>
                <a:lnTo>
                  <a:pt x="62" y="857"/>
                </a:lnTo>
                <a:lnTo>
                  <a:pt x="62" y="857"/>
                </a:lnTo>
                <a:lnTo>
                  <a:pt x="62" y="857"/>
                </a:lnTo>
                <a:lnTo>
                  <a:pt x="61" y="856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1" y="855"/>
                </a:lnTo>
                <a:lnTo>
                  <a:pt x="60" y="854"/>
                </a:lnTo>
                <a:lnTo>
                  <a:pt x="60" y="854"/>
                </a:lnTo>
                <a:lnTo>
                  <a:pt x="59" y="853"/>
                </a:lnTo>
                <a:lnTo>
                  <a:pt x="59" y="853"/>
                </a:lnTo>
                <a:lnTo>
                  <a:pt x="58" y="853"/>
                </a:lnTo>
                <a:lnTo>
                  <a:pt x="57" y="853"/>
                </a:lnTo>
                <a:lnTo>
                  <a:pt x="57" y="853"/>
                </a:lnTo>
                <a:lnTo>
                  <a:pt x="56" y="853"/>
                </a:lnTo>
                <a:lnTo>
                  <a:pt x="56" y="853"/>
                </a:lnTo>
                <a:lnTo>
                  <a:pt x="55" y="853"/>
                </a:lnTo>
                <a:lnTo>
                  <a:pt x="55" y="853"/>
                </a:lnTo>
                <a:lnTo>
                  <a:pt x="56" y="854"/>
                </a:lnTo>
                <a:lnTo>
                  <a:pt x="56" y="855"/>
                </a:lnTo>
                <a:lnTo>
                  <a:pt x="56" y="855"/>
                </a:lnTo>
                <a:lnTo>
                  <a:pt x="55" y="855"/>
                </a:lnTo>
                <a:lnTo>
                  <a:pt x="55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4" y="855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3" y="854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2" y="853"/>
                </a:lnTo>
                <a:lnTo>
                  <a:pt x="51" y="853"/>
                </a:lnTo>
                <a:lnTo>
                  <a:pt x="51" y="853"/>
                </a:lnTo>
                <a:lnTo>
                  <a:pt x="50" y="853"/>
                </a:lnTo>
                <a:lnTo>
                  <a:pt x="50" y="853"/>
                </a:lnTo>
                <a:lnTo>
                  <a:pt x="50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3"/>
                </a:lnTo>
                <a:lnTo>
                  <a:pt x="49" y="854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49" y="855"/>
                </a:lnTo>
                <a:lnTo>
                  <a:pt x="50" y="855"/>
                </a:lnTo>
                <a:lnTo>
                  <a:pt x="50" y="855"/>
                </a:lnTo>
                <a:lnTo>
                  <a:pt x="50" y="856"/>
                </a:lnTo>
                <a:lnTo>
                  <a:pt x="49" y="856"/>
                </a:lnTo>
                <a:lnTo>
                  <a:pt x="48" y="856"/>
                </a:lnTo>
                <a:lnTo>
                  <a:pt x="46" y="855"/>
                </a:lnTo>
                <a:lnTo>
                  <a:pt x="45" y="855"/>
                </a:lnTo>
                <a:lnTo>
                  <a:pt x="43" y="855"/>
                </a:lnTo>
                <a:lnTo>
                  <a:pt x="42" y="856"/>
                </a:lnTo>
                <a:lnTo>
                  <a:pt x="41" y="856"/>
                </a:lnTo>
                <a:lnTo>
                  <a:pt x="41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6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0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5"/>
                </a:lnTo>
                <a:lnTo>
                  <a:pt x="41" y="854"/>
                </a:lnTo>
                <a:lnTo>
                  <a:pt x="41" y="854"/>
                </a:lnTo>
                <a:lnTo>
                  <a:pt x="41" y="854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1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2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2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1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1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9" y="849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8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7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6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8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7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6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5"/>
                </a:lnTo>
                <a:lnTo>
                  <a:pt x="35" y="844"/>
                </a:lnTo>
                <a:lnTo>
                  <a:pt x="35" y="844"/>
                </a:lnTo>
                <a:lnTo>
                  <a:pt x="35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4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4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3"/>
                </a:lnTo>
                <a:lnTo>
                  <a:pt x="33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4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5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2"/>
                </a:lnTo>
                <a:lnTo>
                  <a:pt x="36" y="841"/>
                </a:lnTo>
                <a:lnTo>
                  <a:pt x="36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7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8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1"/>
                </a:lnTo>
                <a:lnTo>
                  <a:pt x="39" y="842"/>
                </a:lnTo>
                <a:lnTo>
                  <a:pt x="40" y="842"/>
                </a:lnTo>
                <a:lnTo>
                  <a:pt x="40" y="842"/>
                </a:lnTo>
                <a:lnTo>
                  <a:pt x="40" y="841"/>
                </a:lnTo>
                <a:lnTo>
                  <a:pt x="40" y="841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1" y="842"/>
                </a:lnTo>
                <a:lnTo>
                  <a:pt x="42" y="842"/>
                </a:lnTo>
                <a:lnTo>
                  <a:pt x="42" y="842"/>
                </a:lnTo>
                <a:lnTo>
                  <a:pt x="42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3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4" y="842"/>
                </a:lnTo>
                <a:lnTo>
                  <a:pt x="45" y="842"/>
                </a:lnTo>
                <a:lnTo>
                  <a:pt x="45" y="842"/>
                </a:lnTo>
                <a:lnTo>
                  <a:pt x="45" y="841"/>
                </a:lnTo>
                <a:lnTo>
                  <a:pt x="45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1"/>
                </a:lnTo>
                <a:lnTo>
                  <a:pt x="46" y="840"/>
                </a:lnTo>
                <a:lnTo>
                  <a:pt x="46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7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8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49" y="840"/>
                </a:lnTo>
                <a:lnTo>
                  <a:pt x="50" y="840"/>
                </a:lnTo>
                <a:lnTo>
                  <a:pt x="50" y="840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0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9"/>
                </a:lnTo>
                <a:lnTo>
                  <a:pt x="51" y="838"/>
                </a:lnTo>
                <a:lnTo>
                  <a:pt x="52" y="838"/>
                </a:lnTo>
                <a:lnTo>
                  <a:pt x="52" y="838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7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6"/>
                </a:lnTo>
                <a:lnTo>
                  <a:pt x="53" y="835"/>
                </a:lnTo>
                <a:lnTo>
                  <a:pt x="53" y="835"/>
                </a:lnTo>
                <a:lnTo>
                  <a:pt x="54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5" y="835"/>
                </a:lnTo>
                <a:lnTo>
                  <a:pt x="56" y="835"/>
                </a:lnTo>
                <a:lnTo>
                  <a:pt x="56" y="835"/>
                </a:lnTo>
                <a:lnTo>
                  <a:pt x="56" y="836"/>
                </a:lnTo>
                <a:lnTo>
                  <a:pt x="56" y="836"/>
                </a:lnTo>
                <a:lnTo>
                  <a:pt x="56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7" y="837"/>
                </a:lnTo>
                <a:lnTo>
                  <a:pt x="58" y="836"/>
                </a:lnTo>
                <a:lnTo>
                  <a:pt x="58" y="836"/>
                </a:lnTo>
                <a:lnTo>
                  <a:pt x="58" y="836"/>
                </a:lnTo>
                <a:lnTo>
                  <a:pt x="59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0" y="835"/>
                </a:lnTo>
                <a:lnTo>
                  <a:pt x="61" y="835"/>
                </a:lnTo>
                <a:lnTo>
                  <a:pt x="61" y="835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1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4"/>
                </a:lnTo>
                <a:lnTo>
                  <a:pt x="62" y="833"/>
                </a:lnTo>
                <a:lnTo>
                  <a:pt x="62" y="833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2"/>
                </a:lnTo>
                <a:lnTo>
                  <a:pt x="62" y="832"/>
                </a:lnTo>
                <a:lnTo>
                  <a:pt x="62" y="832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3" y="833"/>
                </a:lnTo>
                <a:lnTo>
                  <a:pt x="64" y="833"/>
                </a:lnTo>
                <a:lnTo>
                  <a:pt x="64" y="833"/>
                </a:lnTo>
                <a:lnTo>
                  <a:pt x="64" y="832"/>
                </a:lnTo>
                <a:lnTo>
                  <a:pt x="64" y="832"/>
                </a:lnTo>
                <a:lnTo>
                  <a:pt x="64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2"/>
                </a:lnTo>
                <a:lnTo>
                  <a:pt x="63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1"/>
                </a:lnTo>
                <a:lnTo>
                  <a:pt x="64" y="830"/>
                </a:lnTo>
                <a:lnTo>
                  <a:pt x="64" y="830"/>
                </a:lnTo>
                <a:lnTo>
                  <a:pt x="65" y="830"/>
                </a:lnTo>
                <a:lnTo>
                  <a:pt x="65" y="830"/>
                </a:lnTo>
                <a:lnTo>
                  <a:pt x="65" y="830"/>
                </a:lnTo>
                <a:lnTo>
                  <a:pt x="66" y="830"/>
                </a:lnTo>
                <a:lnTo>
                  <a:pt x="66" y="830"/>
                </a:lnTo>
                <a:lnTo>
                  <a:pt x="66" y="830"/>
                </a:lnTo>
                <a:lnTo>
                  <a:pt x="67" y="830"/>
                </a:lnTo>
                <a:lnTo>
                  <a:pt x="67" y="830"/>
                </a:lnTo>
                <a:lnTo>
                  <a:pt x="67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8" y="830"/>
                </a:lnTo>
                <a:lnTo>
                  <a:pt x="69" y="830"/>
                </a:lnTo>
                <a:lnTo>
                  <a:pt x="69" y="831"/>
                </a:lnTo>
                <a:lnTo>
                  <a:pt x="69" y="830"/>
                </a:lnTo>
                <a:lnTo>
                  <a:pt x="69" y="830"/>
                </a:lnTo>
                <a:lnTo>
                  <a:pt x="69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30"/>
                </a:lnTo>
                <a:lnTo>
                  <a:pt x="70" y="829"/>
                </a:lnTo>
                <a:lnTo>
                  <a:pt x="70" y="829"/>
                </a:lnTo>
                <a:lnTo>
                  <a:pt x="70" y="829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8"/>
                </a:lnTo>
                <a:lnTo>
                  <a:pt x="69" y="827"/>
                </a:lnTo>
                <a:lnTo>
                  <a:pt x="69" y="827"/>
                </a:lnTo>
                <a:lnTo>
                  <a:pt x="69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7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6"/>
                </a:lnTo>
                <a:lnTo>
                  <a:pt x="70" y="825"/>
                </a:lnTo>
                <a:lnTo>
                  <a:pt x="70" y="825"/>
                </a:lnTo>
                <a:lnTo>
                  <a:pt x="70" y="825"/>
                </a:lnTo>
                <a:lnTo>
                  <a:pt x="69" y="825"/>
                </a:lnTo>
                <a:lnTo>
                  <a:pt x="69" y="825"/>
                </a:lnTo>
                <a:lnTo>
                  <a:pt x="70" y="825"/>
                </a:lnTo>
                <a:lnTo>
                  <a:pt x="70" y="825"/>
                </a:lnTo>
                <a:lnTo>
                  <a:pt x="70" y="824"/>
                </a:lnTo>
                <a:lnTo>
                  <a:pt x="70" y="824"/>
                </a:lnTo>
                <a:lnTo>
                  <a:pt x="70" y="824"/>
                </a:lnTo>
                <a:lnTo>
                  <a:pt x="71" y="824"/>
                </a:lnTo>
                <a:lnTo>
                  <a:pt x="71" y="824"/>
                </a:lnTo>
                <a:lnTo>
                  <a:pt x="72" y="824"/>
                </a:lnTo>
                <a:lnTo>
                  <a:pt x="72" y="825"/>
                </a:lnTo>
                <a:lnTo>
                  <a:pt x="72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3" y="824"/>
                </a:lnTo>
                <a:lnTo>
                  <a:pt x="74" y="824"/>
                </a:lnTo>
                <a:lnTo>
                  <a:pt x="74" y="825"/>
                </a:lnTo>
                <a:lnTo>
                  <a:pt x="73" y="825"/>
                </a:lnTo>
                <a:lnTo>
                  <a:pt x="73" y="825"/>
                </a:lnTo>
                <a:lnTo>
                  <a:pt x="74" y="825"/>
                </a:lnTo>
                <a:lnTo>
                  <a:pt x="74" y="825"/>
                </a:lnTo>
                <a:lnTo>
                  <a:pt x="75" y="825"/>
                </a:lnTo>
                <a:lnTo>
                  <a:pt x="75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6" y="825"/>
                </a:lnTo>
                <a:lnTo>
                  <a:pt x="77" y="825"/>
                </a:lnTo>
                <a:lnTo>
                  <a:pt x="77" y="825"/>
                </a:lnTo>
                <a:lnTo>
                  <a:pt x="77" y="825"/>
                </a:lnTo>
                <a:lnTo>
                  <a:pt x="78" y="825"/>
                </a:lnTo>
                <a:lnTo>
                  <a:pt x="79" y="825"/>
                </a:lnTo>
                <a:lnTo>
                  <a:pt x="79" y="825"/>
                </a:lnTo>
                <a:lnTo>
                  <a:pt x="79" y="825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0" y="824"/>
                </a:lnTo>
                <a:lnTo>
                  <a:pt x="81" y="824"/>
                </a:lnTo>
                <a:lnTo>
                  <a:pt x="80" y="824"/>
                </a:lnTo>
                <a:lnTo>
                  <a:pt x="80" y="825"/>
                </a:lnTo>
                <a:lnTo>
                  <a:pt x="80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1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5"/>
                </a:lnTo>
                <a:lnTo>
                  <a:pt x="82" y="824"/>
                </a:lnTo>
                <a:lnTo>
                  <a:pt x="82" y="824"/>
                </a:lnTo>
                <a:lnTo>
                  <a:pt x="82" y="824"/>
                </a:lnTo>
                <a:lnTo>
                  <a:pt x="83" y="824"/>
                </a:lnTo>
                <a:lnTo>
                  <a:pt x="83" y="824"/>
                </a:lnTo>
                <a:lnTo>
                  <a:pt x="83" y="824"/>
                </a:lnTo>
                <a:lnTo>
                  <a:pt x="84" y="824"/>
                </a:lnTo>
                <a:lnTo>
                  <a:pt x="84" y="823"/>
                </a:lnTo>
                <a:lnTo>
                  <a:pt x="84" y="823"/>
                </a:lnTo>
                <a:lnTo>
                  <a:pt x="85" y="824"/>
                </a:lnTo>
                <a:lnTo>
                  <a:pt x="85" y="824"/>
                </a:lnTo>
                <a:lnTo>
                  <a:pt x="85" y="824"/>
                </a:lnTo>
                <a:lnTo>
                  <a:pt x="86" y="823"/>
                </a:lnTo>
                <a:lnTo>
                  <a:pt x="86" y="823"/>
                </a:lnTo>
                <a:lnTo>
                  <a:pt x="86" y="823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6" y="822"/>
                </a:lnTo>
                <a:lnTo>
                  <a:pt x="87" y="822"/>
                </a:lnTo>
                <a:lnTo>
                  <a:pt x="87" y="822"/>
                </a:lnTo>
                <a:lnTo>
                  <a:pt x="87" y="823"/>
                </a:lnTo>
                <a:lnTo>
                  <a:pt x="87" y="823"/>
                </a:lnTo>
                <a:lnTo>
                  <a:pt x="88" y="823"/>
                </a:lnTo>
                <a:lnTo>
                  <a:pt x="88" y="823"/>
                </a:lnTo>
                <a:lnTo>
                  <a:pt x="88" y="824"/>
                </a:lnTo>
                <a:lnTo>
                  <a:pt x="89" y="824"/>
                </a:lnTo>
                <a:lnTo>
                  <a:pt x="89" y="824"/>
                </a:lnTo>
                <a:lnTo>
                  <a:pt x="89" y="824"/>
                </a:lnTo>
                <a:lnTo>
                  <a:pt x="90" y="824"/>
                </a:lnTo>
                <a:lnTo>
                  <a:pt x="90" y="824"/>
                </a:lnTo>
                <a:lnTo>
                  <a:pt x="90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1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2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3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4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4" y="825"/>
                </a:lnTo>
                <a:lnTo>
                  <a:pt x="95" y="825"/>
                </a:lnTo>
                <a:lnTo>
                  <a:pt x="95" y="825"/>
                </a:lnTo>
                <a:lnTo>
                  <a:pt x="95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5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6" y="824"/>
                </a:lnTo>
                <a:lnTo>
                  <a:pt x="97" y="824"/>
                </a:lnTo>
                <a:lnTo>
                  <a:pt x="97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8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4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99" y="823"/>
                </a:lnTo>
                <a:lnTo>
                  <a:pt x="100" y="823"/>
                </a:lnTo>
                <a:lnTo>
                  <a:pt x="100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3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1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2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2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1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3" y="820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4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9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5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8"/>
                </a:lnTo>
                <a:lnTo>
                  <a:pt x="106" y="819"/>
                </a:lnTo>
                <a:lnTo>
                  <a:pt x="106" y="819"/>
                </a:lnTo>
                <a:lnTo>
                  <a:pt x="106" y="819"/>
                </a:lnTo>
                <a:lnTo>
                  <a:pt x="107" y="819"/>
                </a:lnTo>
                <a:lnTo>
                  <a:pt x="107" y="819"/>
                </a:lnTo>
                <a:lnTo>
                  <a:pt x="107" y="818"/>
                </a:lnTo>
                <a:lnTo>
                  <a:pt x="108" y="818"/>
                </a:lnTo>
                <a:lnTo>
                  <a:pt x="108" y="818"/>
                </a:lnTo>
                <a:lnTo>
                  <a:pt x="109" y="818"/>
                </a:lnTo>
                <a:lnTo>
                  <a:pt x="110" y="818"/>
                </a:lnTo>
                <a:lnTo>
                  <a:pt x="111" y="818"/>
                </a:lnTo>
                <a:lnTo>
                  <a:pt x="111" y="818"/>
                </a:lnTo>
                <a:lnTo>
                  <a:pt x="112" y="818"/>
                </a:lnTo>
                <a:lnTo>
                  <a:pt x="113" y="818"/>
                </a:lnTo>
                <a:lnTo>
                  <a:pt x="113" y="818"/>
                </a:lnTo>
                <a:lnTo>
                  <a:pt x="115" y="818"/>
                </a:lnTo>
                <a:lnTo>
                  <a:pt x="116" y="817"/>
                </a:lnTo>
                <a:lnTo>
                  <a:pt x="118" y="816"/>
                </a:lnTo>
                <a:lnTo>
                  <a:pt x="119" y="816"/>
                </a:lnTo>
                <a:lnTo>
                  <a:pt x="120" y="816"/>
                </a:lnTo>
                <a:lnTo>
                  <a:pt x="121" y="816"/>
                </a:lnTo>
                <a:lnTo>
                  <a:pt x="124" y="813"/>
                </a:lnTo>
                <a:lnTo>
                  <a:pt x="125" y="812"/>
                </a:lnTo>
                <a:lnTo>
                  <a:pt x="125" y="812"/>
                </a:lnTo>
                <a:lnTo>
                  <a:pt x="127" y="811"/>
                </a:lnTo>
                <a:lnTo>
                  <a:pt x="127" y="811"/>
                </a:lnTo>
                <a:lnTo>
                  <a:pt x="129" y="809"/>
                </a:lnTo>
                <a:lnTo>
                  <a:pt x="131" y="808"/>
                </a:lnTo>
                <a:lnTo>
                  <a:pt x="131" y="807"/>
                </a:lnTo>
                <a:lnTo>
                  <a:pt x="132" y="807"/>
                </a:lnTo>
                <a:lnTo>
                  <a:pt x="132" y="807"/>
                </a:lnTo>
                <a:lnTo>
                  <a:pt x="133" y="807"/>
                </a:lnTo>
                <a:lnTo>
                  <a:pt x="133" y="806"/>
                </a:lnTo>
                <a:lnTo>
                  <a:pt x="133" y="806"/>
                </a:lnTo>
                <a:lnTo>
                  <a:pt x="134" y="805"/>
                </a:lnTo>
                <a:lnTo>
                  <a:pt x="136" y="802"/>
                </a:lnTo>
                <a:lnTo>
                  <a:pt x="136" y="802"/>
                </a:lnTo>
                <a:lnTo>
                  <a:pt x="137" y="801"/>
                </a:lnTo>
                <a:lnTo>
                  <a:pt x="138" y="800"/>
                </a:lnTo>
                <a:lnTo>
                  <a:pt x="138" y="800"/>
                </a:lnTo>
                <a:lnTo>
                  <a:pt x="139" y="799"/>
                </a:lnTo>
                <a:lnTo>
                  <a:pt x="140" y="799"/>
                </a:lnTo>
                <a:lnTo>
                  <a:pt x="140" y="798"/>
                </a:lnTo>
                <a:lnTo>
                  <a:pt x="141" y="797"/>
                </a:lnTo>
                <a:lnTo>
                  <a:pt x="142" y="796"/>
                </a:lnTo>
                <a:lnTo>
                  <a:pt x="142" y="795"/>
                </a:lnTo>
                <a:lnTo>
                  <a:pt x="142" y="795"/>
                </a:lnTo>
                <a:lnTo>
                  <a:pt x="142" y="795"/>
                </a:lnTo>
                <a:lnTo>
                  <a:pt x="143" y="794"/>
                </a:lnTo>
                <a:lnTo>
                  <a:pt x="144" y="793"/>
                </a:lnTo>
                <a:lnTo>
                  <a:pt x="144" y="792"/>
                </a:lnTo>
                <a:lnTo>
                  <a:pt x="144" y="792"/>
                </a:lnTo>
                <a:lnTo>
                  <a:pt x="144" y="792"/>
                </a:lnTo>
                <a:lnTo>
                  <a:pt x="145" y="791"/>
                </a:lnTo>
                <a:lnTo>
                  <a:pt x="145" y="790"/>
                </a:lnTo>
                <a:lnTo>
                  <a:pt x="146" y="790"/>
                </a:lnTo>
                <a:lnTo>
                  <a:pt x="147" y="789"/>
                </a:lnTo>
                <a:lnTo>
                  <a:pt x="147" y="789"/>
                </a:lnTo>
                <a:lnTo>
                  <a:pt x="147" y="789"/>
                </a:lnTo>
                <a:lnTo>
                  <a:pt x="148" y="787"/>
                </a:lnTo>
                <a:lnTo>
                  <a:pt x="151" y="787"/>
                </a:lnTo>
                <a:lnTo>
                  <a:pt x="151" y="787"/>
                </a:lnTo>
                <a:lnTo>
                  <a:pt x="152" y="786"/>
                </a:lnTo>
                <a:lnTo>
                  <a:pt x="153" y="786"/>
                </a:lnTo>
                <a:lnTo>
                  <a:pt x="153" y="786"/>
                </a:lnTo>
                <a:lnTo>
                  <a:pt x="154" y="786"/>
                </a:lnTo>
                <a:lnTo>
                  <a:pt x="154" y="786"/>
                </a:lnTo>
                <a:lnTo>
                  <a:pt x="154" y="787"/>
                </a:lnTo>
                <a:lnTo>
                  <a:pt x="154" y="787"/>
                </a:lnTo>
                <a:lnTo>
                  <a:pt x="154" y="787"/>
                </a:lnTo>
                <a:lnTo>
                  <a:pt x="155" y="787"/>
                </a:lnTo>
                <a:lnTo>
                  <a:pt x="156" y="787"/>
                </a:lnTo>
                <a:lnTo>
                  <a:pt x="157" y="787"/>
                </a:lnTo>
                <a:lnTo>
                  <a:pt x="157" y="788"/>
                </a:lnTo>
                <a:lnTo>
                  <a:pt x="158" y="788"/>
                </a:lnTo>
                <a:lnTo>
                  <a:pt x="159" y="788"/>
                </a:lnTo>
                <a:lnTo>
                  <a:pt x="159" y="788"/>
                </a:lnTo>
                <a:lnTo>
                  <a:pt x="160" y="789"/>
                </a:lnTo>
                <a:lnTo>
                  <a:pt x="160" y="789"/>
                </a:lnTo>
                <a:lnTo>
                  <a:pt x="161" y="789"/>
                </a:lnTo>
                <a:lnTo>
                  <a:pt x="163" y="789"/>
                </a:lnTo>
                <a:lnTo>
                  <a:pt x="165" y="790"/>
                </a:lnTo>
                <a:lnTo>
                  <a:pt x="165" y="790"/>
                </a:lnTo>
                <a:lnTo>
                  <a:pt x="166" y="791"/>
                </a:lnTo>
                <a:lnTo>
                  <a:pt x="168" y="790"/>
                </a:lnTo>
                <a:lnTo>
                  <a:pt x="169" y="790"/>
                </a:lnTo>
                <a:lnTo>
                  <a:pt x="169" y="791"/>
                </a:lnTo>
                <a:lnTo>
                  <a:pt x="172" y="790"/>
                </a:lnTo>
                <a:lnTo>
                  <a:pt x="173" y="790"/>
                </a:lnTo>
                <a:lnTo>
                  <a:pt x="174" y="789"/>
                </a:lnTo>
                <a:lnTo>
                  <a:pt x="174" y="789"/>
                </a:lnTo>
                <a:lnTo>
                  <a:pt x="174" y="789"/>
                </a:lnTo>
                <a:lnTo>
                  <a:pt x="176" y="789"/>
                </a:lnTo>
                <a:lnTo>
                  <a:pt x="178" y="789"/>
                </a:lnTo>
                <a:lnTo>
                  <a:pt x="178" y="789"/>
                </a:lnTo>
                <a:lnTo>
                  <a:pt x="179" y="789"/>
                </a:lnTo>
                <a:lnTo>
                  <a:pt x="181" y="787"/>
                </a:lnTo>
                <a:lnTo>
                  <a:pt x="182" y="786"/>
                </a:lnTo>
                <a:lnTo>
                  <a:pt x="183" y="786"/>
                </a:lnTo>
                <a:lnTo>
                  <a:pt x="183" y="785"/>
                </a:lnTo>
                <a:lnTo>
                  <a:pt x="183" y="783"/>
                </a:lnTo>
                <a:lnTo>
                  <a:pt x="184" y="783"/>
                </a:lnTo>
                <a:lnTo>
                  <a:pt x="184" y="782"/>
                </a:lnTo>
                <a:lnTo>
                  <a:pt x="183" y="779"/>
                </a:lnTo>
                <a:lnTo>
                  <a:pt x="182" y="778"/>
                </a:lnTo>
                <a:lnTo>
                  <a:pt x="181" y="778"/>
                </a:lnTo>
                <a:lnTo>
                  <a:pt x="181" y="777"/>
                </a:lnTo>
                <a:lnTo>
                  <a:pt x="181" y="775"/>
                </a:lnTo>
                <a:lnTo>
                  <a:pt x="180" y="774"/>
                </a:lnTo>
                <a:lnTo>
                  <a:pt x="180" y="771"/>
                </a:lnTo>
                <a:lnTo>
                  <a:pt x="180" y="770"/>
                </a:lnTo>
                <a:lnTo>
                  <a:pt x="179" y="769"/>
                </a:lnTo>
                <a:lnTo>
                  <a:pt x="179" y="769"/>
                </a:lnTo>
                <a:lnTo>
                  <a:pt x="179" y="768"/>
                </a:lnTo>
                <a:lnTo>
                  <a:pt x="179" y="766"/>
                </a:lnTo>
                <a:lnTo>
                  <a:pt x="179" y="766"/>
                </a:lnTo>
                <a:lnTo>
                  <a:pt x="178" y="764"/>
                </a:lnTo>
                <a:lnTo>
                  <a:pt x="176" y="764"/>
                </a:lnTo>
                <a:lnTo>
                  <a:pt x="175" y="763"/>
                </a:lnTo>
                <a:lnTo>
                  <a:pt x="174" y="761"/>
                </a:lnTo>
                <a:lnTo>
                  <a:pt x="174" y="761"/>
                </a:lnTo>
                <a:lnTo>
                  <a:pt x="174" y="760"/>
                </a:lnTo>
                <a:lnTo>
                  <a:pt x="174" y="760"/>
                </a:lnTo>
                <a:lnTo>
                  <a:pt x="174" y="759"/>
                </a:lnTo>
                <a:lnTo>
                  <a:pt x="174" y="757"/>
                </a:lnTo>
                <a:lnTo>
                  <a:pt x="174" y="757"/>
                </a:lnTo>
                <a:lnTo>
                  <a:pt x="174" y="757"/>
                </a:lnTo>
                <a:lnTo>
                  <a:pt x="174" y="756"/>
                </a:lnTo>
                <a:lnTo>
                  <a:pt x="174" y="755"/>
                </a:lnTo>
                <a:lnTo>
                  <a:pt x="174" y="754"/>
                </a:lnTo>
                <a:lnTo>
                  <a:pt x="174" y="753"/>
                </a:lnTo>
                <a:lnTo>
                  <a:pt x="174" y="752"/>
                </a:lnTo>
                <a:lnTo>
                  <a:pt x="174" y="752"/>
                </a:lnTo>
                <a:lnTo>
                  <a:pt x="174" y="751"/>
                </a:lnTo>
                <a:lnTo>
                  <a:pt x="174" y="750"/>
                </a:lnTo>
                <a:lnTo>
                  <a:pt x="173" y="749"/>
                </a:lnTo>
                <a:lnTo>
                  <a:pt x="173" y="747"/>
                </a:lnTo>
                <a:lnTo>
                  <a:pt x="173" y="746"/>
                </a:lnTo>
                <a:lnTo>
                  <a:pt x="172" y="745"/>
                </a:lnTo>
                <a:lnTo>
                  <a:pt x="172" y="744"/>
                </a:lnTo>
                <a:lnTo>
                  <a:pt x="172" y="742"/>
                </a:lnTo>
                <a:lnTo>
                  <a:pt x="171" y="740"/>
                </a:lnTo>
                <a:lnTo>
                  <a:pt x="170" y="738"/>
                </a:lnTo>
                <a:lnTo>
                  <a:pt x="170" y="738"/>
                </a:lnTo>
                <a:lnTo>
                  <a:pt x="170" y="736"/>
                </a:lnTo>
                <a:lnTo>
                  <a:pt x="170" y="735"/>
                </a:lnTo>
                <a:lnTo>
                  <a:pt x="170" y="733"/>
                </a:lnTo>
                <a:lnTo>
                  <a:pt x="171" y="731"/>
                </a:lnTo>
                <a:lnTo>
                  <a:pt x="172" y="729"/>
                </a:lnTo>
                <a:lnTo>
                  <a:pt x="173" y="729"/>
                </a:lnTo>
                <a:lnTo>
                  <a:pt x="175" y="727"/>
                </a:lnTo>
                <a:lnTo>
                  <a:pt x="176" y="727"/>
                </a:lnTo>
                <a:lnTo>
                  <a:pt x="177" y="726"/>
                </a:lnTo>
                <a:lnTo>
                  <a:pt x="179" y="725"/>
                </a:lnTo>
                <a:lnTo>
                  <a:pt x="181" y="724"/>
                </a:lnTo>
                <a:lnTo>
                  <a:pt x="183" y="724"/>
                </a:lnTo>
                <a:lnTo>
                  <a:pt x="185" y="722"/>
                </a:lnTo>
                <a:lnTo>
                  <a:pt x="187" y="721"/>
                </a:lnTo>
                <a:lnTo>
                  <a:pt x="188" y="720"/>
                </a:lnTo>
                <a:lnTo>
                  <a:pt x="189" y="720"/>
                </a:lnTo>
                <a:lnTo>
                  <a:pt x="191" y="719"/>
                </a:lnTo>
                <a:lnTo>
                  <a:pt x="193" y="718"/>
                </a:lnTo>
                <a:lnTo>
                  <a:pt x="194" y="717"/>
                </a:lnTo>
                <a:lnTo>
                  <a:pt x="194" y="716"/>
                </a:lnTo>
                <a:lnTo>
                  <a:pt x="195" y="716"/>
                </a:lnTo>
                <a:lnTo>
                  <a:pt x="196" y="715"/>
                </a:lnTo>
                <a:lnTo>
                  <a:pt x="197" y="714"/>
                </a:lnTo>
                <a:lnTo>
                  <a:pt x="197" y="713"/>
                </a:lnTo>
                <a:lnTo>
                  <a:pt x="197" y="713"/>
                </a:lnTo>
                <a:lnTo>
                  <a:pt x="199" y="710"/>
                </a:lnTo>
                <a:lnTo>
                  <a:pt x="199" y="709"/>
                </a:lnTo>
                <a:lnTo>
                  <a:pt x="201" y="702"/>
                </a:lnTo>
                <a:lnTo>
                  <a:pt x="203" y="697"/>
                </a:lnTo>
                <a:lnTo>
                  <a:pt x="206" y="692"/>
                </a:lnTo>
                <a:lnTo>
                  <a:pt x="212" y="683"/>
                </a:lnTo>
                <a:lnTo>
                  <a:pt x="220" y="678"/>
                </a:lnTo>
                <a:lnTo>
                  <a:pt x="230" y="673"/>
                </a:lnTo>
                <a:lnTo>
                  <a:pt x="234" y="671"/>
                </a:lnTo>
                <a:lnTo>
                  <a:pt x="234" y="669"/>
                </a:lnTo>
                <a:lnTo>
                  <a:pt x="235" y="667"/>
                </a:lnTo>
                <a:lnTo>
                  <a:pt x="235" y="667"/>
                </a:lnTo>
                <a:lnTo>
                  <a:pt x="236" y="665"/>
                </a:lnTo>
                <a:lnTo>
                  <a:pt x="236" y="663"/>
                </a:lnTo>
                <a:lnTo>
                  <a:pt x="236" y="662"/>
                </a:lnTo>
                <a:lnTo>
                  <a:pt x="236" y="662"/>
                </a:lnTo>
                <a:lnTo>
                  <a:pt x="237" y="660"/>
                </a:lnTo>
                <a:lnTo>
                  <a:pt x="238" y="660"/>
                </a:lnTo>
                <a:lnTo>
                  <a:pt x="238" y="660"/>
                </a:lnTo>
                <a:lnTo>
                  <a:pt x="238" y="659"/>
                </a:lnTo>
                <a:lnTo>
                  <a:pt x="238" y="658"/>
                </a:lnTo>
                <a:lnTo>
                  <a:pt x="238" y="658"/>
                </a:lnTo>
                <a:lnTo>
                  <a:pt x="238" y="657"/>
                </a:lnTo>
                <a:lnTo>
                  <a:pt x="238" y="656"/>
                </a:lnTo>
                <a:lnTo>
                  <a:pt x="239" y="655"/>
                </a:lnTo>
                <a:lnTo>
                  <a:pt x="239" y="653"/>
                </a:lnTo>
                <a:lnTo>
                  <a:pt x="240" y="651"/>
                </a:lnTo>
                <a:lnTo>
                  <a:pt x="240" y="651"/>
                </a:lnTo>
                <a:lnTo>
                  <a:pt x="241" y="650"/>
                </a:lnTo>
                <a:lnTo>
                  <a:pt x="240" y="649"/>
                </a:lnTo>
                <a:lnTo>
                  <a:pt x="240" y="649"/>
                </a:lnTo>
                <a:lnTo>
                  <a:pt x="240" y="648"/>
                </a:lnTo>
                <a:lnTo>
                  <a:pt x="239" y="646"/>
                </a:lnTo>
                <a:lnTo>
                  <a:pt x="239" y="645"/>
                </a:lnTo>
                <a:lnTo>
                  <a:pt x="238" y="643"/>
                </a:lnTo>
                <a:lnTo>
                  <a:pt x="238" y="642"/>
                </a:lnTo>
                <a:lnTo>
                  <a:pt x="238" y="642"/>
                </a:lnTo>
                <a:lnTo>
                  <a:pt x="238" y="642"/>
                </a:lnTo>
                <a:lnTo>
                  <a:pt x="238" y="640"/>
                </a:lnTo>
                <a:lnTo>
                  <a:pt x="237" y="640"/>
                </a:lnTo>
                <a:lnTo>
                  <a:pt x="237" y="639"/>
                </a:lnTo>
                <a:lnTo>
                  <a:pt x="236" y="638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6" y="637"/>
                </a:lnTo>
                <a:lnTo>
                  <a:pt x="237" y="637"/>
                </a:lnTo>
                <a:lnTo>
                  <a:pt x="237" y="636"/>
                </a:lnTo>
                <a:lnTo>
                  <a:pt x="237" y="636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6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5" y="635"/>
                </a:lnTo>
                <a:lnTo>
                  <a:pt x="234" y="634"/>
                </a:lnTo>
                <a:lnTo>
                  <a:pt x="234" y="633"/>
                </a:lnTo>
                <a:lnTo>
                  <a:pt x="234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3"/>
                </a:lnTo>
                <a:lnTo>
                  <a:pt x="233" y="632"/>
                </a:lnTo>
                <a:lnTo>
                  <a:pt x="233" y="632"/>
                </a:lnTo>
                <a:lnTo>
                  <a:pt x="233" y="632"/>
                </a:lnTo>
                <a:lnTo>
                  <a:pt x="231" y="630"/>
                </a:lnTo>
                <a:lnTo>
                  <a:pt x="229" y="626"/>
                </a:lnTo>
                <a:lnTo>
                  <a:pt x="229" y="626"/>
                </a:lnTo>
                <a:lnTo>
                  <a:pt x="229" y="625"/>
                </a:lnTo>
                <a:lnTo>
                  <a:pt x="229" y="625"/>
                </a:lnTo>
                <a:lnTo>
                  <a:pt x="228" y="624"/>
                </a:lnTo>
                <a:lnTo>
                  <a:pt x="228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3"/>
                </a:lnTo>
                <a:lnTo>
                  <a:pt x="227" y="621"/>
                </a:lnTo>
                <a:lnTo>
                  <a:pt x="226" y="620"/>
                </a:lnTo>
                <a:lnTo>
                  <a:pt x="224" y="620"/>
                </a:lnTo>
                <a:lnTo>
                  <a:pt x="224" y="619"/>
                </a:lnTo>
                <a:lnTo>
                  <a:pt x="224" y="617"/>
                </a:lnTo>
                <a:lnTo>
                  <a:pt x="223" y="615"/>
                </a:lnTo>
                <a:lnTo>
                  <a:pt x="222" y="614"/>
                </a:lnTo>
                <a:lnTo>
                  <a:pt x="221" y="614"/>
                </a:lnTo>
                <a:lnTo>
                  <a:pt x="221" y="613"/>
                </a:lnTo>
                <a:lnTo>
                  <a:pt x="221" y="612"/>
                </a:lnTo>
                <a:lnTo>
                  <a:pt x="220" y="611"/>
                </a:lnTo>
                <a:lnTo>
                  <a:pt x="220" y="610"/>
                </a:lnTo>
                <a:lnTo>
                  <a:pt x="220" y="610"/>
                </a:lnTo>
                <a:lnTo>
                  <a:pt x="220" y="609"/>
                </a:lnTo>
                <a:lnTo>
                  <a:pt x="220" y="609"/>
                </a:lnTo>
                <a:lnTo>
                  <a:pt x="220" y="609"/>
                </a:lnTo>
                <a:lnTo>
                  <a:pt x="220" y="608"/>
                </a:lnTo>
                <a:lnTo>
                  <a:pt x="220" y="608"/>
                </a:lnTo>
                <a:lnTo>
                  <a:pt x="220" y="608"/>
                </a:lnTo>
                <a:lnTo>
                  <a:pt x="220" y="607"/>
                </a:lnTo>
                <a:lnTo>
                  <a:pt x="220" y="606"/>
                </a:lnTo>
                <a:lnTo>
                  <a:pt x="220" y="605"/>
                </a:lnTo>
                <a:lnTo>
                  <a:pt x="220" y="605"/>
                </a:lnTo>
                <a:lnTo>
                  <a:pt x="218" y="605"/>
                </a:lnTo>
                <a:lnTo>
                  <a:pt x="215" y="605"/>
                </a:lnTo>
                <a:lnTo>
                  <a:pt x="214" y="605"/>
                </a:lnTo>
                <a:lnTo>
                  <a:pt x="214" y="605"/>
                </a:lnTo>
                <a:lnTo>
                  <a:pt x="213" y="605"/>
                </a:lnTo>
                <a:lnTo>
                  <a:pt x="212" y="605"/>
                </a:lnTo>
                <a:lnTo>
                  <a:pt x="211" y="605"/>
                </a:lnTo>
                <a:lnTo>
                  <a:pt x="211" y="605"/>
                </a:lnTo>
                <a:lnTo>
                  <a:pt x="211" y="605"/>
                </a:lnTo>
                <a:lnTo>
                  <a:pt x="210" y="605"/>
                </a:lnTo>
                <a:lnTo>
                  <a:pt x="210" y="605"/>
                </a:lnTo>
                <a:lnTo>
                  <a:pt x="210" y="605"/>
                </a:lnTo>
                <a:lnTo>
                  <a:pt x="209" y="605"/>
                </a:lnTo>
                <a:lnTo>
                  <a:pt x="209" y="605"/>
                </a:lnTo>
                <a:lnTo>
                  <a:pt x="209" y="607"/>
                </a:lnTo>
                <a:lnTo>
                  <a:pt x="207" y="608"/>
                </a:lnTo>
                <a:lnTo>
                  <a:pt x="206" y="610"/>
                </a:lnTo>
                <a:lnTo>
                  <a:pt x="206" y="611"/>
                </a:lnTo>
                <a:lnTo>
                  <a:pt x="205" y="613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4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3" y="612"/>
                </a:lnTo>
                <a:lnTo>
                  <a:pt x="202" y="613"/>
                </a:lnTo>
                <a:lnTo>
                  <a:pt x="202" y="613"/>
                </a:lnTo>
                <a:lnTo>
                  <a:pt x="201" y="613"/>
                </a:lnTo>
                <a:lnTo>
                  <a:pt x="201" y="613"/>
                </a:lnTo>
                <a:lnTo>
                  <a:pt x="200" y="613"/>
                </a:lnTo>
                <a:lnTo>
                  <a:pt x="199" y="614"/>
                </a:lnTo>
                <a:lnTo>
                  <a:pt x="198" y="614"/>
                </a:lnTo>
                <a:lnTo>
                  <a:pt x="198" y="614"/>
                </a:lnTo>
                <a:lnTo>
                  <a:pt x="197" y="613"/>
                </a:lnTo>
                <a:lnTo>
                  <a:pt x="197" y="612"/>
                </a:lnTo>
                <a:lnTo>
                  <a:pt x="197" y="611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7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8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199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10"/>
                </a:lnTo>
                <a:lnTo>
                  <a:pt x="200" y="609"/>
                </a:lnTo>
                <a:lnTo>
                  <a:pt x="200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1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9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8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5"/>
                </a:lnTo>
                <a:lnTo>
                  <a:pt x="203" y="604"/>
                </a:lnTo>
                <a:lnTo>
                  <a:pt x="203" y="604"/>
                </a:lnTo>
                <a:lnTo>
                  <a:pt x="203" y="604"/>
                </a:lnTo>
                <a:lnTo>
                  <a:pt x="204" y="604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4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3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2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3" y="601"/>
                </a:lnTo>
                <a:lnTo>
                  <a:pt x="204" y="601"/>
                </a:lnTo>
                <a:lnTo>
                  <a:pt x="204" y="600"/>
                </a:lnTo>
                <a:lnTo>
                  <a:pt x="204" y="600"/>
                </a:lnTo>
                <a:lnTo>
                  <a:pt x="204" y="599"/>
                </a:lnTo>
                <a:lnTo>
                  <a:pt x="204" y="599"/>
                </a:lnTo>
                <a:lnTo>
                  <a:pt x="204" y="598"/>
                </a:lnTo>
                <a:lnTo>
                  <a:pt x="204" y="598"/>
                </a:lnTo>
                <a:lnTo>
                  <a:pt x="204" y="598"/>
                </a:lnTo>
                <a:lnTo>
                  <a:pt x="204" y="597"/>
                </a:lnTo>
                <a:lnTo>
                  <a:pt x="204" y="596"/>
                </a:lnTo>
                <a:lnTo>
                  <a:pt x="203" y="596"/>
                </a:lnTo>
                <a:lnTo>
                  <a:pt x="203" y="596"/>
                </a:lnTo>
                <a:lnTo>
                  <a:pt x="203" y="596"/>
                </a:lnTo>
                <a:lnTo>
                  <a:pt x="202" y="596"/>
                </a:lnTo>
                <a:lnTo>
                  <a:pt x="202" y="597"/>
                </a:lnTo>
                <a:lnTo>
                  <a:pt x="202" y="597"/>
                </a:lnTo>
                <a:lnTo>
                  <a:pt x="201" y="597"/>
                </a:lnTo>
                <a:lnTo>
                  <a:pt x="201" y="597"/>
                </a:lnTo>
                <a:lnTo>
                  <a:pt x="200" y="597"/>
                </a:lnTo>
                <a:lnTo>
                  <a:pt x="200" y="597"/>
                </a:lnTo>
                <a:lnTo>
                  <a:pt x="199" y="597"/>
                </a:lnTo>
                <a:lnTo>
                  <a:pt x="199" y="597"/>
                </a:lnTo>
                <a:lnTo>
                  <a:pt x="198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7" y="597"/>
                </a:lnTo>
                <a:lnTo>
                  <a:pt x="196" y="597"/>
                </a:lnTo>
                <a:lnTo>
                  <a:pt x="196" y="597"/>
                </a:lnTo>
                <a:lnTo>
                  <a:pt x="196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7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5" y="598"/>
                </a:lnTo>
                <a:lnTo>
                  <a:pt x="194" y="597"/>
                </a:lnTo>
                <a:lnTo>
                  <a:pt x="194" y="597"/>
                </a:lnTo>
                <a:lnTo>
                  <a:pt x="194" y="596"/>
                </a:lnTo>
                <a:lnTo>
                  <a:pt x="194" y="596"/>
                </a:lnTo>
                <a:lnTo>
                  <a:pt x="194" y="596"/>
                </a:lnTo>
                <a:lnTo>
                  <a:pt x="194" y="595"/>
                </a:lnTo>
                <a:lnTo>
                  <a:pt x="194" y="595"/>
                </a:lnTo>
                <a:lnTo>
                  <a:pt x="194" y="594"/>
                </a:lnTo>
                <a:lnTo>
                  <a:pt x="194" y="594"/>
                </a:lnTo>
                <a:lnTo>
                  <a:pt x="198" y="594"/>
                </a:lnTo>
                <a:lnTo>
                  <a:pt x="204" y="594"/>
                </a:lnTo>
                <a:lnTo>
                  <a:pt x="204" y="592"/>
                </a:lnTo>
                <a:lnTo>
                  <a:pt x="208" y="593"/>
                </a:lnTo>
                <a:lnTo>
                  <a:pt x="210" y="594"/>
                </a:lnTo>
                <a:lnTo>
                  <a:pt x="211" y="594"/>
                </a:lnTo>
                <a:lnTo>
                  <a:pt x="211" y="593"/>
                </a:lnTo>
                <a:lnTo>
                  <a:pt x="211" y="592"/>
                </a:lnTo>
                <a:lnTo>
                  <a:pt x="210" y="589"/>
                </a:lnTo>
                <a:lnTo>
                  <a:pt x="207" y="589"/>
                </a:lnTo>
                <a:lnTo>
                  <a:pt x="207" y="586"/>
                </a:lnTo>
                <a:lnTo>
                  <a:pt x="207" y="585"/>
                </a:lnTo>
                <a:lnTo>
                  <a:pt x="207" y="585"/>
                </a:lnTo>
                <a:lnTo>
                  <a:pt x="206" y="585"/>
                </a:lnTo>
                <a:lnTo>
                  <a:pt x="204" y="585"/>
                </a:lnTo>
                <a:lnTo>
                  <a:pt x="204" y="585"/>
                </a:lnTo>
                <a:lnTo>
                  <a:pt x="203" y="585"/>
                </a:lnTo>
                <a:lnTo>
                  <a:pt x="203" y="585"/>
                </a:lnTo>
                <a:lnTo>
                  <a:pt x="203" y="585"/>
                </a:lnTo>
                <a:lnTo>
                  <a:pt x="206" y="583"/>
                </a:lnTo>
                <a:lnTo>
                  <a:pt x="206" y="583"/>
                </a:lnTo>
                <a:lnTo>
                  <a:pt x="207" y="582"/>
                </a:lnTo>
                <a:lnTo>
                  <a:pt x="209" y="582"/>
                </a:lnTo>
                <a:lnTo>
                  <a:pt x="209" y="581"/>
                </a:lnTo>
                <a:lnTo>
                  <a:pt x="210" y="581"/>
                </a:lnTo>
                <a:lnTo>
                  <a:pt x="210" y="580"/>
                </a:lnTo>
                <a:lnTo>
                  <a:pt x="210" y="580"/>
                </a:lnTo>
                <a:lnTo>
                  <a:pt x="210" y="580"/>
                </a:lnTo>
                <a:lnTo>
                  <a:pt x="209" y="578"/>
                </a:lnTo>
                <a:lnTo>
                  <a:pt x="209" y="573"/>
                </a:lnTo>
                <a:lnTo>
                  <a:pt x="209" y="571"/>
                </a:lnTo>
                <a:lnTo>
                  <a:pt x="209" y="570"/>
                </a:lnTo>
                <a:lnTo>
                  <a:pt x="209" y="569"/>
                </a:lnTo>
                <a:lnTo>
                  <a:pt x="209" y="566"/>
                </a:lnTo>
                <a:lnTo>
                  <a:pt x="209" y="565"/>
                </a:lnTo>
                <a:lnTo>
                  <a:pt x="209" y="564"/>
                </a:lnTo>
                <a:lnTo>
                  <a:pt x="209" y="563"/>
                </a:lnTo>
                <a:lnTo>
                  <a:pt x="208" y="558"/>
                </a:lnTo>
                <a:lnTo>
                  <a:pt x="208" y="557"/>
                </a:lnTo>
                <a:lnTo>
                  <a:pt x="208" y="557"/>
                </a:lnTo>
                <a:lnTo>
                  <a:pt x="208" y="554"/>
                </a:lnTo>
                <a:lnTo>
                  <a:pt x="207" y="552"/>
                </a:lnTo>
                <a:lnTo>
                  <a:pt x="208" y="549"/>
                </a:lnTo>
                <a:lnTo>
                  <a:pt x="197" y="549"/>
                </a:lnTo>
                <a:lnTo>
                  <a:pt x="191" y="549"/>
                </a:lnTo>
                <a:lnTo>
                  <a:pt x="191" y="549"/>
                </a:lnTo>
                <a:lnTo>
                  <a:pt x="190" y="549"/>
                </a:lnTo>
                <a:lnTo>
                  <a:pt x="190" y="541"/>
                </a:lnTo>
                <a:lnTo>
                  <a:pt x="191" y="541"/>
                </a:lnTo>
                <a:lnTo>
                  <a:pt x="191" y="537"/>
                </a:lnTo>
                <a:lnTo>
                  <a:pt x="191" y="531"/>
                </a:lnTo>
                <a:lnTo>
                  <a:pt x="191" y="527"/>
                </a:lnTo>
                <a:lnTo>
                  <a:pt x="185" y="528"/>
                </a:lnTo>
                <a:lnTo>
                  <a:pt x="180" y="528"/>
                </a:lnTo>
                <a:lnTo>
                  <a:pt x="177" y="528"/>
                </a:lnTo>
                <a:lnTo>
                  <a:pt x="173" y="528"/>
                </a:lnTo>
                <a:lnTo>
                  <a:pt x="173" y="528"/>
                </a:lnTo>
                <a:lnTo>
                  <a:pt x="165" y="529"/>
                </a:lnTo>
                <a:lnTo>
                  <a:pt x="166" y="528"/>
                </a:lnTo>
                <a:lnTo>
                  <a:pt x="165" y="526"/>
                </a:lnTo>
                <a:lnTo>
                  <a:pt x="165" y="526"/>
                </a:lnTo>
                <a:lnTo>
                  <a:pt x="167" y="525"/>
                </a:lnTo>
                <a:lnTo>
                  <a:pt x="169" y="525"/>
                </a:lnTo>
                <a:lnTo>
                  <a:pt x="170" y="525"/>
                </a:lnTo>
                <a:lnTo>
                  <a:pt x="170" y="524"/>
                </a:lnTo>
                <a:lnTo>
                  <a:pt x="172" y="524"/>
                </a:lnTo>
                <a:lnTo>
                  <a:pt x="174" y="524"/>
                </a:lnTo>
                <a:lnTo>
                  <a:pt x="176" y="524"/>
                </a:lnTo>
                <a:lnTo>
                  <a:pt x="177" y="524"/>
                </a:lnTo>
                <a:lnTo>
                  <a:pt x="179" y="525"/>
                </a:lnTo>
                <a:lnTo>
                  <a:pt x="181" y="523"/>
                </a:lnTo>
                <a:lnTo>
                  <a:pt x="181" y="520"/>
                </a:lnTo>
                <a:lnTo>
                  <a:pt x="182" y="520"/>
                </a:lnTo>
                <a:lnTo>
                  <a:pt x="181" y="518"/>
                </a:lnTo>
                <a:lnTo>
                  <a:pt x="182" y="518"/>
                </a:lnTo>
                <a:lnTo>
                  <a:pt x="183" y="517"/>
                </a:lnTo>
                <a:lnTo>
                  <a:pt x="185" y="516"/>
                </a:lnTo>
                <a:lnTo>
                  <a:pt x="186" y="516"/>
                </a:lnTo>
                <a:lnTo>
                  <a:pt x="184" y="514"/>
                </a:lnTo>
                <a:lnTo>
                  <a:pt x="183" y="513"/>
                </a:lnTo>
                <a:lnTo>
                  <a:pt x="183" y="512"/>
                </a:lnTo>
                <a:lnTo>
                  <a:pt x="183" y="511"/>
                </a:lnTo>
                <a:lnTo>
                  <a:pt x="184" y="511"/>
                </a:lnTo>
                <a:lnTo>
                  <a:pt x="184" y="510"/>
                </a:lnTo>
                <a:lnTo>
                  <a:pt x="185" y="509"/>
                </a:lnTo>
                <a:lnTo>
                  <a:pt x="185" y="508"/>
                </a:lnTo>
                <a:lnTo>
                  <a:pt x="184" y="507"/>
                </a:lnTo>
                <a:lnTo>
                  <a:pt x="185" y="507"/>
                </a:lnTo>
                <a:lnTo>
                  <a:pt x="186" y="507"/>
                </a:lnTo>
                <a:lnTo>
                  <a:pt x="186" y="507"/>
                </a:lnTo>
                <a:lnTo>
                  <a:pt x="187" y="507"/>
                </a:lnTo>
                <a:lnTo>
                  <a:pt x="187" y="507"/>
                </a:lnTo>
                <a:lnTo>
                  <a:pt x="188" y="507"/>
                </a:lnTo>
                <a:lnTo>
                  <a:pt x="188" y="508"/>
                </a:lnTo>
                <a:lnTo>
                  <a:pt x="188" y="508"/>
                </a:lnTo>
                <a:lnTo>
                  <a:pt x="189" y="509"/>
                </a:lnTo>
                <a:lnTo>
                  <a:pt x="189" y="509"/>
                </a:lnTo>
                <a:lnTo>
                  <a:pt x="190" y="510"/>
                </a:lnTo>
                <a:lnTo>
                  <a:pt x="190" y="509"/>
                </a:lnTo>
                <a:lnTo>
                  <a:pt x="190" y="509"/>
                </a:lnTo>
                <a:lnTo>
                  <a:pt x="191" y="509"/>
                </a:lnTo>
                <a:lnTo>
                  <a:pt x="192" y="508"/>
                </a:lnTo>
                <a:lnTo>
                  <a:pt x="192" y="508"/>
                </a:lnTo>
                <a:lnTo>
                  <a:pt x="193" y="507"/>
                </a:lnTo>
                <a:lnTo>
                  <a:pt x="193" y="507"/>
                </a:lnTo>
                <a:lnTo>
                  <a:pt x="194" y="507"/>
                </a:lnTo>
                <a:lnTo>
                  <a:pt x="194" y="507"/>
                </a:lnTo>
                <a:lnTo>
                  <a:pt x="195" y="506"/>
                </a:lnTo>
                <a:lnTo>
                  <a:pt x="198" y="505"/>
                </a:lnTo>
                <a:lnTo>
                  <a:pt x="199" y="505"/>
                </a:lnTo>
                <a:lnTo>
                  <a:pt x="199" y="505"/>
                </a:lnTo>
                <a:lnTo>
                  <a:pt x="199" y="505"/>
                </a:lnTo>
                <a:lnTo>
                  <a:pt x="200" y="505"/>
                </a:lnTo>
                <a:lnTo>
                  <a:pt x="201" y="505"/>
                </a:lnTo>
                <a:lnTo>
                  <a:pt x="201" y="506"/>
                </a:lnTo>
                <a:lnTo>
                  <a:pt x="202" y="507"/>
                </a:lnTo>
                <a:lnTo>
                  <a:pt x="202" y="510"/>
                </a:lnTo>
                <a:lnTo>
                  <a:pt x="204" y="512"/>
                </a:lnTo>
                <a:lnTo>
                  <a:pt x="208" y="511"/>
                </a:lnTo>
                <a:lnTo>
                  <a:pt x="212" y="511"/>
                </a:lnTo>
                <a:lnTo>
                  <a:pt x="213" y="511"/>
                </a:lnTo>
                <a:lnTo>
                  <a:pt x="214" y="511"/>
                </a:lnTo>
                <a:lnTo>
                  <a:pt x="219" y="512"/>
                </a:lnTo>
                <a:lnTo>
                  <a:pt x="222" y="512"/>
                </a:lnTo>
                <a:lnTo>
                  <a:pt x="222" y="511"/>
                </a:lnTo>
                <a:lnTo>
                  <a:pt x="223" y="509"/>
                </a:lnTo>
                <a:lnTo>
                  <a:pt x="221" y="506"/>
                </a:lnTo>
                <a:lnTo>
                  <a:pt x="219" y="506"/>
                </a:lnTo>
                <a:lnTo>
                  <a:pt x="216" y="505"/>
                </a:lnTo>
                <a:lnTo>
                  <a:pt x="215" y="504"/>
                </a:lnTo>
                <a:lnTo>
                  <a:pt x="215" y="502"/>
                </a:lnTo>
                <a:lnTo>
                  <a:pt x="216" y="495"/>
                </a:lnTo>
                <a:lnTo>
                  <a:pt x="218" y="491"/>
                </a:lnTo>
                <a:lnTo>
                  <a:pt x="218" y="490"/>
                </a:lnTo>
                <a:lnTo>
                  <a:pt x="218" y="487"/>
                </a:lnTo>
                <a:lnTo>
                  <a:pt x="219" y="484"/>
                </a:lnTo>
                <a:lnTo>
                  <a:pt x="220" y="482"/>
                </a:lnTo>
                <a:lnTo>
                  <a:pt x="220" y="479"/>
                </a:lnTo>
                <a:lnTo>
                  <a:pt x="221" y="477"/>
                </a:lnTo>
                <a:lnTo>
                  <a:pt x="224" y="467"/>
                </a:lnTo>
                <a:lnTo>
                  <a:pt x="225" y="461"/>
                </a:lnTo>
                <a:lnTo>
                  <a:pt x="226" y="459"/>
                </a:lnTo>
                <a:lnTo>
                  <a:pt x="227" y="454"/>
                </a:lnTo>
                <a:lnTo>
                  <a:pt x="228" y="452"/>
                </a:lnTo>
                <a:lnTo>
                  <a:pt x="229" y="449"/>
                </a:lnTo>
                <a:lnTo>
                  <a:pt x="229" y="447"/>
                </a:lnTo>
                <a:lnTo>
                  <a:pt x="230" y="444"/>
                </a:lnTo>
                <a:lnTo>
                  <a:pt x="230" y="443"/>
                </a:lnTo>
                <a:lnTo>
                  <a:pt x="230" y="441"/>
                </a:lnTo>
                <a:lnTo>
                  <a:pt x="230" y="440"/>
                </a:lnTo>
                <a:lnTo>
                  <a:pt x="230" y="440"/>
                </a:lnTo>
                <a:lnTo>
                  <a:pt x="229" y="438"/>
                </a:lnTo>
                <a:lnTo>
                  <a:pt x="228" y="434"/>
                </a:lnTo>
                <a:lnTo>
                  <a:pt x="228" y="434"/>
                </a:lnTo>
                <a:lnTo>
                  <a:pt x="228" y="431"/>
                </a:lnTo>
                <a:lnTo>
                  <a:pt x="231" y="424"/>
                </a:lnTo>
                <a:lnTo>
                  <a:pt x="231" y="423"/>
                </a:lnTo>
                <a:lnTo>
                  <a:pt x="230" y="418"/>
                </a:lnTo>
                <a:lnTo>
                  <a:pt x="230" y="416"/>
                </a:lnTo>
                <a:lnTo>
                  <a:pt x="229" y="414"/>
                </a:lnTo>
                <a:lnTo>
                  <a:pt x="228" y="411"/>
                </a:lnTo>
                <a:lnTo>
                  <a:pt x="226" y="407"/>
                </a:lnTo>
                <a:lnTo>
                  <a:pt x="225" y="404"/>
                </a:lnTo>
                <a:lnTo>
                  <a:pt x="224" y="404"/>
                </a:lnTo>
                <a:lnTo>
                  <a:pt x="223" y="401"/>
                </a:lnTo>
                <a:lnTo>
                  <a:pt x="222" y="400"/>
                </a:lnTo>
                <a:lnTo>
                  <a:pt x="222" y="397"/>
                </a:lnTo>
                <a:lnTo>
                  <a:pt x="221" y="397"/>
                </a:lnTo>
                <a:lnTo>
                  <a:pt x="221" y="396"/>
                </a:lnTo>
                <a:lnTo>
                  <a:pt x="220" y="394"/>
                </a:lnTo>
                <a:lnTo>
                  <a:pt x="220" y="394"/>
                </a:lnTo>
                <a:lnTo>
                  <a:pt x="220" y="392"/>
                </a:lnTo>
                <a:lnTo>
                  <a:pt x="219" y="390"/>
                </a:lnTo>
                <a:lnTo>
                  <a:pt x="218" y="388"/>
                </a:lnTo>
                <a:lnTo>
                  <a:pt x="218" y="386"/>
                </a:lnTo>
                <a:lnTo>
                  <a:pt x="217" y="384"/>
                </a:lnTo>
                <a:lnTo>
                  <a:pt x="217" y="383"/>
                </a:lnTo>
                <a:lnTo>
                  <a:pt x="218" y="383"/>
                </a:lnTo>
                <a:lnTo>
                  <a:pt x="218" y="381"/>
                </a:lnTo>
                <a:lnTo>
                  <a:pt x="220" y="380"/>
                </a:lnTo>
                <a:lnTo>
                  <a:pt x="220" y="380"/>
                </a:lnTo>
                <a:lnTo>
                  <a:pt x="222" y="379"/>
                </a:lnTo>
                <a:lnTo>
                  <a:pt x="222" y="378"/>
                </a:lnTo>
                <a:lnTo>
                  <a:pt x="223" y="378"/>
                </a:lnTo>
                <a:lnTo>
                  <a:pt x="224" y="378"/>
                </a:lnTo>
                <a:lnTo>
                  <a:pt x="225" y="376"/>
                </a:lnTo>
                <a:lnTo>
                  <a:pt x="226" y="375"/>
                </a:lnTo>
                <a:lnTo>
                  <a:pt x="228" y="374"/>
                </a:lnTo>
                <a:lnTo>
                  <a:pt x="229" y="374"/>
                </a:lnTo>
                <a:lnTo>
                  <a:pt x="230" y="374"/>
                </a:lnTo>
                <a:lnTo>
                  <a:pt x="231" y="373"/>
                </a:lnTo>
                <a:lnTo>
                  <a:pt x="232" y="373"/>
                </a:lnTo>
                <a:lnTo>
                  <a:pt x="233" y="373"/>
                </a:lnTo>
                <a:lnTo>
                  <a:pt x="234" y="372"/>
                </a:lnTo>
                <a:lnTo>
                  <a:pt x="235" y="372"/>
                </a:lnTo>
                <a:lnTo>
                  <a:pt x="236" y="372"/>
                </a:lnTo>
                <a:lnTo>
                  <a:pt x="236" y="371"/>
                </a:lnTo>
                <a:lnTo>
                  <a:pt x="238" y="370"/>
                </a:lnTo>
                <a:lnTo>
                  <a:pt x="239" y="370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8"/>
                </a:lnTo>
                <a:lnTo>
                  <a:pt x="242" y="367"/>
                </a:lnTo>
                <a:lnTo>
                  <a:pt x="244" y="366"/>
                </a:lnTo>
                <a:lnTo>
                  <a:pt x="245" y="366"/>
                </a:lnTo>
                <a:lnTo>
                  <a:pt x="245" y="366"/>
                </a:lnTo>
                <a:lnTo>
                  <a:pt x="247" y="365"/>
                </a:lnTo>
                <a:lnTo>
                  <a:pt x="248" y="365"/>
                </a:lnTo>
                <a:lnTo>
                  <a:pt x="249" y="363"/>
                </a:lnTo>
                <a:lnTo>
                  <a:pt x="250" y="363"/>
                </a:lnTo>
                <a:lnTo>
                  <a:pt x="252" y="361"/>
                </a:lnTo>
                <a:lnTo>
                  <a:pt x="254" y="359"/>
                </a:lnTo>
                <a:lnTo>
                  <a:pt x="255" y="358"/>
                </a:lnTo>
                <a:lnTo>
                  <a:pt x="257" y="356"/>
                </a:lnTo>
                <a:lnTo>
                  <a:pt x="258" y="355"/>
                </a:lnTo>
                <a:lnTo>
                  <a:pt x="258" y="354"/>
                </a:lnTo>
                <a:lnTo>
                  <a:pt x="258" y="353"/>
                </a:lnTo>
                <a:lnTo>
                  <a:pt x="259" y="352"/>
                </a:lnTo>
                <a:lnTo>
                  <a:pt x="259" y="351"/>
                </a:lnTo>
                <a:lnTo>
                  <a:pt x="260" y="350"/>
                </a:lnTo>
                <a:lnTo>
                  <a:pt x="260" y="350"/>
                </a:lnTo>
                <a:lnTo>
                  <a:pt x="260" y="350"/>
                </a:lnTo>
                <a:lnTo>
                  <a:pt x="261" y="349"/>
                </a:lnTo>
                <a:lnTo>
                  <a:pt x="261" y="349"/>
                </a:lnTo>
                <a:lnTo>
                  <a:pt x="261" y="349"/>
                </a:lnTo>
                <a:lnTo>
                  <a:pt x="262" y="349"/>
                </a:lnTo>
                <a:lnTo>
                  <a:pt x="263" y="349"/>
                </a:lnTo>
                <a:lnTo>
                  <a:pt x="263" y="349"/>
                </a:lnTo>
                <a:lnTo>
                  <a:pt x="264" y="348"/>
                </a:lnTo>
                <a:lnTo>
                  <a:pt x="264" y="347"/>
                </a:lnTo>
                <a:lnTo>
                  <a:pt x="265" y="347"/>
                </a:lnTo>
                <a:lnTo>
                  <a:pt x="266" y="346"/>
                </a:lnTo>
                <a:lnTo>
                  <a:pt x="266" y="346"/>
                </a:lnTo>
                <a:lnTo>
                  <a:pt x="266" y="344"/>
                </a:lnTo>
                <a:lnTo>
                  <a:pt x="266" y="343"/>
                </a:lnTo>
                <a:lnTo>
                  <a:pt x="266" y="342"/>
                </a:lnTo>
                <a:lnTo>
                  <a:pt x="266" y="342"/>
                </a:lnTo>
                <a:lnTo>
                  <a:pt x="266" y="341"/>
                </a:lnTo>
                <a:lnTo>
                  <a:pt x="266" y="340"/>
                </a:lnTo>
                <a:lnTo>
                  <a:pt x="267" y="340"/>
                </a:lnTo>
                <a:lnTo>
                  <a:pt x="267" y="339"/>
                </a:lnTo>
                <a:lnTo>
                  <a:pt x="267" y="339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7"/>
                </a:lnTo>
                <a:lnTo>
                  <a:pt x="268" y="336"/>
                </a:lnTo>
                <a:lnTo>
                  <a:pt x="268" y="335"/>
                </a:lnTo>
                <a:lnTo>
                  <a:pt x="268" y="334"/>
                </a:lnTo>
                <a:lnTo>
                  <a:pt x="267" y="332"/>
                </a:lnTo>
                <a:lnTo>
                  <a:pt x="267" y="331"/>
                </a:lnTo>
                <a:lnTo>
                  <a:pt x="268" y="331"/>
                </a:lnTo>
                <a:lnTo>
                  <a:pt x="268" y="330"/>
                </a:lnTo>
                <a:lnTo>
                  <a:pt x="268" y="330"/>
                </a:lnTo>
                <a:lnTo>
                  <a:pt x="270" y="329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1" y="328"/>
                </a:lnTo>
                <a:lnTo>
                  <a:pt x="275" y="328"/>
                </a:lnTo>
                <a:lnTo>
                  <a:pt x="276" y="327"/>
                </a:lnTo>
                <a:lnTo>
                  <a:pt x="278" y="327"/>
                </a:lnTo>
                <a:lnTo>
                  <a:pt x="279" y="326"/>
                </a:lnTo>
                <a:lnTo>
                  <a:pt x="281" y="322"/>
                </a:lnTo>
                <a:lnTo>
                  <a:pt x="282" y="321"/>
                </a:lnTo>
                <a:lnTo>
                  <a:pt x="285" y="312"/>
                </a:lnTo>
                <a:lnTo>
                  <a:pt x="286" y="307"/>
                </a:lnTo>
                <a:lnTo>
                  <a:pt x="287" y="305"/>
                </a:lnTo>
                <a:lnTo>
                  <a:pt x="287" y="305"/>
                </a:lnTo>
                <a:lnTo>
                  <a:pt x="285" y="300"/>
                </a:lnTo>
                <a:lnTo>
                  <a:pt x="282" y="296"/>
                </a:lnTo>
                <a:lnTo>
                  <a:pt x="280" y="294"/>
                </a:lnTo>
                <a:lnTo>
                  <a:pt x="279" y="294"/>
                </a:lnTo>
                <a:lnTo>
                  <a:pt x="278" y="291"/>
                </a:lnTo>
                <a:lnTo>
                  <a:pt x="277" y="291"/>
                </a:lnTo>
                <a:lnTo>
                  <a:pt x="277" y="289"/>
                </a:lnTo>
                <a:lnTo>
                  <a:pt x="274" y="285"/>
                </a:lnTo>
                <a:lnTo>
                  <a:pt x="273" y="282"/>
                </a:lnTo>
                <a:lnTo>
                  <a:pt x="273" y="278"/>
                </a:lnTo>
                <a:lnTo>
                  <a:pt x="272" y="275"/>
                </a:lnTo>
                <a:lnTo>
                  <a:pt x="271" y="274"/>
                </a:lnTo>
                <a:lnTo>
                  <a:pt x="267" y="269"/>
                </a:lnTo>
                <a:lnTo>
                  <a:pt x="267" y="268"/>
                </a:lnTo>
                <a:lnTo>
                  <a:pt x="265" y="265"/>
                </a:lnTo>
                <a:lnTo>
                  <a:pt x="264" y="264"/>
                </a:lnTo>
                <a:lnTo>
                  <a:pt x="264" y="264"/>
                </a:lnTo>
                <a:lnTo>
                  <a:pt x="264" y="263"/>
                </a:lnTo>
                <a:lnTo>
                  <a:pt x="263" y="263"/>
                </a:lnTo>
                <a:lnTo>
                  <a:pt x="263" y="262"/>
                </a:lnTo>
                <a:lnTo>
                  <a:pt x="262" y="261"/>
                </a:lnTo>
                <a:lnTo>
                  <a:pt x="260" y="259"/>
                </a:lnTo>
                <a:lnTo>
                  <a:pt x="257" y="254"/>
                </a:lnTo>
                <a:lnTo>
                  <a:pt x="257" y="253"/>
                </a:lnTo>
                <a:lnTo>
                  <a:pt x="257" y="253"/>
                </a:lnTo>
                <a:lnTo>
                  <a:pt x="252" y="249"/>
                </a:lnTo>
                <a:lnTo>
                  <a:pt x="251" y="243"/>
                </a:lnTo>
                <a:lnTo>
                  <a:pt x="252" y="239"/>
                </a:lnTo>
                <a:lnTo>
                  <a:pt x="255" y="233"/>
                </a:lnTo>
                <a:lnTo>
                  <a:pt x="258" y="222"/>
                </a:lnTo>
                <a:lnTo>
                  <a:pt x="260" y="216"/>
                </a:lnTo>
                <a:lnTo>
                  <a:pt x="260" y="212"/>
                </a:lnTo>
                <a:lnTo>
                  <a:pt x="260" y="207"/>
                </a:lnTo>
                <a:lnTo>
                  <a:pt x="259" y="197"/>
                </a:lnTo>
                <a:lnTo>
                  <a:pt x="257" y="191"/>
                </a:lnTo>
                <a:lnTo>
                  <a:pt x="257" y="190"/>
                </a:lnTo>
                <a:lnTo>
                  <a:pt x="258" y="190"/>
                </a:lnTo>
                <a:lnTo>
                  <a:pt x="259" y="190"/>
                </a:lnTo>
                <a:lnTo>
                  <a:pt x="261" y="190"/>
                </a:lnTo>
                <a:lnTo>
                  <a:pt x="264" y="190"/>
                </a:lnTo>
                <a:lnTo>
                  <a:pt x="266" y="190"/>
                </a:lnTo>
                <a:lnTo>
                  <a:pt x="268" y="191"/>
                </a:lnTo>
                <a:lnTo>
                  <a:pt x="271" y="191"/>
                </a:lnTo>
                <a:lnTo>
                  <a:pt x="271" y="191"/>
                </a:lnTo>
                <a:lnTo>
                  <a:pt x="273" y="192"/>
                </a:lnTo>
                <a:lnTo>
                  <a:pt x="274" y="192"/>
                </a:lnTo>
                <a:lnTo>
                  <a:pt x="276" y="192"/>
                </a:lnTo>
                <a:lnTo>
                  <a:pt x="277" y="194"/>
                </a:lnTo>
                <a:lnTo>
                  <a:pt x="277" y="195"/>
                </a:lnTo>
                <a:lnTo>
                  <a:pt x="277" y="194"/>
                </a:lnTo>
                <a:lnTo>
                  <a:pt x="279" y="193"/>
                </a:lnTo>
                <a:lnTo>
                  <a:pt x="279" y="193"/>
                </a:lnTo>
                <a:lnTo>
                  <a:pt x="280" y="194"/>
                </a:lnTo>
                <a:lnTo>
                  <a:pt x="280" y="194"/>
                </a:lnTo>
                <a:lnTo>
                  <a:pt x="281" y="194"/>
                </a:lnTo>
                <a:lnTo>
                  <a:pt x="281" y="194"/>
                </a:lnTo>
                <a:lnTo>
                  <a:pt x="282" y="193"/>
                </a:lnTo>
                <a:lnTo>
                  <a:pt x="282" y="193"/>
                </a:lnTo>
                <a:lnTo>
                  <a:pt x="283" y="192"/>
                </a:lnTo>
                <a:lnTo>
                  <a:pt x="283" y="192"/>
                </a:lnTo>
                <a:lnTo>
                  <a:pt x="283" y="191"/>
                </a:lnTo>
                <a:lnTo>
                  <a:pt x="282" y="190"/>
                </a:lnTo>
                <a:lnTo>
                  <a:pt x="282" y="188"/>
                </a:lnTo>
                <a:lnTo>
                  <a:pt x="282" y="188"/>
                </a:lnTo>
                <a:lnTo>
                  <a:pt x="283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5" y="188"/>
                </a:lnTo>
                <a:lnTo>
                  <a:pt x="287" y="188"/>
                </a:lnTo>
                <a:lnTo>
                  <a:pt x="287" y="188"/>
                </a:lnTo>
                <a:lnTo>
                  <a:pt x="287" y="187"/>
                </a:lnTo>
                <a:lnTo>
                  <a:pt x="287" y="187"/>
                </a:lnTo>
                <a:lnTo>
                  <a:pt x="287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6" y="186"/>
                </a:lnTo>
                <a:lnTo>
                  <a:pt x="287" y="185"/>
                </a:lnTo>
                <a:lnTo>
                  <a:pt x="287" y="184"/>
                </a:lnTo>
                <a:lnTo>
                  <a:pt x="286" y="183"/>
                </a:lnTo>
                <a:lnTo>
                  <a:pt x="286" y="182"/>
                </a:lnTo>
                <a:lnTo>
                  <a:pt x="286" y="182"/>
                </a:lnTo>
                <a:lnTo>
                  <a:pt x="286" y="181"/>
                </a:lnTo>
                <a:lnTo>
                  <a:pt x="287" y="181"/>
                </a:lnTo>
                <a:lnTo>
                  <a:pt x="287" y="180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7" y="179"/>
                </a:lnTo>
                <a:lnTo>
                  <a:pt x="286" y="178"/>
                </a:lnTo>
                <a:lnTo>
                  <a:pt x="286" y="178"/>
                </a:lnTo>
                <a:lnTo>
                  <a:pt x="286" y="178"/>
                </a:lnTo>
                <a:lnTo>
                  <a:pt x="286" y="177"/>
                </a:lnTo>
                <a:lnTo>
                  <a:pt x="286" y="176"/>
                </a:lnTo>
                <a:lnTo>
                  <a:pt x="286" y="176"/>
                </a:lnTo>
                <a:lnTo>
                  <a:pt x="286" y="176"/>
                </a:lnTo>
                <a:lnTo>
                  <a:pt x="287" y="174"/>
                </a:lnTo>
                <a:lnTo>
                  <a:pt x="287" y="174"/>
                </a:lnTo>
                <a:lnTo>
                  <a:pt x="287" y="173"/>
                </a:lnTo>
                <a:lnTo>
                  <a:pt x="287" y="173"/>
                </a:lnTo>
                <a:lnTo>
                  <a:pt x="288" y="172"/>
                </a:lnTo>
                <a:lnTo>
                  <a:pt x="289" y="172"/>
                </a:lnTo>
                <a:lnTo>
                  <a:pt x="291" y="171"/>
                </a:lnTo>
                <a:lnTo>
                  <a:pt x="292" y="171"/>
                </a:lnTo>
                <a:lnTo>
                  <a:pt x="294" y="171"/>
                </a:lnTo>
                <a:lnTo>
                  <a:pt x="296" y="171"/>
                </a:lnTo>
                <a:lnTo>
                  <a:pt x="297" y="171"/>
                </a:lnTo>
                <a:lnTo>
                  <a:pt x="299" y="170"/>
                </a:lnTo>
                <a:lnTo>
                  <a:pt x="299" y="170"/>
                </a:lnTo>
                <a:lnTo>
                  <a:pt x="299" y="171"/>
                </a:lnTo>
                <a:lnTo>
                  <a:pt x="300" y="171"/>
                </a:lnTo>
                <a:lnTo>
                  <a:pt x="300" y="171"/>
                </a:lnTo>
                <a:lnTo>
                  <a:pt x="301" y="169"/>
                </a:lnTo>
                <a:lnTo>
                  <a:pt x="302" y="168"/>
                </a:lnTo>
                <a:lnTo>
                  <a:pt x="302" y="168"/>
                </a:lnTo>
                <a:lnTo>
                  <a:pt x="303" y="167"/>
                </a:lnTo>
                <a:lnTo>
                  <a:pt x="304" y="167"/>
                </a:lnTo>
                <a:lnTo>
                  <a:pt x="305" y="165"/>
                </a:lnTo>
                <a:lnTo>
                  <a:pt x="304" y="165"/>
                </a:lnTo>
                <a:lnTo>
                  <a:pt x="304" y="164"/>
                </a:lnTo>
                <a:lnTo>
                  <a:pt x="304" y="163"/>
                </a:lnTo>
                <a:lnTo>
                  <a:pt x="304" y="160"/>
                </a:lnTo>
                <a:lnTo>
                  <a:pt x="304" y="160"/>
                </a:lnTo>
                <a:lnTo>
                  <a:pt x="305" y="158"/>
                </a:lnTo>
                <a:lnTo>
                  <a:pt x="307" y="155"/>
                </a:lnTo>
                <a:lnTo>
                  <a:pt x="307" y="154"/>
                </a:lnTo>
                <a:lnTo>
                  <a:pt x="306" y="154"/>
                </a:lnTo>
                <a:lnTo>
                  <a:pt x="306" y="154"/>
                </a:lnTo>
                <a:lnTo>
                  <a:pt x="305" y="154"/>
                </a:lnTo>
                <a:lnTo>
                  <a:pt x="305" y="154"/>
                </a:lnTo>
                <a:lnTo>
                  <a:pt x="304" y="156"/>
                </a:lnTo>
                <a:lnTo>
                  <a:pt x="303" y="156"/>
                </a:lnTo>
                <a:lnTo>
                  <a:pt x="301" y="155"/>
                </a:lnTo>
                <a:lnTo>
                  <a:pt x="300" y="154"/>
                </a:lnTo>
                <a:lnTo>
                  <a:pt x="300" y="153"/>
                </a:lnTo>
                <a:lnTo>
                  <a:pt x="300" y="153"/>
                </a:lnTo>
                <a:lnTo>
                  <a:pt x="301" y="151"/>
                </a:lnTo>
                <a:lnTo>
                  <a:pt x="302" y="153"/>
                </a:lnTo>
                <a:lnTo>
                  <a:pt x="303" y="153"/>
                </a:lnTo>
                <a:lnTo>
                  <a:pt x="304" y="152"/>
                </a:lnTo>
                <a:lnTo>
                  <a:pt x="304" y="152"/>
                </a:lnTo>
                <a:lnTo>
                  <a:pt x="304" y="148"/>
                </a:lnTo>
                <a:lnTo>
                  <a:pt x="305" y="147"/>
                </a:lnTo>
                <a:lnTo>
                  <a:pt x="307" y="147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8" y="142"/>
                </a:lnTo>
                <a:lnTo>
                  <a:pt x="308" y="142"/>
                </a:lnTo>
                <a:lnTo>
                  <a:pt x="308" y="142"/>
                </a:lnTo>
                <a:lnTo>
                  <a:pt x="308" y="141"/>
                </a:lnTo>
                <a:lnTo>
                  <a:pt x="308" y="141"/>
                </a:lnTo>
                <a:lnTo>
                  <a:pt x="309" y="140"/>
                </a:lnTo>
                <a:lnTo>
                  <a:pt x="309" y="140"/>
                </a:lnTo>
                <a:lnTo>
                  <a:pt x="310" y="139"/>
                </a:lnTo>
                <a:lnTo>
                  <a:pt x="310" y="138"/>
                </a:lnTo>
                <a:lnTo>
                  <a:pt x="311" y="137"/>
                </a:lnTo>
                <a:lnTo>
                  <a:pt x="311" y="137"/>
                </a:lnTo>
                <a:lnTo>
                  <a:pt x="311" y="136"/>
                </a:lnTo>
                <a:lnTo>
                  <a:pt x="311" y="136"/>
                </a:lnTo>
                <a:lnTo>
                  <a:pt x="311" y="135"/>
                </a:lnTo>
                <a:lnTo>
                  <a:pt x="311" y="135"/>
                </a:lnTo>
                <a:lnTo>
                  <a:pt x="311" y="134"/>
                </a:lnTo>
                <a:lnTo>
                  <a:pt x="312" y="133"/>
                </a:lnTo>
                <a:lnTo>
                  <a:pt x="312" y="133"/>
                </a:lnTo>
                <a:lnTo>
                  <a:pt x="313" y="133"/>
                </a:lnTo>
                <a:lnTo>
                  <a:pt x="314" y="133"/>
                </a:lnTo>
                <a:lnTo>
                  <a:pt x="314" y="134"/>
                </a:lnTo>
                <a:lnTo>
                  <a:pt x="314" y="134"/>
                </a:lnTo>
                <a:lnTo>
                  <a:pt x="315" y="134"/>
                </a:lnTo>
                <a:lnTo>
                  <a:pt x="315" y="134"/>
                </a:lnTo>
                <a:lnTo>
                  <a:pt x="315" y="133"/>
                </a:lnTo>
                <a:lnTo>
                  <a:pt x="315" y="133"/>
                </a:lnTo>
                <a:lnTo>
                  <a:pt x="315" y="132"/>
                </a:lnTo>
                <a:lnTo>
                  <a:pt x="315" y="131"/>
                </a:lnTo>
                <a:lnTo>
                  <a:pt x="314" y="131"/>
                </a:lnTo>
                <a:lnTo>
                  <a:pt x="314" y="130"/>
                </a:lnTo>
                <a:lnTo>
                  <a:pt x="317" y="131"/>
                </a:lnTo>
                <a:lnTo>
                  <a:pt x="320" y="130"/>
                </a:lnTo>
                <a:lnTo>
                  <a:pt x="320" y="131"/>
                </a:lnTo>
                <a:lnTo>
                  <a:pt x="320" y="130"/>
                </a:lnTo>
                <a:lnTo>
                  <a:pt x="321" y="131"/>
                </a:lnTo>
                <a:lnTo>
                  <a:pt x="322" y="131"/>
                </a:lnTo>
                <a:lnTo>
                  <a:pt x="322" y="131"/>
                </a:lnTo>
                <a:lnTo>
                  <a:pt x="323" y="132"/>
                </a:lnTo>
                <a:lnTo>
                  <a:pt x="326" y="132"/>
                </a:lnTo>
                <a:lnTo>
                  <a:pt x="326" y="131"/>
                </a:lnTo>
                <a:lnTo>
                  <a:pt x="327" y="131"/>
                </a:lnTo>
                <a:lnTo>
                  <a:pt x="327" y="130"/>
                </a:lnTo>
                <a:lnTo>
                  <a:pt x="328" y="129"/>
                </a:lnTo>
                <a:lnTo>
                  <a:pt x="329" y="126"/>
                </a:lnTo>
                <a:lnTo>
                  <a:pt x="330" y="124"/>
                </a:lnTo>
                <a:lnTo>
                  <a:pt x="330" y="124"/>
                </a:lnTo>
                <a:lnTo>
                  <a:pt x="330" y="124"/>
                </a:lnTo>
                <a:lnTo>
                  <a:pt x="331" y="123"/>
                </a:lnTo>
                <a:lnTo>
                  <a:pt x="331" y="124"/>
                </a:lnTo>
                <a:lnTo>
                  <a:pt x="331" y="125"/>
                </a:lnTo>
                <a:lnTo>
                  <a:pt x="345" y="124"/>
                </a:lnTo>
                <a:lnTo>
                  <a:pt x="345" y="124"/>
                </a:lnTo>
                <a:lnTo>
                  <a:pt x="346" y="123"/>
                </a:lnTo>
                <a:lnTo>
                  <a:pt x="345" y="121"/>
                </a:lnTo>
                <a:lnTo>
                  <a:pt x="345" y="120"/>
                </a:lnTo>
                <a:lnTo>
                  <a:pt x="346" y="120"/>
                </a:lnTo>
                <a:lnTo>
                  <a:pt x="346" y="119"/>
                </a:lnTo>
                <a:lnTo>
                  <a:pt x="347" y="120"/>
                </a:lnTo>
                <a:lnTo>
                  <a:pt x="349" y="119"/>
                </a:lnTo>
                <a:lnTo>
                  <a:pt x="350" y="121"/>
                </a:lnTo>
                <a:lnTo>
                  <a:pt x="352" y="122"/>
                </a:lnTo>
                <a:lnTo>
                  <a:pt x="353" y="122"/>
                </a:lnTo>
                <a:lnTo>
                  <a:pt x="353" y="122"/>
                </a:lnTo>
                <a:lnTo>
                  <a:pt x="354" y="122"/>
                </a:lnTo>
                <a:lnTo>
                  <a:pt x="353" y="121"/>
                </a:lnTo>
                <a:lnTo>
                  <a:pt x="353" y="120"/>
                </a:lnTo>
                <a:lnTo>
                  <a:pt x="354" y="119"/>
                </a:lnTo>
                <a:lnTo>
                  <a:pt x="355" y="118"/>
                </a:lnTo>
                <a:lnTo>
                  <a:pt x="356" y="118"/>
                </a:lnTo>
                <a:lnTo>
                  <a:pt x="359" y="117"/>
                </a:lnTo>
                <a:lnTo>
                  <a:pt x="359" y="117"/>
                </a:lnTo>
                <a:lnTo>
                  <a:pt x="360" y="116"/>
                </a:lnTo>
                <a:lnTo>
                  <a:pt x="360" y="115"/>
                </a:lnTo>
                <a:lnTo>
                  <a:pt x="359" y="114"/>
                </a:lnTo>
                <a:lnTo>
                  <a:pt x="360" y="114"/>
                </a:lnTo>
                <a:lnTo>
                  <a:pt x="362" y="112"/>
                </a:lnTo>
                <a:lnTo>
                  <a:pt x="362" y="110"/>
                </a:lnTo>
                <a:lnTo>
                  <a:pt x="362" y="109"/>
                </a:lnTo>
                <a:lnTo>
                  <a:pt x="364" y="108"/>
                </a:lnTo>
                <a:lnTo>
                  <a:pt x="364" y="108"/>
                </a:lnTo>
                <a:lnTo>
                  <a:pt x="365" y="108"/>
                </a:lnTo>
                <a:lnTo>
                  <a:pt x="368" y="108"/>
                </a:lnTo>
                <a:lnTo>
                  <a:pt x="371" y="106"/>
                </a:lnTo>
                <a:lnTo>
                  <a:pt x="371" y="106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5"/>
                </a:lnTo>
                <a:lnTo>
                  <a:pt x="373" y="104"/>
                </a:lnTo>
                <a:lnTo>
                  <a:pt x="374" y="104"/>
                </a:lnTo>
                <a:lnTo>
                  <a:pt x="374" y="103"/>
                </a:lnTo>
                <a:lnTo>
                  <a:pt x="375" y="103"/>
                </a:lnTo>
                <a:lnTo>
                  <a:pt x="375" y="102"/>
                </a:lnTo>
                <a:lnTo>
                  <a:pt x="375" y="102"/>
                </a:lnTo>
                <a:lnTo>
                  <a:pt x="375" y="101"/>
                </a:lnTo>
                <a:lnTo>
                  <a:pt x="375" y="101"/>
                </a:lnTo>
                <a:lnTo>
                  <a:pt x="375" y="100"/>
                </a:lnTo>
                <a:lnTo>
                  <a:pt x="375" y="100"/>
                </a:lnTo>
                <a:lnTo>
                  <a:pt x="376" y="99"/>
                </a:lnTo>
                <a:lnTo>
                  <a:pt x="378" y="99"/>
                </a:lnTo>
                <a:lnTo>
                  <a:pt x="378" y="99"/>
                </a:lnTo>
                <a:lnTo>
                  <a:pt x="377" y="99"/>
                </a:lnTo>
                <a:lnTo>
                  <a:pt x="379" y="98"/>
                </a:lnTo>
                <a:lnTo>
                  <a:pt x="380" y="98"/>
                </a:lnTo>
                <a:lnTo>
                  <a:pt x="380" y="97"/>
                </a:lnTo>
                <a:lnTo>
                  <a:pt x="382" y="96"/>
                </a:lnTo>
                <a:lnTo>
                  <a:pt x="382" y="96"/>
                </a:lnTo>
                <a:lnTo>
                  <a:pt x="383" y="96"/>
                </a:lnTo>
                <a:lnTo>
                  <a:pt x="383" y="95"/>
                </a:lnTo>
                <a:lnTo>
                  <a:pt x="383" y="94"/>
                </a:lnTo>
                <a:lnTo>
                  <a:pt x="383" y="94"/>
                </a:lnTo>
                <a:lnTo>
                  <a:pt x="383" y="93"/>
                </a:lnTo>
                <a:lnTo>
                  <a:pt x="383" y="93"/>
                </a:lnTo>
                <a:lnTo>
                  <a:pt x="384" y="92"/>
                </a:lnTo>
                <a:lnTo>
                  <a:pt x="385" y="92"/>
                </a:lnTo>
                <a:lnTo>
                  <a:pt x="385" y="93"/>
                </a:lnTo>
                <a:lnTo>
                  <a:pt x="385" y="93"/>
                </a:lnTo>
                <a:lnTo>
                  <a:pt x="385" y="93"/>
                </a:lnTo>
                <a:lnTo>
                  <a:pt x="385" y="94"/>
                </a:lnTo>
                <a:lnTo>
                  <a:pt x="385" y="94"/>
                </a:lnTo>
                <a:lnTo>
                  <a:pt x="385" y="95"/>
                </a:lnTo>
                <a:lnTo>
                  <a:pt x="386" y="94"/>
                </a:lnTo>
                <a:lnTo>
                  <a:pt x="387" y="94"/>
                </a:lnTo>
                <a:lnTo>
                  <a:pt x="387" y="94"/>
                </a:lnTo>
                <a:lnTo>
                  <a:pt x="387" y="93"/>
                </a:lnTo>
                <a:lnTo>
                  <a:pt x="387" y="92"/>
                </a:lnTo>
                <a:lnTo>
                  <a:pt x="387" y="92"/>
                </a:lnTo>
                <a:lnTo>
                  <a:pt x="387" y="91"/>
                </a:lnTo>
                <a:lnTo>
                  <a:pt x="387" y="89"/>
                </a:lnTo>
                <a:lnTo>
                  <a:pt x="386" y="88"/>
                </a:lnTo>
                <a:lnTo>
                  <a:pt x="385" y="88"/>
                </a:lnTo>
                <a:lnTo>
                  <a:pt x="385" y="88"/>
                </a:lnTo>
                <a:lnTo>
                  <a:pt x="385" y="87"/>
                </a:lnTo>
                <a:lnTo>
                  <a:pt x="383" y="87"/>
                </a:lnTo>
                <a:lnTo>
                  <a:pt x="382" y="87"/>
                </a:lnTo>
                <a:lnTo>
                  <a:pt x="382" y="86"/>
                </a:lnTo>
                <a:lnTo>
                  <a:pt x="385" y="86"/>
                </a:lnTo>
                <a:lnTo>
                  <a:pt x="386" y="86"/>
                </a:lnTo>
                <a:lnTo>
                  <a:pt x="386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7" y="85"/>
                </a:lnTo>
                <a:lnTo>
                  <a:pt x="388" y="85"/>
                </a:lnTo>
                <a:lnTo>
                  <a:pt x="388" y="85"/>
                </a:lnTo>
                <a:lnTo>
                  <a:pt x="389" y="84"/>
                </a:lnTo>
                <a:lnTo>
                  <a:pt x="388" y="84"/>
                </a:lnTo>
                <a:lnTo>
                  <a:pt x="388" y="83"/>
                </a:lnTo>
                <a:lnTo>
                  <a:pt x="388" y="83"/>
                </a:lnTo>
                <a:lnTo>
                  <a:pt x="388" y="82"/>
                </a:lnTo>
                <a:lnTo>
                  <a:pt x="388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1"/>
                </a:lnTo>
                <a:lnTo>
                  <a:pt x="390" y="82"/>
                </a:lnTo>
                <a:lnTo>
                  <a:pt x="391" y="82"/>
                </a:lnTo>
                <a:lnTo>
                  <a:pt x="391" y="82"/>
                </a:lnTo>
                <a:lnTo>
                  <a:pt x="392" y="82"/>
                </a:lnTo>
                <a:lnTo>
                  <a:pt x="393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5" y="83"/>
                </a:lnTo>
                <a:lnTo>
                  <a:pt x="396" y="82"/>
                </a:lnTo>
                <a:lnTo>
                  <a:pt x="396" y="82"/>
                </a:lnTo>
                <a:lnTo>
                  <a:pt x="395" y="81"/>
                </a:lnTo>
                <a:lnTo>
                  <a:pt x="395" y="81"/>
                </a:lnTo>
                <a:lnTo>
                  <a:pt x="394" y="80"/>
                </a:lnTo>
                <a:lnTo>
                  <a:pt x="394" y="80"/>
                </a:lnTo>
                <a:lnTo>
                  <a:pt x="394" y="77"/>
                </a:lnTo>
                <a:lnTo>
                  <a:pt x="395" y="75"/>
                </a:lnTo>
                <a:lnTo>
                  <a:pt x="396" y="74"/>
                </a:lnTo>
                <a:lnTo>
                  <a:pt x="394" y="74"/>
                </a:lnTo>
                <a:lnTo>
                  <a:pt x="392" y="74"/>
                </a:lnTo>
                <a:lnTo>
                  <a:pt x="392" y="73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2" y="72"/>
                </a:lnTo>
                <a:lnTo>
                  <a:pt x="394" y="71"/>
                </a:lnTo>
                <a:lnTo>
                  <a:pt x="394" y="70"/>
                </a:lnTo>
                <a:lnTo>
                  <a:pt x="395" y="70"/>
                </a:lnTo>
                <a:lnTo>
                  <a:pt x="396" y="70"/>
                </a:lnTo>
                <a:lnTo>
                  <a:pt x="396" y="71"/>
                </a:lnTo>
                <a:lnTo>
                  <a:pt x="397" y="71"/>
                </a:lnTo>
                <a:lnTo>
                  <a:pt x="398" y="72"/>
                </a:lnTo>
                <a:lnTo>
                  <a:pt x="399" y="72"/>
                </a:lnTo>
                <a:lnTo>
                  <a:pt x="399" y="73"/>
                </a:lnTo>
                <a:lnTo>
                  <a:pt x="400" y="73"/>
                </a:lnTo>
                <a:lnTo>
                  <a:pt x="400" y="73"/>
                </a:lnTo>
                <a:lnTo>
                  <a:pt x="401" y="72"/>
                </a:lnTo>
                <a:lnTo>
                  <a:pt x="401" y="71"/>
                </a:lnTo>
                <a:lnTo>
                  <a:pt x="400" y="70"/>
                </a:lnTo>
                <a:lnTo>
                  <a:pt x="399" y="69"/>
                </a:lnTo>
                <a:lnTo>
                  <a:pt x="399" y="67"/>
                </a:lnTo>
                <a:lnTo>
                  <a:pt x="399" y="66"/>
                </a:lnTo>
                <a:lnTo>
                  <a:pt x="400" y="65"/>
                </a:lnTo>
                <a:lnTo>
                  <a:pt x="402" y="66"/>
                </a:lnTo>
                <a:lnTo>
                  <a:pt x="404" y="66"/>
                </a:lnTo>
                <a:lnTo>
                  <a:pt x="405" y="68"/>
                </a:lnTo>
                <a:lnTo>
                  <a:pt x="405" y="68"/>
                </a:lnTo>
                <a:lnTo>
                  <a:pt x="407" y="69"/>
                </a:lnTo>
                <a:lnTo>
                  <a:pt x="407" y="69"/>
                </a:lnTo>
                <a:lnTo>
                  <a:pt x="407" y="69"/>
                </a:lnTo>
                <a:lnTo>
                  <a:pt x="408" y="69"/>
                </a:lnTo>
                <a:lnTo>
                  <a:pt x="408" y="69"/>
                </a:lnTo>
                <a:lnTo>
                  <a:pt x="409" y="69"/>
                </a:lnTo>
                <a:lnTo>
                  <a:pt x="410" y="69"/>
                </a:lnTo>
                <a:lnTo>
                  <a:pt x="413" y="69"/>
                </a:lnTo>
                <a:lnTo>
                  <a:pt x="414" y="69"/>
                </a:lnTo>
                <a:lnTo>
                  <a:pt x="415" y="68"/>
                </a:lnTo>
                <a:lnTo>
                  <a:pt x="415" y="68"/>
                </a:lnTo>
                <a:lnTo>
                  <a:pt x="415" y="67"/>
                </a:lnTo>
                <a:lnTo>
                  <a:pt x="418" y="64"/>
                </a:lnTo>
                <a:lnTo>
                  <a:pt x="419" y="64"/>
                </a:lnTo>
                <a:lnTo>
                  <a:pt x="419" y="64"/>
                </a:lnTo>
                <a:lnTo>
                  <a:pt x="420" y="63"/>
                </a:lnTo>
                <a:lnTo>
                  <a:pt x="420" y="63"/>
                </a:lnTo>
                <a:lnTo>
                  <a:pt x="423" y="61"/>
                </a:lnTo>
                <a:lnTo>
                  <a:pt x="424" y="63"/>
                </a:lnTo>
                <a:lnTo>
                  <a:pt x="425" y="64"/>
                </a:lnTo>
                <a:lnTo>
                  <a:pt x="425" y="64"/>
                </a:lnTo>
                <a:lnTo>
                  <a:pt x="426" y="62"/>
                </a:lnTo>
                <a:lnTo>
                  <a:pt x="426" y="62"/>
                </a:lnTo>
                <a:lnTo>
                  <a:pt x="426" y="61"/>
                </a:lnTo>
                <a:lnTo>
                  <a:pt x="427" y="60"/>
                </a:lnTo>
                <a:lnTo>
                  <a:pt x="427" y="60"/>
                </a:lnTo>
                <a:lnTo>
                  <a:pt x="428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0"/>
                </a:lnTo>
                <a:lnTo>
                  <a:pt x="429" y="61"/>
                </a:lnTo>
                <a:lnTo>
                  <a:pt x="429" y="61"/>
                </a:lnTo>
                <a:lnTo>
                  <a:pt x="430" y="61"/>
                </a:lnTo>
                <a:lnTo>
                  <a:pt x="432" y="61"/>
                </a:lnTo>
                <a:lnTo>
                  <a:pt x="435" y="60"/>
                </a:lnTo>
                <a:lnTo>
                  <a:pt x="435" y="60"/>
                </a:lnTo>
                <a:lnTo>
                  <a:pt x="436" y="60"/>
                </a:lnTo>
                <a:lnTo>
                  <a:pt x="437" y="60"/>
                </a:lnTo>
                <a:lnTo>
                  <a:pt x="437" y="60"/>
                </a:lnTo>
                <a:lnTo>
                  <a:pt x="438" y="60"/>
                </a:lnTo>
                <a:lnTo>
                  <a:pt x="438" y="61"/>
                </a:lnTo>
                <a:lnTo>
                  <a:pt x="438" y="61"/>
                </a:lnTo>
                <a:lnTo>
                  <a:pt x="439" y="60"/>
                </a:lnTo>
                <a:lnTo>
                  <a:pt x="440" y="60"/>
                </a:lnTo>
                <a:lnTo>
                  <a:pt x="440" y="60"/>
                </a:lnTo>
                <a:lnTo>
                  <a:pt x="444" y="55"/>
                </a:lnTo>
                <a:lnTo>
                  <a:pt x="445" y="55"/>
                </a:lnTo>
                <a:lnTo>
                  <a:pt x="445" y="55"/>
                </a:lnTo>
                <a:lnTo>
                  <a:pt x="445" y="55"/>
                </a:lnTo>
                <a:lnTo>
                  <a:pt x="449" y="56"/>
                </a:lnTo>
                <a:lnTo>
                  <a:pt x="450" y="57"/>
                </a:lnTo>
                <a:lnTo>
                  <a:pt x="450" y="56"/>
                </a:lnTo>
                <a:lnTo>
                  <a:pt x="450" y="55"/>
                </a:lnTo>
                <a:lnTo>
                  <a:pt x="450" y="55"/>
                </a:lnTo>
                <a:lnTo>
                  <a:pt x="450" y="54"/>
                </a:lnTo>
                <a:lnTo>
                  <a:pt x="450" y="54"/>
                </a:lnTo>
                <a:lnTo>
                  <a:pt x="450" y="53"/>
                </a:lnTo>
                <a:lnTo>
                  <a:pt x="451" y="52"/>
                </a:lnTo>
                <a:lnTo>
                  <a:pt x="451" y="51"/>
                </a:lnTo>
                <a:lnTo>
                  <a:pt x="452" y="52"/>
                </a:lnTo>
                <a:lnTo>
                  <a:pt x="453" y="52"/>
                </a:lnTo>
                <a:lnTo>
                  <a:pt x="454" y="52"/>
                </a:lnTo>
                <a:lnTo>
                  <a:pt x="454" y="51"/>
                </a:lnTo>
                <a:lnTo>
                  <a:pt x="456" y="50"/>
                </a:lnTo>
                <a:lnTo>
                  <a:pt x="457" y="50"/>
                </a:lnTo>
                <a:lnTo>
                  <a:pt x="458" y="50"/>
                </a:lnTo>
                <a:lnTo>
                  <a:pt x="459" y="50"/>
                </a:lnTo>
                <a:lnTo>
                  <a:pt x="460" y="50"/>
                </a:lnTo>
                <a:lnTo>
                  <a:pt x="460" y="51"/>
                </a:lnTo>
                <a:lnTo>
                  <a:pt x="461" y="51"/>
                </a:lnTo>
                <a:lnTo>
                  <a:pt x="460" y="52"/>
                </a:lnTo>
                <a:lnTo>
                  <a:pt x="459" y="53"/>
                </a:lnTo>
                <a:lnTo>
                  <a:pt x="459" y="53"/>
                </a:lnTo>
                <a:lnTo>
                  <a:pt x="458" y="54"/>
                </a:lnTo>
                <a:lnTo>
                  <a:pt x="458" y="54"/>
                </a:lnTo>
                <a:lnTo>
                  <a:pt x="457" y="54"/>
                </a:lnTo>
                <a:lnTo>
                  <a:pt x="456" y="55"/>
                </a:lnTo>
                <a:lnTo>
                  <a:pt x="458" y="57"/>
                </a:lnTo>
                <a:lnTo>
                  <a:pt x="458" y="57"/>
                </a:lnTo>
                <a:lnTo>
                  <a:pt x="458" y="57"/>
                </a:lnTo>
                <a:lnTo>
                  <a:pt x="460" y="58"/>
                </a:lnTo>
                <a:lnTo>
                  <a:pt x="461" y="58"/>
                </a:lnTo>
                <a:lnTo>
                  <a:pt x="461" y="58"/>
                </a:lnTo>
                <a:lnTo>
                  <a:pt x="461" y="58"/>
                </a:lnTo>
                <a:lnTo>
                  <a:pt x="462" y="58"/>
                </a:lnTo>
                <a:lnTo>
                  <a:pt x="463" y="60"/>
                </a:lnTo>
                <a:lnTo>
                  <a:pt x="463" y="60"/>
                </a:lnTo>
                <a:lnTo>
                  <a:pt x="464" y="59"/>
                </a:lnTo>
                <a:lnTo>
                  <a:pt x="465" y="57"/>
                </a:lnTo>
                <a:lnTo>
                  <a:pt x="465" y="57"/>
                </a:lnTo>
                <a:lnTo>
                  <a:pt x="466" y="55"/>
                </a:lnTo>
                <a:lnTo>
                  <a:pt x="466" y="55"/>
                </a:lnTo>
                <a:lnTo>
                  <a:pt x="468" y="54"/>
                </a:lnTo>
                <a:lnTo>
                  <a:pt x="470" y="56"/>
                </a:lnTo>
                <a:lnTo>
                  <a:pt x="471" y="57"/>
                </a:lnTo>
                <a:lnTo>
                  <a:pt x="472" y="58"/>
                </a:lnTo>
                <a:lnTo>
                  <a:pt x="473" y="58"/>
                </a:lnTo>
                <a:lnTo>
                  <a:pt x="474" y="58"/>
                </a:lnTo>
                <a:lnTo>
                  <a:pt x="474" y="57"/>
                </a:lnTo>
                <a:lnTo>
                  <a:pt x="474" y="55"/>
                </a:lnTo>
                <a:lnTo>
                  <a:pt x="474" y="55"/>
                </a:lnTo>
                <a:lnTo>
                  <a:pt x="473" y="53"/>
                </a:lnTo>
                <a:lnTo>
                  <a:pt x="474" y="52"/>
                </a:lnTo>
                <a:lnTo>
                  <a:pt x="477" y="52"/>
                </a:lnTo>
                <a:lnTo>
                  <a:pt x="478" y="52"/>
                </a:lnTo>
                <a:lnTo>
                  <a:pt x="478" y="52"/>
                </a:lnTo>
                <a:lnTo>
                  <a:pt x="479" y="51"/>
                </a:lnTo>
                <a:lnTo>
                  <a:pt x="479" y="51"/>
                </a:lnTo>
                <a:lnTo>
                  <a:pt x="481" y="51"/>
                </a:lnTo>
                <a:lnTo>
                  <a:pt x="481" y="51"/>
                </a:lnTo>
                <a:lnTo>
                  <a:pt x="481" y="51"/>
                </a:lnTo>
                <a:lnTo>
                  <a:pt x="480" y="52"/>
                </a:lnTo>
                <a:lnTo>
                  <a:pt x="480" y="53"/>
                </a:lnTo>
                <a:lnTo>
                  <a:pt x="479" y="53"/>
                </a:lnTo>
                <a:lnTo>
                  <a:pt x="479" y="54"/>
                </a:lnTo>
                <a:lnTo>
                  <a:pt x="479" y="55"/>
                </a:lnTo>
                <a:lnTo>
                  <a:pt x="479" y="55"/>
                </a:lnTo>
                <a:lnTo>
                  <a:pt x="479" y="57"/>
                </a:lnTo>
                <a:lnTo>
                  <a:pt x="479" y="58"/>
                </a:lnTo>
                <a:lnTo>
                  <a:pt x="479" y="59"/>
                </a:lnTo>
                <a:lnTo>
                  <a:pt x="481" y="60"/>
                </a:lnTo>
                <a:lnTo>
                  <a:pt x="481" y="60"/>
                </a:lnTo>
                <a:lnTo>
                  <a:pt x="481" y="60"/>
                </a:lnTo>
                <a:lnTo>
                  <a:pt x="482" y="60"/>
                </a:lnTo>
                <a:lnTo>
                  <a:pt x="483" y="60"/>
                </a:lnTo>
                <a:lnTo>
                  <a:pt x="484" y="60"/>
                </a:lnTo>
                <a:lnTo>
                  <a:pt x="484" y="59"/>
                </a:lnTo>
                <a:lnTo>
                  <a:pt x="484" y="58"/>
                </a:lnTo>
                <a:lnTo>
                  <a:pt x="484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5"/>
                </a:lnTo>
                <a:lnTo>
                  <a:pt x="487" y="55"/>
                </a:lnTo>
                <a:lnTo>
                  <a:pt x="487" y="55"/>
                </a:lnTo>
                <a:lnTo>
                  <a:pt x="487" y="55"/>
                </a:lnTo>
                <a:lnTo>
                  <a:pt x="488" y="55"/>
                </a:lnTo>
                <a:lnTo>
                  <a:pt x="488" y="55"/>
                </a:lnTo>
                <a:lnTo>
                  <a:pt x="489" y="55"/>
                </a:lnTo>
                <a:lnTo>
                  <a:pt x="489" y="55"/>
                </a:lnTo>
                <a:lnTo>
                  <a:pt x="490" y="55"/>
                </a:lnTo>
                <a:lnTo>
                  <a:pt x="491" y="55"/>
                </a:lnTo>
                <a:lnTo>
                  <a:pt x="491" y="55"/>
                </a:lnTo>
                <a:lnTo>
                  <a:pt x="492" y="55"/>
                </a:lnTo>
                <a:lnTo>
                  <a:pt x="492" y="55"/>
                </a:lnTo>
                <a:lnTo>
                  <a:pt x="493" y="59"/>
                </a:lnTo>
                <a:lnTo>
                  <a:pt x="493" y="60"/>
                </a:lnTo>
                <a:lnTo>
                  <a:pt x="494" y="61"/>
                </a:lnTo>
                <a:lnTo>
                  <a:pt x="495" y="61"/>
                </a:lnTo>
                <a:lnTo>
                  <a:pt x="495" y="61"/>
                </a:lnTo>
                <a:lnTo>
                  <a:pt x="496" y="60"/>
                </a:lnTo>
                <a:lnTo>
                  <a:pt x="496" y="60"/>
                </a:lnTo>
                <a:lnTo>
                  <a:pt x="495" y="58"/>
                </a:lnTo>
                <a:lnTo>
                  <a:pt x="496" y="58"/>
                </a:lnTo>
                <a:lnTo>
                  <a:pt x="495" y="58"/>
                </a:lnTo>
                <a:lnTo>
                  <a:pt x="496" y="58"/>
                </a:lnTo>
                <a:lnTo>
                  <a:pt x="496" y="58"/>
                </a:lnTo>
                <a:lnTo>
                  <a:pt x="497" y="57"/>
                </a:lnTo>
                <a:lnTo>
                  <a:pt x="498" y="56"/>
                </a:lnTo>
                <a:lnTo>
                  <a:pt x="498" y="55"/>
                </a:lnTo>
                <a:lnTo>
                  <a:pt x="498" y="54"/>
                </a:lnTo>
                <a:lnTo>
                  <a:pt x="499" y="54"/>
                </a:lnTo>
                <a:lnTo>
                  <a:pt x="499" y="53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499" y="52"/>
                </a:lnTo>
                <a:lnTo>
                  <a:pt x="500" y="49"/>
                </a:lnTo>
                <a:lnTo>
                  <a:pt x="501" y="50"/>
                </a:lnTo>
                <a:lnTo>
                  <a:pt x="501" y="49"/>
                </a:lnTo>
                <a:lnTo>
                  <a:pt x="501" y="51"/>
                </a:lnTo>
                <a:lnTo>
                  <a:pt x="502" y="50"/>
                </a:lnTo>
                <a:lnTo>
                  <a:pt x="502" y="50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4" y="48"/>
                </a:lnTo>
                <a:lnTo>
                  <a:pt x="505" y="48"/>
                </a:lnTo>
                <a:lnTo>
                  <a:pt x="505" y="48"/>
                </a:lnTo>
                <a:lnTo>
                  <a:pt x="505" y="48"/>
                </a:lnTo>
                <a:lnTo>
                  <a:pt x="506" y="47"/>
                </a:lnTo>
                <a:lnTo>
                  <a:pt x="507" y="47"/>
                </a:lnTo>
                <a:lnTo>
                  <a:pt x="507" y="46"/>
                </a:lnTo>
                <a:lnTo>
                  <a:pt x="508" y="44"/>
                </a:lnTo>
                <a:lnTo>
                  <a:pt x="508" y="44"/>
                </a:lnTo>
                <a:lnTo>
                  <a:pt x="508" y="43"/>
                </a:lnTo>
                <a:lnTo>
                  <a:pt x="507" y="43"/>
                </a:lnTo>
                <a:lnTo>
                  <a:pt x="507" y="43"/>
                </a:lnTo>
                <a:lnTo>
                  <a:pt x="506" y="43"/>
                </a:lnTo>
                <a:lnTo>
                  <a:pt x="506" y="43"/>
                </a:lnTo>
                <a:lnTo>
                  <a:pt x="506" y="42"/>
                </a:lnTo>
                <a:lnTo>
                  <a:pt x="505" y="42"/>
                </a:lnTo>
                <a:lnTo>
                  <a:pt x="506" y="42"/>
                </a:lnTo>
                <a:lnTo>
                  <a:pt x="505" y="41"/>
                </a:lnTo>
                <a:lnTo>
                  <a:pt x="506" y="40"/>
                </a:lnTo>
                <a:lnTo>
                  <a:pt x="506" y="39"/>
                </a:lnTo>
                <a:lnTo>
                  <a:pt x="507" y="39"/>
                </a:lnTo>
                <a:lnTo>
                  <a:pt x="507" y="39"/>
                </a:lnTo>
                <a:lnTo>
                  <a:pt x="507" y="38"/>
                </a:lnTo>
                <a:lnTo>
                  <a:pt x="508" y="39"/>
                </a:lnTo>
                <a:lnTo>
                  <a:pt x="508" y="39"/>
                </a:lnTo>
                <a:lnTo>
                  <a:pt x="509" y="39"/>
                </a:lnTo>
                <a:lnTo>
                  <a:pt x="511" y="40"/>
                </a:lnTo>
                <a:lnTo>
                  <a:pt x="512" y="40"/>
                </a:lnTo>
                <a:lnTo>
                  <a:pt x="512" y="39"/>
                </a:lnTo>
                <a:lnTo>
                  <a:pt x="513" y="39"/>
                </a:lnTo>
                <a:lnTo>
                  <a:pt x="513" y="38"/>
                </a:lnTo>
                <a:lnTo>
                  <a:pt x="515" y="37"/>
                </a:lnTo>
                <a:lnTo>
                  <a:pt x="515" y="37"/>
                </a:lnTo>
                <a:lnTo>
                  <a:pt x="515" y="36"/>
                </a:lnTo>
                <a:lnTo>
                  <a:pt x="515" y="36"/>
                </a:lnTo>
                <a:lnTo>
                  <a:pt x="514" y="35"/>
                </a:lnTo>
                <a:lnTo>
                  <a:pt x="513" y="35"/>
                </a:lnTo>
                <a:lnTo>
                  <a:pt x="512" y="35"/>
                </a:lnTo>
                <a:lnTo>
                  <a:pt x="512" y="33"/>
                </a:lnTo>
                <a:lnTo>
                  <a:pt x="512" y="33"/>
                </a:lnTo>
                <a:lnTo>
                  <a:pt x="511" y="31"/>
                </a:lnTo>
                <a:lnTo>
                  <a:pt x="511" y="31"/>
                </a:lnTo>
                <a:lnTo>
                  <a:pt x="511" y="31"/>
                </a:lnTo>
                <a:lnTo>
                  <a:pt x="511" y="30"/>
                </a:lnTo>
                <a:lnTo>
                  <a:pt x="510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1" y="30"/>
                </a:lnTo>
                <a:lnTo>
                  <a:pt x="512" y="29"/>
                </a:lnTo>
                <a:lnTo>
                  <a:pt x="514" y="28"/>
                </a:lnTo>
                <a:lnTo>
                  <a:pt x="514" y="28"/>
                </a:lnTo>
                <a:lnTo>
                  <a:pt x="515" y="25"/>
                </a:lnTo>
                <a:lnTo>
                  <a:pt x="516" y="25"/>
                </a:lnTo>
                <a:lnTo>
                  <a:pt x="516" y="25"/>
                </a:lnTo>
                <a:lnTo>
                  <a:pt x="516" y="24"/>
                </a:lnTo>
                <a:lnTo>
                  <a:pt x="517" y="23"/>
                </a:lnTo>
                <a:lnTo>
                  <a:pt x="518" y="23"/>
                </a:lnTo>
                <a:lnTo>
                  <a:pt x="518" y="22"/>
                </a:lnTo>
                <a:lnTo>
                  <a:pt x="518" y="22"/>
                </a:lnTo>
                <a:lnTo>
                  <a:pt x="518" y="22"/>
                </a:lnTo>
                <a:lnTo>
                  <a:pt x="518" y="20"/>
                </a:lnTo>
                <a:lnTo>
                  <a:pt x="518" y="20"/>
                </a:lnTo>
                <a:lnTo>
                  <a:pt x="521" y="19"/>
                </a:lnTo>
                <a:lnTo>
                  <a:pt x="521" y="19"/>
                </a:lnTo>
                <a:lnTo>
                  <a:pt x="523" y="17"/>
                </a:lnTo>
                <a:lnTo>
                  <a:pt x="525" y="17"/>
                </a:lnTo>
                <a:lnTo>
                  <a:pt x="525" y="15"/>
                </a:lnTo>
                <a:lnTo>
                  <a:pt x="525" y="13"/>
                </a:lnTo>
                <a:lnTo>
                  <a:pt x="525" y="13"/>
                </a:lnTo>
                <a:lnTo>
                  <a:pt x="526" y="12"/>
                </a:lnTo>
                <a:lnTo>
                  <a:pt x="528" y="12"/>
                </a:lnTo>
                <a:lnTo>
                  <a:pt x="528" y="10"/>
                </a:lnTo>
                <a:lnTo>
                  <a:pt x="529" y="8"/>
                </a:lnTo>
                <a:lnTo>
                  <a:pt x="530" y="7"/>
                </a:lnTo>
                <a:lnTo>
                  <a:pt x="532" y="7"/>
                </a:lnTo>
                <a:lnTo>
                  <a:pt x="533" y="7"/>
                </a:lnTo>
                <a:lnTo>
                  <a:pt x="535" y="7"/>
                </a:lnTo>
                <a:lnTo>
                  <a:pt x="536" y="6"/>
                </a:lnTo>
                <a:lnTo>
                  <a:pt x="537" y="5"/>
                </a:lnTo>
                <a:lnTo>
                  <a:pt x="537" y="3"/>
                </a:lnTo>
                <a:lnTo>
                  <a:pt x="538" y="1"/>
                </a:lnTo>
                <a:lnTo>
                  <a:pt x="540" y="1"/>
                </a:lnTo>
                <a:lnTo>
                  <a:pt x="541" y="0"/>
                </a:lnTo>
                <a:lnTo>
                  <a:pt x="542" y="1"/>
                </a:lnTo>
                <a:lnTo>
                  <a:pt x="544" y="1"/>
                </a:lnTo>
                <a:lnTo>
                  <a:pt x="546" y="1"/>
                </a:lnTo>
                <a:lnTo>
                  <a:pt x="547" y="1"/>
                </a:lnTo>
                <a:lnTo>
                  <a:pt x="547" y="1"/>
                </a:lnTo>
                <a:lnTo>
                  <a:pt x="548" y="1"/>
                </a:lnTo>
                <a:lnTo>
                  <a:pt x="553" y="1"/>
                </a:lnTo>
                <a:lnTo>
                  <a:pt x="555" y="1"/>
                </a:lnTo>
                <a:lnTo>
                  <a:pt x="556" y="1"/>
                </a:lnTo>
                <a:lnTo>
                  <a:pt x="558" y="2"/>
                </a:lnTo>
                <a:lnTo>
                  <a:pt x="558" y="2"/>
                </a:lnTo>
                <a:lnTo>
                  <a:pt x="561" y="2"/>
                </a:lnTo>
                <a:lnTo>
                  <a:pt x="563" y="2"/>
                </a:lnTo>
                <a:lnTo>
                  <a:pt x="570" y="1"/>
                </a:lnTo>
                <a:lnTo>
                  <a:pt x="570" y="1"/>
                </a:lnTo>
                <a:lnTo>
                  <a:pt x="570" y="1"/>
                </a:lnTo>
                <a:lnTo>
                  <a:pt x="571" y="1"/>
                </a:lnTo>
                <a:lnTo>
                  <a:pt x="572" y="1"/>
                </a:lnTo>
                <a:lnTo>
                  <a:pt x="573" y="2"/>
                </a:lnTo>
                <a:lnTo>
                  <a:pt x="574" y="2"/>
                </a:lnTo>
                <a:lnTo>
                  <a:pt x="574" y="2"/>
                </a:lnTo>
                <a:lnTo>
                  <a:pt x="577" y="2"/>
                </a:lnTo>
                <a:lnTo>
                  <a:pt x="592" y="2"/>
                </a:lnTo>
                <a:lnTo>
                  <a:pt x="602" y="1"/>
                </a:lnTo>
                <a:lnTo>
                  <a:pt x="615" y="1"/>
                </a:lnTo>
                <a:lnTo>
                  <a:pt x="615" y="2"/>
                </a:lnTo>
                <a:lnTo>
                  <a:pt x="617" y="2"/>
                </a:lnTo>
                <a:lnTo>
                  <a:pt x="618" y="2"/>
                </a:lnTo>
                <a:lnTo>
                  <a:pt x="618" y="2"/>
                </a:lnTo>
                <a:lnTo>
                  <a:pt x="618" y="2"/>
                </a:lnTo>
                <a:lnTo>
                  <a:pt x="619" y="2"/>
                </a:lnTo>
                <a:lnTo>
                  <a:pt x="621" y="2"/>
                </a:lnTo>
                <a:lnTo>
                  <a:pt x="624" y="1"/>
                </a:lnTo>
                <a:lnTo>
                  <a:pt x="625" y="3"/>
                </a:lnTo>
                <a:lnTo>
                  <a:pt x="627" y="5"/>
                </a:lnTo>
                <a:lnTo>
                  <a:pt x="628" y="6"/>
                </a:lnTo>
                <a:lnTo>
                  <a:pt x="629" y="7"/>
                </a:lnTo>
                <a:lnTo>
                  <a:pt x="630" y="8"/>
                </a:lnTo>
                <a:lnTo>
                  <a:pt x="631" y="11"/>
                </a:lnTo>
                <a:lnTo>
                  <a:pt x="633" y="12"/>
                </a:lnTo>
                <a:lnTo>
                  <a:pt x="633" y="14"/>
                </a:lnTo>
                <a:lnTo>
                  <a:pt x="635" y="16"/>
                </a:lnTo>
                <a:lnTo>
                  <a:pt x="636" y="19"/>
                </a:lnTo>
                <a:lnTo>
                  <a:pt x="637" y="20"/>
                </a:lnTo>
                <a:lnTo>
                  <a:pt x="638" y="22"/>
                </a:lnTo>
                <a:lnTo>
                  <a:pt x="640" y="23"/>
                </a:lnTo>
                <a:lnTo>
                  <a:pt x="640" y="24"/>
                </a:lnTo>
                <a:lnTo>
                  <a:pt x="641" y="25"/>
                </a:lnTo>
                <a:lnTo>
                  <a:pt x="642" y="27"/>
                </a:lnTo>
                <a:lnTo>
                  <a:pt x="644" y="28"/>
                </a:lnTo>
                <a:lnTo>
                  <a:pt x="645" y="30"/>
                </a:lnTo>
                <a:lnTo>
                  <a:pt x="646" y="31"/>
                </a:lnTo>
                <a:lnTo>
                  <a:pt x="647" y="33"/>
                </a:lnTo>
                <a:lnTo>
                  <a:pt x="649" y="35"/>
                </a:lnTo>
                <a:lnTo>
                  <a:pt x="649" y="37"/>
                </a:lnTo>
                <a:lnTo>
                  <a:pt x="651" y="38"/>
                </a:lnTo>
                <a:lnTo>
                  <a:pt x="652" y="39"/>
                </a:lnTo>
                <a:lnTo>
                  <a:pt x="653" y="41"/>
                </a:lnTo>
                <a:lnTo>
                  <a:pt x="655" y="44"/>
                </a:lnTo>
                <a:lnTo>
                  <a:pt x="656" y="46"/>
                </a:lnTo>
                <a:lnTo>
                  <a:pt x="658" y="48"/>
                </a:lnTo>
                <a:lnTo>
                  <a:pt x="659" y="49"/>
                </a:lnTo>
                <a:lnTo>
                  <a:pt x="660" y="51"/>
                </a:lnTo>
                <a:lnTo>
                  <a:pt x="661" y="52"/>
                </a:lnTo>
                <a:lnTo>
                  <a:pt x="662" y="53"/>
                </a:lnTo>
                <a:lnTo>
                  <a:pt x="663" y="55"/>
                </a:lnTo>
                <a:lnTo>
                  <a:pt x="664" y="56"/>
                </a:lnTo>
                <a:lnTo>
                  <a:pt x="665" y="58"/>
                </a:lnTo>
                <a:lnTo>
                  <a:pt x="665" y="58"/>
                </a:lnTo>
                <a:lnTo>
                  <a:pt x="667" y="60"/>
                </a:lnTo>
                <a:lnTo>
                  <a:pt x="668" y="63"/>
                </a:lnTo>
                <a:lnTo>
                  <a:pt x="670" y="65"/>
                </a:lnTo>
                <a:lnTo>
                  <a:pt x="671" y="68"/>
                </a:lnTo>
                <a:lnTo>
                  <a:pt x="672" y="69"/>
                </a:lnTo>
                <a:lnTo>
                  <a:pt x="674" y="71"/>
                </a:lnTo>
                <a:lnTo>
                  <a:pt x="675" y="73"/>
                </a:lnTo>
                <a:lnTo>
                  <a:pt x="676" y="74"/>
                </a:lnTo>
                <a:lnTo>
                  <a:pt x="677" y="75"/>
                </a:lnTo>
                <a:lnTo>
                  <a:pt x="678" y="77"/>
                </a:lnTo>
                <a:lnTo>
                  <a:pt x="679" y="78"/>
                </a:lnTo>
                <a:lnTo>
                  <a:pt x="681" y="81"/>
                </a:lnTo>
                <a:lnTo>
                  <a:pt x="682" y="83"/>
                </a:lnTo>
                <a:lnTo>
                  <a:pt x="686" y="89"/>
                </a:lnTo>
                <a:lnTo>
                  <a:pt x="687" y="90"/>
                </a:lnTo>
                <a:lnTo>
                  <a:pt x="688" y="93"/>
                </a:lnTo>
                <a:lnTo>
                  <a:pt x="690" y="94"/>
                </a:lnTo>
                <a:lnTo>
                  <a:pt x="691" y="95"/>
                </a:lnTo>
                <a:lnTo>
                  <a:pt x="693" y="99"/>
                </a:lnTo>
                <a:lnTo>
                  <a:pt x="695" y="100"/>
                </a:lnTo>
                <a:lnTo>
                  <a:pt x="695" y="101"/>
                </a:lnTo>
                <a:lnTo>
                  <a:pt x="697" y="103"/>
                </a:lnTo>
                <a:lnTo>
                  <a:pt x="697" y="104"/>
                </a:lnTo>
                <a:lnTo>
                  <a:pt x="699" y="106"/>
                </a:lnTo>
                <a:lnTo>
                  <a:pt x="700" y="108"/>
                </a:lnTo>
                <a:lnTo>
                  <a:pt x="701" y="109"/>
                </a:lnTo>
                <a:lnTo>
                  <a:pt x="702" y="110"/>
                </a:lnTo>
                <a:lnTo>
                  <a:pt x="704" y="114"/>
                </a:lnTo>
                <a:lnTo>
                  <a:pt x="706" y="116"/>
                </a:lnTo>
                <a:lnTo>
                  <a:pt x="707" y="118"/>
                </a:lnTo>
                <a:lnTo>
                  <a:pt x="708" y="119"/>
                </a:lnTo>
                <a:lnTo>
                  <a:pt x="709" y="120"/>
                </a:lnTo>
                <a:lnTo>
                  <a:pt x="710" y="122"/>
                </a:lnTo>
                <a:lnTo>
                  <a:pt x="711" y="124"/>
                </a:lnTo>
                <a:lnTo>
                  <a:pt x="713" y="126"/>
                </a:lnTo>
                <a:lnTo>
                  <a:pt x="713" y="127"/>
                </a:lnTo>
                <a:lnTo>
                  <a:pt x="715" y="129"/>
                </a:lnTo>
                <a:lnTo>
                  <a:pt x="715" y="131"/>
                </a:lnTo>
                <a:lnTo>
                  <a:pt x="718" y="134"/>
                </a:lnTo>
                <a:lnTo>
                  <a:pt x="720" y="136"/>
                </a:lnTo>
                <a:lnTo>
                  <a:pt x="721" y="138"/>
                </a:lnTo>
                <a:lnTo>
                  <a:pt x="721" y="139"/>
                </a:lnTo>
                <a:lnTo>
                  <a:pt x="723" y="140"/>
                </a:lnTo>
                <a:lnTo>
                  <a:pt x="724" y="142"/>
                </a:lnTo>
                <a:lnTo>
                  <a:pt x="725" y="143"/>
                </a:lnTo>
                <a:lnTo>
                  <a:pt x="727" y="145"/>
                </a:lnTo>
                <a:lnTo>
                  <a:pt x="727" y="147"/>
                </a:lnTo>
                <a:lnTo>
                  <a:pt x="728" y="147"/>
                </a:lnTo>
                <a:lnTo>
                  <a:pt x="731" y="151"/>
                </a:lnTo>
                <a:lnTo>
                  <a:pt x="732" y="153"/>
                </a:lnTo>
                <a:lnTo>
                  <a:pt x="732" y="153"/>
                </a:lnTo>
                <a:lnTo>
                  <a:pt x="732" y="154"/>
                </a:lnTo>
                <a:lnTo>
                  <a:pt x="733" y="154"/>
                </a:lnTo>
                <a:lnTo>
                  <a:pt x="734" y="155"/>
                </a:lnTo>
                <a:lnTo>
                  <a:pt x="734" y="156"/>
                </a:lnTo>
                <a:lnTo>
                  <a:pt x="737" y="160"/>
                </a:lnTo>
                <a:lnTo>
                  <a:pt x="738" y="161"/>
                </a:lnTo>
                <a:lnTo>
                  <a:pt x="740" y="163"/>
                </a:lnTo>
                <a:lnTo>
                  <a:pt x="741" y="164"/>
                </a:lnTo>
                <a:lnTo>
                  <a:pt x="741" y="165"/>
                </a:lnTo>
                <a:lnTo>
                  <a:pt x="742" y="166"/>
                </a:lnTo>
                <a:lnTo>
                  <a:pt x="743" y="168"/>
                </a:lnTo>
                <a:lnTo>
                  <a:pt x="745" y="171"/>
                </a:lnTo>
                <a:lnTo>
                  <a:pt x="746" y="172"/>
                </a:lnTo>
                <a:lnTo>
                  <a:pt x="746" y="174"/>
                </a:lnTo>
                <a:lnTo>
                  <a:pt x="748" y="174"/>
                </a:lnTo>
                <a:lnTo>
                  <a:pt x="748" y="175"/>
                </a:lnTo>
                <a:lnTo>
                  <a:pt x="749" y="176"/>
                </a:lnTo>
                <a:lnTo>
                  <a:pt x="749" y="177"/>
                </a:lnTo>
                <a:lnTo>
                  <a:pt x="751" y="179"/>
                </a:lnTo>
                <a:lnTo>
                  <a:pt x="752" y="180"/>
                </a:lnTo>
                <a:lnTo>
                  <a:pt x="752" y="181"/>
                </a:lnTo>
                <a:lnTo>
                  <a:pt x="754" y="183"/>
                </a:lnTo>
                <a:lnTo>
                  <a:pt x="754" y="184"/>
                </a:lnTo>
                <a:lnTo>
                  <a:pt x="756" y="186"/>
                </a:lnTo>
                <a:lnTo>
                  <a:pt x="758" y="188"/>
                </a:lnTo>
                <a:lnTo>
                  <a:pt x="758" y="189"/>
                </a:lnTo>
                <a:lnTo>
                  <a:pt x="758" y="189"/>
                </a:lnTo>
                <a:lnTo>
                  <a:pt x="759" y="189"/>
                </a:lnTo>
                <a:lnTo>
                  <a:pt x="759" y="189"/>
                </a:lnTo>
                <a:lnTo>
                  <a:pt x="759" y="190"/>
                </a:lnTo>
                <a:lnTo>
                  <a:pt x="759" y="190"/>
                </a:lnTo>
                <a:lnTo>
                  <a:pt x="759" y="192"/>
                </a:lnTo>
                <a:lnTo>
                  <a:pt x="759" y="192"/>
                </a:lnTo>
                <a:lnTo>
                  <a:pt x="759" y="195"/>
                </a:lnTo>
                <a:lnTo>
                  <a:pt x="760" y="196"/>
                </a:lnTo>
                <a:lnTo>
                  <a:pt x="760" y="198"/>
                </a:lnTo>
                <a:lnTo>
                  <a:pt x="761" y="200"/>
                </a:lnTo>
                <a:lnTo>
                  <a:pt x="761" y="200"/>
                </a:lnTo>
                <a:lnTo>
                  <a:pt x="761" y="202"/>
                </a:lnTo>
                <a:lnTo>
                  <a:pt x="761" y="203"/>
                </a:lnTo>
                <a:lnTo>
                  <a:pt x="762" y="205"/>
                </a:lnTo>
                <a:lnTo>
                  <a:pt x="762" y="207"/>
                </a:lnTo>
                <a:lnTo>
                  <a:pt x="763" y="210"/>
                </a:lnTo>
                <a:lnTo>
                  <a:pt x="763" y="210"/>
                </a:lnTo>
                <a:lnTo>
                  <a:pt x="763" y="211"/>
                </a:lnTo>
                <a:lnTo>
                  <a:pt x="763" y="213"/>
                </a:lnTo>
                <a:lnTo>
                  <a:pt x="764" y="215"/>
                </a:lnTo>
                <a:lnTo>
                  <a:pt x="764" y="216"/>
                </a:lnTo>
                <a:lnTo>
                  <a:pt x="764" y="218"/>
                </a:lnTo>
                <a:lnTo>
                  <a:pt x="764" y="220"/>
                </a:lnTo>
                <a:lnTo>
                  <a:pt x="764" y="221"/>
                </a:lnTo>
                <a:lnTo>
                  <a:pt x="765" y="225"/>
                </a:lnTo>
                <a:lnTo>
                  <a:pt x="766" y="232"/>
                </a:lnTo>
                <a:lnTo>
                  <a:pt x="768" y="234"/>
                </a:lnTo>
                <a:lnTo>
                  <a:pt x="768" y="235"/>
                </a:lnTo>
                <a:lnTo>
                  <a:pt x="768" y="237"/>
                </a:lnTo>
                <a:lnTo>
                  <a:pt x="768" y="238"/>
                </a:lnTo>
                <a:lnTo>
                  <a:pt x="768" y="240"/>
                </a:lnTo>
                <a:lnTo>
                  <a:pt x="768" y="241"/>
                </a:lnTo>
                <a:lnTo>
                  <a:pt x="769" y="242"/>
                </a:lnTo>
                <a:lnTo>
                  <a:pt x="768" y="243"/>
                </a:lnTo>
                <a:lnTo>
                  <a:pt x="769" y="248"/>
                </a:lnTo>
                <a:lnTo>
                  <a:pt x="770" y="248"/>
                </a:lnTo>
                <a:lnTo>
                  <a:pt x="770" y="250"/>
                </a:lnTo>
                <a:lnTo>
                  <a:pt x="771" y="251"/>
                </a:lnTo>
                <a:lnTo>
                  <a:pt x="771" y="252"/>
                </a:lnTo>
                <a:lnTo>
                  <a:pt x="771" y="254"/>
                </a:lnTo>
                <a:lnTo>
                  <a:pt x="772" y="256"/>
                </a:lnTo>
                <a:lnTo>
                  <a:pt x="772" y="257"/>
                </a:lnTo>
                <a:lnTo>
                  <a:pt x="772" y="260"/>
                </a:lnTo>
                <a:lnTo>
                  <a:pt x="772" y="262"/>
                </a:lnTo>
                <a:lnTo>
                  <a:pt x="773" y="264"/>
                </a:lnTo>
                <a:lnTo>
                  <a:pt x="773" y="265"/>
                </a:lnTo>
                <a:lnTo>
                  <a:pt x="773" y="267"/>
                </a:lnTo>
                <a:lnTo>
                  <a:pt x="774" y="269"/>
                </a:lnTo>
                <a:lnTo>
                  <a:pt x="774" y="270"/>
                </a:lnTo>
                <a:lnTo>
                  <a:pt x="774" y="272"/>
                </a:lnTo>
                <a:lnTo>
                  <a:pt x="775" y="274"/>
                </a:lnTo>
                <a:lnTo>
                  <a:pt x="775" y="277"/>
                </a:lnTo>
                <a:lnTo>
                  <a:pt x="775" y="280"/>
                </a:lnTo>
                <a:lnTo>
                  <a:pt x="776" y="281"/>
                </a:lnTo>
                <a:lnTo>
                  <a:pt x="776" y="283"/>
                </a:lnTo>
                <a:lnTo>
                  <a:pt x="777" y="285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4"/>
                </a:lnTo>
                <a:lnTo>
                  <a:pt x="778" y="295"/>
                </a:lnTo>
                <a:lnTo>
                  <a:pt x="778" y="296"/>
                </a:lnTo>
                <a:lnTo>
                  <a:pt x="778" y="297"/>
                </a:lnTo>
                <a:lnTo>
                  <a:pt x="778" y="298"/>
                </a:lnTo>
                <a:lnTo>
                  <a:pt x="779" y="303"/>
                </a:lnTo>
                <a:lnTo>
                  <a:pt x="780" y="305"/>
                </a:lnTo>
                <a:lnTo>
                  <a:pt x="782" y="322"/>
                </a:lnTo>
                <a:lnTo>
                  <a:pt x="783" y="326"/>
                </a:lnTo>
                <a:lnTo>
                  <a:pt x="784" y="329"/>
                </a:lnTo>
                <a:lnTo>
                  <a:pt x="784" y="329"/>
                </a:lnTo>
                <a:lnTo>
                  <a:pt x="784" y="331"/>
                </a:lnTo>
                <a:lnTo>
                  <a:pt x="786" y="339"/>
                </a:lnTo>
                <a:lnTo>
                  <a:pt x="787" y="345"/>
                </a:lnTo>
                <a:lnTo>
                  <a:pt x="788" y="351"/>
                </a:lnTo>
                <a:lnTo>
                  <a:pt x="788" y="352"/>
                </a:lnTo>
                <a:lnTo>
                  <a:pt x="788" y="352"/>
                </a:lnTo>
                <a:lnTo>
                  <a:pt x="788" y="353"/>
                </a:lnTo>
                <a:lnTo>
                  <a:pt x="788" y="353"/>
                </a:lnTo>
                <a:lnTo>
                  <a:pt x="788" y="353"/>
                </a:lnTo>
                <a:lnTo>
                  <a:pt x="789" y="354"/>
                </a:lnTo>
                <a:lnTo>
                  <a:pt x="789" y="354"/>
                </a:lnTo>
                <a:lnTo>
                  <a:pt x="789" y="354"/>
                </a:lnTo>
                <a:lnTo>
                  <a:pt x="789" y="355"/>
                </a:lnTo>
                <a:lnTo>
                  <a:pt x="789" y="355"/>
                </a:lnTo>
                <a:lnTo>
                  <a:pt x="790" y="355"/>
                </a:lnTo>
                <a:lnTo>
                  <a:pt x="790" y="355"/>
                </a:lnTo>
                <a:lnTo>
                  <a:pt x="790" y="356"/>
                </a:lnTo>
                <a:lnTo>
                  <a:pt x="791" y="356"/>
                </a:lnTo>
                <a:lnTo>
                  <a:pt x="791" y="357"/>
                </a:lnTo>
                <a:lnTo>
                  <a:pt x="791" y="358"/>
                </a:lnTo>
                <a:lnTo>
                  <a:pt x="791" y="358"/>
                </a:lnTo>
                <a:lnTo>
                  <a:pt x="791" y="358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59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1" y="360"/>
                </a:lnTo>
                <a:lnTo>
                  <a:pt x="790" y="360"/>
                </a:lnTo>
                <a:lnTo>
                  <a:pt x="790" y="361"/>
                </a:lnTo>
                <a:lnTo>
                  <a:pt x="790" y="361"/>
                </a:lnTo>
                <a:lnTo>
                  <a:pt x="790" y="362"/>
                </a:lnTo>
                <a:lnTo>
                  <a:pt x="790" y="362"/>
                </a:lnTo>
                <a:lnTo>
                  <a:pt x="789" y="362"/>
                </a:lnTo>
                <a:lnTo>
                  <a:pt x="789" y="363"/>
                </a:lnTo>
                <a:lnTo>
                  <a:pt x="789" y="363"/>
                </a:lnTo>
                <a:lnTo>
                  <a:pt x="790" y="363"/>
                </a:lnTo>
                <a:lnTo>
                  <a:pt x="790" y="364"/>
                </a:lnTo>
                <a:lnTo>
                  <a:pt x="789" y="364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5"/>
                </a:lnTo>
                <a:lnTo>
                  <a:pt x="789" y="366"/>
                </a:lnTo>
                <a:lnTo>
                  <a:pt x="789" y="366"/>
                </a:lnTo>
                <a:lnTo>
                  <a:pt x="789" y="366"/>
                </a:lnTo>
                <a:lnTo>
                  <a:pt x="788" y="366"/>
                </a:lnTo>
                <a:lnTo>
                  <a:pt x="790" y="375"/>
                </a:lnTo>
                <a:lnTo>
                  <a:pt x="790" y="375"/>
                </a:lnTo>
                <a:lnTo>
                  <a:pt x="791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76"/>
                </a:lnTo>
                <a:lnTo>
                  <a:pt x="790" y="385"/>
                </a:lnTo>
                <a:lnTo>
                  <a:pt x="790" y="391"/>
                </a:lnTo>
                <a:lnTo>
                  <a:pt x="790" y="391"/>
                </a:lnTo>
                <a:lnTo>
                  <a:pt x="790" y="391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0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2"/>
                </a:lnTo>
                <a:lnTo>
                  <a:pt x="791" y="393"/>
                </a:lnTo>
                <a:lnTo>
                  <a:pt x="791" y="393"/>
                </a:lnTo>
                <a:lnTo>
                  <a:pt x="791" y="393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4"/>
                </a:lnTo>
                <a:lnTo>
                  <a:pt x="792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3" y="395"/>
                </a:lnTo>
                <a:lnTo>
                  <a:pt x="794" y="396"/>
                </a:lnTo>
                <a:lnTo>
                  <a:pt x="794" y="396"/>
                </a:lnTo>
                <a:lnTo>
                  <a:pt x="795" y="396"/>
                </a:lnTo>
                <a:lnTo>
                  <a:pt x="795" y="396"/>
                </a:lnTo>
                <a:lnTo>
                  <a:pt x="795" y="396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6" y="397"/>
                </a:lnTo>
                <a:lnTo>
                  <a:pt x="797" y="397"/>
                </a:lnTo>
                <a:lnTo>
                  <a:pt x="797" y="397"/>
                </a:lnTo>
                <a:lnTo>
                  <a:pt x="797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8" y="397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8"/>
                </a:lnTo>
                <a:lnTo>
                  <a:pt x="799" y="399"/>
                </a:lnTo>
                <a:lnTo>
                  <a:pt x="799" y="399"/>
                </a:lnTo>
                <a:lnTo>
                  <a:pt x="799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399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0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8" y="401"/>
                </a:lnTo>
                <a:lnTo>
                  <a:pt x="799" y="401"/>
                </a:lnTo>
                <a:lnTo>
                  <a:pt x="799" y="401"/>
                </a:lnTo>
                <a:lnTo>
                  <a:pt x="800" y="401"/>
                </a:lnTo>
                <a:lnTo>
                  <a:pt x="800" y="401"/>
                </a:lnTo>
                <a:lnTo>
                  <a:pt x="800" y="401"/>
                </a:lnTo>
                <a:lnTo>
                  <a:pt x="801" y="401"/>
                </a:lnTo>
                <a:lnTo>
                  <a:pt x="802" y="401"/>
                </a:lnTo>
                <a:lnTo>
                  <a:pt x="802" y="401"/>
                </a:lnTo>
                <a:lnTo>
                  <a:pt x="802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3" y="401"/>
                </a:lnTo>
                <a:lnTo>
                  <a:pt x="804" y="401"/>
                </a:lnTo>
                <a:lnTo>
                  <a:pt x="804" y="401"/>
                </a:lnTo>
                <a:lnTo>
                  <a:pt x="804" y="401"/>
                </a:lnTo>
                <a:lnTo>
                  <a:pt x="805" y="401"/>
                </a:lnTo>
                <a:lnTo>
                  <a:pt x="805" y="400"/>
                </a:lnTo>
                <a:lnTo>
                  <a:pt x="805" y="400"/>
                </a:lnTo>
                <a:lnTo>
                  <a:pt x="806" y="400"/>
                </a:lnTo>
                <a:lnTo>
                  <a:pt x="807" y="400"/>
                </a:lnTo>
                <a:lnTo>
                  <a:pt x="807" y="400"/>
                </a:lnTo>
                <a:lnTo>
                  <a:pt x="808" y="399"/>
                </a:lnTo>
                <a:lnTo>
                  <a:pt x="808" y="399"/>
                </a:lnTo>
                <a:lnTo>
                  <a:pt x="808" y="399"/>
                </a:lnTo>
                <a:lnTo>
                  <a:pt x="808" y="400"/>
                </a:lnTo>
                <a:lnTo>
                  <a:pt x="809" y="400"/>
                </a:lnTo>
                <a:lnTo>
                  <a:pt x="809" y="400"/>
                </a:lnTo>
                <a:lnTo>
                  <a:pt x="810" y="400"/>
                </a:lnTo>
                <a:lnTo>
                  <a:pt x="810" y="400"/>
                </a:lnTo>
                <a:lnTo>
                  <a:pt x="810" y="400"/>
                </a:lnTo>
                <a:lnTo>
                  <a:pt x="811" y="400"/>
                </a:lnTo>
                <a:lnTo>
                  <a:pt x="811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2" y="399"/>
                </a:lnTo>
                <a:lnTo>
                  <a:pt x="813" y="398"/>
                </a:lnTo>
                <a:lnTo>
                  <a:pt x="814" y="398"/>
                </a:lnTo>
                <a:lnTo>
                  <a:pt x="814" y="398"/>
                </a:lnTo>
                <a:lnTo>
                  <a:pt x="814" y="398"/>
                </a:lnTo>
                <a:lnTo>
                  <a:pt x="815" y="398"/>
                </a:lnTo>
                <a:lnTo>
                  <a:pt x="815" y="398"/>
                </a:lnTo>
                <a:lnTo>
                  <a:pt x="816" y="399"/>
                </a:lnTo>
                <a:lnTo>
                  <a:pt x="816" y="399"/>
                </a:lnTo>
                <a:lnTo>
                  <a:pt x="817" y="399"/>
                </a:lnTo>
                <a:lnTo>
                  <a:pt x="817" y="399"/>
                </a:lnTo>
                <a:lnTo>
                  <a:pt x="818" y="400"/>
                </a:lnTo>
                <a:lnTo>
                  <a:pt x="818" y="400"/>
                </a:lnTo>
                <a:lnTo>
                  <a:pt x="818" y="400"/>
                </a:lnTo>
                <a:lnTo>
                  <a:pt x="818" y="401"/>
                </a:lnTo>
                <a:lnTo>
                  <a:pt x="818" y="401"/>
                </a:lnTo>
                <a:lnTo>
                  <a:pt x="818" y="401"/>
                </a:lnTo>
                <a:lnTo>
                  <a:pt x="819" y="403"/>
                </a:lnTo>
                <a:lnTo>
                  <a:pt x="819" y="403"/>
                </a:lnTo>
                <a:lnTo>
                  <a:pt x="820" y="404"/>
                </a:lnTo>
                <a:lnTo>
                  <a:pt x="821" y="403"/>
                </a:lnTo>
                <a:lnTo>
                  <a:pt x="821" y="403"/>
                </a:lnTo>
                <a:lnTo>
                  <a:pt x="820" y="401"/>
                </a:lnTo>
                <a:lnTo>
                  <a:pt x="821" y="400"/>
                </a:lnTo>
                <a:lnTo>
                  <a:pt x="821" y="400"/>
                </a:lnTo>
                <a:lnTo>
                  <a:pt x="820" y="399"/>
                </a:lnTo>
                <a:lnTo>
                  <a:pt x="819" y="399"/>
                </a:lnTo>
                <a:lnTo>
                  <a:pt x="819" y="399"/>
                </a:lnTo>
                <a:lnTo>
                  <a:pt x="820" y="399"/>
                </a:lnTo>
                <a:lnTo>
                  <a:pt x="821" y="399"/>
                </a:lnTo>
                <a:lnTo>
                  <a:pt x="821" y="399"/>
                </a:lnTo>
                <a:lnTo>
                  <a:pt x="822" y="399"/>
                </a:lnTo>
                <a:lnTo>
                  <a:pt x="822" y="40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AA8649CA-221D-E7AB-A321-3F209AF235D7}"/>
              </a:ext>
            </a:extLst>
          </p:cNvPr>
          <p:cNvSpPr>
            <a:spLocks noEditPoints="1"/>
          </p:cNvSpPr>
          <p:nvPr/>
        </p:nvSpPr>
        <p:spPr bwMode="auto">
          <a:xfrm>
            <a:off x="4944689" y="4963590"/>
            <a:ext cx="997629" cy="1323296"/>
          </a:xfrm>
          <a:custGeom>
            <a:avLst/>
            <a:gdLst>
              <a:gd name="T0" fmla="*/ 507 w 1196"/>
              <a:gd name="T1" fmla="*/ 1599 h 1611"/>
              <a:gd name="T2" fmla="*/ 463 w 1196"/>
              <a:gd name="T3" fmla="*/ 1595 h 1611"/>
              <a:gd name="T4" fmla="*/ 448 w 1196"/>
              <a:gd name="T5" fmla="*/ 1578 h 1611"/>
              <a:gd name="T6" fmla="*/ 417 w 1196"/>
              <a:gd name="T7" fmla="*/ 1555 h 1611"/>
              <a:gd name="T8" fmla="*/ 329 w 1196"/>
              <a:gd name="T9" fmla="*/ 1497 h 1611"/>
              <a:gd name="T10" fmla="*/ 200 w 1196"/>
              <a:gd name="T11" fmla="*/ 1362 h 1611"/>
              <a:gd name="T12" fmla="*/ 178 w 1196"/>
              <a:gd name="T13" fmla="*/ 1284 h 1611"/>
              <a:gd name="T14" fmla="*/ 167 w 1196"/>
              <a:gd name="T15" fmla="*/ 1229 h 1611"/>
              <a:gd name="T16" fmla="*/ 93 w 1196"/>
              <a:gd name="T17" fmla="*/ 1219 h 1611"/>
              <a:gd name="T18" fmla="*/ 53 w 1196"/>
              <a:gd name="T19" fmla="*/ 1156 h 1611"/>
              <a:gd name="T20" fmla="*/ 17 w 1196"/>
              <a:gd name="T21" fmla="*/ 1155 h 1611"/>
              <a:gd name="T22" fmla="*/ 33 w 1196"/>
              <a:gd name="T23" fmla="*/ 1142 h 1611"/>
              <a:gd name="T24" fmla="*/ 78 w 1196"/>
              <a:gd name="T25" fmla="*/ 1148 h 1611"/>
              <a:gd name="T26" fmla="*/ 106 w 1196"/>
              <a:gd name="T27" fmla="*/ 1064 h 1611"/>
              <a:gd name="T28" fmla="*/ 59 w 1196"/>
              <a:gd name="T29" fmla="*/ 975 h 1611"/>
              <a:gd name="T30" fmla="*/ 79 w 1196"/>
              <a:gd name="T31" fmla="*/ 797 h 1611"/>
              <a:gd name="T32" fmla="*/ 125 w 1196"/>
              <a:gd name="T33" fmla="*/ 721 h 1611"/>
              <a:gd name="T34" fmla="*/ 135 w 1196"/>
              <a:gd name="T35" fmla="*/ 663 h 1611"/>
              <a:gd name="T36" fmla="*/ 183 w 1196"/>
              <a:gd name="T37" fmla="*/ 707 h 1611"/>
              <a:gd name="T38" fmla="*/ 263 w 1196"/>
              <a:gd name="T39" fmla="*/ 673 h 1611"/>
              <a:gd name="T40" fmla="*/ 334 w 1196"/>
              <a:gd name="T41" fmla="*/ 633 h 1611"/>
              <a:gd name="T42" fmla="*/ 426 w 1196"/>
              <a:gd name="T43" fmla="*/ 513 h 1611"/>
              <a:gd name="T44" fmla="*/ 415 w 1196"/>
              <a:gd name="T45" fmla="*/ 416 h 1611"/>
              <a:gd name="T46" fmla="*/ 453 w 1196"/>
              <a:gd name="T47" fmla="*/ 386 h 1611"/>
              <a:gd name="T48" fmla="*/ 448 w 1196"/>
              <a:gd name="T49" fmla="*/ 354 h 1611"/>
              <a:gd name="T50" fmla="*/ 423 w 1196"/>
              <a:gd name="T51" fmla="*/ 306 h 1611"/>
              <a:gd name="T52" fmla="*/ 409 w 1196"/>
              <a:gd name="T53" fmla="*/ 277 h 1611"/>
              <a:gd name="T54" fmla="*/ 364 w 1196"/>
              <a:gd name="T55" fmla="*/ 238 h 1611"/>
              <a:gd name="T56" fmla="*/ 360 w 1196"/>
              <a:gd name="T57" fmla="*/ 210 h 1611"/>
              <a:gd name="T58" fmla="*/ 347 w 1196"/>
              <a:gd name="T59" fmla="*/ 182 h 1611"/>
              <a:gd name="T60" fmla="*/ 386 w 1196"/>
              <a:gd name="T61" fmla="*/ 160 h 1611"/>
              <a:gd name="T62" fmla="*/ 418 w 1196"/>
              <a:gd name="T63" fmla="*/ 126 h 1611"/>
              <a:gd name="T64" fmla="*/ 461 w 1196"/>
              <a:gd name="T65" fmla="*/ 125 h 1611"/>
              <a:gd name="T66" fmla="*/ 600 w 1196"/>
              <a:gd name="T67" fmla="*/ 80 h 1611"/>
              <a:gd name="T68" fmla="*/ 617 w 1196"/>
              <a:gd name="T69" fmla="*/ 86 h 1611"/>
              <a:gd name="T70" fmla="*/ 594 w 1196"/>
              <a:gd name="T71" fmla="*/ 66 h 1611"/>
              <a:gd name="T72" fmla="*/ 617 w 1196"/>
              <a:gd name="T73" fmla="*/ 41 h 1611"/>
              <a:gd name="T74" fmla="*/ 651 w 1196"/>
              <a:gd name="T75" fmla="*/ 0 h 1611"/>
              <a:gd name="T76" fmla="*/ 699 w 1196"/>
              <a:gd name="T77" fmla="*/ 19 h 1611"/>
              <a:gd name="T78" fmla="*/ 774 w 1196"/>
              <a:gd name="T79" fmla="*/ 51 h 1611"/>
              <a:gd name="T80" fmla="*/ 802 w 1196"/>
              <a:gd name="T81" fmla="*/ 67 h 1611"/>
              <a:gd name="T82" fmla="*/ 831 w 1196"/>
              <a:gd name="T83" fmla="*/ 94 h 1611"/>
              <a:gd name="T84" fmla="*/ 871 w 1196"/>
              <a:gd name="T85" fmla="*/ 121 h 1611"/>
              <a:gd name="T86" fmla="*/ 850 w 1196"/>
              <a:gd name="T87" fmla="*/ 130 h 1611"/>
              <a:gd name="T88" fmla="*/ 841 w 1196"/>
              <a:gd name="T89" fmla="*/ 149 h 1611"/>
              <a:gd name="T90" fmla="*/ 852 w 1196"/>
              <a:gd name="T91" fmla="*/ 176 h 1611"/>
              <a:gd name="T92" fmla="*/ 950 w 1196"/>
              <a:gd name="T93" fmla="*/ 189 h 1611"/>
              <a:gd name="T94" fmla="*/ 998 w 1196"/>
              <a:gd name="T95" fmla="*/ 170 h 1611"/>
              <a:gd name="T96" fmla="*/ 1115 w 1196"/>
              <a:gd name="T97" fmla="*/ 212 h 1611"/>
              <a:gd name="T98" fmla="*/ 1174 w 1196"/>
              <a:gd name="T99" fmla="*/ 268 h 1611"/>
              <a:gd name="T100" fmla="*/ 1186 w 1196"/>
              <a:gd name="T101" fmla="*/ 337 h 1611"/>
              <a:gd name="T102" fmla="*/ 1174 w 1196"/>
              <a:gd name="T103" fmla="*/ 388 h 1611"/>
              <a:gd name="T104" fmla="*/ 1163 w 1196"/>
              <a:gd name="T105" fmla="*/ 431 h 1611"/>
              <a:gd name="T106" fmla="*/ 1122 w 1196"/>
              <a:gd name="T107" fmla="*/ 419 h 1611"/>
              <a:gd name="T108" fmla="*/ 1092 w 1196"/>
              <a:gd name="T109" fmla="*/ 468 h 1611"/>
              <a:gd name="T110" fmla="*/ 778 w 1196"/>
              <a:gd name="T111" fmla="*/ 765 h 1611"/>
              <a:gd name="T112" fmla="*/ 739 w 1196"/>
              <a:gd name="T113" fmla="*/ 802 h 1611"/>
              <a:gd name="T114" fmla="*/ 765 w 1196"/>
              <a:gd name="T115" fmla="*/ 816 h 1611"/>
              <a:gd name="T116" fmla="*/ 755 w 1196"/>
              <a:gd name="T117" fmla="*/ 853 h 1611"/>
              <a:gd name="T118" fmla="*/ 730 w 1196"/>
              <a:gd name="T119" fmla="*/ 884 h 1611"/>
              <a:gd name="T120" fmla="*/ 739 w 1196"/>
              <a:gd name="T121" fmla="*/ 905 h 1611"/>
              <a:gd name="T122" fmla="*/ 630 w 1196"/>
              <a:gd name="T123" fmla="*/ 1378 h 1611"/>
              <a:gd name="T124" fmla="*/ 564 w 1196"/>
              <a:gd name="T125" fmla="*/ 1472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6" h="1611">
                <a:moveTo>
                  <a:pt x="531" y="1523"/>
                </a:moveTo>
                <a:lnTo>
                  <a:pt x="535" y="1519"/>
                </a:lnTo>
                <a:lnTo>
                  <a:pt x="531" y="1519"/>
                </a:lnTo>
                <a:lnTo>
                  <a:pt x="531" y="1520"/>
                </a:lnTo>
                <a:lnTo>
                  <a:pt x="531" y="1523"/>
                </a:lnTo>
                <a:lnTo>
                  <a:pt x="527" y="1523"/>
                </a:lnTo>
                <a:lnTo>
                  <a:pt x="524" y="1523"/>
                </a:lnTo>
                <a:lnTo>
                  <a:pt x="523" y="1524"/>
                </a:lnTo>
                <a:lnTo>
                  <a:pt x="522" y="1525"/>
                </a:lnTo>
                <a:lnTo>
                  <a:pt x="521" y="1526"/>
                </a:lnTo>
                <a:lnTo>
                  <a:pt x="523" y="1529"/>
                </a:lnTo>
                <a:lnTo>
                  <a:pt x="522" y="1530"/>
                </a:lnTo>
                <a:lnTo>
                  <a:pt x="520" y="1533"/>
                </a:lnTo>
                <a:lnTo>
                  <a:pt x="519" y="1534"/>
                </a:lnTo>
                <a:lnTo>
                  <a:pt x="519" y="1535"/>
                </a:lnTo>
                <a:lnTo>
                  <a:pt x="518" y="1537"/>
                </a:lnTo>
                <a:lnTo>
                  <a:pt x="517" y="1539"/>
                </a:lnTo>
                <a:lnTo>
                  <a:pt x="517" y="1540"/>
                </a:lnTo>
                <a:lnTo>
                  <a:pt x="517" y="1540"/>
                </a:lnTo>
                <a:lnTo>
                  <a:pt x="516" y="1540"/>
                </a:lnTo>
                <a:lnTo>
                  <a:pt x="516" y="1541"/>
                </a:lnTo>
                <a:lnTo>
                  <a:pt x="516" y="1541"/>
                </a:lnTo>
                <a:lnTo>
                  <a:pt x="515" y="1542"/>
                </a:lnTo>
                <a:lnTo>
                  <a:pt x="515" y="1544"/>
                </a:lnTo>
                <a:lnTo>
                  <a:pt x="514" y="1546"/>
                </a:lnTo>
                <a:lnTo>
                  <a:pt x="513" y="1546"/>
                </a:lnTo>
                <a:lnTo>
                  <a:pt x="513" y="1547"/>
                </a:lnTo>
                <a:lnTo>
                  <a:pt x="512" y="1550"/>
                </a:lnTo>
                <a:lnTo>
                  <a:pt x="509" y="1548"/>
                </a:lnTo>
                <a:lnTo>
                  <a:pt x="507" y="1551"/>
                </a:lnTo>
                <a:lnTo>
                  <a:pt x="507" y="1555"/>
                </a:lnTo>
                <a:lnTo>
                  <a:pt x="507" y="1563"/>
                </a:lnTo>
                <a:lnTo>
                  <a:pt x="507" y="1567"/>
                </a:lnTo>
                <a:lnTo>
                  <a:pt x="503" y="1571"/>
                </a:lnTo>
                <a:lnTo>
                  <a:pt x="506" y="1571"/>
                </a:lnTo>
                <a:lnTo>
                  <a:pt x="506" y="1571"/>
                </a:lnTo>
                <a:lnTo>
                  <a:pt x="506" y="1572"/>
                </a:lnTo>
                <a:lnTo>
                  <a:pt x="506" y="1573"/>
                </a:lnTo>
                <a:lnTo>
                  <a:pt x="506" y="1573"/>
                </a:lnTo>
                <a:lnTo>
                  <a:pt x="507" y="1575"/>
                </a:lnTo>
                <a:lnTo>
                  <a:pt x="503" y="1575"/>
                </a:lnTo>
                <a:lnTo>
                  <a:pt x="507" y="1579"/>
                </a:lnTo>
                <a:lnTo>
                  <a:pt x="507" y="1580"/>
                </a:lnTo>
                <a:lnTo>
                  <a:pt x="506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0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1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5" y="1582"/>
                </a:lnTo>
                <a:lnTo>
                  <a:pt x="506" y="1582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3"/>
                </a:lnTo>
                <a:lnTo>
                  <a:pt x="506" y="1584"/>
                </a:lnTo>
                <a:lnTo>
                  <a:pt x="507" y="1584"/>
                </a:lnTo>
                <a:lnTo>
                  <a:pt x="507" y="1584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5"/>
                </a:lnTo>
                <a:lnTo>
                  <a:pt x="507" y="1586"/>
                </a:lnTo>
                <a:lnTo>
                  <a:pt x="507" y="1586"/>
                </a:lnTo>
                <a:lnTo>
                  <a:pt x="508" y="1586"/>
                </a:lnTo>
                <a:lnTo>
                  <a:pt x="508" y="1586"/>
                </a:lnTo>
                <a:lnTo>
                  <a:pt x="508" y="1587"/>
                </a:lnTo>
                <a:lnTo>
                  <a:pt x="508" y="1587"/>
                </a:lnTo>
                <a:lnTo>
                  <a:pt x="508" y="1587"/>
                </a:lnTo>
                <a:lnTo>
                  <a:pt x="509" y="1587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8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89"/>
                </a:lnTo>
                <a:lnTo>
                  <a:pt x="509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0"/>
                </a:lnTo>
                <a:lnTo>
                  <a:pt x="510" y="1591"/>
                </a:lnTo>
                <a:lnTo>
                  <a:pt x="511" y="1591"/>
                </a:lnTo>
                <a:lnTo>
                  <a:pt x="511" y="1591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2"/>
                </a:lnTo>
                <a:lnTo>
                  <a:pt x="511" y="1593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4"/>
                </a:lnTo>
                <a:lnTo>
                  <a:pt x="511" y="1595"/>
                </a:lnTo>
                <a:lnTo>
                  <a:pt x="511" y="1595"/>
                </a:lnTo>
                <a:lnTo>
                  <a:pt x="511" y="1596"/>
                </a:lnTo>
                <a:lnTo>
                  <a:pt x="511" y="1596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1" y="1597"/>
                </a:lnTo>
                <a:lnTo>
                  <a:pt x="510" y="1597"/>
                </a:lnTo>
                <a:lnTo>
                  <a:pt x="509" y="1597"/>
                </a:lnTo>
                <a:lnTo>
                  <a:pt x="509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8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8"/>
                </a:lnTo>
                <a:lnTo>
                  <a:pt x="507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6" y="1599"/>
                </a:lnTo>
                <a:lnTo>
                  <a:pt x="505" y="1599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5" y="1600"/>
                </a:lnTo>
                <a:lnTo>
                  <a:pt x="504" y="1600"/>
                </a:lnTo>
                <a:lnTo>
                  <a:pt x="504" y="1600"/>
                </a:lnTo>
                <a:lnTo>
                  <a:pt x="504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1"/>
                </a:lnTo>
                <a:lnTo>
                  <a:pt x="503" y="1602"/>
                </a:lnTo>
                <a:lnTo>
                  <a:pt x="501" y="1602"/>
                </a:lnTo>
                <a:lnTo>
                  <a:pt x="500" y="1602"/>
                </a:lnTo>
                <a:lnTo>
                  <a:pt x="499" y="1602"/>
                </a:lnTo>
                <a:lnTo>
                  <a:pt x="499" y="1601"/>
                </a:lnTo>
                <a:lnTo>
                  <a:pt x="499" y="1601"/>
                </a:lnTo>
                <a:lnTo>
                  <a:pt x="499" y="1599"/>
                </a:lnTo>
                <a:lnTo>
                  <a:pt x="495" y="1599"/>
                </a:lnTo>
                <a:lnTo>
                  <a:pt x="495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600"/>
                </a:lnTo>
                <a:lnTo>
                  <a:pt x="494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3" y="1599"/>
                </a:lnTo>
                <a:lnTo>
                  <a:pt x="492" y="1599"/>
                </a:lnTo>
                <a:lnTo>
                  <a:pt x="492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8"/>
                </a:lnTo>
                <a:lnTo>
                  <a:pt x="491" y="1599"/>
                </a:lnTo>
                <a:lnTo>
                  <a:pt x="491" y="1599"/>
                </a:lnTo>
                <a:lnTo>
                  <a:pt x="491" y="1599"/>
                </a:lnTo>
                <a:lnTo>
                  <a:pt x="492" y="1599"/>
                </a:lnTo>
                <a:lnTo>
                  <a:pt x="492" y="1599"/>
                </a:lnTo>
                <a:lnTo>
                  <a:pt x="492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3" y="1600"/>
                </a:lnTo>
                <a:lnTo>
                  <a:pt x="494" y="1600"/>
                </a:lnTo>
                <a:lnTo>
                  <a:pt x="494" y="1601"/>
                </a:lnTo>
                <a:lnTo>
                  <a:pt x="494" y="1601"/>
                </a:lnTo>
                <a:lnTo>
                  <a:pt x="494" y="1602"/>
                </a:lnTo>
                <a:lnTo>
                  <a:pt x="494" y="1602"/>
                </a:lnTo>
                <a:lnTo>
                  <a:pt x="495" y="1602"/>
                </a:lnTo>
                <a:lnTo>
                  <a:pt x="495" y="1603"/>
                </a:lnTo>
                <a:lnTo>
                  <a:pt x="495" y="1604"/>
                </a:lnTo>
                <a:lnTo>
                  <a:pt x="495" y="1604"/>
                </a:lnTo>
                <a:lnTo>
                  <a:pt x="495" y="1607"/>
                </a:lnTo>
                <a:lnTo>
                  <a:pt x="495" y="1609"/>
                </a:lnTo>
                <a:lnTo>
                  <a:pt x="494" y="1609"/>
                </a:lnTo>
                <a:lnTo>
                  <a:pt x="493" y="1609"/>
                </a:lnTo>
                <a:lnTo>
                  <a:pt x="492" y="1609"/>
                </a:lnTo>
                <a:lnTo>
                  <a:pt x="492" y="1609"/>
                </a:lnTo>
                <a:lnTo>
                  <a:pt x="491" y="1609"/>
                </a:lnTo>
                <a:lnTo>
                  <a:pt x="490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9"/>
                </a:lnTo>
                <a:lnTo>
                  <a:pt x="489" y="1608"/>
                </a:lnTo>
                <a:lnTo>
                  <a:pt x="489" y="1609"/>
                </a:lnTo>
                <a:lnTo>
                  <a:pt x="488" y="1609"/>
                </a:lnTo>
                <a:lnTo>
                  <a:pt x="488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7" y="1609"/>
                </a:lnTo>
                <a:lnTo>
                  <a:pt x="485" y="1609"/>
                </a:lnTo>
                <a:lnTo>
                  <a:pt x="485" y="1610"/>
                </a:lnTo>
                <a:lnTo>
                  <a:pt x="485" y="1610"/>
                </a:lnTo>
                <a:lnTo>
                  <a:pt x="484" y="1610"/>
                </a:lnTo>
                <a:lnTo>
                  <a:pt x="484" y="1609"/>
                </a:lnTo>
                <a:lnTo>
                  <a:pt x="484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3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0"/>
                </a:lnTo>
                <a:lnTo>
                  <a:pt x="482" y="1611"/>
                </a:lnTo>
                <a:lnTo>
                  <a:pt x="482" y="1611"/>
                </a:lnTo>
                <a:lnTo>
                  <a:pt x="479" y="1611"/>
                </a:lnTo>
                <a:lnTo>
                  <a:pt x="475" y="1611"/>
                </a:lnTo>
                <a:lnTo>
                  <a:pt x="472" y="1611"/>
                </a:lnTo>
                <a:lnTo>
                  <a:pt x="472" y="1610"/>
                </a:lnTo>
                <a:lnTo>
                  <a:pt x="472" y="1610"/>
                </a:lnTo>
                <a:lnTo>
                  <a:pt x="472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10"/>
                </a:lnTo>
                <a:lnTo>
                  <a:pt x="471" y="1607"/>
                </a:lnTo>
                <a:lnTo>
                  <a:pt x="465" y="1607"/>
                </a:lnTo>
                <a:lnTo>
                  <a:pt x="465" y="1606"/>
                </a:lnTo>
                <a:lnTo>
                  <a:pt x="464" y="1606"/>
                </a:lnTo>
                <a:lnTo>
                  <a:pt x="463" y="1606"/>
                </a:lnTo>
                <a:lnTo>
                  <a:pt x="463" y="1606"/>
                </a:lnTo>
                <a:lnTo>
                  <a:pt x="462" y="1606"/>
                </a:lnTo>
                <a:lnTo>
                  <a:pt x="462" y="1606"/>
                </a:lnTo>
                <a:lnTo>
                  <a:pt x="461" y="1606"/>
                </a:lnTo>
                <a:lnTo>
                  <a:pt x="460" y="1606"/>
                </a:lnTo>
                <a:lnTo>
                  <a:pt x="460" y="1605"/>
                </a:lnTo>
                <a:lnTo>
                  <a:pt x="459" y="1605"/>
                </a:lnTo>
                <a:lnTo>
                  <a:pt x="459" y="1603"/>
                </a:lnTo>
                <a:lnTo>
                  <a:pt x="459" y="1599"/>
                </a:lnTo>
                <a:lnTo>
                  <a:pt x="463" y="1595"/>
                </a:lnTo>
                <a:lnTo>
                  <a:pt x="463" y="1587"/>
                </a:lnTo>
                <a:lnTo>
                  <a:pt x="466" y="1584"/>
                </a:lnTo>
                <a:lnTo>
                  <a:pt x="467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8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4"/>
                </a:lnTo>
                <a:lnTo>
                  <a:pt x="469" y="1583"/>
                </a:lnTo>
                <a:lnTo>
                  <a:pt x="470" y="1583"/>
                </a:lnTo>
                <a:lnTo>
                  <a:pt x="470" y="1584"/>
                </a:lnTo>
                <a:lnTo>
                  <a:pt x="471" y="1584"/>
                </a:lnTo>
                <a:lnTo>
                  <a:pt x="472" y="1584"/>
                </a:lnTo>
                <a:lnTo>
                  <a:pt x="473" y="1584"/>
                </a:lnTo>
                <a:lnTo>
                  <a:pt x="474" y="1584"/>
                </a:lnTo>
                <a:lnTo>
                  <a:pt x="474" y="1583"/>
                </a:lnTo>
                <a:lnTo>
                  <a:pt x="475" y="1583"/>
                </a:lnTo>
                <a:lnTo>
                  <a:pt x="475" y="1583"/>
                </a:lnTo>
                <a:lnTo>
                  <a:pt x="475" y="1582"/>
                </a:lnTo>
                <a:lnTo>
                  <a:pt x="475" y="1582"/>
                </a:lnTo>
                <a:lnTo>
                  <a:pt x="474" y="1582"/>
                </a:lnTo>
                <a:lnTo>
                  <a:pt x="474" y="1582"/>
                </a:lnTo>
                <a:lnTo>
                  <a:pt x="474" y="1581"/>
                </a:lnTo>
                <a:lnTo>
                  <a:pt x="474" y="1581"/>
                </a:lnTo>
                <a:lnTo>
                  <a:pt x="474" y="1581"/>
                </a:lnTo>
                <a:lnTo>
                  <a:pt x="473" y="1581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3" y="1580"/>
                </a:lnTo>
                <a:lnTo>
                  <a:pt x="472" y="1580"/>
                </a:lnTo>
                <a:lnTo>
                  <a:pt x="472" y="1579"/>
                </a:lnTo>
                <a:lnTo>
                  <a:pt x="472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9"/>
                </a:lnTo>
                <a:lnTo>
                  <a:pt x="471" y="1578"/>
                </a:lnTo>
                <a:lnTo>
                  <a:pt x="471" y="1578"/>
                </a:lnTo>
                <a:lnTo>
                  <a:pt x="471" y="1578"/>
                </a:lnTo>
                <a:lnTo>
                  <a:pt x="470" y="1578"/>
                </a:lnTo>
                <a:lnTo>
                  <a:pt x="470" y="1578"/>
                </a:lnTo>
                <a:lnTo>
                  <a:pt x="467" y="1575"/>
                </a:lnTo>
                <a:lnTo>
                  <a:pt x="467" y="1571"/>
                </a:lnTo>
                <a:lnTo>
                  <a:pt x="463" y="1567"/>
                </a:lnTo>
                <a:lnTo>
                  <a:pt x="463" y="1567"/>
                </a:lnTo>
                <a:lnTo>
                  <a:pt x="462" y="1567"/>
                </a:lnTo>
                <a:lnTo>
                  <a:pt x="462" y="1566"/>
                </a:lnTo>
                <a:lnTo>
                  <a:pt x="462" y="1566"/>
                </a:lnTo>
                <a:lnTo>
                  <a:pt x="462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6"/>
                </a:lnTo>
                <a:lnTo>
                  <a:pt x="461" y="1565"/>
                </a:lnTo>
                <a:lnTo>
                  <a:pt x="461" y="1565"/>
                </a:lnTo>
                <a:lnTo>
                  <a:pt x="461" y="1565"/>
                </a:lnTo>
                <a:lnTo>
                  <a:pt x="460" y="1565"/>
                </a:lnTo>
                <a:lnTo>
                  <a:pt x="460" y="1564"/>
                </a:lnTo>
                <a:lnTo>
                  <a:pt x="459" y="1564"/>
                </a:lnTo>
                <a:lnTo>
                  <a:pt x="458" y="1564"/>
                </a:lnTo>
                <a:lnTo>
                  <a:pt x="458" y="1567"/>
                </a:lnTo>
                <a:lnTo>
                  <a:pt x="458" y="1567"/>
                </a:lnTo>
                <a:lnTo>
                  <a:pt x="458" y="1569"/>
                </a:lnTo>
                <a:lnTo>
                  <a:pt x="458" y="1569"/>
                </a:lnTo>
                <a:lnTo>
                  <a:pt x="458" y="1570"/>
                </a:lnTo>
                <a:lnTo>
                  <a:pt x="458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1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7" y="1572"/>
                </a:lnTo>
                <a:lnTo>
                  <a:pt x="456" y="1572"/>
                </a:lnTo>
                <a:lnTo>
                  <a:pt x="456" y="1573"/>
                </a:lnTo>
                <a:lnTo>
                  <a:pt x="456" y="1573"/>
                </a:lnTo>
                <a:lnTo>
                  <a:pt x="456" y="1573"/>
                </a:lnTo>
                <a:lnTo>
                  <a:pt x="455" y="1573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5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4"/>
                </a:lnTo>
                <a:lnTo>
                  <a:pt x="454" y="1575"/>
                </a:lnTo>
                <a:lnTo>
                  <a:pt x="453" y="1575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6"/>
                </a:lnTo>
                <a:lnTo>
                  <a:pt x="453" y="1577"/>
                </a:lnTo>
                <a:lnTo>
                  <a:pt x="452" y="1577"/>
                </a:lnTo>
                <a:lnTo>
                  <a:pt x="452" y="1578"/>
                </a:lnTo>
                <a:lnTo>
                  <a:pt x="452" y="1578"/>
                </a:lnTo>
                <a:lnTo>
                  <a:pt x="452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1" y="1578"/>
                </a:lnTo>
                <a:lnTo>
                  <a:pt x="450" y="1578"/>
                </a:lnTo>
                <a:lnTo>
                  <a:pt x="450" y="1579"/>
                </a:lnTo>
                <a:lnTo>
                  <a:pt x="449" y="1579"/>
                </a:lnTo>
                <a:lnTo>
                  <a:pt x="449" y="1579"/>
                </a:lnTo>
                <a:lnTo>
                  <a:pt x="448" y="1579"/>
                </a:lnTo>
                <a:lnTo>
                  <a:pt x="448" y="1578"/>
                </a:lnTo>
                <a:lnTo>
                  <a:pt x="448" y="1578"/>
                </a:lnTo>
                <a:lnTo>
                  <a:pt x="448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7" y="1578"/>
                </a:lnTo>
                <a:lnTo>
                  <a:pt x="446" y="1578"/>
                </a:lnTo>
                <a:lnTo>
                  <a:pt x="446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5" y="1578"/>
                </a:lnTo>
                <a:lnTo>
                  <a:pt x="443" y="1578"/>
                </a:lnTo>
                <a:lnTo>
                  <a:pt x="443" y="1579"/>
                </a:lnTo>
                <a:lnTo>
                  <a:pt x="443" y="1579"/>
                </a:lnTo>
                <a:lnTo>
                  <a:pt x="443" y="1579"/>
                </a:lnTo>
                <a:lnTo>
                  <a:pt x="440" y="1582"/>
                </a:lnTo>
                <a:lnTo>
                  <a:pt x="440" y="1582"/>
                </a:lnTo>
                <a:lnTo>
                  <a:pt x="439" y="1583"/>
                </a:lnTo>
                <a:lnTo>
                  <a:pt x="435" y="1583"/>
                </a:lnTo>
                <a:lnTo>
                  <a:pt x="435" y="1584"/>
                </a:lnTo>
                <a:lnTo>
                  <a:pt x="435" y="1584"/>
                </a:lnTo>
                <a:lnTo>
                  <a:pt x="434" y="1584"/>
                </a:lnTo>
                <a:lnTo>
                  <a:pt x="434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5"/>
                </a:lnTo>
                <a:lnTo>
                  <a:pt x="433" y="1584"/>
                </a:lnTo>
                <a:lnTo>
                  <a:pt x="430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9" y="1584"/>
                </a:lnTo>
                <a:lnTo>
                  <a:pt x="428" y="1584"/>
                </a:lnTo>
                <a:lnTo>
                  <a:pt x="427" y="1584"/>
                </a:lnTo>
                <a:lnTo>
                  <a:pt x="427" y="1583"/>
                </a:lnTo>
                <a:lnTo>
                  <a:pt x="425" y="1583"/>
                </a:lnTo>
                <a:lnTo>
                  <a:pt x="425" y="1583"/>
                </a:lnTo>
                <a:lnTo>
                  <a:pt x="425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4" y="1582"/>
                </a:lnTo>
                <a:lnTo>
                  <a:pt x="423" y="1582"/>
                </a:lnTo>
                <a:lnTo>
                  <a:pt x="423" y="1581"/>
                </a:lnTo>
                <a:lnTo>
                  <a:pt x="423" y="1581"/>
                </a:lnTo>
                <a:lnTo>
                  <a:pt x="423" y="1579"/>
                </a:lnTo>
                <a:lnTo>
                  <a:pt x="423" y="1580"/>
                </a:lnTo>
                <a:lnTo>
                  <a:pt x="422" y="1580"/>
                </a:lnTo>
                <a:lnTo>
                  <a:pt x="422" y="1579"/>
                </a:lnTo>
                <a:lnTo>
                  <a:pt x="422" y="1579"/>
                </a:lnTo>
                <a:lnTo>
                  <a:pt x="421" y="1579"/>
                </a:lnTo>
                <a:lnTo>
                  <a:pt x="421" y="1579"/>
                </a:lnTo>
                <a:lnTo>
                  <a:pt x="421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20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0"/>
                </a:lnTo>
                <a:lnTo>
                  <a:pt x="419" y="1581"/>
                </a:lnTo>
                <a:lnTo>
                  <a:pt x="418" y="1581"/>
                </a:lnTo>
                <a:lnTo>
                  <a:pt x="418" y="1581"/>
                </a:lnTo>
                <a:lnTo>
                  <a:pt x="418" y="1580"/>
                </a:lnTo>
                <a:lnTo>
                  <a:pt x="418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7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6" y="1580"/>
                </a:lnTo>
                <a:lnTo>
                  <a:pt x="415" y="1580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5" y="1579"/>
                </a:lnTo>
                <a:lnTo>
                  <a:pt x="414" y="1579"/>
                </a:lnTo>
                <a:lnTo>
                  <a:pt x="413" y="1579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3" y="1578"/>
                </a:lnTo>
                <a:lnTo>
                  <a:pt x="412" y="1578"/>
                </a:lnTo>
                <a:lnTo>
                  <a:pt x="412" y="1577"/>
                </a:lnTo>
                <a:lnTo>
                  <a:pt x="412" y="1577"/>
                </a:lnTo>
                <a:lnTo>
                  <a:pt x="412" y="1577"/>
                </a:lnTo>
                <a:lnTo>
                  <a:pt x="411" y="1577"/>
                </a:lnTo>
                <a:lnTo>
                  <a:pt x="411" y="1576"/>
                </a:lnTo>
                <a:lnTo>
                  <a:pt x="411" y="1576"/>
                </a:lnTo>
                <a:lnTo>
                  <a:pt x="411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6"/>
                </a:lnTo>
                <a:lnTo>
                  <a:pt x="410" y="1575"/>
                </a:lnTo>
                <a:lnTo>
                  <a:pt x="410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4"/>
                </a:lnTo>
                <a:lnTo>
                  <a:pt x="409" y="1573"/>
                </a:lnTo>
                <a:lnTo>
                  <a:pt x="409" y="1573"/>
                </a:lnTo>
                <a:lnTo>
                  <a:pt x="409" y="1573"/>
                </a:lnTo>
                <a:lnTo>
                  <a:pt x="408" y="1573"/>
                </a:lnTo>
                <a:lnTo>
                  <a:pt x="408" y="1572"/>
                </a:lnTo>
                <a:lnTo>
                  <a:pt x="408" y="1572"/>
                </a:lnTo>
                <a:lnTo>
                  <a:pt x="408" y="1572"/>
                </a:lnTo>
                <a:lnTo>
                  <a:pt x="407" y="1572"/>
                </a:lnTo>
                <a:lnTo>
                  <a:pt x="407" y="1571"/>
                </a:lnTo>
                <a:lnTo>
                  <a:pt x="407" y="1567"/>
                </a:lnTo>
                <a:lnTo>
                  <a:pt x="411" y="1563"/>
                </a:lnTo>
                <a:lnTo>
                  <a:pt x="415" y="1559"/>
                </a:lnTo>
                <a:lnTo>
                  <a:pt x="423" y="1559"/>
                </a:lnTo>
                <a:lnTo>
                  <a:pt x="427" y="1555"/>
                </a:lnTo>
                <a:lnTo>
                  <a:pt x="423" y="1555"/>
                </a:lnTo>
                <a:lnTo>
                  <a:pt x="419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5"/>
                </a:lnTo>
                <a:lnTo>
                  <a:pt x="417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4"/>
                </a:lnTo>
                <a:lnTo>
                  <a:pt x="416" y="1553"/>
                </a:lnTo>
                <a:lnTo>
                  <a:pt x="415" y="1553"/>
                </a:lnTo>
                <a:lnTo>
                  <a:pt x="415" y="1553"/>
                </a:lnTo>
                <a:lnTo>
                  <a:pt x="415" y="1552"/>
                </a:lnTo>
                <a:lnTo>
                  <a:pt x="415" y="1551"/>
                </a:lnTo>
                <a:lnTo>
                  <a:pt x="419" y="1543"/>
                </a:lnTo>
                <a:lnTo>
                  <a:pt x="419" y="1539"/>
                </a:lnTo>
                <a:lnTo>
                  <a:pt x="419" y="1535"/>
                </a:lnTo>
                <a:lnTo>
                  <a:pt x="419" y="1531"/>
                </a:lnTo>
                <a:lnTo>
                  <a:pt x="423" y="1531"/>
                </a:lnTo>
                <a:lnTo>
                  <a:pt x="423" y="1527"/>
                </a:lnTo>
                <a:lnTo>
                  <a:pt x="423" y="1523"/>
                </a:lnTo>
                <a:lnTo>
                  <a:pt x="419" y="1523"/>
                </a:lnTo>
                <a:lnTo>
                  <a:pt x="419" y="1527"/>
                </a:lnTo>
                <a:lnTo>
                  <a:pt x="415" y="1531"/>
                </a:lnTo>
                <a:lnTo>
                  <a:pt x="415" y="1539"/>
                </a:lnTo>
                <a:lnTo>
                  <a:pt x="415" y="1543"/>
                </a:lnTo>
                <a:lnTo>
                  <a:pt x="411" y="1543"/>
                </a:lnTo>
                <a:lnTo>
                  <a:pt x="411" y="1546"/>
                </a:lnTo>
                <a:lnTo>
                  <a:pt x="411" y="1546"/>
                </a:lnTo>
                <a:lnTo>
                  <a:pt x="411" y="1546"/>
                </a:lnTo>
                <a:lnTo>
                  <a:pt x="410" y="1546"/>
                </a:lnTo>
                <a:lnTo>
                  <a:pt x="409" y="1546"/>
                </a:lnTo>
                <a:lnTo>
                  <a:pt x="408" y="1546"/>
                </a:lnTo>
                <a:lnTo>
                  <a:pt x="408" y="1546"/>
                </a:lnTo>
                <a:lnTo>
                  <a:pt x="407" y="1546"/>
                </a:lnTo>
                <a:lnTo>
                  <a:pt x="406" y="1546"/>
                </a:lnTo>
                <a:lnTo>
                  <a:pt x="406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5" y="1547"/>
                </a:lnTo>
                <a:lnTo>
                  <a:pt x="404" y="1547"/>
                </a:lnTo>
                <a:lnTo>
                  <a:pt x="404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3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8"/>
                </a:lnTo>
                <a:lnTo>
                  <a:pt x="401" y="1549"/>
                </a:lnTo>
                <a:lnTo>
                  <a:pt x="400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9" y="1549"/>
                </a:lnTo>
                <a:lnTo>
                  <a:pt x="398" y="1549"/>
                </a:lnTo>
                <a:lnTo>
                  <a:pt x="397" y="1549"/>
                </a:lnTo>
                <a:lnTo>
                  <a:pt x="397" y="1549"/>
                </a:lnTo>
                <a:lnTo>
                  <a:pt x="396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5" y="1549"/>
                </a:lnTo>
                <a:lnTo>
                  <a:pt x="395" y="1549"/>
                </a:lnTo>
                <a:lnTo>
                  <a:pt x="395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4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3" y="1548"/>
                </a:lnTo>
                <a:lnTo>
                  <a:pt x="392" y="1548"/>
                </a:lnTo>
                <a:lnTo>
                  <a:pt x="392" y="1547"/>
                </a:lnTo>
                <a:lnTo>
                  <a:pt x="392" y="1547"/>
                </a:lnTo>
                <a:lnTo>
                  <a:pt x="391" y="1547"/>
                </a:lnTo>
                <a:lnTo>
                  <a:pt x="389" y="1544"/>
                </a:lnTo>
                <a:lnTo>
                  <a:pt x="389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4"/>
                </a:lnTo>
                <a:lnTo>
                  <a:pt x="388" y="1543"/>
                </a:lnTo>
                <a:lnTo>
                  <a:pt x="388" y="1543"/>
                </a:lnTo>
                <a:lnTo>
                  <a:pt x="387" y="1543"/>
                </a:lnTo>
                <a:lnTo>
                  <a:pt x="387" y="1542"/>
                </a:lnTo>
                <a:lnTo>
                  <a:pt x="388" y="1542"/>
                </a:lnTo>
                <a:lnTo>
                  <a:pt x="388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7" y="1542"/>
                </a:lnTo>
                <a:lnTo>
                  <a:pt x="386" y="1542"/>
                </a:lnTo>
                <a:lnTo>
                  <a:pt x="385" y="1542"/>
                </a:lnTo>
                <a:lnTo>
                  <a:pt x="385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4" y="1542"/>
                </a:lnTo>
                <a:lnTo>
                  <a:pt x="383" y="1542"/>
                </a:lnTo>
                <a:lnTo>
                  <a:pt x="383" y="1543"/>
                </a:lnTo>
                <a:lnTo>
                  <a:pt x="383" y="1543"/>
                </a:lnTo>
                <a:lnTo>
                  <a:pt x="383" y="1543"/>
                </a:lnTo>
                <a:lnTo>
                  <a:pt x="375" y="1539"/>
                </a:lnTo>
                <a:lnTo>
                  <a:pt x="375" y="1535"/>
                </a:lnTo>
                <a:lnTo>
                  <a:pt x="372" y="1535"/>
                </a:lnTo>
                <a:lnTo>
                  <a:pt x="372" y="1531"/>
                </a:lnTo>
                <a:lnTo>
                  <a:pt x="368" y="1531"/>
                </a:lnTo>
                <a:lnTo>
                  <a:pt x="368" y="1527"/>
                </a:lnTo>
                <a:lnTo>
                  <a:pt x="368" y="1524"/>
                </a:lnTo>
                <a:lnTo>
                  <a:pt x="366" y="1524"/>
                </a:lnTo>
                <a:lnTo>
                  <a:pt x="364" y="1524"/>
                </a:lnTo>
                <a:lnTo>
                  <a:pt x="362" y="1524"/>
                </a:lnTo>
                <a:lnTo>
                  <a:pt x="359" y="1527"/>
                </a:lnTo>
                <a:lnTo>
                  <a:pt x="351" y="1519"/>
                </a:lnTo>
                <a:lnTo>
                  <a:pt x="350" y="1517"/>
                </a:lnTo>
                <a:lnTo>
                  <a:pt x="347" y="1514"/>
                </a:lnTo>
                <a:lnTo>
                  <a:pt x="343" y="1508"/>
                </a:lnTo>
                <a:lnTo>
                  <a:pt x="342" y="1508"/>
                </a:lnTo>
                <a:lnTo>
                  <a:pt x="330" y="1497"/>
                </a:lnTo>
                <a:lnTo>
                  <a:pt x="329" y="1497"/>
                </a:lnTo>
                <a:lnTo>
                  <a:pt x="329" y="1495"/>
                </a:lnTo>
                <a:lnTo>
                  <a:pt x="325" y="1483"/>
                </a:lnTo>
                <a:lnTo>
                  <a:pt x="319" y="1476"/>
                </a:lnTo>
                <a:lnTo>
                  <a:pt x="318" y="1474"/>
                </a:lnTo>
                <a:lnTo>
                  <a:pt x="315" y="1472"/>
                </a:lnTo>
                <a:lnTo>
                  <a:pt x="310" y="1470"/>
                </a:lnTo>
                <a:lnTo>
                  <a:pt x="306" y="1464"/>
                </a:lnTo>
                <a:lnTo>
                  <a:pt x="305" y="1457"/>
                </a:lnTo>
                <a:lnTo>
                  <a:pt x="304" y="1454"/>
                </a:lnTo>
                <a:lnTo>
                  <a:pt x="292" y="1457"/>
                </a:lnTo>
                <a:lnTo>
                  <a:pt x="283" y="1459"/>
                </a:lnTo>
                <a:lnTo>
                  <a:pt x="283" y="1460"/>
                </a:lnTo>
                <a:lnTo>
                  <a:pt x="284" y="1460"/>
                </a:lnTo>
                <a:lnTo>
                  <a:pt x="287" y="1469"/>
                </a:lnTo>
                <a:lnTo>
                  <a:pt x="291" y="1481"/>
                </a:lnTo>
                <a:lnTo>
                  <a:pt x="292" y="1482"/>
                </a:lnTo>
                <a:lnTo>
                  <a:pt x="286" y="1480"/>
                </a:lnTo>
                <a:lnTo>
                  <a:pt x="280" y="1476"/>
                </a:lnTo>
                <a:lnTo>
                  <a:pt x="276" y="1472"/>
                </a:lnTo>
                <a:lnTo>
                  <a:pt x="274" y="1469"/>
                </a:lnTo>
                <a:lnTo>
                  <a:pt x="274" y="1469"/>
                </a:lnTo>
                <a:lnTo>
                  <a:pt x="273" y="1467"/>
                </a:lnTo>
                <a:lnTo>
                  <a:pt x="269" y="1461"/>
                </a:lnTo>
                <a:lnTo>
                  <a:pt x="266" y="1457"/>
                </a:lnTo>
                <a:lnTo>
                  <a:pt x="262" y="1456"/>
                </a:lnTo>
                <a:lnTo>
                  <a:pt x="259" y="1453"/>
                </a:lnTo>
                <a:lnTo>
                  <a:pt x="257" y="1450"/>
                </a:lnTo>
                <a:lnTo>
                  <a:pt x="256" y="1448"/>
                </a:lnTo>
                <a:lnTo>
                  <a:pt x="255" y="1447"/>
                </a:lnTo>
                <a:lnTo>
                  <a:pt x="253" y="1444"/>
                </a:lnTo>
                <a:lnTo>
                  <a:pt x="251" y="1443"/>
                </a:lnTo>
                <a:lnTo>
                  <a:pt x="251" y="1442"/>
                </a:lnTo>
                <a:lnTo>
                  <a:pt x="249" y="1442"/>
                </a:lnTo>
                <a:lnTo>
                  <a:pt x="247" y="1441"/>
                </a:lnTo>
                <a:lnTo>
                  <a:pt x="245" y="1440"/>
                </a:lnTo>
                <a:lnTo>
                  <a:pt x="242" y="1435"/>
                </a:lnTo>
                <a:lnTo>
                  <a:pt x="240" y="1433"/>
                </a:lnTo>
                <a:lnTo>
                  <a:pt x="240" y="1433"/>
                </a:lnTo>
                <a:lnTo>
                  <a:pt x="238" y="1432"/>
                </a:lnTo>
                <a:lnTo>
                  <a:pt x="236" y="1430"/>
                </a:lnTo>
                <a:lnTo>
                  <a:pt x="233" y="1426"/>
                </a:lnTo>
                <a:lnTo>
                  <a:pt x="229" y="1422"/>
                </a:lnTo>
                <a:lnTo>
                  <a:pt x="229" y="1420"/>
                </a:lnTo>
                <a:lnTo>
                  <a:pt x="228" y="1420"/>
                </a:lnTo>
                <a:lnTo>
                  <a:pt x="227" y="1418"/>
                </a:lnTo>
                <a:lnTo>
                  <a:pt x="227" y="1417"/>
                </a:lnTo>
                <a:lnTo>
                  <a:pt x="227" y="1417"/>
                </a:lnTo>
                <a:lnTo>
                  <a:pt x="225" y="1416"/>
                </a:lnTo>
                <a:lnTo>
                  <a:pt x="225" y="1415"/>
                </a:lnTo>
                <a:lnTo>
                  <a:pt x="225" y="1414"/>
                </a:lnTo>
                <a:lnTo>
                  <a:pt x="224" y="1414"/>
                </a:lnTo>
                <a:lnTo>
                  <a:pt x="224" y="1413"/>
                </a:lnTo>
                <a:lnTo>
                  <a:pt x="224" y="1413"/>
                </a:lnTo>
                <a:lnTo>
                  <a:pt x="223" y="1412"/>
                </a:lnTo>
                <a:lnTo>
                  <a:pt x="223" y="1411"/>
                </a:lnTo>
                <a:lnTo>
                  <a:pt x="223" y="1410"/>
                </a:lnTo>
                <a:lnTo>
                  <a:pt x="223" y="1410"/>
                </a:lnTo>
                <a:lnTo>
                  <a:pt x="222" y="1409"/>
                </a:lnTo>
                <a:lnTo>
                  <a:pt x="222" y="1409"/>
                </a:lnTo>
                <a:lnTo>
                  <a:pt x="222" y="1408"/>
                </a:lnTo>
                <a:lnTo>
                  <a:pt x="221" y="1408"/>
                </a:lnTo>
                <a:lnTo>
                  <a:pt x="221" y="1407"/>
                </a:lnTo>
                <a:lnTo>
                  <a:pt x="221" y="1406"/>
                </a:lnTo>
                <a:lnTo>
                  <a:pt x="221" y="1406"/>
                </a:lnTo>
                <a:lnTo>
                  <a:pt x="221" y="1405"/>
                </a:lnTo>
                <a:lnTo>
                  <a:pt x="220" y="1404"/>
                </a:lnTo>
                <a:lnTo>
                  <a:pt x="220" y="1404"/>
                </a:lnTo>
                <a:lnTo>
                  <a:pt x="220" y="1404"/>
                </a:lnTo>
                <a:lnTo>
                  <a:pt x="219" y="1402"/>
                </a:lnTo>
                <a:lnTo>
                  <a:pt x="219" y="1402"/>
                </a:lnTo>
                <a:lnTo>
                  <a:pt x="219" y="1400"/>
                </a:lnTo>
                <a:lnTo>
                  <a:pt x="219" y="1399"/>
                </a:lnTo>
                <a:lnTo>
                  <a:pt x="219" y="1398"/>
                </a:lnTo>
                <a:lnTo>
                  <a:pt x="218" y="1396"/>
                </a:lnTo>
                <a:lnTo>
                  <a:pt x="218" y="1395"/>
                </a:lnTo>
                <a:lnTo>
                  <a:pt x="217" y="1394"/>
                </a:lnTo>
                <a:lnTo>
                  <a:pt x="217" y="1393"/>
                </a:lnTo>
                <a:lnTo>
                  <a:pt x="217" y="1392"/>
                </a:lnTo>
                <a:lnTo>
                  <a:pt x="217" y="1391"/>
                </a:lnTo>
                <a:lnTo>
                  <a:pt x="217" y="1390"/>
                </a:lnTo>
                <a:lnTo>
                  <a:pt x="216" y="1389"/>
                </a:lnTo>
                <a:lnTo>
                  <a:pt x="216" y="1388"/>
                </a:lnTo>
                <a:lnTo>
                  <a:pt x="215" y="1386"/>
                </a:lnTo>
                <a:lnTo>
                  <a:pt x="212" y="1382"/>
                </a:lnTo>
                <a:lnTo>
                  <a:pt x="212" y="1382"/>
                </a:lnTo>
                <a:lnTo>
                  <a:pt x="212" y="1381"/>
                </a:lnTo>
                <a:lnTo>
                  <a:pt x="211" y="1380"/>
                </a:lnTo>
                <a:lnTo>
                  <a:pt x="211" y="1380"/>
                </a:lnTo>
                <a:lnTo>
                  <a:pt x="211" y="1378"/>
                </a:lnTo>
                <a:lnTo>
                  <a:pt x="210" y="1378"/>
                </a:lnTo>
                <a:lnTo>
                  <a:pt x="209" y="1377"/>
                </a:lnTo>
                <a:lnTo>
                  <a:pt x="209" y="1376"/>
                </a:lnTo>
                <a:lnTo>
                  <a:pt x="208" y="1375"/>
                </a:lnTo>
                <a:lnTo>
                  <a:pt x="207" y="1374"/>
                </a:lnTo>
                <a:lnTo>
                  <a:pt x="206" y="1373"/>
                </a:lnTo>
                <a:lnTo>
                  <a:pt x="206" y="1372"/>
                </a:lnTo>
                <a:lnTo>
                  <a:pt x="205" y="1372"/>
                </a:lnTo>
                <a:lnTo>
                  <a:pt x="205" y="1370"/>
                </a:lnTo>
                <a:lnTo>
                  <a:pt x="204" y="1369"/>
                </a:lnTo>
                <a:lnTo>
                  <a:pt x="203" y="1368"/>
                </a:lnTo>
                <a:lnTo>
                  <a:pt x="203" y="1367"/>
                </a:lnTo>
                <a:lnTo>
                  <a:pt x="202" y="1366"/>
                </a:lnTo>
                <a:lnTo>
                  <a:pt x="202" y="1365"/>
                </a:lnTo>
                <a:lnTo>
                  <a:pt x="202" y="1365"/>
                </a:lnTo>
                <a:lnTo>
                  <a:pt x="201" y="1364"/>
                </a:lnTo>
                <a:lnTo>
                  <a:pt x="201" y="1363"/>
                </a:lnTo>
                <a:lnTo>
                  <a:pt x="201" y="1362"/>
                </a:lnTo>
                <a:lnTo>
                  <a:pt x="201" y="1362"/>
                </a:lnTo>
                <a:lnTo>
                  <a:pt x="201" y="1361"/>
                </a:lnTo>
                <a:lnTo>
                  <a:pt x="201" y="1361"/>
                </a:lnTo>
                <a:lnTo>
                  <a:pt x="200" y="1361"/>
                </a:lnTo>
                <a:lnTo>
                  <a:pt x="200" y="1362"/>
                </a:lnTo>
                <a:lnTo>
                  <a:pt x="200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9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8" y="1362"/>
                </a:lnTo>
                <a:lnTo>
                  <a:pt x="197" y="1362"/>
                </a:lnTo>
                <a:lnTo>
                  <a:pt x="197" y="1362"/>
                </a:lnTo>
                <a:lnTo>
                  <a:pt x="197" y="1361"/>
                </a:lnTo>
                <a:lnTo>
                  <a:pt x="196" y="1361"/>
                </a:lnTo>
                <a:lnTo>
                  <a:pt x="195" y="1360"/>
                </a:lnTo>
                <a:lnTo>
                  <a:pt x="193" y="1358"/>
                </a:lnTo>
                <a:lnTo>
                  <a:pt x="191" y="1357"/>
                </a:lnTo>
                <a:lnTo>
                  <a:pt x="187" y="1352"/>
                </a:lnTo>
                <a:lnTo>
                  <a:pt x="187" y="1351"/>
                </a:lnTo>
                <a:lnTo>
                  <a:pt x="185" y="1348"/>
                </a:lnTo>
                <a:lnTo>
                  <a:pt x="185" y="1347"/>
                </a:lnTo>
                <a:lnTo>
                  <a:pt x="185" y="1346"/>
                </a:lnTo>
                <a:lnTo>
                  <a:pt x="185" y="1345"/>
                </a:lnTo>
                <a:lnTo>
                  <a:pt x="185" y="1344"/>
                </a:lnTo>
                <a:lnTo>
                  <a:pt x="185" y="1343"/>
                </a:lnTo>
                <a:lnTo>
                  <a:pt x="185" y="1342"/>
                </a:lnTo>
                <a:lnTo>
                  <a:pt x="184" y="1342"/>
                </a:lnTo>
                <a:lnTo>
                  <a:pt x="184" y="1341"/>
                </a:lnTo>
                <a:lnTo>
                  <a:pt x="183" y="1340"/>
                </a:lnTo>
                <a:lnTo>
                  <a:pt x="182" y="1340"/>
                </a:lnTo>
                <a:lnTo>
                  <a:pt x="181" y="1339"/>
                </a:lnTo>
                <a:lnTo>
                  <a:pt x="181" y="1339"/>
                </a:lnTo>
                <a:lnTo>
                  <a:pt x="179" y="1339"/>
                </a:lnTo>
                <a:lnTo>
                  <a:pt x="179" y="1339"/>
                </a:lnTo>
                <a:lnTo>
                  <a:pt x="178" y="1338"/>
                </a:lnTo>
                <a:lnTo>
                  <a:pt x="177" y="1338"/>
                </a:lnTo>
                <a:lnTo>
                  <a:pt x="177" y="1337"/>
                </a:lnTo>
                <a:lnTo>
                  <a:pt x="177" y="1336"/>
                </a:lnTo>
                <a:lnTo>
                  <a:pt x="177" y="1335"/>
                </a:lnTo>
                <a:lnTo>
                  <a:pt x="177" y="1334"/>
                </a:lnTo>
                <a:lnTo>
                  <a:pt x="177" y="1334"/>
                </a:lnTo>
                <a:lnTo>
                  <a:pt x="178" y="1333"/>
                </a:lnTo>
                <a:lnTo>
                  <a:pt x="179" y="1333"/>
                </a:lnTo>
                <a:lnTo>
                  <a:pt x="179" y="1332"/>
                </a:lnTo>
                <a:lnTo>
                  <a:pt x="179" y="1331"/>
                </a:lnTo>
                <a:lnTo>
                  <a:pt x="179" y="1330"/>
                </a:lnTo>
                <a:lnTo>
                  <a:pt x="180" y="1329"/>
                </a:lnTo>
                <a:lnTo>
                  <a:pt x="180" y="1329"/>
                </a:lnTo>
                <a:lnTo>
                  <a:pt x="181" y="1328"/>
                </a:lnTo>
                <a:lnTo>
                  <a:pt x="181" y="1327"/>
                </a:lnTo>
                <a:lnTo>
                  <a:pt x="181" y="1326"/>
                </a:lnTo>
                <a:lnTo>
                  <a:pt x="181" y="1322"/>
                </a:lnTo>
                <a:lnTo>
                  <a:pt x="194" y="1319"/>
                </a:lnTo>
                <a:lnTo>
                  <a:pt x="201" y="1318"/>
                </a:lnTo>
                <a:lnTo>
                  <a:pt x="201" y="1316"/>
                </a:lnTo>
                <a:lnTo>
                  <a:pt x="201" y="1315"/>
                </a:lnTo>
                <a:lnTo>
                  <a:pt x="201" y="1310"/>
                </a:lnTo>
                <a:lnTo>
                  <a:pt x="202" y="1306"/>
                </a:lnTo>
                <a:lnTo>
                  <a:pt x="202" y="1306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5"/>
                </a:lnTo>
                <a:lnTo>
                  <a:pt x="201" y="1304"/>
                </a:lnTo>
                <a:lnTo>
                  <a:pt x="200" y="1304"/>
                </a:lnTo>
                <a:lnTo>
                  <a:pt x="200" y="1304"/>
                </a:lnTo>
                <a:lnTo>
                  <a:pt x="199" y="1304"/>
                </a:lnTo>
                <a:lnTo>
                  <a:pt x="199" y="1303"/>
                </a:lnTo>
                <a:lnTo>
                  <a:pt x="198" y="1303"/>
                </a:lnTo>
                <a:lnTo>
                  <a:pt x="198" y="1303"/>
                </a:lnTo>
                <a:lnTo>
                  <a:pt x="197" y="1302"/>
                </a:lnTo>
                <a:lnTo>
                  <a:pt x="197" y="1302"/>
                </a:lnTo>
                <a:lnTo>
                  <a:pt x="196" y="1302"/>
                </a:lnTo>
                <a:lnTo>
                  <a:pt x="195" y="1302"/>
                </a:lnTo>
                <a:lnTo>
                  <a:pt x="195" y="1301"/>
                </a:lnTo>
                <a:lnTo>
                  <a:pt x="194" y="1301"/>
                </a:lnTo>
                <a:lnTo>
                  <a:pt x="194" y="1301"/>
                </a:lnTo>
                <a:lnTo>
                  <a:pt x="193" y="1300"/>
                </a:lnTo>
                <a:lnTo>
                  <a:pt x="193" y="1300"/>
                </a:lnTo>
                <a:lnTo>
                  <a:pt x="193" y="1300"/>
                </a:lnTo>
                <a:lnTo>
                  <a:pt x="192" y="1299"/>
                </a:lnTo>
                <a:lnTo>
                  <a:pt x="192" y="1299"/>
                </a:lnTo>
                <a:lnTo>
                  <a:pt x="192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8"/>
                </a:lnTo>
                <a:lnTo>
                  <a:pt x="191" y="1297"/>
                </a:lnTo>
                <a:lnTo>
                  <a:pt x="191" y="1297"/>
                </a:lnTo>
                <a:lnTo>
                  <a:pt x="190" y="1297"/>
                </a:lnTo>
                <a:lnTo>
                  <a:pt x="190" y="1297"/>
                </a:lnTo>
                <a:lnTo>
                  <a:pt x="189" y="1296"/>
                </a:lnTo>
                <a:lnTo>
                  <a:pt x="189" y="1296"/>
                </a:lnTo>
                <a:lnTo>
                  <a:pt x="189" y="1296"/>
                </a:lnTo>
                <a:lnTo>
                  <a:pt x="188" y="1296"/>
                </a:lnTo>
                <a:lnTo>
                  <a:pt x="187" y="1295"/>
                </a:lnTo>
                <a:lnTo>
                  <a:pt x="187" y="1295"/>
                </a:lnTo>
                <a:lnTo>
                  <a:pt x="187" y="1295"/>
                </a:lnTo>
                <a:lnTo>
                  <a:pt x="186" y="1294"/>
                </a:lnTo>
                <a:lnTo>
                  <a:pt x="185" y="1294"/>
                </a:lnTo>
                <a:lnTo>
                  <a:pt x="185" y="1293"/>
                </a:lnTo>
                <a:lnTo>
                  <a:pt x="184" y="1293"/>
                </a:lnTo>
                <a:lnTo>
                  <a:pt x="184" y="1292"/>
                </a:lnTo>
                <a:lnTo>
                  <a:pt x="183" y="1292"/>
                </a:lnTo>
                <a:lnTo>
                  <a:pt x="182" y="1291"/>
                </a:lnTo>
                <a:lnTo>
                  <a:pt x="182" y="1291"/>
                </a:lnTo>
                <a:lnTo>
                  <a:pt x="181" y="1290"/>
                </a:lnTo>
                <a:lnTo>
                  <a:pt x="180" y="1290"/>
                </a:lnTo>
                <a:lnTo>
                  <a:pt x="180" y="1289"/>
                </a:lnTo>
                <a:lnTo>
                  <a:pt x="179" y="1288"/>
                </a:lnTo>
                <a:lnTo>
                  <a:pt x="179" y="1288"/>
                </a:lnTo>
                <a:lnTo>
                  <a:pt x="179" y="1287"/>
                </a:lnTo>
                <a:lnTo>
                  <a:pt x="179" y="1287"/>
                </a:lnTo>
                <a:lnTo>
                  <a:pt x="179" y="1286"/>
                </a:lnTo>
                <a:lnTo>
                  <a:pt x="178" y="1286"/>
                </a:lnTo>
                <a:lnTo>
                  <a:pt x="178" y="1285"/>
                </a:lnTo>
                <a:lnTo>
                  <a:pt x="178" y="1285"/>
                </a:lnTo>
                <a:lnTo>
                  <a:pt x="178" y="1284"/>
                </a:lnTo>
                <a:lnTo>
                  <a:pt x="177" y="1284"/>
                </a:lnTo>
                <a:lnTo>
                  <a:pt x="177" y="1284"/>
                </a:lnTo>
                <a:lnTo>
                  <a:pt x="177" y="1283"/>
                </a:lnTo>
                <a:lnTo>
                  <a:pt x="177" y="1283"/>
                </a:lnTo>
                <a:lnTo>
                  <a:pt x="177" y="1282"/>
                </a:lnTo>
                <a:lnTo>
                  <a:pt x="177" y="1282"/>
                </a:lnTo>
                <a:lnTo>
                  <a:pt x="177" y="1281"/>
                </a:lnTo>
                <a:lnTo>
                  <a:pt x="176" y="1280"/>
                </a:lnTo>
                <a:lnTo>
                  <a:pt x="176" y="1280"/>
                </a:lnTo>
                <a:lnTo>
                  <a:pt x="176" y="1279"/>
                </a:lnTo>
                <a:lnTo>
                  <a:pt x="175" y="1279"/>
                </a:lnTo>
                <a:lnTo>
                  <a:pt x="175" y="1279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8"/>
                </a:lnTo>
                <a:lnTo>
                  <a:pt x="175" y="1277"/>
                </a:lnTo>
                <a:lnTo>
                  <a:pt x="175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6"/>
                </a:lnTo>
                <a:lnTo>
                  <a:pt x="174" y="1275"/>
                </a:lnTo>
                <a:lnTo>
                  <a:pt x="174" y="1275"/>
                </a:lnTo>
                <a:lnTo>
                  <a:pt x="174" y="1274"/>
                </a:lnTo>
                <a:lnTo>
                  <a:pt x="173" y="1274"/>
                </a:lnTo>
                <a:lnTo>
                  <a:pt x="173" y="1274"/>
                </a:lnTo>
                <a:lnTo>
                  <a:pt x="173" y="1273"/>
                </a:lnTo>
                <a:lnTo>
                  <a:pt x="173" y="1272"/>
                </a:lnTo>
                <a:lnTo>
                  <a:pt x="174" y="1272"/>
                </a:lnTo>
                <a:lnTo>
                  <a:pt x="174" y="1272"/>
                </a:lnTo>
                <a:lnTo>
                  <a:pt x="174" y="1271"/>
                </a:lnTo>
                <a:lnTo>
                  <a:pt x="174" y="1271"/>
                </a:lnTo>
                <a:lnTo>
                  <a:pt x="174" y="1270"/>
                </a:lnTo>
                <a:lnTo>
                  <a:pt x="174" y="1270"/>
                </a:lnTo>
                <a:lnTo>
                  <a:pt x="174" y="1269"/>
                </a:lnTo>
                <a:lnTo>
                  <a:pt x="174" y="1268"/>
                </a:lnTo>
                <a:lnTo>
                  <a:pt x="175" y="1268"/>
                </a:lnTo>
                <a:lnTo>
                  <a:pt x="175" y="1267"/>
                </a:lnTo>
                <a:lnTo>
                  <a:pt x="175" y="1266"/>
                </a:lnTo>
                <a:lnTo>
                  <a:pt x="175" y="1266"/>
                </a:lnTo>
                <a:lnTo>
                  <a:pt x="175" y="1265"/>
                </a:lnTo>
                <a:lnTo>
                  <a:pt x="175" y="1264"/>
                </a:lnTo>
                <a:lnTo>
                  <a:pt x="175" y="1264"/>
                </a:lnTo>
                <a:lnTo>
                  <a:pt x="175" y="1263"/>
                </a:lnTo>
                <a:lnTo>
                  <a:pt x="175" y="1263"/>
                </a:lnTo>
                <a:lnTo>
                  <a:pt x="175" y="1262"/>
                </a:lnTo>
                <a:lnTo>
                  <a:pt x="175" y="1262"/>
                </a:lnTo>
                <a:lnTo>
                  <a:pt x="175" y="1261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60"/>
                </a:lnTo>
                <a:lnTo>
                  <a:pt x="176" y="1259"/>
                </a:lnTo>
                <a:lnTo>
                  <a:pt x="176" y="1259"/>
                </a:lnTo>
                <a:lnTo>
                  <a:pt x="176" y="1258"/>
                </a:lnTo>
                <a:lnTo>
                  <a:pt x="176" y="1258"/>
                </a:lnTo>
                <a:lnTo>
                  <a:pt x="176" y="1258"/>
                </a:lnTo>
                <a:lnTo>
                  <a:pt x="177" y="1257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6"/>
                </a:lnTo>
                <a:lnTo>
                  <a:pt x="177" y="1255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4"/>
                </a:lnTo>
                <a:lnTo>
                  <a:pt x="177" y="1253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2"/>
                </a:lnTo>
                <a:lnTo>
                  <a:pt x="177" y="1251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50"/>
                </a:lnTo>
                <a:lnTo>
                  <a:pt x="177" y="1249"/>
                </a:lnTo>
                <a:lnTo>
                  <a:pt x="177" y="1248"/>
                </a:lnTo>
                <a:lnTo>
                  <a:pt x="177" y="1248"/>
                </a:lnTo>
                <a:lnTo>
                  <a:pt x="177" y="1247"/>
                </a:lnTo>
                <a:lnTo>
                  <a:pt x="176" y="1247"/>
                </a:lnTo>
                <a:lnTo>
                  <a:pt x="176" y="1246"/>
                </a:lnTo>
                <a:lnTo>
                  <a:pt x="176" y="1246"/>
                </a:lnTo>
                <a:lnTo>
                  <a:pt x="176" y="1245"/>
                </a:lnTo>
                <a:lnTo>
                  <a:pt x="176" y="1245"/>
                </a:lnTo>
                <a:lnTo>
                  <a:pt x="176" y="1244"/>
                </a:lnTo>
                <a:lnTo>
                  <a:pt x="176" y="1244"/>
                </a:lnTo>
                <a:lnTo>
                  <a:pt x="176" y="1244"/>
                </a:lnTo>
                <a:lnTo>
                  <a:pt x="175" y="1243"/>
                </a:lnTo>
                <a:lnTo>
                  <a:pt x="175" y="1242"/>
                </a:lnTo>
                <a:lnTo>
                  <a:pt x="175" y="1242"/>
                </a:lnTo>
                <a:lnTo>
                  <a:pt x="175" y="1241"/>
                </a:lnTo>
                <a:lnTo>
                  <a:pt x="174" y="1240"/>
                </a:lnTo>
                <a:lnTo>
                  <a:pt x="174" y="1239"/>
                </a:lnTo>
                <a:lnTo>
                  <a:pt x="173" y="1239"/>
                </a:lnTo>
                <a:lnTo>
                  <a:pt x="173" y="1238"/>
                </a:lnTo>
                <a:lnTo>
                  <a:pt x="173" y="1238"/>
                </a:lnTo>
                <a:lnTo>
                  <a:pt x="173" y="1238"/>
                </a:lnTo>
                <a:lnTo>
                  <a:pt x="172" y="1238"/>
                </a:lnTo>
                <a:lnTo>
                  <a:pt x="172" y="1237"/>
                </a:lnTo>
                <a:lnTo>
                  <a:pt x="172" y="1236"/>
                </a:lnTo>
                <a:lnTo>
                  <a:pt x="171" y="1236"/>
                </a:lnTo>
                <a:lnTo>
                  <a:pt x="171" y="1235"/>
                </a:lnTo>
                <a:lnTo>
                  <a:pt x="171" y="1235"/>
                </a:lnTo>
                <a:lnTo>
                  <a:pt x="171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4"/>
                </a:lnTo>
                <a:lnTo>
                  <a:pt x="170" y="1233"/>
                </a:lnTo>
                <a:lnTo>
                  <a:pt x="169" y="1233"/>
                </a:lnTo>
                <a:lnTo>
                  <a:pt x="169" y="1232"/>
                </a:lnTo>
                <a:lnTo>
                  <a:pt x="169" y="1232"/>
                </a:lnTo>
                <a:lnTo>
                  <a:pt x="169" y="1231"/>
                </a:lnTo>
                <a:lnTo>
                  <a:pt x="169" y="1231"/>
                </a:lnTo>
                <a:lnTo>
                  <a:pt x="169" y="1230"/>
                </a:lnTo>
                <a:lnTo>
                  <a:pt x="168" y="1230"/>
                </a:lnTo>
                <a:lnTo>
                  <a:pt x="167" y="1229"/>
                </a:lnTo>
                <a:lnTo>
                  <a:pt x="167" y="1228"/>
                </a:lnTo>
                <a:lnTo>
                  <a:pt x="166" y="1228"/>
                </a:lnTo>
                <a:lnTo>
                  <a:pt x="166" y="1227"/>
                </a:lnTo>
                <a:lnTo>
                  <a:pt x="166" y="1227"/>
                </a:lnTo>
                <a:lnTo>
                  <a:pt x="165" y="1226"/>
                </a:lnTo>
                <a:lnTo>
                  <a:pt x="165" y="1226"/>
                </a:lnTo>
                <a:lnTo>
                  <a:pt x="165" y="1225"/>
                </a:lnTo>
                <a:lnTo>
                  <a:pt x="164" y="1225"/>
                </a:lnTo>
                <a:lnTo>
                  <a:pt x="163" y="1224"/>
                </a:lnTo>
                <a:lnTo>
                  <a:pt x="163" y="1223"/>
                </a:lnTo>
                <a:lnTo>
                  <a:pt x="162" y="1222"/>
                </a:lnTo>
                <a:lnTo>
                  <a:pt x="161" y="1222"/>
                </a:lnTo>
                <a:lnTo>
                  <a:pt x="161" y="1221"/>
                </a:lnTo>
                <a:lnTo>
                  <a:pt x="160" y="1220"/>
                </a:lnTo>
                <a:lnTo>
                  <a:pt x="159" y="1219"/>
                </a:lnTo>
                <a:lnTo>
                  <a:pt x="159" y="1219"/>
                </a:lnTo>
                <a:lnTo>
                  <a:pt x="158" y="1218"/>
                </a:lnTo>
                <a:lnTo>
                  <a:pt x="157" y="1217"/>
                </a:lnTo>
                <a:lnTo>
                  <a:pt x="157" y="1217"/>
                </a:lnTo>
                <a:lnTo>
                  <a:pt x="155" y="1215"/>
                </a:lnTo>
                <a:lnTo>
                  <a:pt x="152" y="1211"/>
                </a:lnTo>
                <a:lnTo>
                  <a:pt x="152" y="1211"/>
                </a:lnTo>
                <a:lnTo>
                  <a:pt x="152" y="1211"/>
                </a:lnTo>
                <a:lnTo>
                  <a:pt x="151" y="1211"/>
                </a:lnTo>
                <a:lnTo>
                  <a:pt x="151" y="1210"/>
                </a:lnTo>
                <a:lnTo>
                  <a:pt x="150" y="1210"/>
                </a:lnTo>
                <a:lnTo>
                  <a:pt x="150" y="1210"/>
                </a:lnTo>
                <a:lnTo>
                  <a:pt x="149" y="1210"/>
                </a:lnTo>
                <a:lnTo>
                  <a:pt x="149" y="1209"/>
                </a:lnTo>
                <a:lnTo>
                  <a:pt x="147" y="1209"/>
                </a:lnTo>
                <a:lnTo>
                  <a:pt x="147" y="1209"/>
                </a:lnTo>
                <a:lnTo>
                  <a:pt x="146" y="1209"/>
                </a:lnTo>
                <a:lnTo>
                  <a:pt x="146" y="1209"/>
                </a:lnTo>
                <a:lnTo>
                  <a:pt x="145" y="1209"/>
                </a:lnTo>
                <a:lnTo>
                  <a:pt x="145" y="1209"/>
                </a:lnTo>
                <a:lnTo>
                  <a:pt x="144" y="1209"/>
                </a:lnTo>
                <a:lnTo>
                  <a:pt x="144" y="1209"/>
                </a:lnTo>
                <a:lnTo>
                  <a:pt x="143" y="1209"/>
                </a:lnTo>
                <a:lnTo>
                  <a:pt x="143" y="1209"/>
                </a:lnTo>
                <a:lnTo>
                  <a:pt x="142" y="1209"/>
                </a:lnTo>
                <a:lnTo>
                  <a:pt x="141" y="1209"/>
                </a:lnTo>
                <a:lnTo>
                  <a:pt x="141" y="1210"/>
                </a:lnTo>
                <a:lnTo>
                  <a:pt x="140" y="1210"/>
                </a:lnTo>
                <a:lnTo>
                  <a:pt x="140" y="1211"/>
                </a:lnTo>
                <a:lnTo>
                  <a:pt x="139" y="1211"/>
                </a:lnTo>
                <a:lnTo>
                  <a:pt x="139" y="1211"/>
                </a:lnTo>
                <a:lnTo>
                  <a:pt x="138" y="1212"/>
                </a:lnTo>
                <a:lnTo>
                  <a:pt x="137" y="1213"/>
                </a:lnTo>
                <a:lnTo>
                  <a:pt x="137" y="1214"/>
                </a:lnTo>
                <a:lnTo>
                  <a:pt x="136" y="1214"/>
                </a:lnTo>
                <a:lnTo>
                  <a:pt x="136" y="1215"/>
                </a:lnTo>
                <a:lnTo>
                  <a:pt x="136" y="1215"/>
                </a:lnTo>
                <a:lnTo>
                  <a:pt x="135" y="1216"/>
                </a:lnTo>
                <a:lnTo>
                  <a:pt x="135" y="1216"/>
                </a:lnTo>
                <a:lnTo>
                  <a:pt x="135" y="1217"/>
                </a:lnTo>
                <a:lnTo>
                  <a:pt x="135" y="1217"/>
                </a:lnTo>
                <a:lnTo>
                  <a:pt x="135" y="1219"/>
                </a:lnTo>
                <a:lnTo>
                  <a:pt x="135" y="1219"/>
                </a:lnTo>
                <a:lnTo>
                  <a:pt x="134" y="1221"/>
                </a:lnTo>
                <a:lnTo>
                  <a:pt x="134" y="1221"/>
                </a:lnTo>
                <a:lnTo>
                  <a:pt x="133" y="1223"/>
                </a:lnTo>
                <a:lnTo>
                  <a:pt x="133" y="1225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8"/>
                </a:lnTo>
                <a:lnTo>
                  <a:pt x="132" y="1229"/>
                </a:lnTo>
                <a:lnTo>
                  <a:pt x="131" y="1230"/>
                </a:lnTo>
                <a:lnTo>
                  <a:pt x="131" y="1230"/>
                </a:lnTo>
                <a:lnTo>
                  <a:pt x="129" y="1232"/>
                </a:lnTo>
                <a:lnTo>
                  <a:pt x="129" y="1233"/>
                </a:lnTo>
                <a:lnTo>
                  <a:pt x="128" y="1234"/>
                </a:lnTo>
                <a:lnTo>
                  <a:pt x="128" y="1234"/>
                </a:lnTo>
                <a:lnTo>
                  <a:pt x="128" y="1234"/>
                </a:lnTo>
                <a:lnTo>
                  <a:pt x="127" y="1234"/>
                </a:lnTo>
                <a:lnTo>
                  <a:pt x="127" y="1235"/>
                </a:lnTo>
                <a:lnTo>
                  <a:pt x="127" y="1235"/>
                </a:lnTo>
                <a:lnTo>
                  <a:pt x="126" y="1236"/>
                </a:lnTo>
                <a:lnTo>
                  <a:pt x="126" y="1236"/>
                </a:lnTo>
                <a:lnTo>
                  <a:pt x="125" y="1236"/>
                </a:lnTo>
                <a:lnTo>
                  <a:pt x="125" y="1237"/>
                </a:lnTo>
                <a:lnTo>
                  <a:pt x="124" y="1238"/>
                </a:lnTo>
                <a:lnTo>
                  <a:pt x="123" y="1238"/>
                </a:lnTo>
                <a:lnTo>
                  <a:pt x="122" y="1238"/>
                </a:lnTo>
                <a:lnTo>
                  <a:pt x="121" y="1238"/>
                </a:lnTo>
                <a:lnTo>
                  <a:pt x="121" y="1238"/>
                </a:lnTo>
                <a:lnTo>
                  <a:pt x="120" y="1238"/>
                </a:lnTo>
                <a:lnTo>
                  <a:pt x="119" y="1238"/>
                </a:lnTo>
                <a:lnTo>
                  <a:pt x="119" y="1238"/>
                </a:lnTo>
                <a:lnTo>
                  <a:pt x="118" y="1238"/>
                </a:lnTo>
                <a:lnTo>
                  <a:pt x="117" y="1238"/>
                </a:lnTo>
                <a:lnTo>
                  <a:pt x="117" y="1238"/>
                </a:lnTo>
                <a:lnTo>
                  <a:pt x="116" y="1238"/>
                </a:lnTo>
                <a:lnTo>
                  <a:pt x="114" y="1236"/>
                </a:lnTo>
                <a:lnTo>
                  <a:pt x="111" y="1235"/>
                </a:lnTo>
                <a:lnTo>
                  <a:pt x="110" y="1233"/>
                </a:lnTo>
                <a:lnTo>
                  <a:pt x="109" y="1232"/>
                </a:lnTo>
                <a:lnTo>
                  <a:pt x="109" y="1232"/>
                </a:lnTo>
                <a:lnTo>
                  <a:pt x="108" y="1230"/>
                </a:lnTo>
                <a:lnTo>
                  <a:pt x="107" y="1228"/>
                </a:lnTo>
                <a:lnTo>
                  <a:pt x="107" y="1228"/>
                </a:lnTo>
                <a:lnTo>
                  <a:pt x="99" y="1229"/>
                </a:lnTo>
                <a:lnTo>
                  <a:pt x="99" y="1228"/>
                </a:lnTo>
                <a:lnTo>
                  <a:pt x="99" y="1227"/>
                </a:lnTo>
                <a:lnTo>
                  <a:pt x="99" y="1226"/>
                </a:lnTo>
                <a:lnTo>
                  <a:pt x="99" y="1226"/>
                </a:lnTo>
                <a:lnTo>
                  <a:pt x="99" y="1225"/>
                </a:lnTo>
                <a:lnTo>
                  <a:pt x="98" y="1222"/>
                </a:lnTo>
                <a:lnTo>
                  <a:pt x="97" y="1221"/>
                </a:lnTo>
                <a:lnTo>
                  <a:pt x="97" y="1221"/>
                </a:lnTo>
                <a:lnTo>
                  <a:pt x="95" y="1221"/>
                </a:lnTo>
                <a:lnTo>
                  <a:pt x="95" y="1221"/>
                </a:lnTo>
                <a:lnTo>
                  <a:pt x="94" y="1220"/>
                </a:lnTo>
                <a:lnTo>
                  <a:pt x="93" y="1219"/>
                </a:lnTo>
                <a:lnTo>
                  <a:pt x="92" y="1217"/>
                </a:lnTo>
                <a:lnTo>
                  <a:pt x="92" y="1217"/>
                </a:lnTo>
                <a:lnTo>
                  <a:pt x="91" y="1215"/>
                </a:lnTo>
                <a:lnTo>
                  <a:pt x="91" y="1214"/>
                </a:lnTo>
                <a:lnTo>
                  <a:pt x="91" y="1213"/>
                </a:lnTo>
                <a:lnTo>
                  <a:pt x="91" y="1213"/>
                </a:lnTo>
                <a:lnTo>
                  <a:pt x="91" y="1213"/>
                </a:lnTo>
                <a:lnTo>
                  <a:pt x="91" y="1212"/>
                </a:lnTo>
                <a:lnTo>
                  <a:pt x="91" y="1212"/>
                </a:lnTo>
                <a:lnTo>
                  <a:pt x="91" y="1211"/>
                </a:lnTo>
                <a:lnTo>
                  <a:pt x="91" y="1211"/>
                </a:lnTo>
                <a:lnTo>
                  <a:pt x="90" y="1210"/>
                </a:lnTo>
                <a:lnTo>
                  <a:pt x="90" y="1210"/>
                </a:lnTo>
                <a:lnTo>
                  <a:pt x="90" y="1209"/>
                </a:lnTo>
                <a:lnTo>
                  <a:pt x="90" y="1209"/>
                </a:lnTo>
                <a:lnTo>
                  <a:pt x="90" y="1208"/>
                </a:lnTo>
                <a:lnTo>
                  <a:pt x="90" y="1208"/>
                </a:lnTo>
                <a:lnTo>
                  <a:pt x="90" y="1207"/>
                </a:lnTo>
                <a:lnTo>
                  <a:pt x="90" y="1207"/>
                </a:lnTo>
                <a:lnTo>
                  <a:pt x="90" y="1206"/>
                </a:lnTo>
                <a:lnTo>
                  <a:pt x="90" y="1205"/>
                </a:lnTo>
                <a:lnTo>
                  <a:pt x="90" y="1206"/>
                </a:lnTo>
                <a:lnTo>
                  <a:pt x="89" y="1206"/>
                </a:lnTo>
                <a:lnTo>
                  <a:pt x="89" y="1206"/>
                </a:lnTo>
                <a:lnTo>
                  <a:pt x="88" y="1206"/>
                </a:lnTo>
                <a:lnTo>
                  <a:pt x="88" y="1206"/>
                </a:lnTo>
                <a:lnTo>
                  <a:pt x="88" y="1207"/>
                </a:lnTo>
                <a:lnTo>
                  <a:pt x="87" y="1206"/>
                </a:lnTo>
                <a:lnTo>
                  <a:pt x="87" y="1206"/>
                </a:lnTo>
                <a:lnTo>
                  <a:pt x="86" y="1206"/>
                </a:lnTo>
                <a:lnTo>
                  <a:pt x="86" y="1206"/>
                </a:lnTo>
                <a:lnTo>
                  <a:pt x="86" y="1205"/>
                </a:lnTo>
                <a:lnTo>
                  <a:pt x="85" y="1205"/>
                </a:lnTo>
                <a:lnTo>
                  <a:pt x="85" y="1205"/>
                </a:lnTo>
                <a:lnTo>
                  <a:pt x="85" y="1204"/>
                </a:lnTo>
                <a:lnTo>
                  <a:pt x="85" y="1204"/>
                </a:lnTo>
                <a:lnTo>
                  <a:pt x="84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3"/>
                </a:lnTo>
                <a:lnTo>
                  <a:pt x="85" y="1202"/>
                </a:lnTo>
                <a:lnTo>
                  <a:pt x="85" y="1202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5" y="1201"/>
                </a:lnTo>
                <a:lnTo>
                  <a:pt x="84" y="1200"/>
                </a:lnTo>
                <a:lnTo>
                  <a:pt x="84" y="1199"/>
                </a:lnTo>
                <a:lnTo>
                  <a:pt x="84" y="1198"/>
                </a:lnTo>
                <a:lnTo>
                  <a:pt x="84" y="1197"/>
                </a:lnTo>
                <a:lnTo>
                  <a:pt x="83" y="1197"/>
                </a:lnTo>
                <a:lnTo>
                  <a:pt x="83" y="1196"/>
                </a:lnTo>
                <a:lnTo>
                  <a:pt x="83" y="1195"/>
                </a:lnTo>
                <a:lnTo>
                  <a:pt x="82" y="1193"/>
                </a:lnTo>
                <a:lnTo>
                  <a:pt x="83" y="1193"/>
                </a:lnTo>
                <a:lnTo>
                  <a:pt x="82" y="1191"/>
                </a:lnTo>
                <a:lnTo>
                  <a:pt x="81" y="1190"/>
                </a:lnTo>
                <a:lnTo>
                  <a:pt x="81" y="1189"/>
                </a:lnTo>
                <a:lnTo>
                  <a:pt x="80" y="1189"/>
                </a:lnTo>
                <a:lnTo>
                  <a:pt x="80" y="1187"/>
                </a:lnTo>
                <a:lnTo>
                  <a:pt x="79" y="1187"/>
                </a:lnTo>
                <a:lnTo>
                  <a:pt x="79" y="1186"/>
                </a:lnTo>
                <a:lnTo>
                  <a:pt x="78" y="1185"/>
                </a:lnTo>
                <a:lnTo>
                  <a:pt x="78" y="1185"/>
                </a:lnTo>
                <a:lnTo>
                  <a:pt x="77" y="1184"/>
                </a:lnTo>
                <a:lnTo>
                  <a:pt x="75" y="1181"/>
                </a:lnTo>
                <a:lnTo>
                  <a:pt x="74" y="1181"/>
                </a:lnTo>
                <a:lnTo>
                  <a:pt x="73" y="1179"/>
                </a:lnTo>
                <a:lnTo>
                  <a:pt x="73" y="1179"/>
                </a:lnTo>
                <a:lnTo>
                  <a:pt x="72" y="1179"/>
                </a:lnTo>
                <a:lnTo>
                  <a:pt x="72" y="1179"/>
                </a:lnTo>
                <a:lnTo>
                  <a:pt x="71" y="1178"/>
                </a:lnTo>
                <a:lnTo>
                  <a:pt x="71" y="1177"/>
                </a:lnTo>
                <a:lnTo>
                  <a:pt x="70" y="1177"/>
                </a:lnTo>
                <a:lnTo>
                  <a:pt x="69" y="1177"/>
                </a:lnTo>
                <a:lnTo>
                  <a:pt x="69" y="1176"/>
                </a:lnTo>
                <a:lnTo>
                  <a:pt x="70" y="1175"/>
                </a:lnTo>
                <a:lnTo>
                  <a:pt x="72" y="1172"/>
                </a:lnTo>
                <a:lnTo>
                  <a:pt x="73" y="1171"/>
                </a:lnTo>
                <a:lnTo>
                  <a:pt x="70" y="1160"/>
                </a:lnTo>
                <a:lnTo>
                  <a:pt x="70" y="1159"/>
                </a:lnTo>
                <a:lnTo>
                  <a:pt x="70" y="1157"/>
                </a:lnTo>
                <a:lnTo>
                  <a:pt x="69" y="1157"/>
                </a:lnTo>
                <a:lnTo>
                  <a:pt x="69" y="1156"/>
                </a:lnTo>
                <a:lnTo>
                  <a:pt x="67" y="1154"/>
                </a:lnTo>
                <a:lnTo>
                  <a:pt x="66" y="1155"/>
                </a:lnTo>
                <a:lnTo>
                  <a:pt x="65" y="1155"/>
                </a:lnTo>
                <a:lnTo>
                  <a:pt x="63" y="1156"/>
                </a:lnTo>
                <a:lnTo>
                  <a:pt x="59" y="1158"/>
                </a:lnTo>
                <a:lnTo>
                  <a:pt x="59" y="1158"/>
                </a:lnTo>
                <a:lnTo>
                  <a:pt x="59" y="1157"/>
                </a:lnTo>
                <a:lnTo>
                  <a:pt x="59" y="1157"/>
                </a:lnTo>
                <a:lnTo>
                  <a:pt x="58" y="1157"/>
                </a:lnTo>
                <a:lnTo>
                  <a:pt x="58" y="1157"/>
                </a:lnTo>
                <a:lnTo>
                  <a:pt x="58" y="1156"/>
                </a:lnTo>
                <a:lnTo>
                  <a:pt x="58" y="1156"/>
                </a:lnTo>
                <a:lnTo>
                  <a:pt x="58" y="1155"/>
                </a:lnTo>
                <a:lnTo>
                  <a:pt x="57" y="1155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7" y="1154"/>
                </a:lnTo>
                <a:lnTo>
                  <a:pt x="56" y="1154"/>
                </a:lnTo>
                <a:lnTo>
                  <a:pt x="56" y="1154"/>
                </a:lnTo>
                <a:lnTo>
                  <a:pt x="55" y="1155"/>
                </a:lnTo>
                <a:lnTo>
                  <a:pt x="55" y="1155"/>
                </a:lnTo>
                <a:lnTo>
                  <a:pt x="55" y="1155"/>
                </a:lnTo>
                <a:lnTo>
                  <a:pt x="54" y="1155"/>
                </a:lnTo>
                <a:lnTo>
                  <a:pt x="54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5"/>
                </a:lnTo>
                <a:lnTo>
                  <a:pt x="53" y="1156"/>
                </a:lnTo>
                <a:lnTo>
                  <a:pt x="54" y="1156"/>
                </a:lnTo>
                <a:lnTo>
                  <a:pt x="54" y="1156"/>
                </a:lnTo>
                <a:lnTo>
                  <a:pt x="54" y="1157"/>
                </a:lnTo>
                <a:lnTo>
                  <a:pt x="54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3" y="1157"/>
                </a:lnTo>
                <a:lnTo>
                  <a:pt x="52" y="1157"/>
                </a:lnTo>
                <a:lnTo>
                  <a:pt x="51" y="1157"/>
                </a:lnTo>
                <a:lnTo>
                  <a:pt x="51" y="1157"/>
                </a:lnTo>
                <a:lnTo>
                  <a:pt x="51" y="1157"/>
                </a:lnTo>
                <a:lnTo>
                  <a:pt x="50" y="1157"/>
                </a:lnTo>
                <a:lnTo>
                  <a:pt x="50" y="1157"/>
                </a:lnTo>
                <a:lnTo>
                  <a:pt x="50" y="1158"/>
                </a:lnTo>
                <a:lnTo>
                  <a:pt x="50" y="1158"/>
                </a:lnTo>
                <a:lnTo>
                  <a:pt x="50" y="1159"/>
                </a:lnTo>
                <a:lnTo>
                  <a:pt x="50" y="1159"/>
                </a:lnTo>
                <a:lnTo>
                  <a:pt x="50" y="1159"/>
                </a:lnTo>
                <a:lnTo>
                  <a:pt x="51" y="1159"/>
                </a:lnTo>
                <a:lnTo>
                  <a:pt x="51" y="1160"/>
                </a:lnTo>
                <a:lnTo>
                  <a:pt x="51" y="1160"/>
                </a:lnTo>
                <a:lnTo>
                  <a:pt x="51" y="1161"/>
                </a:lnTo>
                <a:lnTo>
                  <a:pt x="51" y="1161"/>
                </a:lnTo>
                <a:lnTo>
                  <a:pt x="50" y="1161"/>
                </a:lnTo>
                <a:lnTo>
                  <a:pt x="50" y="1160"/>
                </a:lnTo>
                <a:lnTo>
                  <a:pt x="49" y="1160"/>
                </a:lnTo>
                <a:lnTo>
                  <a:pt x="49" y="1160"/>
                </a:lnTo>
                <a:lnTo>
                  <a:pt x="49" y="1159"/>
                </a:lnTo>
                <a:lnTo>
                  <a:pt x="48" y="1159"/>
                </a:lnTo>
                <a:lnTo>
                  <a:pt x="47" y="1159"/>
                </a:lnTo>
                <a:lnTo>
                  <a:pt x="47" y="1158"/>
                </a:lnTo>
                <a:lnTo>
                  <a:pt x="47" y="1158"/>
                </a:lnTo>
                <a:lnTo>
                  <a:pt x="46" y="1158"/>
                </a:lnTo>
                <a:lnTo>
                  <a:pt x="46" y="1159"/>
                </a:lnTo>
                <a:lnTo>
                  <a:pt x="45" y="1159"/>
                </a:lnTo>
                <a:lnTo>
                  <a:pt x="45" y="1160"/>
                </a:lnTo>
                <a:lnTo>
                  <a:pt x="45" y="1160"/>
                </a:lnTo>
                <a:lnTo>
                  <a:pt x="44" y="1160"/>
                </a:lnTo>
                <a:lnTo>
                  <a:pt x="44" y="1159"/>
                </a:lnTo>
                <a:lnTo>
                  <a:pt x="43" y="1159"/>
                </a:lnTo>
                <a:lnTo>
                  <a:pt x="43" y="1159"/>
                </a:lnTo>
                <a:lnTo>
                  <a:pt x="43" y="1160"/>
                </a:lnTo>
                <a:lnTo>
                  <a:pt x="43" y="1160"/>
                </a:lnTo>
                <a:lnTo>
                  <a:pt x="42" y="1160"/>
                </a:lnTo>
                <a:lnTo>
                  <a:pt x="42" y="1161"/>
                </a:lnTo>
                <a:lnTo>
                  <a:pt x="41" y="1161"/>
                </a:lnTo>
                <a:lnTo>
                  <a:pt x="41" y="1161"/>
                </a:lnTo>
                <a:lnTo>
                  <a:pt x="41" y="1161"/>
                </a:lnTo>
                <a:lnTo>
                  <a:pt x="40" y="1160"/>
                </a:lnTo>
                <a:lnTo>
                  <a:pt x="40" y="1160"/>
                </a:lnTo>
                <a:lnTo>
                  <a:pt x="39" y="1160"/>
                </a:lnTo>
                <a:lnTo>
                  <a:pt x="39" y="1159"/>
                </a:lnTo>
                <a:lnTo>
                  <a:pt x="39" y="1159"/>
                </a:lnTo>
                <a:lnTo>
                  <a:pt x="38" y="1159"/>
                </a:lnTo>
                <a:lnTo>
                  <a:pt x="38" y="1159"/>
                </a:lnTo>
                <a:lnTo>
                  <a:pt x="37" y="1159"/>
                </a:lnTo>
                <a:lnTo>
                  <a:pt x="37" y="1159"/>
                </a:lnTo>
                <a:lnTo>
                  <a:pt x="36" y="1159"/>
                </a:lnTo>
                <a:lnTo>
                  <a:pt x="36" y="1159"/>
                </a:lnTo>
                <a:lnTo>
                  <a:pt x="36" y="1159"/>
                </a:lnTo>
                <a:lnTo>
                  <a:pt x="35" y="1160"/>
                </a:lnTo>
                <a:lnTo>
                  <a:pt x="35" y="1160"/>
                </a:lnTo>
                <a:lnTo>
                  <a:pt x="35" y="1161"/>
                </a:lnTo>
                <a:lnTo>
                  <a:pt x="34" y="1161"/>
                </a:lnTo>
                <a:lnTo>
                  <a:pt x="33" y="1161"/>
                </a:lnTo>
                <a:lnTo>
                  <a:pt x="33" y="1162"/>
                </a:lnTo>
                <a:lnTo>
                  <a:pt x="33" y="1162"/>
                </a:lnTo>
                <a:lnTo>
                  <a:pt x="32" y="1162"/>
                </a:lnTo>
                <a:lnTo>
                  <a:pt x="32" y="1162"/>
                </a:lnTo>
                <a:lnTo>
                  <a:pt x="32" y="1161"/>
                </a:lnTo>
                <a:lnTo>
                  <a:pt x="31" y="1161"/>
                </a:lnTo>
                <a:lnTo>
                  <a:pt x="31" y="1161"/>
                </a:lnTo>
                <a:lnTo>
                  <a:pt x="31" y="1160"/>
                </a:lnTo>
                <a:lnTo>
                  <a:pt x="30" y="1159"/>
                </a:lnTo>
                <a:lnTo>
                  <a:pt x="30" y="1159"/>
                </a:lnTo>
                <a:lnTo>
                  <a:pt x="30" y="1159"/>
                </a:lnTo>
                <a:lnTo>
                  <a:pt x="30" y="1158"/>
                </a:lnTo>
                <a:lnTo>
                  <a:pt x="29" y="1158"/>
                </a:lnTo>
                <a:lnTo>
                  <a:pt x="29" y="1158"/>
                </a:lnTo>
                <a:lnTo>
                  <a:pt x="29" y="1159"/>
                </a:lnTo>
                <a:lnTo>
                  <a:pt x="29" y="1159"/>
                </a:lnTo>
                <a:lnTo>
                  <a:pt x="29" y="1159"/>
                </a:lnTo>
                <a:lnTo>
                  <a:pt x="28" y="1159"/>
                </a:lnTo>
                <a:lnTo>
                  <a:pt x="28" y="1159"/>
                </a:lnTo>
                <a:lnTo>
                  <a:pt x="28" y="1160"/>
                </a:lnTo>
                <a:lnTo>
                  <a:pt x="28" y="1160"/>
                </a:lnTo>
                <a:lnTo>
                  <a:pt x="27" y="1161"/>
                </a:lnTo>
                <a:lnTo>
                  <a:pt x="27" y="1160"/>
                </a:lnTo>
                <a:lnTo>
                  <a:pt x="27" y="1160"/>
                </a:lnTo>
                <a:lnTo>
                  <a:pt x="27" y="1160"/>
                </a:lnTo>
                <a:lnTo>
                  <a:pt x="26" y="1160"/>
                </a:lnTo>
                <a:lnTo>
                  <a:pt x="26" y="1160"/>
                </a:lnTo>
                <a:lnTo>
                  <a:pt x="26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9"/>
                </a:lnTo>
                <a:lnTo>
                  <a:pt x="25" y="1158"/>
                </a:lnTo>
                <a:lnTo>
                  <a:pt x="25" y="1158"/>
                </a:lnTo>
                <a:lnTo>
                  <a:pt x="25" y="1157"/>
                </a:lnTo>
                <a:lnTo>
                  <a:pt x="24" y="1157"/>
                </a:lnTo>
                <a:lnTo>
                  <a:pt x="24" y="1157"/>
                </a:lnTo>
                <a:lnTo>
                  <a:pt x="23" y="1157"/>
                </a:lnTo>
                <a:lnTo>
                  <a:pt x="23" y="1157"/>
                </a:lnTo>
                <a:lnTo>
                  <a:pt x="23" y="1156"/>
                </a:lnTo>
                <a:lnTo>
                  <a:pt x="23" y="1155"/>
                </a:lnTo>
                <a:lnTo>
                  <a:pt x="23" y="1155"/>
                </a:lnTo>
                <a:lnTo>
                  <a:pt x="21" y="1156"/>
                </a:lnTo>
                <a:lnTo>
                  <a:pt x="21" y="1156"/>
                </a:lnTo>
                <a:lnTo>
                  <a:pt x="20" y="1157"/>
                </a:lnTo>
                <a:lnTo>
                  <a:pt x="18" y="1155"/>
                </a:lnTo>
                <a:lnTo>
                  <a:pt x="17" y="1155"/>
                </a:lnTo>
                <a:lnTo>
                  <a:pt x="16" y="1156"/>
                </a:lnTo>
                <a:lnTo>
                  <a:pt x="14" y="1155"/>
                </a:lnTo>
                <a:lnTo>
                  <a:pt x="14" y="1155"/>
                </a:lnTo>
                <a:lnTo>
                  <a:pt x="13" y="1154"/>
                </a:lnTo>
                <a:lnTo>
                  <a:pt x="11" y="1155"/>
                </a:lnTo>
                <a:lnTo>
                  <a:pt x="10" y="1155"/>
                </a:lnTo>
                <a:lnTo>
                  <a:pt x="8" y="1156"/>
                </a:lnTo>
                <a:lnTo>
                  <a:pt x="8" y="1156"/>
                </a:lnTo>
                <a:lnTo>
                  <a:pt x="5" y="1155"/>
                </a:lnTo>
                <a:lnTo>
                  <a:pt x="0" y="1149"/>
                </a:lnTo>
                <a:lnTo>
                  <a:pt x="1" y="1147"/>
                </a:lnTo>
                <a:lnTo>
                  <a:pt x="1" y="1147"/>
                </a:lnTo>
                <a:lnTo>
                  <a:pt x="3" y="1143"/>
                </a:lnTo>
                <a:lnTo>
                  <a:pt x="7" y="1140"/>
                </a:lnTo>
                <a:lnTo>
                  <a:pt x="7" y="1140"/>
                </a:lnTo>
                <a:lnTo>
                  <a:pt x="8" y="1139"/>
                </a:lnTo>
                <a:lnTo>
                  <a:pt x="9" y="1138"/>
                </a:lnTo>
                <a:lnTo>
                  <a:pt x="10" y="1138"/>
                </a:lnTo>
                <a:lnTo>
                  <a:pt x="14" y="1142"/>
                </a:lnTo>
                <a:lnTo>
                  <a:pt x="14" y="1142"/>
                </a:lnTo>
                <a:lnTo>
                  <a:pt x="15" y="1142"/>
                </a:lnTo>
                <a:lnTo>
                  <a:pt x="15" y="1142"/>
                </a:lnTo>
                <a:lnTo>
                  <a:pt x="15" y="1142"/>
                </a:lnTo>
                <a:lnTo>
                  <a:pt x="16" y="1142"/>
                </a:lnTo>
                <a:lnTo>
                  <a:pt x="16" y="1143"/>
                </a:lnTo>
                <a:lnTo>
                  <a:pt x="16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3"/>
                </a:lnTo>
                <a:lnTo>
                  <a:pt x="17" y="1144"/>
                </a:lnTo>
                <a:lnTo>
                  <a:pt x="18" y="1144"/>
                </a:lnTo>
                <a:lnTo>
                  <a:pt x="18" y="1144"/>
                </a:lnTo>
                <a:lnTo>
                  <a:pt x="18" y="1145"/>
                </a:lnTo>
                <a:lnTo>
                  <a:pt x="18" y="1145"/>
                </a:lnTo>
                <a:lnTo>
                  <a:pt x="18" y="1145"/>
                </a:lnTo>
                <a:lnTo>
                  <a:pt x="18" y="1146"/>
                </a:lnTo>
                <a:lnTo>
                  <a:pt x="18" y="1146"/>
                </a:lnTo>
                <a:lnTo>
                  <a:pt x="19" y="1146"/>
                </a:lnTo>
                <a:lnTo>
                  <a:pt x="19" y="1146"/>
                </a:lnTo>
                <a:lnTo>
                  <a:pt x="19" y="1146"/>
                </a:lnTo>
                <a:lnTo>
                  <a:pt x="20" y="1146"/>
                </a:lnTo>
                <a:lnTo>
                  <a:pt x="20" y="1146"/>
                </a:lnTo>
                <a:lnTo>
                  <a:pt x="20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7"/>
                </a:lnTo>
                <a:lnTo>
                  <a:pt x="21" y="1148"/>
                </a:lnTo>
                <a:lnTo>
                  <a:pt x="21" y="1148"/>
                </a:lnTo>
                <a:lnTo>
                  <a:pt x="21" y="1148"/>
                </a:lnTo>
                <a:lnTo>
                  <a:pt x="22" y="1148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2" y="1149"/>
                </a:lnTo>
                <a:lnTo>
                  <a:pt x="23" y="1149"/>
                </a:lnTo>
                <a:lnTo>
                  <a:pt x="23" y="1150"/>
                </a:lnTo>
                <a:lnTo>
                  <a:pt x="23" y="1150"/>
                </a:lnTo>
                <a:lnTo>
                  <a:pt x="23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1"/>
                </a:lnTo>
                <a:lnTo>
                  <a:pt x="24" y="1152"/>
                </a:lnTo>
                <a:lnTo>
                  <a:pt x="24" y="1152"/>
                </a:lnTo>
                <a:lnTo>
                  <a:pt x="25" y="1152"/>
                </a:lnTo>
                <a:lnTo>
                  <a:pt x="25" y="1152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1"/>
                </a:lnTo>
                <a:lnTo>
                  <a:pt x="25" y="1150"/>
                </a:lnTo>
                <a:lnTo>
                  <a:pt x="26" y="1150"/>
                </a:lnTo>
                <a:lnTo>
                  <a:pt x="26" y="1150"/>
                </a:lnTo>
                <a:lnTo>
                  <a:pt x="27" y="1150"/>
                </a:lnTo>
                <a:lnTo>
                  <a:pt x="27" y="1150"/>
                </a:lnTo>
                <a:lnTo>
                  <a:pt x="27" y="1149"/>
                </a:lnTo>
                <a:lnTo>
                  <a:pt x="27" y="1149"/>
                </a:lnTo>
                <a:lnTo>
                  <a:pt x="28" y="1150"/>
                </a:lnTo>
                <a:lnTo>
                  <a:pt x="28" y="1149"/>
                </a:lnTo>
                <a:lnTo>
                  <a:pt x="28" y="1149"/>
                </a:lnTo>
                <a:lnTo>
                  <a:pt x="28" y="1149"/>
                </a:lnTo>
                <a:lnTo>
                  <a:pt x="28" y="1148"/>
                </a:lnTo>
                <a:lnTo>
                  <a:pt x="28" y="1148"/>
                </a:lnTo>
                <a:lnTo>
                  <a:pt x="28" y="1147"/>
                </a:lnTo>
                <a:lnTo>
                  <a:pt x="28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7"/>
                </a:lnTo>
                <a:lnTo>
                  <a:pt x="29" y="1146"/>
                </a:lnTo>
                <a:lnTo>
                  <a:pt x="29" y="1146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29" y="1145"/>
                </a:lnTo>
                <a:lnTo>
                  <a:pt x="30" y="1145"/>
                </a:lnTo>
                <a:lnTo>
                  <a:pt x="30" y="1145"/>
                </a:lnTo>
                <a:lnTo>
                  <a:pt x="31" y="1145"/>
                </a:lnTo>
                <a:lnTo>
                  <a:pt x="31" y="1144"/>
                </a:lnTo>
                <a:lnTo>
                  <a:pt x="31" y="1144"/>
                </a:lnTo>
                <a:lnTo>
                  <a:pt x="31" y="1144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3"/>
                </a:lnTo>
                <a:lnTo>
                  <a:pt x="31" y="1142"/>
                </a:lnTo>
                <a:lnTo>
                  <a:pt x="32" y="1142"/>
                </a:lnTo>
                <a:lnTo>
                  <a:pt x="32" y="1142"/>
                </a:lnTo>
                <a:lnTo>
                  <a:pt x="33" y="1142"/>
                </a:lnTo>
                <a:lnTo>
                  <a:pt x="33" y="1142"/>
                </a:lnTo>
                <a:lnTo>
                  <a:pt x="33" y="1142"/>
                </a:lnTo>
                <a:lnTo>
                  <a:pt x="34" y="1142"/>
                </a:lnTo>
                <a:lnTo>
                  <a:pt x="34" y="1143"/>
                </a:lnTo>
                <a:lnTo>
                  <a:pt x="34" y="1143"/>
                </a:lnTo>
                <a:lnTo>
                  <a:pt x="34" y="1143"/>
                </a:lnTo>
                <a:lnTo>
                  <a:pt x="35" y="1143"/>
                </a:lnTo>
                <a:lnTo>
                  <a:pt x="34" y="1143"/>
                </a:lnTo>
                <a:lnTo>
                  <a:pt x="35" y="1144"/>
                </a:lnTo>
                <a:lnTo>
                  <a:pt x="35" y="1145"/>
                </a:lnTo>
                <a:lnTo>
                  <a:pt x="35" y="1145"/>
                </a:lnTo>
                <a:lnTo>
                  <a:pt x="37" y="1145"/>
                </a:lnTo>
                <a:lnTo>
                  <a:pt x="38" y="1145"/>
                </a:lnTo>
                <a:lnTo>
                  <a:pt x="40" y="1146"/>
                </a:lnTo>
                <a:lnTo>
                  <a:pt x="42" y="1147"/>
                </a:lnTo>
                <a:lnTo>
                  <a:pt x="45" y="1149"/>
                </a:lnTo>
                <a:lnTo>
                  <a:pt x="46" y="1149"/>
                </a:lnTo>
                <a:lnTo>
                  <a:pt x="46" y="1149"/>
                </a:lnTo>
                <a:lnTo>
                  <a:pt x="46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7" y="1149"/>
                </a:lnTo>
                <a:lnTo>
                  <a:pt x="48" y="1149"/>
                </a:lnTo>
                <a:lnTo>
                  <a:pt x="48" y="1149"/>
                </a:lnTo>
                <a:lnTo>
                  <a:pt x="48" y="1149"/>
                </a:lnTo>
                <a:lnTo>
                  <a:pt x="49" y="1149"/>
                </a:lnTo>
                <a:lnTo>
                  <a:pt x="49" y="1148"/>
                </a:lnTo>
                <a:lnTo>
                  <a:pt x="49" y="1148"/>
                </a:lnTo>
                <a:lnTo>
                  <a:pt x="50" y="1148"/>
                </a:lnTo>
                <a:lnTo>
                  <a:pt x="50" y="1148"/>
                </a:lnTo>
                <a:lnTo>
                  <a:pt x="50" y="1147"/>
                </a:lnTo>
                <a:lnTo>
                  <a:pt x="51" y="1147"/>
                </a:lnTo>
                <a:lnTo>
                  <a:pt x="51" y="1147"/>
                </a:lnTo>
                <a:lnTo>
                  <a:pt x="51" y="1147"/>
                </a:lnTo>
                <a:lnTo>
                  <a:pt x="52" y="1148"/>
                </a:lnTo>
                <a:lnTo>
                  <a:pt x="52" y="1148"/>
                </a:lnTo>
                <a:lnTo>
                  <a:pt x="53" y="1148"/>
                </a:lnTo>
                <a:lnTo>
                  <a:pt x="53" y="1148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3" y="1149"/>
                </a:lnTo>
                <a:lnTo>
                  <a:pt x="54" y="1149"/>
                </a:lnTo>
                <a:lnTo>
                  <a:pt x="54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5" y="1150"/>
                </a:lnTo>
                <a:lnTo>
                  <a:pt x="56" y="1150"/>
                </a:lnTo>
                <a:lnTo>
                  <a:pt x="56" y="1151"/>
                </a:lnTo>
                <a:lnTo>
                  <a:pt x="56" y="1151"/>
                </a:lnTo>
                <a:lnTo>
                  <a:pt x="57" y="1151"/>
                </a:lnTo>
                <a:lnTo>
                  <a:pt x="57" y="1151"/>
                </a:lnTo>
                <a:lnTo>
                  <a:pt x="57" y="1152"/>
                </a:lnTo>
                <a:lnTo>
                  <a:pt x="57" y="1152"/>
                </a:lnTo>
                <a:lnTo>
                  <a:pt x="57" y="1153"/>
                </a:lnTo>
                <a:lnTo>
                  <a:pt x="57" y="1153"/>
                </a:lnTo>
                <a:lnTo>
                  <a:pt x="58" y="1153"/>
                </a:lnTo>
                <a:lnTo>
                  <a:pt x="59" y="1153"/>
                </a:lnTo>
                <a:lnTo>
                  <a:pt x="59" y="1153"/>
                </a:lnTo>
                <a:lnTo>
                  <a:pt x="59" y="1153"/>
                </a:lnTo>
                <a:lnTo>
                  <a:pt x="60" y="1153"/>
                </a:lnTo>
                <a:lnTo>
                  <a:pt x="60" y="1153"/>
                </a:lnTo>
                <a:lnTo>
                  <a:pt x="61" y="1153"/>
                </a:lnTo>
                <a:lnTo>
                  <a:pt x="61" y="1153"/>
                </a:lnTo>
                <a:lnTo>
                  <a:pt x="61" y="1153"/>
                </a:lnTo>
                <a:lnTo>
                  <a:pt x="62" y="1153"/>
                </a:lnTo>
                <a:lnTo>
                  <a:pt x="62" y="1153"/>
                </a:lnTo>
                <a:lnTo>
                  <a:pt x="63" y="1152"/>
                </a:lnTo>
                <a:lnTo>
                  <a:pt x="63" y="1151"/>
                </a:lnTo>
                <a:lnTo>
                  <a:pt x="63" y="1151"/>
                </a:lnTo>
                <a:lnTo>
                  <a:pt x="63" y="1151"/>
                </a:lnTo>
                <a:lnTo>
                  <a:pt x="63" y="1150"/>
                </a:lnTo>
                <a:lnTo>
                  <a:pt x="63" y="1150"/>
                </a:lnTo>
                <a:lnTo>
                  <a:pt x="64" y="1149"/>
                </a:lnTo>
                <a:lnTo>
                  <a:pt x="64" y="1149"/>
                </a:lnTo>
                <a:lnTo>
                  <a:pt x="64" y="1148"/>
                </a:lnTo>
                <a:lnTo>
                  <a:pt x="65" y="1147"/>
                </a:lnTo>
                <a:lnTo>
                  <a:pt x="65" y="1147"/>
                </a:lnTo>
                <a:lnTo>
                  <a:pt x="65" y="1147"/>
                </a:lnTo>
                <a:lnTo>
                  <a:pt x="66" y="1147"/>
                </a:lnTo>
                <a:lnTo>
                  <a:pt x="67" y="1147"/>
                </a:lnTo>
                <a:lnTo>
                  <a:pt x="67" y="1147"/>
                </a:lnTo>
                <a:lnTo>
                  <a:pt x="67" y="1147"/>
                </a:lnTo>
                <a:lnTo>
                  <a:pt x="68" y="1147"/>
                </a:lnTo>
                <a:lnTo>
                  <a:pt x="68" y="1147"/>
                </a:lnTo>
                <a:lnTo>
                  <a:pt x="69" y="1147"/>
                </a:lnTo>
                <a:lnTo>
                  <a:pt x="69" y="1147"/>
                </a:lnTo>
                <a:lnTo>
                  <a:pt x="70" y="1147"/>
                </a:lnTo>
                <a:lnTo>
                  <a:pt x="70" y="1148"/>
                </a:lnTo>
                <a:lnTo>
                  <a:pt x="71" y="1148"/>
                </a:lnTo>
                <a:lnTo>
                  <a:pt x="71" y="1148"/>
                </a:lnTo>
                <a:lnTo>
                  <a:pt x="72" y="1148"/>
                </a:lnTo>
                <a:lnTo>
                  <a:pt x="72" y="1149"/>
                </a:lnTo>
                <a:lnTo>
                  <a:pt x="72" y="1149"/>
                </a:lnTo>
                <a:lnTo>
                  <a:pt x="73" y="1150"/>
                </a:lnTo>
                <a:lnTo>
                  <a:pt x="73" y="1150"/>
                </a:lnTo>
                <a:lnTo>
                  <a:pt x="73" y="1150"/>
                </a:lnTo>
                <a:lnTo>
                  <a:pt x="74" y="1149"/>
                </a:lnTo>
                <a:lnTo>
                  <a:pt x="74" y="1149"/>
                </a:lnTo>
                <a:lnTo>
                  <a:pt x="75" y="1149"/>
                </a:lnTo>
                <a:lnTo>
                  <a:pt x="75" y="1149"/>
                </a:lnTo>
                <a:lnTo>
                  <a:pt x="75" y="1149"/>
                </a:lnTo>
                <a:lnTo>
                  <a:pt x="76" y="1149"/>
                </a:lnTo>
                <a:lnTo>
                  <a:pt x="76" y="1148"/>
                </a:lnTo>
                <a:lnTo>
                  <a:pt x="76" y="1148"/>
                </a:lnTo>
                <a:lnTo>
                  <a:pt x="77" y="1148"/>
                </a:lnTo>
                <a:lnTo>
                  <a:pt x="77" y="1148"/>
                </a:lnTo>
                <a:lnTo>
                  <a:pt x="77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8" y="1148"/>
                </a:lnTo>
                <a:lnTo>
                  <a:pt x="77" y="1148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7"/>
                </a:lnTo>
                <a:lnTo>
                  <a:pt x="77" y="1146"/>
                </a:lnTo>
                <a:lnTo>
                  <a:pt x="76" y="1146"/>
                </a:lnTo>
                <a:lnTo>
                  <a:pt x="76" y="1146"/>
                </a:lnTo>
                <a:lnTo>
                  <a:pt x="76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5" y="1145"/>
                </a:lnTo>
                <a:lnTo>
                  <a:pt x="74" y="1144"/>
                </a:lnTo>
                <a:lnTo>
                  <a:pt x="74" y="1144"/>
                </a:lnTo>
                <a:lnTo>
                  <a:pt x="75" y="1143"/>
                </a:lnTo>
                <a:lnTo>
                  <a:pt x="75" y="1143"/>
                </a:lnTo>
                <a:lnTo>
                  <a:pt x="75" y="1143"/>
                </a:lnTo>
                <a:lnTo>
                  <a:pt x="75" y="1142"/>
                </a:lnTo>
                <a:lnTo>
                  <a:pt x="74" y="1142"/>
                </a:lnTo>
                <a:lnTo>
                  <a:pt x="74" y="1142"/>
                </a:lnTo>
                <a:lnTo>
                  <a:pt x="75" y="1142"/>
                </a:lnTo>
                <a:lnTo>
                  <a:pt x="75" y="1141"/>
                </a:lnTo>
                <a:lnTo>
                  <a:pt x="75" y="1141"/>
                </a:lnTo>
                <a:lnTo>
                  <a:pt x="75" y="1141"/>
                </a:lnTo>
                <a:lnTo>
                  <a:pt x="74" y="1141"/>
                </a:lnTo>
                <a:lnTo>
                  <a:pt x="74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40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3" y="1139"/>
                </a:lnTo>
                <a:lnTo>
                  <a:pt x="72" y="1138"/>
                </a:lnTo>
                <a:lnTo>
                  <a:pt x="72" y="1138"/>
                </a:lnTo>
                <a:lnTo>
                  <a:pt x="72" y="1138"/>
                </a:lnTo>
                <a:lnTo>
                  <a:pt x="72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1" y="1137"/>
                </a:lnTo>
                <a:lnTo>
                  <a:pt x="70" y="1137"/>
                </a:lnTo>
                <a:lnTo>
                  <a:pt x="70" y="1137"/>
                </a:lnTo>
                <a:lnTo>
                  <a:pt x="70" y="1137"/>
                </a:lnTo>
                <a:lnTo>
                  <a:pt x="69" y="1137"/>
                </a:lnTo>
                <a:lnTo>
                  <a:pt x="69" y="1137"/>
                </a:lnTo>
                <a:lnTo>
                  <a:pt x="69" y="1137"/>
                </a:lnTo>
                <a:lnTo>
                  <a:pt x="68" y="1137"/>
                </a:lnTo>
                <a:lnTo>
                  <a:pt x="68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7" y="1137"/>
                </a:lnTo>
                <a:lnTo>
                  <a:pt x="66" y="1137"/>
                </a:lnTo>
                <a:lnTo>
                  <a:pt x="66" y="1137"/>
                </a:lnTo>
                <a:lnTo>
                  <a:pt x="66" y="1136"/>
                </a:lnTo>
                <a:lnTo>
                  <a:pt x="65" y="1136"/>
                </a:lnTo>
                <a:lnTo>
                  <a:pt x="65" y="1136"/>
                </a:lnTo>
                <a:lnTo>
                  <a:pt x="65" y="1136"/>
                </a:lnTo>
                <a:lnTo>
                  <a:pt x="64" y="1136"/>
                </a:lnTo>
                <a:lnTo>
                  <a:pt x="64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3" y="1136"/>
                </a:lnTo>
                <a:lnTo>
                  <a:pt x="62" y="1136"/>
                </a:lnTo>
                <a:lnTo>
                  <a:pt x="62" y="1136"/>
                </a:lnTo>
                <a:lnTo>
                  <a:pt x="61" y="1135"/>
                </a:lnTo>
                <a:lnTo>
                  <a:pt x="61" y="1130"/>
                </a:lnTo>
                <a:lnTo>
                  <a:pt x="63" y="1127"/>
                </a:lnTo>
                <a:lnTo>
                  <a:pt x="65" y="1127"/>
                </a:lnTo>
                <a:lnTo>
                  <a:pt x="65" y="1126"/>
                </a:lnTo>
                <a:lnTo>
                  <a:pt x="65" y="1123"/>
                </a:lnTo>
                <a:lnTo>
                  <a:pt x="65" y="1123"/>
                </a:lnTo>
                <a:lnTo>
                  <a:pt x="65" y="1123"/>
                </a:lnTo>
                <a:lnTo>
                  <a:pt x="67" y="1121"/>
                </a:lnTo>
                <a:lnTo>
                  <a:pt x="68" y="1118"/>
                </a:lnTo>
                <a:lnTo>
                  <a:pt x="68" y="1118"/>
                </a:lnTo>
                <a:lnTo>
                  <a:pt x="67" y="1117"/>
                </a:lnTo>
                <a:lnTo>
                  <a:pt x="67" y="1117"/>
                </a:lnTo>
                <a:lnTo>
                  <a:pt x="67" y="1117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6"/>
                </a:lnTo>
                <a:lnTo>
                  <a:pt x="67" y="1115"/>
                </a:lnTo>
                <a:lnTo>
                  <a:pt x="67" y="1115"/>
                </a:lnTo>
                <a:lnTo>
                  <a:pt x="66" y="1115"/>
                </a:lnTo>
                <a:lnTo>
                  <a:pt x="66" y="1115"/>
                </a:lnTo>
                <a:lnTo>
                  <a:pt x="67" y="1114"/>
                </a:lnTo>
                <a:lnTo>
                  <a:pt x="67" y="1113"/>
                </a:lnTo>
                <a:lnTo>
                  <a:pt x="67" y="1111"/>
                </a:lnTo>
                <a:lnTo>
                  <a:pt x="71" y="1111"/>
                </a:lnTo>
                <a:lnTo>
                  <a:pt x="81" y="1111"/>
                </a:lnTo>
                <a:lnTo>
                  <a:pt x="81" y="1111"/>
                </a:lnTo>
                <a:lnTo>
                  <a:pt x="82" y="1111"/>
                </a:lnTo>
                <a:lnTo>
                  <a:pt x="82" y="1111"/>
                </a:lnTo>
                <a:lnTo>
                  <a:pt x="88" y="1115"/>
                </a:lnTo>
                <a:lnTo>
                  <a:pt x="91" y="1117"/>
                </a:lnTo>
                <a:lnTo>
                  <a:pt x="97" y="1116"/>
                </a:lnTo>
                <a:lnTo>
                  <a:pt x="103" y="1115"/>
                </a:lnTo>
                <a:lnTo>
                  <a:pt x="107" y="1115"/>
                </a:lnTo>
                <a:lnTo>
                  <a:pt x="111" y="1116"/>
                </a:lnTo>
                <a:lnTo>
                  <a:pt x="115" y="1109"/>
                </a:lnTo>
                <a:lnTo>
                  <a:pt x="117" y="1095"/>
                </a:lnTo>
                <a:lnTo>
                  <a:pt x="117" y="1088"/>
                </a:lnTo>
                <a:lnTo>
                  <a:pt x="116" y="1078"/>
                </a:lnTo>
                <a:lnTo>
                  <a:pt x="106" y="1064"/>
                </a:lnTo>
                <a:lnTo>
                  <a:pt x="94" y="1059"/>
                </a:lnTo>
                <a:lnTo>
                  <a:pt x="93" y="1059"/>
                </a:lnTo>
                <a:lnTo>
                  <a:pt x="93" y="1059"/>
                </a:lnTo>
                <a:lnTo>
                  <a:pt x="93" y="1059"/>
                </a:lnTo>
                <a:lnTo>
                  <a:pt x="94" y="1058"/>
                </a:lnTo>
                <a:lnTo>
                  <a:pt x="94" y="1058"/>
                </a:lnTo>
                <a:lnTo>
                  <a:pt x="94" y="1058"/>
                </a:lnTo>
                <a:lnTo>
                  <a:pt x="94" y="1057"/>
                </a:lnTo>
                <a:lnTo>
                  <a:pt x="94" y="1057"/>
                </a:lnTo>
                <a:lnTo>
                  <a:pt x="95" y="1057"/>
                </a:lnTo>
                <a:lnTo>
                  <a:pt x="95" y="1056"/>
                </a:lnTo>
                <a:lnTo>
                  <a:pt x="95" y="1056"/>
                </a:lnTo>
                <a:lnTo>
                  <a:pt x="95" y="1055"/>
                </a:lnTo>
                <a:lnTo>
                  <a:pt x="95" y="1055"/>
                </a:lnTo>
                <a:lnTo>
                  <a:pt x="95" y="1055"/>
                </a:lnTo>
                <a:lnTo>
                  <a:pt x="95" y="1054"/>
                </a:lnTo>
                <a:lnTo>
                  <a:pt x="95" y="1054"/>
                </a:lnTo>
                <a:lnTo>
                  <a:pt x="95" y="1053"/>
                </a:lnTo>
                <a:lnTo>
                  <a:pt x="95" y="1053"/>
                </a:lnTo>
                <a:lnTo>
                  <a:pt x="94" y="1053"/>
                </a:lnTo>
                <a:lnTo>
                  <a:pt x="94" y="1053"/>
                </a:lnTo>
                <a:lnTo>
                  <a:pt x="94" y="1052"/>
                </a:lnTo>
                <a:lnTo>
                  <a:pt x="89" y="1047"/>
                </a:lnTo>
                <a:lnTo>
                  <a:pt x="81" y="1040"/>
                </a:lnTo>
                <a:lnTo>
                  <a:pt x="81" y="1039"/>
                </a:lnTo>
                <a:lnTo>
                  <a:pt x="79" y="1035"/>
                </a:lnTo>
                <a:lnTo>
                  <a:pt x="78" y="1033"/>
                </a:lnTo>
                <a:lnTo>
                  <a:pt x="76" y="1028"/>
                </a:lnTo>
                <a:lnTo>
                  <a:pt x="75" y="1027"/>
                </a:lnTo>
                <a:lnTo>
                  <a:pt x="74" y="1021"/>
                </a:lnTo>
                <a:lnTo>
                  <a:pt x="71" y="1017"/>
                </a:lnTo>
                <a:lnTo>
                  <a:pt x="71" y="1016"/>
                </a:lnTo>
                <a:lnTo>
                  <a:pt x="71" y="1016"/>
                </a:lnTo>
                <a:lnTo>
                  <a:pt x="72" y="1016"/>
                </a:lnTo>
                <a:lnTo>
                  <a:pt x="72" y="1015"/>
                </a:lnTo>
                <a:lnTo>
                  <a:pt x="72" y="1015"/>
                </a:lnTo>
                <a:lnTo>
                  <a:pt x="73" y="1015"/>
                </a:lnTo>
                <a:lnTo>
                  <a:pt x="73" y="1014"/>
                </a:lnTo>
                <a:lnTo>
                  <a:pt x="73" y="1014"/>
                </a:lnTo>
                <a:lnTo>
                  <a:pt x="73" y="1013"/>
                </a:lnTo>
                <a:lnTo>
                  <a:pt x="73" y="1013"/>
                </a:lnTo>
                <a:lnTo>
                  <a:pt x="74" y="1013"/>
                </a:lnTo>
                <a:lnTo>
                  <a:pt x="75" y="1013"/>
                </a:lnTo>
                <a:lnTo>
                  <a:pt x="75" y="1013"/>
                </a:lnTo>
                <a:lnTo>
                  <a:pt x="75" y="1012"/>
                </a:lnTo>
                <a:lnTo>
                  <a:pt x="76" y="1012"/>
                </a:lnTo>
                <a:lnTo>
                  <a:pt x="77" y="1012"/>
                </a:lnTo>
                <a:lnTo>
                  <a:pt x="78" y="1012"/>
                </a:lnTo>
                <a:lnTo>
                  <a:pt x="78" y="1012"/>
                </a:lnTo>
                <a:lnTo>
                  <a:pt x="78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1"/>
                </a:lnTo>
                <a:lnTo>
                  <a:pt x="79" y="1010"/>
                </a:lnTo>
                <a:lnTo>
                  <a:pt x="79" y="1009"/>
                </a:lnTo>
                <a:lnTo>
                  <a:pt x="82" y="1009"/>
                </a:lnTo>
                <a:lnTo>
                  <a:pt x="82" y="1008"/>
                </a:lnTo>
                <a:lnTo>
                  <a:pt x="82" y="1008"/>
                </a:lnTo>
                <a:lnTo>
                  <a:pt x="81" y="1007"/>
                </a:lnTo>
                <a:lnTo>
                  <a:pt x="80" y="1007"/>
                </a:lnTo>
                <a:lnTo>
                  <a:pt x="80" y="1007"/>
                </a:lnTo>
                <a:lnTo>
                  <a:pt x="79" y="1007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9" y="1006"/>
                </a:lnTo>
                <a:lnTo>
                  <a:pt x="78" y="1006"/>
                </a:lnTo>
                <a:lnTo>
                  <a:pt x="78" y="1006"/>
                </a:lnTo>
                <a:lnTo>
                  <a:pt x="77" y="1006"/>
                </a:lnTo>
                <a:lnTo>
                  <a:pt x="77" y="1006"/>
                </a:lnTo>
                <a:lnTo>
                  <a:pt x="76" y="1006"/>
                </a:lnTo>
                <a:lnTo>
                  <a:pt x="76" y="1005"/>
                </a:lnTo>
                <a:lnTo>
                  <a:pt x="76" y="1005"/>
                </a:lnTo>
                <a:lnTo>
                  <a:pt x="75" y="1005"/>
                </a:lnTo>
                <a:lnTo>
                  <a:pt x="75" y="1004"/>
                </a:lnTo>
                <a:lnTo>
                  <a:pt x="75" y="1004"/>
                </a:lnTo>
                <a:lnTo>
                  <a:pt x="74" y="1004"/>
                </a:lnTo>
                <a:lnTo>
                  <a:pt x="74" y="1004"/>
                </a:lnTo>
                <a:lnTo>
                  <a:pt x="73" y="1004"/>
                </a:lnTo>
                <a:lnTo>
                  <a:pt x="73" y="1004"/>
                </a:lnTo>
                <a:lnTo>
                  <a:pt x="72" y="1004"/>
                </a:lnTo>
                <a:lnTo>
                  <a:pt x="71" y="1004"/>
                </a:lnTo>
                <a:lnTo>
                  <a:pt x="71" y="1004"/>
                </a:lnTo>
                <a:lnTo>
                  <a:pt x="71" y="1004"/>
                </a:lnTo>
                <a:lnTo>
                  <a:pt x="70" y="1003"/>
                </a:lnTo>
                <a:lnTo>
                  <a:pt x="70" y="1003"/>
                </a:lnTo>
                <a:lnTo>
                  <a:pt x="69" y="1003"/>
                </a:lnTo>
                <a:lnTo>
                  <a:pt x="68" y="1003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7" y="1002"/>
                </a:lnTo>
                <a:lnTo>
                  <a:pt x="66" y="1001"/>
                </a:lnTo>
                <a:lnTo>
                  <a:pt x="66" y="1001"/>
                </a:lnTo>
                <a:lnTo>
                  <a:pt x="66" y="1001"/>
                </a:lnTo>
                <a:lnTo>
                  <a:pt x="65" y="1001"/>
                </a:lnTo>
                <a:lnTo>
                  <a:pt x="65" y="1001"/>
                </a:lnTo>
                <a:lnTo>
                  <a:pt x="65" y="1001"/>
                </a:lnTo>
                <a:lnTo>
                  <a:pt x="64" y="1000"/>
                </a:lnTo>
                <a:lnTo>
                  <a:pt x="64" y="1000"/>
                </a:lnTo>
                <a:lnTo>
                  <a:pt x="63" y="1000"/>
                </a:lnTo>
                <a:lnTo>
                  <a:pt x="63" y="1000"/>
                </a:lnTo>
                <a:lnTo>
                  <a:pt x="63" y="999"/>
                </a:lnTo>
                <a:lnTo>
                  <a:pt x="63" y="999"/>
                </a:lnTo>
                <a:lnTo>
                  <a:pt x="63" y="999"/>
                </a:lnTo>
                <a:lnTo>
                  <a:pt x="62" y="998"/>
                </a:lnTo>
                <a:lnTo>
                  <a:pt x="62" y="998"/>
                </a:lnTo>
                <a:lnTo>
                  <a:pt x="62" y="997"/>
                </a:lnTo>
                <a:lnTo>
                  <a:pt x="61" y="993"/>
                </a:lnTo>
                <a:lnTo>
                  <a:pt x="60" y="989"/>
                </a:lnTo>
                <a:lnTo>
                  <a:pt x="60" y="978"/>
                </a:lnTo>
                <a:lnTo>
                  <a:pt x="59" y="975"/>
                </a:lnTo>
                <a:lnTo>
                  <a:pt x="59" y="975"/>
                </a:lnTo>
                <a:lnTo>
                  <a:pt x="59" y="973"/>
                </a:lnTo>
                <a:lnTo>
                  <a:pt x="59" y="970"/>
                </a:lnTo>
                <a:lnTo>
                  <a:pt x="58" y="969"/>
                </a:lnTo>
                <a:lnTo>
                  <a:pt x="57" y="968"/>
                </a:lnTo>
                <a:lnTo>
                  <a:pt x="57" y="967"/>
                </a:lnTo>
                <a:lnTo>
                  <a:pt x="56" y="967"/>
                </a:lnTo>
                <a:lnTo>
                  <a:pt x="54" y="966"/>
                </a:lnTo>
                <a:lnTo>
                  <a:pt x="53" y="965"/>
                </a:lnTo>
                <a:lnTo>
                  <a:pt x="53" y="963"/>
                </a:lnTo>
                <a:lnTo>
                  <a:pt x="53" y="962"/>
                </a:lnTo>
                <a:lnTo>
                  <a:pt x="53" y="962"/>
                </a:lnTo>
                <a:lnTo>
                  <a:pt x="52" y="962"/>
                </a:lnTo>
                <a:lnTo>
                  <a:pt x="52" y="961"/>
                </a:lnTo>
                <a:lnTo>
                  <a:pt x="52" y="961"/>
                </a:lnTo>
                <a:lnTo>
                  <a:pt x="51" y="961"/>
                </a:lnTo>
                <a:lnTo>
                  <a:pt x="51" y="960"/>
                </a:lnTo>
                <a:lnTo>
                  <a:pt x="51" y="960"/>
                </a:lnTo>
                <a:lnTo>
                  <a:pt x="50" y="960"/>
                </a:lnTo>
                <a:lnTo>
                  <a:pt x="50" y="960"/>
                </a:lnTo>
                <a:lnTo>
                  <a:pt x="50" y="959"/>
                </a:lnTo>
                <a:lnTo>
                  <a:pt x="51" y="954"/>
                </a:lnTo>
                <a:lnTo>
                  <a:pt x="51" y="954"/>
                </a:lnTo>
                <a:lnTo>
                  <a:pt x="51" y="953"/>
                </a:lnTo>
                <a:lnTo>
                  <a:pt x="51" y="953"/>
                </a:lnTo>
                <a:lnTo>
                  <a:pt x="57" y="949"/>
                </a:lnTo>
                <a:lnTo>
                  <a:pt x="57" y="949"/>
                </a:lnTo>
                <a:lnTo>
                  <a:pt x="65" y="941"/>
                </a:lnTo>
                <a:lnTo>
                  <a:pt x="64" y="940"/>
                </a:lnTo>
                <a:lnTo>
                  <a:pt x="64" y="939"/>
                </a:lnTo>
                <a:lnTo>
                  <a:pt x="65" y="938"/>
                </a:lnTo>
                <a:lnTo>
                  <a:pt x="65" y="936"/>
                </a:lnTo>
                <a:lnTo>
                  <a:pt x="65" y="936"/>
                </a:lnTo>
                <a:lnTo>
                  <a:pt x="65" y="934"/>
                </a:lnTo>
                <a:lnTo>
                  <a:pt x="65" y="932"/>
                </a:lnTo>
                <a:lnTo>
                  <a:pt x="65" y="932"/>
                </a:lnTo>
                <a:lnTo>
                  <a:pt x="65" y="931"/>
                </a:lnTo>
                <a:lnTo>
                  <a:pt x="65" y="929"/>
                </a:lnTo>
                <a:lnTo>
                  <a:pt x="65" y="928"/>
                </a:lnTo>
                <a:lnTo>
                  <a:pt x="65" y="926"/>
                </a:lnTo>
                <a:lnTo>
                  <a:pt x="66" y="924"/>
                </a:lnTo>
                <a:lnTo>
                  <a:pt x="67" y="923"/>
                </a:lnTo>
                <a:lnTo>
                  <a:pt x="67" y="920"/>
                </a:lnTo>
                <a:lnTo>
                  <a:pt x="67" y="918"/>
                </a:lnTo>
                <a:lnTo>
                  <a:pt x="67" y="918"/>
                </a:lnTo>
                <a:lnTo>
                  <a:pt x="67" y="914"/>
                </a:lnTo>
                <a:lnTo>
                  <a:pt x="67" y="905"/>
                </a:lnTo>
                <a:lnTo>
                  <a:pt x="74" y="895"/>
                </a:lnTo>
                <a:lnTo>
                  <a:pt x="77" y="887"/>
                </a:lnTo>
                <a:lnTo>
                  <a:pt x="70" y="885"/>
                </a:lnTo>
                <a:lnTo>
                  <a:pt x="65" y="881"/>
                </a:lnTo>
                <a:lnTo>
                  <a:pt x="62" y="876"/>
                </a:lnTo>
                <a:lnTo>
                  <a:pt x="60" y="873"/>
                </a:lnTo>
                <a:lnTo>
                  <a:pt x="57" y="867"/>
                </a:lnTo>
                <a:lnTo>
                  <a:pt x="53" y="862"/>
                </a:lnTo>
                <a:lnTo>
                  <a:pt x="48" y="856"/>
                </a:lnTo>
                <a:lnTo>
                  <a:pt x="50" y="854"/>
                </a:lnTo>
                <a:lnTo>
                  <a:pt x="51" y="853"/>
                </a:lnTo>
                <a:lnTo>
                  <a:pt x="51" y="847"/>
                </a:lnTo>
                <a:lnTo>
                  <a:pt x="52" y="844"/>
                </a:lnTo>
                <a:lnTo>
                  <a:pt x="52" y="842"/>
                </a:lnTo>
                <a:lnTo>
                  <a:pt x="52" y="842"/>
                </a:lnTo>
                <a:lnTo>
                  <a:pt x="53" y="842"/>
                </a:lnTo>
                <a:lnTo>
                  <a:pt x="53" y="842"/>
                </a:lnTo>
                <a:lnTo>
                  <a:pt x="53" y="842"/>
                </a:lnTo>
                <a:lnTo>
                  <a:pt x="54" y="842"/>
                </a:lnTo>
                <a:lnTo>
                  <a:pt x="54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3"/>
                </a:lnTo>
                <a:lnTo>
                  <a:pt x="55" y="842"/>
                </a:lnTo>
                <a:lnTo>
                  <a:pt x="55" y="842"/>
                </a:lnTo>
                <a:lnTo>
                  <a:pt x="55" y="841"/>
                </a:lnTo>
                <a:lnTo>
                  <a:pt x="56" y="841"/>
                </a:lnTo>
                <a:lnTo>
                  <a:pt x="56" y="841"/>
                </a:lnTo>
                <a:lnTo>
                  <a:pt x="56" y="841"/>
                </a:lnTo>
                <a:lnTo>
                  <a:pt x="57" y="841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7" y="840"/>
                </a:lnTo>
                <a:lnTo>
                  <a:pt x="58" y="839"/>
                </a:lnTo>
                <a:lnTo>
                  <a:pt x="60" y="836"/>
                </a:lnTo>
                <a:lnTo>
                  <a:pt x="62" y="833"/>
                </a:lnTo>
                <a:lnTo>
                  <a:pt x="63" y="833"/>
                </a:lnTo>
                <a:lnTo>
                  <a:pt x="64" y="832"/>
                </a:lnTo>
                <a:lnTo>
                  <a:pt x="65" y="832"/>
                </a:lnTo>
                <a:lnTo>
                  <a:pt x="65" y="831"/>
                </a:lnTo>
                <a:lnTo>
                  <a:pt x="66" y="831"/>
                </a:lnTo>
                <a:lnTo>
                  <a:pt x="67" y="831"/>
                </a:lnTo>
                <a:lnTo>
                  <a:pt x="68" y="831"/>
                </a:lnTo>
                <a:lnTo>
                  <a:pt x="68" y="831"/>
                </a:lnTo>
                <a:lnTo>
                  <a:pt x="69" y="829"/>
                </a:lnTo>
                <a:lnTo>
                  <a:pt x="71" y="828"/>
                </a:lnTo>
                <a:lnTo>
                  <a:pt x="73" y="828"/>
                </a:lnTo>
                <a:lnTo>
                  <a:pt x="75" y="828"/>
                </a:lnTo>
                <a:lnTo>
                  <a:pt x="75" y="829"/>
                </a:lnTo>
                <a:lnTo>
                  <a:pt x="76" y="829"/>
                </a:lnTo>
                <a:lnTo>
                  <a:pt x="77" y="829"/>
                </a:lnTo>
                <a:lnTo>
                  <a:pt x="77" y="829"/>
                </a:lnTo>
                <a:lnTo>
                  <a:pt x="79" y="829"/>
                </a:lnTo>
                <a:lnTo>
                  <a:pt x="79" y="829"/>
                </a:lnTo>
                <a:lnTo>
                  <a:pt x="80" y="829"/>
                </a:lnTo>
                <a:lnTo>
                  <a:pt x="81" y="828"/>
                </a:lnTo>
                <a:lnTo>
                  <a:pt x="84" y="827"/>
                </a:lnTo>
                <a:lnTo>
                  <a:pt x="86" y="824"/>
                </a:lnTo>
                <a:lnTo>
                  <a:pt x="89" y="823"/>
                </a:lnTo>
                <a:lnTo>
                  <a:pt x="93" y="820"/>
                </a:lnTo>
                <a:lnTo>
                  <a:pt x="89" y="814"/>
                </a:lnTo>
                <a:lnTo>
                  <a:pt x="86" y="811"/>
                </a:lnTo>
                <a:lnTo>
                  <a:pt x="85" y="809"/>
                </a:lnTo>
                <a:lnTo>
                  <a:pt x="84" y="807"/>
                </a:lnTo>
                <a:lnTo>
                  <a:pt x="82" y="805"/>
                </a:lnTo>
                <a:lnTo>
                  <a:pt x="79" y="797"/>
                </a:lnTo>
                <a:lnTo>
                  <a:pt x="78" y="796"/>
                </a:lnTo>
                <a:lnTo>
                  <a:pt x="78" y="796"/>
                </a:lnTo>
                <a:lnTo>
                  <a:pt x="78" y="794"/>
                </a:lnTo>
                <a:lnTo>
                  <a:pt x="77" y="791"/>
                </a:lnTo>
                <a:lnTo>
                  <a:pt x="77" y="789"/>
                </a:lnTo>
                <a:lnTo>
                  <a:pt x="78" y="787"/>
                </a:lnTo>
                <a:lnTo>
                  <a:pt x="80" y="785"/>
                </a:lnTo>
                <a:lnTo>
                  <a:pt x="81" y="785"/>
                </a:lnTo>
                <a:lnTo>
                  <a:pt x="83" y="783"/>
                </a:lnTo>
                <a:lnTo>
                  <a:pt x="84" y="782"/>
                </a:lnTo>
                <a:lnTo>
                  <a:pt x="85" y="781"/>
                </a:lnTo>
                <a:lnTo>
                  <a:pt x="87" y="781"/>
                </a:lnTo>
                <a:lnTo>
                  <a:pt x="89" y="780"/>
                </a:lnTo>
                <a:lnTo>
                  <a:pt x="90" y="780"/>
                </a:lnTo>
                <a:lnTo>
                  <a:pt x="91" y="780"/>
                </a:lnTo>
                <a:lnTo>
                  <a:pt x="93" y="779"/>
                </a:lnTo>
                <a:lnTo>
                  <a:pt x="96" y="777"/>
                </a:lnTo>
                <a:lnTo>
                  <a:pt x="97" y="776"/>
                </a:lnTo>
                <a:lnTo>
                  <a:pt x="97" y="775"/>
                </a:lnTo>
                <a:lnTo>
                  <a:pt x="98" y="775"/>
                </a:lnTo>
                <a:lnTo>
                  <a:pt x="99" y="773"/>
                </a:lnTo>
                <a:lnTo>
                  <a:pt x="99" y="773"/>
                </a:lnTo>
                <a:lnTo>
                  <a:pt x="99" y="772"/>
                </a:lnTo>
                <a:lnTo>
                  <a:pt x="100" y="770"/>
                </a:lnTo>
                <a:lnTo>
                  <a:pt x="100" y="769"/>
                </a:lnTo>
                <a:lnTo>
                  <a:pt x="101" y="767"/>
                </a:lnTo>
                <a:lnTo>
                  <a:pt x="101" y="767"/>
                </a:lnTo>
                <a:lnTo>
                  <a:pt x="101" y="765"/>
                </a:lnTo>
                <a:lnTo>
                  <a:pt x="103" y="760"/>
                </a:lnTo>
                <a:lnTo>
                  <a:pt x="103" y="759"/>
                </a:lnTo>
                <a:lnTo>
                  <a:pt x="103" y="757"/>
                </a:lnTo>
                <a:lnTo>
                  <a:pt x="103" y="757"/>
                </a:lnTo>
                <a:lnTo>
                  <a:pt x="105" y="756"/>
                </a:lnTo>
                <a:lnTo>
                  <a:pt x="105" y="755"/>
                </a:lnTo>
                <a:lnTo>
                  <a:pt x="106" y="755"/>
                </a:lnTo>
                <a:lnTo>
                  <a:pt x="107" y="754"/>
                </a:lnTo>
                <a:lnTo>
                  <a:pt x="109" y="753"/>
                </a:lnTo>
                <a:lnTo>
                  <a:pt x="109" y="753"/>
                </a:lnTo>
                <a:lnTo>
                  <a:pt x="110" y="752"/>
                </a:lnTo>
                <a:lnTo>
                  <a:pt x="111" y="751"/>
                </a:lnTo>
                <a:lnTo>
                  <a:pt x="111" y="751"/>
                </a:lnTo>
                <a:lnTo>
                  <a:pt x="113" y="751"/>
                </a:lnTo>
                <a:lnTo>
                  <a:pt x="113" y="751"/>
                </a:lnTo>
                <a:lnTo>
                  <a:pt x="114" y="750"/>
                </a:lnTo>
                <a:lnTo>
                  <a:pt x="115" y="750"/>
                </a:lnTo>
                <a:lnTo>
                  <a:pt x="117" y="749"/>
                </a:lnTo>
                <a:lnTo>
                  <a:pt x="117" y="748"/>
                </a:lnTo>
                <a:lnTo>
                  <a:pt x="118" y="747"/>
                </a:lnTo>
                <a:lnTo>
                  <a:pt x="118" y="747"/>
                </a:lnTo>
                <a:lnTo>
                  <a:pt x="118" y="746"/>
                </a:lnTo>
                <a:lnTo>
                  <a:pt x="119" y="745"/>
                </a:lnTo>
                <a:lnTo>
                  <a:pt x="119" y="745"/>
                </a:lnTo>
                <a:lnTo>
                  <a:pt x="119" y="745"/>
                </a:lnTo>
                <a:lnTo>
                  <a:pt x="119" y="744"/>
                </a:lnTo>
                <a:lnTo>
                  <a:pt x="119" y="743"/>
                </a:lnTo>
                <a:lnTo>
                  <a:pt x="119" y="741"/>
                </a:lnTo>
                <a:lnTo>
                  <a:pt x="119" y="740"/>
                </a:lnTo>
                <a:lnTo>
                  <a:pt x="118" y="739"/>
                </a:lnTo>
                <a:lnTo>
                  <a:pt x="118" y="738"/>
                </a:lnTo>
                <a:lnTo>
                  <a:pt x="118" y="738"/>
                </a:lnTo>
                <a:lnTo>
                  <a:pt x="118" y="737"/>
                </a:lnTo>
                <a:lnTo>
                  <a:pt x="118" y="737"/>
                </a:lnTo>
                <a:lnTo>
                  <a:pt x="118" y="736"/>
                </a:lnTo>
                <a:lnTo>
                  <a:pt x="120" y="736"/>
                </a:lnTo>
                <a:lnTo>
                  <a:pt x="122" y="736"/>
                </a:lnTo>
                <a:lnTo>
                  <a:pt x="123" y="737"/>
                </a:lnTo>
                <a:lnTo>
                  <a:pt x="125" y="738"/>
                </a:lnTo>
                <a:lnTo>
                  <a:pt x="126" y="736"/>
                </a:lnTo>
                <a:lnTo>
                  <a:pt x="127" y="736"/>
                </a:lnTo>
                <a:lnTo>
                  <a:pt x="127" y="735"/>
                </a:lnTo>
                <a:lnTo>
                  <a:pt x="127" y="735"/>
                </a:lnTo>
                <a:lnTo>
                  <a:pt x="127" y="734"/>
                </a:lnTo>
                <a:lnTo>
                  <a:pt x="127" y="734"/>
                </a:lnTo>
                <a:lnTo>
                  <a:pt x="127" y="733"/>
                </a:lnTo>
                <a:lnTo>
                  <a:pt x="128" y="734"/>
                </a:lnTo>
                <a:lnTo>
                  <a:pt x="129" y="734"/>
                </a:lnTo>
                <a:lnTo>
                  <a:pt x="129" y="734"/>
                </a:lnTo>
                <a:lnTo>
                  <a:pt x="130" y="735"/>
                </a:lnTo>
                <a:lnTo>
                  <a:pt x="131" y="735"/>
                </a:lnTo>
                <a:lnTo>
                  <a:pt x="131" y="735"/>
                </a:lnTo>
                <a:lnTo>
                  <a:pt x="131" y="735"/>
                </a:lnTo>
                <a:lnTo>
                  <a:pt x="132" y="735"/>
                </a:lnTo>
                <a:lnTo>
                  <a:pt x="133" y="735"/>
                </a:lnTo>
                <a:lnTo>
                  <a:pt x="133" y="735"/>
                </a:lnTo>
                <a:lnTo>
                  <a:pt x="133" y="735"/>
                </a:lnTo>
                <a:lnTo>
                  <a:pt x="134" y="735"/>
                </a:lnTo>
                <a:lnTo>
                  <a:pt x="134" y="735"/>
                </a:lnTo>
                <a:lnTo>
                  <a:pt x="135" y="735"/>
                </a:lnTo>
                <a:lnTo>
                  <a:pt x="134" y="734"/>
                </a:lnTo>
                <a:lnTo>
                  <a:pt x="134" y="733"/>
                </a:lnTo>
                <a:lnTo>
                  <a:pt x="134" y="733"/>
                </a:lnTo>
                <a:lnTo>
                  <a:pt x="134" y="732"/>
                </a:lnTo>
                <a:lnTo>
                  <a:pt x="133" y="731"/>
                </a:lnTo>
                <a:lnTo>
                  <a:pt x="133" y="731"/>
                </a:lnTo>
                <a:lnTo>
                  <a:pt x="133" y="731"/>
                </a:lnTo>
                <a:lnTo>
                  <a:pt x="133" y="730"/>
                </a:lnTo>
                <a:lnTo>
                  <a:pt x="133" y="730"/>
                </a:lnTo>
                <a:lnTo>
                  <a:pt x="133" y="729"/>
                </a:lnTo>
                <a:lnTo>
                  <a:pt x="133" y="729"/>
                </a:lnTo>
                <a:lnTo>
                  <a:pt x="132" y="729"/>
                </a:lnTo>
                <a:lnTo>
                  <a:pt x="132" y="728"/>
                </a:lnTo>
                <a:lnTo>
                  <a:pt x="132" y="728"/>
                </a:lnTo>
                <a:lnTo>
                  <a:pt x="132" y="727"/>
                </a:lnTo>
                <a:lnTo>
                  <a:pt x="131" y="727"/>
                </a:lnTo>
                <a:lnTo>
                  <a:pt x="131" y="726"/>
                </a:lnTo>
                <a:lnTo>
                  <a:pt x="130" y="726"/>
                </a:lnTo>
                <a:lnTo>
                  <a:pt x="129" y="725"/>
                </a:lnTo>
                <a:lnTo>
                  <a:pt x="127" y="725"/>
                </a:lnTo>
                <a:lnTo>
                  <a:pt x="127" y="725"/>
                </a:lnTo>
                <a:lnTo>
                  <a:pt x="127" y="725"/>
                </a:lnTo>
                <a:lnTo>
                  <a:pt x="126" y="724"/>
                </a:lnTo>
                <a:lnTo>
                  <a:pt x="125" y="723"/>
                </a:lnTo>
                <a:lnTo>
                  <a:pt x="125" y="721"/>
                </a:lnTo>
                <a:lnTo>
                  <a:pt x="124" y="721"/>
                </a:lnTo>
                <a:lnTo>
                  <a:pt x="124" y="721"/>
                </a:lnTo>
                <a:lnTo>
                  <a:pt x="123" y="720"/>
                </a:lnTo>
                <a:lnTo>
                  <a:pt x="122" y="720"/>
                </a:lnTo>
                <a:lnTo>
                  <a:pt x="120" y="719"/>
                </a:lnTo>
                <a:lnTo>
                  <a:pt x="119" y="719"/>
                </a:lnTo>
                <a:lnTo>
                  <a:pt x="118" y="719"/>
                </a:lnTo>
                <a:lnTo>
                  <a:pt x="118" y="719"/>
                </a:lnTo>
                <a:lnTo>
                  <a:pt x="118" y="718"/>
                </a:lnTo>
                <a:lnTo>
                  <a:pt x="118" y="717"/>
                </a:lnTo>
                <a:lnTo>
                  <a:pt x="118" y="717"/>
                </a:lnTo>
                <a:lnTo>
                  <a:pt x="119" y="716"/>
                </a:lnTo>
                <a:lnTo>
                  <a:pt x="119" y="716"/>
                </a:lnTo>
                <a:lnTo>
                  <a:pt x="119" y="715"/>
                </a:lnTo>
                <a:lnTo>
                  <a:pt x="119" y="715"/>
                </a:lnTo>
                <a:lnTo>
                  <a:pt x="119" y="714"/>
                </a:lnTo>
                <a:lnTo>
                  <a:pt x="118" y="713"/>
                </a:lnTo>
                <a:lnTo>
                  <a:pt x="118" y="712"/>
                </a:lnTo>
                <a:lnTo>
                  <a:pt x="117" y="710"/>
                </a:lnTo>
                <a:lnTo>
                  <a:pt x="116" y="709"/>
                </a:lnTo>
                <a:lnTo>
                  <a:pt x="115" y="708"/>
                </a:lnTo>
                <a:lnTo>
                  <a:pt x="114" y="708"/>
                </a:lnTo>
                <a:lnTo>
                  <a:pt x="113" y="708"/>
                </a:lnTo>
                <a:lnTo>
                  <a:pt x="113" y="708"/>
                </a:lnTo>
                <a:lnTo>
                  <a:pt x="112" y="707"/>
                </a:lnTo>
                <a:lnTo>
                  <a:pt x="112" y="707"/>
                </a:lnTo>
                <a:lnTo>
                  <a:pt x="113" y="706"/>
                </a:lnTo>
                <a:lnTo>
                  <a:pt x="113" y="705"/>
                </a:lnTo>
                <a:lnTo>
                  <a:pt x="114" y="705"/>
                </a:lnTo>
                <a:lnTo>
                  <a:pt x="114" y="704"/>
                </a:lnTo>
                <a:lnTo>
                  <a:pt x="115" y="703"/>
                </a:lnTo>
                <a:lnTo>
                  <a:pt x="116" y="702"/>
                </a:lnTo>
                <a:lnTo>
                  <a:pt x="117" y="702"/>
                </a:lnTo>
                <a:lnTo>
                  <a:pt x="118" y="701"/>
                </a:lnTo>
                <a:lnTo>
                  <a:pt x="119" y="701"/>
                </a:lnTo>
                <a:lnTo>
                  <a:pt x="123" y="701"/>
                </a:lnTo>
                <a:lnTo>
                  <a:pt x="124" y="701"/>
                </a:lnTo>
                <a:lnTo>
                  <a:pt x="125" y="701"/>
                </a:lnTo>
                <a:lnTo>
                  <a:pt x="125" y="701"/>
                </a:lnTo>
                <a:lnTo>
                  <a:pt x="125" y="701"/>
                </a:lnTo>
                <a:lnTo>
                  <a:pt x="126" y="700"/>
                </a:lnTo>
                <a:lnTo>
                  <a:pt x="125" y="700"/>
                </a:lnTo>
                <a:lnTo>
                  <a:pt x="125" y="699"/>
                </a:lnTo>
                <a:lnTo>
                  <a:pt x="125" y="699"/>
                </a:lnTo>
                <a:lnTo>
                  <a:pt x="124" y="698"/>
                </a:lnTo>
                <a:lnTo>
                  <a:pt x="123" y="697"/>
                </a:lnTo>
                <a:lnTo>
                  <a:pt x="121" y="697"/>
                </a:lnTo>
                <a:lnTo>
                  <a:pt x="120" y="696"/>
                </a:lnTo>
                <a:lnTo>
                  <a:pt x="119" y="695"/>
                </a:lnTo>
                <a:lnTo>
                  <a:pt x="118" y="695"/>
                </a:lnTo>
                <a:lnTo>
                  <a:pt x="117" y="694"/>
                </a:lnTo>
                <a:lnTo>
                  <a:pt x="116" y="694"/>
                </a:lnTo>
                <a:lnTo>
                  <a:pt x="115" y="694"/>
                </a:lnTo>
                <a:lnTo>
                  <a:pt x="115" y="693"/>
                </a:lnTo>
                <a:lnTo>
                  <a:pt x="114" y="693"/>
                </a:lnTo>
                <a:lnTo>
                  <a:pt x="114" y="692"/>
                </a:lnTo>
                <a:lnTo>
                  <a:pt x="114" y="692"/>
                </a:lnTo>
                <a:lnTo>
                  <a:pt x="113" y="691"/>
                </a:lnTo>
                <a:lnTo>
                  <a:pt x="113" y="691"/>
                </a:lnTo>
                <a:lnTo>
                  <a:pt x="113" y="690"/>
                </a:lnTo>
                <a:lnTo>
                  <a:pt x="114" y="690"/>
                </a:lnTo>
                <a:lnTo>
                  <a:pt x="114" y="689"/>
                </a:lnTo>
                <a:lnTo>
                  <a:pt x="115" y="688"/>
                </a:lnTo>
                <a:lnTo>
                  <a:pt x="115" y="688"/>
                </a:lnTo>
                <a:lnTo>
                  <a:pt x="115" y="687"/>
                </a:lnTo>
                <a:lnTo>
                  <a:pt x="115" y="687"/>
                </a:lnTo>
                <a:lnTo>
                  <a:pt x="115" y="686"/>
                </a:lnTo>
                <a:lnTo>
                  <a:pt x="117" y="685"/>
                </a:lnTo>
                <a:lnTo>
                  <a:pt x="121" y="683"/>
                </a:lnTo>
                <a:lnTo>
                  <a:pt x="123" y="683"/>
                </a:lnTo>
                <a:lnTo>
                  <a:pt x="123" y="681"/>
                </a:lnTo>
                <a:lnTo>
                  <a:pt x="125" y="674"/>
                </a:lnTo>
                <a:lnTo>
                  <a:pt x="125" y="673"/>
                </a:lnTo>
                <a:lnTo>
                  <a:pt x="125" y="673"/>
                </a:lnTo>
                <a:lnTo>
                  <a:pt x="125" y="672"/>
                </a:lnTo>
                <a:lnTo>
                  <a:pt x="125" y="671"/>
                </a:lnTo>
                <a:lnTo>
                  <a:pt x="125" y="671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7"/>
                </a:lnTo>
                <a:lnTo>
                  <a:pt x="127" y="666"/>
                </a:lnTo>
                <a:lnTo>
                  <a:pt x="128" y="666"/>
                </a:lnTo>
                <a:lnTo>
                  <a:pt x="128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29" y="665"/>
                </a:lnTo>
                <a:lnTo>
                  <a:pt x="130" y="665"/>
                </a:lnTo>
                <a:lnTo>
                  <a:pt x="130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5"/>
                </a:lnTo>
                <a:lnTo>
                  <a:pt x="131" y="664"/>
                </a:lnTo>
                <a:lnTo>
                  <a:pt x="131" y="664"/>
                </a:lnTo>
                <a:lnTo>
                  <a:pt x="131" y="664"/>
                </a:lnTo>
                <a:lnTo>
                  <a:pt x="131" y="663"/>
                </a:lnTo>
                <a:lnTo>
                  <a:pt x="132" y="663"/>
                </a:lnTo>
                <a:lnTo>
                  <a:pt x="132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3" y="663"/>
                </a:lnTo>
                <a:lnTo>
                  <a:pt x="134" y="663"/>
                </a:lnTo>
                <a:lnTo>
                  <a:pt x="134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6" y="663"/>
                </a:lnTo>
                <a:lnTo>
                  <a:pt x="136" y="663"/>
                </a:lnTo>
                <a:lnTo>
                  <a:pt x="136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3"/>
                </a:lnTo>
                <a:lnTo>
                  <a:pt x="138" y="663"/>
                </a:lnTo>
                <a:lnTo>
                  <a:pt x="138" y="663"/>
                </a:lnTo>
                <a:lnTo>
                  <a:pt x="139" y="663"/>
                </a:lnTo>
                <a:lnTo>
                  <a:pt x="139" y="663"/>
                </a:lnTo>
                <a:lnTo>
                  <a:pt x="139" y="663"/>
                </a:lnTo>
                <a:lnTo>
                  <a:pt x="140" y="663"/>
                </a:lnTo>
                <a:lnTo>
                  <a:pt x="140" y="663"/>
                </a:lnTo>
                <a:lnTo>
                  <a:pt x="141" y="663"/>
                </a:lnTo>
                <a:lnTo>
                  <a:pt x="141" y="663"/>
                </a:lnTo>
                <a:lnTo>
                  <a:pt x="141" y="662"/>
                </a:lnTo>
                <a:lnTo>
                  <a:pt x="141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3" y="662"/>
                </a:lnTo>
                <a:lnTo>
                  <a:pt x="143" y="662"/>
                </a:lnTo>
                <a:lnTo>
                  <a:pt x="143" y="661"/>
                </a:lnTo>
                <a:lnTo>
                  <a:pt x="144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3"/>
                </a:lnTo>
                <a:lnTo>
                  <a:pt x="145" y="663"/>
                </a:lnTo>
                <a:lnTo>
                  <a:pt x="146" y="663"/>
                </a:lnTo>
                <a:lnTo>
                  <a:pt x="148" y="664"/>
                </a:lnTo>
                <a:lnTo>
                  <a:pt x="149" y="664"/>
                </a:lnTo>
                <a:lnTo>
                  <a:pt x="150" y="664"/>
                </a:lnTo>
                <a:lnTo>
                  <a:pt x="151" y="664"/>
                </a:lnTo>
                <a:lnTo>
                  <a:pt x="151" y="664"/>
                </a:lnTo>
                <a:lnTo>
                  <a:pt x="151" y="665"/>
                </a:lnTo>
                <a:lnTo>
                  <a:pt x="151" y="665"/>
                </a:lnTo>
                <a:lnTo>
                  <a:pt x="151" y="666"/>
                </a:lnTo>
                <a:lnTo>
                  <a:pt x="152" y="667"/>
                </a:lnTo>
                <a:lnTo>
                  <a:pt x="152" y="667"/>
                </a:lnTo>
                <a:lnTo>
                  <a:pt x="152" y="668"/>
                </a:lnTo>
                <a:lnTo>
                  <a:pt x="153" y="668"/>
                </a:lnTo>
                <a:lnTo>
                  <a:pt x="154" y="668"/>
                </a:lnTo>
                <a:lnTo>
                  <a:pt x="155" y="669"/>
                </a:lnTo>
                <a:lnTo>
                  <a:pt x="155" y="669"/>
                </a:lnTo>
                <a:lnTo>
                  <a:pt x="155" y="669"/>
                </a:lnTo>
                <a:lnTo>
                  <a:pt x="156" y="669"/>
                </a:lnTo>
                <a:lnTo>
                  <a:pt x="157" y="669"/>
                </a:lnTo>
                <a:lnTo>
                  <a:pt x="158" y="669"/>
                </a:lnTo>
                <a:lnTo>
                  <a:pt x="159" y="669"/>
                </a:lnTo>
                <a:lnTo>
                  <a:pt x="160" y="669"/>
                </a:lnTo>
                <a:lnTo>
                  <a:pt x="160" y="669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2" y="669"/>
                </a:lnTo>
                <a:lnTo>
                  <a:pt x="162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69"/>
                </a:lnTo>
                <a:lnTo>
                  <a:pt x="163" y="670"/>
                </a:lnTo>
                <a:lnTo>
                  <a:pt x="163" y="670"/>
                </a:lnTo>
                <a:lnTo>
                  <a:pt x="163" y="671"/>
                </a:lnTo>
                <a:lnTo>
                  <a:pt x="163" y="671"/>
                </a:lnTo>
                <a:lnTo>
                  <a:pt x="163" y="671"/>
                </a:lnTo>
                <a:lnTo>
                  <a:pt x="164" y="672"/>
                </a:lnTo>
                <a:lnTo>
                  <a:pt x="164" y="673"/>
                </a:lnTo>
                <a:lnTo>
                  <a:pt x="164" y="673"/>
                </a:lnTo>
                <a:lnTo>
                  <a:pt x="164" y="674"/>
                </a:lnTo>
                <a:lnTo>
                  <a:pt x="164" y="674"/>
                </a:lnTo>
                <a:lnTo>
                  <a:pt x="164" y="676"/>
                </a:lnTo>
                <a:lnTo>
                  <a:pt x="164" y="677"/>
                </a:lnTo>
                <a:lnTo>
                  <a:pt x="163" y="677"/>
                </a:lnTo>
                <a:lnTo>
                  <a:pt x="163" y="677"/>
                </a:lnTo>
                <a:lnTo>
                  <a:pt x="163" y="679"/>
                </a:lnTo>
                <a:lnTo>
                  <a:pt x="162" y="680"/>
                </a:lnTo>
                <a:lnTo>
                  <a:pt x="161" y="681"/>
                </a:lnTo>
                <a:lnTo>
                  <a:pt x="161" y="681"/>
                </a:lnTo>
                <a:lnTo>
                  <a:pt x="161" y="681"/>
                </a:lnTo>
                <a:lnTo>
                  <a:pt x="160" y="681"/>
                </a:lnTo>
                <a:lnTo>
                  <a:pt x="159" y="682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3"/>
                </a:lnTo>
                <a:lnTo>
                  <a:pt x="159" y="684"/>
                </a:lnTo>
                <a:lnTo>
                  <a:pt x="159" y="685"/>
                </a:lnTo>
                <a:lnTo>
                  <a:pt x="160" y="686"/>
                </a:lnTo>
                <a:lnTo>
                  <a:pt x="160" y="687"/>
                </a:lnTo>
                <a:lnTo>
                  <a:pt x="161" y="687"/>
                </a:lnTo>
                <a:lnTo>
                  <a:pt x="160" y="689"/>
                </a:lnTo>
                <a:lnTo>
                  <a:pt x="158" y="692"/>
                </a:lnTo>
                <a:lnTo>
                  <a:pt x="159" y="699"/>
                </a:lnTo>
                <a:lnTo>
                  <a:pt x="160" y="700"/>
                </a:lnTo>
                <a:lnTo>
                  <a:pt x="161" y="701"/>
                </a:lnTo>
                <a:lnTo>
                  <a:pt x="161" y="701"/>
                </a:lnTo>
                <a:lnTo>
                  <a:pt x="161" y="703"/>
                </a:lnTo>
                <a:lnTo>
                  <a:pt x="163" y="709"/>
                </a:lnTo>
                <a:lnTo>
                  <a:pt x="162" y="709"/>
                </a:lnTo>
                <a:lnTo>
                  <a:pt x="162" y="711"/>
                </a:lnTo>
                <a:lnTo>
                  <a:pt x="168" y="714"/>
                </a:lnTo>
                <a:lnTo>
                  <a:pt x="168" y="714"/>
                </a:lnTo>
                <a:lnTo>
                  <a:pt x="169" y="714"/>
                </a:lnTo>
                <a:lnTo>
                  <a:pt x="172" y="713"/>
                </a:lnTo>
                <a:lnTo>
                  <a:pt x="173" y="712"/>
                </a:lnTo>
                <a:lnTo>
                  <a:pt x="175" y="711"/>
                </a:lnTo>
                <a:lnTo>
                  <a:pt x="177" y="710"/>
                </a:lnTo>
                <a:lnTo>
                  <a:pt x="178" y="710"/>
                </a:lnTo>
                <a:lnTo>
                  <a:pt x="179" y="710"/>
                </a:lnTo>
                <a:lnTo>
                  <a:pt x="181" y="709"/>
                </a:lnTo>
                <a:lnTo>
                  <a:pt x="181" y="708"/>
                </a:lnTo>
                <a:lnTo>
                  <a:pt x="182" y="708"/>
                </a:lnTo>
                <a:lnTo>
                  <a:pt x="183" y="707"/>
                </a:lnTo>
                <a:lnTo>
                  <a:pt x="185" y="706"/>
                </a:lnTo>
                <a:lnTo>
                  <a:pt x="186" y="706"/>
                </a:lnTo>
                <a:lnTo>
                  <a:pt x="187" y="706"/>
                </a:lnTo>
                <a:lnTo>
                  <a:pt x="187" y="704"/>
                </a:lnTo>
                <a:lnTo>
                  <a:pt x="188" y="703"/>
                </a:lnTo>
                <a:lnTo>
                  <a:pt x="189" y="703"/>
                </a:lnTo>
                <a:lnTo>
                  <a:pt x="189" y="703"/>
                </a:lnTo>
                <a:lnTo>
                  <a:pt x="191" y="703"/>
                </a:lnTo>
                <a:lnTo>
                  <a:pt x="191" y="702"/>
                </a:lnTo>
                <a:lnTo>
                  <a:pt x="192" y="702"/>
                </a:lnTo>
                <a:lnTo>
                  <a:pt x="193" y="702"/>
                </a:lnTo>
                <a:lnTo>
                  <a:pt x="195" y="701"/>
                </a:lnTo>
                <a:lnTo>
                  <a:pt x="195" y="701"/>
                </a:lnTo>
                <a:lnTo>
                  <a:pt x="196" y="701"/>
                </a:lnTo>
                <a:lnTo>
                  <a:pt x="197" y="701"/>
                </a:lnTo>
                <a:lnTo>
                  <a:pt x="198" y="702"/>
                </a:lnTo>
                <a:lnTo>
                  <a:pt x="198" y="703"/>
                </a:lnTo>
                <a:lnTo>
                  <a:pt x="199" y="703"/>
                </a:lnTo>
                <a:lnTo>
                  <a:pt x="199" y="703"/>
                </a:lnTo>
                <a:lnTo>
                  <a:pt x="200" y="703"/>
                </a:lnTo>
                <a:lnTo>
                  <a:pt x="200" y="703"/>
                </a:lnTo>
                <a:lnTo>
                  <a:pt x="200" y="704"/>
                </a:lnTo>
                <a:lnTo>
                  <a:pt x="200" y="705"/>
                </a:lnTo>
                <a:lnTo>
                  <a:pt x="200" y="705"/>
                </a:lnTo>
                <a:lnTo>
                  <a:pt x="201" y="705"/>
                </a:lnTo>
                <a:lnTo>
                  <a:pt x="200" y="705"/>
                </a:lnTo>
                <a:lnTo>
                  <a:pt x="201" y="706"/>
                </a:lnTo>
                <a:lnTo>
                  <a:pt x="201" y="706"/>
                </a:lnTo>
                <a:lnTo>
                  <a:pt x="201" y="706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1" y="707"/>
                </a:lnTo>
                <a:lnTo>
                  <a:pt x="202" y="707"/>
                </a:lnTo>
                <a:lnTo>
                  <a:pt x="202" y="707"/>
                </a:lnTo>
                <a:lnTo>
                  <a:pt x="203" y="707"/>
                </a:lnTo>
                <a:lnTo>
                  <a:pt x="202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8"/>
                </a:lnTo>
                <a:lnTo>
                  <a:pt x="203" y="709"/>
                </a:lnTo>
                <a:lnTo>
                  <a:pt x="203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09"/>
                </a:lnTo>
                <a:lnTo>
                  <a:pt x="202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0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3" y="711"/>
                </a:lnTo>
                <a:lnTo>
                  <a:pt x="204" y="711"/>
                </a:lnTo>
                <a:lnTo>
                  <a:pt x="204" y="712"/>
                </a:lnTo>
                <a:lnTo>
                  <a:pt x="205" y="712"/>
                </a:lnTo>
                <a:lnTo>
                  <a:pt x="206" y="711"/>
                </a:lnTo>
                <a:lnTo>
                  <a:pt x="209" y="709"/>
                </a:lnTo>
                <a:lnTo>
                  <a:pt x="209" y="709"/>
                </a:lnTo>
                <a:lnTo>
                  <a:pt x="209" y="709"/>
                </a:lnTo>
                <a:lnTo>
                  <a:pt x="210" y="708"/>
                </a:lnTo>
                <a:lnTo>
                  <a:pt x="211" y="707"/>
                </a:lnTo>
                <a:lnTo>
                  <a:pt x="211" y="707"/>
                </a:lnTo>
                <a:lnTo>
                  <a:pt x="212" y="706"/>
                </a:lnTo>
                <a:lnTo>
                  <a:pt x="214" y="705"/>
                </a:lnTo>
                <a:lnTo>
                  <a:pt x="216" y="703"/>
                </a:lnTo>
                <a:lnTo>
                  <a:pt x="219" y="701"/>
                </a:lnTo>
                <a:lnTo>
                  <a:pt x="220" y="701"/>
                </a:lnTo>
                <a:lnTo>
                  <a:pt x="220" y="700"/>
                </a:lnTo>
                <a:lnTo>
                  <a:pt x="221" y="700"/>
                </a:lnTo>
                <a:lnTo>
                  <a:pt x="221" y="700"/>
                </a:lnTo>
                <a:lnTo>
                  <a:pt x="221" y="699"/>
                </a:lnTo>
                <a:lnTo>
                  <a:pt x="223" y="699"/>
                </a:lnTo>
                <a:lnTo>
                  <a:pt x="224" y="697"/>
                </a:lnTo>
                <a:lnTo>
                  <a:pt x="226" y="696"/>
                </a:lnTo>
                <a:lnTo>
                  <a:pt x="227" y="696"/>
                </a:lnTo>
                <a:lnTo>
                  <a:pt x="229" y="693"/>
                </a:lnTo>
                <a:lnTo>
                  <a:pt x="229" y="693"/>
                </a:lnTo>
                <a:lnTo>
                  <a:pt x="231" y="692"/>
                </a:lnTo>
                <a:lnTo>
                  <a:pt x="231" y="691"/>
                </a:lnTo>
                <a:lnTo>
                  <a:pt x="232" y="691"/>
                </a:lnTo>
                <a:lnTo>
                  <a:pt x="233" y="691"/>
                </a:lnTo>
                <a:lnTo>
                  <a:pt x="233" y="690"/>
                </a:lnTo>
                <a:lnTo>
                  <a:pt x="234" y="690"/>
                </a:lnTo>
                <a:lnTo>
                  <a:pt x="234" y="690"/>
                </a:lnTo>
                <a:lnTo>
                  <a:pt x="236" y="690"/>
                </a:lnTo>
                <a:lnTo>
                  <a:pt x="237" y="689"/>
                </a:lnTo>
                <a:lnTo>
                  <a:pt x="239" y="689"/>
                </a:lnTo>
                <a:lnTo>
                  <a:pt x="241" y="689"/>
                </a:lnTo>
                <a:lnTo>
                  <a:pt x="244" y="687"/>
                </a:lnTo>
                <a:lnTo>
                  <a:pt x="245" y="687"/>
                </a:lnTo>
                <a:lnTo>
                  <a:pt x="246" y="687"/>
                </a:lnTo>
                <a:lnTo>
                  <a:pt x="249" y="685"/>
                </a:lnTo>
                <a:lnTo>
                  <a:pt x="250" y="684"/>
                </a:lnTo>
                <a:lnTo>
                  <a:pt x="250" y="684"/>
                </a:lnTo>
                <a:lnTo>
                  <a:pt x="251" y="683"/>
                </a:lnTo>
                <a:lnTo>
                  <a:pt x="253" y="682"/>
                </a:lnTo>
                <a:lnTo>
                  <a:pt x="254" y="681"/>
                </a:lnTo>
                <a:lnTo>
                  <a:pt x="255" y="680"/>
                </a:lnTo>
                <a:lnTo>
                  <a:pt x="255" y="679"/>
                </a:lnTo>
                <a:lnTo>
                  <a:pt x="255" y="679"/>
                </a:lnTo>
                <a:lnTo>
                  <a:pt x="255" y="678"/>
                </a:lnTo>
                <a:lnTo>
                  <a:pt x="257" y="677"/>
                </a:lnTo>
                <a:lnTo>
                  <a:pt x="257" y="677"/>
                </a:lnTo>
                <a:lnTo>
                  <a:pt x="258" y="677"/>
                </a:lnTo>
                <a:lnTo>
                  <a:pt x="259" y="676"/>
                </a:lnTo>
                <a:lnTo>
                  <a:pt x="259" y="676"/>
                </a:lnTo>
                <a:lnTo>
                  <a:pt x="260" y="675"/>
                </a:lnTo>
                <a:lnTo>
                  <a:pt x="261" y="675"/>
                </a:lnTo>
                <a:lnTo>
                  <a:pt x="261" y="674"/>
                </a:lnTo>
                <a:lnTo>
                  <a:pt x="262" y="674"/>
                </a:lnTo>
                <a:lnTo>
                  <a:pt x="263" y="673"/>
                </a:lnTo>
                <a:lnTo>
                  <a:pt x="263" y="673"/>
                </a:lnTo>
                <a:lnTo>
                  <a:pt x="264" y="672"/>
                </a:lnTo>
                <a:lnTo>
                  <a:pt x="265" y="672"/>
                </a:lnTo>
                <a:lnTo>
                  <a:pt x="265" y="671"/>
                </a:lnTo>
                <a:lnTo>
                  <a:pt x="265" y="671"/>
                </a:lnTo>
                <a:lnTo>
                  <a:pt x="267" y="669"/>
                </a:lnTo>
                <a:lnTo>
                  <a:pt x="267" y="669"/>
                </a:lnTo>
                <a:lnTo>
                  <a:pt x="268" y="667"/>
                </a:lnTo>
                <a:lnTo>
                  <a:pt x="269" y="666"/>
                </a:lnTo>
                <a:lnTo>
                  <a:pt x="270" y="665"/>
                </a:lnTo>
                <a:lnTo>
                  <a:pt x="271" y="665"/>
                </a:lnTo>
                <a:lnTo>
                  <a:pt x="271" y="664"/>
                </a:lnTo>
                <a:lnTo>
                  <a:pt x="272" y="663"/>
                </a:lnTo>
                <a:lnTo>
                  <a:pt x="272" y="662"/>
                </a:lnTo>
                <a:lnTo>
                  <a:pt x="273" y="662"/>
                </a:lnTo>
                <a:lnTo>
                  <a:pt x="273" y="661"/>
                </a:lnTo>
                <a:lnTo>
                  <a:pt x="273" y="661"/>
                </a:lnTo>
                <a:lnTo>
                  <a:pt x="274" y="661"/>
                </a:lnTo>
                <a:lnTo>
                  <a:pt x="275" y="660"/>
                </a:lnTo>
                <a:lnTo>
                  <a:pt x="276" y="659"/>
                </a:lnTo>
                <a:lnTo>
                  <a:pt x="276" y="659"/>
                </a:lnTo>
                <a:lnTo>
                  <a:pt x="277" y="659"/>
                </a:lnTo>
                <a:lnTo>
                  <a:pt x="277" y="659"/>
                </a:lnTo>
                <a:lnTo>
                  <a:pt x="277" y="658"/>
                </a:lnTo>
                <a:lnTo>
                  <a:pt x="278" y="658"/>
                </a:lnTo>
                <a:lnTo>
                  <a:pt x="278" y="657"/>
                </a:lnTo>
                <a:lnTo>
                  <a:pt x="279" y="657"/>
                </a:lnTo>
                <a:lnTo>
                  <a:pt x="279" y="657"/>
                </a:lnTo>
                <a:lnTo>
                  <a:pt x="279" y="657"/>
                </a:lnTo>
                <a:lnTo>
                  <a:pt x="280" y="657"/>
                </a:lnTo>
                <a:lnTo>
                  <a:pt x="280" y="656"/>
                </a:lnTo>
                <a:lnTo>
                  <a:pt x="281" y="656"/>
                </a:lnTo>
                <a:lnTo>
                  <a:pt x="282" y="655"/>
                </a:lnTo>
                <a:lnTo>
                  <a:pt x="284" y="655"/>
                </a:lnTo>
                <a:lnTo>
                  <a:pt x="287" y="655"/>
                </a:lnTo>
                <a:lnTo>
                  <a:pt x="288" y="655"/>
                </a:lnTo>
                <a:lnTo>
                  <a:pt x="289" y="656"/>
                </a:lnTo>
                <a:lnTo>
                  <a:pt x="291" y="656"/>
                </a:lnTo>
                <a:lnTo>
                  <a:pt x="292" y="656"/>
                </a:lnTo>
                <a:lnTo>
                  <a:pt x="293" y="656"/>
                </a:lnTo>
                <a:lnTo>
                  <a:pt x="294" y="655"/>
                </a:lnTo>
                <a:lnTo>
                  <a:pt x="295" y="655"/>
                </a:lnTo>
                <a:lnTo>
                  <a:pt x="297" y="654"/>
                </a:lnTo>
                <a:lnTo>
                  <a:pt x="298" y="653"/>
                </a:lnTo>
                <a:lnTo>
                  <a:pt x="299" y="652"/>
                </a:lnTo>
                <a:lnTo>
                  <a:pt x="300" y="652"/>
                </a:lnTo>
                <a:lnTo>
                  <a:pt x="301" y="652"/>
                </a:lnTo>
                <a:lnTo>
                  <a:pt x="303" y="652"/>
                </a:lnTo>
                <a:lnTo>
                  <a:pt x="303" y="653"/>
                </a:lnTo>
                <a:lnTo>
                  <a:pt x="304" y="653"/>
                </a:lnTo>
                <a:lnTo>
                  <a:pt x="305" y="653"/>
                </a:lnTo>
                <a:lnTo>
                  <a:pt x="306" y="653"/>
                </a:lnTo>
                <a:lnTo>
                  <a:pt x="306" y="653"/>
                </a:lnTo>
                <a:lnTo>
                  <a:pt x="307" y="654"/>
                </a:lnTo>
                <a:lnTo>
                  <a:pt x="307" y="654"/>
                </a:lnTo>
                <a:lnTo>
                  <a:pt x="307" y="655"/>
                </a:lnTo>
                <a:lnTo>
                  <a:pt x="307" y="655"/>
                </a:lnTo>
                <a:lnTo>
                  <a:pt x="307" y="656"/>
                </a:lnTo>
                <a:lnTo>
                  <a:pt x="307" y="656"/>
                </a:lnTo>
                <a:lnTo>
                  <a:pt x="307" y="657"/>
                </a:lnTo>
                <a:lnTo>
                  <a:pt x="307" y="657"/>
                </a:lnTo>
                <a:lnTo>
                  <a:pt x="308" y="658"/>
                </a:lnTo>
                <a:lnTo>
                  <a:pt x="308" y="659"/>
                </a:lnTo>
                <a:lnTo>
                  <a:pt x="309" y="661"/>
                </a:lnTo>
                <a:lnTo>
                  <a:pt x="309" y="661"/>
                </a:lnTo>
                <a:lnTo>
                  <a:pt x="309" y="662"/>
                </a:lnTo>
                <a:lnTo>
                  <a:pt x="311" y="663"/>
                </a:lnTo>
                <a:lnTo>
                  <a:pt x="312" y="665"/>
                </a:lnTo>
                <a:lnTo>
                  <a:pt x="313" y="666"/>
                </a:lnTo>
                <a:lnTo>
                  <a:pt x="313" y="666"/>
                </a:lnTo>
                <a:lnTo>
                  <a:pt x="314" y="666"/>
                </a:lnTo>
                <a:lnTo>
                  <a:pt x="315" y="666"/>
                </a:lnTo>
                <a:lnTo>
                  <a:pt x="315" y="667"/>
                </a:lnTo>
                <a:lnTo>
                  <a:pt x="315" y="667"/>
                </a:lnTo>
                <a:lnTo>
                  <a:pt x="316" y="667"/>
                </a:lnTo>
                <a:lnTo>
                  <a:pt x="316" y="667"/>
                </a:lnTo>
                <a:lnTo>
                  <a:pt x="316" y="667"/>
                </a:lnTo>
                <a:lnTo>
                  <a:pt x="317" y="667"/>
                </a:lnTo>
                <a:lnTo>
                  <a:pt x="317" y="667"/>
                </a:lnTo>
                <a:lnTo>
                  <a:pt x="317" y="667"/>
                </a:lnTo>
                <a:lnTo>
                  <a:pt x="318" y="667"/>
                </a:lnTo>
                <a:lnTo>
                  <a:pt x="319" y="667"/>
                </a:lnTo>
                <a:lnTo>
                  <a:pt x="320" y="667"/>
                </a:lnTo>
                <a:lnTo>
                  <a:pt x="320" y="667"/>
                </a:lnTo>
                <a:lnTo>
                  <a:pt x="321" y="667"/>
                </a:lnTo>
                <a:lnTo>
                  <a:pt x="322" y="667"/>
                </a:lnTo>
                <a:lnTo>
                  <a:pt x="323" y="666"/>
                </a:lnTo>
                <a:lnTo>
                  <a:pt x="323" y="666"/>
                </a:lnTo>
                <a:lnTo>
                  <a:pt x="323" y="666"/>
                </a:lnTo>
                <a:lnTo>
                  <a:pt x="324" y="666"/>
                </a:lnTo>
                <a:lnTo>
                  <a:pt x="324" y="665"/>
                </a:lnTo>
                <a:lnTo>
                  <a:pt x="325" y="665"/>
                </a:lnTo>
                <a:lnTo>
                  <a:pt x="326" y="665"/>
                </a:lnTo>
                <a:lnTo>
                  <a:pt x="327" y="664"/>
                </a:lnTo>
                <a:lnTo>
                  <a:pt x="327" y="664"/>
                </a:lnTo>
                <a:lnTo>
                  <a:pt x="328" y="663"/>
                </a:lnTo>
                <a:lnTo>
                  <a:pt x="329" y="663"/>
                </a:lnTo>
                <a:lnTo>
                  <a:pt x="329" y="662"/>
                </a:lnTo>
                <a:lnTo>
                  <a:pt x="329" y="662"/>
                </a:lnTo>
                <a:lnTo>
                  <a:pt x="330" y="659"/>
                </a:lnTo>
                <a:lnTo>
                  <a:pt x="331" y="658"/>
                </a:lnTo>
                <a:lnTo>
                  <a:pt x="331" y="658"/>
                </a:lnTo>
                <a:lnTo>
                  <a:pt x="333" y="655"/>
                </a:lnTo>
                <a:lnTo>
                  <a:pt x="333" y="654"/>
                </a:lnTo>
                <a:lnTo>
                  <a:pt x="333" y="654"/>
                </a:lnTo>
                <a:lnTo>
                  <a:pt x="333" y="653"/>
                </a:lnTo>
                <a:lnTo>
                  <a:pt x="333" y="652"/>
                </a:lnTo>
                <a:lnTo>
                  <a:pt x="333" y="647"/>
                </a:lnTo>
                <a:lnTo>
                  <a:pt x="334" y="642"/>
                </a:lnTo>
                <a:lnTo>
                  <a:pt x="334" y="641"/>
                </a:lnTo>
                <a:lnTo>
                  <a:pt x="334" y="638"/>
                </a:lnTo>
                <a:lnTo>
                  <a:pt x="334" y="634"/>
                </a:lnTo>
                <a:lnTo>
                  <a:pt x="334" y="633"/>
                </a:lnTo>
                <a:lnTo>
                  <a:pt x="334" y="630"/>
                </a:lnTo>
                <a:lnTo>
                  <a:pt x="335" y="629"/>
                </a:lnTo>
                <a:lnTo>
                  <a:pt x="335" y="627"/>
                </a:lnTo>
                <a:lnTo>
                  <a:pt x="336" y="625"/>
                </a:lnTo>
                <a:lnTo>
                  <a:pt x="338" y="623"/>
                </a:lnTo>
                <a:lnTo>
                  <a:pt x="338" y="622"/>
                </a:lnTo>
                <a:lnTo>
                  <a:pt x="339" y="619"/>
                </a:lnTo>
                <a:lnTo>
                  <a:pt x="339" y="618"/>
                </a:lnTo>
                <a:lnTo>
                  <a:pt x="341" y="616"/>
                </a:lnTo>
                <a:lnTo>
                  <a:pt x="341" y="614"/>
                </a:lnTo>
                <a:lnTo>
                  <a:pt x="341" y="607"/>
                </a:lnTo>
                <a:lnTo>
                  <a:pt x="341" y="606"/>
                </a:lnTo>
                <a:lnTo>
                  <a:pt x="340" y="602"/>
                </a:lnTo>
                <a:lnTo>
                  <a:pt x="339" y="598"/>
                </a:lnTo>
                <a:lnTo>
                  <a:pt x="339" y="597"/>
                </a:lnTo>
                <a:lnTo>
                  <a:pt x="340" y="595"/>
                </a:lnTo>
                <a:lnTo>
                  <a:pt x="342" y="593"/>
                </a:lnTo>
                <a:lnTo>
                  <a:pt x="343" y="591"/>
                </a:lnTo>
                <a:lnTo>
                  <a:pt x="344" y="590"/>
                </a:lnTo>
                <a:lnTo>
                  <a:pt x="345" y="589"/>
                </a:lnTo>
                <a:lnTo>
                  <a:pt x="347" y="589"/>
                </a:lnTo>
                <a:lnTo>
                  <a:pt x="349" y="589"/>
                </a:lnTo>
                <a:lnTo>
                  <a:pt x="351" y="589"/>
                </a:lnTo>
                <a:lnTo>
                  <a:pt x="352" y="587"/>
                </a:lnTo>
                <a:lnTo>
                  <a:pt x="352" y="586"/>
                </a:lnTo>
                <a:lnTo>
                  <a:pt x="352" y="575"/>
                </a:lnTo>
                <a:lnTo>
                  <a:pt x="351" y="574"/>
                </a:lnTo>
                <a:lnTo>
                  <a:pt x="351" y="571"/>
                </a:lnTo>
                <a:lnTo>
                  <a:pt x="350" y="571"/>
                </a:lnTo>
                <a:lnTo>
                  <a:pt x="347" y="563"/>
                </a:lnTo>
                <a:lnTo>
                  <a:pt x="347" y="562"/>
                </a:lnTo>
                <a:lnTo>
                  <a:pt x="346" y="561"/>
                </a:lnTo>
                <a:lnTo>
                  <a:pt x="346" y="559"/>
                </a:lnTo>
                <a:lnTo>
                  <a:pt x="347" y="556"/>
                </a:lnTo>
                <a:lnTo>
                  <a:pt x="347" y="555"/>
                </a:lnTo>
                <a:lnTo>
                  <a:pt x="348" y="553"/>
                </a:lnTo>
                <a:lnTo>
                  <a:pt x="349" y="550"/>
                </a:lnTo>
                <a:lnTo>
                  <a:pt x="349" y="549"/>
                </a:lnTo>
                <a:lnTo>
                  <a:pt x="348" y="549"/>
                </a:lnTo>
                <a:lnTo>
                  <a:pt x="347" y="548"/>
                </a:lnTo>
                <a:lnTo>
                  <a:pt x="347" y="548"/>
                </a:lnTo>
                <a:lnTo>
                  <a:pt x="347" y="547"/>
                </a:lnTo>
                <a:lnTo>
                  <a:pt x="346" y="546"/>
                </a:lnTo>
                <a:lnTo>
                  <a:pt x="346" y="545"/>
                </a:lnTo>
                <a:lnTo>
                  <a:pt x="346" y="545"/>
                </a:lnTo>
                <a:lnTo>
                  <a:pt x="345" y="545"/>
                </a:lnTo>
                <a:lnTo>
                  <a:pt x="345" y="544"/>
                </a:lnTo>
                <a:lnTo>
                  <a:pt x="345" y="544"/>
                </a:lnTo>
                <a:lnTo>
                  <a:pt x="345" y="543"/>
                </a:lnTo>
                <a:lnTo>
                  <a:pt x="344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3"/>
                </a:lnTo>
                <a:lnTo>
                  <a:pt x="345" y="542"/>
                </a:lnTo>
                <a:lnTo>
                  <a:pt x="346" y="542"/>
                </a:lnTo>
                <a:lnTo>
                  <a:pt x="346" y="542"/>
                </a:lnTo>
                <a:lnTo>
                  <a:pt x="347" y="542"/>
                </a:lnTo>
                <a:lnTo>
                  <a:pt x="347" y="542"/>
                </a:lnTo>
                <a:lnTo>
                  <a:pt x="347" y="541"/>
                </a:lnTo>
                <a:lnTo>
                  <a:pt x="348" y="541"/>
                </a:lnTo>
                <a:lnTo>
                  <a:pt x="348" y="541"/>
                </a:lnTo>
                <a:lnTo>
                  <a:pt x="348" y="541"/>
                </a:lnTo>
                <a:lnTo>
                  <a:pt x="349" y="541"/>
                </a:lnTo>
                <a:lnTo>
                  <a:pt x="350" y="539"/>
                </a:lnTo>
                <a:lnTo>
                  <a:pt x="350" y="539"/>
                </a:lnTo>
                <a:lnTo>
                  <a:pt x="351" y="539"/>
                </a:lnTo>
                <a:lnTo>
                  <a:pt x="351" y="538"/>
                </a:lnTo>
                <a:lnTo>
                  <a:pt x="351" y="538"/>
                </a:lnTo>
                <a:lnTo>
                  <a:pt x="351" y="537"/>
                </a:lnTo>
                <a:lnTo>
                  <a:pt x="351" y="537"/>
                </a:lnTo>
                <a:lnTo>
                  <a:pt x="351" y="537"/>
                </a:lnTo>
                <a:lnTo>
                  <a:pt x="351" y="536"/>
                </a:lnTo>
                <a:lnTo>
                  <a:pt x="352" y="535"/>
                </a:lnTo>
                <a:lnTo>
                  <a:pt x="351" y="534"/>
                </a:lnTo>
                <a:lnTo>
                  <a:pt x="351" y="533"/>
                </a:lnTo>
                <a:lnTo>
                  <a:pt x="351" y="533"/>
                </a:lnTo>
                <a:lnTo>
                  <a:pt x="351" y="533"/>
                </a:lnTo>
                <a:lnTo>
                  <a:pt x="351" y="532"/>
                </a:lnTo>
                <a:lnTo>
                  <a:pt x="352" y="532"/>
                </a:lnTo>
                <a:lnTo>
                  <a:pt x="352" y="532"/>
                </a:lnTo>
                <a:lnTo>
                  <a:pt x="353" y="532"/>
                </a:lnTo>
                <a:lnTo>
                  <a:pt x="353" y="532"/>
                </a:lnTo>
                <a:lnTo>
                  <a:pt x="354" y="533"/>
                </a:lnTo>
                <a:lnTo>
                  <a:pt x="355" y="533"/>
                </a:lnTo>
                <a:lnTo>
                  <a:pt x="356" y="533"/>
                </a:lnTo>
                <a:lnTo>
                  <a:pt x="356" y="533"/>
                </a:lnTo>
                <a:lnTo>
                  <a:pt x="357" y="533"/>
                </a:lnTo>
                <a:lnTo>
                  <a:pt x="360" y="535"/>
                </a:lnTo>
                <a:lnTo>
                  <a:pt x="363" y="536"/>
                </a:lnTo>
                <a:lnTo>
                  <a:pt x="365" y="539"/>
                </a:lnTo>
                <a:lnTo>
                  <a:pt x="365" y="540"/>
                </a:lnTo>
                <a:lnTo>
                  <a:pt x="366" y="540"/>
                </a:lnTo>
                <a:lnTo>
                  <a:pt x="369" y="542"/>
                </a:lnTo>
                <a:lnTo>
                  <a:pt x="372" y="544"/>
                </a:lnTo>
                <a:lnTo>
                  <a:pt x="373" y="544"/>
                </a:lnTo>
                <a:lnTo>
                  <a:pt x="381" y="549"/>
                </a:lnTo>
                <a:lnTo>
                  <a:pt x="387" y="546"/>
                </a:lnTo>
                <a:lnTo>
                  <a:pt x="388" y="546"/>
                </a:lnTo>
                <a:lnTo>
                  <a:pt x="388" y="545"/>
                </a:lnTo>
                <a:lnTo>
                  <a:pt x="389" y="545"/>
                </a:lnTo>
                <a:lnTo>
                  <a:pt x="389" y="545"/>
                </a:lnTo>
                <a:lnTo>
                  <a:pt x="389" y="545"/>
                </a:lnTo>
                <a:lnTo>
                  <a:pt x="390" y="544"/>
                </a:lnTo>
                <a:lnTo>
                  <a:pt x="395" y="541"/>
                </a:lnTo>
                <a:lnTo>
                  <a:pt x="401" y="537"/>
                </a:lnTo>
                <a:lnTo>
                  <a:pt x="405" y="534"/>
                </a:lnTo>
                <a:lnTo>
                  <a:pt x="410" y="526"/>
                </a:lnTo>
                <a:lnTo>
                  <a:pt x="410" y="526"/>
                </a:lnTo>
                <a:lnTo>
                  <a:pt x="421" y="524"/>
                </a:lnTo>
                <a:lnTo>
                  <a:pt x="423" y="523"/>
                </a:lnTo>
                <a:lnTo>
                  <a:pt x="423" y="521"/>
                </a:lnTo>
                <a:lnTo>
                  <a:pt x="423" y="520"/>
                </a:lnTo>
                <a:lnTo>
                  <a:pt x="426" y="513"/>
                </a:lnTo>
                <a:lnTo>
                  <a:pt x="427" y="509"/>
                </a:lnTo>
                <a:lnTo>
                  <a:pt x="423" y="505"/>
                </a:lnTo>
                <a:lnTo>
                  <a:pt x="421" y="506"/>
                </a:lnTo>
                <a:lnTo>
                  <a:pt x="420" y="506"/>
                </a:lnTo>
                <a:lnTo>
                  <a:pt x="420" y="506"/>
                </a:lnTo>
                <a:lnTo>
                  <a:pt x="420" y="506"/>
                </a:lnTo>
                <a:lnTo>
                  <a:pt x="419" y="506"/>
                </a:lnTo>
                <a:lnTo>
                  <a:pt x="419" y="506"/>
                </a:lnTo>
                <a:lnTo>
                  <a:pt x="419" y="506"/>
                </a:lnTo>
                <a:lnTo>
                  <a:pt x="417" y="504"/>
                </a:lnTo>
                <a:lnTo>
                  <a:pt x="417" y="504"/>
                </a:lnTo>
                <a:lnTo>
                  <a:pt x="417" y="503"/>
                </a:lnTo>
                <a:lnTo>
                  <a:pt x="417" y="502"/>
                </a:lnTo>
                <a:lnTo>
                  <a:pt x="417" y="500"/>
                </a:lnTo>
                <a:lnTo>
                  <a:pt x="416" y="499"/>
                </a:lnTo>
                <a:lnTo>
                  <a:pt x="413" y="497"/>
                </a:lnTo>
                <a:lnTo>
                  <a:pt x="413" y="496"/>
                </a:lnTo>
                <a:lnTo>
                  <a:pt x="413" y="496"/>
                </a:lnTo>
                <a:lnTo>
                  <a:pt x="414" y="495"/>
                </a:lnTo>
                <a:lnTo>
                  <a:pt x="415" y="494"/>
                </a:lnTo>
                <a:lnTo>
                  <a:pt x="415" y="494"/>
                </a:lnTo>
                <a:lnTo>
                  <a:pt x="417" y="493"/>
                </a:lnTo>
                <a:lnTo>
                  <a:pt x="417" y="493"/>
                </a:lnTo>
                <a:lnTo>
                  <a:pt x="420" y="491"/>
                </a:lnTo>
                <a:lnTo>
                  <a:pt x="420" y="491"/>
                </a:lnTo>
                <a:lnTo>
                  <a:pt x="420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1" y="491"/>
                </a:lnTo>
                <a:lnTo>
                  <a:pt x="422" y="491"/>
                </a:lnTo>
                <a:lnTo>
                  <a:pt x="427" y="478"/>
                </a:lnTo>
                <a:lnTo>
                  <a:pt x="427" y="477"/>
                </a:lnTo>
                <a:lnTo>
                  <a:pt x="426" y="477"/>
                </a:lnTo>
                <a:lnTo>
                  <a:pt x="426" y="476"/>
                </a:lnTo>
                <a:lnTo>
                  <a:pt x="425" y="475"/>
                </a:lnTo>
                <a:lnTo>
                  <a:pt x="425" y="474"/>
                </a:lnTo>
                <a:lnTo>
                  <a:pt x="425" y="473"/>
                </a:lnTo>
                <a:lnTo>
                  <a:pt x="424" y="473"/>
                </a:lnTo>
                <a:lnTo>
                  <a:pt x="424" y="472"/>
                </a:lnTo>
                <a:lnTo>
                  <a:pt x="423" y="471"/>
                </a:lnTo>
                <a:lnTo>
                  <a:pt x="422" y="471"/>
                </a:lnTo>
                <a:lnTo>
                  <a:pt x="422" y="470"/>
                </a:lnTo>
                <a:lnTo>
                  <a:pt x="421" y="470"/>
                </a:lnTo>
                <a:lnTo>
                  <a:pt x="421" y="470"/>
                </a:lnTo>
                <a:lnTo>
                  <a:pt x="420" y="469"/>
                </a:lnTo>
                <a:lnTo>
                  <a:pt x="420" y="469"/>
                </a:lnTo>
                <a:lnTo>
                  <a:pt x="419" y="469"/>
                </a:lnTo>
                <a:lnTo>
                  <a:pt x="419" y="469"/>
                </a:lnTo>
                <a:lnTo>
                  <a:pt x="419" y="468"/>
                </a:lnTo>
                <a:lnTo>
                  <a:pt x="419" y="468"/>
                </a:lnTo>
                <a:lnTo>
                  <a:pt x="419" y="467"/>
                </a:lnTo>
                <a:lnTo>
                  <a:pt x="419" y="467"/>
                </a:lnTo>
                <a:lnTo>
                  <a:pt x="418" y="467"/>
                </a:lnTo>
                <a:lnTo>
                  <a:pt x="418" y="467"/>
                </a:lnTo>
                <a:lnTo>
                  <a:pt x="418" y="466"/>
                </a:lnTo>
                <a:lnTo>
                  <a:pt x="419" y="466"/>
                </a:lnTo>
                <a:lnTo>
                  <a:pt x="419" y="466"/>
                </a:lnTo>
                <a:lnTo>
                  <a:pt x="419" y="465"/>
                </a:lnTo>
                <a:lnTo>
                  <a:pt x="419" y="465"/>
                </a:lnTo>
                <a:lnTo>
                  <a:pt x="419" y="465"/>
                </a:lnTo>
                <a:lnTo>
                  <a:pt x="419" y="464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2" y="462"/>
                </a:lnTo>
                <a:lnTo>
                  <a:pt x="422" y="462"/>
                </a:lnTo>
                <a:lnTo>
                  <a:pt x="423" y="462"/>
                </a:lnTo>
                <a:lnTo>
                  <a:pt x="423" y="461"/>
                </a:lnTo>
                <a:lnTo>
                  <a:pt x="423" y="461"/>
                </a:lnTo>
                <a:lnTo>
                  <a:pt x="424" y="460"/>
                </a:lnTo>
                <a:lnTo>
                  <a:pt x="425" y="460"/>
                </a:lnTo>
                <a:lnTo>
                  <a:pt x="425" y="459"/>
                </a:lnTo>
                <a:lnTo>
                  <a:pt x="425" y="458"/>
                </a:lnTo>
                <a:lnTo>
                  <a:pt x="425" y="457"/>
                </a:lnTo>
                <a:lnTo>
                  <a:pt x="425" y="456"/>
                </a:lnTo>
                <a:lnTo>
                  <a:pt x="425" y="455"/>
                </a:lnTo>
                <a:lnTo>
                  <a:pt x="425" y="454"/>
                </a:lnTo>
                <a:lnTo>
                  <a:pt x="425" y="452"/>
                </a:lnTo>
                <a:lnTo>
                  <a:pt x="425" y="451"/>
                </a:lnTo>
                <a:lnTo>
                  <a:pt x="425" y="451"/>
                </a:lnTo>
                <a:lnTo>
                  <a:pt x="425" y="450"/>
                </a:lnTo>
                <a:lnTo>
                  <a:pt x="425" y="449"/>
                </a:lnTo>
                <a:lnTo>
                  <a:pt x="425" y="449"/>
                </a:lnTo>
                <a:lnTo>
                  <a:pt x="423" y="449"/>
                </a:lnTo>
                <a:lnTo>
                  <a:pt x="422" y="449"/>
                </a:lnTo>
                <a:lnTo>
                  <a:pt x="421" y="449"/>
                </a:lnTo>
                <a:lnTo>
                  <a:pt x="421" y="449"/>
                </a:lnTo>
                <a:lnTo>
                  <a:pt x="420" y="449"/>
                </a:lnTo>
                <a:lnTo>
                  <a:pt x="418" y="448"/>
                </a:lnTo>
                <a:lnTo>
                  <a:pt x="418" y="448"/>
                </a:lnTo>
                <a:lnTo>
                  <a:pt x="417" y="447"/>
                </a:lnTo>
                <a:lnTo>
                  <a:pt x="417" y="447"/>
                </a:lnTo>
                <a:lnTo>
                  <a:pt x="417" y="445"/>
                </a:lnTo>
                <a:lnTo>
                  <a:pt x="417" y="444"/>
                </a:lnTo>
                <a:lnTo>
                  <a:pt x="418" y="444"/>
                </a:lnTo>
                <a:lnTo>
                  <a:pt x="418" y="443"/>
                </a:lnTo>
                <a:lnTo>
                  <a:pt x="417" y="443"/>
                </a:lnTo>
                <a:lnTo>
                  <a:pt x="417" y="443"/>
                </a:lnTo>
                <a:lnTo>
                  <a:pt x="416" y="442"/>
                </a:lnTo>
                <a:lnTo>
                  <a:pt x="416" y="441"/>
                </a:lnTo>
                <a:lnTo>
                  <a:pt x="415" y="441"/>
                </a:lnTo>
                <a:lnTo>
                  <a:pt x="415" y="441"/>
                </a:lnTo>
                <a:lnTo>
                  <a:pt x="414" y="441"/>
                </a:lnTo>
                <a:lnTo>
                  <a:pt x="414" y="441"/>
                </a:lnTo>
                <a:lnTo>
                  <a:pt x="413" y="440"/>
                </a:lnTo>
                <a:lnTo>
                  <a:pt x="413" y="437"/>
                </a:lnTo>
                <a:lnTo>
                  <a:pt x="413" y="434"/>
                </a:lnTo>
                <a:lnTo>
                  <a:pt x="413" y="430"/>
                </a:lnTo>
                <a:lnTo>
                  <a:pt x="413" y="427"/>
                </a:lnTo>
                <a:lnTo>
                  <a:pt x="414" y="419"/>
                </a:lnTo>
                <a:lnTo>
                  <a:pt x="414" y="418"/>
                </a:lnTo>
                <a:lnTo>
                  <a:pt x="415" y="416"/>
                </a:lnTo>
                <a:lnTo>
                  <a:pt x="415" y="416"/>
                </a:lnTo>
                <a:lnTo>
                  <a:pt x="415" y="411"/>
                </a:lnTo>
                <a:lnTo>
                  <a:pt x="416" y="410"/>
                </a:lnTo>
                <a:lnTo>
                  <a:pt x="416" y="410"/>
                </a:lnTo>
                <a:lnTo>
                  <a:pt x="415" y="410"/>
                </a:lnTo>
                <a:lnTo>
                  <a:pt x="416" y="409"/>
                </a:lnTo>
                <a:lnTo>
                  <a:pt x="416" y="408"/>
                </a:lnTo>
                <a:lnTo>
                  <a:pt x="416" y="408"/>
                </a:lnTo>
                <a:lnTo>
                  <a:pt x="417" y="407"/>
                </a:lnTo>
                <a:lnTo>
                  <a:pt x="417" y="407"/>
                </a:lnTo>
                <a:lnTo>
                  <a:pt x="418" y="406"/>
                </a:lnTo>
                <a:lnTo>
                  <a:pt x="418" y="406"/>
                </a:lnTo>
                <a:lnTo>
                  <a:pt x="419" y="406"/>
                </a:lnTo>
                <a:lnTo>
                  <a:pt x="419" y="405"/>
                </a:lnTo>
                <a:lnTo>
                  <a:pt x="419" y="405"/>
                </a:lnTo>
                <a:lnTo>
                  <a:pt x="419" y="404"/>
                </a:lnTo>
                <a:lnTo>
                  <a:pt x="418" y="404"/>
                </a:lnTo>
                <a:lnTo>
                  <a:pt x="419" y="404"/>
                </a:lnTo>
                <a:lnTo>
                  <a:pt x="419" y="404"/>
                </a:lnTo>
                <a:lnTo>
                  <a:pt x="419" y="404"/>
                </a:lnTo>
                <a:lnTo>
                  <a:pt x="420" y="404"/>
                </a:lnTo>
                <a:lnTo>
                  <a:pt x="420" y="404"/>
                </a:lnTo>
                <a:lnTo>
                  <a:pt x="420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1" y="404"/>
                </a:lnTo>
                <a:lnTo>
                  <a:pt x="422" y="403"/>
                </a:lnTo>
                <a:lnTo>
                  <a:pt x="422" y="403"/>
                </a:lnTo>
                <a:lnTo>
                  <a:pt x="422" y="403"/>
                </a:lnTo>
                <a:lnTo>
                  <a:pt x="422" y="402"/>
                </a:lnTo>
                <a:lnTo>
                  <a:pt x="423" y="402"/>
                </a:lnTo>
                <a:lnTo>
                  <a:pt x="425" y="403"/>
                </a:lnTo>
                <a:lnTo>
                  <a:pt x="427" y="404"/>
                </a:lnTo>
                <a:lnTo>
                  <a:pt x="427" y="403"/>
                </a:lnTo>
                <a:lnTo>
                  <a:pt x="429" y="402"/>
                </a:lnTo>
                <a:lnTo>
                  <a:pt x="431" y="402"/>
                </a:lnTo>
                <a:lnTo>
                  <a:pt x="432" y="402"/>
                </a:lnTo>
                <a:lnTo>
                  <a:pt x="434" y="402"/>
                </a:lnTo>
                <a:lnTo>
                  <a:pt x="435" y="402"/>
                </a:lnTo>
                <a:lnTo>
                  <a:pt x="437" y="401"/>
                </a:lnTo>
                <a:lnTo>
                  <a:pt x="438" y="399"/>
                </a:lnTo>
                <a:lnTo>
                  <a:pt x="440" y="398"/>
                </a:lnTo>
                <a:lnTo>
                  <a:pt x="441" y="396"/>
                </a:lnTo>
                <a:lnTo>
                  <a:pt x="441" y="396"/>
                </a:lnTo>
                <a:lnTo>
                  <a:pt x="441" y="395"/>
                </a:lnTo>
                <a:lnTo>
                  <a:pt x="442" y="395"/>
                </a:lnTo>
                <a:lnTo>
                  <a:pt x="442" y="395"/>
                </a:lnTo>
                <a:lnTo>
                  <a:pt x="441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2" y="394"/>
                </a:lnTo>
                <a:lnTo>
                  <a:pt x="443" y="394"/>
                </a:lnTo>
                <a:lnTo>
                  <a:pt x="443" y="394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3" y="393"/>
                </a:lnTo>
                <a:lnTo>
                  <a:pt x="444" y="393"/>
                </a:lnTo>
                <a:lnTo>
                  <a:pt x="444" y="392"/>
                </a:lnTo>
                <a:lnTo>
                  <a:pt x="443" y="392"/>
                </a:lnTo>
                <a:lnTo>
                  <a:pt x="444" y="392"/>
                </a:lnTo>
                <a:lnTo>
                  <a:pt x="444" y="392"/>
                </a:lnTo>
                <a:lnTo>
                  <a:pt x="444" y="392"/>
                </a:lnTo>
                <a:lnTo>
                  <a:pt x="445" y="392"/>
                </a:lnTo>
                <a:lnTo>
                  <a:pt x="445" y="391"/>
                </a:lnTo>
                <a:lnTo>
                  <a:pt x="445" y="392"/>
                </a:lnTo>
                <a:lnTo>
                  <a:pt x="446" y="391"/>
                </a:lnTo>
                <a:lnTo>
                  <a:pt x="446" y="392"/>
                </a:lnTo>
                <a:lnTo>
                  <a:pt x="446" y="391"/>
                </a:lnTo>
                <a:lnTo>
                  <a:pt x="447" y="391"/>
                </a:lnTo>
                <a:lnTo>
                  <a:pt x="447" y="391"/>
                </a:lnTo>
                <a:lnTo>
                  <a:pt x="448" y="391"/>
                </a:lnTo>
                <a:lnTo>
                  <a:pt x="449" y="390"/>
                </a:lnTo>
                <a:lnTo>
                  <a:pt x="449" y="390"/>
                </a:lnTo>
                <a:lnTo>
                  <a:pt x="450" y="391"/>
                </a:lnTo>
                <a:lnTo>
                  <a:pt x="451" y="391"/>
                </a:lnTo>
                <a:lnTo>
                  <a:pt x="451" y="392"/>
                </a:lnTo>
                <a:lnTo>
                  <a:pt x="451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2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3" y="392"/>
                </a:lnTo>
                <a:lnTo>
                  <a:pt x="454" y="392"/>
                </a:lnTo>
                <a:lnTo>
                  <a:pt x="454" y="391"/>
                </a:lnTo>
                <a:lnTo>
                  <a:pt x="454" y="391"/>
                </a:lnTo>
                <a:lnTo>
                  <a:pt x="454" y="390"/>
                </a:lnTo>
                <a:lnTo>
                  <a:pt x="454" y="390"/>
                </a:lnTo>
                <a:lnTo>
                  <a:pt x="454" y="390"/>
                </a:lnTo>
                <a:lnTo>
                  <a:pt x="455" y="389"/>
                </a:lnTo>
                <a:lnTo>
                  <a:pt x="454" y="389"/>
                </a:lnTo>
                <a:lnTo>
                  <a:pt x="455" y="388"/>
                </a:lnTo>
                <a:lnTo>
                  <a:pt x="455" y="388"/>
                </a:lnTo>
                <a:lnTo>
                  <a:pt x="455" y="388"/>
                </a:lnTo>
                <a:lnTo>
                  <a:pt x="454" y="388"/>
                </a:lnTo>
                <a:lnTo>
                  <a:pt x="455" y="388"/>
                </a:lnTo>
                <a:lnTo>
                  <a:pt x="454" y="388"/>
                </a:lnTo>
                <a:lnTo>
                  <a:pt x="454" y="387"/>
                </a:lnTo>
                <a:lnTo>
                  <a:pt x="454" y="387"/>
                </a:lnTo>
                <a:lnTo>
                  <a:pt x="454" y="386"/>
                </a:lnTo>
                <a:lnTo>
                  <a:pt x="454" y="386"/>
                </a:lnTo>
                <a:lnTo>
                  <a:pt x="455" y="386"/>
                </a:lnTo>
                <a:lnTo>
                  <a:pt x="454" y="386"/>
                </a:lnTo>
                <a:lnTo>
                  <a:pt x="454" y="386"/>
                </a:lnTo>
                <a:lnTo>
                  <a:pt x="453" y="386"/>
                </a:lnTo>
                <a:lnTo>
                  <a:pt x="454" y="385"/>
                </a:lnTo>
                <a:lnTo>
                  <a:pt x="454" y="385"/>
                </a:lnTo>
                <a:lnTo>
                  <a:pt x="454" y="384"/>
                </a:lnTo>
                <a:lnTo>
                  <a:pt x="455" y="384"/>
                </a:lnTo>
                <a:lnTo>
                  <a:pt x="454" y="384"/>
                </a:lnTo>
                <a:lnTo>
                  <a:pt x="454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3"/>
                </a:lnTo>
                <a:lnTo>
                  <a:pt x="455" y="382"/>
                </a:lnTo>
                <a:lnTo>
                  <a:pt x="455" y="381"/>
                </a:lnTo>
                <a:lnTo>
                  <a:pt x="455" y="381"/>
                </a:lnTo>
                <a:lnTo>
                  <a:pt x="454" y="381"/>
                </a:lnTo>
                <a:lnTo>
                  <a:pt x="453" y="382"/>
                </a:lnTo>
                <a:lnTo>
                  <a:pt x="453" y="382"/>
                </a:lnTo>
                <a:lnTo>
                  <a:pt x="452" y="382"/>
                </a:lnTo>
                <a:lnTo>
                  <a:pt x="451" y="382"/>
                </a:lnTo>
                <a:lnTo>
                  <a:pt x="451" y="383"/>
                </a:lnTo>
                <a:lnTo>
                  <a:pt x="451" y="383"/>
                </a:lnTo>
                <a:lnTo>
                  <a:pt x="450" y="383"/>
                </a:lnTo>
                <a:lnTo>
                  <a:pt x="450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3"/>
                </a:lnTo>
                <a:lnTo>
                  <a:pt x="447" y="383"/>
                </a:lnTo>
                <a:lnTo>
                  <a:pt x="447" y="382"/>
                </a:lnTo>
                <a:lnTo>
                  <a:pt x="447" y="381"/>
                </a:lnTo>
                <a:lnTo>
                  <a:pt x="447" y="380"/>
                </a:lnTo>
                <a:lnTo>
                  <a:pt x="447" y="380"/>
                </a:lnTo>
                <a:lnTo>
                  <a:pt x="447" y="379"/>
                </a:lnTo>
                <a:lnTo>
                  <a:pt x="447" y="378"/>
                </a:lnTo>
                <a:lnTo>
                  <a:pt x="447" y="378"/>
                </a:lnTo>
                <a:lnTo>
                  <a:pt x="447" y="376"/>
                </a:lnTo>
                <a:lnTo>
                  <a:pt x="447" y="376"/>
                </a:lnTo>
                <a:lnTo>
                  <a:pt x="446" y="375"/>
                </a:lnTo>
                <a:lnTo>
                  <a:pt x="446" y="375"/>
                </a:lnTo>
                <a:lnTo>
                  <a:pt x="446" y="374"/>
                </a:lnTo>
                <a:lnTo>
                  <a:pt x="446" y="374"/>
                </a:lnTo>
                <a:lnTo>
                  <a:pt x="446" y="374"/>
                </a:lnTo>
                <a:lnTo>
                  <a:pt x="447" y="373"/>
                </a:lnTo>
                <a:lnTo>
                  <a:pt x="447" y="373"/>
                </a:lnTo>
                <a:lnTo>
                  <a:pt x="447" y="373"/>
                </a:lnTo>
                <a:lnTo>
                  <a:pt x="448" y="372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1" y="373"/>
                </a:lnTo>
                <a:lnTo>
                  <a:pt x="451" y="372"/>
                </a:lnTo>
                <a:lnTo>
                  <a:pt x="452" y="372"/>
                </a:lnTo>
                <a:lnTo>
                  <a:pt x="452" y="372"/>
                </a:lnTo>
                <a:lnTo>
                  <a:pt x="453" y="372"/>
                </a:lnTo>
                <a:lnTo>
                  <a:pt x="453" y="372"/>
                </a:lnTo>
                <a:lnTo>
                  <a:pt x="454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1"/>
                </a:lnTo>
                <a:lnTo>
                  <a:pt x="455" y="371"/>
                </a:lnTo>
                <a:lnTo>
                  <a:pt x="456" y="371"/>
                </a:lnTo>
                <a:lnTo>
                  <a:pt x="456" y="370"/>
                </a:lnTo>
                <a:lnTo>
                  <a:pt x="455" y="370"/>
                </a:lnTo>
                <a:lnTo>
                  <a:pt x="455" y="370"/>
                </a:lnTo>
                <a:lnTo>
                  <a:pt x="455" y="369"/>
                </a:lnTo>
                <a:lnTo>
                  <a:pt x="455" y="369"/>
                </a:lnTo>
                <a:lnTo>
                  <a:pt x="455" y="369"/>
                </a:lnTo>
                <a:lnTo>
                  <a:pt x="455" y="368"/>
                </a:lnTo>
                <a:lnTo>
                  <a:pt x="455" y="368"/>
                </a:lnTo>
                <a:lnTo>
                  <a:pt x="455" y="368"/>
                </a:lnTo>
                <a:lnTo>
                  <a:pt x="455" y="367"/>
                </a:lnTo>
                <a:lnTo>
                  <a:pt x="454" y="367"/>
                </a:lnTo>
                <a:lnTo>
                  <a:pt x="454" y="366"/>
                </a:lnTo>
                <a:lnTo>
                  <a:pt x="454" y="366"/>
                </a:lnTo>
                <a:lnTo>
                  <a:pt x="454" y="366"/>
                </a:lnTo>
                <a:lnTo>
                  <a:pt x="454" y="365"/>
                </a:lnTo>
                <a:lnTo>
                  <a:pt x="454" y="365"/>
                </a:lnTo>
                <a:lnTo>
                  <a:pt x="454" y="364"/>
                </a:lnTo>
                <a:lnTo>
                  <a:pt x="454" y="364"/>
                </a:lnTo>
                <a:lnTo>
                  <a:pt x="455" y="364"/>
                </a:lnTo>
                <a:lnTo>
                  <a:pt x="455" y="363"/>
                </a:lnTo>
                <a:lnTo>
                  <a:pt x="455" y="362"/>
                </a:lnTo>
                <a:lnTo>
                  <a:pt x="455" y="362"/>
                </a:lnTo>
                <a:lnTo>
                  <a:pt x="455" y="361"/>
                </a:lnTo>
                <a:lnTo>
                  <a:pt x="455" y="361"/>
                </a:lnTo>
                <a:lnTo>
                  <a:pt x="455" y="360"/>
                </a:lnTo>
                <a:lnTo>
                  <a:pt x="455" y="360"/>
                </a:lnTo>
                <a:lnTo>
                  <a:pt x="455" y="360"/>
                </a:lnTo>
                <a:lnTo>
                  <a:pt x="455" y="359"/>
                </a:lnTo>
                <a:lnTo>
                  <a:pt x="455" y="359"/>
                </a:lnTo>
                <a:lnTo>
                  <a:pt x="455" y="358"/>
                </a:lnTo>
                <a:lnTo>
                  <a:pt x="455" y="358"/>
                </a:lnTo>
                <a:lnTo>
                  <a:pt x="455" y="357"/>
                </a:lnTo>
                <a:lnTo>
                  <a:pt x="455" y="357"/>
                </a:lnTo>
                <a:lnTo>
                  <a:pt x="455" y="356"/>
                </a:lnTo>
                <a:lnTo>
                  <a:pt x="455" y="356"/>
                </a:lnTo>
                <a:lnTo>
                  <a:pt x="455" y="356"/>
                </a:lnTo>
                <a:lnTo>
                  <a:pt x="455" y="355"/>
                </a:lnTo>
                <a:lnTo>
                  <a:pt x="455" y="355"/>
                </a:lnTo>
                <a:lnTo>
                  <a:pt x="455" y="355"/>
                </a:lnTo>
                <a:lnTo>
                  <a:pt x="455" y="354"/>
                </a:lnTo>
                <a:lnTo>
                  <a:pt x="454" y="354"/>
                </a:lnTo>
                <a:lnTo>
                  <a:pt x="454" y="354"/>
                </a:lnTo>
                <a:lnTo>
                  <a:pt x="453" y="354"/>
                </a:lnTo>
                <a:lnTo>
                  <a:pt x="453" y="354"/>
                </a:lnTo>
                <a:lnTo>
                  <a:pt x="453" y="354"/>
                </a:lnTo>
                <a:lnTo>
                  <a:pt x="452" y="354"/>
                </a:lnTo>
                <a:lnTo>
                  <a:pt x="451" y="354"/>
                </a:lnTo>
                <a:lnTo>
                  <a:pt x="451" y="354"/>
                </a:lnTo>
                <a:lnTo>
                  <a:pt x="450" y="354"/>
                </a:lnTo>
                <a:lnTo>
                  <a:pt x="449" y="354"/>
                </a:lnTo>
                <a:lnTo>
                  <a:pt x="449" y="354"/>
                </a:lnTo>
                <a:lnTo>
                  <a:pt x="448" y="354"/>
                </a:lnTo>
                <a:lnTo>
                  <a:pt x="448" y="354"/>
                </a:lnTo>
                <a:lnTo>
                  <a:pt x="447" y="354"/>
                </a:lnTo>
                <a:lnTo>
                  <a:pt x="446" y="354"/>
                </a:lnTo>
                <a:lnTo>
                  <a:pt x="446" y="353"/>
                </a:lnTo>
                <a:lnTo>
                  <a:pt x="445" y="353"/>
                </a:lnTo>
                <a:lnTo>
                  <a:pt x="444" y="352"/>
                </a:lnTo>
                <a:lnTo>
                  <a:pt x="443" y="352"/>
                </a:lnTo>
                <a:lnTo>
                  <a:pt x="442" y="352"/>
                </a:lnTo>
                <a:lnTo>
                  <a:pt x="441" y="352"/>
                </a:lnTo>
                <a:lnTo>
                  <a:pt x="440" y="352"/>
                </a:lnTo>
                <a:lnTo>
                  <a:pt x="439" y="352"/>
                </a:lnTo>
                <a:lnTo>
                  <a:pt x="439" y="352"/>
                </a:lnTo>
                <a:lnTo>
                  <a:pt x="438" y="353"/>
                </a:lnTo>
                <a:lnTo>
                  <a:pt x="437" y="352"/>
                </a:lnTo>
                <a:lnTo>
                  <a:pt x="437" y="352"/>
                </a:lnTo>
                <a:lnTo>
                  <a:pt x="437" y="352"/>
                </a:lnTo>
                <a:lnTo>
                  <a:pt x="437" y="351"/>
                </a:lnTo>
                <a:lnTo>
                  <a:pt x="437" y="350"/>
                </a:lnTo>
                <a:lnTo>
                  <a:pt x="437" y="349"/>
                </a:lnTo>
                <a:lnTo>
                  <a:pt x="437" y="348"/>
                </a:lnTo>
                <a:lnTo>
                  <a:pt x="437" y="347"/>
                </a:lnTo>
                <a:lnTo>
                  <a:pt x="437" y="346"/>
                </a:lnTo>
                <a:lnTo>
                  <a:pt x="438" y="346"/>
                </a:lnTo>
                <a:lnTo>
                  <a:pt x="438" y="345"/>
                </a:lnTo>
                <a:lnTo>
                  <a:pt x="439" y="344"/>
                </a:lnTo>
                <a:lnTo>
                  <a:pt x="440" y="344"/>
                </a:lnTo>
                <a:lnTo>
                  <a:pt x="442" y="344"/>
                </a:lnTo>
                <a:lnTo>
                  <a:pt x="443" y="344"/>
                </a:lnTo>
                <a:lnTo>
                  <a:pt x="443" y="343"/>
                </a:lnTo>
                <a:lnTo>
                  <a:pt x="444" y="343"/>
                </a:lnTo>
                <a:lnTo>
                  <a:pt x="444" y="342"/>
                </a:lnTo>
                <a:lnTo>
                  <a:pt x="443" y="342"/>
                </a:lnTo>
                <a:lnTo>
                  <a:pt x="442" y="342"/>
                </a:lnTo>
                <a:lnTo>
                  <a:pt x="441" y="342"/>
                </a:lnTo>
                <a:lnTo>
                  <a:pt x="441" y="341"/>
                </a:lnTo>
                <a:lnTo>
                  <a:pt x="440" y="341"/>
                </a:lnTo>
                <a:lnTo>
                  <a:pt x="439" y="340"/>
                </a:lnTo>
                <a:lnTo>
                  <a:pt x="439" y="339"/>
                </a:lnTo>
                <a:lnTo>
                  <a:pt x="439" y="338"/>
                </a:lnTo>
                <a:lnTo>
                  <a:pt x="439" y="338"/>
                </a:lnTo>
                <a:lnTo>
                  <a:pt x="438" y="338"/>
                </a:lnTo>
                <a:lnTo>
                  <a:pt x="438" y="337"/>
                </a:lnTo>
                <a:lnTo>
                  <a:pt x="438" y="336"/>
                </a:lnTo>
                <a:lnTo>
                  <a:pt x="437" y="336"/>
                </a:lnTo>
                <a:lnTo>
                  <a:pt x="437" y="335"/>
                </a:lnTo>
                <a:lnTo>
                  <a:pt x="437" y="335"/>
                </a:lnTo>
                <a:lnTo>
                  <a:pt x="436" y="335"/>
                </a:lnTo>
                <a:lnTo>
                  <a:pt x="436" y="334"/>
                </a:lnTo>
                <a:lnTo>
                  <a:pt x="435" y="334"/>
                </a:lnTo>
                <a:lnTo>
                  <a:pt x="434" y="334"/>
                </a:lnTo>
                <a:lnTo>
                  <a:pt x="434" y="333"/>
                </a:lnTo>
                <a:lnTo>
                  <a:pt x="433" y="333"/>
                </a:lnTo>
                <a:lnTo>
                  <a:pt x="433" y="332"/>
                </a:lnTo>
                <a:lnTo>
                  <a:pt x="433" y="332"/>
                </a:lnTo>
                <a:lnTo>
                  <a:pt x="432" y="332"/>
                </a:lnTo>
                <a:lnTo>
                  <a:pt x="432" y="332"/>
                </a:lnTo>
                <a:lnTo>
                  <a:pt x="432" y="331"/>
                </a:lnTo>
                <a:lnTo>
                  <a:pt x="431" y="331"/>
                </a:lnTo>
                <a:lnTo>
                  <a:pt x="431" y="330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31" y="328"/>
                </a:lnTo>
                <a:lnTo>
                  <a:pt x="431" y="328"/>
                </a:lnTo>
                <a:lnTo>
                  <a:pt x="431" y="328"/>
                </a:lnTo>
                <a:lnTo>
                  <a:pt x="431" y="327"/>
                </a:lnTo>
                <a:lnTo>
                  <a:pt x="431" y="327"/>
                </a:lnTo>
                <a:lnTo>
                  <a:pt x="431" y="326"/>
                </a:lnTo>
                <a:lnTo>
                  <a:pt x="431" y="326"/>
                </a:lnTo>
                <a:lnTo>
                  <a:pt x="431" y="326"/>
                </a:lnTo>
                <a:lnTo>
                  <a:pt x="431" y="325"/>
                </a:lnTo>
                <a:lnTo>
                  <a:pt x="431" y="325"/>
                </a:lnTo>
                <a:lnTo>
                  <a:pt x="431" y="324"/>
                </a:lnTo>
                <a:lnTo>
                  <a:pt x="431" y="324"/>
                </a:lnTo>
                <a:lnTo>
                  <a:pt x="431" y="324"/>
                </a:lnTo>
                <a:lnTo>
                  <a:pt x="431" y="323"/>
                </a:lnTo>
                <a:lnTo>
                  <a:pt x="431" y="323"/>
                </a:lnTo>
                <a:lnTo>
                  <a:pt x="431" y="322"/>
                </a:lnTo>
                <a:lnTo>
                  <a:pt x="431" y="322"/>
                </a:lnTo>
                <a:lnTo>
                  <a:pt x="431" y="322"/>
                </a:lnTo>
                <a:lnTo>
                  <a:pt x="430" y="322"/>
                </a:lnTo>
                <a:lnTo>
                  <a:pt x="430" y="321"/>
                </a:lnTo>
                <a:lnTo>
                  <a:pt x="430" y="321"/>
                </a:lnTo>
                <a:lnTo>
                  <a:pt x="429" y="320"/>
                </a:lnTo>
                <a:lnTo>
                  <a:pt x="429" y="320"/>
                </a:lnTo>
                <a:lnTo>
                  <a:pt x="429" y="320"/>
                </a:lnTo>
                <a:lnTo>
                  <a:pt x="427" y="320"/>
                </a:lnTo>
                <a:lnTo>
                  <a:pt x="427" y="320"/>
                </a:lnTo>
                <a:lnTo>
                  <a:pt x="427" y="320"/>
                </a:lnTo>
                <a:lnTo>
                  <a:pt x="426" y="319"/>
                </a:lnTo>
                <a:lnTo>
                  <a:pt x="422" y="319"/>
                </a:lnTo>
                <a:lnTo>
                  <a:pt x="421" y="318"/>
                </a:lnTo>
                <a:lnTo>
                  <a:pt x="420" y="318"/>
                </a:lnTo>
                <a:lnTo>
                  <a:pt x="420" y="318"/>
                </a:lnTo>
                <a:lnTo>
                  <a:pt x="420" y="317"/>
                </a:lnTo>
                <a:lnTo>
                  <a:pt x="419" y="316"/>
                </a:lnTo>
                <a:lnTo>
                  <a:pt x="419" y="316"/>
                </a:lnTo>
                <a:lnTo>
                  <a:pt x="419" y="315"/>
                </a:lnTo>
                <a:lnTo>
                  <a:pt x="419" y="315"/>
                </a:lnTo>
                <a:lnTo>
                  <a:pt x="418" y="314"/>
                </a:lnTo>
                <a:lnTo>
                  <a:pt x="418" y="314"/>
                </a:lnTo>
                <a:lnTo>
                  <a:pt x="418" y="313"/>
                </a:lnTo>
                <a:lnTo>
                  <a:pt x="417" y="312"/>
                </a:lnTo>
                <a:lnTo>
                  <a:pt x="418" y="312"/>
                </a:lnTo>
                <a:lnTo>
                  <a:pt x="419" y="312"/>
                </a:lnTo>
                <a:lnTo>
                  <a:pt x="419" y="311"/>
                </a:lnTo>
                <a:lnTo>
                  <a:pt x="420" y="310"/>
                </a:lnTo>
                <a:lnTo>
                  <a:pt x="421" y="310"/>
                </a:lnTo>
                <a:lnTo>
                  <a:pt x="421" y="309"/>
                </a:lnTo>
                <a:lnTo>
                  <a:pt x="421" y="308"/>
                </a:lnTo>
                <a:lnTo>
                  <a:pt x="422" y="308"/>
                </a:lnTo>
                <a:lnTo>
                  <a:pt x="422" y="308"/>
                </a:lnTo>
                <a:lnTo>
                  <a:pt x="423" y="306"/>
                </a:lnTo>
                <a:lnTo>
                  <a:pt x="423" y="306"/>
                </a:lnTo>
                <a:lnTo>
                  <a:pt x="423" y="305"/>
                </a:lnTo>
                <a:lnTo>
                  <a:pt x="423" y="304"/>
                </a:lnTo>
                <a:lnTo>
                  <a:pt x="423" y="303"/>
                </a:lnTo>
                <a:lnTo>
                  <a:pt x="424" y="302"/>
                </a:lnTo>
                <a:lnTo>
                  <a:pt x="424" y="302"/>
                </a:lnTo>
                <a:lnTo>
                  <a:pt x="425" y="302"/>
                </a:lnTo>
                <a:lnTo>
                  <a:pt x="426" y="302"/>
                </a:lnTo>
                <a:lnTo>
                  <a:pt x="427" y="302"/>
                </a:lnTo>
                <a:lnTo>
                  <a:pt x="427" y="302"/>
                </a:lnTo>
                <a:lnTo>
                  <a:pt x="428" y="302"/>
                </a:lnTo>
                <a:lnTo>
                  <a:pt x="429" y="302"/>
                </a:lnTo>
                <a:lnTo>
                  <a:pt x="430" y="302"/>
                </a:lnTo>
                <a:lnTo>
                  <a:pt x="430" y="302"/>
                </a:lnTo>
                <a:lnTo>
                  <a:pt x="431" y="302"/>
                </a:lnTo>
                <a:lnTo>
                  <a:pt x="431" y="302"/>
                </a:lnTo>
                <a:lnTo>
                  <a:pt x="431" y="301"/>
                </a:lnTo>
                <a:lnTo>
                  <a:pt x="431" y="300"/>
                </a:lnTo>
                <a:lnTo>
                  <a:pt x="430" y="300"/>
                </a:lnTo>
                <a:lnTo>
                  <a:pt x="430" y="300"/>
                </a:lnTo>
                <a:lnTo>
                  <a:pt x="430" y="300"/>
                </a:lnTo>
                <a:lnTo>
                  <a:pt x="429" y="299"/>
                </a:lnTo>
                <a:lnTo>
                  <a:pt x="429" y="299"/>
                </a:lnTo>
                <a:lnTo>
                  <a:pt x="429" y="298"/>
                </a:lnTo>
                <a:lnTo>
                  <a:pt x="428" y="298"/>
                </a:lnTo>
                <a:lnTo>
                  <a:pt x="428" y="297"/>
                </a:lnTo>
                <a:lnTo>
                  <a:pt x="427" y="297"/>
                </a:lnTo>
                <a:lnTo>
                  <a:pt x="427" y="296"/>
                </a:lnTo>
                <a:lnTo>
                  <a:pt x="427" y="296"/>
                </a:lnTo>
                <a:lnTo>
                  <a:pt x="427" y="295"/>
                </a:lnTo>
                <a:lnTo>
                  <a:pt x="427" y="294"/>
                </a:lnTo>
                <a:lnTo>
                  <a:pt x="427" y="294"/>
                </a:lnTo>
                <a:lnTo>
                  <a:pt x="427" y="293"/>
                </a:lnTo>
                <a:lnTo>
                  <a:pt x="427" y="293"/>
                </a:lnTo>
                <a:lnTo>
                  <a:pt x="427" y="292"/>
                </a:lnTo>
                <a:lnTo>
                  <a:pt x="427" y="292"/>
                </a:lnTo>
                <a:lnTo>
                  <a:pt x="427" y="291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7" y="290"/>
                </a:lnTo>
                <a:lnTo>
                  <a:pt x="426" y="289"/>
                </a:lnTo>
                <a:lnTo>
                  <a:pt x="426" y="289"/>
                </a:lnTo>
                <a:lnTo>
                  <a:pt x="425" y="289"/>
                </a:lnTo>
                <a:lnTo>
                  <a:pt x="425" y="289"/>
                </a:lnTo>
                <a:lnTo>
                  <a:pt x="424" y="290"/>
                </a:lnTo>
                <a:lnTo>
                  <a:pt x="423" y="290"/>
                </a:lnTo>
                <a:lnTo>
                  <a:pt x="423" y="291"/>
                </a:lnTo>
                <a:lnTo>
                  <a:pt x="422" y="291"/>
                </a:lnTo>
                <a:lnTo>
                  <a:pt x="422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2"/>
                </a:lnTo>
                <a:lnTo>
                  <a:pt x="421" y="293"/>
                </a:lnTo>
                <a:lnTo>
                  <a:pt x="420" y="293"/>
                </a:lnTo>
                <a:lnTo>
                  <a:pt x="420" y="292"/>
                </a:lnTo>
                <a:lnTo>
                  <a:pt x="419" y="292"/>
                </a:lnTo>
                <a:lnTo>
                  <a:pt x="418" y="292"/>
                </a:lnTo>
                <a:lnTo>
                  <a:pt x="417" y="292"/>
                </a:lnTo>
                <a:lnTo>
                  <a:pt x="417" y="291"/>
                </a:lnTo>
                <a:lnTo>
                  <a:pt x="416" y="291"/>
                </a:lnTo>
                <a:lnTo>
                  <a:pt x="415" y="291"/>
                </a:lnTo>
                <a:lnTo>
                  <a:pt x="415" y="290"/>
                </a:lnTo>
                <a:lnTo>
                  <a:pt x="414" y="290"/>
                </a:lnTo>
                <a:lnTo>
                  <a:pt x="414" y="291"/>
                </a:lnTo>
                <a:lnTo>
                  <a:pt x="414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3" y="291"/>
                </a:lnTo>
                <a:lnTo>
                  <a:pt x="412" y="291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89"/>
                </a:lnTo>
                <a:lnTo>
                  <a:pt x="408" y="289"/>
                </a:lnTo>
                <a:lnTo>
                  <a:pt x="407" y="289"/>
                </a:lnTo>
                <a:lnTo>
                  <a:pt x="407" y="289"/>
                </a:lnTo>
                <a:lnTo>
                  <a:pt x="406" y="288"/>
                </a:lnTo>
                <a:lnTo>
                  <a:pt x="405" y="288"/>
                </a:lnTo>
                <a:lnTo>
                  <a:pt x="405" y="288"/>
                </a:lnTo>
                <a:lnTo>
                  <a:pt x="406" y="287"/>
                </a:lnTo>
                <a:lnTo>
                  <a:pt x="406" y="286"/>
                </a:lnTo>
                <a:lnTo>
                  <a:pt x="407" y="286"/>
                </a:lnTo>
                <a:lnTo>
                  <a:pt x="407" y="285"/>
                </a:lnTo>
                <a:lnTo>
                  <a:pt x="407" y="284"/>
                </a:lnTo>
                <a:lnTo>
                  <a:pt x="407" y="284"/>
                </a:lnTo>
                <a:lnTo>
                  <a:pt x="407" y="283"/>
                </a:lnTo>
                <a:lnTo>
                  <a:pt x="407" y="282"/>
                </a:lnTo>
                <a:lnTo>
                  <a:pt x="407" y="282"/>
                </a:lnTo>
                <a:lnTo>
                  <a:pt x="407" y="281"/>
                </a:lnTo>
                <a:lnTo>
                  <a:pt x="407" y="281"/>
                </a:lnTo>
                <a:lnTo>
                  <a:pt x="407" y="280"/>
                </a:lnTo>
                <a:lnTo>
                  <a:pt x="407" y="280"/>
                </a:lnTo>
                <a:lnTo>
                  <a:pt x="408" y="280"/>
                </a:lnTo>
                <a:lnTo>
                  <a:pt x="409" y="280"/>
                </a:lnTo>
                <a:lnTo>
                  <a:pt x="409" y="280"/>
                </a:lnTo>
                <a:lnTo>
                  <a:pt x="410" y="281"/>
                </a:lnTo>
                <a:lnTo>
                  <a:pt x="411" y="281"/>
                </a:lnTo>
                <a:lnTo>
                  <a:pt x="411" y="281"/>
                </a:lnTo>
                <a:lnTo>
                  <a:pt x="412" y="280"/>
                </a:lnTo>
                <a:lnTo>
                  <a:pt x="413" y="280"/>
                </a:lnTo>
                <a:lnTo>
                  <a:pt x="413" y="280"/>
                </a:lnTo>
                <a:lnTo>
                  <a:pt x="413" y="279"/>
                </a:lnTo>
                <a:lnTo>
                  <a:pt x="414" y="279"/>
                </a:lnTo>
                <a:lnTo>
                  <a:pt x="414" y="278"/>
                </a:lnTo>
                <a:lnTo>
                  <a:pt x="413" y="278"/>
                </a:lnTo>
                <a:lnTo>
                  <a:pt x="413" y="278"/>
                </a:lnTo>
                <a:lnTo>
                  <a:pt x="412" y="277"/>
                </a:lnTo>
                <a:lnTo>
                  <a:pt x="411" y="277"/>
                </a:lnTo>
                <a:lnTo>
                  <a:pt x="410" y="277"/>
                </a:lnTo>
                <a:lnTo>
                  <a:pt x="409" y="277"/>
                </a:lnTo>
                <a:lnTo>
                  <a:pt x="409" y="276"/>
                </a:lnTo>
                <a:lnTo>
                  <a:pt x="408" y="276"/>
                </a:lnTo>
                <a:lnTo>
                  <a:pt x="408" y="275"/>
                </a:lnTo>
                <a:lnTo>
                  <a:pt x="407" y="274"/>
                </a:lnTo>
                <a:lnTo>
                  <a:pt x="407" y="273"/>
                </a:lnTo>
                <a:lnTo>
                  <a:pt x="407" y="273"/>
                </a:lnTo>
                <a:lnTo>
                  <a:pt x="407" y="272"/>
                </a:lnTo>
                <a:lnTo>
                  <a:pt x="407" y="271"/>
                </a:lnTo>
                <a:lnTo>
                  <a:pt x="407" y="270"/>
                </a:lnTo>
                <a:lnTo>
                  <a:pt x="408" y="269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8" y="268"/>
                </a:lnTo>
                <a:lnTo>
                  <a:pt x="407" y="268"/>
                </a:lnTo>
                <a:lnTo>
                  <a:pt x="405" y="266"/>
                </a:lnTo>
                <a:lnTo>
                  <a:pt x="405" y="265"/>
                </a:lnTo>
                <a:lnTo>
                  <a:pt x="404" y="266"/>
                </a:lnTo>
                <a:lnTo>
                  <a:pt x="403" y="266"/>
                </a:lnTo>
                <a:lnTo>
                  <a:pt x="403" y="268"/>
                </a:lnTo>
                <a:lnTo>
                  <a:pt x="402" y="269"/>
                </a:lnTo>
                <a:lnTo>
                  <a:pt x="402" y="270"/>
                </a:lnTo>
                <a:lnTo>
                  <a:pt x="401" y="270"/>
                </a:lnTo>
                <a:lnTo>
                  <a:pt x="401" y="270"/>
                </a:lnTo>
                <a:lnTo>
                  <a:pt x="399" y="270"/>
                </a:lnTo>
                <a:lnTo>
                  <a:pt x="399" y="270"/>
                </a:lnTo>
                <a:lnTo>
                  <a:pt x="398" y="269"/>
                </a:lnTo>
                <a:lnTo>
                  <a:pt x="397" y="270"/>
                </a:lnTo>
                <a:lnTo>
                  <a:pt x="396" y="270"/>
                </a:lnTo>
                <a:lnTo>
                  <a:pt x="396" y="270"/>
                </a:lnTo>
                <a:lnTo>
                  <a:pt x="395" y="271"/>
                </a:lnTo>
                <a:lnTo>
                  <a:pt x="395" y="272"/>
                </a:lnTo>
                <a:lnTo>
                  <a:pt x="394" y="272"/>
                </a:lnTo>
                <a:lnTo>
                  <a:pt x="393" y="272"/>
                </a:lnTo>
                <a:lnTo>
                  <a:pt x="392" y="270"/>
                </a:lnTo>
                <a:lnTo>
                  <a:pt x="391" y="270"/>
                </a:lnTo>
                <a:lnTo>
                  <a:pt x="391" y="269"/>
                </a:lnTo>
                <a:lnTo>
                  <a:pt x="391" y="269"/>
                </a:lnTo>
                <a:lnTo>
                  <a:pt x="392" y="268"/>
                </a:lnTo>
                <a:lnTo>
                  <a:pt x="393" y="267"/>
                </a:lnTo>
                <a:lnTo>
                  <a:pt x="394" y="266"/>
                </a:lnTo>
                <a:lnTo>
                  <a:pt x="395" y="266"/>
                </a:lnTo>
                <a:lnTo>
                  <a:pt x="395" y="265"/>
                </a:lnTo>
                <a:lnTo>
                  <a:pt x="396" y="264"/>
                </a:lnTo>
                <a:lnTo>
                  <a:pt x="396" y="264"/>
                </a:lnTo>
                <a:lnTo>
                  <a:pt x="396" y="264"/>
                </a:lnTo>
                <a:lnTo>
                  <a:pt x="395" y="263"/>
                </a:lnTo>
                <a:lnTo>
                  <a:pt x="394" y="263"/>
                </a:lnTo>
                <a:lnTo>
                  <a:pt x="393" y="262"/>
                </a:lnTo>
                <a:lnTo>
                  <a:pt x="393" y="261"/>
                </a:lnTo>
                <a:lnTo>
                  <a:pt x="393" y="261"/>
                </a:lnTo>
                <a:lnTo>
                  <a:pt x="394" y="260"/>
                </a:lnTo>
                <a:lnTo>
                  <a:pt x="395" y="259"/>
                </a:lnTo>
                <a:lnTo>
                  <a:pt x="395" y="258"/>
                </a:lnTo>
                <a:lnTo>
                  <a:pt x="395" y="257"/>
                </a:lnTo>
                <a:lnTo>
                  <a:pt x="395" y="257"/>
                </a:lnTo>
                <a:lnTo>
                  <a:pt x="395" y="257"/>
                </a:lnTo>
                <a:lnTo>
                  <a:pt x="394" y="257"/>
                </a:lnTo>
                <a:lnTo>
                  <a:pt x="393" y="258"/>
                </a:lnTo>
                <a:lnTo>
                  <a:pt x="392" y="258"/>
                </a:lnTo>
                <a:lnTo>
                  <a:pt x="391" y="258"/>
                </a:lnTo>
                <a:lnTo>
                  <a:pt x="391" y="258"/>
                </a:lnTo>
                <a:lnTo>
                  <a:pt x="389" y="259"/>
                </a:lnTo>
                <a:lnTo>
                  <a:pt x="389" y="259"/>
                </a:lnTo>
                <a:lnTo>
                  <a:pt x="387" y="260"/>
                </a:lnTo>
                <a:lnTo>
                  <a:pt x="386" y="260"/>
                </a:lnTo>
                <a:lnTo>
                  <a:pt x="386" y="260"/>
                </a:lnTo>
                <a:lnTo>
                  <a:pt x="385" y="260"/>
                </a:lnTo>
                <a:lnTo>
                  <a:pt x="384" y="259"/>
                </a:lnTo>
                <a:lnTo>
                  <a:pt x="383" y="258"/>
                </a:lnTo>
                <a:lnTo>
                  <a:pt x="383" y="257"/>
                </a:lnTo>
                <a:lnTo>
                  <a:pt x="383" y="256"/>
                </a:lnTo>
                <a:lnTo>
                  <a:pt x="383" y="256"/>
                </a:lnTo>
                <a:lnTo>
                  <a:pt x="382" y="256"/>
                </a:lnTo>
                <a:lnTo>
                  <a:pt x="381" y="256"/>
                </a:lnTo>
                <a:lnTo>
                  <a:pt x="381" y="255"/>
                </a:lnTo>
                <a:lnTo>
                  <a:pt x="380" y="255"/>
                </a:lnTo>
                <a:lnTo>
                  <a:pt x="380" y="254"/>
                </a:lnTo>
                <a:lnTo>
                  <a:pt x="380" y="254"/>
                </a:lnTo>
                <a:lnTo>
                  <a:pt x="379" y="253"/>
                </a:lnTo>
                <a:lnTo>
                  <a:pt x="379" y="252"/>
                </a:lnTo>
                <a:lnTo>
                  <a:pt x="379" y="251"/>
                </a:lnTo>
                <a:lnTo>
                  <a:pt x="379" y="250"/>
                </a:lnTo>
                <a:lnTo>
                  <a:pt x="378" y="250"/>
                </a:lnTo>
                <a:lnTo>
                  <a:pt x="377" y="250"/>
                </a:lnTo>
                <a:lnTo>
                  <a:pt x="377" y="249"/>
                </a:lnTo>
                <a:lnTo>
                  <a:pt x="375" y="249"/>
                </a:lnTo>
                <a:lnTo>
                  <a:pt x="375" y="249"/>
                </a:lnTo>
                <a:lnTo>
                  <a:pt x="375" y="249"/>
                </a:lnTo>
                <a:lnTo>
                  <a:pt x="374" y="249"/>
                </a:lnTo>
                <a:lnTo>
                  <a:pt x="374" y="249"/>
                </a:lnTo>
                <a:lnTo>
                  <a:pt x="374" y="250"/>
                </a:lnTo>
                <a:lnTo>
                  <a:pt x="373" y="250"/>
                </a:lnTo>
                <a:lnTo>
                  <a:pt x="373" y="249"/>
                </a:lnTo>
                <a:lnTo>
                  <a:pt x="372" y="249"/>
                </a:lnTo>
                <a:lnTo>
                  <a:pt x="372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0" y="250"/>
                </a:lnTo>
                <a:lnTo>
                  <a:pt x="370" y="250"/>
                </a:lnTo>
                <a:lnTo>
                  <a:pt x="369" y="248"/>
                </a:lnTo>
                <a:lnTo>
                  <a:pt x="368" y="248"/>
                </a:lnTo>
                <a:lnTo>
                  <a:pt x="367" y="246"/>
                </a:lnTo>
                <a:lnTo>
                  <a:pt x="367" y="246"/>
                </a:lnTo>
                <a:lnTo>
                  <a:pt x="367" y="245"/>
                </a:lnTo>
                <a:lnTo>
                  <a:pt x="366" y="244"/>
                </a:lnTo>
                <a:lnTo>
                  <a:pt x="366" y="243"/>
                </a:lnTo>
                <a:lnTo>
                  <a:pt x="366" y="242"/>
                </a:lnTo>
                <a:lnTo>
                  <a:pt x="366" y="242"/>
                </a:lnTo>
                <a:lnTo>
                  <a:pt x="365" y="239"/>
                </a:lnTo>
                <a:lnTo>
                  <a:pt x="365" y="238"/>
                </a:lnTo>
                <a:lnTo>
                  <a:pt x="364" y="238"/>
                </a:lnTo>
                <a:lnTo>
                  <a:pt x="364" y="237"/>
                </a:lnTo>
                <a:lnTo>
                  <a:pt x="363" y="237"/>
                </a:lnTo>
                <a:lnTo>
                  <a:pt x="363" y="237"/>
                </a:lnTo>
                <a:lnTo>
                  <a:pt x="362" y="237"/>
                </a:lnTo>
                <a:lnTo>
                  <a:pt x="361" y="238"/>
                </a:lnTo>
                <a:lnTo>
                  <a:pt x="361" y="238"/>
                </a:lnTo>
                <a:lnTo>
                  <a:pt x="360" y="238"/>
                </a:lnTo>
                <a:lnTo>
                  <a:pt x="360" y="238"/>
                </a:lnTo>
                <a:lnTo>
                  <a:pt x="360" y="239"/>
                </a:lnTo>
                <a:lnTo>
                  <a:pt x="359" y="240"/>
                </a:lnTo>
                <a:lnTo>
                  <a:pt x="359" y="241"/>
                </a:lnTo>
                <a:lnTo>
                  <a:pt x="359" y="242"/>
                </a:lnTo>
                <a:lnTo>
                  <a:pt x="359" y="242"/>
                </a:lnTo>
                <a:lnTo>
                  <a:pt x="360" y="242"/>
                </a:lnTo>
                <a:lnTo>
                  <a:pt x="360" y="243"/>
                </a:lnTo>
                <a:lnTo>
                  <a:pt x="360" y="243"/>
                </a:lnTo>
                <a:lnTo>
                  <a:pt x="361" y="243"/>
                </a:lnTo>
                <a:lnTo>
                  <a:pt x="361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2" y="244"/>
                </a:lnTo>
                <a:lnTo>
                  <a:pt x="361" y="245"/>
                </a:lnTo>
                <a:lnTo>
                  <a:pt x="359" y="246"/>
                </a:lnTo>
                <a:lnTo>
                  <a:pt x="359" y="246"/>
                </a:lnTo>
                <a:lnTo>
                  <a:pt x="358" y="246"/>
                </a:lnTo>
                <a:lnTo>
                  <a:pt x="358" y="245"/>
                </a:lnTo>
                <a:lnTo>
                  <a:pt x="358" y="245"/>
                </a:lnTo>
                <a:lnTo>
                  <a:pt x="357" y="245"/>
                </a:lnTo>
                <a:lnTo>
                  <a:pt x="357" y="244"/>
                </a:lnTo>
                <a:lnTo>
                  <a:pt x="357" y="243"/>
                </a:lnTo>
                <a:lnTo>
                  <a:pt x="357" y="242"/>
                </a:lnTo>
                <a:lnTo>
                  <a:pt x="357" y="242"/>
                </a:lnTo>
                <a:lnTo>
                  <a:pt x="357" y="240"/>
                </a:lnTo>
                <a:lnTo>
                  <a:pt x="357" y="239"/>
                </a:lnTo>
                <a:lnTo>
                  <a:pt x="356" y="238"/>
                </a:lnTo>
                <a:lnTo>
                  <a:pt x="356" y="238"/>
                </a:lnTo>
                <a:lnTo>
                  <a:pt x="356" y="237"/>
                </a:lnTo>
                <a:lnTo>
                  <a:pt x="356" y="237"/>
                </a:lnTo>
                <a:lnTo>
                  <a:pt x="356" y="236"/>
                </a:lnTo>
                <a:lnTo>
                  <a:pt x="356" y="236"/>
                </a:lnTo>
                <a:lnTo>
                  <a:pt x="356" y="235"/>
                </a:lnTo>
                <a:lnTo>
                  <a:pt x="356" y="235"/>
                </a:lnTo>
                <a:lnTo>
                  <a:pt x="357" y="235"/>
                </a:lnTo>
                <a:lnTo>
                  <a:pt x="358" y="234"/>
                </a:lnTo>
                <a:lnTo>
                  <a:pt x="359" y="234"/>
                </a:lnTo>
                <a:lnTo>
                  <a:pt x="359" y="233"/>
                </a:lnTo>
                <a:lnTo>
                  <a:pt x="359" y="232"/>
                </a:lnTo>
                <a:lnTo>
                  <a:pt x="359" y="232"/>
                </a:lnTo>
                <a:lnTo>
                  <a:pt x="358" y="231"/>
                </a:lnTo>
                <a:lnTo>
                  <a:pt x="357" y="230"/>
                </a:lnTo>
                <a:lnTo>
                  <a:pt x="357" y="229"/>
                </a:lnTo>
                <a:lnTo>
                  <a:pt x="356" y="228"/>
                </a:lnTo>
                <a:lnTo>
                  <a:pt x="355" y="228"/>
                </a:lnTo>
                <a:lnTo>
                  <a:pt x="355" y="228"/>
                </a:lnTo>
                <a:lnTo>
                  <a:pt x="354" y="227"/>
                </a:lnTo>
                <a:lnTo>
                  <a:pt x="353" y="227"/>
                </a:lnTo>
                <a:lnTo>
                  <a:pt x="352" y="227"/>
                </a:lnTo>
                <a:lnTo>
                  <a:pt x="352" y="227"/>
                </a:lnTo>
                <a:lnTo>
                  <a:pt x="351" y="226"/>
                </a:lnTo>
                <a:lnTo>
                  <a:pt x="351" y="226"/>
                </a:lnTo>
                <a:lnTo>
                  <a:pt x="350" y="226"/>
                </a:lnTo>
                <a:lnTo>
                  <a:pt x="350" y="225"/>
                </a:lnTo>
                <a:lnTo>
                  <a:pt x="350" y="224"/>
                </a:lnTo>
                <a:lnTo>
                  <a:pt x="350" y="224"/>
                </a:lnTo>
                <a:lnTo>
                  <a:pt x="350" y="223"/>
                </a:lnTo>
                <a:lnTo>
                  <a:pt x="351" y="223"/>
                </a:lnTo>
                <a:lnTo>
                  <a:pt x="351" y="222"/>
                </a:lnTo>
                <a:lnTo>
                  <a:pt x="351" y="222"/>
                </a:lnTo>
                <a:lnTo>
                  <a:pt x="352" y="222"/>
                </a:lnTo>
                <a:lnTo>
                  <a:pt x="352" y="222"/>
                </a:lnTo>
                <a:lnTo>
                  <a:pt x="353" y="222"/>
                </a:lnTo>
                <a:lnTo>
                  <a:pt x="355" y="222"/>
                </a:lnTo>
                <a:lnTo>
                  <a:pt x="355" y="222"/>
                </a:lnTo>
                <a:lnTo>
                  <a:pt x="356" y="222"/>
                </a:lnTo>
                <a:lnTo>
                  <a:pt x="357" y="222"/>
                </a:lnTo>
                <a:lnTo>
                  <a:pt x="357" y="222"/>
                </a:lnTo>
                <a:lnTo>
                  <a:pt x="357" y="222"/>
                </a:lnTo>
                <a:lnTo>
                  <a:pt x="358" y="221"/>
                </a:lnTo>
                <a:lnTo>
                  <a:pt x="358" y="221"/>
                </a:lnTo>
                <a:lnTo>
                  <a:pt x="358" y="220"/>
                </a:lnTo>
                <a:lnTo>
                  <a:pt x="357" y="220"/>
                </a:lnTo>
                <a:lnTo>
                  <a:pt x="357" y="220"/>
                </a:lnTo>
                <a:lnTo>
                  <a:pt x="357" y="219"/>
                </a:lnTo>
                <a:lnTo>
                  <a:pt x="357" y="219"/>
                </a:lnTo>
                <a:lnTo>
                  <a:pt x="357" y="218"/>
                </a:lnTo>
                <a:lnTo>
                  <a:pt x="357" y="218"/>
                </a:lnTo>
                <a:lnTo>
                  <a:pt x="357" y="217"/>
                </a:lnTo>
                <a:lnTo>
                  <a:pt x="357" y="217"/>
                </a:lnTo>
                <a:lnTo>
                  <a:pt x="359" y="217"/>
                </a:lnTo>
                <a:lnTo>
                  <a:pt x="359" y="217"/>
                </a:lnTo>
                <a:lnTo>
                  <a:pt x="359" y="217"/>
                </a:lnTo>
                <a:lnTo>
                  <a:pt x="360" y="217"/>
                </a:lnTo>
                <a:lnTo>
                  <a:pt x="360" y="217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6"/>
                </a:lnTo>
                <a:lnTo>
                  <a:pt x="361" y="215"/>
                </a:lnTo>
                <a:lnTo>
                  <a:pt x="361" y="215"/>
                </a:lnTo>
                <a:lnTo>
                  <a:pt x="361" y="214"/>
                </a:lnTo>
                <a:lnTo>
                  <a:pt x="361" y="214"/>
                </a:lnTo>
                <a:lnTo>
                  <a:pt x="361" y="214"/>
                </a:lnTo>
                <a:lnTo>
                  <a:pt x="361" y="213"/>
                </a:lnTo>
                <a:lnTo>
                  <a:pt x="361" y="213"/>
                </a:lnTo>
                <a:lnTo>
                  <a:pt x="361" y="212"/>
                </a:lnTo>
                <a:lnTo>
                  <a:pt x="360" y="212"/>
                </a:lnTo>
                <a:lnTo>
                  <a:pt x="360" y="212"/>
                </a:lnTo>
                <a:lnTo>
                  <a:pt x="360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09"/>
                </a:lnTo>
                <a:lnTo>
                  <a:pt x="360" y="209"/>
                </a:lnTo>
                <a:lnTo>
                  <a:pt x="360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8"/>
                </a:lnTo>
                <a:lnTo>
                  <a:pt x="359" y="207"/>
                </a:lnTo>
                <a:lnTo>
                  <a:pt x="359" y="207"/>
                </a:lnTo>
                <a:lnTo>
                  <a:pt x="359" y="206"/>
                </a:lnTo>
                <a:lnTo>
                  <a:pt x="358" y="206"/>
                </a:lnTo>
                <a:lnTo>
                  <a:pt x="358" y="206"/>
                </a:lnTo>
                <a:lnTo>
                  <a:pt x="357" y="206"/>
                </a:lnTo>
                <a:lnTo>
                  <a:pt x="357" y="206"/>
                </a:lnTo>
                <a:lnTo>
                  <a:pt x="357" y="205"/>
                </a:lnTo>
                <a:lnTo>
                  <a:pt x="356" y="205"/>
                </a:lnTo>
                <a:lnTo>
                  <a:pt x="356" y="205"/>
                </a:lnTo>
                <a:lnTo>
                  <a:pt x="355" y="205"/>
                </a:lnTo>
                <a:lnTo>
                  <a:pt x="355" y="206"/>
                </a:lnTo>
                <a:lnTo>
                  <a:pt x="355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6"/>
                </a:lnTo>
                <a:lnTo>
                  <a:pt x="354" y="207"/>
                </a:lnTo>
                <a:lnTo>
                  <a:pt x="353" y="207"/>
                </a:lnTo>
                <a:lnTo>
                  <a:pt x="353" y="207"/>
                </a:lnTo>
                <a:lnTo>
                  <a:pt x="353" y="207"/>
                </a:lnTo>
                <a:lnTo>
                  <a:pt x="352" y="207"/>
                </a:lnTo>
                <a:lnTo>
                  <a:pt x="352" y="207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1" y="206"/>
                </a:lnTo>
                <a:lnTo>
                  <a:pt x="350" y="205"/>
                </a:lnTo>
                <a:lnTo>
                  <a:pt x="350" y="205"/>
                </a:lnTo>
                <a:lnTo>
                  <a:pt x="350" y="205"/>
                </a:lnTo>
                <a:lnTo>
                  <a:pt x="349" y="204"/>
                </a:lnTo>
                <a:lnTo>
                  <a:pt x="349" y="204"/>
                </a:lnTo>
                <a:lnTo>
                  <a:pt x="349" y="203"/>
                </a:lnTo>
                <a:lnTo>
                  <a:pt x="349" y="203"/>
                </a:lnTo>
                <a:lnTo>
                  <a:pt x="349" y="202"/>
                </a:lnTo>
                <a:lnTo>
                  <a:pt x="348" y="202"/>
                </a:lnTo>
                <a:lnTo>
                  <a:pt x="348" y="202"/>
                </a:lnTo>
                <a:lnTo>
                  <a:pt x="348" y="202"/>
                </a:lnTo>
                <a:lnTo>
                  <a:pt x="347" y="202"/>
                </a:lnTo>
                <a:lnTo>
                  <a:pt x="347" y="201"/>
                </a:lnTo>
                <a:lnTo>
                  <a:pt x="347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5" y="200"/>
                </a:lnTo>
                <a:lnTo>
                  <a:pt x="345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8"/>
                </a:lnTo>
                <a:lnTo>
                  <a:pt x="344" y="197"/>
                </a:lnTo>
                <a:lnTo>
                  <a:pt x="343" y="197"/>
                </a:lnTo>
                <a:lnTo>
                  <a:pt x="343" y="196"/>
                </a:lnTo>
                <a:lnTo>
                  <a:pt x="343" y="196"/>
                </a:lnTo>
                <a:lnTo>
                  <a:pt x="344" y="196"/>
                </a:lnTo>
                <a:lnTo>
                  <a:pt x="344" y="195"/>
                </a:lnTo>
                <a:lnTo>
                  <a:pt x="344" y="195"/>
                </a:lnTo>
                <a:lnTo>
                  <a:pt x="345" y="195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4"/>
                </a:lnTo>
                <a:lnTo>
                  <a:pt x="345" y="193"/>
                </a:lnTo>
                <a:lnTo>
                  <a:pt x="345" y="193"/>
                </a:lnTo>
                <a:lnTo>
                  <a:pt x="345" y="193"/>
                </a:lnTo>
                <a:lnTo>
                  <a:pt x="345" y="192"/>
                </a:lnTo>
                <a:lnTo>
                  <a:pt x="345" y="192"/>
                </a:lnTo>
                <a:lnTo>
                  <a:pt x="345" y="192"/>
                </a:lnTo>
                <a:lnTo>
                  <a:pt x="344" y="192"/>
                </a:lnTo>
                <a:lnTo>
                  <a:pt x="344" y="191"/>
                </a:lnTo>
                <a:lnTo>
                  <a:pt x="344" y="191"/>
                </a:lnTo>
                <a:lnTo>
                  <a:pt x="344" y="190"/>
                </a:lnTo>
                <a:lnTo>
                  <a:pt x="344" y="190"/>
                </a:lnTo>
                <a:lnTo>
                  <a:pt x="344" y="190"/>
                </a:lnTo>
                <a:lnTo>
                  <a:pt x="344" y="189"/>
                </a:lnTo>
                <a:lnTo>
                  <a:pt x="344" y="189"/>
                </a:lnTo>
                <a:lnTo>
                  <a:pt x="344" y="188"/>
                </a:lnTo>
                <a:lnTo>
                  <a:pt x="344" y="188"/>
                </a:lnTo>
                <a:lnTo>
                  <a:pt x="345" y="188"/>
                </a:lnTo>
                <a:lnTo>
                  <a:pt x="345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8"/>
                </a:lnTo>
                <a:lnTo>
                  <a:pt x="346" y="187"/>
                </a:lnTo>
                <a:lnTo>
                  <a:pt x="347" y="187"/>
                </a:lnTo>
                <a:lnTo>
                  <a:pt x="346" y="186"/>
                </a:lnTo>
                <a:lnTo>
                  <a:pt x="346" y="186"/>
                </a:lnTo>
                <a:lnTo>
                  <a:pt x="345" y="186"/>
                </a:lnTo>
                <a:lnTo>
                  <a:pt x="345" y="186"/>
                </a:lnTo>
                <a:lnTo>
                  <a:pt x="345" y="185"/>
                </a:lnTo>
                <a:lnTo>
                  <a:pt x="345" y="185"/>
                </a:lnTo>
                <a:lnTo>
                  <a:pt x="345" y="185"/>
                </a:lnTo>
                <a:lnTo>
                  <a:pt x="346" y="185"/>
                </a:lnTo>
                <a:lnTo>
                  <a:pt x="346" y="185"/>
                </a:lnTo>
                <a:lnTo>
                  <a:pt x="347" y="185"/>
                </a:lnTo>
                <a:lnTo>
                  <a:pt x="347" y="185"/>
                </a:lnTo>
                <a:lnTo>
                  <a:pt x="348" y="185"/>
                </a:lnTo>
                <a:lnTo>
                  <a:pt x="348" y="185"/>
                </a:lnTo>
                <a:lnTo>
                  <a:pt x="349" y="184"/>
                </a:lnTo>
                <a:lnTo>
                  <a:pt x="349" y="184"/>
                </a:lnTo>
                <a:lnTo>
                  <a:pt x="348" y="184"/>
                </a:lnTo>
                <a:lnTo>
                  <a:pt x="348" y="183"/>
                </a:lnTo>
                <a:lnTo>
                  <a:pt x="348" y="183"/>
                </a:lnTo>
                <a:lnTo>
                  <a:pt x="347" y="182"/>
                </a:lnTo>
                <a:lnTo>
                  <a:pt x="347" y="182"/>
                </a:lnTo>
                <a:lnTo>
                  <a:pt x="348" y="181"/>
                </a:lnTo>
                <a:lnTo>
                  <a:pt x="348" y="182"/>
                </a:lnTo>
                <a:lnTo>
                  <a:pt x="348" y="182"/>
                </a:lnTo>
                <a:lnTo>
                  <a:pt x="348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49" y="182"/>
                </a:lnTo>
                <a:lnTo>
                  <a:pt x="350" y="183"/>
                </a:lnTo>
                <a:lnTo>
                  <a:pt x="349" y="183"/>
                </a:lnTo>
                <a:lnTo>
                  <a:pt x="350" y="184"/>
                </a:lnTo>
                <a:lnTo>
                  <a:pt x="350" y="184"/>
                </a:lnTo>
                <a:lnTo>
                  <a:pt x="350" y="183"/>
                </a:lnTo>
                <a:lnTo>
                  <a:pt x="350" y="183"/>
                </a:lnTo>
                <a:lnTo>
                  <a:pt x="350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2"/>
                </a:lnTo>
                <a:lnTo>
                  <a:pt x="351" y="181"/>
                </a:lnTo>
                <a:lnTo>
                  <a:pt x="352" y="181"/>
                </a:lnTo>
                <a:lnTo>
                  <a:pt x="352" y="181"/>
                </a:lnTo>
                <a:lnTo>
                  <a:pt x="352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1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80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79"/>
                </a:lnTo>
                <a:lnTo>
                  <a:pt x="353" y="180"/>
                </a:lnTo>
                <a:lnTo>
                  <a:pt x="354" y="180"/>
                </a:lnTo>
                <a:lnTo>
                  <a:pt x="354" y="180"/>
                </a:lnTo>
                <a:lnTo>
                  <a:pt x="354" y="180"/>
                </a:lnTo>
                <a:lnTo>
                  <a:pt x="355" y="180"/>
                </a:lnTo>
                <a:lnTo>
                  <a:pt x="355" y="179"/>
                </a:lnTo>
                <a:lnTo>
                  <a:pt x="354" y="179"/>
                </a:lnTo>
                <a:lnTo>
                  <a:pt x="354" y="179"/>
                </a:lnTo>
                <a:lnTo>
                  <a:pt x="354" y="178"/>
                </a:lnTo>
                <a:lnTo>
                  <a:pt x="354" y="178"/>
                </a:lnTo>
                <a:lnTo>
                  <a:pt x="355" y="178"/>
                </a:lnTo>
                <a:lnTo>
                  <a:pt x="355" y="178"/>
                </a:lnTo>
                <a:lnTo>
                  <a:pt x="356" y="175"/>
                </a:lnTo>
                <a:lnTo>
                  <a:pt x="356" y="175"/>
                </a:lnTo>
                <a:lnTo>
                  <a:pt x="356" y="174"/>
                </a:lnTo>
                <a:lnTo>
                  <a:pt x="357" y="168"/>
                </a:lnTo>
                <a:lnTo>
                  <a:pt x="358" y="167"/>
                </a:lnTo>
                <a:lnTo>
                  <a:pt x="358" y="167"/>
                </a:lnTo>
                <a:lnTo>
                  <a:pt x="361" y="164"/>
                </a:lnTo>
                <a:lnTo>
                  <a:pt x="363" y="164"/>
                </a:lnTo>
                <a:lnTo>
                  <a:pt x="363" y="163"/>
                </a:lnTo>
                <a:lnTo>
                  <a:pt x="364" y="164"/>
                </a:lnTo>
                <a:lnTo>
                  <a:pt x="365" y="165"/>
                </a:lnTo>
                <a:lnTo>
                  <a:pt x="367" y="165"/>
                </a:lnTo>
                <a:lnTo>
                  <a:pt x="367" y="165"/>
                </a:lnTo>
                <a:lnTo>
                  <a:pt x="368" y="165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4"/>
                </a:lnTo>
                <a:lnTo>
                  <a:pt x="368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3"/>
                </a:lnTo>
                <a:lnTo>
                  <a:pt x="369" y="162"/>
                </a:lnTo>
                <a:lnTo>
                  <a:pt x="369" y="162"/>
                </a:lnTo>
                <a:lnTo>
                  <a:pt x="370" y="162"/>
                </a:lnTo>
                <a:lnTo>
                  <a:pt x="370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2"/>
                </a:lnTo>
                <a:lnTo>
                  <a:pt x="371" y="161"/>
                </a:lnTo>
                <a:lnTo>
                  <a:pt x="372" y="162"/>
                </a:lnTo>
                <a:lnTo>
                  <a:pt x="372" y="161"/>
                </a:lnTo>
                <a:lnTo>
                  <a:pt x="373" y="161"/>
                </a:lnTo>
                <a:lnTo>
                  <a:pt x="373" y="161"/>
                </a:lnTo>
                <a:lnTo>
                  <a:pt x="373" y="161"/>
                </a:lnTo>
                <a:lnTo>
                  <a:pt x="374" y="162"/>
                </a:lnTo>
                <a:lnTo>
                  <a:pt x="376" y="164"/>
                </a:lnTo>
                <a:lnTo>
                  <a:pt x="376" y="164"/>
                </a:lnTo>
                <a:lnTo>
                  <a:pt x="377" y="164"/>
                </a:lnTo>
                <a:lnTo>
                  <a:pt x="377" y="164"/>
                </a:lnTo>
                <a:lnTo>
                  <a:pt x="378" y="164"/>
                </a:lnTo>
                <a:lnTo>
                  <a:pt x="378" y="164"/>
                </a:lnTo>
                <a:lnTo>
                  <a:pt x="379" y="164"/>
                </a:lnTo>
                <a:lnTo>
                  <a:pt x="379" y="164"/>
                </a:lnTo>
                <a:lnTo>
                  <a:pt x="380" y="164"/>
                </a:lnTo>
                <a:lnTo>
                  <a:pt x="380" y="164"/>
                </a:lnTo>
                <a:lnTo>
                  <a:pt x="381" y="164"/>
                </a:lnTo>
                <a:lnTo>
                  <a:pt x="381" y="164"/>
                </a:lnTo>
                <a:lnTo>
                  <a:pt x="382" y="164"/>
                </a:lnTo>
                <a:lnTo>
                  <a:pt x="382" y="163"/>
                </a:lnTo>
                <a:lnTo>
                  <a:pt x="382" y="163"/>
                </a:lnTo>
                <a:lnTo>
                  <a:pt x="383" y="163"/>
                </a:lnTo>
                <a:lnTo>
                  <a:pt x="383" y="163"/>
                </a:lnTo>
                <a:lnTo>
                  <a:pt x="383" y="162"/>
                </a:lnTo>
                <a:lnTo>
                  <a:pt x="384" y="162"/>
                </a:lnTo>
                <a:lnTo>
                  <a:pt x="384" y="162"/>
                </a:lnTo>
                <a:lnTo>
                  <a:pt x="385" y="162"/>
                </a:lnTo>
                <a:lnTo>
                  <a:pt x="385" y="161"/>
                </a:lnTo>
                <a:lnTo>
                  <a:pt x="385" y="161"/>
                </a:lnTo>
                <a:lnTo>
                  <a:pt x="385" y="161"/>
                </a:lnTo>
                <a:lnTo>
                  <a:pt x="385" y="160"/>
                </a:lnTo>
                <a:lnTo>
                  <a:pt x="386" y="160"/>
                </a:lnTo>
                <a:lnTo>
                  <a:pt x="386" y="160"/>
                </a:lnTo>
                <a:lnTo>
                  <a:pt x="386" y="159"/>
                </a:lnTo>
                <a:lnTo>
                  <a:pt x="386" y="159"/>
                </a:lnTo>
                <a:lnTo>
                  <a:pt x="385" y="158"/>
                </a:lnTo>
                <a:lnTo>
                  <a:pt x="386" y="158"/>
                </a:lnTo>
                <a:lnTo>
                  <a:pt x="389" y="156"/>
                </a:lnTo>
                <a:lnTo>
                  <a:pt x="391" y="156"/>
                </a:lnTo>
                <a:lnTo>
                  <a:pt x="391" y="156"/>
                </a:lnTo>
                <a:lnTo>
                  <a:pt x="391" y="156"/>
                </a:lnTo>
                <a:lnTo>
                  <a:pt x="392" y="155"/>
                </a:lnTo>
                <a:lnTo>
                  <a:pt x="393" y="155"/>
                </a:lnTo>
                <a:lnTo>
                  <a:pt x="394" y="154"/>
                </a:lnTo>
                <a:lnTo>
                  <a:pt x="394" y="154"/>
                </a:lnTo>
                <a:lnTo>
                  <a:pt x="394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4"/>
                </a:lnTo>
                <a:lnTo>
                  <a:pt x="395" y="153"/>
                </a:lnTo>
                <a:lnTo>
                  <a:pt x="395" y="153"/>
                </a:lnTo>
                <a:lnTo>
                  <a:pt x="395" y="153"/>
                </a:lnTo>
                <a:lnTo>
                  <a:pt x="394" y="153"/>
                </a:lnTo>
                <a:lnTo>
                  <a:pt x="394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3" y="151"/>
                </a:lnTo>
                <a:lnTo>
                  <a:pt x="393" y="151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3" y="150"/>
                </a:lnTo>
                <a:lnTo>
                  <a:pt x="394" y="150"/>
                </a:lnTo>
                <a:lnTo>
                  <a:pt x="394" y="149"/>
                </a:lnTo>
                <a:lnTo>
                  <a:pt x="394" y="149"/>
                </a:lnTo>
                <a:lnTo>
                  <a:pt x="394" y="149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5" y="149"/>
                </a:lnTo>
                <a:lnTo>
                  <a:pt x="395" y="148"/>
                </a:lnTo>
                <a:lnTo>
                  <a:pt x="395" y="148"/>
                </a:lnTo>
                <a:lnTo>
                  <a:pt x="396" y="148"/>
                </a:lnTo>
                <a:lnTo>
                  <a:pt x="396" y="148"/>
                </a:lnTo>
                <a:lnTo>
                  <a:pt x="397" y="148"/>
                </a:lnTo>
                <a:lnTo>
                  <a:pt x="397" y="148"/>
                </a:lnTo>
                <a:lnTo>
                  <a:pt x="398" y="147"/>
                </a:lnTo>
                <a:lnTo>
                  <a:pt x="398" y="147"/>
                </a:lnTo>
                <a:lnTo>
                  <a:pt x="399" y="148"/>
                </a:lnTo>
                <a:lnTo>
                  <a:pt x="399" y="148"/>
                </a:lnTo>
                <a:lnTo>
                  <a:pt x="399" y="147"/>
                </a:lnTo>
                <a:lnTo>
                  <a:pt x="399" y="146"/>
                </a:lnTo>
                <a:lnTo>
                  <a:pt x="400" y="146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401" y="142"/>
                </a:lnTo>
                <a:lnTo>
                  <a:pt x="401" y="142"/>
                </a:lnTo>
                <a:lnTo>
                  <a:pt x="401" y="141"/>
                </a:lnTo>
                <a:lnTo>
                  <a:pt x="401" y="141"/>
                </a:lnTo>
                <a:lnTo>
                  <a:pt x="401" y="141"/>
                </a:lnTo>
                <a:lnTo>
                  <a:pt x="401" y="140"/>
                </a:lnTo>
                <a:lnTo>
                  <a:pt x="401" y="140"/>
                </a:lnTo>
                <a:lnTo>
                  <a:pt x="401" y="140"/>
                </a:lnTo>
                <a:lnTo>
                  <a:pt x="401" y="139"/>
                </a:lnTo>
                <a:lnTo>
                  <a:pt x="401" y="139"/>
                </a:lnTo>
                <a:lnTo>
                  <a:pt x="401" y="139"/>
                </a:lnTo>
                <a:lnTo>
                  <a:pt x="401" y="138"/>
                </a:lnTo>
                <a:lnTo>
                  <a:pt x="401" y="138"/>
                </a:lnTo>
                <a:lnTo>
                  <a:pt x="401" y="138"/>
                </a:lnTo>
                <a:lnTo>
                  <a:pt x="401" y="137"/>
                </a:lnTo>
                <a:lnTo>
                  <a:pt x="402" y="137"/>
                </a:lnTo>
                <a:lnTo>
                  <a:pt x="402" y="137"/>
                </a:lnTo>
                <a:lnTo>
                  <a:pt x="402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6"/>
                </a:lnTo>
                <a:lnTo>
                  <a:pt x="403" y="135"/>
                </a:lnTo>
                <a:lnTo>
                  <a:pt x="404" y="135"/>
                </a:lnTo>
                <a:lnTo>
                  <a:pt x="404" y="135"/>
                </a:lnTo>
                <a:lnTo>
                  <a:pt x="405" y="134"/>
                </a:lnTo>
                <a:lnTo>
                  <a:pt x="405" y="134"/>
                </a:lnTo>
                <a:lnTo>
                  <a:pt x="406" y="134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10" y="130"/>
                </a:lnTo>
                <a:lnTo>
                  <a:pt x="410" y="130"/>
                </a:lnTo>
                <a:lnTo>
                  <a:pt x="411" y="128"/>
                </a:lnTo>
                <a:lnTo>
                  <a:pt x="412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8"/>
                </a:lnTo>
                <a:lnTo>
                  <a:pt x="415" y="128"/>
                </a:lnTo>
                <a:lnTo>
                  <a:pt x="415" y="127"/>
                </a:lnTo>
                <a:lnTo>
                  <a:pt x="416" y="127"/>
                </a:lnTo>
                <a:lnTo>
                  <a:pt x="416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7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19" y="124"/>
                </a:lnTo>
                <a:lnTo>
                  <a:pt x="420" y="124"/>
                </a:lnTo>
                <a:lnTo>
                  <a:pt x="420" y="124"/>
                </a:lnTo>
                <a:lnTo>
                  <a:pt x="421" y="124"/>
                </a:lnTo>
                <a:lnTo>
                  <a:pt x="421" y="124"/>
                </a:lnTo>
                <a:lnTo>
                  <a:pt x="421" y="123"/>
                </a:lnTo>
                <a:lnTo>
                  <a:pt x="421" y="123"/>
                </a:lnTo>
                <a:lnTo>
                  <a:pt x="422" y="123"/>
                </a:lnTo>
                <a:lnTo>
                  <a:pt x="422" y="123"/>
                </a:lnTo>
                <a:lnTo>
                  <a:pt x="423" y="122"/>
                </a:lnTo>
                <a:lnTo>
                  <a:pt x="427" y="120"/>
                </a:lnTo>
                <a:lnTo>
                  <a:pt x="427" y="120"/>
                </a:lnTo>
                <a:lnTo>
                  <a:pt x="427" y="121"/>
                </a:lnTo>
                <a:lnTo>
                  <a:pt x="427" y="121"/>
                </a:lnTo>
                <a:lnTo>
                  <a:pt x="427" y="121"/>
                </a:lnTo>
                <a:lnTo>
                  <a:pt x="427" y="122"/>
                </a:lnTo>
                <a:lnTo>
                  <a:pt x="428" y="122"/>
                </a:lnTo>
                <a:lnTo>
                  <a:pt x="428" y="122"/>
                </a:lnTo>
                <a:lnTo>
                  <a:pt x="428" y="122"/>
                </a:lnTo>
                <a:lnTo>
                  <a:pt x="429" y="122"/>
                </a:lnTo>
                <a:lnTo>
                  <a:pt x="429" y="122"/>
                </a:lnTo>
                <a:lnTo>
                  <a:pt x="429" y="123"/>
                </a:lnTo>
                <a:lnTo>
                  <a:pt x="430" y="123"/>
                </a:lnTo>
                <a:lnTo>
                  <a:pt x="430" y="123"/>
                </a:lnTo>
                <a:lnTo>
                  <a:pt x="430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1" y="122"/>
                </a:lnTo>
                <a:lnTo>
                  <a:pt x="432" y="121"/>
                </a:lnTo>
                <a:lnTo>
                  <a:pt x="432" y="121"/>
                </a:lnTo>
                <a:lnTo>
                  <a:pt x="432" y="120"/>
                </a:lnTo>
                <a:lnTo>
                  <a:pt x="432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20"/>
                </a:lnTo>
                <a:lnTo>
                  <a:pt x="433" y="119"/>
                </a:lnTo>
                <a:lnTo>
                  <a:pt x="433" y="119"/>
                </a:lnTo>
                <a:lnTo>
                  <a:pt x="433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5" y="119"/>
                </a:lnTo>
                <a:lnTo>
                  <a:pt x="435" y="118"/>
                </a:lnTo>
                <a:lnTo>
                  <a:pt x="435" y="118"/>
                </a:lnTo>
                <a:lnTo>
                  <a:pt x="436" y="118"/>
                </a:lnTo>
                <a:lnTo>
                  <a:pt x="436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7" y="118"/>
                </a:lnTo>
                <a:lnTo>
                  <a:pt x="438" y="118"/>
                </a:lnTo>
                <a:lnTo>
                  <a:pt x="438" y="117"/>
                </a:lnTo>
                <a:lnTo>
                  <a:pt x="438" y="117"/>
                </a:lnTo>
                <a:lnTo>
                  <a:pt x="439" y="117"/>
                </a:lnTo>
                <a:lnTo>
                  <a:pt x="439" y="117"/>
                </a:lnTo>
                <a:lnTo>
                  <a:pt x="439" y="117"/>
                </a:lnTo>
                <a:lnTo>
                  <a:pt x="440" y="117"/>
                </a:lnTo>
                <a:lnTo>
                  <a:pt x="440" y="117"/>
                </a:lnTo>
                <a:lnTo>
                  <a:pt x="440" y="116"/>
                </a:lnTo>
                <a:lnTo>
                  <a:pt x="440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6"/>
                </a:lnTo>
                <a:lnTo>
                  <a:pt x="441" y="117"/>
                </a:lnTo>
                <a:lnTo>
                  <a:pt x="441" y="117"/>
                </a:lnTo>
                <a:lnTo>
                  <a:pt x="442" y="118"/>
                </a:lnTo>
                <a:lnTo>
                  <a:pt x="442" y="117"/>
                </a:lnTo>
                <a:lnTo>
                  <a:pt x="442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3" y="117"/>
                </a:lnTo>
                <a:lnTo>
                  <a:pt x="444" y="118"/>
                </a:lnTo>
                <a:lnTo>
                  <a:pt x="444" y="117"/>
                </a:lnTo>
                <a:lnTo>
                  <a:pt x="444" y="118"/>
                </a:lnTo>
                <a:lnTo>
                  <a:pt x="444" y="118"/>
                </a:lnTo>
                <a:lnTo>
                  <a:pt x="444" y="118"/>
                </a:lnTo>
                <a:lnTo>
                  <a:pt x="445" y="118"/>
                </a:lnTo>
                <a:lnTo>
                  <a:pt x="445" y="118"/>
                </a:lnTo>
                <a:lnTo>
                  <a:pt x="445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8"/>
                </a:lnTo>
                <a:lnTo>
                  <a:pt x="446" y="119"/>
                </a:lnTo>
                <a:lnTo>
                  <a:pt x="447" y="120"/>
                </a:lnTo>
                <a:lnTo>
                  <a:pt x="449" y="121"/>
                </a:lnTo>
                <a:lnTo>
                  <a:pt x="451" y="122"/>
                </a:lnTo>
                <a:lnTo>
                  <a:pt x="451" y="122"/>
                </a:lnTo>
                <a:lnTo>
                  <a:pt x="452" y="123"/>
                </a:lnTo>
                <a:lnTo>
                  <a:pt x="453" y="124"/>
                </a:lnTo>
                <a:lnTo>
                  <a:pt x="455" y="124"/>
                </a:lnTo>
                <a:lnTo>
                  <a:pt x="457" y="125"/>
                </a:lnTo>
                <a:lnTo>
                  <a:pt x="458" y="125"/>
                </a:lnTo>
                <a:lnTo>
                  <a:pt x="460" y="125"/>
                </a:lnTo>
                <a:lnTo>
                  <a:pt x="460" y="125"/>
                </a:lnTo>
                <a:lnTo>
                  <a:pt x="461" y="125"/>
                </a:lnTo>
                <a:lnTo>
                  <a:pt x="461" y="125"/>
                </a:lnTo>
                <a:lnTo>
                  <a:pt x="461" y="125"/>
                </a:lnTo>
                <a:lnTo>
                  <a:pt x="462" y="125"/>
                </a:lnTo>
                <a:lnTo>
                  <a:pt x="463" y="125"/>
                </a:lnTo>
                <a:lnTo>
                  <a:pt x="464" y="126"/>
                </a:lnTo>
                <a:lnTo>
                  <a:pt x="466" y="126"/>
                </a:lnTo>
                <a:lnTo>
                  <a:pt x="466" y="125"/>
                </a:lnTo>
                <a:lnTo>
                  <a:pt x="467" y="125"/>
                </a:lnTo>
                <a:lnTo>
                  <a:pt x="468" y="125"/>
                </a:lnTo>
                <a:lnTo>
                  <a:pt x="469" y="124"/>
                </a:lnTo>
                <a:lnTo>
                  <a:pt x="471" y="124"/>
                </a:lnTo>
                <a:lnTo>
                  <a:pt x="472" y="124"/>
                </a:lnTo>
                <a:lnTo>
                  <a:pt x="472" y="124"/>
                </a:lnTo>
                <a:lnTo>
                  <a:pt x="472" y="123"/>
                </a:lnTo>
                <a:lnTo>
                  <a:pt x="473" y="123"/>
                </a:lnTo>
                <a:lnTo>
                  <a:pt x="473" y="123"/>
                </a:lnTo>
                <a:lnTo>
                  <a:pt x="474" y="122"/>
                </a:lnTo>
                <a:lnTo>
                  <a:pt x="474" y="122"/>
                </a:lnTo>
                <a:lnTo>
                  <a:pt x="475" y="122"/>
                </a:lnTo>
                <a:lnTo>
                  <a:pt x="477" y="121"/>
                </a:lnTo>
                <a:lnTo>
                  <a:pt x="480" y="120"/>
                </a:lnTo>
                <a:lnTo>
                  <a:pt x="480" y="120"/>
                </a:lnTo>
                <a:lnTo>
                  <a:pt x="482" y="120"/>
                </a:lnTo>
                <a:lnTo>
                  <a:pt x="489" y="116"/>
                </a:lnTo>
                <a:lnTo>
                  <a:pt x="493" y="113"/>
                </a:lnTo>
                <a:lnTo>
                  <a:pt x="501" y="112"/>
                </a:lnTo>
                <a:lnTo>
                  <a:pt x="502" y="113"/>
                </a:lnTo>
                <a:lnTo>
                  <a:pt x="502" y="113"/>
                </a:lnTo>
                <a:lnTo>
                  <a:pt x="503" y="113"/>
                </a:lnTo>
                <a:lnTo>
                  <a:pt x="504" y="113"/>
                </a:lnTo>
                <a:lnTo>
                  <a:pt x="505" y="113"/>
                </a:lnTo>
                <a:lnTo>
                  <a:pt x="506" y="113"/>
                </a:lnTo>
                <a:lnTo>
                  <a:pt x="509" y="111"/>
                </a:lnTo>
                <a:lnTo>
                  <a:pt x="511" y="109"/>
                </a:lnTo>
                <a:lnTo>
                  <a:pt x="513" y="108"/>
                </a:lnTo>
                <a:lnTo>
                  <a:pt x="517" y="104"/>
                </a:lnTo>
                <a:lnTo>
                  <a:pt x="519" y="104"/>
                </a:lnTo>
                <a:lnTo>
                  <a:pt x="521" y="105"/>
                </a:lnTo>
                <a:lnTo>
                  <a:pt x="524" y="107"/>
                </a:lnTo>
                <a:lnTo>
                  <a:pt x="527" y="110"/>
                </a:lnTo>
                <a:lnTo>
                  <a:pt x="532" y="113"/>
                </a:lnTo>
                <a:lnTo>
                  <a:pt x="532" y="122"/>
                </a:lnTo>
                <a:lnTo>
                  <a:pt x="534" y="123"/>
                </a:lnTo>
                <a:lnTo>
                  <a:pt x="542" y="128"/>
                </a:lnTo>
                <a:lnTo>
                  <a:pt x="550" y="121"/>
                </a:lnTo>
                <a:lnTo>
                  <a:pt x="550" y="114"/>
                </a:lnTo>
                <a:lnTo>
                  <a:pt x="549" y="112"/>
                </a:lnTo>
                <a:lnTo>
                  <a:pt x="549" y="109"/>
                </a:lnTo>
                <a:lnTo>
                  <a:pt x="551" y="108"/>
                </a:lnTo>
                <a:lnTo>
                  <a:pt x="553" y="108"/>
                </a:lnTo>
                <a:lnTo>
                  <a:pt x="556" y="106"/>
                </a:lnTo>
                <a:lnTo>
                  <a:pt x="559" y="105"/>
                </a:lnTo>
                <a:lnTo>
                  <a:pt x="561" y="104"/>
                </a:lnTo>
                <a:lnTo>
                  <a:pt x="562" y="104"/>
                </a:lnTo>
                <a:lnTo>
                  <a:pt x="565" y="104"/>
                </a:lnTo>
                <a:lnTo>
                  <a:pt x="566" y="104"/>
                </a:lnTo>
                <a:lnTo>
                  <a:pt x="572" y="102"/>
                </a:lnTo>
                <a:lnTo>
                  <a:pt x="574" y="101"/>
                </a:lnTo>
                <a:lnTo>
                  <a:pt x="575" y="101"/>
                </a:lnTo>
                <a:lnTo>
                  <a:pt x="575" y="100"/>
                </a:lnTo>
                <a:lnTo>
                  <a:pt x="576" y="100"/>
                </a:lnTo>
                <a:lnTo>
                  <a:pt x="576" y="100"/>
                </a:lnTo>
                <a:lnTo>
                  <a:pt x="577" y="99"/>
                </a:lnTo>
                <a:lnTo>
                  <a:pt x="579" y="97"/>
                </a:lnTo>
                <a:lnTo>
                  <a:pt x="579" y="96"/>
                </a:lnTo>
                <a:lnTo>
                  <a:pt x="581" y="96"/>
                </a:lnTo>
                <a:lnTo>
                  <a:pt x="581" y="95"/>
                </a:lnTo>
                <a:lnTo>
                  <a:pt x="583" y="93"/>
                </a:lnTo>
                <a:lnTo>
                  <a:pt x="583" y="92"/>
                </a:lnTo>
                <a:lnTo>
                  <a:pt x="584" y="91"/>
                </a:lnTo>
                <a:lnTo>
                  <a:pt x="585" y="90"/>
                </a:lnTo>
                <a:lnTo>
                  <a:pt x="587" y="88"/>
                </a:lnTo>
                <a:lnTo>
                  <a:pt x="588" y="87"/>
                </a:lnTo>
                <a:lnTo>
                  <a:pt x="588" y="86"/>
                </a:lnTo>
                <a:lnTo>
                  <a:pt x="588" y="86"/>
                </a:lnTo>
                <a:lnTo>
                  <a:pt x="588" y="86"/>
                </a:lnTo>
                <a:lnTo>
                  <a:pt x="589" y="86"/>
                </a:lnTo>
                <a:lnTo>
                  <a:pt x="589" y="85"/>
                </a:lnTo>
                <a:lnTo>
                  <a:pt x="590" y="83"/>
                </a:lnTo>
                <a:lnTo>
                  <a:pt x="590" y="82"/>
                </a:lnTo>
                <a:lnTo>
                  <a:pt x="590" y="82"/>
                </a:lnTo>
                <a:lnTo>
                  <a:pt x="590" y="82"/>
                </a:lnTo>
                <a:lnTo>
                  <a:pt x="591" y="82"/>
                </a:lnTo>
                <a:lnTo>
                  <a:pt x="591" y="83"/>
                </a:lnTo>
                <a:lnTo>
                  <a:pt x="591" y="82"/>
                </a:lnTo>
                <a:lnTo>
                  <a:pt x="591" y="83"/>
                </a:lnTo>
                <a:lnTo>
                  <a:pt x="592" y="83"/>
                </a:lnTo>
                <a:lnTo>
                  <a:pt x="592" y="83"/>
                </a:lnTo>
                <a:lnTo>
                  <a:pt x="593" y="83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3" y="82"/>
                </a:lnTo>
                <a:lnTo>
                  <a:pt x="594" y="82"/>
                </a:lnTo>
                <a:lnTo>
                  <a:pt x="594" y="81"/>
                </a:lnTo>
                <a:lnTo>
                  <a:pt x="595" y="81"/>
                </a:lnTo>
                <a:lnTo>
                  <a:pt x="595" y="81"/>
                </a:lnTo>
                <a:lnTo>
                  <a:pt x="595" y="81"/>
                </a:lnTo>
                <a:lnTo>
                  <a:pt x="596" y="81"/>
                </a:lnTo>
                <a:lnTo>
                  <a:pt x="596" y="81"/>
                </a:lnTo>
                <a:lnTo>
                  <a:pt x="597" y="81"/>
                </a:lnTo>
                <a:lnTo>
                  <a:pt x="597" y="81"/>
                </a:lnTo>
                <a:lnTo>
                  <a:pt x="597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1"/>
                </a:lnTo>
                <a:lnTo>
                  <a:pt x="598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599" y="80"/>
                </a:lnTo>
                <a:lnTo>
                  <a:pt x="600" y="80"/>
                </a:lnTo>
                <a:lnTo>
                  <a:pt x="600" y="80"/>
                </a:lnTo>
                <a:lnTo>
                  <a:pt x="600" y="80"/>
                </a:lnTo>
                <a:lnTo>
                  <a:pt x="601" y="80"/>
                </a:lnTo>
                <a:lnTo>
                  <a:pt x="601" y="80"/>
                </a:lnTo>
                <a:lnTo>
                  <a:pt x="601" y="80"/>
                </a:lnTo>
                <a:lnTo>
                  <a:pt x="602" y="80"/>
                </a:lnTo>
                <a:lnTo>
                  <a:pt x="602" y="80"/>
                </a:lnTo>
                <a:lnTo>
                  <a:pt x="602" y="80"/>
                </a:lnTo>
                <a:lnTo>
                  <a:pt x="603" y="80"/>
                </a:lnTo>
                <a:lnTo>
                  <a:pt x="603" y="81"/>
                </a:lnTo>
                <a:lnTo>
                  <a:pt x="603" y="81"/>
                </a:lnTo>
                <a:lnTo>
                  <a:pt x="603" y="81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4" y="82"/>
                </a:lnTo>
                <a:lnTo>
                  <a:pt x="604" y="83"/>
                </a:lnTo>
                <a:lnTo>
                  <a:pt x="604" y="83"/>
                </a:lnTo>
                <a:lnTo>
                  <a:pt x="605" y="83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4"/>
                </a:lnTo>
                <a:lnTo>
                  <a:pt x="605" y="85"/>
                </a:lnTo>
                <a:lnTo>
                  <a:pt x="605" y="85"/>
                </a:lnTo>
                <a:lnTo>
                  <a:pt x="606" y="85"/>
                </a:lnTo>
                <a:lnTo>
                  <a:pt x="606" y="86"/>
                </a:lnTo>
                <a:lnTo>
                  <a:pt x="606" y="86"/>
                </a:lnTo>
                <a:lnTo>
                  <a:pt x="605" y="86"/>
                </a:lnTo>
                <a:lnTo>
                  <a:pt x="605" y="86"/>
                </a:lnTo>
                <a:lnTo>
                  <a:pt x="606" y="86"/>
                </a:lnTo>
                <a:lnTo>
                  <a:pt x="606" y="87"/>
                </a:lnTo>
                <a:lnTo>
                  <a:pt x="605" y="87"/>
                </a:lnTo>
                <a:lnTo>
                  <a:pt x="606" y="87"/>
                </a:lnTo>
                <a:lnTo>
                  <a:pt x="606" y="87"/>
                </a:lnTo>
                <a:lnTo>
                  <a:pt x="605" y="87"/>
                </a:lnTo>
                <a:lnTo>
                  <a:pt x="606" y="88"/>
                </a:lnTo>
                <a:lnTo>
                  <a:pt x="606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8"/>
                </a:lnTo>
                <a:lnTo>
                  <a:pt x="605" y="89"/>
                </a:lnTo>
                <a:lnTo>
                  <a:pt x="605" y="89"/>
                </a:lnTo>
                <a:lnTo>
                  <a:pt x="605" y="89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0"/>
                </a:lnTo>
                <a:lnTo>
                  <a:pt x="605" y="91"/>
                </a:lnTo>
                <a:lnTo>
                  <a:pt x="605" y="91"/>
                </a:lnTo>
                <a:lnTo>
                  <a:pt x="605" y="92"/>
                </a:lnTo>
                <a:lnTo>
                  <a:pt x="605" y="92"/>
                </a:lnTo>
                <a:lnTo>
                  <a:pt x="606" y="92"/>
                </a:lnTo>
                <a:lnTo>
                  <a:pt x="605" y="92"/>
                </a:lnTo>
                <a:lnTo>
                  <a:pt x="605" y="93"/>
                </a:lnTo>
                <a:lnTo>
                  <a:pt x="606" y="93"/>
                </a:lnTo>
                <a:lnTo>
                  <a:pt x="606" y="92"/>
                </a:lnTo>
                <a:lnTo>
                  <a:pt x="606" y="92"/>
                </a:lnTo>
                <a:lnTo>
                  <a:pt x="607" y="92"/>
                </a:lnTo>
                <a:lnTo>
                  <a:pt x="607" y="93"/>
                </a:lnTo>
                <a:lnTo>
                  <a:pt x="607" y="92"/>
                </a:lnTo>
                <a:lnTo>
                  <a:pt x="607" y="92"/>
                </a:lnTo>
                <a:lnTo>
                  <a:pt x="608" y="93"/>
                </a:lnTo>
                <a:lnTo>
                  <a:pt x="608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09" y="93"/>
                </a:lnTo>
                <a:lnTo>
                  <a:pt x="610" y="93"/>
                </a:lnTo>
                <a:lnTo>
                  <a:pt x="610" y="93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2"/>
                </a:lnTo>
                <a:lnTo>
                  <a:pt x="611" y="91"/>
                </a:lnTo>
                <a:lnTo>
                  <a:pt x="611" y="91"/>
                </a:lnTo>
                <a:lnTo>
                  <a:pt x="611" y="90"/>
                </a:lnTo>
                <a:lnTo>
                  <a:pt x="611" y="90"/>
                </a:lnTo>
                <a:lnTo>
                  <a:pt x="611" y="90"/>
                </a:lnTo>
                <a:lnTo>
                  <a:pt x="610" y="90"/>
                </a:lnTo>
                <a:lnTo>
                  <a:pt x="610" y="90"/>
                </a:lnTo>
                <a:lnTo>
                  <a:pt x="609" y="90"/>
                </a:lnTo>
                <a:lnTo>
                  <a:pt x="609" y="89"/>
                </a:lnTo>
                <a:lnTo>
                  <a:pt x="609" y="89"/>
                </a:lnTo>
                <a:lnTo>
                  <a:pt x="608" y="89"/>
                </a:lnTo>
                <a:lnTo>
                  <a:pt x="608" y="88"/>
                </a:lnTo>
                <a:lnTo>
                  <a:pt x="608" y="88"/>
                </a:lnTo>
                <a:lnTo>
                  <a:pt x="608" y="88"/>
                </a:lnTo>
                <a:lnTo>
                  <a:pt x="609" y="88"/>
                </a:lnTo>
                <a:lnTo>
                  <a:pt x="609" y="89"/>
                </a:lnTo>
                <a:lnTo>
                  <a:pt x="609" y="89"/>
                </a:lnTo>
                <a:lnTo>
                  <a:pt x="610" y="89"/>
                </a:lnTo>
                <a:lnTo>
                  <a:pt x="610" y="89"/>
                </a:lnTo>
                <a:lnTo>
                  <a:pt x="611" y="88"/>
                </a:lnTo>
                <a:lnTo>
                  <a:pt x="611" y="88"/>
                </a:lnTo>
                <a:lnTo>
                  <a:pt x="611" y="88"/>
                </a:lnTo>
                <a:lnTo>
                  <a:pt x="611" y="87"/>
                </a:lnTo>
                <a:lnTo>
                  <a:pt x="611" y="87"/>
                </a:lnTo>
                <a:lnTo>
                  <a:pt x="611" y="86"/>
                </a:lnTo>
                <a:lnTo>
                  <a:pt x="611" y="86"/>
                </a:lnTo>
                <a:lnTo>
                  <a:pt x="612" y="86"/>
                </a:lnTo>
                <a:lnTo>
                  <a:pt x="612" y="86"/>
                </a:lnTo>
                <a:lnTo>
                  <a:pt x="613" y="86"/>
                </a:lnTo>
                <a:lnTo>
                  <a:pt x="613" y="86"/>
                </a:lnTo>
                <a:lnTo>
                  <a:pt x="614" y="86"/>
                </a:lnTo>
                <a:lnTo>
                  <a:pt x="615" y="86"/>
                </a:lnTo>
                <a:lnTo>
                  <a:pt x="615" y="86"/>
                </a:lnTo>
                <a:lnTo>
                  <a:pt x="615" y="87"/>
                </a:lnTo>
                <a:lnTo>
                  <a:pt x="616" y="87"/>
                </a:lnTo>
                <a:lnTo>
                  <a:pt x="616" y="87"/>
                </a:lnTo>
                <a:lnTo>
                  <a:pt x="617" y="87"/>
                </a:lnTo>
                <a:lnTo>
                  <a:pt x="617" y="87"/>
                </a:lnTo>
                <a:lnTo>
                  <a:pt x="617" y="86"/>
                </a:lnTo>
                <a:lnTo>
                  <a:pt x="617" y="86"/>
                </a:lnTo>
                <a:lnTo>
                  <a:pt x="617" y="86"/>
                </a:lnTo>
                <a:lnTo>
                  <a:pt x="617" y="85"/>
                </a:lnTo>
                <a:lnTo>
                  <a:pt x="617" y="85"/>
                </a:lnTo>
                <a:lnTo>
                  <a:pt x="616" y="84"/>
                </a:lnTo>
                <a:lnTo>
                  <a:pt x="615" y="84"/>
                </a:lnTo>
                <a:lnTo>
                  <a:pt x="615" y="84"/>
                </a:lnTo>
                <a:lnTo>
                  <a:pt x="615" y="84"/>
                </a:lnTo>
                <a:lnTo>
                  <a:pt x="614" y="84"/>
                </a:lnTo>
                <a:lnTo>
                  <a:pt x="614" y="84"/>
                </a:lnTo>
                <a:lnTo>
                  <a:pt x="613" y="84"/>
                </a:lnTo>
                <a:lnTo>
                  <a:pt x="613" y="84"/>
                </a:lnTo>
                <a:lnTo>
                  <a:pt x="613" y="83"/>
                </a:lnTo>
                <a:lnTo>
                  <a:pt x="613" y="83"/>
                </a:lnTo>
                <a:lnTo>
                  <a:pt x="613" y="82"/>
                </a:lnTo>
                <a:lnTo>
                  <a:pt x="613" y="82"/>
                </a:lnTo>
                <a:lnTo>
                  <a:pt x="612" y="82"/>
                </a:lnTo>
                <a:lnTo>
                  <a:pt x="612" y="82"/>
                </a:lnTo>
                <a:lnTo>
                  <a:pt x="611" y="81"/>
                </a:lnTo>
                <a:lnTo>
                  <a:pt x="611" y="81"/>
                </a:lnTo>
                <a:lnTo>
                  <a:pt x="612" y="80"/>
                </a:lnTo>
                <a:lnTo>
                  <a:pt x="612" y="80"/>
                </a:lnTo>
                <a:lnTo>
                  <a:pt x="612" y="80"/>
                </a:lnTo>
                <a:lnTo>
                  <a:pt x="612" y="79"/>
                </a:lnTo>
                <a:lnTo>
                  <a:pt x="612" y="79"/>
                </a:lnTo>
                <a:lnTo>
                  <a:pt x="611" y="79"/>
                </a:lnTo>
                <a:lnTo>
                  <a:pt x="611" y="78"/>
                </a:lnTo>
                <a:lnTo>
                  <a:pt x="611" y="78"/>
                </a:lnTo>
                <a:lnTo>
                  <a:pt x="611" y="78"/>
                </a:lnTo>
                <a:lnTo>
                  <a:pt x="610" y="78"/>
                </a:lnTo>
                <a:lnTo>
                  <a:pt x="610" y="78"/>
                </a:lnTo>
                <a:lnTo>
                  <a:pt x="610" y="77"/>
                </a:lnTo>
                <a:lnTo>
                  <a:pt x="609" y="77"/>
                </a:lnTo>
                <a:lnTo>
                  <a:pt x="609" y="76"/>
                </a:lnTo>
                <a:lnTo>
                  <a:pt x="609" y="76"/>
                </a:lnTo>
                <a:lnTo>
                  <a:pt x="609" y="76"/>
                </a:lnTo>
                <a:lnTo>
                  <a:pt x="609" y="75"/>
                </a:lnTo>
                <a:lnTo>
                  <a:pt x="609" y="75"/>
                </a:lnTo>
                <a:lnTo>
                  <a:pt x="609" y="75"/>
                </a:lnTo>
                <a:lnTo>
                  <a:pt x="608" y="75"/>
                </a:lnTo>
                <a:lnTo>
                  <a:pt x="608" y="75"/>
                </a:lnTo>
                <a:lnTo>
                  <a:pt x="608" y="74"/>
                </a:lnTo>
                <a:lnTo>
                  <a:pt x="608" y="74"/>
                </a:lnTo>
                <a:lnTo>
                  <a:pt x="608" y="74"/>
                </a:lnTo>
                <a:lnTo>
                  <a:pt x="609" y="74"/>
                </a:lnTo>
                <a:lnTo>
                  <a:pt x="609" y="74"/>
                </a:lnTo>
                <a:lnTo>
                  <a:pt x="609" y="73"/>
                </a:lnTo>
                <a:lnTo>
                  <a:pt x="610" y="73"/>
                </a:lnTo>
                <a:lnTo>
                  <a:pt x="610" y="73"/>
                </a:lnTo>
                <a:lnTo>
                  <a:pt x="610" y="72"/>
                </a:lnTo>
                <a:lnTo>
                  <a:pt x="610" y="72"/>
                </a:lnTo>
                <a:lnTo>
                  <a:pt x="610" y="72"/>
                </a:lnTo>
                <a:lnTo>
                  <a:pt x="609" y="72"/>
                </a:lnTo>
                <a:lnTo>
                  <a:pt x="609" y="72"/>
                </a:lnTo>
                <a:lnTo>
                  <a:pt x="609" y="72"/>
                </a:lnTo>
                <a:lnTo>
                  <a:pt x="608" y="72"/>
                </a:lnTo>
                <a:lnTo>
                  <a:pt x="608" y="71"/>
                </a:lnTo>
                <a:lnTo>
                  <a:pt x="608" y="71"/>
                </a:lnTo>
                <a:lnTo>
                  <a:pt x="607" y="71"/>
                </a:lnTo>
                <a:lnTo>
                  <a:pt x="607" y="71"/>
                </a:lnTo>
                <a:lnTo>
                  <a:pt x="607" y="71"/>
                </a:lnTo>
                <a:lnTo>
                  <a:pt x="606" y="71"/>
                </a:lnTo>
                <a:lnTo>
                  <a:pt x="606" y="72"/>
                </a:lnTo>
                <a:lnTo>
                  <a:pt x="605" y="72"/>
                </a:lnTo>
                <a:lnTo>
                  <a:pt x="605" y="72"/>
                </a:lnTo>
                <a:lnTo>
                  <a:pt x="605" y="73"/>
                </a:lnTo>
                <a:lnTo>
                  <a:pt x="604" y="73"/>
                </a:lnTo>
                <a:lnTo>
                  <a:pt x="604" y="73"/>
                </a:lnTo>
                <a:lnTo>
                  <a:pt x="603" y="73"/>
                </a:lnTo>
                <a:lnTo>
                  <a:pt x="603" y="73"/>
                </a:lnTo>
                <a:lnTo>
                  <a:pt x="603" y="73"/>
                </a:lnTo>
                <a:lnTo>
                  <a:pt x="602" y="74"/>
                </a:lnTo>
                <a:lnTo>
                  <a:pt x="602" y="74"/>
                </a:lnTo>
                <a:lnTo>
                  <a:pt x="601" y="74"/>
                </a:lnTo>
                <a:lnTo>
                  <a:pt x="601" y="74"/>
                </a:lnTo>
                <a:lnTo>
                  <a:pt x="601" y="74"/>
                </a:lnTo>
                <a:lnTo>
                  <a:pt x="600" y="74"/>
                </a:lnTo>
                <a:lnTo>
                  <a:pt x="600" y="74"/>
                </a:lnTo>
                <a:lnTo>
                  <a:pt x="599" y="74"/>
                </a:lnTo>
                <a:lnTo>
                  <a:pt x="599" y="74"/>
                </a:lnTo>
                <a:lnTo>
                  <a:pt x="599" y="74"/>
                </a:lnTo>
                <a:lnTo>
                  <a:pt x="598" y="74"/>
                </a:lnTo>
                <a:lnTo>
                  <a:pt x="598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7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4"/>
                </a:lnTo>
                <a:lnTo>
                  <a:pt x="596" y="73"/>
                </a:lnTo>
                <a:lnTo>
                  <a:pt x="596" y="73"/>
                </a:lnTo>
                <a:lnTo>
                  <a:pt x="596" y="72"/>
                </a:lnTo>
                <a:lnTo>
                  <a:pt x="596" y="72"/>
                </a:lnTo>
                <a:lnTo>
                  <a:pt x="596" y="72"/>
                </a:lnTo>
                <a:lnTo>
                  <a:pt x="596" y="71"/>
                </a:lnTo>
                <a:lnTo>
                  <a:pt x="596" y="71"/>
                </a:lnTo>
                <a:lnTo>
                  <a:pt x="596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69"/>
                </a:lnTo>
                <a:lnTo>
                  <a:pt x="595" y="69"/>
                </a:lnTo>
                <a:lnTo>
                  <a:pt x="595" y="68"/>
                </a:lnTo>
                <a:lnTo>
                  <a:pt x="595" y="68"/>
                </a:lnTo>
                <a:lnTo>
                  <a:pt x="595" y="68"/>
                </a:lnTo>
                <a:lnTo>
                  <a:pt x="595" y="67"/>
                </a:lnTo>
                <a:lnTo>
                  <a:pt x="595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7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4" y="65"/>
                </a:lnTo>
                <a:lnTo>
                  <a:pt x="594" y="65"/>
                </a:lnTo>
                <a:lnTo>
                  <a:pt x="594" y="65"/>
                </a:lnTo>
                <a:lnTo>
                  <a:pt x="593" y="65"/>
                </a:lnTo>
                <a:lnTo>
                  <a:pt x="593" y="65"/>
                </a:lnTo>
                <a:lnTo>
                  <a:pt x="593" y="64"/>
                </a:lnTo>
                <a:lnTo>
                  <a:pt x="592" y="64"/>
                </a:lnTo>
                <a:lnTo>
                  <a:pt x="592" y="64"/>
                </a:lnTo>
                <a:lnTo>
                  <a:pt x="592" y="64"/>
                </a:lnTo>
                <a:lnTo>
                  <a:pt x="591" y="64"/>
                </a:lnTo>
                <a:lnTo>
                  <a:pt x="591" y="64"/>
                </a:lnTo>
                <a:lnTo>
                  <a:pt x="591" y="63"/>
                </a:lnTo>
                <a:lnTo>
                  <a:pt x="591" y="63"/>
                </a:lnTo>
                <a:lnTo>
                  <a:pt x="590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1"/>
                </a:lnTo>
                <a:lnTo>
                  <a:pt x="591" y="61"/>
                </a:lnTo>
                <a:lnTo>
                  <a:pt x="591" y="61"/>
                </a:lnTo>
                <a:lnTo>
                  <a:pt x="591" y="60"/>
                </a:lnTo>
                <a:lnTo>
                  <a:pt x="591" y="60"/>
                </a:lnTo>
                <a:lnTo>
                  <a:pt x="591" y="60"/>
                </a:lnTo>
                <a:lnTo>
                  <a:pt x="591" y="59"/>
                </a:lnTo>
                <a:lnTo>
                  <a:pt x="591" y="59"/>
                </a:lnTo>
                <a:lnTo>
                  <a:pt x="591" y="58"/>
                </a:lnTo>
                <a:lnTo>
                  <a:pt x="590" y="58"/>
                </a:lnTo>
                <a:lnTo>
                  <a:pt x="590" y="58"/>
                </a:lnTo>
                <a:lnTo>
                  <a:pt x="590" y="58"/>
                </a:lnTo>
                <a:lnTo>
                  <a:pt x="589" y="58"/>
                </a:lnTo>
                <a:lnTo>
                  <a:pt x="589" y="58"/>
                </a:lnTo>
                <a:lnTo>
                  <a:pt x="589" y="58"/>
                </a:lnTo>
                <a:lnTo>
                  <a:pt x="588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7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6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5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7" y="54"/>
                </a:lnTo>
                <a:lnTo>
                  <a:pt x="588" y="54"/>
                </a:lnTo>
                <a:lnTo>
                  <a:pt x="588" y="53"/>
                </a:lnTo>
                <a:lnTo>
                  <a:pt x="588" y="53"/>
                </a:lnTo>
                <a:lnTo>
                  <a:pt x="587" y="53"/>
                </a:lnTo>
                <a:lnTo>
                  <a:pt x="587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8" y="52"/>
                </a:lnTo>
                <a:lnTo>
                  <a:pt x="588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2"/>
                </a:lnTo>
                <a:lnTo>
                  <a:pt x="589" y="51"/>
                </a:lnTo>
                <a:lnTo>
                  <a:pt x="589" y="51"/>
                </a:lnTo>
                <a:lnTo>
                  <a:pt x="589" y="51"/>
                </a:lnTo>
                <a:lnTo>
                  <a:pt x="589" y="50"/>
                </a:lnTo>
                <a:lnTo>
                  <a:pt x="589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50"/>
                </a:lnTo>
                <a:lnTo>
                  <a:pt x="590" y="49"/>
                </a:lnTo>
                <a:lnTo>
                  <a:pt x="589" y="49"/>
                </a:lnTo>
                <a:lnTo>
                  <a:pt x="590" y="49"/>
                </a:lnTo>
                <a:lnTo>
                  <a:pt x="590" y="49"/>
                </a:lnTo>
                <a:lnTo>
                  <a:pt x="590" y="48"/>
                </a:lnTo>
                <a:lnTo>
                  <a:pt x="591" y="48"/>
                </a:lnTo>
                <a:lnTo>
                  <a:pt x="591" y="48"/>
                </a:lnTo>
                <a:lnTo>
                  <a:pt x="591" y="48"/>
                </a:lnTo>
                <a:lnTo>
                  <a:pt x="597" y="49"/>
                </a:lnTo>
                <a:lnTo>
                  <a:pt x="597" y="49"/>
                </a:lnTo>
                <a:lnTo>
                  <a:pt x="599" y="48"/>
                </a:lnTo>
                <a:lnTo>
                  <a:pt x="601" y="49"/>
                </a:lnTo>
                <a:lnTo>
                  <a:pt x="601" y="49"/>
                </a:lnTo>
                <a:lnTo>
                  <a:pt x="602" y="49"/>
                </a:lnTo>
                <a:lnTo>
                  <a:pt x="604" y="48"/>
                </a:lnTo>
                <a:lnTo>
                  <a:pt x="606" y="48"/>
                </a:lnTo>
                <a:lnTo>
                  <a:pt x="607" y="48"/>
                </a:lnTo>
                <a:lnTo>
                  <a:pt x="609" y="47"/>
                </a:lnTo>
                <a:lnTo>
                  <a:pt x="611" y="47"/>
                </a:lnTo>
                <a:lnTo>
                  <a:pt x="613" y="46"/>
                </a:lnTo>
                <a:lnTo>
                  <a:pt x="614" y="46"/>
                </a:lnTo>
                <a:lnTo>
                  <a:pt x="615" y="45"/>
                </a:lnTo>
                <a:lnTo>
                  <a:pt x="615" y="45"/>
                </a:lnTo>
                <a:lnTo>
                  <a:pt x="615" y="44"/>
                </a:lnTo>
                <a:lnTo>
                  <a:pt x="615" y="44"/>
                </a:lnTo>
                <a:lnTo>
                  <a:pt x="615" y="44"/>
                </a:lnTo>
                <a:lnTo>
                  <a:pt x="615" y="43"/>
                </a:lnTo>
                <a:lnTo>
                  <a:pt x="615" y="44"/>
                </a:lnTo>
                <a:lnTo>
                  <a:pt x="615" y="43"/>
                </a:lnTo>
                <a:lnTo>
                  <a:pt x="616" y="43"/>
                </a:lnTo>
                <a:lnTo>
                  <a:pt x="616" y="42"/>
                </a:lnTo>
                <a:lnTo>
                  <a:pt x="616" y="42"/>
                </a:lnTo>
                <a:lnTo>
                  <a:pt x="616" y="42"/>
                </a:lnTo>
                <a:lnTo>
                  <a:pt x="616" y="41"/>
                </a:lnTo>
                <a:lnTo>
                  <a:pt x="617" y="41"/>
                </a:lnTo>
                <a:lnTo>
                  <a:pt x="617" y="41"/>
                </a:lnTo>
                <a:lnTo>
                  <a:pt x="617" y="41"/>
                </a:lnTo>
                <a:lnTo>
                  <a:pt x="618" y="41"/>
                </a:lnTo>
                <a:lnTo>
                  <a:pt x="618" y="40"/>
                </a:lnTo>
                <a:lnTo>
                  <a:pt x="619" y="40"/>
                </a:lnTo>
                <a:lnTo>
                  <a:pt x="619" y="40"/>
                </a:lnTo>
                <a:lnTo>
                  <a:pt x="619" y="39"/>
                </a:lnTo>
                <a:lnTo>
                  <a:pt x="619" y="39"/>
                </a:lnTo>
                <a:lnTo>
                  <a:pt x="620" y="38"/>
                </a:lnTo>
                <a:lnTo>
                  <a:pt x="621" y="38"/>
                </a:lnTo>
                <a:lnTo>
                  <a:pt x="622" y="38"/>
                </a:lnTo>
                <a:lnTo>
                  <a:pt x="622" y="38"/>
                </a:lnTo>
                <a:lnTo>
                  <a:pt x="623" y="37"/>
                </a:lnTo>
                <a:lnTo>
                  <a:pt x="623" y="36"/>
                </a:lnTo>
                <a:lnTo>
                  <a:pt x="623" y="36"/>
                </a:lnTo>
                <a:lnTo>
                  <a:pt x="624" y="36"/>
                </a:lnTo>
                <a:lnTo>
                  <a:pt x="625" y="36"/>
                </a:lnTo>
                <a:lnTo>
                  <a:pt x="625" y="35"/>
                </a:lnTo>
                <a:lnTo>
                  <a:pt x="625" y="35"/>
                </a:lnTo>
                <a:lnTo>
                  <a:pt x="625" y="34"/>
                </a:lnTo>
                <a:lnTo>
                  <a:pt x="625" y="34"/>
                </a:lnTo>
                <a:lnTo>
                  <a:pt x="625" y="34"/>
                </a:lnTo>
                <a:lnTo>
                  <a:pt x="626" y="33"/>
                </a:lnTo>
                <a:lnTo>
                  <a:pt x="626" y="32"/>
                </a:lnTo>
                <a:lnTo>
                  <a:pt x="626" y="31"/>
                </a:lnTo>
                <a:lnTo>
                  <a:pt x="626" y="31"/>
                </a:lnTo>
                <a:lnTo>
                  <a:pt x="626" y="30"/>
                </a:lnTo>
                <a:lnTo>
                  <a:pt x="626" y="30"/>
                </a:lnTo>
                <a:lnTo>
                  <a:pt x="626" y="29"/>
                </a:lnTo>
                <a:lnTo>
                  <a:pt x="626" y="29"/>
                </a:lnTo>
                <a:lnTo>
                  <a:pt x="626" y="28"/>
                </a:lnTo>
                <a:lnTo>
                  <a:pt x="626" y="28"/>
                </a:lnTo>
                <a:lnTo>
                  <a:pt x="626" y="28"/>
                </a:lnTo>
                <a:lnTo>
                  <a:pt x="625" y="27"/>
                </a:lnTo>
                <a:lnTo>
                  <a:pt x="625" y="26"/>
                </a:lnTo>
                <a:lnTo>
                  <a:pt x="625" y="26"/>
                </a:lnTo>
                <a:lnTo>
                  <a:pt x="625" y="25"/>
                </a:lnTo>
                <a:lnTo>
                  <a:pt x="625" y="25"/>
                </a:lnTo>
                <a:lnTo>
                  <a:pt x="626" y="24"/>
                </a:lnTo>
                <a:lnTo>
                  <a:pt x="627" y="24"/>
                </a:lnTo>
                <a:lnTo>
                  <a:pt x="627" y="23"/>
                </a:lnTo>
                <a:lnTo>
                  <a:pt x="628" y="22"/>
                </a:lnTo>
                <a:lnTo>
                  <a:pt x="628" y="22"/>
                </a:lnTo>
                <a:lnTo>
                  <a:pt x="631" y="21"/>
                </a:lnTo>
                <a:lnTo>
                  <a:pt x="632" y="20"/>
                </a:lnTo>
                <a:lnTo>
                  <a:pt x="632" y="20"/>
                </a:lnTo>
                <a:lnTo>
                  <a:pt x="632" y="21"/>
                </a:lnTo>
                <a:lnTo>
                  <a:pt x="633" y="21"/>
                </a:lnTo>
                <a:lnTo>
                  <a:pt x="633" y="21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2"/>
                </a:lnTo>
                <a:lnTo>
                  <a:pt x="633" y="23"/>
                </a:lnTo>
                <a:lnTo>
                  <a:pt x="634" y="23"/>
                </a:lnTo>
                <a:lnTo>
                  <a:pt x="634" y="23"/>
                </a:lnTo>
                <a:lnTo>
                  <a:pt x="634" y="23"/>
                </a:lnTo>
                <a:lnTo>
                  <a:pt x="635" y="23"/>
                </a:lnTo>
                <a:lnTo>
                  <a:pt x="635" y="23"/>
                </a:lnTo>
                <a:lnTo>
                  <a:pt x="635" y="24"/>
                </a:lnTo>
                <a:lnTo>
                  <a:pt x="635" y="24"/>
                </a:lnTo>
                <a:lnTo>
                  <a:pt x="636" y="24"/>
                </a:lnTo>
                <a:lnTo>
                  <a:pt x="636" y="25"/>
                </a:lnTo>
                <a:lnTo>
                  <a:pt x="636" y="25"/>
                </a:lnTo>
                <a:lnTo>
                  <a:pt x="636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6" y="27"/>
                </a:lnTo>
                <a:lnTo>
                  <a:pt x="636" y="27"/>
                </a:lnTo>
                <a:lnTo>
                  <a:pt x="636" y="28"/>
                </a:lnTo>
                <a:lnTo>
                  <a:pt x="637" y="28"/>
                </a:lnTo>
                <a:lnTo>
                  <a:pt x="637" y="28"/>
                </a:lnTo>
                <a:lnTo>
                  <a:pt x="637" y="28"/>
                </a:lnTo>
                <a:lnTo>
                  <a:pt x="638" y="27"/>
                </a:lnTo>
                <a:lnTo>
                  <a:pt x="638" y="27"/>
                </a:lnTo>
                <a:lnTo>
                  <a:pt x="638" y="26"/>
                </a:lnTo>
                <a:lnTo>
                  <a:pt x="639" y="26"/>
                </a:lnTo>
                <a:lnTo>
                  <a:pt x="638" y="26"/>
                </a:lnTo>
                <a:lnTo>
                  <a:pt x="639" y="25"/>
                </a:lnTo>
                <a:lnTo>
                  <a:pt x="639" y="25"/>
                </a:lnTo>
                <a:lnTo>
                  <a:pt x="638" y="24"/>
                </a:lnTo>
                <a:lnTo>
                  <a:pt x="638" y="24"/>
                </a:lnTo>
                <a:lnTo>
                  <a:pt x="638" y="24"/>
                </a:lnTo>
                <a:lnTo>
                  <a:pt x="638" y="23"/>
                </a:lnTo>
                <a:lnTo>
                  <a:pt x="638" y="23"/>
                </a:lnTo>
                <a:lnTo>
                  <a:pt x="638" y="22"/>
                </a:lnTo>
                <a:lnTo>
                  <a:pt x="638" y="22"/>
                </a:lnTo>
                <a:lnTo>
                  <a:pt x="639" y="22"/>
                </a:lnTo>
                <a:lnTo>
                  <a:pt x="639" y="22"/>
                </a:lnTo>
                <a:lnTo>
                  <a:pt x="639" y="21"/>
                </a:lnTo>
                <a:lnTo>
                  <a:pt x="639" y="20"/>
                </a:lnTo>
                <a:lnTo>
                  <a:pt x="639" y="20"/>
                </a:lnTo>
                <a:lnTo>
                  <a:pt x="639" y="20"/>
                </a:lnTo>
                <a:lnTo>
                  <a:pt x="639" y="19"/>
                </a:lnTo>
                <a:lnTo>
                  <a:pt x="639" y="19"/>
                </a:lnTo>
                <a:lnTo>
                  <a:pt x="639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8"/>
                </a:lnTo>
                <a:lnTo>
                  <a:pt x="640" y="17"/>
                </a:lnTo>
                <a:lnTo>
                  <a:pt x="641" y="17"/>
                </a:lnTo>
                <a:lnTo>
                  <a:pt x="643" y="17"/>
                </a:lnTo>
                <a:lnTo>
                  <a:pt x="643" y="16"/>
                </a:lnTo>
                <a:lnTo>
                  <a:pt x="643" y="14"/>
                </a:lnTo>
                <a:lnTo>
                  <a:pt x="643" y="10"/>
                </a:lnTo>
                <a:lnTo>
                  <a:pt x="644" y="9"/>
                </a:lnTo>
                <a:lnTo>
                  <a:pt x="646" y="8"/>
                </a:lnTo>
                <a:lnTo>
                  <a:pt x="648" y="9"/>
                </a:lnTo>
                <a:lnTo>
                  <a:pt x="650" y="8"/>
                </a:lnTo>
                <a:lnTo>
                  <a:pt x="651" y="6"/>
                </a:lnTo>
                <a:lnTo>
                  <a:pt x="651" y="5"/>
                </a:lnTo>
                <a:lnTo>
                  <a:pt x="650" y="4"/>
                </a:lnTo>
                <a:lnTo>
                  <a:pt x="650" y="1"/>
                </a:lnTo>
                <a:lnTo>
                  <a:pt x="651" y="0"/>
                </a:lnTo>
                <a:lnTo>
                  <a:pt x="652" y="0"/>
                </a:lnTo>
                <a:lnTo>
                  <a:pt x="652" y="0"/>
                </a:lnTo>
                <a:lnTo>
                  <a:pt x="653" y="0"/>
                </a:lnTo>
                <a:lnTo>
                  <a:pt x="653" y="0"/>
                </a:lnTo>
                <a:lnTo>
                  <a:pt x="657" y="0"/>
                </a:lnTo>
                <a:lnTo>
                  <a:pt x="657" y="0"/>
                </a:lnTo>
                <a:lnTo>
                  <a:pt x="658" y="0"/>
                </a:lnTo>
                <a:lnTo>
                  <a:pt x="659" y="0"/>
                </a:lnTo>
                <a:lnTo>
                  <a:pt x="659" y="1"/>
                </a:lnTo>
                <a:lnTo>
                  <a:pt x="661" y="3"/>
                </a:lnTo>
                <a:lnTo>
                  <a:pt x="661" y="4"/>
                </a:lnTo>
                <a:lnTo>
                  <a:pt x="662" y="5"/>
                </a:lnTo>
                <a:lnTo>
                  <a:pt x="662" y="6"/>
                </a:lnTo>
                <a:lnTo>
                  <a:pt x="663" y="7"/>
                </a:lnTo>
                <a:lnTo>
                  <a:pt x="663" y="7"/>
                </a:lnTo>
                <a:lnTo>
                  <a:pt x="663" y="8"/>
                </a:lnTo>
                <a:lnTo>
                  <a:pt x="663" y="9"/>
                </a:lnTo>
                <a:lnTo>
                  <a:pt x="664" y="9"/>
                </a:lnTo>
                <a:lnTo>
                  <a:pt x="663" y="9"/>
                </a:lnTo>
                <a:lnTo>
                  <a:pt x="663" y="9"/>
                </a:lnTo>
                <a:lnTo>
                  <a:pt x="663" y="10"/>
                </a:lnTo>
                <a:lnTo>
                  <a:pt x="663" y="10"/>
                </a:lnTo>
                <a:lnTo>
                  <a:pt x="664" y="10"/>
                </a:lnTo>
                <a:lnTo>
                  <a:pt x="664" y="10"/>
                </a:lnTo>
                <a:lnTo>
                  <a:pt x="664" y="11"/>
                </a:lnTo>
                <a:lnTo>
                  <a:pt x="665" y="11"/>
                </a:lnTo>
                <a:lnTo>
                  <a:pt x="665" y="12"/>
                </a:lnTo>
                <a:lnTo>
                  <a:pt x="665" y="12"/>
                </a:lnTo>
                <a:lnTo>
                  <a:pt x="666" y="12"/>
                </a:lnTo>
                <a:lnTo>
                  <a:pt x="666" y="13"/>
                </a:lnTo>
                <a:lnTo>
                  <a:pt x="667" y="13"/>
                </a:lnTo>
                <a:lnTo>
                  <a:pt x="667" y="13"/>
                </a:lnTo>
                <a:lnTo>
                  <a:pt x="667" y="13"/>
                </a:lnTo>
                <a:lnTo>
                  <a:pt x="668" y="13"/>
                </a:lnTo>
                <a:lnTo>
                  <a:pt x="668" y="12"/>
                </a:lnTo>
                <a:lnTo>
                  <a:pt x="667" y="12"/>
                </a:lnTo>
                <a:lnTo>
                  <a:pt x="668" y="12"/>
                </a:lnTo>
                <a:lnTo>
                  <a:pt x="668" y="12"/>
                </a:lnTo>
                <a:lnTo>
                  <a:pt x="668" y="12"/>
                </a:lnTo>
                <a:lnTo>
                  <a:pt x="669" y="11"/>
                </a:lnTo>
                <a:lnTo>
                  <a:pt x="668" y="11"/>
                </a:lnTo>
                <a:lnTo>
                  <a:pt x="669" y="11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1"/>
                </a:lnTo>
                <a:lnTo>
                  <a:pt x="669" y="10"/>
                </a:lnTo>
                <a:lnTo>
                  <a:pt x="669" y="10"/>
                </a:lnTo>
                <a:lnTo>
                  <a:pt x="669" y="10"/>
                </a:lnTo>
                <a:lnTo>
                  <a:pt x="670" y="10"/>
                </a:lnTo>
                <a:lnTo>
                  <a:pt x="670" y="9"/>
                </a:lnTo>
                <a:lnTo>
                  <a:pt x="670" y="9"/>
                </a:lnTo>
                <a:lnTo>
                  <a:pt x="670" y="8"/>
                </a:lnTo>
                <a:lnTo>
                  <a:pt x="671" y="8"/>
                </a:lnTo>
                <a:lnTo>
                  <a:pt x="671" y="8"/>
                </a:lnTo>
                <a:lnTo>
                  <a:pt x="671" y="8"/>
                </a:lnTo>
                <a:lnTo>
                  <a:pt x="672" y="8"/>
                </a:lnTo>
                <a:lnTo>
                  <a:pt x="672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3" y="8"/>
                </a:lnTo>
                <a:lnTo>
                  <a:pt x="674" y="8"/>
                </a:lnTo>
                <a:lnTo>
                  <a:pt x="674" y="7"/>
                </a:lnTo>
                <a:lnTo>
                  <a:pt x="675" y="7"/>
                </a:lnTo>
                <a:lnTo>
                  <a:pt x="675" y="7"/>
                </a:lnTo>
                <a:lnTo>
                  <a:pt x="675" y="6"/>
                </a:lnTo>
                <a:lnTo>
                  <a:pt x="675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6"/>
                </a:lnTo>
                <a:lnTo>
                  <a:pt x="676" y="5"/>
                </a:lnTo>
                <a:lnTo>
                  <a:pt x="677" y="5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7" y="6"/>
                </a:lnTo>
                <a:lnTo>
                  <a:pt x="678" y="6"/>
                </a:lnTo>
                <a:lnTo>
                  <a:pt x="678" y="6"/>
                </a:lnTo>
                <a:lnTo>
                  <a:pt x="678" y="5"/>
                </a:lnTo>
                <a:lnTo>
                  <a:pt x="678" y="5"/>
                </a:lnTo>
                <a:lnTo>
                  <a:pt x="679" y="5"/>
                </a:lnTo>
                <a:lnTo>
                  <a:pt x="679" y="5"/>
                </a:lnTo>
                <a:lnTo>
                  <a:pt x="679" y="5"/>
                </a:lnTo>
                <a:lnTo>
                  <a:pt x="679" y="6"/>
                </a:lnTo>
                <a:lnTo>
                  <a:pt x="680" y="6"/>
                </a:lnTo>
                <a:lnTo>
                  <a:pt x="680" y="7"/>
                </a:lnTo>
                <a:lnTo>
                  <a:pt x="681" y="7"/>
                </a:lnTo>
                <a:lnTo>
                  <a:pt x="681" y="8"/>
                </a:lnTo>
                <a:lnTo>
                  <a:pt x="681" y="8"/>
                </a:lnTo>
                <a:lnTo>
                  <a:pt x="681" y="9"/>
                </a:lnTo>
                <a:lnTo>
                  <a:pt x="682" y="9"/>
                </a:lnTo>
                <a:lnTo>
                  <a:pt x="683" y="10"/>
                </a:lnTo>
                <a:lnTo>
                  <a:pt x="683" y="10"/>
                </a:lnTo>
                <a:lnTo>
                  <a:pt x="682" y="11"/>
                </a:lnTo>
                <a:lnTo>
                  <a:pt x="687" y="14"/>
                </a:lnTo>
                <a:lnTo>
                  <a:pt x="689" y="14"/>
                </a:lnTo>
                <a:lnTo>
                  <a:pt x="690" y="15"/>
                </a:lnTo>
                <a:lnTo>
                  <a:pt x="691" y="15"/>
                </a:lnTo>
                <a:lnTo>
                  <a:pt x="691" y="15"/>
                </a:lnTo>
                <a:lnTo>
                  <a:pt x="691" y="16"/>
                </a:lnTo>
                <a:lnTo>
                  <a:pt x="692" y="16"/>
                </a:lnTo>
                <a:lnTo>
                  <a:pt x="693" y="16"/>
                </a:lnTo>
                <a:lnTo>
                  <a:pt x="694" y="17"/>
                </a:lnTo>
                <a:lnTo>
                  <a:pt x="695" y="17"/>
                </a:lnTo>
                <a:lnTo>
                  <a:pt x="695" y="18"/>
                </a:lnTo>
                <a:lnTo>
                  <a:pt x="696" y="18"/>
                </a:lnTo>
                <a:lnTo>
                  <a:pt x="697" y="18"/>
                </a:lnTo>
                <a:lnTo>
                  <a:pt x="697" y="19"/>
                </a:lnTo>
                <a:lnTo>
                  <a:pt x="699" y="19"/>
                </a:lnTo>
                <a:lnTo>
                  <a:pt x="699" y="20"/>
                </a:lnTo>
                <a:lnTo>
                  <a:pt x="700" y="20"/>
                </a:lnTo>
                <a:lnTo>
                  <a:pt x="701" y="20"/>
                </a:lnTo>
                <a:lnTo>
                  <a:pt x="701" y="21"/>
                </a:lnTo>
                <a:lnTo>
                  <a:pt x="701" y="21"/>
                </a:lnTo>
                <a:lnTo>
                  <a:pt x="702" y="21"/>
                </a:lnTo>
                <a:lnTo>
                  <a:pt x="703" y="22"/>
                </a:lnTo>
                <a:lnTo>
                  <a:pt x="703" y="22"/>
                </a:lnTo>
                <a:lnTo>
                  <a:pt x="704" y="22"/>
                </a:lnTo>
                <a:lnTo>
                  <a:pt x="704" y="22"/>
                </a:lnTo>
                <a:lnTo>
                  <a:pt x="704" y="22"/>
                </a:lnTo>
                <a:lnTo>
                  <a:pt x="705" y="23"/>
                </a:lnTo>
                <a:lnTo>
                  <a:pt x="706" y="23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6" y="24"/>
                </a:lnTo>
                <a:lnTo>
                  <a:pt x="707" y="25"/>
                </a:lnTo>
                <a:lnTo>
                  <a:pt x="707" y="25"/>
                </a:lnTo>
                <a:lnTo>
                  <a:pt x="707" y="25"/>
                </a:lnTo>
                <a:lnTo>
                  <a:pt x="708" y="25"/>
                </a:lnTo>
                <a:lnTo>
                  <a:pt x="708" y="25"/>
                </a:lnTo>
                <a:lnTo>
                  <a:pt x="709" y="25"/>
                </a:lnTo>
                <a:lnTo>
                  <a:pt x="709" y="24"/>
                </a:lnTo>
                <a:lnTo>
                  <a:pt x="709" y="24"/>
                </a:lnTo>
                <a:lnTo>
                  <a:pt x="709" y="24"/>
                </a:lnTo>
                <a:lnTo>
                  <a:pt x="710" y="24"/>
                </a:lnTo>
                <a:lnTo>
                  <a:pt x="710" y="24"/>
                </a:lnTo>
                <a:lnTo>
                  <a:pt x="710" y="24"/>
                </a:lnTo>
                <a:lnTo>
                  <a:pt x="711" y="24"/>
                </a:lnTo>
                <a:lnTo>
                  <a:pt x="711" y="24"/>
                </a:lnTo>
                <a:lnTo>
                  <a:pt x="711" y="24"/>
                </a:lnTo>
                <a:lnTo>
                  <a:pt x="712" y="24"/>
                </a:lnTo>
                <a:lnTo>
                  <a:pt x="712" y="24"/>
                </a:lnTo>
                <a:lnTo>
                  <a:pt x="712" y="25"/>
                </a:lnTo>
                <a:lnTo>
                  <a:pt x="713" y="25"/>
                </a:lnTo>
                <a:lnTo>
                  <a:pt x="713" y="26"/>
                </a:lnTo>
                <a:lnTo>
                  <a:pt x="713" y="26"/>
                </a:lnTo>
                <a:lnTo>
                  <a:pt x="713" y="27"/>
                </a:lnTo>
                <a:lnTo>
                  <a:pt x="713" y="27"/>
                </a:lnTo>
                <a:lnTo>
                  <a:pt x="718" y="30"/>
                </a:lnTo>
                <a:lnTo>
                  <a:pt x="719" y="30"/>
                </a:lnTo>
                <a:lnTo>
                  <a:pt x="723" y="32"/>
                </a:lnTo>
                <a:lnTo>
                  <a:pt x="723" y="32"/>
                </a:lnTo>
                <a:lnTo>
                  <a:pt x="724" y="32"/>
                </a:lnTo>
                <a:lnTo>
                  <a:pt x="724" y="33"/>
                </a:lnTo>
                <a:lnTo>
                  <a:pt x="725" y="34"/>
                </a:lnTo>
                <a:lnTo>
                  <a:pt x="726" y="34"/>
                </a:lnTo>
                <a:lnTo>
                  <a:pt x="730" y="36"/>
                </a:lnTo>
                <a:lnTo>
                  <a:pt x="730" y="36"/>
                </a:lnTo>
                <a:lnTo>
                  <a:pt x="731" y="36"/>
                </a:lnTo>
                <a:lnTo>
                  <a:pt x="731" y="36"/>
                </a:lnTo>
                <a:lnTo>
                  <a:pt x="735" y="38"/>
                </a:lnTo>
                <a:lnTo>
                  <a:pt x="735" y="38"/>
                </a:lnTo>
                <a:lnTo>
                  <a:pt x="736" y="39"/>
                </a:lnTo>
                <a:lnTo>
                  <a:pt x="737" y="39"/>
                </a:lnTo>
                <a:lnTo>
                  <a:pt x="737" y="39"/>
                </a:lnTo>
                <a:lnTo>
                  <a:pt x="742" y="42"/>
                </a:lnTo>
                <a:lnTo>
                  <a:pt x="743" y="42"/>
                </a:lnTo>
                <a:lnTo>
                  <a:pt x="743" y="43"/>
                </a:lnTo>
                <a:lnTo>
                  <a:pt x="744" y="43"/>
                </a:lnTo>
                <a:lnTo>
                  <a:pt x="745" y="44"/>
                </a:lnTo>
                <a:lnTo>
                  <a:pt x="745" y="44"/>
                </a:lnTo>
                <a:lnTo>
                  <a:pt x="746" y="44"/>
                </a:lnTo>
                <a:lnTo>
                  <a:pt x="748" y="45"/>
                </a:lnTo>
                <a:lnTo>
                  <a:pt x="748" y="45"/>
                </a:lnTo>
                <a:lnTo>
                  <a:pt x="749" y="46"/>
                </a:lnTo>
                <a:lnTo>
                  <a:pt x="751" y="46"/>
                </a:lnTo>
                <a:lnTo>
                  <a:pt x="751" y="47"/>
                </a:lnTo>
                <a:lnTo>
                  <a:pt x="752" y="47"/>
                </a:lnTo>
                <a:lnTo>
                  <a:pt x="752" y="48"/>
                </a:lnTo>
                <a:lnTo>
                  <a:pt x="753" y="48"/>
                </a:lnTo>
                <a:lnTo>
                  <a:pt x="756" y="49"/>
                </a:lnTo>
                <a:lnTo>
                  <a:pt x="758" y="50"/>
                </a:lnTo>
                <a:lnTo>
                  <a:pt x="758" y="50"/>
                </a:lnTo>
                <a:lnTo>
                  <a:pt x="762" y="52"/>
                </a:lnTo>
                <a:lnTo>
                  <a:pt x="762" y="52"/>
                </a:lnTo>
                <a:lnTo>
                  <a:pt x="765" y="54"/>
                </a:lnTo>
                <a:lnTo>
                  <a:pt x="765" y="54"/>
                </a:lnTo>
                <a:lnTo>
                  <a:pt x="765" y="53"/>
                </a:lnTo>
                <a:lnTo>
                  <a:pt x="765" y="53"/>
                </a:lnTo>
                <a:lnTo>
                  <a:pt x="765" y="53"/>
                </a:lnTo>
                <a:lnTo>
                  <a:pt x="765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6" y="52"/>
                </a:lnTo>
                <a:lnTo>
                  <a:pt x="767" y="52"/>
                </a:lnTo>
                <a:lnTo>
                  <a:pt x="767" y="53"/>
                </a:lnTo>
                <a:lnTo>
                  <a:pt x="768" y="53"/>
                </a:lnTo>
                <a:lnTo>
                  <a:pt x="768" y="53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8" y="52"/>
                </a:lnTo>
                <a:lnTo>
                  <a:pt x="769" y="52"/>
                </a:lnTo>
                <a:lnTo>
                  <a:pt x="769" y="51"/>
                </a:lnTo>
                <a:lnTo>
                  <a:pt x="769" y="51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0" y="52"/>
                </a:lnTo>
                <a:lnTo>
                  <a:pt x="771" y="52"/>
                </a:lnTo>
                <a:lnTo>
                  <a:pt x="771" y="52"/>
                </a:lnTo>
                <a:lnTo>
                  <a:pt x="771" y="52"/>
                </a:lnTo>
                <a:lnTo>
                  <a:pt x="772" y="52"/>
                </a:lnTo>
                <a:lnTo>
                  <a:pt x="772" y="52"/>
                </a:lnTo>
                <a:lnTo>
                  <a:pt x="772" y="52"/>
                </a:lnTo>
                <a:lnTo>
                  <a:pt x="773" y="52"/>
                </a:lnTo>
                <a:lnTo>
                  <a:pt x="773" y="51"/>
                </a:lnTo>
                <a:lnTo>
                  <a:pt x="773" y="51"/>
                </a:lnTo>
                <a:lnTo>
                  <a:pt x="774" y="51"/>
                </a:lnTo>
                <a:lnTo>
                  <a:pt x="774" y="51"/>
                </a:lnTo>
                <a:lnTo>
                  <a:pt x="774" y="52"/>
                </a:lnTo>
                <a:lnTo>
                  <a:pt x="774" y="52"/>
                </a:lnTo>
                <a:lnTo>
                  <a:pt x="774" y="52"/>
                </a:lnTo>
                <a:lnTo>
                  <a:pt x="775" y="52"/>
                </a:lnTo>
                <a:lnTo>
                  <a:pt x="775" y="52"/>
                </a:lnTo>
                <a:lnTo>
                  <a:pt x="776" y="52"/>
                </a:lnTo>
                <a:lnTo>
                  <a:pt x="776" y="52"/>
                </a:lnTo>
                <a:lnTo>
                  <a:pt x="777" y="52"/>
                </a:lnTo>
                <a:lnTo>
                  <a:pt x="777" y="53"/>
                </a:lnTo>
                <a:lnTo>
                  <a:pt x="777" y="53"/>
                </a:lnTo>
                <a:lnTo>
                  <a:pt x="778" y="53"/>
                </a:lnTo>
                <a:lnTo>
                  <a:pt x="778" y="54"/>
                </a:lnTo>
                <a:lnTo>
                  <a:pt x="778" y="54"/>
                </a:lnTo>
                <a:lnTo>
                  <a:pt x="778" y="54"/>
                </a:lnTo>
                <a:lnTo>
                  <a:pt x="778" y="55"/>
                </a:lnTo>
                <a:lnTo>
                  <a:pt x="777" y="55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8" y="56"/>
                </a:lnTo>
                <a:lnTo>
                  <a:pt x="779" y="56"/>
                </a:lnTo>
                <a:lnTo>
                  <a:pt x="779" y="57"/>
                </a:lnTo>
                <a:lnTo>
                  <a:pt x="779" y="57"/>
                </a:lnTo>
                <a:lnTo>
                  <a:pt x="779" y="58"/>
                </a:lnTo>
                <a:lnTo>
                  <a:pt x="779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8"/>
                </a:lnTo>
                <a:lnTo>
                  <a:pt x="780" y="59"/>
                </a:lnTo>
                <a:lnTo>
                  <a:pt x="780" y="59"/>
                </a:lnTo>
                <a:lnTo>
                  <a:pt x="780" y="59"/>
                </a:lnTo>
                <a:lnTo>
                  <a:pt x="780" y="60"/>
                </a:lnTo>
                <a:lnTo>
                  <a:pt x="780" y="60"/>
                </a:lnTo>
                <a:lnTo>
                  <a:pt x="780" y="60"/>
                </a:lnTo>
                <a:lnTo>
                  <a:pt x="781" y="60"/>
                </a:lnTo>
                <a:lnTo>
                  <a:pt x="781" y="61"/>
                </a:lnTo>
                <a:lnTo>
                  <a:pt x="781" y="61"/>
                </a:lnTo>
                <a:lnTo>
                  <a:pt x="782" y="61"/>
                </a:lnTo>
                <a:lnTo>
                  <a:pt x="782" y="61"/>
                </a:lnTo>
                <a:lnTo>
                  <a:pt x="782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3" y="60"/>
                </a:lnTo>
                <a:lnTo>
                  <a:pt x="784" y="60"/>
                </a:lnTo>
                <a:lnTo>
                  <a:pt x="784" y="60"/>
                </a:lnTo>
                <a:lnTo>
                  <a:pt x="784" y="61"/>
                </a:lnTo>
                <a:lnTo>
                  <a:pt x="784" y="61"/>
                </a:lnTo>
                <a:lnTo>
                  <a:pt x="784" y="61"/>
                </a:lnTo>
                <a:lnTo>
                  <a:pt x="785" y="61"/>
                </a:lnTo>
                <a:lnTo>
                  <a:pt x="785" y="61"/>
                </a:lnTo>
                <a:lnTo>
                  <a:pt x="785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2"/>
                </a:lnTo>
                <a:lnTo>
                  <a:pt x="786" y="63"/>
                </a:lnTo>
                <a:lnTo>
                  <a:pt x="786" y="63"/>
                </a:lnTo>
                <a:lnTo>
                  <a:pt x="786" y="63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6" y="64"/>
                </a:lnTo>
                <a:lnTo>
                  <a:pt x="787" y="64"/>
                </a:lnTo>
                <a:lnTo>
                  <a:pt x="787" y="65"/>
                </a:lnTo>
                <a:lnTo>
                  <a:pt x="787" y="65"/>
                </a:lnTo>
                <a:lnTo>
                  <a:pt x="788" y="65"/>
                </a:lnTo>
                <a:lnTo>
                  <a:pt x="788" y="65"/>
                </a:lnTo>
                <a:lnTo>
                  <a:pt x="788" y="64"/>
                </a:lnTo>
                <a:lnTo>
                  <a:pt x="788" y="64"/>
                </a:lnTo>
                <a:lnTo>
                  <a:pt x="789" y="64"/>
                </a:lnTo>
                <a:lnTo>
                  <a:pt x="789" y="64"/>
                </a:lnTo>
                <a:lnTo>
                  <a:pt x="790" y="65"/>
                </a:lnTo>
                <a:lnTo>
                  <a:pt x="790" y="64"/>
                </a:lnTo>
                <a:lnTo>
                  <a:pt x="790" y="64"/>
                </a:lnTo>
                <a:lnTo>
                  <a:pt x="790" y="64"/>
                </a:lnTo>
                <a:lnTo>
                  <a:pt x="790" y="65"/>
                </a:lnTo>
                <a:lnTo>
                  <a:pt x="791" y="64"/>
                </a:lnTo>
                <a:lnTo>
                  <a:pt x="791" y="65"/>
                </a:lnTo>
                <a:lnTo>
                  <a:pt x="791" y="65"/>
                </a:lnTo>
                <a:lnTo>
                  <a:pt x="792" y="65"/>
                </a:lnTo>
                <a:lnTo>
                  <a:pt x="792" y="64"/>
                </a:lnTo>
                <a:lnTo>
                  <a:pt x="792" y="65"/>
                </a:lnTo>
                <a:lnTo>
                  <a:pt x="792" y="65"/>
                </a:lnTo>
                <a:lnTo>
                  <a:pt x="792" y="65"/>
                </a:lnTo>
                <a:lnTo>
                  <a:pt x="793" y="65"/>
                </a:lnTo>
                <a:lnTo>
                  <a:pt x="793" y="66"/>
                </a:lnTo>
                <a:lnTo>
                  <a:pt x="794" y="66"/>
                </a:lnTo>
                <a:lnTo>
                  <a:pt x="794" y="66"/>
                </a:lnTo>
                <a:lnTo>
                  <a:pt x="794" y="65"/>
                </a:lnTo>
                <a:lnTo>
                  <a:pt x="794" y="65"/>
                </a:lnTo>
                <a:lnTo>
                  <a:pt x="795" y="65"/>
                </a:lnTo>
                <a:lnTo>
                  <a:pt x="795" y="65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5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6"/>
                </a:lnTo>
                <a:lnTo>
                  <a:pt x="796" y="67"/>
                </a:lnTo>
                <a:lnTo>
                  <a:pt x="797" y="67"/>
                </a:lnTo>
                <a:lnTo>
                  <a:pt x="797" y="67"/>
                </a:lnTo>
                <a:lnTo>
                  <a:pt x="798" y="68"/>
                </a:lnTo>
                <a:lnTo>
                  <a:pt x="799" y="68"/>
                </a:lnTo>
                <a:lnTo>
                  <a:pt x="799" y="68"/>
                </a:lnTo>
                <a:lnTo>
                  <a:pt x="799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8"/>
                </a:lnTo>
                <a:lnTo>
                  <a:pt x="800" y="67"/>
                </a:lnTo>
                <a:lnTo>
                  <a:pt x="801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7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2" y="68"/>
                </a:lnTo>
                <a:lnTo>
                  <a:pt x="803" y="68"/>
                </a:lnTo>
                <a:lnTo>
                  <a:pt x="803" y="68"/>
                </a:lnTo>
                <a:lnTo>
                  <a:pt x="804" y="68"/>
                </a:lnTo>
                <a:lnTo>
                  <a:pt x="804" y="68"/>
                </a:lnTo>
                <a:lnTo>
                  <a:pt x="804" y="68"/>
                </a:lnTo>
                <a:lnTo>
                  <a:pt x="805" y="68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69"/>
                </a:lnTo>
                <a:lnTo>
                  <a:pt x="805" y="70"/>
                </a:lnTo>
                <a:lnTo>
                  <a:pt x="806" y="70"/>
                </a:lnTo>
                <a:lnTo>
                  <a:pt x="806" y="70"/>
                </a:lnTo>
                <a:lnTo>
                  <a:pt x="806" y="71"/>
                </a:lnTo>
                <a:lnTo>
                  <a:pt x="806" y="71"/>
                </a:lnTo>
                <a:lnTo>
                  <a:pt x="806" y="72"/>
                </a:lnTo>
                <a:lnTo>
                  <a:pt x="806" y="72"/>
                </a:lnTo>
                <a:lnTo>
                  <a:pt x="806" y="72"/>
                </a:lnTo>
                <a:lnTo>
                  <a:pt x="807" y="72"/>
                </a:lnTo>
                <a:lnTo>
                  <a:pt x="807" y="72"/>
                </a:lnTo>
                <a:lnTo>
                  <a:pt x="807" y="72"/>
                </a:lnTo>
                <a:lnTo>
                  <a:pt x="808" y="72"/>
                </a:lnTo>
                <a:lnTo>
                  <a:pt x="808" y="72"/>
                </a:lnTo>
                <a:lnTo>
                  <a:pt x="808" y="73"/>
                </a:lnTo>
                <a:lnTo>
                  <a:pt x="808" y="73"/>
                </a:lnTo>
                <a:lnTo>
                  <a:pt x="809" y="72"/>
                </a:lnTo>
                <a:lnTo>
                  <a:pt x="809" y="72"/>
                </a:lnTo>
                <a:lnTo>
                  <a:pt x="809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3"/>
                </a:lnTo>
                <a:lnTo>
                  <a:pt x="810" y="74"/>
                </a:lnTo>
                <a:lnTo>
                  <a:pt x="810" y="74"/>
                </a:lnTo>
                <a:lnTo>
                  <a:pt x="810" y="74"/>
                </a:lnTo>
                <a:lnTo>
                  <a:pt x="810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5"/>
                </a:lnTo>
                <a:lnTo>
                  <a:pt x="811" y="76"/>
                </a:lnTo>
                <a:lnTo>
                  <a:pt x="811" y="76"/>
                </a:lnTo>
                <a:lnTo>
                  <a:pt x="811" y="76"/>
                </a:lnTo>
                <a:lnTo>
                  <a:pt x="811" y="77"/>
                </a:lnTo>
                <a:lnTo>
                  <a:pt x="811" y="77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2" y="78"/>
                </a:lnTo>
                <a:lnTo>
                  <a:pt x="813" y="78"/>
                </a:lnTo>
                <a:lnTo>
                  <a:pt x="814" y="78"/>
                </a:lnTo>
                <a:lnTo>
                  <a:pt x="814" y="79"/>
                </a:lnTo>
                <a:lnTo>
                  <a:pt x="814" y="79"/>
                </a:lnTo>
                <a:lnTo>
                  <a:pt x="815" y="79"/>
                </a:lnTo>
                <a:lnTo>
                  <a:pt x="815" y="80"/>
                </a:lnTo>
                <a:lnTo>
                  <a:pt x="816" y="80"/>
                </a:lnTo>
                <a:lnTo>
                  <a:pt x="816" y="80"/>
                </a:lnTo>
                <a:lnTo>
                  <a:pt x="818" y="81"/>
                </a:lnTo>
                <a:lnTo>
                  <a:pt x="820" y="82"/>
                </a:lnTo>
                <a:lnTo>
                  <a:pt x="820" y="84"/>
                </a:lnTo>
                <a:lnTo>
                  <a:pt x="818" y="91"/>
                </a:lnTo>
                <a:lnTo>
                  <a:pt x="818" y="92"/>
                </a:lnTo>
                <a:lnTo>
                  <a:pt x="818" y="91"/>
                </a:lnTo>
                <a:lnTo>
                  <a:pt x="818" y="92"/>
                </a:lnTo>
                <a:lnTo>
                  <a:pt x="818" y="92"/>
                </a:lnTo>
                <a:lnTo>
                  <a:pt x="818" y="92"/>
                </a:lnTo>
                <a:lnTo>
                  <a:pt x="819" y="92"/>
                </a:lnTo>
                <a:lnTo>
                  <a:pt x="819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0" y="92"/>
                </a:lnTo>
                <a:lnTo>
                  <a:pt x="821" y="92"/>
                </a:lnTo>
                <a:lnTo>
                  <a:pt x="821" y="92"/>
                </a:lnTo>
                <a:lnTo>
                  <a:pt x="822" y="92"/>
                </a:lnTo>
                <a:lnTo>
                  <a:pt x="822" y="92"/>
                </a:lnTo>
                <a:lnTo>
                  <a:pt x="822" y="93"/>
                </a:lnTo>
                <a:lnTo>
                  <a:pt x="823" y="93"/>
                </a:lnTo>
                <a:lnTo>
                  <a:pt x="824" y="93"/>
                </a:lnTo>
                <a:lnTo>
                  <a:pt x="824" y="93"/>
                </a:lnTo>
                <a:lnTo>
                  <a:pt x="825" y="93"/>
                </a:lnTo>
                <a:lnTo>
                  <a:pt x="825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6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7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4"/>
                </a:lnTo>
                <a:lnTo>
                  <a:pt x="828" y="95"/>
                </a:lnTo>
                <a:lnTo>
                  <a:pt x="829" y="95"/>
                </a:lnTo>
                <a:lnTo>
                  <a:pt x="829" y="94"/>
                </a:lnTo>
                <a:lnTo>
                  <a:pt x="829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0" y="94"/>
                </a:lnTo>
                <a:lnTo>
                  <a:pt x="831" y="94"/>
                </a:lnTo>
                <a:lnTo>
                  <a:pt x="831" y="94"/>
                </a:lnTo>
                <a:lnTo>
                  <a:pt x="831" y="94"/>
                </a:lnTo>
                <a:lnTo>
                  <a:pt x="832" y="94"/>
                </a:lnTo>
                <a:lnTo>
                  <a:pt x="832" y="93"/>
                </a:lnTo>
                <a:lnTo>
                  <a:pt x="832" y="93"/>
                </a:lnTo>
                <a:lnTo>
                  <a:pt x="832" y="93"/>
                </a:lnTo>
                <a:lnTo>
                  <a:pt x="833" y="93"/>
                </a:lnTo>
                <a:lnTo>
                  <a:pt x="833" y="92"/>
                </a:lnTo>
                <a:lnTo>
                  <a:pt x="833" y="92"/>
                </a:lnTo>
                <a:lnTo>
                  <a:pt x="834" y="92"/>
                </a:lnTo>
                <a:lnTo>
                  <a:pt x="834" y="93"/>
                </a:lnTo>
                <a:lnTo>
                  <a:pt x="835" y="93"/>
                </a:lnTo>
                <a:lnTo>
                  <a:pt x="835" y="93"/>
                </a:lnTo>
                <a:lnTo>
                  <a:pt x="835" y="93"/>
                </a:lnTo>
                <a:lnTo>
                  <a:pt x="836" y="93"/>
                </a:lnTo>
                <a:lnTo>
                  <a:pt x="836" y="94"/>
                </a:lnTo>
                <a:lnTo>
                  <a:pt x="836" y="94"/>
                </a:lnTo>
                <a:lnTo>
                  <a:pt x="837" y="93"/>
                </a:lnTo>
                <a:lnTo>
                  <a:pt x="837" y="93"/>
                </a:lnTo>
                <a:lnTo>
                  <a:pt x="838" y="93"/>
                </a:lnTo>
                <a:lnTo>
                  <a:pt x="838" y="94"/>
                </a:lnTo>
                <a:lnTo>
                  <a:pt x="839" y="94"/>
                </a:lnTo>
                <a:lnTo>
                  <a:pt x="840" y="94"/>
                </a:lnTo>
                <a:lnTo>
                  <a:pt x="840" y="94"/>
                </a:lnTo>
                <a:lnTo>
                  <a:pt x="840" y="94"/>
                </a:lnTo>
                <a:lnTo>
                  <a:pt x="841" y="94"/>
                </a:lnTo>
                <a:lnTo>
                  <a:pt x="841" y="95"/>
                </a:lnTo>
                <a:lnTo>
                  <a:pt x="841" y="95"/>
                </a:lnTo>
                <a:lnTo>
                  <a:pt x="841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2" y="95"/>
                </a:lnTo>
                <a:lnTo>
                  <a:pt x="843" y="95"/>
                </a:lnTo>
                <a:lnTo>
                  <a:pt x="843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4" y="95"/>
                </a:lnTo>
                <a:lnTo>
                  <a:pt x="845" y="94"/>
                </a:lnTo>
                <a:lnTo>
                  <a:pt x="846" y="94"/>
                </a:lnTo>
                <a:lnTo>
                  <a:pt x="846" y="94"/>
                </a:lnTo>
                <a:lnTo>
                  <a:pt x="848" y="93"/>
                </a:lnTo>
                <a:lnTo>
                  <a:pt x="849" y="93"/>
                </a:lnTo>
                <a:lnTo>
                  <a:pt x="849" y="93"/>
                </a:lnTo>
                <a:lnTo>
                  <a:pt x="850" y="93"/>
                </a:lnTo>
                <a:lnTo>
                  <a:pt x="851" y="92"/>
                </a:lnTo>
                <a:lnTo>
                  <a:pt x="852" y="91"/>
                </a:lnTo>
                <a:lnTo>
                  <a:pt x="852" y="91"/>
                </a:lnTo>
                <a:lnTo>
                  <a:pt x="852" y="91"/>
                </a:lnTo>
                <a:lnTo>
                  <a:pt x="853" y="92"/>
                </a:lnTo>
                <a:lnTo>
                  <a:pt x="853" y="92"/>
                </a:lnTo>
                <a:lnTo>
                  <a:pt x="854" y="92"/>
                </a:lnTo>
                <a:lnTo>
                  <a:pt x="854" y="92"/>
                </a:lnTo>
                <a:lnTo>
                  <a:pt x="854" y="93"/>
                </a:lnTo>
                <a:lnTo>
                  <a:pt x="855" y="93"/>
                </a:lnTo>
                <a:lnTo>
                  <a:pt x="855" y="93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4"/>
                </a:lnTo>
                <a:lnTo>
                  <a:pt x="856" y="95"/>
                </a:lnTo>
                <a:lnTo>
                  <a:pt x="857" y="95"/>
                </a:lnTo>
                <a:lnTo>
                  <a:pt x="857" y="95"/>
                </a:lnTo>
                <a:lnTo>
                  <a:pt x="858" y="95"/>
                </a:lnTo>
                <a:lnTo>
                  <a:pt x="858" y="94"/>
                </a:lnTo>
                <a:lnTo>
                  <a:pt x="858" y="94"/>
                </a:lnTo>
                <a:lnTo>
                  <a:pt x="858" y="94"/>
                </a:lnTo>
                <a:lnTo>
                  <a:pt x="859" y="95"/>
                </a:lnTo>
                <a:lnTo>
                  <a:pt x="859" y="95"/>
                </a:lnTo>
                <a:lnTo>
                  <a:pt x="859" y="96"/>
                </a:lnTo>
                <a:lnTo>
                  <a:pt x="860" y="97"/>
                </a:lnTo>
                <a:lnTo>
                  <a:pt x="860" y="98"/>
                </a:lnTo>
                <a:lnTo>
                  <a:pt x="860" y="98"/>
                </a:lnTo>
                <a:lnTo>
                  <a:pt x="860" y="98"/>
                </a:lnTo>
                <a:lnTo>
                  <a:pt x="861" y="100"/>
                </a:lnTo>
                <a:lnTo>
                  <a:pt x="862" y="102"/>
                </a:lnTo>
                <a:lnTo>
                  <a:pt x="862" y="102"/>
                </a:lnTo>
                <a:lnTo>
                  <a:pt x="862" y="103"/>
                </a:lnTo>
                <a:lnTo>
                  <a:pt x="864" y="105"/>
                </a:lnTo>
                <a:lnTo>
                  <a:pt x="865" y="106"/>
                </a:lnTo>
                <a:lnTo>
                  <a:pt x="866" y="108"/>
                </a:lnTo>
                <a:lnTo>
                  <a:pt x="866" y="108"/>
                </a:lnTo>
                <a:lnTo>
                  <a:pt x="868" y="110"/>
                </a:lnTo>
                <a:lnTo>
                  <a:pt x="868" y="110"/>
                </a:lnTo>
                <a:lnTo>
                  <a:pt x="869" y="110"/>
                </a:lnTo>
                <a:lnTo>
                  <a:pt x="870" y="110"/>
                </a:lnTo>
                <a:lnTo>
                  <a:pt x="870" y="111"/>
                </a:lnTo>
                <a:lnTo>
                  <a:pt x="870" y="111"/>
                </a:lnTo>
                <a:lnTo>
                  <a:pt x="870" y="112"/>
                </a:lnTo>
                <a:lnTo>
                  <a:pt x="870" y="112"/>
                </a:lnTo>
                <a:lnTo>
                  <a:pt x="870" y="112"/>
                </a:lnTo>
                <a:lnTo>
                  <a:pt x="870" y="113"/>
                </a:lnTo>
                <a:lnTo>
                  <a:pt x="870" y="114"/>
                </a:lnTo>
                <a:lnTo>
                  <a:pt x="870" y="114"/>
                </a:lnTo>
                <a:lnTo>
                  <a:pt x="870" y="115"/>
                </a:lnTo>
                <a:lnTo>
                  <a:pt x="870" y="115"/>
                </a:lnTo>
                <a:lnTo>
                  <a:pt x="870" y="116"/>
                </a:lnTo>
                <a:lnTo>
                  <a:pt x="870" y="116"/>
                </a:lnTo>
                <a:lnTo>
                  <a:pt x="870" y="116"/>
                </a:lnTo>
                <a:lnTo>
                  <a:pt x="871" y="117"/>
                </a:lnTo>
                <a:lnTo>
                  <a:pt x="871" y="117"/>
                </a:lnTo>
                <a:lnTo>
                  <a:pt x="871" y="117"/>
                </a:lnTo>
                <a:lnTo>
                  <a:pt x="871" y="118"/>
                </a:lnTo>
                <a:lnTo>
                  <a:pt x="871" y="118"/>
                </a:lnTo>
                <a:lnTo>
                  <a:pt x="871" y="118"/>
                </a:lnTo>
                <a:lnTo>
                  <a:pt x="871" y="119"/>
                </a:lnTo>
                <a:lnTo>
                  <a:pt x="871" y="119"/>
                </a:lnTo>
                <a:lnTo>
                  <a:pt x="872" y="119"/>
                </a:lnTo>
                <a:lnTo>
                  <a:pt x="872" y="120"/>
                </a:lnTo>
                <a:lnTo>
                  <a:pt x="872" y="120"/>
                </a:lnTo>
                <a:lnTo>
                  <a:pt x="872" y="120"/>
                </a:lnTo>
                <a:lnTo>
                  <a:pt x="871" y="121"/>
                </a:lnTo>
                <a:lnTo>
                  <a:pt x="871" y="121"/>
                </a:lnTo>
                <a:lnTo>
                  <a:pt x="870" y="121"/>
                </a:lnTo>
                <a:lnTo>
                  <a:pt x="870" y="122"/>
                </a:lnTo>
                <a:lnTo>
                  <a:pt x="870" y="122"/>
                </a:lnTo>
                <a:lnTo>
                  <a:pt x="870" y="122"/>
                </a:lnTo>
                <a:lnTo>
                  <a:pt x="871" y="122"/>
                </a:lnTo>
                <a:lnTo>
                  <a:pt x="871" y="123"/>
                </a:lnTo>
                <a:lnTo>
                  <a:pt x="871" y="123"/>
                </a:lnTo>
                <a:lnTo>
                  <a:pt x="870" y="123"/>
                </a:lnTo>
                <a:lnTo>
                  <a:pt x="870" y="124"/>
                </a:lnTo>
                <a:lnTo>
                  <a:pt x="870" y="124"/>
                </a:lnTo>
                <a:lnTo>
                  <a:pt x="869" y="124"/>
                </a:lnTo>
                <a:lnTo>
                  <a:pt x="869" y="124"/>
                </a:lnTo>
                <a:lnTo>
                  <a:pt x="868" y="124"/>
                </a:lnTo>
                <a:lnTo>
                  <a:pt x="868" y="124"/>
                </a:lnTo>
                <a:lnTo>
                  <a:pt x="868" y="123"/>
                </a:lnTo>
                <a:lnTo>
                  <a:pt x="868" y="123"/>
                </a:lnTo>
                <a:lnTo>
                  <a:pt x="868" y="122"/>
                </a:lnTo>
                <a:lnTo>
                  <a:pt x="868" y="122"/>
                </a:lnTo>
                <a:lnTo>
                  <a:pt x="869" y="122"/>
                </a:lnTo>
                <a:lnTo>
                  <a:pt x="868" y="122"/>
                </a:lnTo>
                <a:lnTo>
                  <a:pt x="868" y="122"/>
                </a:lnTo>
                <a:lnTo>
                  <a:pt x="868" y="122"/>
                </a:lnTo>
                <a:lnTo>
                  <a:pt x="867" y="122"/>
                </a:lnTo>
                <a:lnTo>
                  <a:pt x="867" y="122"/>
                </a:lnTo>
                <a:lnTo>
                  <a:pt x="866" y="122"/>
                </a:lnTo>
                <a:lnTo>
                  <a:pt x="866" y="122"/>
                </a:lnTo>
                <a:lnTo>
                  <a:pt x="866" y="123"/>
                </a:lnTo>
                <a:lnTo>
                  <a:pt x="866" y="123"/>
                </a:lnTo>
                <a:lnTo>
                  <a:pt x="866" y="124"/>
                </a:lnTo>
                <a:lnTo>
                  <a:pt x="866" y="124"/>
                </a:lnTo>
                <a:lnTo>
                  <a:pt x="866" y="123"/>
                </a:lnTo>
                <a:lnTo>
                  <a:pt x="865" y="124"/>
                </a:lnTo>
                <a:lnTo>
                  <a:pt x="865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4" y="124"/>
                </a:lnTo>
                <a:lnTo>
                  <a:pt x="863" y="124"/>
                </a:lnTo>
                <a:lnTo>
                  <a:pt x="863" y="124"/>
                </a:lnTo>
                <a:lnTo>
                  <a:pt x="862" y="124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5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6"/>
                </a:lnTo>
                <a:lnTo>
                  <a:pt x="862" y="127"/>
                </a:lnTo>
                <a:lnTo>
                  <a:pt x="862" y="127"/>
                </a:lnTo>
                <a:lnTo>
                  <a:pt x="862" y="128"/>
                </a:lnTo>
                <a:lnTo>
                  <a:pt x="862" y="128"/>
                </a:lnTo>
                <a:lnTo>
                  <a:pt x="862" y="128"/>
                </a:lnTo>
                <a:lnTo>
                  <a:pt x="861" y="128"/>
                </a:lnTo>
                <a:lnTo>
                  <a:pt x="861" y="128"/>
                </a:lnTo>
                <a:lnTo>
                  <a:pt x="860" y="128"/>
                </a:lnTo>
                <a:lnTo>
                  <a:pt x="860" y="128"/>
                </a:lnTo>
                <a:lnTo>
                  <a:pt x="861" y="128"/>
                </a:lnTo>
                <a:lnTo>
                  <a:pt x="861" y="128"/>
                </a:lnTo>
                <a:lnTo>
                  <a:pt x="861" y="127"/>
                </a:lnTo>
                <a:lnTo>
                  <a:pt x="861" y="127"/>
                </a:lnTo>
                <a:lnTo>
                  <a:pt x="861" y="127"/>
                </a:lnTo>
                <a:lnTo>
                  <a:pt x="860" y="127"/>
                </a:lnTo>
                <a:lnTo>
                  <a:pt x="860" y="126"/>
                </a:lnTo>
                <a:lnTo>
                  <a:pt x="860" y="126"/>
                </a:lnTo>
                <a:lnTo>
                  <a:pt x="859" y="126"/>
                </a:lnTo>
                <a:lnTo>
                  <a:pt x="859" y="127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8" y="126"/>
                </a:lnTo>
                <a:lnTo>
                  <a:pt x="857" y="126"/>
                </a:lnTo>
                <a:lnTo>
                  <a:pt x="857" y="126"/>
                </a:lnTo>
                <a:lnTo>
                  <a:pt x="857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6"/>
                </a:lnTo>
                <a:lnTo>
                  <a:pt x="856" y="127"/>
                </a:lnTo>
                <a:lnTo>
                  <a:pt x="856" y="127"/>
                </a:lnTo>
                <a:lnTo>
                  <a:pt x="856" y="127"/>
                </a:lnTo>
                <a:lnTo>
                  <a:pt x="856" y="128"/>
                </a:lnTo>
                <a:lnTo>
                  <a:pt x="856" y="128"/>
                </a:lnTo>
                <a:lnTo>
                  <a:pt x="856" y="128"/>
                </a:lnTo>
                <a:lnTo>
                  <a:pt x="857" y="128"/>
                </a:lnTo>
                <a:lnTo>
                  <a:pt x="857" y="128"/>
                </a:lnTo>
                <a:lnTo>
                  <a:pt x="857" y="129"/>
                </a:lnTo>
                <a:lnTo>
                  <a:pt x="857" y="129"/>
                </a:lnTo>
                <a:lnTo>
                  <a:pt x="856" y="129"/>
                </a:lnTo>
                <a:lnTo>
                  <a:pt x="856" y="129"/>
                </a:lnTo>
                <a:lnTo>
                  <a:pt x="856" y="129"/>
                </a:lnTo>
                <a:lnTo>
                  <a:pt x="855" y="129"/>
                </a:lnTo>
                <a:lnTo>
                  <a:pt x="855" y="129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4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8"/>
                </a:lnTo>
                <a:lnTo>
                  <a:pt x="853" y="127"/>
                </a:lnTo>
                <a:lnTo>
                  <a:pt x="852" y="127"/>
                </a:lnTo>
                <a:lnTo>
                  <a:pt x="852" y="127"/>
                </a:lnTo>
                <a:lnTo>
                  <a:pt x="852" y="128"/>
                </a:lnTo>
                <a:lnTo>
                  <a:pt x="851" y="128"/>
                </a:lnTo>
                <a:lnTo>
                  <a:pt x="851" y="128"/>
                </a:lnTo>
                <a:lnTo>
                  <a:pt x="850" y="128"/>
                </a:lnTo>
                <a:lnTo>
                  <a:pt x="850" y="128"/>
                </a:lnTo>
                <a:lnTo>
                  <a:pt x="850" y="129"/>
                </a:lnTo>
                <a:lnTo>
                  <a:pt x="850" y="129"/>
                </a:lnTo>
                <a:lnTo>
                  <a:pt x="850" y="130"/>
                </a:lnTo>
                <a:lnTo>
                  <a:pt x="851" y="130"/>
                </a:lnTo>
                <a:lnTo>
                  <a:pt x="851" y="130"/>
                </a:lnTo>
                <a:lnTo>
                  <a:pt x="851" y="130"/>
                </a:lnTo>
                <a:lnTo>
                  <a:pt x="852" y="130"/>
                </a:lnTo>
                <a:lnTo>
                  <a:pt x="852" y="130"/>
                </a:lnTo>
                <a:lnTo>
                  <a:pt x="853" y="130"/>
                </a:lnTo>
                <a:lnTo>
                  <a:pt x="853" y="130"/>
                </a:lnTo>
                <a:lnTo>
                  <a:pt x="853" y="131"/>
                </a:lnTo>
                <a:lnTo>
                  <a:pt x="853" y="131"/>
                </a:lnTo>
                <a:lnTo>
                  <a:pt x="853" y="131"/>
                </a:lnTo>
                <a:lnTo>
                  <a:pt x="852" y="131"/>
                </a:lnTo>
                <a:lnTo>
                  <a:pt x="852" y="131"/>
                </a:lnTo>
                <a:lnTo>
                  <a:pt x="852" y="132"/>
                </a:lnTo>
                <a:lnTo>
                  <a:pt x="852" y="132"/>
                </a:lnTo>
                <a:lnTo>
                  <a:pt x="852" y="132"/>
                </a:lnTo>
                <a:lnTo>
                  <a:pt x="852" y="133"/>
                </a:lnTo>
                <a:lnTo>
                  <a:pt x="851" y="133"/>
                </a:lnTo>
                <a:lnTo>
                  <a:pt x="851" y="133"/>
                </a:lnTo>
                <a:lnTo>
                  <a:pt x="850" y="133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4"/>
                </a:lnTo>
                <a:lnTo>
                  <a:pt x="850" y="135"/>
                </a:lnTo>
                <a:lnTo>
                  <a:pt x="850" y="135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9" y="136"/>
                </a:lnTo>
                <a:lnTo>
                  <a:pt x="848" y="136"/>
                </a:lnTo>
                <a:lnTo>
                  <a:pt x="848" y="135"/>
                </a:lnTo>
                <a:lnTo>
                  <a:pt x="848" y="135"/>
                </a:lnTo>
                <a:lnTo>
                  <a:pt x="847" y="135"/>
                </a:lnTo>
                <a:lnTo>
                  <a:pt x="847" y="134"/>
                </a:lnTo>
                <a:lnTo>
                  <a:pt x="847" y="134"/>
                </a:lnTo>
                <a:lnTo>
                  <a:pt x="847" y="134"/>
                </a:lnTo>
                <a:lnTo>
                  <a:pt x="846" y="134"/>
                </a:lnTo>
                <a:lnTo>
                  <a:pt x="846" y="134"/>
                </a:lnTo>
                <a:lnTo>
                  <a:pt x="845" y="134"/>
                </a:lnTo>
                <a:lnTo>
                  <a:pt x="845" y="135"/>
                </a:lnTo>
                <a:lnTo>
                  <a:pt x="845" y="135"/>
                </a:lnTo>
                <a:lnTo>
                  <a:pt x="844" y="135"/>
                </a:lnTo>
                <a:lnTo>
                  <a:pt x="844" y="135"/>
                </a:lnTo>
                <a:lnTo>
                  <a:pt x="844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5"/>
                </a:lnTo>
                <a:lnTo>
                  <a:pt x="843" y="136"/>
                </a:lnTo>
                <a:lnTo>
                  <a:pt x="843" y="136"/>
                </a:lnTo>
                <a:lnTo>
                  <a:pt x="842" y="136"/>
                </a:lnTo>
                <a:lnTo>
                  <a:pt x="842" y="136"/>
                </a:lnTo>
                <a:lnTo>
                  <a:pt x="842" y="137"/>
                </a:lnTo>
                <a:lnTo>
                  <a:pt x="842" y="137"/>
                </a:lnTo>
                <a:lnTo>
                  <a:pt x="842" y="137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2" y="138"/>
                </a:lnTo>
                <a:lnTo>
                  <a:pt x="841" y="139"/>
                </a:lnTo>
                <a:lnTo>
                  <a:pt x="841" y="139"/>
                </a:lnTo>
                <a:lnTo>
                  <a:pt x="840" y="139"/>
                </a:lnTo>
                <a:lnTo>
                  <a:pt x="840" y="139"/>
                </a:lnTo>
                <a:lnTo>
                  <a:pt x="840" y="140"/>
                </a:lnTo>
                <a:lnTo>
                  <a:pt x="840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0"/>
                </a:lnTo>
                <a:lnTo>
                  <a:pt x="839" y="141"/>
                </a:lnTo>
                <a:lnTo>
                  <a:pt x="838" y="141"/>
                </a:lnTo>
                <a:lnTo>
                  <a:pt x="838" y="141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8" y="142"/>
                </a:lnTo>
                <a:lnTo>
                  <a:pt x="839" y="142"/>
                </a:lnTo>
                <a:lnTo>
                  <a:pt x="839" y="142"/>
                </a:lnTo>
                <a:lnTo>
                  <a:pt x="840" y="142"/>
                </a:lnTo>
                <a:lnTo>
                  <a:pt x="840" y="143"/>
                </a:lnTo>
                <a:lnTo>
                  <a:pt x="840" y="143"/>
                </a:lnTo>
                <a:lnTo>
                  <a:pt x="840" y="143"/>
                </a:lnTo>
                <a:lnTo>
                  <a:pt x="840" y="144"/>
                </a:lnTo>
                <a:lnTo>
                  <a:pt x="840" y="144"/>
                </a:lnTo>
                <a:lnTo>
                  <a:pt x="841" y="144"/>
                </a:lnTo>
                <a:lnTo>
                  <a:pt x="841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4"/>
                </a:lnTo>
                <a:lnTo>
                  <a:pt x="842" y="145"/>
                </a:lnTo>
                <a:lnTo>
                  <a:pt x="842" y="145"/>
                </a:lnTo>
                <a:lnTo>
                  <a:pt x="842" y="146"/>
                </a:lnTo>
                <a:lnTo>
                  <a:pt x="842" y="146"/>
                </a:lnTo>
                <a:lnTo>
                  <a:pt x="842" y="146"/>
                </a:lnTo>
                <a:lnTo>
                  <a:pt x="842" y="147"/>
                </a:lnTo>
                <a:lnTo>
                  <a:pt x="842" y="147"/>
                </a:lnTo>
                <a:lnTo>
                  <a:pt x="842" y="146"/>
                </a:lnTo>
                <a:lnTo>
                  <a:pt x="841" y="146"/>
                </a:lnTo>
                <a:lnTo>
                  <a:pt x="841" y="147"/>
                </a:lnTo>
                <a:lnTo>
                  <a:pt x="840" y="147"/>
                </a:lnTo>
                <a:lnTo>
                  <a:pt x="840" y="147"/>
                </a:lnTo>
                <a:lnTo>
                  <a:pt x="839" y="147"/>
                </a:lnTo>
                <a:lnTo>
                  <a:pt x="839" y="148"/>
                </a:lnTo>
                <a:lnTo>
                  <a:pt x="839" y="148"/>
                </a:lnTo>
                <a:lnTo>
                  <a:pt x="839" y="148"/>
                </a:lnTo>
                <a:lnTo>
                  <a:pt x="839" y="149"/>
                </a:lnTo>
                <a:lnTo>
                  <a:pt x="839" y="149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50"/>
                </a:lnTo>
                <a:lnTo>
                  <a:pt x="840" y="149"/>
                </a:lnTo>
                <a:lnTo>
                  <a:pt x="841" y="149"/>
                </a:lnTo>
                <a:lnTo>
                  <a:pt x="841" y="149"/>
                </a:lnTo>
                <a:lnTo>
                  <a:pt x="842" y="149"/>
                </a:lnTo>
                <a:lnTo>
                  <a:pt x="842" y="149"/>
                </a:lnTo>
                <a:lnTo>
                  <a:pt x="842" y="150"/>
                </a:lnTo>
                <a:lnTo>
                  <a:pt x="843" y="150"/>
                </a:lnTo>
                <a:lnTo>
                  <a:pt x="844" y="150"/>
                </a:lnTo>
                <a:lnTo>
                  <a:pt x="844" y="150"/>
                </a:lnTo>
                <a:lnTo>
                  <a:pt x="844" y="151"/>
                </a:lnTo>
                <a:lnTo>
                  <a:pt x="844" y="151"/>
                </a:lnTo>
                <a:lnTo>
                  <a:pt x="844" y="151"/>
                </a:lnTo>
                <a:lnTo>
                  <a:pt x="843" y="151"/>
                </a:lnTo>
                <a:lnTo>
                  <a:pt x="843" y="151"/>
                </a:lnTo>
                <a:lnTo>
                  <a:pt x="842" y="152"/>
                </a:lnTo>
                <a:lnTo>
                  <a:pt x="842" y="152"/>
                </a:lnTo>
                <a:lnTo>
                  <a:pt x="842" y="152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2" y="153"/>
                </a:lnTo>
                <a:lnTo>
                  <a:pt x="843" y="153"/>
                </a:lnTo>
                <a:lnTo>
                  <a:pt x="843" y="152"/>
                </a:lnTo>
                <a:lnTo>
                  <a:pt x="844" y="152"/>
                </a:lnTo>
                <a:lnTo>
                  <a:pt x="844" y="152"/>
                </a:lnTo>
                <a:lnTo>
                  <a:pt x="844" y="152"/>
                </a:lnTo>
                <a:lnTo>
                  <a:pt x="845" y="152"/>
                </a:lnTo>
                <a:lnTo>
                  <a:pt x="845" y="153"/>
                </a:lnTo>
                <a:lnTo>
                  <a:pt x="845" y="153"/>
                </a:lnTo>
                <a:lnTo>
                  <a:pt x="845" y="154"/>
                </a:lnTo>
                <a:lnTo>
                  <a:pt x="845" y="154"/>
                </a:lnTo>
                <a:lnTo>
                  <a:pt x="846" y="154"/>
                </a:lnTo>
                <a:lnTo>
                  <a:pt x="846" y="154"/>
                </a:lnTo>
                <a:lnTo>
                  <a:pt x="846" y="155"/>
                </a:lnTo>
                <a:lnTo>
                  <a:pt x="847" y="155"/>
                </a:lnTo>
                <a:lnTo>
                  <a:pt x="847" y="155"/>
                </a:lnTo>
                <a:lnTo>
                  <a:pt x="848" y="155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8" y="156"/>
                </a:lnTo>
                <a:lnTo>
                  <a:pt x="849" y="156"/>
                </a:lnTo>
                <a:lnTo>
                  <a:pt x="849" y="156"/>
                </a:lnTo>
                <a:lnTo>
                  <a:pt x="849" y="157"/>
                </a:lnTo>
                <a:lnTo>
                  <a:pt x="850" y="157"/>
                </a:lnTo>
                <a:lnTo>
                  <a:pt x="850" y="157"/>
                </a:lnTo>
                <a:lnTo>
                  <a:pt x="850" y="158"/>
                </a:lnTo>
                <a:lnTo>
                  <a:pt x="850" y="158"/>
                </a:lnTo>
                <a:lnTo>
                  <a:pt x="850" y="158"/>
                </a:lnTo>
                <a:lnTo>
                  <a:pt x="850" y="159"/>
                </a:lnTo>
                <a:lnTo>
                  <a:pt x="849" y="159"/>
                </a:lnTo>
                <a:lnTo>
                  <a:pt x="849" y="159"/>
                </a:lnTo>
                <a:lnTo>
                  <a:pt x="850" y="159"/>
                </a:lnTo>
                <a:lnTo>
                  <a:pt x="850" y="159"/>
                </a:lnTo>
                <a:lnTo>
                  <a:pt x="850" y="160"/>
                </a:lnTo>
                <a:lnTo>
                  <a:pt x="850" y="160"/>
                </a:lnTo>
                <a:lnTo>
                  <a:pt x="850" y="160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0" y="161"/>
                </a:lnTo>
                <a:lnTo>
                  <a:pt x="851" y="161"/>
                </a:lnTo>
                <a:lnTo>
                  <a:pt x="851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2" y="161"/>
                </a:lnTo>
                <a:lnTo>
                  <a:pt x="853" y="161"/>
                </a:lnTo>
                <a:lnTo>
                  <a:pt x="853" y="161"/>
                </a:lnTo>
                <a:lnTo>
                  <a:pt x="854" y="162"/>
                </a:lnTo>
                <a:lnTo>
                  <a:pt x="854" y="162"/>
                </a:lnTo>
                <a:lnTo>
                  <a:pt x="854" y="162"/>
                </a:lnTo>
                <a:lnTo>
                  <a:pt x="853" y="162"/>
                </a:lnTo>
                <a:lnTo>
                  <a:pt x="853" y="163"/>
                </a:lnTo>
                <a:lnTo>
                  <a:pt x="853" y="163"/>
                </a:lnTo>
                <a:lnTo>
                  <a:pt x="853" y="164"/>
                </a:lnTo>
                <a:lnTo>
                  <a:pt x="853" y="164"/>
                </a:lnTo>
                <a:lnTo>
                  <a:pt x="853" y="164"/>
                </a:lnTo>
                <a:lnTo>
                  <a:pt x="853" y="165"/>
                </a:lnTo>
                <a:lnTo>
                  <a:pt x="853" y="165"/>
                </a:lnTo>
                <a:lnTo>
                  <a:pt x="852" y="166"/>
                </a:lnTo>
                <a:lnTo>
                  <a:pt x="853" y="166"/>
                </a:lnTo>
                <a:lnTo>
                  <a:pt x="853" y="166"/>
                </a:lnTo>
                <a:lnTo>
                  <a:pt x="853" y="167"/>
                </a:lnTo>
                <a:lnTo>
                  <a:pt x="854" y="167"/>
                </a:lnTo>
                <a:lnTo>
                  <a:pt x="854" y="167"/>
                </a:lnTo>
                <a:lnTo>
                  <a:pt x="854" y="167"/>
                </a:lnTo>
                <a:lnTo>
                  <a:pt x="855" y="168"/>
                </a:lnTo>
                <a:lnTo>
                  <a:pt x="855" y="168"/>
                </a:lnTo>
                <a:lnTo>
                  <a:pt x="856" y="168"/>
                </a:lnTo>
                <a:lnTo>
                  <a:pt x="856" y="168"/>
                </a:lnTo>
                <a:lnTo>
                  <a:pt x="855" y="168"/>
                </a:lnTo>
                <a:lnTo>
                  <a:pt x="855" y="169"/>
                </a:lnTo>
                <a:lnTo>
                  <a:pt x="855" y="169"/>
                </a:lnTo>
                <a:lnTo>
                  <a:pt x="855" y="169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0"/>
                </a:lnTo>
                <a:lnTo>
                  <a:pt x="854" y="171"/>
                </a:lnTo>
                <a:lnTo>
                  <a:pt x="853" y="171"/>
                </a:lnTo>
                <a:lnTo>
                  <a:pt x="853" y="171"/>
                </a:lnTo>
                <a:lnTo>
                  <a:pt x="852" y="171"/>
                </a:lnTo>
                <a:lnTo>
                  <a:pt x="852" y="172"/>
                </a:lnTo>
                <a:lnTo>
                  <a:pt x="852" y="172"/>
                </a:lnTo>
                <a:lnTo>
                  <a:pt x="852" y="172"/>
                </a:lnTo>
                <a:lnTo>
                  <a:pt x="852" y="173"/>
                </a:lnTo>
                <a:lnTo>
                  <a:pt x="852" y="173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4"/>
                </a:lnTo>
                <a:lnTo>
                  <a:pt x="852" y="175"/>
                </a:lnTo>
                <a:lnTo>
                  <a:pt x="852" y="175"/>
                </a:lnTo>
                <a:lnTo>
                  <a:pt x="852" y="176"/>
                </a:lnTo>
                <a:lnTo>
                  <a:pt x="852" y="176"/>
                </a:lnTo>
                <a:lnTo>
                  <a:pt x="852" y="176"/>
                </a:lnTo>
                <a:lnTo>
                  <a:pt x="852" y="177"/>
                </a:lnTo>
                <a:lnTo>
                  <a:pt x="851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7"/>
                </a:lnTo>
                <a:lnTo>
                  <a:pt x="852" y="178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3" y="177"/>
                </a:lnTo>
                <a:lnTo>
                  <a:pt x="853" y="178"/>
                </a:lnTo>
                <a:lnTo>
                  <a:pt x="854" y="178"/>
                </a:lnTo>
                <a:lnTo>
                  <a:pt x="854" y="178"/>
                </a:lnTo>
                <a:lnTo>
                  <a:pt x="857" y="179"/>
                </a:lnTo>
                <a:lnTo>
                  <a:pt x="860" y="180"/>
                </a:lnTo>
                <a:lnTo>
                  <a:pt x="861" y="182"/>
                </a:lnTo>
                <a:lnTo>
                  <a:pt x="862" y="183"/>
                </a:lnTo>
                <a:lnTo>
                  <a:pt x="864" y="183"/>
                </a:lnTo>
                <a:lnTo>
                  <a:pt x="864" y="183"/>
                </a:lnTo>
                <a:lnTo>
                  <a:pt x="865" y="184"/>
                </a:lnTo>
                <a:lnTo>
                  <a:pt x="866" y="184"/>
                </a:lnTo>
                <a:lnTo>
                  <a:pt x="868" y="185"/>
                </a:lnTo>
                <a:lnTo>
                  <a:pt x="868" y="185"/>
                </a:lnTo>
                <a:lnTo>
                  <a:pt x="870" y="186"/>
                </a:lnTo>
                <a:lnTo>
                  <a:pt x="870" y="186"/>
                </a:lnTo>
                <a:lnTo>
                  <a:pt x="870" y="186"/>
                </a:lnTo>
                <a:lnTo>
                  <a:pt x="872" y="187"/>
                </a:lnTo>
                <a:lnTo>
                  <a:pt x="873" y="188"/>
                </a:lnTo>
                <a:lnTo>
                  <a:pt x="874" y="189"/>
                </a:lnTo>
                <a:lnTo>
                  <a:pt x="876" y="190"/>
                </a:lnTo>
                <a:lnTo>
                  <a:pt x="882" y="193"/>
                </a:lnTo>
                <a:lnTo>
                  <a:pt x="884" y="194"/>
                </a:lnTo>
                <a:lnTo>
                  <a:pt x="888" y="196"/>
                </a:lnTo>
                <a:lnTo>
                  <a:pt x="892" y="201"/>
                </a:lnTo>
                <a:lnTo>
                  <a:pt x="892" y="202"/>
                </a:lnTo>
                <a:lnTo>
                  <a:pt x="894" y="208"/>
                </a:lnTo>
                <a:lnTo>
                  <a:pt x="894" y="209"/>
                </a:lnTo>
                <a:lnTo>
                  <a:pt x="895" y="210"/>
                </a:lnTo>
                <a:lnTo>
                  <a:pt x="895" y="212"/>
                </a:lnTo>
                <a:lnTo>
                  <a:pt x="895" y="212"/>
                </a:lnTo>
                <a:lnTo>
                  <a:pt x="896" y="214"/>
                </a:lnTo>
                <a:lnTo>
                  <a:pt x="898" y="216"/>
                </a:lnTo>
                <a:lnTo>
                  <a:pt x="898" y="216"/>
                </a:lnTo>
                <a:lnTo>
                  <a:pt x="902" y="215"/>
                </a:lnTo>
                <a:lnTo>
                  <a:pt x="903" y="215"/>
                </a:lnTo>
                <a:lnTo>
                  <a:pt x="904" y="215"/>
                </a:lnTo>
                <a:lnTo>
                  <a:pt x="906" y="214"/>
                </a:lnTo>
                <a:lnTo>
                  <a:pt x="908" y="214"/>
                </a:lnTo>
                <a:lnTo>
                  <a:pt x="911" y="212"/>
                </a:lnTo>
                <a:lnTo>
                  <a:pt x="911" y="212"/>
                </a:lnTo>
                <a:lnTo>
                  <a:pt x="912" y="212"/>
                </a:lnTo>
                <a:lnTo>
                  <a:pt x="912" y="212"/>
                </a:lnTo>
                <a:lnTo>
                  <a:pt x="914" y="211"/>
                </a:lnTo>
                <a:lnTo>
                  <a:pt x="914" y="211"/>
                </a:lnTo>
                <a:lnTo>
                  <a:pt x="915" y="211"/>
                </a:lnTo>
                <a:lnTo>
                  <a:pt x="915" y="211"/>
                </a:lnTo>
                <a:lnTo>
                  <a:pt x="916" y="210"/>
                </a:lnTo>
                <a:lnTo>
                  <a:pt x="916" y="210"/>
                </a:lnTo>
                <a:lnTo>
                  <a:pt x="918" y="210"/>
                </a:lnTo>
                <a:lnTo>
                  <a:pt x="918" y="209"/>
                </a:lnTo>
                <a:lnTo>
                  <a:pt x="918" y="209"/>
                </a:lnTo>
                <a:lnTo>
                  <a:pt x="921" y="207"/>
                </a:lnTo>
                <a:lnTo>
                  <a:pt x="922" y="206"/>
                </a:lnTo>
                <a:lnTo>
                  <a:pt x="922" y="206"/>
                </a:lnTo>
                <a:lnTo>
                  <a:pt x="923" y="206"/>
                </a:lnTo>
                <a:lnTo>
                  <a:pt x="924" y="205"/>
                </a:lnTo>
                <a:lnTo>
                  <a:pt x="924" y="205"/>
                </a:lnTo>
                <a:lnTo>
                  <a:pt x="924" y="205"/>
                </a:lnTo>
                <a:lnTo>
                  <a:pt x="925" y="204"/>
                </a:lnTo>
                <a:lnTo>
                  <a:pt x="926" y="204"/>
                </a:lnTo>
                <a:lnTo>
                  <a:pt x="926" y="204"/>
                </a:lnTo>
                <a:lnTo>
                  <a:pt x="927" y="203"/>
                </a:lnTo>
                <a:lnTo>
                  <a:pt x="928" y="202"/>
                </a:lnTo>
                <a:lnTo>
                  <a:pt x="928" y="202"/>
                </a:lnTo>
                <a:lnTo>
                  <a:pt x="929" y="201"/>
                </a:lnTo>
                <a:lnTo>
                  <a:pt x="930" y="201"/>
                </a:lnTo>
                <a:lnTo>
                  <a:pt x="930" y="200"/>
                </a:lnTo>
                <a:lnTo>
                  <a:pt x="930" y="200"/>
                </a:lnTo>
                <a:lnTo>
                  <a:pt x="931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2" y="200"/>
                </a:lnTo>
                <a:lnTo>
                  <a:pt x="933" y="200"/>
                </a:lnTo>
                <a:lnTo>
                  <a:pt x="934" y="200"/>
                </a:lnTo>
                <a:lnTo>
                  <a:pt x="934" y="199"/>
                </a:lnTo>
                <a:lnTo>
                  <a:pt x="935" y="199"/>
                </a:lnTo>
                <a:lnTo>
                  <a:pt x="935" y="199"/>
                </a:lnTo>
                <a:lnTo>
                  <a:pt x="936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8"/>
                </a:lnTo>
                <a:lnTo>
                  <a:pt x="937" y="197"/>
                </a:lnTo>
                <a:lnTo>
                  <a:pt x="938" y="197"/>
                </a:lnTo>
                <a:lnTo>
                  <a:pt x="938" y="196"/>
                </a:lnTo>
                <a:lnTo>
                  <a:pt x="938" y="196"/>
                </a:lnTo>
                <a:lnTo>
                  <a:pt x="939" y="195"/>
                </a:lnTo>
                <a:lnTo>
                  <a:pt x="939" y="195"/>
                </a:lnTo>
                <a:lnTo>
                  <a:pt x="939" y="194"/>
                </a:lnTo>
                <a:lnTo>
                  <a:pt x="940" y="194"/>
                </a:lnTo>
                <a:lnTo>
                  <a:pt x="941" y="193"/>
                </a:lnTo>
                <a:lnTo>
                  <a:pt x="941" y="193"/>
                </a:lnTo>
                <a:lnTo>
                  <a:pt x="942" y="192"/>
                </a:lnTo>
                <a:lnTo>
                  <a:pt x="942" y="192"/>
                </a:lnTo>
                <a:lnTo>
                  <a:pt x="943" y="191"/>
                </a:lnTo>
                <a:lnTo>
                  <a:pt x="944" y="190"/>
                </a:lnTo>
                <a:lnTo>
                  <a:pt x="945" y="189"/>
                </a:lnTo>
                <a:lnTo>
                  <a:pt x="945" y="189"/>
                </a:lnTo>
                <a:lnTo>
                  <a:pt x="946" y="188"/>
                </a:lnTo>
                <a:lnTo>
                  <a:pt x="948" y="188"/>
                </a:lnTo>
                <a:lnTo>
                  <a:pt x="949" y="188"/>
                </a:lnTo>
                <a:lnTo>
                  <a:pt x="950" y="189"/>
                </a:lnTo>
                <a:lnTo>
                  <a:pt x="950" y="190"/>
                </a:lnTo>
                <a:lnTo>
                  <a:pt x="951" y="190"/>
                </a:lnTo>
                <a:lnTo>
                  <a:pt x="951" y="189"/>
                </a:lnTo>
                <a:lnTo>
                  <a:pt x="952" y="188"/>
                </a:lnTo>
                <a:lnTo>
                  <a:pt x="952" y="188"/>
                </a:lnTo>
                <a:lnTo>
                  <a:pt x="952" y="188"/>
                </a:lnTo>
                <a:lnTo>
                  <a:pt x="953" y="188"/>
                </a:lnTo>
                <a:lnTo>
                  <a:pt x="953" y="188"/>
                </a:lnTo>
                <a:lnTo>
                  <a:pt x="953" y="187"/>
                </a:lnTo>
                <a:lnTo>
                  <a:pt x="953" y="186"/>
                </a:lnTo>
                <a:lnTo>
                  <a:pt x="953" y="186"/>
                </a:lnTo>
                <a:lnTo>
                  <a:pt x="954" y="185"/>
                </a:lnTo>
                <a:lnTo>
                  <a:pt x="954" y="184"/>
                </a:lnTo>
                <a:lnTo>
                  <a:pt x="954" y="184"/>
                </a:lnTo>
                <a:lnTo>
                  <a:pt x="954" y="184"/>
                </a:lnTo>
                <a:lnTo>
                  <a:pt x="954" y="183"/>
                </a:lnTo>
                <a:lnTo>
                  <a:pt x="954" y="181"/>
                </a:lnTo>
                <a:lnTo>
                  <a:pt x="954" y="181"/>
                </a:lnTo>
                <a:lnTo>
                  <a:pt x="954" y="180"/>
                </a:lnTo>
                <a:lnTo>
                  <a:pt x="954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8"/>
                </a:lnTo>
                <a:lnTo>
                  <a:pt x="955" y="177"/>
                </a:lnTo>
                <a:lnTo>
                  <a:pt x="956" y="177"/>
                </a:lnTo>
                <a:lnTo>
                  <a:pt x="956" y="177"/>
                </a:lnTo>
                <a:lnTo>
                  <a:pt x="956" y="177"/>
                </a:lnTo>
                <a:lnTo>
                  <a:pt x="957" y="176"/>
                </a:lnTo>
                <a:lnTo>
                  <a:pt x="958" y="176"/>
                </a:lnTo>
                <a:lnTo>
                  <a:pt x="958" y="176"/>
                </a:lnTo>
                <a:lnTo>
                  <a:pt x="960" y="177"/>
                </a:lnTo>
                <a:lnTo>
                  <a:pt x="960" y="177"/>
                </a:lnTo>
                <a:lnTo>
                  <a:pt x="961" y="176"/>
                </a:lnTo>
                <a:lnTo>
                  <a:pt x="961" y="176"/>
                </a:lnTo>
                <a:lnTo>
                  <a:pt x="961" y="175"/>
                </a:lnTo>
                <a:lnTo>
                  <a:pt x="962" y="175"/>
                </a:lnTo>
                <a:lnTo>
                  <a:pt x="962" y="175"/>
                </a:lnTo>
                <a:lnTo>
                  <a:pt x="963" y="175"/>
                </a:lnTo>
                <a:lnTo>
                  <a:pt x="963" y="175"/>
                </a:lnTo>
                <a:lnTo>
                  <a:pt x="964" y="175"/>
                </a:lnTo>
                <a:lnTo>
                  <a:pt x="964" y="175"/>
                </a:lnTo>
                <a:lnTo>
                  <a:pt x="964" y="175"/>
                </a:lnTo>
                <a:lnTo>
                  <a:pt x="965" y="175"/>
                </a:lnTo>
                <a:lnTo>
                  <a:pt x="965" y="175"/>
                </a:lnTo>
                <a:lnTo>
                  <a:pt x="966" y="175"/>
                </a:lnTo>
                <a:lnTo>
                  <a:pt x="966" y="175"/>
                </a:lnTo>
                <a:lnTo>
                  <a:pt x="966" y="175"/>
                </a:lnTo>
                <a:lnTo>
                  <a:pt x="967" y="175"/>
                </a:lnTo>
                <a:lnTo>
                  <a:pt x="967" y="174"/>
                </a:lnTo>
                <a:lnTo>
                  <a:pt x="967" y="174"/>
                </a:lnTo>
                <a:lnTo>
                  <a:pt x="967" y="174"/>
                </a:lnTo>
                <a:lnTo>
                  <a:pt x="967" y="173"/>
                </a:lnTo>
                <a:lnTo>
                  <a:pt x="967" y="173"/>
                </a:lnTo>
                <a:lnTo>
                  <a:pt x="967" y="173"/>
                </a:lnTo>
                <a:lnTo>
                  <a:pt x="968" y="173"/>
                </a:lnTo>
                <a:lnTo>
                  <a:pt x="968" y="173"/>
                </a:lnTo>
                <a:lnTo>
                  <a:pt x="968" y="174"/>
                </a:lnTo>
                <a:lnTo>
                  <a:pt x="968" y="174"/>
                </a:lnTo>
                <a:lnTo>
                  <a:pt x="969" y="174"/>
                </a:lnTo>
                <a:lnTo>
                  <a:pt x="969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4"/>
                </a:lnTo>
                <a:lnTo>
                  <a:pt x="970" y="173"/>
                </a:lnTo>
                <a:lnTo>
                  <a:pt x="970" y="173"/>
                </a:lnTo>
                <a:lnTo>
                  <a:pt x="970" y="172"/>
                </a:lnTo>
                <a:lnTo>
                  <a:pt x="969" y="171"/>
                </a:lnTo>
                <a:lnTo>
                  <a:pt x="969" y="170"/>
                </a:lnTo>
                <a:lnTo>
                  <a:pt x="968" y="169"/>
                </a:lnTo>
                <a:lnTo>
                  <a:pt x="970" y="168"/>
                </a:lnTo>
                <a:lnTo>
                  <a:pt x="971" y="168"/>
                </a:lnTo>
                <a:lnTo>
                  <a:pt x="972" y="168"/>
                </a:lnTo>
                <a:lnTo>
                  <a:pt x="973" y="167"/>
                </a:lnTo>
                <a:lnTo>
                  <a:pt x="974" y="167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4" y="168"/>
                </a:lnTo>
                <a:lnTo>
                  <a:pt x="975" y="169"/>
                </a:lnTo>
                <a:lnTo>
                  <a:pt x="976" y="171"/>
                </a:lnTo>
                <a:lnTo>
                  <a:pt x="977" y="172"/>
                </a:lnTo>
                <a:lnTo>
                  <a:pt x="977" y="172"/>
                </a:lnTo>
                <a:lnTo>
                  <a:pt x="978" y="172"/>
                </a:lnTo>
                <a:lnTo>
                  <a:pt x="979" y="173"/>
                </a:lnTo>
                <a:lnTo>
                  <a:pt x="980" y="174"/>
                </a:lnTo>
                <a:lnTo>
                  <a:pt x="981" y="174"/>
                </a:lnTo>
                <a:lnTo>
                  <a:pt x="982" y="175"/>
                </a:lnTo>
                <a:lnTo>
                  <a:pt x="983" y="175"/>
                </a:lnTo>
                <a:lnTo>
                  <a:pt x="983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4" y="176"/>
                </a:lnTo>
                <a:lnTo>
                  <a:pt x="985" y="176"/>
                </a:lnTo>
                <a:lnTo>
                  <a:pt x="985" y="177"/>
                </a:lnTo>
                <a:lnTo>
                  <a:pt x="985" y="177"/>
                </a:lnTo>
                <a:lnTo>
                  <a:pt x="986" y="177"/>
                </a:lnTo>
                <a:lnTo>
                  <a:pt x="987" y="176"/>
                </a:lnTo>
                <a:lnTo>
                  <a:pt x="988" y="173"/>
                </a:lnTo>
                <a:lnTo>
                  <a:pt x="988" y="173"/>
                </a:lnTo>
                <a:lnTo>
                  <a:pt x="989" y="172"/>
                </a:lnTo>
                <a:lnTo>
                  <a:pt x="990" y="172"/>
                </a:lnTo>
                <a:lnTo>
                  <a:pt x="991" y="171"/>
                </a:lnTo>
                <a:lnTo>
                  <a:pt x="992" y="171"/>
                </a:lnTo>
                <a:lnTo>
                  <a:pt x="993" y="170"/>
                </a:lnTo>
                <a:lnTo>
                  <a:pt x="994" y="170"/>
                </a:lnTo>
                <a:lnTo>
                  <a:pt x="995" y="170"/>
                </a:lnTo>
                <a:lnTo>
                  <a:pt x="996" y="170"/>
                </a:lnTo>
                <a:lnTo>
                  <a:pt x="996" y="170"/>
                </a:lnTo>
                <a:lnTo>
                  <a:pt x="997" y="170"/>
                </a:lnTo>
                <a:lnTo>
                  <a:pt x="998" y="170"/>
                </a:lnTo>
                <a:lnTo>
                  <a:pt x="998" y="170"/>
                </a:lnTo>
                <a:lnTo>
                  <a:pt x="1000" y="170"/>
                </a:lnTo>
                <a:lnTo>
                  <a:pt x="1001" y="170"/>
                </a:lnTo>
                <a:lnTo>
                  <a:pt x="1002" y="170"/>
                </a:lnTo>
                <a:lnTo>
                  <a:pt x="1003" y="169"/>
                </a:lnTo>
                <a:lnTo>
                  <a:pt x="1003" y="169"/>
                </a:lnTo>
                <a:lnTo>
                  <a:pt x="1004" y="168"/>
                </a:lnTo>
                <a:lnTo>
                  <a:pt x="1004" y="168"/>
                </a:lnTo>
                <a:lnTo>
                  <a:pt x="1006" y="166"/>
                </a:lnTo>
                <a:lnTo>
                  <a:pt x="1010" y="165"/>
                </a:lnTo>
                <a:lnTo>
                  <a:pt x="1014" y="162"/>
                </a:lnTo>
                <a:lnTo>
                  <a:pt x="1014" y="158"/>
                </a:lnTo>
                <a:lnTo>
                  <a:pt x="1015" y="157"/>
                </a:lnTo>
                <a:lnTo>
                  <a:pt x="1016" y="156"/>
                </a:lnTo>
                <a:lnTo>
                  <a:pt x="1017" y="152"/>
                </a:lnTo>
                <a:lnTo>
                  <a:pt x="1017" y="152"/>
                </a:lnTo>
                <a:lnTo>
                  <a:pt x="1020" y="151"/>
                </a:lnTo>
                <a:lnTo>
                  <a:pt x="1025" y="152"/>
                </a:lnTo>
                <a:lnTo>
                  <a:pt x="1027" y="151"/>
                </a:lnTo>
                <a:lnTo>
                  <a:pt x="1029" y="151"/>
                </a:lnTo>
                <a:lnTo>
                  <a:pt x="1030" y="149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8"/>
                </a:lnTo>
                <a:lnTo>
                  <a:pt x="1030" y="147"/>
                </a:lnTo>
                <a:lnTo>
                  <a:pt x="1031" y="147"/>
                </a:lnTo>
                <a:lnTo>
                  <a:pt x="1031" y="141"/>
                </a:lnTo>
                <a:lnTo>
                  <a:pt x="1032" y="140"/>
                </a:lnTo>
                <a:lnTo>
                  <a:pt x="1045" y="142"/>
                </a:lnTo>
                <a:lnTo>
                  <a:pt x="1045" y="142"/>
                </a:lnTo>
                <a:lnTo>
                  <a:pt x="1054" y="143"/>
                </a:lnTo>
                <a:lnTo>
                  <a:pt x="1058" y="144"/>
                </a:lnTo>
                <a:lnTo>
                  <a:pt x="1066" y="145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6"/>
                </a:lnTo>
                <a:lnTo>
                  <a:pt x="1066" y="147"/>
                </a:lnTo>
                <a:lnTo>
                  <a:pt x="1066" y="147"/>
                </a:lnTo>
                <a:lnTo>
                  <a:pt x="1066" y="148"/>
                </a:lnTo>
                <a:lnTo>
                  <a:pt x="1066" y="148"/>
                </a:lnTo>
                <a:lnTo>
                  <a:pt x="1065" y="148"/>
                </a:lnTo>
                <a:lnTo>
                  <a:pt x="1065" y="148"/>
                </a:lnTo>
                <a:lnTo>
                  <a:pt x="1065" y="149"/>
                </a:lnTo>
                <a:lnTo>
                  <a:pt x="1065" y="149"/>
                </a:lnTo>
                <a:lnTo>
                  <a:pt x="1066" y="149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0"/>
                </a:lnTo>
                <a:lnTo>
                  <a:pt x="1066" y="151"/>
                </a:lnTo>
                <a:lnTo>
                  <a:pt x="1066" y="151"/>
                </a:lnTo>
                <a:lnTo>
                  <a:pt x="1066" y="152"/>
                </a:lnTo>
                <a:lnTo>
                  <a:pt x="1069" y="152"/>
                </a:lnTo>
                <a:lnTo>
                  <a:pt x="1075" y="157"/>
                </a:lnTo>
                <a:lnTo>
                  <a:pt x="1076" y="158"/>
                </a:lnTo>
                <a:lnTo>
                  <a:pt x="1078" y="161"/>
                </a:lnTo>
                <a:lnTo>
                  <a:pt x="1079" y="162"/>
                </a:lnTo>
                <a:lnTo>
                  <a:pt x="1080" y="164"/>
                </a:lnTo>
                <a:lnTo>
                  <a:pt x="1080" y="165"/>
                </a:lnTo>
                <a:lnTo>
                  <a:pt x="1082" y="166"/>
                </a:lnTo>
                <a:lnTo>
                  <a:pt x="1084" y="170"/>
                </a:lnTo>
                <a:lnTo>
                  <a:pt x="1087" y="173"/>
                </a:lnTo>
                <a:lnTo>
                  <a:pt x="1087" y="174"/>
                </a:lnTo>
                <a:lnTo>
                  <a:pt x="1091" y="178"/>
                </a:lnTo>
                <a:lnTo>
                  <a:pt x="1094" y="181"/>
                </a:lnTo>
                <a:lnTo>
                  <a:pt x="1098" y="184"/>
                </a:lnTo>
                <a:lnTo>
                  <a:pt x="1099" y="188"/>
                </a:lnTo>
                <a:lnTo>
                  <a:pt x="1100" y="189"/>
                </a:lnTo>
                <a:lnTo>
                  <a:pt x="1100" y="190"/>
                </a:lnTo>
                <a:lnTo>
                  <a:pt x="1102" y="195"/>
                </a:lnTo>
                <a:lnTo>
                  <a:pt x="1104" y="196"/>
                </a:lnTo>
                <a:lnTo>
                  <a:pt x="1104" y="196"/>
                </a:lnTo>
                <a:lnTo>
                  <a:pt x="1108" y="200"/>
                </a:lnTo>
                <a:lnTo>
                  <a:pt x="1108" y="200"/>
                </a:lnTo>
                <a:lnTo>
                  <a:pt x="1109" y="202"/>
                </a:lnTo>
                <a:lnTo>
                  <a:pt x="1109" y="202"/>
                </a:lnTo>
                <a:lnTo>
                  <a:pt x="1110" y="202"/>
                </a:lnTo>
                <a:lnTo>
                  <a:pt x="1111" y="203"/>
                </a:lnTo>
                <a:lnTo>
                  <a:pt x="1111" y="203"/>
                </a:lnTo>
                <a:lnTo>
                  <a:pt x="1112" y="204"/>
                </a:lnTo>
                <a:lnTo>
                  <a:pt x="1112" y="205"/>
                </a:lnTo>
                <a:lnTo>
                  <a:pt x="1113" y="205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4" y="206"/>
                </a:lnTo>
                <a:lnTo>
                  <a:pt x="1115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6" y="206"/>
                </a:lnTo>
                <a:lnTo>
                  <a:pt x="1117" y="206"/>
                </a:lnTo>
                <a:lnTo>
                  <a:pt x="1117" y="206"/>
                </a:lnTo>
                <a:lnTo>
                  <a:pt x="1118" y="206"/>
                </a:lnTo>
                <a:lnTo>
                  <a:pt x="1118" y="206"/>
                </a:lnTo>
                <a:lnTo>
                  <a:pt x="1117" y="207"/>
                </a:lnTo>
                <a:lnTo>
                  <a:pt x="1117" y="207"/>
                </a:lnTo>
                <a:lnTo>
                  <a:pt x="1116" y="207"/>
                </a:lnTo>
                <a:lnTo>
                  <a:pt x="1116" y="208"/>
                </a:lnTo>
                <a:lnTo>
                  <a:pt x="1116" y="208"/>
                </a:lnTo>
                <a:lnTo>
                  <a:pt x="1116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8"/>
                </a:lnTo>
                <a:lnTo>
                  <a:pt x="1115" y="209"/>
                </a:lnTo>
                <a:lnTo>
                  <a:pt x="1115" y="209"/>
                </a:lnTo>
                <a:lnTo>
                  <a:pt x="1115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0"/>
                </a:lnTo>
                <a:lnTo>
                  <a:pt x="1114" y="211"/>
                </a:lnTo>
                <a:lnTo>
                  <a:pt x="1114" y="211"/>
                </a:lnTo>
                <a:lnTo>
                  <a:pt x="1114" y="212"/>
                </a:lnTo>
                <a:lnTo>
                  <a:pt x="1114" y="212"/>
                </a:lnTo>
                <a:lnTo>
                  <a:pt x="1114" y="212"/>
                </a:lnTo>
                <a:lnTo>
                  <a:pt x="1115" y="212"/>
                </a:lnTo>
                <a:lnTo>
                  <a:pt x="1115" y="213"/>
                </a:lnTo>
                <a:lnTo>
                  <a:pt x="1115" y="213"/>
                </a:lnTo>
                <a:lnTo>
                  <a:pt x="1115" y="214"/>
                </a:lnTo>
                <a:lnTo>
                  <a:pt x="1115" y="214"/>
                </a:lnTo>
                <a:lnTo>
                  <a:pt x="1115" y="214"/>
                </a:lnTo>
                <a:lnTo>
                  <a:pt x="1114" y="214"/>
                </a:lnTo>
                <a:lnTo>
                  <a:pt x="1114" y="215"/>
                </a:lnTo>
                <a:lnTo>
                  <a:pt x="1114" y="215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6"/>
                </a:lnTo>
                <a:lnTo>
                  <a:pt x="1114" y="217"/>
                </a:lnTo>
                <a:lnTo>
                  <a:pt x="1114" y="217"/>
                </a:lnTo>
                <a:lnTo>
                  <a:pt x="1114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5" y="218"/>
                </a:lnTo>
                <a:lnTo>
                  <a:pt x="1116" y="218"/>
                </a:lnTo>
                <a:lnTo>
                  <a:pt x="1116" y="219"/>
                </a:lnTo>
                <a:lnTo>
                  <a:pt x="1116" y="219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0"/>
                </a:lnTo>
                <a:lnTo>
                  <a:pt x="1116" y="221"/>
                </a:lnTo>
                <a:lnTo>
                  <a:pt x="1116" y="221"/>
                </a:lnTo>
                <a:lnTo>
                  <a:pt x="1116" y="222"/>
                </a:lnTo>
                <a:lnTo>
                  <a:pt x="1116" y="222"/>
                </a:lnTo>
                <a:lnTo>
                  <a:pt x="1117" y="223"/>
                </a:lnTo>
                <a:lnTo>
                  <a:pt x="1117" y="223"/>
                </a:lnTo>
                <a:lnTo>
                  <a:pt x="1116" y="226"/>
                </a:lnTo>
                <a:lnTo>
                  <a:pt x="1123" y="233"/>
                </a:lnTo>
                <a:lnTo>
                  <a:pt x="1132" y="242"/>
                </a:lnTo>
                <a:lnTo>
                  <a:pt x="1133" y="242"/>
                </a:lnTo>
                <a:lnTo>
                  <a:pt x="1133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4" y="241"/>
                </a:lnTo>
                <a:lnTo>
                  <a:pt x="1135" y="241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5" y="240"/>
                </a:lnTo>
                <a:lnTo>
                  <a:pt x="1136" y="240"/>
                </a:lnTo>
                <a:lnTo>
                  <a:pt x="1136" y="241"/>
                </a:lnTo>
                <a:lnTo>
                  <a:pt x="1136" y="241"/>
                </a:lnTo>
                <a:lnTo>
                  <a:pt x="1136" y="242"/>
                </a:lnTo>
                <a:lnTo>
                  <a:pt x="1138" y="241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2"/>
                </a:lnTo>
                <a:lnTo>
                  <a:pt x="1139" y="243"/>
                </a:lnTo>
                <a:lnTo>
                  <a:pt x="1139" y="243"/>
                </a:lnTo>
                <a:lnTo>
                  <a:pt x="1139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2"/>
                </a:lnTo>
                <a:lnTo>
                  <a:pt x="1140" y="243"/>
                </a:lnTo>
                <a:lnTo>
                  <a:pt x="1141" y="243"/>
                </a:lnTo>
                <a:lnTo>
                  <a:pt x="1142" y="244"/>
                </a:lnTo>
                <a:lnTo>
                  <a:pt x="1145" y="244"/>
                </a:lnTo>
                <a:lnTo>
                  <a:pt x="1146" y="246"/>
                </a:lnTo>
                <a:lnTo>
                  <a:pt x="1148" y="248"/>
                </a:lnTo>
                <a:lnTo>
                  <a:pt x="1150" y="250"/>
                </a:lnTo>
                <a:lnTo>
                  <a:pt x="1151" y="250"/>
                </a:lnTo>
                <a:lnTo>
                  <a:pt x="1151" y="251"/>
                </a:lnTo>
                <a:lnTo>
                  <a:pt x="1152" y="252"/>
                </a:lnTo>
                <a:lnTo>
                  <a:pt x="1152" y="252"/>
                </a:lnTo>
                <a:lnTo>
                  <a:pt x="1153" y="254"/>
                </a:lnTo>
                <a:lnTo>
                  <a:pt x="1154" y="254"/>
                </a:lnTo>
                <a:lnTo>
                  <a:pt x="1155" y="254"/>
                </a:lnTo>
                <a:lnTo>
                  <a:pt x="1156" y="254"/>
                </a:lnTo>
                <a:lnTo>
                  <a:pt x="1156" y="255"/>
                </a:lnTo>
                <a:lnTo>
                  <a:pt x="1156" y="255"/>
                </a:lnTo>
                <a:lnTo>
                  <a:pt x="1156" y="256"/>
                </a:lnTo>
                <a:lnTo>
                  <a:pt x="1156" y="256"/>
                </a:lnTo>
                <a:lnTo>
                  <a:pt x="1156" y="257"/>
                </a:lnTo>
                <a:lnTo>
                  <a:pt x="1156" y="258"/>
                </a:lnTo>
                <a:lnTo>
                  <a:pt x="1157" y="258"/>
                </a:lnTo>
                <a:lnTo>
                  <a:pt x="1159" y="259"/>
                </a:lnTo>
                <a:lnTo>
                  <a:pt x="1160" y="260"/>
                </a:lnTo>
                <a:lnTo>
                  <a:pt x="1162" y="261"/>
                </a:lnTo>
                <a:lnTo>
                  <a:pt x="1164" y="262"/>
                </a:lnTo>
                <a:lnTo>
                  <a:pt x="1164" y="263"/>
                </a:lnTo>
                <a:lnTo>
                  <a:pt x="1165" y="264"/>
                </a:lnTo>
                <a:lnTo>
                  <a:pt x="1166" y="264"/>
                </a:lnTo>
                <a:lnTo>
                  <a:pt x="1166" y="264"/>
                </a:lnTo>
                <a:lnTo>
                  <a:pt x="1166" y="265"/>
                </a:lnTo>
                <a:lnTo>
                  <a:pt x="1167" y="265"/>
                </a:lnTo>
                <a:lnTo>
                  <a:pt x="1168" y="266"/>
                </a:lnTo>
                <a:lnTo>
                  <a:pt x="1168" y="266"/>
                </a:lnTo>
                <a:lnTo>
                  <a:pt x="1169" y="266"/>
                </a:lnTo>
                <a:lnTo>
                  <a:pt x="1169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0" y="266"/>
                </a:lnTo>
                <a:lnTo>
                  <a:pt x="1171" y="266"/>
                </a:lnTo>
                <a:lnTo>
                  <a:pt x="1171" y="267"/>
                </a:lnTo>
                <a:lnTo>
                  <a:pt x="1171" y="267"/>
                </a:lnTo>
                <a:lnTo>
                  <a:pt x="1172" y="267"/>
                </a:lnTo>
                <a:lnTo>
                  <a:pt x="1172" y="267"/>
                </a:lnTo>
                <a:lnTo>
                  <a:pt x="1172" y="268"/>
                </a:lnTo>
                <a:lnTo>
                  <a:pt x="1173" y="268"/>
                </a:lnTo>
                <a:lnTo>
                  <a:pt x="1173" y="268"/>
                </a:lnTo>
                <a:lnTo>
                  <a:pt x="1174" y="268"/>
                </a:lnTo>
                <a:lnTo>
                  <a:pt x="1174" y="269"/>
                </a:lnTo>
                <a:lnTo>
                  <a:pt x="1175" y="269"/>
                </a:lnTo>
                <a:lnTo>
                  <a:pt x="1176" y="269"/>
                </a:lnTo>
                <a:lnTo>
                  <a:pt x="1177" y="269"/>
                </a:lnTo>
                <a:lnTo>
                  <a:pt x="1177" y="270"/>
                </a:lnTo>
                <a:lnTo>
                  <a:pt x="1178" y="271"/>
                </a:lnTo>
                <a:lnTo>
                  <a:pt x="1178" y="271"/>
                </a:lnTo>
                <a:lnTo>
                  <a:pt x="1178" y="272"/>
                </a:lnTo>
                <a:lnTo>
                  <a:pt x="1179" y="273"/>
                </a:lnTo>
                <a:lnTo>
                  <a:pt x="1180" y="274"/>
                </a:lnTo>
                <a:lnTo>
                  <a:pt x="1181" y="277"/>
                </a:lnTo>
                <a:lnTo>
                  <a:pt x="1181" y="278"/>
                </a:lnTo>
                <a:lnTo>
                  <a:pt x="1181" y="279"/>
                </a:lnTo>
                <a:lnTo>
                  <a:pt x="1181" y="281"/>
                </a:lnTo>
                <a:lnTo>
                  <a:pt x="1182" y="282"/>
                </a:lnTo>
                <a:lnTo>
                  <a:pt x="1183" y="284"/>
                </a:lnTo>
                <a:lnTo>
                  <a:pt x="1184" y="286"/>
                </a:lnTo>
                <a:lnTo>
                  <a:pt x="1184" y="287"/>
                </a:lnTo>
                <a:lnTo>
                  <a:pt x="1186" y="288"/>
                </a:lnTo>
                <a:lnTo>
                  <a:pt x="1186" y="288"/>
                </a:lnTo>
                <a:lnTo>
                  <a:pt x="1188" y="289"/>
                </a:lnTo>
                <a:lnTo>
                  <a:pt x="1188" y="290"/>
                </a:lnTo>
                <a:lnTo>
                  <a:pt x="1188" y="291"/>
                </a:lnTo>
                <a:lnTo>
                  <a:pt x="1188" y="291"/>
                </a:lnTo>
                <a:lnTo>
                  <a:pt x="1188" y="292"/>
                </a:lnTo>
                <a:lnTo>
                  <a:pt x="1189" y="293"/>
                </a:lnTo>
                <a:lnTo>
                  <a:pt x="1189" y="293"/>
                </a:lnTo>
                <a:lnTo>
                  <a:pt x="1189" y="294"/>
                </a:lnTo>
                <a:lnTo>
                  <a:pt x="1189" y="294"/>
                </a:lnTo>
                <a:lnTo>
                  <a:pt x="1189" y="295"/>
                </a:lnTo>
                <a:lnTo>
                  <a:pt x="1190" y="296"/>
                </a:lnTo>
                <a:lnTo>
                  <a:pt x="1190" y="296"/>
                </a:lnTo>
                <a:lnTo>
                  <a:pt x="1190" y="296"/>
                </a:lnTo>
                <a:lnTo>
                  <a:pt x="1191" y="297"/>
                </a:lnTo>
                <a:lnTo>
                  <a:pt x="1192" y="297"/>
                </a:lnTo>
                <a:lnTo>
                  <a:pt x="1194" y="297"/>
                </a:lnTo>
                <a:lnTo>
                  <a:pt x="1195" y="297"/>
                </a:lnTo>
                <a:lnTo>
                  <a:pt x="1196" y="297"/>
                </a:lnTo>
                <a:lnTo>
                  <a:pt x="1196" y="298"/>
                </a:lnTo>
                <a:lnTo>
                  <a:pt x="1195" y="299"/>
                </a:lnTo>
                <a:lnTo>
                  <a:pt x="1195" y="299"/>
                </a:lnTo>
                <a:lnTo>
                  <a:pt x="1195" y="300"/>
                </a:lnTo>
                <a:lnTo>
                  <a:pt x="1194" y="300"/>
                </a:lnTo>
                <a:lnTo>
                  <a:pt x="1194" y="301"/>
                </a:lnTo>
                <a:lnTo>
                  <a:pt x="1193" y="302"/>
                </a:lnTo>
                <a:lnTo>
                  <a:pt x="1194" y="303"/>
                </a:lnTo>
                <a:lnTo>
                  <a:pt x="1194" y="304"/>
                </a:lnTo>
                <a:lnTo>
                  <a:pt x="1194" y="304"/>
                </a:lnTo>
                <a:lnTo>
                  <a:pt x="1194" y="305"/>
                </a:lnTo>
                <a:lnTo>
                  <a:pt x="1194" y="306"/>
                </a:lnTo>
                <a:lnTo>
                  <a:pt x="1193" y="307"/>
                </a:lnTo>
                <a:lnTo>
                  <a:pt x="1193" y="308"/>
                </a:lnTo>
                <a:lnTo>
                  <a:pt x="1193" y="308"/>
                </a:lnTo>
                <a:lnTo>
                  <a:pt x="1192" y="309"/>
                </a:lnTo>
                <a:lnTo>
                  <a:pt x="1192" y="311"/>
                </a:lnTo>
                <a:lnTo>
                  <a:pt x="1192" y="311"/>
                </a:lnTo>
                <a:lnTo>
                  <a:pt x="1192" y="312"/>
                </a:lnTo>
                <a:lnTo>
                  <a:pt x="1192" y="313"/>
                </a:lnTo>
                <a:lnTo>
                  <a:pt x="1192" y="314"/>
                </a:lnTo>
                <a:lnTo>
                  <a:pt x="1192" y="315"/>
                </a:lnTo>
                <a:lnTo>
                  <a:pt x="1192" y="315"/>
                </a:lnTo>
                <a:lnTo>
                  <a:pt x="1191" y="316"/>
                </a:lnTo>
                <a:lnTo>
                  <a:pt x="1191" y="316"/>
                </a:lnTo>
                <a:lnTo>
                  <a:pt x="1191" y="317"/>
                </a:lnTo>
                <a:lnTo>
                  <a:pt x="1190" y="317"/>
                </a:lnTo>
                <a:lnTo>
                  <a:pt x="1190" y="317"/>
                </a:lnTo>
                <a:lnTo>
                  <a:pt x="1190" y="318"/>
                </a:lnTo>
                <a:lnTo>
                  <a:pt x="1189" y="318"/>
                </a:lnTo>
                <a:lnTo>
                  <a:pt x="1189" y="318"/>
                </a:lnTo>
                <a:lnTo>
                  <a:pt x="1190" y="318"/>
                </a:lnTo>
                <a:lnTo>
                  <a:pt x="1190" y="319"/>
                </a:lnTo>
                <a:lnTo>
                  <a:pt x="1189" y="320"/>
                </a:lnTo>
                <a:lnTo>
                  <a:pt x="1189" y="320"/>
                </a:lnTo>
                <a:lnTo>
                  <a:pt x="1189" y="321"/>
                </a:lnTo>
                <a:lnTo>
                  <a:pt x="1189" y="322"/>
                </a:lnTo>
                <a:lnTo>
                  <a:pt x="1190" y="322"/>
                </a:lnTo>
                <a:lnTo>
                  <a:pt x="1190" y="322"/>
                </a:lnTo>
                <a:lnTo>
                  <a:pt x="1190" y="323"/>
                </a:lnTo>
                <a:lnTo>
                  <a:pt x="1190" y="323"/>
                </a:lnTo>
                <a:lnTo>
                  <a:pt x="1189" y="324"/>
                </a:lnTo>
                <a:lnTo>
                  <a:pt x="1189" y="324"/>
                </a:lnTo>
                <a:lnTo>
                  <a:pt x="1189" y="325"/>
                </a:lnTo>
                <a:lnTo>
                  <a:pt x="1188" y="326"/>
                </a:lnTo>
                <a:lnTo>
                  <a:pt x="1188" y="327"/>
                </a:lnTo>
                <a:lnTo>
                  <a:pt x="1188" y="328"/>
                </a:lnTo>
                <a:lnTo>
                  <a:pt x="1188" y="329"/>
                </a:lnTo>
                <a:lnTo>
                  <a:pt x="1188" y="329"/>
                </a:lnTo>
                <a:lnTo>
                  <a:pt x="1187" y="329"/>
                </a:lnTo>
                <a:lnTo>
                  <a:pt x="1187" y="329"/>
                </a:lnTo>
                <a:lnTo>
                  <a:pt x="1187" y="330"/>
                </a:lnTo>
                <a:lnTo>
                  <a:pt x="1187" y="330"/>
                </a:lnTo>
                <a:lnTo>
                  <a:pt x="1187" y="331"/>
                </a:lnTo>
                <a:lnTo>
                  <a:pt x="1187" y="331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2"/>
                </a:lnTo>
                <a:lnTo>
                  <a:pt x="1188" y="333"/>
                </a:lnTo>
                <a:lnTo>
                  <a:pt x="1188" y="333"/>
                </a:lnTo>
                <a:lnTo>
                  <a:pt x="1188" y="334"/>
                </a:lnTo>
                <a:lnTo>
                  <a:pt x="1189" y="334"/>
                </a:lnTo>
                <a:lnTo>
                  <a:pt x="1189" y="335"/>
                </a:lnTo>
                <a:lnTo>
                  <a:pt x="1189" y="335"/>
                </a:lnTo>
                <a:lnTo>
                  <a:pt x="1188" y="335"/>
                </a:lnTo>
                <a:lnTo>
                  <a:pt x="1188" y="335"/>
                </a:lnTo>
                <a:lnTo>
                  <a:pt x="1188" y="336"/>
                </a:lnTo>
                <a:lnTo>
                  <a:pt x="1187" y="336"/>
                </a:lnTo>
                <a:lnTo>
                  <a:pt x="1187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6"/>
                </a:lnTo>
                <a:lnTo>
                  <a:pt x="1186" y="337"/>
                </a:lnTo>
                <a:lnTo>
                  <a:pt x="1186" y="337"/>
                </a:lnTo>
                <a:lnTo>
                  <a:pt x="1186" y="337"/>
                </a:lnTo>
                <a:lnTo>
                  <a:pt x="1185" y="337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8"/>
                </a:lnTo>
                <a:lnTo>
                  <a:pt x="1185" y="339"/>
                </a:lnTo>
                <a:lnTo>
                  <a:pt x="1185" y="339"/>
                </a:lnTo>
                <a:lnTo>
                  <a:pt x="1185" y="339"/>
                </a:lnTo>
                <a:lnTo>
                  <a:pt x="1184" y="340"/>
                </a:lnTo>
                <a:lnTo>
                  <a:pt x="1184" y="340"/>
                </a:lnTo>
                <a:lnTo>
                  <a:pt x="1184" y="341"/>
                </a:lnTo>
                <a:lnTo>
                  <a:pt x="1184" y="341"/>
                </a:lnTo>
                <a:lnTo>
                  <a:pt x="1184" y="342"/>
                </a:lnTo>
                <a:lnTo>
                  <a:pt x="1184" y="342"/>
                </a:lnTo>
                <a:lnTo>
                  <a:pt x="1185" y="343"/>
                </a:lnTo>
                <a:lnTo>
                  <a:pt x="1185" y="343"/>
                </a:lnTo>
                <a:lnTo>
                  <a:pt x="1185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4"/>
                </a:lnTo>
                <a:lnTo>
                  <a:pt x="1184" y="345"/>
                </a:lnTo>
                <a:lnTo>
                  <a:pt x="1183" y="346"/>
                </a:lnTo>
                <a:lnTo>
                  <a:pt x="1183" y="346"/>
                </a:lnTo>
                <a:lnTo>
                  <a:pt x="1183" y="347"/>
                </a:lnTo>
                <a:lnTo>
                  <a:pt x="1183" y="347"/>
                </a:lnTo>
                <a:lnTo>
                  <a:pt x="1182" y="347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8"/>
                </a:lnTo>
                <a:lnTo>
                  <a:pt x="1182" y="349"/>
                </a:lnTo>
                <a:lnTo>
                  <a:pt x="1182" y="350"/>
                </a:lnTo>
                <a:lnTo>
                  <a:pt x="1182" y="351"/>
                </a:lnTo>
                <a:lnTo>
                  <a:pt x="1182" y="351"/>
                </a:lnTo>
                <a:lnTo>
                  <a:pt x="1181" y="351"/>
                </a:lnTo>
                <a:lnTo>
                  <a:pt x="1181" y="352"/>
                </a:lnTo>
                <a:lnTo>
                  <a:pt x="1180" y="352"/>
                </a:lnTo>
                <a:lnTo>
                  <a:pt x="1181" y="353"/>
                </a:lnTo>
                <a:lnTo>
                  <a:pt x="1182" y="354"/>
                </a:lnTo>
                <a:lnTo>
                  <a:pt x="1182" y="354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6"/>
                </a:lnTo>
                <a:lnTo>
                  <a:pt x="1182" y="357"/>
                </a:lnTo>
                <a:lnTo>
                  <a:pt x="1182" y="357"/>
                </a:lnTo>
                <a:lnTo>
                  <a:pt x="1181" y="357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8"/>
                </a:lnTo>
                <a:lnTo>
                  <a:pt x="1181" y="359"/>
                </a:lnTo>
                <a:lnTo>
                  <a:pt x="1181" y="359"/>
                </a:lnTo>
                <a:lnTo>
                  <a:pt x="1181" y="359"/>
                </a:lnTo>
                <a:lnTo>
                  <a:pt x="1180" y="359"/>
                </a:lnTo>
                <a:lnTo>
                  <a:pt x="1180" y="360"/>
                </a:lnTo>
                <a:lnTo>
                  <a:pt x="1180" y="360"/>
                </a:lnTo>
                <a:lnTo>
                  <a:pt x="1180" y="360"/>
                </a:lnTo>
                <a:lnTo>
                  <a:pt x="1179" y="360"/>
                </a:lnTo>
                <a:lnTo>
                  <a:pt x="1179" y="360"/>
                </a:lnTo>
                <a:lnTo>
                  <a:pt x="1180" y="360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1"/>
                </a:lnTo>
                <a:lnTo>
                  <a:pt x="1180" y="362"/>
                </a:lnTo>
                <a:lnTo>
                  <a:pt x="1180" y="362"/>
                </a:lnTo>
                <a:lnTo>
                  <a:pt x="1180" y="363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4"/>
                </a:lnTo>
                <a:lnTo>
                  <a:pt x="1180" y="365"/>
                </a:lnTo>
                <a:lnTo>
                  <a:pt x="1180" y="365"/>
                </a:lnTo>
                <a:lnTo>
                  <a:pt x="1180" y="366"/>
                </a:lnTo>
                <a:lnTo>
                  <a:pt x="1180" y="366"/>
                </a:lnTo>
                <a:lnTo>
                  <a:pt x="1180" y="366"/>
                </a:lnTo>
                <a:lnTo>
                  <a:pt x="1181" y="366"/>
                </a:lnTo>
                <a:lnTo>
                  <a:pt x="1180" y="367"/>
                </a:lnTo>
                <a:lnTo>
                  <a:pt x="1180" y="367"/>
                </a:lnTo>
                <a:lnTo>
                  <a:pt x="1180" y="368"/>
                </a:lnTo>
                <a:lnTo>
                  <a:pt x="1180" y="368"/>
                </a:lnTo>
                <a:lnTo>
                  <a:pt x="1180" y="369"/>
                </a:lnTo>
                <a:lnTo>
                  <a:pt x="1180" y="370"/>
                </a:lnTo>
                <a:lnTo>
                  <a:pt x="1180" y="370"/>
                </a:lnTo>
                <a:lnTo>
                  <a:pt x="1179" y="370"/>
                </a:lnTo>
                <a:lnTo>
                  <a:pt x="1179" y="371"/>
                </a:lnTo>
                <a:lnTo>
                  <a:pt x="1179" y="372"/>
                </a:lnTo>
                <a:lnTo>
                  <a:pt x="1179" y="372"/>
                </a:lnTo>
                <a:lnTo>
                  <a:pt x="1179" y="372"/>
                </a:lnTo>
                <a:lnTo>
                  <a:pt x="1178" y="373"/>
                </a:lnTo>
                <a:lnTo>
                  <a:pt x="1178" y="373"/>
                </a:lnTo>
                <a:lnTo>
                  <a:pt x="1178" y="374"/>
                </a:lnTo>
                <a:lnTo>
                  <a:pt x="1178" y="375"/>
                </a:lnTo>
                <a:lnTo>
                  <a:pt x="1178" y="375"/>
                </a:lnTo>
                <a:lnTo>
                  <a:pt x="1177" y="375"/>
                </a:lnTo>
                <a:lnTo>
                  <a:pt x="1177" y="376"/>
                </a:lnTo>
                <a:lnTo>
                  <a:pt x="1177" y="376"/>
                </a:lnTo>
                <a:lnTo>
                  <a:pt x="1176" y="378"/>
                </a:lnTo>
                <a:lnTo>
                  <a:pt x="1176" y="378"/>
                </a:lnTo>
                <a:lnTo>
                  <a:pt x="1176" y="380"/>
                </a:lnTo>
                <a:lnTo>
                  <a:pt x="1176" y="380"/>
                </a:lnTo>
                <a:lnTo>
                  <a:pt x="1176" y="382"/>
                </a:lnTo>
                <a:lnTo>
                  <a:pt x="1175" y="382"/>
                </a:lnTo>
                <a:lnTo>
                  <a:pt x="1175" y="382"/>
                </a:lnTo>
                <a:lnTo>
                  <a:pt x="1175" y="383"/>
                </a:lnTo>
                <a:lnTo>
                  <a:pt x="1175" y="384"/>
                </a:lnTo>
                <a:lnTo>
                  <a:pt x="1176" y="384"/>
                </a:lnTo>
                <a:lnTo>
                  <a:pt x="1176" y="385"/>
                </a:lnTo>
                <a:lnTo>
                  <a:pt x="1176" y="386"/>
                </a:lnTo>
                <a:lnTo>
                  <a:pt x="1176" y="386"/>
                </a:lnTo>
                <a:lnTo>
                  <a:pt x="1175" y="387"/>
                </a:lnTo>
                <a:lnTo>
                  <a:pt x="1175" y="387"/>
                </a:lnTo>
                <a:lnTo>
                  <a:pt x="1175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4" y="388"/>
                </a:lnTo>
                <a:lnTo>
                  <a:pt x="1173" y="388"/>
                </a:lnTo>
                <a:lnTo>
                  <a:pt x="1173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2" y="388"/>
                </a:lnTo>
                <a:lnTo>
                  <a:pt x="1171" y="389"/>
                </a:lnTo>
                <a:lnTo>
                  <a:pt x="1171" y="389"/>
                </a:lnTo>
                <a:lnTo>
                  <a:pt x="1171" y="390"/>
                </a:lnTo>
                <a:lnTo>
                  <a:pt x="1172" y="390"/>
                </a:lnTo>
                <a:lnTo>
                  <a:pt x="1172" y="391"/>
                </a:lnTo>
                <a:lnTo>
                  <a:pt x="1172" y="391"/>
                </a:lnTo>
                <a:lnTo>
                  <a:pt x="1172" y="392"/>
                </a:lnTo>
                <a:lnTo>
                  <a:pt x="1172" y="392"/>
                </a:lnTo>
                <a:lnTo>
                  <a:pt x="1172" y="392"/>
                </a:lnTo>
                <a:lnTo>
                  <a:pt x="1171" y="392"/>
                </a:lnTo>
                <a:lnTo>
                  <a:pt x="1171" y="392"/>
                </a:lnTo>
                <a:lnTo>
                  <a:pt x="1171" y="393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4"/>
                </a:lnTo>
                <a:lnTo>
                  <a:pt x="1172" y="395"/>
                </a:lnTo>
                <a:lnTo>
                  <a:pt x="1172" y="395"/>
                </a:lnTo>
                <a:lnTo>
                  <a:pt x="1172" y="396"/>
                </a:lnTo>
                <a:lnTo>
                  <a:pt x="1172" y="396"/>
                </a:lnTo>
                <a:lnTo>
                  <a:pt x="1171" y="397"/>
                </a:lnTo>
                <a:lnTo>
                  <a:pt x="1171" y="397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8"/>
                </a:lnTo>
                <a:lnTo>
                  <a:pt x="1171" y="399"/>
                </a:lnTo>
                <a:lnTo>
                  <a:pt x="1171" y="399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0"/>
                </a:lnTo>
                <a:lnTo>
                  <a:pt x="1170" y="401"/>
                </a:lnTo>
                <a:lnTo>
                  <a:pt x="1170" y="401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2"/>
                </a:lnTo>
                <a:lnTo>
                  <a:pt x="1170" y="403"/>
                </a:lnTo>
                <a:lnTo>
                  <a:pt x="1170" y="403"/>
                </a:lnTo>
                <a:lnTo>
                  <a:pt x="1170" y="404"/>
                </a:lnTo>
                <a:lnTo>
                  <a:pt x="1170" y="405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6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7"/>
                </a:lnTo>
                <a:lnTo>
                  <a:pt x="1170" y="408"/>
                </a:lnTo>
                <a:lnTo>
                  <a:pt x="1170" y="408"/>
                </a:lnTo>
                <a:lnTo>
                  <a:pt x="1169" y="408"/>
                </a:lnTo>
                <a:lnTo>
                  <a:pt x="1168" y="408"/>
                </a:lnTo>
                <a:lnTo>
                  <a:pt x="1168" y="409"/>
                </a:lnTo>
                <a:lnTo>
                  <a:pt x="1168" y="409"/>
                </a:lnTo>
                <a:lnTo>
                  <a:pt x="1168" y="410"/>
                </a:lnTo>
                <a:lnTo>
                  <a:pt x="1168" y="410"/>
                </a:lnTo>
                <a:lnTo>
                  <a:pt x="1168" y="411"/>
                </a:lnTo>
                <a:lnTo>
                  <a:pt x="1168" y="411"/>
                </a:lnTo>
                <a:lnTo>
                  <a:pt x="1168" y="412"/>
                </a:lnTo>
                <a:lnTo>
                  <a:pt x="1168" y="412"/>
                </a:lnTo>
                <a:lnTo>
                  <a:pt x="1169" y="412"/>
                </a:lnTo>
                <a:lnTo>
                  <a:pt x="1169" y="413"/>
                </a:lnTo>
                <a:lnTo>
                  <a:pt x="1168" y="414"/>
                </a:lnTo>
                <a:lnTo>
                  <a:pt x="1167" y="416"/>
                </a:lnTo>
                <a:lnTo>
                  <a:pt x="1167" y="416"/>
                </a:lnTo>
                <a:lnTo>
                  <a:pt x="1168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7"/>
                </a:lnTo>
                <a:lnTo>
                  <a:pt x="1167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8"/>
                </a:lnTo>
                <a:lnTo>
                  <a:pt x="1166" y="419"/>
                </a:lnTo>
                <a:lnTo>
                  <a:pt x="1166" y="419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0"/>
                </a:lnTo>
                <a:lnTo>
                  <a:pt x="1166" y="421"/>
                </a:lnTo>
                <a:lnTo>
                  <a:pt x="1166" y="421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2"/>
                </a:lnTo>
                <a:lnTo>
                  <a:pt x="1166" y="423"/>
                </a:lnTo>
                <a:lnTo>
                  <a:pt x="1166" y="423"/>
                </a:lnTo>
                <a:lnTo>
                  <a:pt x="1166" y="423"/>
                </a:lnTo>
                <a:lnTo>
                  <a:pt x="1165" y="424"/>
                </a:lnTo>
                <a:lnTo>
                  <a:pt x="1165" y="424"/>
                </a:lnTo>
                <a:lnTo>
                  <a:pt x="1165" y="424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5"/>
                </a:lnTo>
                <a:lnTo>
                  <a:pt x="1164" y="426"/>
                </a:lnTo>
                <a:lnTo>
                  <a:pt x="1164" y="426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7"/>
                </a:lnTo>
                <a:lnTo>
                  <a:pt x="1164" y="428"/>
                </a:lnTo>
                <a:lnTo>
                  <a:pt x="1164" y="428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29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0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1"/>
                </a:lnTo>
                <a:lnTo>
                  <a:pt x="1163" y="432"/>
                </a:lnTo>
                <a:lnTo>
                  <a:pt x="1163" y="433"/>
                </a:lnTo>
                <a:lnTo>
                  <a:pt x="1163" y="433"/>
                </a:lnTo>
                <a:lnTo>
                  <a:pt x="1163" y="433"/>
                </a:lnTo>
                <a:lnTo>
                  <a:pt x="1162" y="433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4"/>
                </a:lnTo>
                <a:lnTo>
                  <a:pt x="1163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5"/>
                </a:lnTo>
                <a:lnTo>
                  <a:pt x="1162" y="436"/>
                </a:lnTo>
                <a:lnTo>
                  <a:pt x="1162" y="436"/>
                </a:lnTo>
                <a:lnTo>
                  <a:pt x="1162" y="437"/>
                </a:lnTo>
                <a:lnTo>
                  <a:pt x="1162" y="437"/>
                </a:lnTo>
                <a:lnTo>
                  <a:pt x="1162" y="437"/>
                </a:lnTo>
                <a:lnTo>
                  <a:pt x="1161" y="437"/>
                </a:lnTo>
                <a:lnTo>
                  <a:pt x="1161" y="437"/>
                </a:lnTo>
                <a:lnTo>
                  <a:pt x="1161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60" y="436"/>
                </a:lnTo>
                <a:lnTo>
                  <a:pt x="1159" y="436"/>
                </a:lnTo>
                <a:lnTo>
                  <a:pt x="1159" y="435"/>
                </a:lnTo>
                <a:lnTo>
                  <a:pt x="1158" y="435"/>
                </a:lnTo>
                <a:lnTo>
                  <a:pt x="1158" y="435"/>
                </a:lnTo>
                <a:lnTo>
                  <a:pt x="1158" y="436"/>
                </a:lnTo>
                <a:lnTo>
                  <a:pt x="1157" y="435"/>
                </a:lnTo>
                <a:lnTo>
                  <a:pt x="1156" y="435"/>
                </a:lnTo>
                <a:lnTo>
                  <a:pt x="1156" y="435"/>
                </a:lnTo>
                <a:lnTo>
                  <a:pt x="1155" y="434"/>
                </a:lnTo>
                <a:lnTo>
                  <a:pt x="1155" y="435"/>
                </a:lnTo>
                <a:lnTo>
                  <a:pt x="1154" y="435"/>
                </a:lnTo>
                <a:lnTo>
                  <a:pt x="1153" y="435"/>
                </a:lnTo>
                <a:lnTo>
                  <a:pt x="1153" y="434"/>
                </a:lnTo>
                <a:lnTo>
                  <a:pt x="1153" y="434"/>
                </a:lnTo>
                <a:lnTo>
                  <a:pt x="1152" y="434"/>
                </a:lnTo>
                <a:lnTo>
                  <a:pt x="1152" y="434"/>
                </a:lnTo>
                <a:lnTo>
                  <a:pt x="1151" y="434"/>
                </a:lnTo>
                <a:lnTo>
                  <a:pt x="1151" y="434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50" y="433"/>
                </a:lnTo>
                <a:lnTo>
                  <a:pt x="1149" y="433"/>
                </a:lnTo>
                <a:lnTo>
                  <a:pt x="1149" y="433"/>
                </a:lnTo>
                <a:lnTo>
                  <a:pt x="1149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8" y="432"/>
                </a:lnTo>
                <a:lnTo>
                  <a:pt x="1147" y="431"/>
                </a:lnTo>
                <a:lnTo>
                  <a:pt x="1147" y="431"/>
                </a:lnTo>
                <a:lnTo>
                  <a:pt x="1146" y="431"/>
                </a:lnTo>
                <a:lnTo>
                  <a:pt x="1146" y="430"/>
                </a:lnTo>
                <a:lnTo>
                  <a:pt x="1146" y="430"/>
                </a:lnTo>
                <a:lnTo>
                  <a:pt x="1145" y="430"/>
                </a:lnTo>
                <a:lnTo>
                  <a:pt x="1145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4" y="430"/>
                </a:lnTo>
                <a:lnTo>
                  <a:pt x="1143" y="430"/>
                </a:lnTo>
                <a:lnTo>
                  <a:pt x="1143" y="429"/>
                </a:lnTo>
                <a:lnTo>
                  <a:pt x="1143" y="429"/>
                </a:lnTo>
                <a:lnTo>
                  <a:pt x="1143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2" y="429"/>
                </a:lnTo>
                <a:lnTo>
                  <a:pt x="1141" y="428"/>
                </a:lnTo>
                <a:lnTo>
                  <a:pt x="1141" y="428"/>
                </a:lnTo>
                <a:lnTo>
                  <a:pt x="1141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40" y="428"/>
                </a:lnTo>
                <a:lnTo>
                  <a:pt x="1139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8" y="427"/>
                </a:lnTo>
                <a:lnTo>
                  <a:pt x="1137" y="426"/>
                </a:lnTo>
                <a:lnTo>
                  <a:pt x="1136" y="426"/>
                </a:lnTo>
                <a:lnTo>
                  <a:pt x="1136" y="426"/>
                </a:lnTo>
                <a:lnTo>
                  <a:pt x="1135" y="425"/>
                </a:lnTo>
                <a:lnTo>
                  <a:pt x="1135" y="425"/>
                </a:lnTo>
                <a:lnTo>
                  <a:pt x="1134" y="425"/>
                </a:lnTo>
                <a:lnTo>
                  <a:pt x="1133" y="425"/>
                </a:lnTo>
                <a:lnTo>
                  <a:pt x="1132" y="425"/>
                </a:lnTo>
                <a:lnTo>
                  <a:pt x="1132" y="424"/>
                </a:lnTo>
                <a:lnTo>
                  <a:pt x="1132" y="424"/>
                </a:lnTo>
                <a:lnTo>
                  <a:pt x="1132" y="423"/>
                </a:lnTo>
                <a:lnTo>
                  <a:pt x="1131" y="423"/>
                </a:lnTo>
                <a:lnTo>
                  <a:pt x="1131" y="423"/>
                </a:lnTo>
                <a:lnTo>
                  <a:pt x="1130" y="423"/>
                </a:lnTo>
                <a:lnTo>
                  <a:pt x="1129" y="422"/>
                </a:lnTo>
                <a:lnTo>
                  <a:pt x="1128" y="421"/>
                </a:lnTo>
                <a:lnTo>
                  <a:pt x="1127" y="421"/>
                </a:lnTo>
                <a:lnTo>
                  <a:pt x="1127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6" y="420"/>
                </a:lnTo>
                <a:lnTo>
                  <a:pt x="1125" y="420"/>
                </a:lnTo>
                <a:lnTo>
                  <a:pt x="1125" y="420"/>
                </a:lnTo>
                <a:lnTo>
                  <a:pt x="1124" y="420"/>
                </a:lnTo>
                <a:lnTo>
                  <a:pt x="1124" y="419"/>
                </a:lnTo>
                <a:lnTo>
                  <a:pt x="1124" y="420"/>
                </a:lnTo>
                <a:lnTo>
                  <a:pt x="1124" y="419"/>
                </a:lnTo>
                <a:lnTo>
                  <a:pt x="1123" y="419"/>
                </a:lnTo>
                <a:lnTo>
                  <a:pt x="1123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2" y="419"/>
                </a:lnTo>
                <a:lnTo>
                  <a:pt x="1121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20" y="418"/>
                </a:lnTo>
                <a:lnTo>
                  <a:pt x="1119" y="418"/>
                </a:lnTo>
                <a:lnTo>
                  <a:pt x="1119" y="418"/>
                </a:lnTo>
                <a:lnTo>
                  <a:pt x="1118" y="417"/>
                </a:lnTo>
                <a:lnTo>
                  <a:pt x="1118" y="417"/>
                </a:lnTo>
                <a:lnTo>
                  <a:pt x="1118" y="417"/>
                </a:lnTo>
                <a:lnTo>
                  <a:pt x="1117" y="417"/>
                </a:lnTo>
                <a:lnTo>
                  <a:pt x="1116" y="416"/>
                </a:lnTo>
                <a:lnTo>
                  <a:pt x="1116" y="416"/>
                </a:lnTo>
                <a:lnTo>
                  <a:pt x="1116" y="416"/>
                </a:lnTo>
                <a:lnTo>
                  <a:pt x="1115" y="416"/>
                </a:lnTo>
                <a:lnTo>
                  <a:pt x="1115" y="416"/>
                </a:lnTo>
                <a:lnTo>
                  <a:pt x="1114" y="416"/>
                </a:lnTo>
                <a:lnTo>
                  <a:pt x="1114" y="416"/>
                </a:lnTo>
                <a:lnTo>
                  <a:pt x="1113" y="416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2" y="415"/>
                </a:lnTo>
                <a:lnTo>
                  <a:pt x="1111" y="414"/>
                </a:lnTo>
                <a:lnTo>
                  <a:pt x="1111" y="414"/>
                </a:lnTo>
                <a:lnTo>
                  <a:pt x="1110" y="414"/>
                </a:lnTo>
                <a:lnTo>
                  <a:pt x="1110" y="414"/>
                </a:lnTo>
                <a:lnTo>
                  <a:pt x="1110" y="413"/>
                </a:lnTo>
                <a:lnTo>
                  <a:pt x="1110" y="413"/>
                </a:lnTo>
                <a:lnTo>
                  <a:pt x="1110" y="413"/>
                </a:lnTo>
                <a:lnTo>
                  <a:pt x="1109" y="413"/>
                </a:lnTo>
                <a:lnTo>
                  <a:pt x="1109" y="413"/>
                </a:lnTo>
                <a:lnTo>
                  <a:pt x="1108" y="413"/>
                </a:lnTo>
                <a:lnTo>
                  <a:pt x="1108" y="412"/>
                </a:lnTo>
                <a:lnTo>
                  <a:pt x="1108" y="412"/>
                </a:lnTo>
                <a:lnTo>
                  <a:pt x="1108" y="412"/>
                </a:lnTo>
                <a:lnTo>
                  <a:pt x="1107" y="412"/>
                </a:lnTo>
                <a:lnTo>
                  <a:pt x="1107" y="412"/>
                </a:lnTo>
                <a:lnTo>
                  <a:pt x="1106" y="411"/>
                </a:lnTo>
                <a:lnTo>
                  <a:pt x="1106" y="411"/>
                </a:lnTo>
                <a:lnTo>
                  <a:pt x="1105" y="411"/>
                </a:lnTo>
                <a:lnTo>
                  <a:pt x="1104" y="411"/>
                </a:lnTo>
                <a:lnTo>
                  <a:pt x="1104" y="410"/>
                </a:lnTo>
                <a:lnTo>
                  <a:pt x="1104" y="410"/>
                </a:lnTo>
                <a:lnTo>
                  <a:pt x="1103" y="411"/>
                </a:lnTo>
                <a:lnTo>
                  <a:pt x="1102" y="410"/>
                </a:lnTo>
                <a:lnTo>
                  <a:pt x="1102" y="410"/>
                </a:lnTo>
                <a:lnTo>
                  <a:pt x="1102" y="410"/>
                </a:lnTo>
                <a:lnTo>
                  <a:pt x="1101" y="410"/>
                </a:lnTo>
                <a:lnTo>
                  <a:pt x="1101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100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8" y="411"/>
                </a:lnTo>
                <a:lnTo>
                  <a:pt x="1098" y="411"/>
                </a:lnTo>
                <a:lnTo>
                  <a:pt x="1098" y="412"/>
                </a:lnTo>
                <a:lnTo>
                  <a:pt x="1098" y="412"/>
                </a:lnTo>
                <a:lnTo>
                  <a:pt x="1098" y="413"/>
                </a:lnTo>
                <a:lnTo>
                  <a:pt x="1098" y="413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4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5"/>
                </a:lnTo>
                <a:lnTo>
                  <a:pt x="1098" y="416"/>
                </a:lnTo>
                <a:lnTo>
                  <a:pt x="1099" y="418"/>
                </a:lnTo>
                <a:lnTo>
                  <a:pt x="1099" y="420"/>
                </a:lnTo>
                <a:lnTo>
                  <a:pt x="1099" y="422"/>
                </a:lnTo>
                <a:lnTo>
                  <a:pt x="1099" y="422"/>
                </a:lnTo>
                <a:lnTo>
                  <a:pt x="1098" y="423"/>
                </a:lnTo>
                <a:lnTo>
                  <a:pt x="1098" y="423"/>
                </a:lnTo>
                <a:lnTo>
                  <a:pt x="1098" y="424"/>
                </a:lnTo>
                <a:lnTo>
                  <a:pt x="1098" y="425"/>
                </a:lnTo>
                <a:lnTo>
                  <a:pt x="1098" y="425"/>
                </a:lnTo>
                <a:lnTo>
                  <a:pt x="1098" y="426"/>
                </a:lnTo>
                <a:lnTo>
                  <a:pt x="1098" y="427"/>
                </a:lnTo>
                <a:lnTo>
                  <a:pt x="1098" y="427"/>
                </a:lnTo>
                <a:lnTo>
                  <a:pt x="1098" y="427"/>
                </a:lnTo>
                <a:lnTo>
                  <a:pt x="1097" y="428"/>
                </a:lnTo>
                <a:lnTo>
                  <a:pt x="1097" y="429"/>
                </a:lnTo>
                <a:lnTo>
                  <a:pt x="1096" y="430"/>
                </a:lnTo>
                <a:lnTo>
                  <a:pt x="1096" y="431"/>
                </a:lnTo>
                <a:lnTo>
                  <a:pt x="1096" y="431"/>
                </a:lnTo>
                <a:lnTo>
                  <a:pt x="1096" y="432"/>
                </a:lnTo>
                <a:lnTo>
                  <a:pt x="1098" y="434"/>
                </a:lnTo>
                <a:lnTo>
                  <a:pt x="1099" y="437"/>
                </a:lnTo>
                <a:lnTo>
                  <a:pt x="1100" y="438"/>
                </a:lnTo>
                <a:lnTo>
                  <a:pt x="1101" y="439"/>
                </a:lnTo>
                <a:lnTo>
                  <a:pt x="1101" y="441"/>
                </a:lnTo>
                <a:lnTo>
                  <a:pt x="1102" y="443"/>
                </a:lnTo>
                <a:lnTo>
                  <a:pt x="1102" y="445"/>
                </a:lnTo>
                <a:lnTo>
                  <a:pt x="1102" y="448"/>
                </a:lnTo>
                <a:lnTo>
                  <a:pt x="1101" y="448"/>
                </a:lnTo>
                <a:lnTo>
                  <a:pt x="1100" y="451"/>
                </a:lnTo>
                <a:lnTo>
                  <a:pt x="1100" y="453"/>
                </a:lnTo>
                <a:lnTo>
                  <a:pt x="1100" y="455"/>
                </a:lnTo>
                <a:lnTo>
                  <a:pt x="1098" y="457"/>
                </a:lnTo>
                <a:lnTo>
                  <a:pt x="1098" y="459"/>
                </a:lnTo>
                <a:lnTo>
                  <a:pt x="1097" y="460"/>
                </a:lnTo>
                <a:lnTo>
                  <a:pt x="1095" y="465"/>
                </a:lnTo>
                <a:lnTo>
                  <a:pt x="1094" y="465"/>
                </a:lnTo>
                <a:lnTo>
                  <a:pt x="1094" y="465"/>
                </a:lnTo>
                <a:lnTo>
                  <a:pt x="1094" y="466"/>
                </a:lnTo>
                <a:lnTo>
                  <a:pt x="1094" y="466"/>
                </a:lnTo>
                <a:lnTo>
                  <a:pt x="1094" y="467"/>
                </a:lnTo>
                <a:lnTo>
                  <a:pt x="1093" y="467"/>
                </a:lnTo>
                <a:lnTo>
                  <a:pt x="1093" y="467"/>
                </a:lnTo>
                <a:lnTo>
                  <a:pt x="1092" y="468"/>
                </a:lnTo>
                <a:lnTo>
                  <a:pt x="1092" y="469"/>
                </a:lnTo>
                <a:lnTo>
                  <a:pt x="1091" y="468"/>
                </a:lnTo>
                <a:lnTo>
                  <a:pt x="1090" y="468"/>
                </a:lnTo>
                <a:lnTo>
                  <a:pt x="1090" y="468"/>
                </a:lnTo>
                <a:lnTo>
                  <a:pt x="1089" y="467"/>
                </a:lnTo>
                <a:lnTo>
                  <a:pt x="1088" y="467"/>
                </a:lnTo>
                <a:lnTo>
                  <a:pt x="1088" y="467"/>
                </a:lnTo>
                <a:lnTo>
                  <a:pt x="1087" y="467"/>
                </a:lnTo>
                <a:lnTo>
                  <a:pt x="1086" y="467"/>
                </a:lnTo>
                <a:lnTo>
                  <a:pt x="1086" y="467"/>
                </a:lnTo>
                <a:lnTo>
                  <a:pt x="1090" y="472"/>
                </a:lnTo>
                <a:lnTo>
                  <a:pt x="1086" y="479"/>
                </a:lnTo>
                <a:lnTo>
                  <a:pt x="1085" y="485"/>
                </a:lnTo>
                <a:lnTo>
                  <a:pt x="1084" y="487"/>
                </a:lnTo>
                <a:lnTo>
                  <a:pt x="1083" y="489"/>
                </a:lnTo>
                <a:lnTo>
                  <a:pt x="1082" y="491"/>
                </a:lnTo>
                <a:lnTo>
                  <a:pt x="1078" y="496"/>
                </a:lnTo>
                <a:lnTo>
                  <a:pt x="1077" y="498"/>
                </a:lnTo>
                <a:lnTo>
                  <a:pt x="1075" y="502"/>
                </a:lnTo>
                <a:lnTo>
                  <a:pt x="1073" y="507"/>
                </a:lnTo>
                <a:lnTo>
                  <a:pt x="1070" y="514"/>
                </a:lnTo>
                <a:lnTo>
                  <a:pt x="1068" y="519"/>
                </a:lnTo>
                <a:lnTo>
                  <a:pt x="1066" y="522"/>
                </a:lnTo>
                <a:lnTo>
                  <a:pt x="1064" y="527"/>
                </a:lnTo>
                <a:lnTo>
                  <a:pt x="1060" y="532"/>
                </a:lnTo>
                <a:lnTo>
                  <a:pt x="1058" y="536"/>
                </a:lnTo>
                <a:lnTo>
                  <a:pt x="1058" y="537"/>
                </a:lnTo>
                <a:lnTo>
                  <a:pt x="1041" y="531"/>
                </a:lnTo>
                <a:lnTo>
                  <a:pt x="1003" y="543"/>
                </a:lnTo>
                <a:lnTo>
                  <a:pt x="975" y="567"/>
                </a:lnTo>
                <a:lnTo>
                  <a:pt x="975" y="567"/>
                </a:lnTo>
                <a:lnTo>
                  <a:pt x="971" y="570"/>
                </a:lnTo>
                <a:lnTo>
                  <a:pt x="970" y="570"/>
                </a:lnTo>
                <a:lnTo>
                  <a:pt x="970" y="571"/>
                </a:lnTo>
                <a:lnTo>
                  <a:pt x="970" y="573"/>
                </a:lnTo>
                <a:lnTo>
                  <a:pt x="969" y="573"/>
                </a:lnTo>
                <a:lnTo>
                  <a:pt x="969" y="574"/>
                </a:lnTo>
                <a:lnTo>
                  <a:pt x="969" y="575"/>
                </a:lnTo>
                <a:lnTo>
                  <a:pt x="969" y="575"/>
                </a:lnTo>
                <a:lnTo>
                  <a:pt x="966" y="583"/>
                </a:lnTo>
                <a:lnTo>
                  <a:pt x="966" y="591"/>
                </a:lnTo>
                <a:lnTo>
                  <a:pt x="947" y="613"/>
                </a:lnTo>
                <a:lnTo>
                  <a:pt x="944" y="617"/>
                </a:lnTo>
                <a:lnTo>
                  <a:pt x="944" y="617"/>
                </a:lnTo>
                <a:lnTo>
                  <a:pt x="943" y="617"/>
                </a:lnTo>
                <a:lnTo>
                  <a:pt x="943" y="617"/>
                </a:lnTo>
                <a:lnTo>
                  <a:pt x="943" y="618"/>
                </a:lnTo>
                <a:lnTo>
                  <a:pt x="942" y="618"/>
                </a:lnTo>
                <a:lnTo>
                  <a:pt x="942" y="618"/>
                </a:lnTo>
                <a:lnTo>
                  <a:pt x="942" y="618"/>
                </a:lnTo>
                <a:lnTo>
                  <a:pt x="940" y="619"/>
                </a:lnTo>
                <a:lnTo>
                  <a:pt x="938" y="621"/>
                </a:lnTo>
                <a:lnTo>
                  <a:pt x="922" y="634"/>
                </a:lnTo>
                <a:lnTo>
                  <a:pt x="914" y="641"/>
                </a:lnTo>
                <a:lnTo>
                  <a:pt x="908" y="646"/>
                </a:lnTo>
                <a:lnTo>
                  <a:pt x="902" y="652"/>
                </a:lnTo>
                <a:lnTo>
                  <a:pt x="902" y="655"/>
                </a:lnTo>
                <a:lnTo>
                  <a:pt x="900" y="659"/>
                </a:lnTo>
                <a:lnTo>
                  <a:pt x="899" y="661"/>
                </a:lnTo>
                <a:lnTo>
                  <a:pt x="902" y="671"/>
                </a:lnTo>
                <a:lnTo>
                  <a:pt x="895" y="673"/>
                </a:lnTo>
                <a:lnTo>
                  <a:pt x="878" y="673"/>
                </a:lnTo>
                <a:lnTo>
                  <a:pt x="867" y="683"/>
                </a:lnTo>
                <a:lnTo>
                  <a:pt x="866" y="683"/>
                </a:lnTo>
                <a:lnTo>
                  <a:pt x="843" y="702"/>
                </a:lnTo>
                <a:lnTo>
                  <a:pt x="816" y="724"/>
                </a:lnTo>
                <a:lnTo>
                  <a:pt x="808" y="729"/>
                </a:lnTo>
                <a:lnTo>
                  <a:pt x="808" y="729"/>
                </a:lnTo>
                <a:lnTo>
                  <a:pt x="806" y="729"/>
                </a:lnTo>
                <a:lnTo>
                  <a:pt x="805" y="729"/>
                </a:lnTo>
                <a:lnTo>
                  <a:pt x="806" y="729"/>
                </a:lnTo>
                <a:lnTo>
                  <a:pt x="804" y="730"/>
                </a:lnTo>
                <a:lnTo>
                  <a:pt x="803" y="730"/>
                </a:lnTo>
                <a:lnTo>
                  <a:pt x="802" y="731"/>
                </a:lnTo>
                <a:lnTo>
                  <a:pt x="802" y="731"/>
                </a:lnTo>
                <a:lnTo>
                  <a:pt x="799" y="733"/>
                </a:lnTo>
                <a:lnTo>
                  <a:pt x="798" y="733"/>
                </a:lnTo>
                <a:lnTo>
                  <a:pt x="798" y="733"/>
                </a:lnTo>
                <a:lnTo>
                  <a:pt x="797" y="734"/>
                </a:lnTo>
                <a:lnTo>
                  <a:pt x="796" y="735"/>
                </a:lnTo>
                <a:lnTo>
                  <a:pt x="794" y="735"/>
                </a:lnTo>
                <a:lnTo>
                  <a:pt x="793" y="735"/>
                </a:lnTo>
                <a:lnTo>
                  <a:pt x="792" y="735"/>
                </a:lnTo>
                <a:lnTo>
                  <a:pt x="791" y="735"/>
                </a:lnTo>
                <a:lnTo>
                  <a:pt x="790" y="735"/>
                </a:lnTo>
                <a:lnTo>
                  <a:pt x="789" y="735"/>
                </a:lnTo>
                <a:lnTo>
                  <a:pt x="789" y="735"/>
                </a:lnTo>
                <a:lnTo>
                  <a:pt x="788" y="735"/>
                </a:lnTo>
                <a:lnTo>
                  <a:pt x="787" y="735"/>
                </a:lnTo>
                <a:lnTo>
                  <a:pt x="786" y="735"/>
                </a:lnTo>
                <a:lnTo>
                  <a:pt x="786" y="736"/>
                </a:lnTo>
                <a:lnTo>
                  <a:pt x="786" y="737"/>
                </a:lnTo>
                <a:lnTo>
                  <a:pt x="786" y="737"/>
                </a:lnTo>
                <a:lnTo>
                  <a:pt x="786" y="739"/>
                </a:lnTo>
                <a:lnTo>
                  <a:pt x="786" y="739"/>
                </a:lnTo>
                <a:lnTo>
                  <a:pt x="786" y="740"/>
                </a:lnTo>
                <a:lnTo>
                  <a:pt x="787" y="741"/>
                </a:lnTo>
                <a:lnTo>
                  <a:pt x="788" y="743"/>
                </a:lnTo>
                <a:lnTo>
                  <a:pt x="788" y="744"/>
                </a:lnTo>
                <a:lnTo>
                  <a:pt x="787" y="745"/>
                </a:lnTo>
                <a:lnTo>
                  <a:pt x="787" y="745"/>
                </a:lnTo>
                <a:lnTo>
                  <a:pt x="787" y="746"/>
                </a:lnTo>
                <a:lnTo>
                  <a:pt x="786" y="747"/>
                </a:lnTo>
                <a:lnTo>
                  <a:pt x="785" y="749"/>
                </a:lnTo>
                <a:lnTo>
                  <a:pt x="784" y="750"/>
                </a:lnTo>
                <a:lnTo>
                  <a:pt x="784" y="752"/>
                </a:lnTo>
                <a:lnTo>
                  <a:pt x="782" y="754"/>
                </a:lnTo>
                <a:lnTo>
                  <a:pt x="782" y="755"/>
                </a:lnTo>
                <a:lnTo>
                  <a:pt x="781" y="755"/>
                </a:lnTo>
                <a:lnTo>
                  <a:pt x="780" y="758"/>
                </a:lnTo>
                <a:lnTo>
                  <a:pt x="780" y="762"/>
                </a:lnTo>
                <a:lnTo>
                  <a:pt x="779" y="765"/>
                </a:lnTo>
                <a:lnTo>
                  <a:pt x="778" y="765"/>
                </a:lnTo>
                <a:lnTo>
                  <a:pt x="778" y="765"/>
                </a:lnTo>
                <a:lnTo>
                  <a:pt x="776" y="766"/>
                </a:lnTo>
                <a:lnTo>
                  <a:pt x="773" y="766"/>
                </a:lnTo>
                <a:lnTo>
                  <a:pt x="772" y="766"/>
                </a:lnTo>
                <a:lnTo>
                  <a:pt x="772" y="766"/>
                </a:lnTo>
                <a:lnTo>
                  <a:pt x="771" y="766"/>
                </a:lnTo>
                <a:lnTo>
                  <a:pt x="770" y="766"/>
                </a:lnTo>
                <a:lnTo>
                  <a:pt x="769" y="766"/>
                </a:lnTo>
                <a:lnTo>
                  <a:pt x="769" y="766"/>
                </a:lnTo>
                <a:lnTo>
                  <a:pt x="768" y="766"/>
                </a:lnTo>
                <a:lnTo>
                  <a:pt x="767" y="766"/>
                </a:lnTo>
                <a:lnTo>
                  <a:pt x="766" y="766"/>
                </a:lnTo>
                <a:lnTo>
                  <a:pt x="765" y="767"/>
                </a:lnTo>
                <a:lnTo>
                  <a:pt x="764" y="767"/>
                </a:lnTo>
                <a:lnTo>
                  <a:pt x="764" y="768"/>
                </a:lnTo>
                <a:lnTo>
                  <a:pt x="764" y="769"/>
                </a:lnTo>
                <a:lnTo>
                  <a:pt x="763" y="769"/>
                </a:lnTo>
                <a:lnTo>
                  <a:pt x="763" y="769"/>
                </a:lnTo>
                <a:lnTo>
                  <a:pt x="762" y="769"/>
                </a:lnTo>
                <a:lnTo>
                  <a:pt x="762" y="769"/>
                </a:lnTo>
                <a:lnTo>
                  <a:pt x="762" y="769"/>
                </a:lnTo>
                <a:lnTo>
                  <a:pt x="763" y="769"/>
                </a:lnTo>
                <a:lnTo>
                  <a:pt x="762" y="770"/>
                </a:lnTo>
                <a:lnTo>
                  <a:pt x="761" y="770"/>
                </a:lnTo>
                <a:lnTo>
                  <a:pt x="760" y="770"/>
                </a:lnTo>
                <a:lnTo>
                  <a:pt x="760" y="771"/>
                </a:lnTo>
                <a:lnTo>
                  <a:pt x="759" y="771"/>
                </a:lnTo>
                <a:lnTo>
                  <a:pt x="758" y="771"/>
                </a:lnTo>
                <a:lnTo>
                  <a:pt x="758" y="771"/>
                </a:lnTo>
                <a:lnTo>
                  <a:pt x="758" y="772"/>
                </a:lnTo>
                <a:lnTo>
                  <a:pt x="757" y="772"/>
                </a:lnTo>
                <a:lnTo>
                  <a:pt x="757" y="773"/>
                </a:lnTo>
                <a:lnTo>
                  <a:pt x="756" y="773"/>
                </a:lnTo>
                <a:lnTo>
                  <a:pt x="756" y="774"/>
                </a:lnTo>
                <a:lnTo>
                  <a:pt x="755" y="774"/>
                </a:lnTo>
                <a:lnTo>
                  <a:pt x="755" y="775"/>
                </a:lnTo>
                <a:lnTo>
                  <a:pt x="754" y="775"/>
                </a:lnTo>
                <a:lnTo>
                  <a:pt x="754" y="775"/>
                </a:lnTo>
                <a:lnTo>
                  <a:pt x="752" y="776"/>
                </a:lnTo>
                <a:lnTo>
                  <a:pt x="751" y="776"/>
                </a:lnTo>
                <a:lnTo>
                  <a:pt x="750" y="777"/>
                </a:lnTo>
                <a:lnTo>
                  <a:pt x="749" y="777"/>
                </a:lnTo>
                <a:lnTo>
                  <a:pt x="748" y="777"/>
                </a:lnTo>
                <a:lnTo>
                  <a:pt x="748" y="778"/>
                </a:lnTo>
                <a:lnTo>
                  <a:pt x="747" y="779"/>
                </a:lnTo>
                <a:lnTo>
                  <a:pt x="747" y="779"/>
                </a:lnTo>
                <a:lnTo>
                  <a:pt x="747" y="779"/>
                </a:lnTo>
                <a:lnTo>
                  <a:pt x="747" y="780"/>
                </a:lnTo>
                <a:lnTo>
                  <a:pt x="748" y="781"/>
                </a:lnTo>
                <a:lnTo>
                  <a:pt x="748" y="781"/>
                </a:lnTo>
                <a:lnTo>
                  <a:pt x="748" y="781"/>
                </a:lnTo>
                <a:lnTo>
                  <a:pt x="749" y="782"/>
                </a:lnTo>
                <a:lnTo>
                  <a:pt x="749" y="782"/>
                </a:lnTo>
                <a:lnTo>
                  <a:pt x="749" y="783"/>
                </a:lnTo>
                <a:lnTo>
                  <a:pt x="749" y="783"/>
                </a:lnTo>
                <a:lnTo>
                  <a:pt x="749" y="784"/>
                </a:lnTo>
                <a:lnTo>
                  <a:pt x="749" y="784"/>
                </a:lnTo>
                <a:lnTo>
                  <a:pt x="749" y="785"/>
                </a:lnTo>
                <a:lnTo>
                  <a:pt x="749" y="785"/>
                </a:lnTo>
                <a:lnTo>
                  <a:pt x="748" y="786"/>
                </a:lnTo>
                <a:lnTo>
                  <a:pt x="748" y="786"/>
                </a:lnTo>
                <a:lnTo>
                  <a:pt x="747" y="787"/>
                </a:lnTo>
                <a:lnTo>
                  <a:pt x="747" y="787"/>
                </a:lnTo>
                <a:lnTo>
                  <a:pt x="746" y="788"/>
                </a:lnTo>
                <a:lnTo>
                  <a:pt x="746" y="788"/>
                </a:lnTo>
                <a:lnTo>
                  <a:pt x="746" y="788"/>
                </a:lnTo>
                <a:lnTo>
                  <a:pt x="745" y="789"/>
                </a:lnTo>
                <a:lnTo>
                  <a:pt x="744" y="789"/>
                </a:lnTo>
                <a:lnTo>
                  <a:pt x="743" y="789"/>
                </a:lnTo>
                <a:lnTo>
                  <a:pt x="743" y="789"/>
                </a:lnTo>
                <a:lnTo>
                  <a:pt x="742" y="789"/>
                </a:lnTo>
                <a:lnTo>
                  <a:pt x="741" y="789"/>
                </a:lnTo>
                <a:lnTo>
                  <a:pt x="741" y="789"/>
                </a:lnTo>
                <a:lnTo>
                  <a:pt x="740" y="789"/>
                </a:lnTo>
                <a:lnTo>
                  <a:pt x="739" y="789"/>
                </a:lnTo>
                <a:lnTo>
                  <a:pt x="738" y="789"/>
                </a:lnTo>
                <a:lnTo>
                  <a:pt x="738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7" y="789"/>
                </a:lnTo>
                <a:lnTo>
                  <a:pt x="736" y="789"/>
                </a:lnTo>
                <a:lnTo>
                  <a:pt x="736" y="790"/>
                </a:lnTo>
                <a:lnTo>
                  <a:pt x="736" y="790"/>
                </a:lnTo>
                <a:lnTo>
                  <a:pt x="735" y="790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1"/>
                </a:lnTo>
                <a:lnTo>
                  <a:pt x="735" y="792"/>
                </a:lnTo>
                <a:lnTo>
                  <a:pt x="735" y="792"/>
                </a:lnTo>
                <a:lnTo>
                  <a:pt x="735" y="793"/>
                </a:lnTo>
                <a:lnTo>
                  <a:pt x="735" y="793"/>
                </a:lnTo>
                <a:lnTo>
                  <a:pt x="735" y="793"/>
                </a:lnTo>
                <a:lnTo>
                  <a:pt x="735" y="794"/>
                </a:lnTo>
                <a:lnTo>
                  <a:pt x="735" y="794"/>
                </a:lnTo>
                <a:lnTo>
                  <a:pt x="736" y="795"/>
                </a:lnTo>
                <a:lnTo>
                  <a:pt x="736" y="795"/>
                </a:lnTo>
                <a:lnTo>
                  <a:pt x="736" y="795"/>
                </a:lnTo>
                <a:lnTo>
                  <a:pt x="736" y="796"/>
                </a:lnTo>
                <a:lnTo>
                  <a:pt x="737" y="796"/>
                </a:lnTo>
                <a:lnTo>
                  <a:pt x="737" y="797"/>
                </a:lnTo>
                <a:lnTo>
                  <a:pt x="737" y="797"/>
                </a:lnTo>
                <a:lnTo>
                  <a:pt x="738" y="797"/>
                </a:lnTo>
                <a:lnTo>
                  <a:pt x="738" y="798"/>
                </a:lnTo>
                <a:lnTo>
                  <a:pt x="739" y="799"/>
                </a:lnTo>
                <a:lnTo>
                  <a:pt x="739" y="799"/>
                </a:lnTo>
                <a:lnTo>
                  <a:pt x="739" y="800"/>
                </a:lnTo>
                <a:lnTo>
                  <a:pt x="739" y="801"/>
                </a:lnTo>
                <a:lnTo>
                  <a:pt x="739" y="801"/>
                </a:lnTo>
                <a:lnTo>
                  <a:pt x="739" y="802"/>
                </a:lnTo>
                <a:lnTo>
                  <a:pt x="739" y="802"/>
                </a:lnTo>
                <a:lnTo>
                  <a:pt x="740" y="803"/>
                </a:lnTo>
                <a:lnTo>
                  <a:pt x="740" y="803"/>
                </a:lnTo>
                <a:lnTo>
                  <a:pt x="741" y="804"/>
                </a:lnTo>
                <a:lnTo>
                  <a:pt x="741" y="805"/>
                </a:lnTo>
                <a:lnTo>
                  <a:pt x="741" y="805"/>
                </a:lnTo>
                <a:lnTo>
                  <a:pt x="742" y="806"/>
                </a:lnTo>
                <a:lnTo>
                  <a:pt x="742" y="806"/>
                </a:lnTo>
                <a:lnTo>
                  <a:pt x="742" y="807"/>
                </a:lnTo>
                <a:lnTo>
                  <a:pt x="742" y="808"/>
                </a:lnTo>
                <a:lnTo>
                  <a:pt x="742" y="809"/>
                </a:lnTo>
                <a:lnTo>
                  <a:pt x="742" y="810"/>
                </a:lnTo>
                <a:lnTo>
                  <a:pt x="741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1"/>
                </a:lnTo>
                <a:lnTo>
                  <a:pt x="740" y="812"/>
                </a:lnTo>
                <a:lnTo>
                  <a:pt x="740" y="812"/>
                </a:lnTo>
                <a:lnTo>
                  <a:pt x="739" y="812"/>
                </a:lnTo>
                <a:lnTo>
                  <a:pt x="739" y="813"/>
                </a:lnTo>
                <a:lnTo>
                  <a:pt x="739" y="813"/>
                </a:lnTo>
                <a:lnTo>
                  <a:pt x="739" y="813"/>
                </a:lnTo>
                <a:lnTo>
                  <a:pt x="740" y="813"/>
                </a:lnTo>
                <a:lnTo>
                  <a:pt x="741" y="813"/>
                </a:lnTo>
                <a:lnTo>
                  <a:pt x="742" y="812"/>
                </a:lnTo>
                <a:lnTo>
                  <a:pt x="743" y="811"/>
                </a:lnTo>
                <a:lnTo>
                  <a:pt x="743" y="811"/>
                </a:lnTo>
                <a:lnTo>
                  <a:pt x="744" y="810"/>
                </a:lnTo>
                <a:lnTo>
                  <a:pt x="745" y="810"/>
                </a:lnTo>
                <a:lnTo>
                  <a:pt x="745" y="809"/>
                </a:lnTo>
                <a:lnTo>
                  <a:pt x="746" y="809"/>
                </a:lnTo>
                <a:lnTo>
                  <a:pt x="746" y="808"/>
                </a:lnTo>
                <a:lnTo>
                  <a:pt x="747" y="808"/>
                </a:lnTo>
                <a:lnTo>
                  <a:pt x="747" y="808"/>
                </a:lnTo>
                <a:lnTo>
                  <a:pt x="747" y="808"/>
                </a:lnTo>
                <a:lnTo>
                  <a:pt x="748" y="808"/>
                </a:lnTo>
                <a:lnTo>
                  <a:pt x="748" y="808"/>
                </a:lnTo>
                <a:lnTo>
                  <a:pt x="749" y="807"/>
                </a:lnTo>
                <a:lnTo>
                  <a:pt x="749" y="807"/>
                </a:lnTo>
                <a:lnTo>
                  <a:pt x="749" y="807"/>
                </a:lnTo>
                <a:lnTo>
                  <a:pt x="749" y="806"/>
                </a:lnTo>
                <a:lnTo>
                  <a:pt x="749" y="805"/>
                </a:lnTo>
                <a:lnTo>
                  <a:pt x="749" y="805"/>
                </a:lnTo>
                <a:lnTo>
                  <a:pt x="749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5"/>
                </a:lnTo>
                <a:lnTo>
                  <a:pt x="750" y="806"/>
                </a:lnTo>
                <a:lnTo>
                  <a:pt x="750" y="806"/>
                </a:lnTo>
                <a:lnTo>
                  <a:pt x="750" y="807"/>
                </a:lnTo>
                <a:lnTo>
                  <a:pt x="750" y="807"/>
                </a:lnTo>
                <a:lnTo>
                  <a:pt x="749" y="807"/>
                </a:lnTo>
                <a:lnTo>
                  <a:pt x="749" y="808"/>
                </a:lnTo>
                <a:lnTo>
                  <a:pt x="749" y="808"/>
                </a:lnTo>
                <a:lnTo>
                  <a:pt x="749" y="809"/>
                </a:lnTo>
                <a:lnTo>
                  <a:pt x="749" y="809"/>
                </a:lnTo>
                <a:lnTo>
                  <a:pt x="750" y="809"/>
                </a:lnTo>
                <a:lnTo>
                  <a:pt x="750" y="810"/>
                </a:lnTo>
                <a:lnTo>
                  <a:pt x="750" y="810"/>
                </a:lnTo>
                <a:lnTo>
                  <a:pt x="750" y="810"/>
                </a:lnTo>
                <a:lnTo>
                  <a:pt x="751" y="811"/>
                </a:lnTo>
                <a:lnTo>
                  <a:pt x="752" y="811"/>
                </a:lnTo>
                <a:lnTo>
                  <a:pt x="752" y="811"/>
                </a:lnTo>
                <a:lnTo>
                  <a:pt x="752" y="811"/>
                </a:lnTo>
                <a:lnTo>
                  <a:pt x="753" y="811"/>
                </a:lnTo>
                <a:lnTo>
                  <a:pt x="753" y="811"/>
                </a:lnTo>
                <a:lnTo>
                  <a:pt x="754" y="811"/>
                </a:lnTo>
                <a:lnTo>
                  <a:pt x="754" y="810"/>
                </a:lnTo>
                <a:lnTo>
                  <a:pt x="755" y="810"/>
                </a:lnTo>
                <a:lnTo>
                  <a:pt x="756" y="809"/>
                </a:lnTo>
                <a:lnTo>
                  <a:pt x="756" y="809"/>
                </a:lnTo>
                <a:lnTo>
                  <a:pt x="756" y="809"/>
                </a:lnTo>
                <a:lnTo>
                  <a:pt x="756" y="808"/>
                </a:lnTo>
                <a:lnTo>
                  <a:pt x="756" y="808"/>
                </a:lnTo>
                <a:lnTo>
                  <a:pt x="756" y="807"/>
                </a:lnTo>
                <a:lnTo>
                  <a:pt x="756" y="807"/>
                </a:lnTo>
                <a:lnTo>
                  <a:pt x="756" y="807"/>
                </a:lnTo>
                <a:lnTo>
                  <a:pt x="757" y="807"/>
                </a:lnTo>
                <a:lnTo>
                  <a:pt x="758" y="807"/>
                </a:lnTo>
                <a:lnTo>
                  <a:pt x="758" y="807"/>
                </a:lnTo>
                <a:lnTo>
                  <a:pt x="758" y="807"/>
                </a:lnTo>
                <a:lnTo>
                  <a:pt x="759" y="807"/>
                </a:lnTo>
                <a:lnTo>
                  <a:pt x="759" y="807"/>
                </a:lnTo>
                <a:lnTo>
                  <a:pt x="759" y="808"/>
                </a:lnTo>
                <a:lnTo>
                  <a:pt x="759" y="808"/>
                </a:lnTo>
                <a:lnTo>
                  <a:pt x="759" y="809"/>
                </a:lnTo>
                <a:lnTo>
                  <a:pt x="759" y="809"/>
                </a:lnTo>
                <a:lnTo>
                  <a:pt x="759" y="810"/>
                </a:lnTo>
                <a:lnTo>
                  <a:pt x="759" y="810"/>
                </a:lnTo>
                <a:lnTo>
                  <a:pt x="759" y="811"/>
                </a:lnTo>
                <a:lnTo>
                  <a:pt x="759" y="811"/>
                </a:lnTo>
                <a:lnTo>
                  <a:pt x="760" y="811"/>
                </a:lnTo>
                <a:lnTo>
                  <a:pt x="760" y="810"/>
                </a:lnTo>
                <a:lnTo>
                  <a:pt x="760" y="810"/>
                </a:lnTo>
                <a:lnTo>
                  <a:pt x="761" y="810"/>
                </a:lnTo>
                <a:lnTo>
                  <a:pt x="761" y="810"/>
                </a:lnTo>
                <a:lnTo>
                  <a:pt x="762" y="811"/>
                </a:lnTo>
                <a:lnTo>
                  <a:pt x="762" y="811"/>
                </a:lnTo>
                <a:lnTo>
                  <a:pt x="762" y="811"/>
                </a:lnTo>
                <a:lnTo>
                  <a:pt x="763" y="811"/>
                </a:lnTo>
                <a:lnTo>
                  <a:pt x="763" y="812"/>
                </a:lnTo>
                <a:lnTo>
                  <a:pt x="764" y="812"/>
                </a:lnTo>
                <a:lnTo>
                  <a:pt x="764" y="812"/>
                </a:lnTo>
                <a:lnTo>
                  <a:pt x="765" y="812"/>
                </a:lnTo>
                <a:lnTo>
                  <a:pt x="765" y="812"/>
                </a:lnTo>
                <a:lnTo>
                  <a:pt x="766" y="813"/>
                </a:lnTo>
                <a:lnTo>
                  <a:pt x="766" y="813"/>
                </a:lnTo>
                <a:lnTo>
                  <a:pt x="766" y="813"/>
                </a:lnTo>
                <a:lnTo>
                  <a:pt x="766" y="814"/>
                </a:lnTo>
                <a:lnTo>
                  <a:pt x="766" y="814"/>
                </a:lnTo>
                <a:lnTo>
                  <a:pt x="766" y="815"/>
                </a:lnTo>
                <a:lnTo>
                  <a:pt x="766" y="815"/>
                </a:lnTo>
                <a:lnTo>
                  <a:pt x="766" y="815"/>
                </a:lnTo>
                <a:lnTo>
                  <a:pt x="765" y="816"/>
                </a:lnTo>
                <a:lnTo>
                  <a:pt x="765" y="816"/>
                </a:lnTo>
                <a:lnTo>
                  <a:pt x="765" y="817"/>
                </a:lnTo>
                <a:lnTo>
                  <a:pt x="765" y="817"/>
                </a:lnTo>
                <a:lnTo>
                  <a:pt x="764" y="818"/>
                </a:lnTo>
                <a:lnTo>
                  <a:pt x="764" y="819"/>
                </a:lnTo>
                <a:lnTo>
                  <a:pt x="764" y="819"/>
                </a:lnTo>
                <a:lnTo>
                  <a:pt x="764" y="819"/>
                </a:lnTo>
                <a:lnTo>
                  <a:pt x="764" y="820"/>
                </a:lnTo>
                <a:lnTo>
                  <a:pt x="764" y="820"/>
                </a:lnTo>
                <a:lnTo>
                  <a:pt x="764" y="821"/>
                </a:lnTo>
                <a:lnTo>
                  <a:pt x="764" y="821"/>
                </a:lnTo>
                <a:lnTo>
                  <a:pt x="764" y="822"/>
                </a:lnTo>
                <a:lnTo>
                  <a:pt x="764" y="823"/>
                </a:lnTo>
                <a:lnTo>
                  <a:pt x="765" y="823"/>
                </a:lnTo>
                <a:lnTo>
                  <a:pt x="765" y="824"/>
                </a:lnTo>
                <a:lnTo>
                  <a:pt x="765" y="824"/>
                </a:lnTo>
                <a:lnTo>
                  <a:pt x="766" y="824"/>
                </a:lnTo>
                <a:lnTo>
                  <a:pt x="766" y="825"/>
                </a:lnTo>
                <a:lnTo>
                  <a:pt x="766" y="825"/>
                </a:lnTo>
                <a:lnTo>
                  <a:pt x="766" y="826"/>
                </a:lnTo>
                <a:lnTo>
                  <a:pt x="766" y="826"/>
                </a:lnTo>
                <a:lnTo>
                  <a:pt x="766" y="827"/>
                </a:lnTo>
                <a:lnTo>
                  <a:pt x="766" y="827"/>
                </a:lnTo>
                <a:lnTo>
                  <a:pt x="766" y="827"/>
                </a:lnTo>
                <a:lnTo>
                  <a:pt x="766" y="828"/>
                </a:lnTo>
                <a:lnTo>
                  <a:pt x="765" y="828"/>
                </a:lnTo>
                <a:lnTo>
                  <a:pt x="765" y="828"/>
                </a:lnTo>
                <a:lnTo>
                  <a:pt x="764" y="829"/>
                </a:lnTo>
                <a:lnTo>
                  <a:pt x="764" y="829"/>
                </a:lnTo>
                <a:lnTo>
                  <a:pt x="764" y="829"/>
                </a:lnTo>
                <a:lnTo>
                  <a:pt x="764" y="830"/>
                </a:lnTo>
                <a:lnTo>
                  <a:pt x="764" y="830"/>
                </a:lnTo>
                <a:lnTo>
                  <a:pt x="765" y="831"/>
                </a:lnTo>
                <a:lnTo>
                  <a:pt x="765" y="831"/>
                </a:lnTo>
                <a:lnTo>
                  <a:pt x="765" y="831"/>
                </a:lnTo>
                <a:lnTo>
                  <a:pt x="764" y="831"/>
                </a:lnTo>
                <a:lnTo>
                  <a:pt x="764" y="832"/>
                </a:lnTo>
                <a:lnTo>
                  <a:pt x="764" y="832"/>
                </a:lnTo>
                <a:lnTo>
                  <a:pt x="763" y="832"/>
                </a:lnTo>
                <a:lnTo>
                  <a:pt x="763" y="832"/>
                </a:lnTo>
                <a:lnTo>
                  <a:pt x="762" y="832"/>
                </a:lnTo>
                <a:lnTo>
                  <a:pt x="762" y="832"/>
                </a:lnTo>
                <a:lnTo>
                  <a:pt x="761" y="832"/>
                </a:lnTo>
                <a:lnTo>
                  <a:pt x="760" y="832"/>
                </a:lnTo>
                <a:lnTo>
                  <a:pt x="760" y="832"/>
                </a:lnTo>
                <a:lnTo>
                  <a:pt x="759" y="832"/>
                </a:lnTo>
                <a:lnTo>
                  <a:pt x="758" y="832"/>
                </a:lnTo>
                <a:lnTo>
                  <a:pt x="758" y="832"/>
                </a:lnTo>
                <a:lnTo>
                  <a:pt x="758" y="833"/>
                </a:lnTo>
                <a:lnTo>
                  <a:pt x="758" y="833"/>
                </a:lnTo>
                <a:lnTo>
                  <a:pt x="758" y="833"/>
                </a:lnTo>
                <a:lnTo>
                  <a:pt x="759" y="834"/>
                </a:lnTo>
                <a:lnTo>
                  <a:pt x="759" y="834"/>
                </a:lnTo>
                <a:lnTo>
                  <a:pt x="759" y="835"/>
                </a:lnTo>
                <a:lnTo>
                  <a:pt x="758" y="835"/>
                </a:lnTo>
                <a:lnTo>
                  <a:pt x="758" y="835"/>
                </a:lnTo>
                <a:lnTo>
                  <a:pt x="758" y="836"/>
                </a:lnTo>
                <a:lnTo>
                  <a:pt x="758" y="836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7"/>
                </a:lnTo>
                <a:lnTo>
                  <a:pt x="758" y="838"/>
                </a:lnTo>
                <a:lnTo>
                  <a:pt x="758" y="839"/>
                </a:lnTo>
                <a:lnTo>
                  <a:pt x="758" y="839"/>
                </a:lnTo>
                <a:lnTo>
                  <a:pt x="758" y="839"/>
                </a:lnTo>
                <a:lnTo>
                  <a:pt x="757" y="838"/>
                </a:lnTo>
                <a:lnTo>
                  <a:pt x="757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7"/>
                </a:lnTo>
                <a:lnTo>
                  <a:pt x="756" y="838"/>
                </a:lnTo>
                <a:lnTo>
                  <a:pt x="755" y="838"/>
                </a:lnTo>
                <a:lnTo>
                  <a:pt x="755" y="839"/>
                </a:lnTo>
                <a:lnTo>
                  <a:pt x="754" y="839"/>
                </a:lnTo>
                <a:lnTo>
                  <a:pt x="754" y="840"/>
                </a:lnTo>
                <a:lnTo>
                  <a:pt x="754" y="840"/>
                </a:lnTo>
                <a:lnTo>
                  <a:pt x="754" y="841"/>
                </a:lnTo>
                <a:lnTo>
                  <a:pt x="755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1"/>
                </a:lnTo>
                <a:lnTo>
                  <a:pt x="756" y="842"/>
                </a:lnTo>
                <a:lnTo>
                  <a:pt x="756" y="843"/>
                </a:lnTo>
                <a:lnTo>
                  <a:pt x="756" y="843"/>
                </a:lnTo>
                <a:lnTo>
                  <a:pt x="756" y="844"/>
                </a:lnTo>
                <a:lnTo>
                  <a:pt x="755" y="844"/>
                </a:lnTo>
                <a:lnTo>
                  <a:pt x="755" y="844"/>
                </a:lnTo>
                <a:lnTo>
                  <a:pt x="755" y="845"/>
                </a:lnTo>
                <a:lnTo>
                  <a:pt x="755" y="845"/>
                </a:lnTo>
                <a:lnTo>
                  <a:pt x="755" y="845"/>
                </a:lnTo>
                <a:lnTo>
                  <a:pt x="756" y="845"/>
                </a:lnTo>
                <a:lnTo>
                  <a:pt x="757" y="845"/>
                </a:lnTo>
                <a:lnTo>
                  <a:pt x="758" y="845"/>
                </a:lnTo>
                <a:lnTo>
                  <a:pt x="758" y="845"/>
                </a:lnTo>
                <a:lnTo>
                  <a:pt x="758" y="844"/>
                </a:lnTo>
                <a:lnTo>
                  <a:pt x="759" y="844"/>
                </a:lnTo>
                <a:lnTo>
                  <a:pt x="759" y="844"/>
                </a:lnTo>
                <a:lnTo>
                  <a:pt x="759" y="845"/>
                </a:lnTo>
                <a:lnTo>
                  <a:pt x="759" y="845"/>
                </a:lnTo>
                <a:lnTo>
                  <a:pt x="760" y="846"/>
                </a:lnTo>
                <a:lnTo>
                  <a:pt x="760" y="847"/>
                </a:lnTo>
                <a:lnTo>
                  <a:pt x="759" y="848"/>
                </a:lnTo>
                <a:lnTo>
                  <a:pt x="759" y="848"/>
                </a:lnTo>
                <a:lnTo>
                  <a:pt x="759" y="849"/>
                </a:lnTo>
                <a:lnTo>
                  <a:pt x="759" y="850"/>
                </a:lnTo>
                <a:lnTo>
                  <a:pt x="758" y="851"/>
                </a:lnTo>
                <a:lnTo>
                  <a:pt x="757" y="851"/>
                </a:lnTo>
                <a:lnTo>
                  <a:pt x="756" y="851"/>
                </a:lnTo>
                <a:lnTo>
                  <a:pt x="756" y="852"/>
                </a:lnTo>
                <a:lnTo>
                  <a:pt x="756" y="852"/>
                </a:lnTo>
                <a:lnTo>
                  <a:pt x="755" y="852"/>
                </a:lnTo>
                <a:lnTo>
                  <a:pt x="755" y="853"/>
                </a:lnTo>
                <a:lnTo>
                  <a:pt x="755" y="853"/>
                </a:lnTo>
                <a:lnTo>
                  <a:pt x="755" y="854"/>
                </a:lnTo>
                <a:lnTo>
                  <a:pt x="756" y="855"/>
                </a:lnTo>
                <a:lnTo>
                  <a:pt x="756" y="855"/>
                </a:lnTo>
                <a:lnTo>
                  <a:pt x="755" y="856"/>
                </a:lnTo>
                <a:lnTo>
                  <a:pt x="755" y="857"/>
                </a:lnTo>
                <a:lnTo>
                  <a:pt x="754" y="857"/>
                </a:lnTo>
                <a:lnTo>
                  <a:pt x="754" y="857"/>
                </a:lnTo>
                <a:lnTo>
                  <a:pt x="754" y="858"/>
                </a:lnTo>
                <a:lnTo>
                  <a:pt x="754" y="858"/>
                </a:lnTo>
                <a:lnTo>
                  <a:pt x="754" y="859"/>
                </a:lnTo>
                <a:lnTo>
                  <a:pt x="754" y="859"/>
                </a:lnTo>
                <a:lnTo>
                  <a:pt x="754" y="860"/>
                </a:lnTo>
                <a:lnTo>
                  <a:pt x="754" y="860"/>
                </a:lnTo>
                <a:lnTo>
                  <a:pt x="753" y="859"/>
                </a:lnTo>
                <a:lnTo>
                  <a:pt x="752" y="859"/>
                </a:lnTo>
                <a:lnTo>
                  <a:pt x="752" y="858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2" y="857"/>
                </a:lnTo>
                <a:lnTo>
                  <a:pt x="751" y="857"/>
                </a:lnTo>
                <a:lnTo>
                  <a:pt x="751" y="858"/>
                </a:lnTo>
                <a:lnTo>
                  <a:pt x="750" y="859"/>
                </a:lnTo>
                <a:lnTo>
                  <a:pt x="750" y="859"/>
                </a:lnTo>
                <a:lnTo>
                  <a:pt x="750" y="859"/>
                </a:lnTo>
                <a:lnTo>
                  <a:pt x="750" y="860"/>
                </a:lnTo>
                <a:lnTo>
                  <a:pt x="749" y="861"/>
                </a:lnTo>
                <a:lnTo>
                  <a:pt x="749" y="861"/>
                </a:lnTo>
                <a:lnTo>
                  <a:pt x="749" y="862"/>
                </a:lnTo>
                <a:lnTo>
                  <a:pt x="749" y="863"/>
                </a:lnTo>
                <a:lnTo>
                  <a:pt x="749" y="863"/>
                </a:lnTo>
                <a:lnTo>
                  <a:pt x="749" y="864"/>
                </a:lnTo>
                <a:lnTo>
                  <a:pt x="749" y="864"/>
                </a:lnTo>
                <a:lnTo>
                  <a:pt x="748" y="864"/>
                </a:lnTo>
                <a:lnTo>
                  <a:pt x="748" y="865"/>
                </a:lnTo>
                <a:lnTo>
                  <a:pt x="748" y="865"/>
                </a:lnTo>
                <a:lnTo>
                  <a:pt x="749" y="865"/>
                </a:lnTo>
                <a:lnTo>
                  <a:pt x="749" y="865"/>
                </a:lnTo>
                <a:lnTo>
                  <a:pt x="749" y="866"/>
                </a:lnTo>
                <a:lnTo>
                  <a:pt x="749" y="867"/>
                </a:lnTo>
                <a:lnTo>
                  <a:pt x="749" y="867"/>
                </a:lnTo>
                <a:lnTo>
                  <a:pt x="749" y="868"/>
                </a:lnTo>
                <a:lnTo>
                  <a:pt x="748" y="868"/>
                </a:lnTo>
                <a:lnTo>
                  <a:pt x="747" y="869"/>
                </a:lnTo>
                <a:lnTo>
                  <a:pt x="747" y="868"/>
                </a:lnTo>
                <a:lnTo>
                  <a:pt x="745" y="868"/>
                </a:lnTo>
                <a:lnTo>
                  <a:pt x="745" y="868"/>
                </a:lnTo>
                <a:lnTo>
                  <a:pt x="745" y="868"/>
                </a:lnTo>
                <a:lnTo>
                  <a:pt x="744" y="869"/>
                </a:lnTo>
                <a:lnTo>
                  <a:pt x="744" y="869"/>
                </a:lnTo>
                <a:lnTo>
                  <a:pt x="744" y="870"/>
                </a:lnTo>
                <a:lnTo>
                  <a:pt x="744" y="871"/>
                </a:lnTo>
                <a:lnTo>
                  <a:pt x="744" y="872"/>
                </a:lnTo>
                <a:lnTo>
                  <a:pt x="744" y="872"/>
                </a:lnTo>
                <a:lnTo>
                  <a:pt x="744" y="873"/>
                </a:lnTo>
                <a:lnTo>
                  <a:pt x="744" y="873"/>
                </a:lnTo>
                <a:lnTo>
                  <a:pt x="745" y="874"/>
                </a:lnTo>
                <a:lnTo>
                  <a:pt x="745" y="875"/>
                </a:lnTo>
                <a:lnTo>
                  <a:pt x="745" y="875"/>
                </a:lnTo>
                <a:lnTo>
                  <a:pt x="745" y="876"/>
                </a:lnTo>
                <a:lnTo>
                  <a:pt x="745" y="877"/>
                </a:lnTo>
                <a:lnTo>
                  <a:pt x="744" y="877"/>
                </a:lnTo>
                <a:lnTo>
                  <a:pt x="743" y="877"/>
                </a:lnTo>
                <a:lnTo>
                  <a:pt x="743" y="877"/>
                </a:lnTo>
                <a:lnTo>
                  <a:pt x="743" y="878"/>
                </a:lnTo>
                <a:lnTo>
                  <a:pt x="743" y="878"/>
                </a:lnTo>
                <a:lnTo>
                  <a:pt x="742" y="878"/>
                </a:lnTo>
                <a:lnTo>
                  <a:pt x="742" y="879"/>
                </a:lnTo>
                <a:lnTo>
                  <a:pt x="741" y="879"/>
                </a:lnTo>
                <a:lnTo>
                  <a:pt x="741" y="879"/>
                </a:lnTo>
                <a:lnTo>
                  <a:pt x="740" y="879"/>
                </a:lnTo>
                <a:lnTo>
                  <a:pt x="740" y="878"/>
                </a:lnTo>
                <a:lnTo>
                  <a:pt x="739" y="878"/>
                </a:lnTo>
                <a:lnTo>
                  <a:pt x="739" y="879"/>
                </a:lnTo>
                <a:lnTo>
                  <a:pt x="739" y="879"/>
                </a:lnTo>
                <a:lnTo>
                  <a:pt x="738" y="880"/>
                </a:lnTo>
                <a:lnTo>
                  <a:pt x="737" y="880"/>
                </a:lnTo>
                <a:lnTo>
                  <a:pt x="737" y="881"/>
                </a:lnTo>
                <a:lnTo>
                  <a:pt x="737" y="881"/>
                </a:lnTo>
                <a:lnTo>
                  <a:pt x="737" y="881"/>
                </a:lnTo>
                <a:lnTo>
                  <a:pt x="737" y="882"/>
                </a:lnTo>
                <a:lnTo>
                  <a:pt x="736" y="883"/>
                </a:lnTo>
                <a:lnTo>
                  <a:pt x="735" y="883"/>
                </a:lnTo>
                <a:lnTo>
                  <a:pt x="734" y="883"/>
                </a:lnTo>
                <a:lnTo>
                  <a:pt x="733" y="882"/>
                </a:lnTo>
                <a:lnTo>
                  <a:pt x="733" y="881"/>
                </a:lnTo>
                <a:lnTo>
                  <a:pt x="733" y="881"/>
                </a:lnTo>
                <a:lnTo>
                  <a:pt x="734" y="881"/>
                </a:lnTo>
                <a:lnTo>
                  <a:pt x="735" y="880"/>
                </a:lnTo>
                <a:lnTo>
                  <a:pt x="734" y="879"/>
                </a:lnTo>
                <a:lnTo>
                  <a:pt x="734" y="879"/>
                </a:lnTo>
                <a:lnTo>
                  <a:pt x="733" y="880"/>
                </a:lnTo>
                <a:lnTo>
                  <a:pt x="732" y="880"/>
                </a:lnTo>
                <a:lnTo>
                  <a:pt x="731" y="880"/>
                </a:lnTo>
                <a:lnTo>
                  <a:pt x="731" y="880"/>
                </a:lnTo>
                <a:lnTo>
                  <a:pt x="731" y="879"/>
                </a:lnTo>
                <a:lnTo>
                  <a:pt x="731" y="877"/>
                </a:lnTo>
                <a:lnTo>
                  <a:pt x="730" y="877"/>
                </a:lnTo>
                <a:lnTo>
                  <a:pt x="730" y="877"/>
                </a:lnTo>
                <a:lnTo>
                  <a:pt x="729" y="877"/>
                </a:lnTo>
                <a:lnTo>
                  <a:pt x="729" y="877"/>
                </a:lnTo>
                <a:lnTo>
                  <a:pt x="728" y="878"/>
                </a:lnTo>
                <a:lnTo>
                  <a:pt x="728" y="879"/>
                </a:lnTo>
                <a:lnTo>
                  <a:pt x="728" y="879"/>
                </a:lnTo>
                <a:lnTo>
                  <a:pt x="729" y="880"/>
                </a:lnTo>
                <a:lnTo>
                  <a:pt x="729" y="881"/>
                </a:lnTo>
                <a:lnTo>
                  <a:pt x="729" y="881"/>
                </a:lnTo>
                <a:lnTo>
                  <a:pt x="729" y="882"/>
                </a:lnTo>
                <a:lnTo>
                  <a:pt x="729" y="883"/>
                </a:lnTo>
                <a:lnTo>
                  <a:pt x="729" y="884"/>
                </a:lnTo>
                <a:lnTo>
                  <a:pt x="729" y="884"/>
                </a:lnTo>
                <a:lnTo>
                  <a:pt x="730" y="884"/>
                </a:lnTo>
                <a:lnTo>
                  <a:pt x="730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4"/>
                </a:lnTo>
                <a:lnTo>
                  <a:pt x="731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5"/>
                </a:lnTo>
                <a:lnTo>
                  <a:pt x="732" y="886"/>
                </a:lnTo>
                <a:lnTo>
                  <a:pt x="732" y="886"/>
                </a:lnTo>
                <a:lnTo>
                  <a:pt x="732" y="887"/>
                </a:lnTo>
                <a:lnTo>
                  <a:pt x="732" y="887"/>
                </a:lnTo>
                <a:lnTo>
                  <a:pt x="731" y="887"/>
                </a:lnTo>
                <a:lnTo>
                  <a:pt x="731" y="887"/>
                </a:lnTo>
                <a:lnTo>
                  <a:pt x="731" y="888"/>
                </a:lnTo>
                <a:lnTo>
                  <a:pt x="731" y="888"/>
                </a:lnTo>
                <a:lnTo>
                  <a:pt x="731" y="888"/>
                </a:lnTo>
                <a:lnTo>
                  <a:pt x="731" y="889"/>
                </a:lnTo>
                <a:lnTo>
                  <a:pt x="731" y="889"/>
                </a:lnTo>
                <a:lnTo>
                  <a:pt x="732" y="889"/>
                </a:lnTo>
                <a:lnTo>
                  <a:pt x="732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89"/>
                </a:lnTo>
                <a:lnTo>
                  <a:pt x="733" y="890"/>
                </a:lnTo>
                <a:lnTo>
                  <a:pt x="733" y="890"/>
                </a:lnTo>
                <a:lnTo>
                  <a:pt x="733" y="890"/>
                </a:lnTo>
                <a:lnTo>
                  <a:pt x="733" y="891"/>
                </a:lnTo>
                <a:lnTo>
                  <a:pt x="733" y="891"/>
                </a:lnTo>
                <a:lnTo>
                  <a:pt x="732" y="891"/>
                </a:lnTo>
                <a:lnTo>
                  <a:pt x="732" y="891"/>
                </a:lnTo>
                <a:lnTo>
                  <a:pt x="732" y="892"/>
                </a:lnTo>
                <a:lnTo>
                  <a:pt x="732" y="892"/>
                </a:lnTo>
                <a:lnTo>
                  <a:pt x="732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3" y="893"/>
                </a:lnTo>
                <a:lnTo>
                  <a:pt x="734" y="893"/>
                </a:lnTo>
                <a:lnTo>
                  <a:pt x="734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4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5"/>
                </a:lnTo>
                <a:lnTo>
                  <a:pt x="733" y="896"/>
                </a:lnTo>
                <a:lnTo>
                  <a:pt x="733" y="896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3" y="898"/>
                </a:lnTo>
                <a:lnTo>
                  <a:pt x="733" y="898"/>
                </a:lnTo>
                <a:lnTo>
                  <a:pt x="733" y="897"/>
                </a:lnTo>
                <a:lnTo>
                  <a:pt x="733" y="897"/>
                </a:lnTo>
                <a:lnTo>
                  <a:pt x="733" y="897"/>
                </a:lnTo>
                <a:lnTo>
                  <a:pt x="734" y="897"/>
                </a:lnTo>
                <a:lnTo>
                  <a:pt x="734" y="897"/>
                </a:lnTo>
                <a:lnTo>
                  <a:pt x="735" y="897"/>
                </a:lnTo>
                <a:lnTo>
                  <a:pt x="735" y="897"/>
                </a:lnTo>
                <a:lnTo>
                  <a:pt x="735" y="896"/>
                </a:lnTo>
                <a:lnTo>
                  <a:pt x="735" y="897"/>
                </a:lnTo>
                <a:lnTo>
                  <a:pt x="736" y="897"/>
                </a:lnTo>
                <a:lnTo>
                  <a:pt x="736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7"/>
                </a:lnTo>
                <a:lnTo>
                  <a:pt x="737" y="898"/>
                </a:lnTo>
                <a:lnTo>
                  <a:pt x="737" y="898"/>
                </a:lnTo>
                <a:lnTo>
                  <a:pt x="738" y="898"/>
                </a:lnTo>
                <a:lnTo>
                  <a:pt x="738" y="898"/>
                </a:lnTo>
                <a:lnTo>
                  <a:pt x="737" y="898"/>
                </a:lnTo>
                <a:lnTo>
                  <a:pt x="737" y="899"/>
                </a:lnTo>
                <a:lnTo>
                  <a:pt x="737" y="899"/>
                </a:lnTo>
                <a:lnTo>
                  <a:pt x="737" y="899"/>
                </a:lnTo>
                <a:lnTo>
                  <a:pt x="736" y="899"/>
                </a:lnTo>
                <a:lnTo>
                  <a:pt x="736" y="899"/>
                </a:lnTo>
                <a:lnTo>
                  <a:pt x="736" y="900"/>
                </a:lnTo>
                <a:lnTo>
                  <a:pt x="736" y="900"/>
                </a:lnTo>
                <a:lnTo>
                  <a:pt x="735" y="900"/>
                </a:lnTo>
                <a:lnTo>
                  <a:pt x="735" y="900"/>
                </a:lnTo>
                <a:lnTo>
                  <a:pt x="735" y="901"/>
                </a:lnTo>
                <a:lnTo>
                  <a:pt x="735" y="901"/>
                </a:lnTo>
                <a:lnTo>
                  <a:pt x="735" y="901"/>
                </a:lnTo>
                <a:lnTo>
                  <a:pt x="736" y="901"/>
                </a:lnTo>
                <a:lnTo>
                  <a:pt x="736" y="901"/>
                </a:lnTo>
                <a:lnTo>
                  <a:pt x="736" y="902"/>
                </a:lnTo>
                <a:lnTo>
                  <a:pt x="737" y="902"/>
                </a:lnTo>
                <a:lnTo>
                  <a:pt x="737" y="901"/>
                </a:lnTo>
                <a:lnTo>
                  <a:pt x="737" y="901"/>
                </a:lnTo>
                <a:lnTo>
                  <a:pt x="737" y="902"/>
                </a:lnTo>
                <a:lnTo>
                  <a:pt x="737" y="902"/>
                </a:lnTo>
                <a:lnTo>
                  <a:pt x="737" y="902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6" y="903"/>
                </a:lnTo>
                <a:lnTo>
                  <a:pt x="736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3"/>
                </a:lnTo>
                <a:lnTo>
                  <a:pt x="737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4"/>
                </a:lnTo>
                <a:lnTo>
                  <a:pt x="738" y="905"/>
                </a:lnTo>
                <a:lnTo>
                  <a:pt x="739" y="905"/>
                </a:lnTo>
                <a:lnTo>
                  <a:pt x="739" y="905"/>
                </a:lnTo>
                <a:lnTo>
                  <a:pt x="741" y="909"/>
                </a:lnTo>
                <a:lnTo>
                  <a:pt x="745" y="912"/>
                </a:lnTo>
                <a:lnTo>
                  <a:pt x="746" y="914"/>
                </a:lnTo>
                <a:lnTo>
                  <a:pt x="751" y="922"/>
                </a:lnTo>
                <a:lnTo>
                  <a:pt x="754" y="924"/>
                </a:lnTo>
                <a:lnTo>
                  <a:pt x="757" y="927"/>
                </a:lnTo>
                <a:lnTo>
                  <a:pt x="761" y="933"/>
                </a:lnTo>
                <a:lnTo>
                  <a:pt x="763" y="935"/>
                </a:lnTo>
                <a:lnTo>
                  <a:pt x="764" y="936"/>
                </a:lnTo>
                <a:lnTo>
                  <a:pt x="772" y="944"/>
                </a:lnTo>
                <a:lnTo>
                  <a:pt x="776" y="952"/>
                </a:lnTo>
                <a:lnTo>
                  <a:pt x="780" y="960"/>
                </a:lnTo>
                <a:lnTo>
                  <a:pt x="780" y="967"/>
                </a:lnTo>
                <a:lnTo>
                  <a:pt x="780" y="975"/>
                </a:lnTo>
                <a:lnTo>
                  <a:pt x="780" y="979"/>
                </a:lnTo>
                <a:lnTo>
                  <a:pt x="776" y="979"/>
                </a:lnTo>
                <a:lnTo>
                  <a:pt x="772" y="983"/>
                </a:lnTo>
                <a:lnTo>
                  <a:pt x="768" y="995"/>
                </a:lnTo>
                <a:lnTo>
                  <a:pt x="760" y="1007"/>
                </a:lnTo>
                <a:lnTo>
                  <a:pt x="756" y="1011"/>
                </a:lnTo>
                <a:lnTo>
                  <a:pt x="756" y="1012"/>
                </a:lnTo>
                <a:lnTo>
                  <a:pt x="754" y="1015"/>
                </a:lnTo>
                <a:lnTo>
                  <a:pt x="754" y="1016"/>
                </a:lnTo>
                <a:lnTo>
                  <a:pt x="753" y="1017"/>
                </a:lnTo>
                <a:lnTo>
                  <a:pt x="753" y="1018"/>
                </a:lnTo>
                <a:lnTo>
                  <a:pt x="753" y="1023"/>
                </a:lnTo>
                <a:lnTo>
                  <a:pt x="749" y="1035"/>
                </a:lnTo>
                <a:lnTo>
                  <a:pt x="747" y="1040"/>
                </a:lnTo>
                <a:lnTo>
                  <a:pt x="747" y="1042"/>
                </a:lnTo>
                <a:lnTo>
                  <a:pt x="747" y="1047"/>
                </a:lnTo>
                <a:lnTo>
                  <a:pt x="745" y="1053"/>
                </a:lnTo>
                <a:lnTo>
                  <a:pt x="745" y="1055"/>
                </a:lnTo>
                <a:lnTo>
                  <a:pt x="744" y="1059"/>
                </a:lnTo>
                <a:lnTo>
                  <a:pt x="741" y="1064"/>
                </a:lnTo>
                <a:lnTo>
                  <a:pt x="739" y="1069"/>
                </a:lnTo>
                <a:lnTo>
                  <a:pt x="739" y="1070"/>
                </a:lnTo>
                <a:lnTo>
                  <a:pt x="738" y="1075"/>
                </a:lnTo>
                <a:lnTo>
                  <a:pt x="737" y="1079"/>
                </a:lnTo>
                <a:lnTo>
                  <a:pt x="737" y="1084"/>
                </a:lnTo>
                <a:lnTo>
                  <a:pt x="737" y="1091"/>
                </a:lnTo>
                <a:lnTo>
                  <a:pt x="736" y="1096"/>
                </a:lnTo>
                <a:lnTo>
                  <a:pt x="736" y="1098"/>
                </a:lnTo>
                <a:lnTo>
                  <a:pt x="735" y="1101"/>
                </a:lnTo>
                <a:lnTo>
                  <a:pt x="735" y="1104"/>
                </a:lnTo>
                <a:lnTo>
                  <a:pt x="735" y="1104"/>
                </a:lnTo>
                <a:lnTo>
                  <a:pt x="735" y="1105"/>
                </a:lnTo>
                <a:lnTo>
                  <a:pt x="734" y="1107"/>
                </a:lnTo>
                <a:lnTo>
                  <a:pt x="734" y="1107"/>
                </a:lnTo>
                <a:lnTo>
                  <a:pt x="733" y="1113"/>
                </a:lnTo>
                <a:lnTo>
                  <a:pt x="733" y="1115"/>
                </a:lnTo>
                <a:lnTo>
                  <a:pt x="729" y="1127"/>
                </a:lnTo>
                <a:lnTo>
                  <a:pt x="729" y="1139"/>
                </a:lnTo>
                <a:lnTo>
                  <a:pt x="729" y="1150"/>
                </a:lnTo>
                <a:lnTo>
                  <a:pt x="725" y="1158"/>
                </a:lnTo>
                <a:lnTo>
                  <a:pt x="722" y="1167"/>
                </a:lnTo>
                <a:lnTo>
                  <a:pt x="717" y="1179"/>
                </a:lnTo>
                <a:lnTo>
                  <a:pt x="716" y="1183"/>
                </a:lnTo>
                <a:lnTo>
                  <a:pt x="716" y="1185"/>
                </a:lnTo>
                <a:lnTo>
                  <a:pt x="713" y="1194"/>
                </a:lnTo>
                <a:lnTo>
                  <a:pt x="713" y="1207"/>
                </a:lnTo>
                <a:lnTo>
                  <a:pt x="714" y="1213"/>
                </a:lnTo>
                <a:lnTo>
                  <a:pt x="715" y="1219"/>
                </a:lnTo>
                <a:lnTo>
                  <a:pt x="714" y="1226"/>
                </a:lnTo>
                <a:lnTo>
                  <a:pt x="714" y="1227"/>
                </a:lnTo>
                <a:lnTo>
                  <a:pt x="714" y="1228"/>
                </a:lnTo>
                <a:lnTo>
                  <a:pt x="714" y="1228"/>
                </a:lnTo>
                <a:lnTo>
                  <a:pt x="716" y="1236"/>
                </a:lnTo>
                <a:lnTo>
                  <a:pt x="716" y="1236"/>
                </a:lnTo>
                <a:lnTo>
                  <a:pt x="716" y="1237"/>
                </a:lnTo>
                <a:lnTo>
                  <a:pt x="719" y="1253"/>
                </a:lnTo>
                <a:lnTo>
                  <a:pt x="717" y="1255"/>
                </a:lnTo>
                <a:lnTo>
                  <a:pt x="716" y="1257"/>
                </a:lnTo>
                <a:lnTo>
                  <a:pt x="715" y="1259"/>
                </a:lnTo>
                <a:lnTo>
                  <a:pt x="714" y="1260"/>
                </a:lnTo>
                <a:lnTo>
                  <a:pt x="709" y="1265"/>
                </a:lnTo>
                <a:lnTo>
                  <a:pt x="707" y="1271"/>
                </a:lnTo>
                <a:lnTo>
                  <a:pt x="706" y="1276"/>
                </a:lnTo>
                <a:lnTo>
                  <a:pt x="703" y="1282"/>
                </a:lnTo>
                <a:lnTo>
                  <a:pt x="701" y="1288"/>
                </a:lnTo>
                <a:lnTo>
                  <a:pt x="699" y="1292"/>
                </a:lnTo>
                <a:lnTo>
                  <a:pt x="691" y="1300"/>
                </a:lnTo>
                <a:lnTo>
                  <a:pt x="685" y="1305"/>
                </a:lnTo>
                <a:lnTo>
                  <a:pt x="681" y="1309"/>
                </a:lnTo>
                <a:lnTo>
                  <a:pt x="680" y="1310"/>
                </a:lnTo>
                <a:lnTo>
                  <a:pt x="679" y="1310"/>
                </a:lnTo>
                <a:lnTo>
                  <a:pt x="673" y="1316"/>
                </a:lnTo>
                <a:lnTo>
                  <a:pt x="667" y="1320"/>
                </a:lnTo>
                <a:lnTo>
                  <a:pt x="665" y="1321"/>
                </a:lnTo>
                <a:lnTo>
                  <a:pt x="664" y="1323"/>
                </a:lnTo>
                <a:lnTo>
                  <a:pt x="663" y="1324"/>
                </a:lnTo>
                <a:lnTo>
                  <a:pt x="662" y="1326"/>
                </a:lnTo>
                <a:lnTo>
                  <a:pt x="661" y="1326"/>
                </a:lnTo>
                <a:lnTo>
                  <a:pt x="659" y="1328"/>
                </a:lnTo>
                <a:lnTo>
                  <a:pt x="655" y="1332"/>
                </a:lnTo>
                <a:lnTo>
                  <a:pt x="652" y="1334"/>
                </a:lnTo>
                <a:lnTo>
                  <a:pt x="651" y="1340"/>
                </a:lnTo>
                <a:lnTo>
                  <a:pt x="648" y="1344"/>
                </a:lnTo>
                <a:lnTo>
                  <a:pt x="648" y="1345"/>
                </a:lnTo>
                <a:lnTo>
                  <a:pt x="647" y="1349"/>
                </a:lnTo>
                <a:lnTo>
                  <a:pt x="650" y="1354"/>
                </a:lnTo>
                <a:lnTo>
                  <a:pt x="651" y="1356"/>
                </a:lnTo>
                <a:lnTo>
                  <a:pt x="650" y="1358"/>
                </a:lnTo>
                <a:lnTo>
                  <a:pt x="646" y="1360"/>
                </a:lnTo>
                <a:lnTo>
                  <a:pt x="646" y="1361"/>
                </a:lnTo>
                <a:lnTo>
                  <a:pt x="646" y="1364"/>
                </a:lnTo>
                <a:lnTo>
                  <a:pt x="644" y="1366"/>
                </a:lnTo>
                <a:lnTo>
                  <a:pt x="643" y="1364"/>
                </a:lnTo>
                <a:lnTo>
                  <a:pt x="641" y="1365"/>
                </a:lnTo>
                <a:lnTo>
                  <a:pt x="638" y="1372"/>
                </a:lnTo>
                <a:lnTo>
                  <a:pt x="636" y="1373"/>
                </a:lnTo>
                <a:lnTo>
                  <a:pt x="633" y="1375"/>
                </a:lnTo>
                <a:lnTo>
                  <a:pt x="630" y="1377"/>
                </a:lnTo>
                <a:lnTo>
                  <a:pt x="630" y="1378"/>
                </a:lnTo>
                <a:lnTo>
                  <a:pt x="629" y="1380"/>
                </a:lnTo>
                <a:lnTo>
                  <a:pt x="629" y="1381"/>
                </a:lnTo>
                <a:lnTo>
                  <a:pt x="629" y="1382"/>
                </a:lnTo>
                <a:lnTo>
                  <a:pt x="628" y="1383"/>
                </a:lnTo>
                <a:lnTo>
                  <a:pt x="627" y="1383"/>
                </a:lnTo>
                <a:lnTo>
                  <a:pt x="627" y="1384"/>
                </a:lnTo>
                <a:lnTo>
                  <a:pt x="625" y="1384"/>
                </a:lnTo>
                <a:lnTo>
                  <a:pt x="624" y="1385"/>
                </a:lnTo>
                <a:lnTo>
                  <a:pt x="622" y="1386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7"/>
                </a:lnTo>
                <a:lnTo>
                  <a:pt x="621" y="1388"/>
                </a:lnTo>
                <a:lnTo>
                  <a:pt x="621" y="1388"/>
                </a:lnTo>
                <a:lnTo>
                  <a:pt x="621" y="1388"/>
                </a:lnTo>
                <a:lnTo>
                  <a:pt x="623" y="1388"/>
                </a:lnTo>
                <a:lnTo>
                  <a:pt x="625" y="1389"/>
                </a:lnTo>
                <a:lnTo>
                  <a:pt x="628" y="1390"/>
                </a:lnTo>
                <a:lnTo>
                  <a:pt x="629" y="1390"/>
                </a:lnTo>
                <a:lnTo>
                  <a:pt x="630" y="1393"/>
                </a:lnTo>
                <a:lnTo>
                  <a:pt x="631" y="1394"/>
                </a:lnTo>
                <a:lnTo>
                  <a:pt x="631" y="1396"/>
                </a:lnTo>
                <a:lnTo>
                  <a:pt x="631" y="1398"/>
                </a:lnTo>
                <a:lnTo>
                  <a:pt x="631" y="1398"/>
                </a:lnTo>
                <a:lnTo>
                  <a:pt x="629" y="1398"/>
                </a:lnTo>
                <a:lnTo>
                  <a:pt x="628" y="1397"/>
                </a:lnTo>
                <a:lnTo>
                  <a:pt x="628" y="1397"/>
                </a:lnTo>
                <a:lnTo>
                  <a:pt x="626" y="1398"/>
                </a:lnTo>
                <a:lnTo>
                  <a:pt x="625" y="1399"/>
                </a:lnTo>
                <a:lnTo>
                  <a:pt x="623" y="1400"/>
                </a:lnTo>
                <a:lnTo>
                  <a:pt x="623" y="1400"/>
                </a:lnTo>
                <a:lnTo>
                  <a:pt x="623" y="1399"/>
                </a:lnTo>
                <a:lnTo>
                  <a:pt x="621" y="1400"/>
                </a:lnTo>
                <a:lnTo>
                  <a:pt x="620" y="1401"/>
                </a:lnTo>
                <a:lnTo>
                  <a:pt x="619" y="1402"/>
                </a:lnTo>
                <a:lnTo>
                  <a:pt x="619" y="1402"/>
                </a:lnTo>
                <a:lnTo>
                  <a:pt x="619" y="1403"/>
                </a:lnTo>
                <a:lnTo>
                  <a:pt x="619" y="1404"/>
                </a:lnTo>
                <a:lnTo>
                  <a:pt x="619" y="1406"/>
                </a:lnTo>
                <a:lnTo>
                  <a:pt x="619" y="1407"/>
                </a:lnTo>
                <a:lnTo>
                  <a:pt x="617" y="1408"/>
                </a:lnTo>
                <a:lnTo>
                  <a:pt x="615" y="1409"/>
                </a:lnTo>
                <a:lnTo>
                  <a:pt x="615" y="1410"/>
                </a:lnTo>
                <a:lnTo>
                  <a:pt x="610" y="1412"/>
                </a:lnTo>
                <a:lnTo>
                  <a:pt x="610" y="1413"/>
                </a:lnTo>
                <a:lnTo>
                  <a:pt x="609" y="1413"/>
                </a:lnTo>
                <a:lnTo>
                  <a:pt x="609" y="1414"/>
                </a:lnTo>
                <a:lnTo>
                  <a:pt x="609" y="1414"/>
                </a:lnTo>
                <a:lnTo>
                  <a:pt x="609" y="1415"/>
                </a:lnTo>
                <a:lnTo>
                  <a:pt x="609" y="1416"/>
                </a:lnTo>
                <a:lnTo>
                  <a:pt x="609" y="1416"/>
                </a:lnTo>
                <a:lnTo>
                  <a:pt x="609" y="1417"/>
                </a:lnTo>
                <a:lnTo>
                  <a:pt x="609" y="1418"/>
                </a:lnTo>
                <a:lnTo>
                  <a:pt x="609" y="1418"/>
                </a:lnTo>
                <a:lnTo>
                  <a:pt x="610" y="1420"/>
                </a:lnTo>
                <a:lnTo>
                  <a:pt x="611" y="1421"/>
                </a:lnTo>
                <a:lnTo>
                  <a:pt x="611" y="1421"/>
                </a:lnTo>
                <a:lnTo>
                  <a:pt x="610" y="1422"/>
                </a:lnTo>
                <a:lnTo>
                  <a:pt x="609" y="1423"/>
                </a:lnTo>
                <a:lnTo>
                  <a:pt x="609" y="1423"/>
                </a:lnTo>
                <a:lnTo>
                  <a:pt x="608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7" y="1424"/>
                </a:lnTo>
                <a:lnTo>
                  <a:pt x="606" y="1425"/>
                </a:lnTo>
                <a:lnTo>
                  <a:pt x="606" y="1425"/>
                </a:lnTo>
                <a:lnTo>
                  <a:pt x="606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6"/>
                </a:lnTo>
                <a:lnTo>
                  <a:pt x="605" y="1427"/>
                </a:lnTo>
                <a:lnTo>
                  <a:pt x="604" y="1427"/>
                </a:lnTo>
                <a:lnTo>
                  <a:pt x="603" y="1428"/>
                </a:lnTo>
                <a:lnTo>
                  <a:pt x="603" y="1428"/>
                </a:lnTo>
                <a:lnTo>
                  <a:pt x="601" y="1427"/>
                </a:lnTo>
                <a:lnTo>
                  <a:pt x="601" y="1427"/>
                </a:lnTo>
                <a:lnTo>
                  <a:pt x="600" y="1426"/>
                </a:lnTo>
                <a:lnTo>
                  <a:pt x="599" y="1427"/>
                </a:lnTo>
                <a:lnTo>
                  <a:pt x="599" y="1427"/>
                </a:lnTo>
                <a:lnTo>
                  <a:pt x="598" y="1428"/>
                </a:lnTo>
                <a:lnTo>
                  <a:pt x="597" y="1429"/>
                </a:lnTo>
                <a:lnTo>
                  <a:pt x="597" y="1429"/>
                </a:lnTo>
                <a:lnTo>
                  <a:pt x="597" y="1430"/>
                </a:lnTo>
                <a:lnTo>
                  <a:pt x="596" y="1431"/>
                </a:lnTo>
                <a:lnTo>
                  <a:pt x="596" y="1432"/>
                </a:lnTo>
                <a:lnTo>
                  <a:pt x="595" y="1432"/>
                </a:lnTo>
                <a:lnTo>
                  <a:pt x="595" y="1433"/>
                </a:lnTo>
                <a:lnTo>
                  <a:pt x="596" y="1434"/>
                </a:lnTo>
                <a:lnTo>
                  <a:pt x="596" y="1435"/>
                </a:lnTo>
                <a:lnTo>
                  <a:pt x="597" y="1436"/>
                </a:lnTo>
                <a:lnTo>
                  <a:pt x="597" y="1437"/>
                </a:lnTo>
                <a:lnTo>
                  <a:pt x="598" y="1439"/>
                </a:lnTo>
                <a:lnTo>
                  <a:pt x="599" y="1440"/>
                </a:lnTo>
                <a:lnTo>
                  <a:pt x="599" y="1442"/>
                </a:lnTo>
                <a:lnTo>
                  <a:pt x="599" y="1444"/>
                </a:lnTo>
                <a:lnTo>
                  <a:pt x="599" y="1447"/>
                </a:lnTo>
                <a:lnTo>
                  <a:pt x="597" y="1449"/>
                </a:lnTo>
                <a:lnTo>
                  <a:pt x="596" y="1451"/>
                </a:lnTo>
                <a:lnTo>
                  <a:pt x="594" y="1452"/>
                </a:lnTo>
                <a:lnTo>
                  <a:pt x="591" y="1453"/>
                </a:lnTo>
                <a:lnTo>
                  <a:pt x="589" y="1454"/>
                </a:lnTo>
                <a:lnTo>
                  <a:pt x="587" y="1454"/>
                </a:lnTo>
                <a:lnTo>
                  <a:pt x="583" y="1453"/>
                </a:lnTo>
                <a:lnTo>
                  <a:pt x="579" y="1454"/>
                </a:lnTo>
                <a:lnTo>
                  <a:pt x="577" y="1454"/>
                </a:lnTo>
                <a:lnTo>
                  <a:pt x="575" y="1456"/>
                </a:lnTo>
                <a:lnTo>
                  <a:pt x="574" y="1457"/>
                </a:lnTo>
                <a:lnTo>
                  <a:pt x="571" y="1462"/>
                </a:lnTo>
                <a:lnTo>
                  <a:pt x="571" y="1462"/>
                </a:lnTo>
                <a:lnTo>
                  <a:pt x="568" y="1466"/>
                </a:lnTo>
                <a:lnTo>
                  <a:pt x="567" y="1468"/>
                </a:lnTo>
                <a:lnTo>
                  <a:pt x="565" y="1471"/>
                </a:lnTo>
                <a:lnTo>
                  <a:pt x="564" y="1472"/>
                </a:lnTo>
                <a:lnTo>
                  <a:pt x="564" y="1472"/>
                </a:lnTo>
                <a:lnTo>
                  <a:pt x="564" y="1473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4"/>
                </a:lnTo>
                <a:lnTo>
                  <a:pt x="563" y="1475"/>
                </a:lnTo>
                <a:lnTo>
                  <a:pt x="563" y="1476"/>
                </a:lnTo>
                <a:lnTo>
                  <a:pt x="563" y="1476"/>
                </a:lnTo>
                <a:lnTo>
                  <a:pt x="563" y="1479"/>
                </a:lnTo>
                <a:lnTo>
                  <a:pt x="563" y="1479"/>
                </a:lnTo>
                <a:lnTo>
                  <a:pt x="563" y="1480"/>
                </a:lnTo>
                <a:lnTo>
                  <a:pt x="563" y="1482"/>
                </a:lnTo>
                <a:lnTo>
                  <a:pt x="563" y="1483"/>
                </a:lnTo>
                <a:lnTo>
                  <a:pt x="564" y="1484"/>
                </a:lnTo>
                <a:lnTo>
                  <a:pt x="567" y="1487"/>
                </a:lnTo>
                <a:lnTo>
                  <a:pt x="567" y="1488"/>
                </a:lnTo>
                <a:lnTo>
                  <a:pt x="572" y="1490"/>
                </a:lnTo>
                <a:lnTo>
                  <a:pt x="574" y="1492"/>
                </a:lnTo>
                <a:lnTo>
                  <a:pt x="581" y="1501"/>
                </a:lnTo>
                <a:lnTo>
                  <a:pt x="582" y="1507"/>
                </a:lnTo>
                <a:lnTo>
                  <a:pt x="582" y="1510"/>
                </a:lnTo>
                <a:lnTo>
                  <a:pt x="582" y="1512"/>
                </a:lnTo>
                <a:lnTo>
                  <a:pt x="582" y="1515"/>
                </a:lnTo>
                <a:lnTo>
                  <a:pt x="582" y="1516"/>
                </a:lnTo>
                <a:lnTo>
                  <a:pt x="581" y="1516"/>
                </a:lnTo>
                <a:lnTo>
                  <a:pt x="574" y="1519"/>
                </a:lnTo>
                <a:lnTo>
                  <a:pt x="571" y="1520"/>
                </a:lnTo>
                <a:lnTo>
                  <a:pt x="569" y="1522"/>
                </a:lnTo>
                <a:lnTo>
                  <a:pt x="566" y="1524"/>
                </a:lnTo>
                <a:lnTo>
                  <a:pt x="561" y="1529"/>
                </a:lnTo>
                <a:lnTo>
                  <a:pt x="556" y="1530"/>
                </a:lnTo>
                <a:lnTo>
                  <a:pt x="555" y="1528"/>
                </a:lnTo>
                <a:lnTo>
                  <a:pt x="546" y="1531"/>
                </a:lnTo>
                <a:lnTo>
                  <a:pt x="542" y="1527"/>
                </a:lnTo>
                <a:lnTo>
                  <a:pt x="538" y="1523"/>
                </a:lnTo>
                <a:lnTo>
                  <a:pt x="538" y="1527"/>
                </a:lnTo>
                <a:lnTo>
                  <a:pt x="538" y="1531"/>
                </a:lnTo>
                <a:lnTo>
                  <a:pt x="535" y="1531"/>
                </a:lnTo>
                <a:lnTo>
                  <a:pt x="535" y="1534"/>
                </a:lnTo>
                <a:lnTo>
                  <a:pt x="534" y="1534"/>
                </a:lnTo>
                <a:lnTo>
                  <a:pt x="532" y="1534"/>
                </a:lnTo>
                <a:lnTo>
                  <a:pt x="530" y="1534"/>
                </a:lnTo>
                <a:lnTo>
                  <a:pt x="530" y="1534"/>
                </a:lnTo>
                <a:lnTo>
                  <a:pt x="527" y="1531"/>
                </a:lnTo>
                <a:lnTo>
                  <a:pt x="527" y="1527"/>
                </a:lnTo>
                <a:lnTo>
                  <a:pt x="531" y="1523"/>
                </a:lnTo>
                <a:lnTo>
                  <a:pt x="531" y="1523"/>
                </a:lnTo>
                <a:close/>
                <a:moveTo>
                  <a:pt x="483" y="1575"/>
                </a:moveTo>
                <a:lnTo>
                  <a:pt x="483" y="1579"/>
                </a:lnTo>
                <a:lnTo>
                  <a:pt x="487" y="1575"/>
                </a:lnTo>
                <a:lnTo>
                  <a:pt x="491" y="1571"/>
                </a:lnTo>
                <a:lnTo>
                  <a:pt x="487" y="1571"/>
                </a:lnTo>
                <a:lnTo>
                  <a:pt x="483" y="1575"/>
                </a:lnTo>
                <a:lnTo>
                  <a:pt x="483" y="1575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id="{56339C2A-548D-9395-0F26-AC3B1E352377}"/>
              </a:ext>
            </a:extLst>
          </p:cNvPr>
          <p:cNvSpPr>
            <a:spLocks/>
          </p:cNvSpPr>
          <p:nvPr/>
        </p:nvSpPr>
        <p:spPr bwMode="auto">
          <a:xfrm>
            <a:off x="3207476" y="5211833"/>
            <a:ext cx="1099221" cy="884866"/>
          </a:xfrm>
          <a:custGeom>
            <a:avLst/>
            <a:gdLst>
              <a:gd name="T0" fmla="*/ 500 w 541"/>
              <a:gd name="T1" fmla="*/ 0 h 442"/>
              <a:gd name="T2" fmla="*/ 510 w 541"/>
              <a:gd name="T3" fmla="*/ 2 h 442"/>
              <a:gd name="T4" fmla="*/ 531 w 541"/>
              <a:gd name="T5" fmla="*/ 85 h 442"/>
              <a:gd name="T6" fmla="*/ 530 w 541"/>
              <a:gd name="T7" fmla="*/ 145 h 442"/>
              <a:gd name="T8" fmla="*/ 507 w 541"/>
              <a:gd name="T9" fmla="*/ 203 h 442"/>
              <a:gd name="T10" fmla="*/ 479 w 541"/>
              <a:gd name="T11" fmla="*/ 276 h 442"/>
              <a:gd name="T12" fmla="*/ 458 w 541"/>
              <a:gd name="T13" fmla="*/ 332 h 442"/>
              <a:gd name="T14" fmla="*/ 423 w 541"/>
              <a:gd name="T15" fmla="*/ 364 h 442"/>
              <a:gd name="T16" fmla="*/ 396 w 541"/>
              <a:gd name="T17" fmla="*/ 377 h 442"/>
              <a:gd name="T18" fmla="*/ 370 w 541"/>
              <a:gd name="T19" fmla="*/ 398 h 442"/>
              <a:gd name="T20" fmla="*/ 345 w 541"/>
              <a:gd name="T21" fmla="*/ 402 h 442"/>
              <a:gd name="T22" fmla="*/ 321 w 541"/>
              <a:gd name="T23" fmla="*/ 417 h 442"/>
              <a:gd name="T24" fmla="*/ 289 w 541"/>
              <a:gd name="T25" fmla="*/ 406 h 442"/>
              <a:gd name="T26" fmla="*/ 270 w 541"/>
              <a:gd name="T27" fmla="*/ 425 h 442"/>
              <a:gd name="T28" fmla="*/ 249 w 541"/>
              <a:gd name="T29" fmla="*/ 427 h 442"/>
              <a:gd name="T30" fmla="*/ 219 w 541"/>
              <a:gd name="T31" fmla="*/ 437 h 442"/>
              <a:gd name="T32" fmla="*/ 194 w 541"/>
              <a:gd name="T33" fmla="*/ 433 h 442"/>
              <a:gd name="T34" fmla="*/ 150 w 541"/>
              <a:gd name="T35" fmla="*/ 411 h 442"/>
              <a:gd name="T36" fmla="*/ 64 w 541"/>
              <a:gd name="T37" fmla="*/ 286 h 442"/>
              <a:gd name="T38" fmla="*/ 46 w 541"/>
              <a:gd name="T39" fmla="*/ 242 h 442"/>
              <a:gd name="T40" fmla="*/ 11 w 541"/>
              <a:gd name="T41" fmla="*/ 169 h 442"/>
              <a:gd name="T42" fmla="*/ 40 w 541"/>
              <a:gd name="T43" fmla="*/ 84 h 442"/>
              <a:gd name="T44" fmla="*/ 53 w 541"/>
              <a:gd name="T45" fmla="*/ 93 h 442"/>
              <a:gd name="T46" fmla="*/ 57 w 541"/>
              <a:gd name="T47" fmla="*/ 106 h 442"/>
              <a:gd name="T48" fmla="*/ 71 w 541"/>
              <a:gd name="T49" fmla="*/ 104 h 442"/>
              <a:gd name="T50" fmla="*/ 84 w 541"/>
              <a:gd name="T51" fmla="*/ 113 h 442"/>
              <a:gd name="T52" fmla="*/ 98 w 541"/>
              <a:gd name="T53" fmla="*/ 150 h 442"/>
              <a:gd name="T54" fmla="*/ 113 w 541"/>
              <a:gd name="T55" fmla="*/ 144 h 442"/>
              <a:gd name="T56" fmla="*/ 154 w 541"/>
              <a:gd name="T57" fmla="*/ 144 h 442"/>
              <a:gd name="T58" fmla="*/ 174 w 541"/>
              <a:gd name="T59" fmla="*/ 154 h 442"/>
              <a:gd name="T60" fmla="*/ 189 w 541"/>
              <a:gd name="T61" fmla="*/ 144 h 442"/>
              <a:gd name="T62" fmla="*/ 206 w 541"/>
              <a:gd name="T63" fmla="*/ 139 h 442"/>
              <a:gd name="T64" fmla="*/ 217 w 541"/>
              <a:gd name="T65" fmla="*/ 134 h 442"/>
              <a:gd name="T66" fmla="*/ 224 w 541"/>
              <a:gd name="T67" fmla="*/ 129 h 442"/>
              <a:gd name="T68" fmla="*/ 231 w 541"/>
              <a:gd name="T69" fmla="*/ 122 h 442"/>
              <a:gd name="T70" fmla="*/ 236 w 541"/>
              <a:gd name="T71" fmla="*/ 116 h 442"/>
              <a:gd name="T72" fmla="*/ 239 w 541"/>
              <a:gd name="T73" fmla="*/ 109 h 442"/>
              <a:gd name="T74" fmla="*/ 252 w 541"/>
              <a:gd name="T75" fmla="*/ 141 h 442"/>
              <a:gd name="T76" fmla="*/ 259 w 541"/>
              <a:gd name="T77" fmla="*/ 151 h 442"/>
              <a:gd name="T78" fmla="*/ 287 w 541"/>
              <a:gd name="T79" fmla="*/ 193 h 442"/>
              <a:gd name="T80" fmla="*/ 285 w 541"/>
              <a:gd name="T81" fmla="*/ 209 h 442"/>
              <a:gd name="T82" fmla="*/ 291 w 541"/>
              <a:gd name="T83" fmla="*/ 222 h 442"/>
              <a:gd name="T84" fmla="*/ 302 w 541"/>
              <a:gd name="T85" fmla="*/ 222 h 442"/>
              <a:gd name="T86" fmla="*/ 311 w 541"/>
              <a:gd name="T87" fmla="*/ 220 h 442"/>
              <a:gd name="T88" fmla="*/ 319 w 541"/>
              <a:gd name="T89" fmla="*/ 217 h 442"/>
              <a:gd name="T90" fmla="*/ 327 w 541"/>
              <a:gd name="T91" fmla="*/ 217 h 442"/>
              <a:gd name="T92" fmla="*/ 335 w 541"/>
              <a:gd name="T93" fmla="*/ 211 h 442"/>
              <a:gd name="T94" fmla="*/ 344 w 541"/>
              <a:gd name="T95" fmla="*/ 200 h 442"/>
              <a:gd name="T96" fmla="*/ 355 w 541"/>
              <a:gd name="T97" fmla="*/ 193 h 442"/>
              <a:gd name="T98" fmla="*/ 371 w 541"/>
              <a:gd name="T99" fmla="*/ 182 h 442"/>
              <a:gd name="T100" fmla="*/ 374 w 541"/>
              <a:gd name="T101" fmla="*/ 169 h 442"/>
              <a:gd name="T102" fmla="*/ 372 w 541"/>
              <a:gd name="T103" fmla="*/ 150 h 442"/>
              <a:gd name="T104" fmla="*/ 374 w 541"/>
              <a:gd name="T105" fmla="*/ 136 h 442"/>
              <a:gd name="T106" fmla="*/ 365 w 541"/>
              <a:gd name="T107" fmla="*/ 127 h 442"/>
              <a:gd name="T108" fmla="*/ 341 w 541"/>
              <a:gd name="T109" fmla="*/ 72 h 442"/>
              <a:gd name="T110" fmla="*/ 367 w 541"/>
              <a:gd name="T111" fmla="*/ 52 h 442"/>
              <a:gd name="T112" fmla="*/ 433 w 541"/>
              <a:gd name="T113" fmla="*/ 34 h 442"/>
              <a:gd name="T114" fmla="*/ 447 w 541"/>
              <a:gd name="T115" fmla="*/ 26 h 442"/>
              <a:gd name="T116" fmla="*/ 456 w 541"/>
              <a:gd name="T117" fmla="*/ 15 h 442"/>
              <a:gd name="T118" fmla="*/ 465 w 541"/>
              <a:gd name="T119" fmla="*/ 10 h 442"/>
              <a:gd name="T120" fmla="*/ 469 w 541"/>
              <a:gd name="T121" fmla="*/ 3 h 442"/>
              <a:gd name="T122" fmla="*/ 477 w 541"/>
              <a:gd name="T123" fmla="*/ 1 h 442"/>
              <a:gd name="T124" fmla="*/ 485 w 541"/>
              <a:gd name="T125" fmla="*/ 1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1" h="442">
                <a:moveTo>
                  <a:pt x="492" y="0"/>
                </a:move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1"/>
                </a:lnTo>
                <a:lnTo>
                  <a:pt x="493" y="0"/>
                </a:lnTo>
                <a:lnTo>
                  <a:pt x="493" y="0"/>
                </a:lnTo>
                <a:lnTo>
                  <a:pt x="493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4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0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5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0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0"/>
                </a:lnTo>
                <a:lnTo>
                  <a:pt x="499" y="0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499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0"/>
                </a:lnTo>
                <a:lnTo>
                  <a:pt x="500" y="1"/>
                </a:lnTo>
                <a:lnTo>
                  <a:pt x="500" y="1"/>
                </a:lnTo>
                <a:lnTo>
                  <a:pt x="500" y="0"/>
                </a:lnTo>
                <a:lnTo>
                  <a:pt x="501" y="0"/>
                </a:lnTo>
                <a:lnTo>
                  <a:pt x="501" y="0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1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2" y="2"/>
                </a:lnTo>
                <a:lnTo>
                  <a:pt x="502" y="1"/>
                </a:lnTo>
                <a:lnTo>
                  <a:pt x="502" y="1"/>
                </a:lnTo>
                <a:lnTo>
                  <a:pt x="502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3" y="1"/>
                </a:lnTo>
                <a:lnTo>
                  <a:pt x="504" y="1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2"/>
                </a:lnTo>
                <a:lnTo>
                  <a:pt x="504" y="1"/>
                </a:lnTo>
                <a:lnTo>
                  <a:pt x="505" y="1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2"/>
                </a:lnTo>
                <a:lnTo>
                  <a:pt x="505" y="3"/>
                </a:lnTo>
                <a:lnTo>
                  <a:pt x="505" y="3"/>
                </a:lnTo>
                <a:lnTo>
                  <a:pt x="506" y="3"/>
                </a:lnTo>
                <a:lnTo>
                  <a:pt x="506" y="3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6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7" y="2"/>
                </a:lnTo>
                <a:lnTo>
                  <a:pt x="508" y="2"/>
                </a:lnTo>
                <a:lnTo>
                  <a:pt x="508" y="2"/>
                </a:lnTo>
                <a:lnTo>
                  <a:pt x="508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2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09" y="1"/>
                </a:lnTo>
                <a:lnTo>
                  <a:pt x="510" y="1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0" y="2"/>
                </a:lnTo>
                <a:lnTo>
                  <a:pt x="511" y="2"/>
                </a:lnTo>
                <a:lnTo>
                  <a:pt x="511" y="2"/>
                </a:lnTo>
                <a:lnTo>
                  <a:pt x="511" y="2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3"/>
                </a:lnTo>
                <a:lnTo>
                  <a:pt x="511" y="4"/>
                </a:lnTo>
                <a:lnTo>
                  <a:pt x="512" y="4"/>
                </a:lnTo>
                <a:lnTo>
                  <a:pt x="513" y="5"/>
                </a:lnTo>
                <a:lnTo>
                  <a:pt x="513" y="5"/>
                </a:lnTo>
                <a:lnTo>
                  <a:pt x="513" y="5"/>
                </a:lnTo>
                <a:lnTo>
                  <a:pt x="514" y="5"/>
                </a:lnTo>
                <a:lnTo>
                  <a:pt x="514" y="5"/>
                </a:lnTo>
                <a:lnTo>
                  <a:pt x="514" y="6"/>
                </a:lnTo>
                <a:lnTo>
                  <a:pt x="514" y="7"/>
                </a:lnTo>
                <a:lnTo>
                  <a:pt x="514" y="10"/>
                </a:lnTo>
                <a:lnTo>
                  <a:pt x="514" y="12"/>
                </a:lnTo>
                <a:lnTo>
                  <a:pt x="515" y="14"/>
                </a:lnTo>
                <a:lnTo>
                  <a:pt x="516" y="15"/>
                </a:lnTo>
                <a:lnTo>
                  <a:pt x="516" y="16"/>
                </a:lnTo>
                <a:lnTo>
                  <a:pt x="516" y="17"/>
                </a:lnTo>
                <a:lnTo>
                  <a:pt x="517" y="19"/>
                </a:lnTo>
                <a:lnTo>
                  <a:pt x="517" y="19"/>
                </a:lnTo>
                <a:lnTo>
                  <a:pt x="518" y="21"/>
                </a:lnTo>
                <a:lnTo>
                  <a:pt x="518" y="21"/>
                </a:lnTo>
                <a:lnTo>
                  <a:pt x="518" y="22"/>
                </a:lnTo>
                <a:lnTo>
                  <a:pt x="518" y="25"/>
                </a:lnTo>
                <a:lnTo>
                  <a:pt x="519" y="25"/>
                </a:lnTo>
                <a:lnTo>
                  <a:pt x="522" y="26"/>
                </a:lnTo>
                <a:lnTo>
                  <a:pt x="522" y="28"/>
                </a:lnTo>
                <a:lnTo>
                  <a:pt x="522" y="29"/>
                </a:lnTo>
                <a:lnTo>
                  <a:pt x="521" y="30"/>
                </a:lnTo>
                <a:lnTo>
                  <a:pt x="521" y="31"/>
                </a:lnTo>
                <a:lnTo>
                  <a:pt x="520" y="32"/>
                </a:lnTo>
                <a:lnTo>
                  <a:pt x="520" y="33"/>
                </a:lnTo>
                <a:lnTo>
                  <a:pt x="520" y="34"/>
                </a:lnTo>
                <a:lnTo>
                  <a:pt x="520" y="35"/>
                </a:lnTo>
                <a:lnTo>
                  <a:pt x="520" y="38"/>
                </a:lnTo>
                <a:lnTo>
                  <a:pt x="520" y="40"/>
                </a:lnTo>
                <a:lnTo>
                  <a:pt x="520" y="41"/>
                </a:lnTo>
                <a:lnTo>
                  <a:pt x="520" y="42"/>
                </a:lnTo>
                <a:lnTo>
                  <a:pt x="520" y="43"/>
                </a:lnTo>
                <a:lnTo>
                  <a:pt x="520" y="44"/>
                </a:lnTo>
                <a:lnTo>
                  <a:pt x="520" y="45"/>
                </a:lnTo>
                <a:lnTo>
                  <a:pt x="521" y="45"/>
                </a:lnTo>
                <a:lnTo>
                  <a:pt x="521" y="47"/>
                </a:lnTo>
                <a:lnTo>
                  <a:pt x="521" y="47"/>
                </a:lnTo>
                <a:lnTo>
                  <a:pt x="523" y="49"/>
                </a:lnTo>
                <a:lnTo>
                  <a:pt x="524" y="49"/>
                </a:lnTo>
                <a:lnTo>
                  <a:pt x="525" y="50"/>
                </a:lnTo>
                <a:lnTo>
                  <a:pt x="527" y="51"/>
                </a:lnTo>
                <a:lnTo>
                  <a:pt x="530" y="54"/>
                </a:lnTo>
                <a:lnTo>
                  <a:pt x="529" y="57"/>
                </a:lnTo>
                <a:lnTo>
                  <a:pt x="528" y="59"/>
                </a:lnTo>
                <a:lnTo>
                  <a:pt x="527" y="61"/>
                </a:lnTo>
                <a:lnTo>
                  <a:pt x="527" y="61"/>
                </a:lnTo>
                <a:lnTo>
                  <a:pt x="527" y="62"/>
                </a:lnTo>
                <a:lnTo>
                  <a:pt x="527" y="62"/>
                </a:lnTo>
                <a:lnTo>
                  <a:pt x="527" y="63"/>
                </a:lnTo>
                <a:lnTo>
                  <a:pt x="527" y="64"/>
                </a:lnTo>
                <a:lnTo>
                  <a:pt x="527" y="65"/>
                </a:lnTo>
                <a:lnTo>
                  <a:pt x="527" y="67"/>
                </a:lnTo>
                <a:lnTo>
                  <a:pt x="527" y="70"/>
                </a:lnTo>
                <a:lnTo>
                  <a:pt x="527" y="71"/>
                </a:lnTo>
                <a:lnTo>
                  <a:pt x="527" y="72"/>
                </a:lnTo>
                <a:lnTo>
                  <a:pt x="527" y="72"/>
                </a:lnTo>
                <a:lnTo>
                  <a:pt x="528" y="73"/>
                </a:lnTo>
                <a:lnTo>
                  <a:pt x="529" y="73"/>
                </a:lnTo>
                <a:lnTo>
                  <a:pt x="529" y="74"/>
                </a:lnTo>
                <a:lnTo>
                  <a:pt x="529" y="74"/>
                </a:lnTo>
                <a:lnTo>
                  <a:pt x="530" y="78"/>
                </a:lnTo>
                <a:lnTo>
                  <a:pt x="530" y="81"/>
                </a:lnTo>
                <a:lnTo>
                  <a:pt x="531" y="81"/>
                </a:lnTo>
                <a:lnTo>
                  <a:pt x="531" y="81"/>
                </a:lnTo>
                <a:lnTo>
                  <a:pt x="531" y="83"/>
                </a:lnTo>
                <a:lnTo>
                  <a:pt x="531" y="85"/>
                </a:lnTo>
                <a:lnTo>
                  <a:pt x="532" y="86"/>
                </a:lnTo>
                <a:lnTo>
                  <a:pt x="532" y="86"/>
                </a:lnTo>
                <a:lnTo>
                  <a:pt x="532" y="88"/>
                </a:lnTo>
                <a:lnTo>
                  <a:pt x="532" y="88"/>
                </a:lnTo>
                <a:lnTo>
                  <a:pt x="532" y="88"/>
                </a:lnTo>
                <a:lnTo>
                  <a:pt x="533" y="88"/>
                </a:lnTo>
                <a:lnTo>
                  <a:pt x="533" y="88"/>
                </a:lnTo>
                <a:lnTo>
                  <a:pt x="534" y="90"/>
                </a:lnTo>
                <a:lnTo>
                  <a:pt x="535" y="90"/>
                </a:lnTo>
                <a:lnTo>
                  <a:pt x="535" y="90"/>
                </a:lnTo>
                <a:lnTo>
                  <a:pt x="536" y="90"/>
                </a:lnTo>
                <a:lnTo>
                  <a:pt x="536" y="90"/>
                </a:lnTo>
                <a:lnTo>
                  <a:pt x="536" y="90"/>
                </a:lnTo>
                <a:lnTo>
                  <a:pt x="537" y="90"/>
                </a:lnTo>
                <a:lnTo>
                  <a:pt x="537" y="91"/>
                </a:lnTo>
                <a:lnTo>
                  <a:pt x="538" y="92"/>
                </a:lnTo>
                <a:lnTo>
                  <a:pt x="538" y="92"/>
                </a:lnTo>
                <a:lnTo>
                  <a:pt x="538" y="92"/>
                </a:lnTo>
                <a:lnTo>
                  <a:pt x="539" y="92"/>
                </a:lnTo>
                <a:lnTo>
                  <a:pt x="540" y="93"/>
                </a:lnTo>
                <a:lnTo>
                  <a:pt x="540" y="93"/>
                </a:lnTo>
                <a:lnTo>
                  <a:pt x="540" y="94"/>
                </a:lnTo>
                <a:lnTo>
                  <a:pt x="540" y="95"/>
                </a:lnTo>
                <a:lnTo>
                  <a:pt x="541" y="100"/>
                </a:lnTo>
                <a:lnTo>
                  <a:pt x="541" y="101"/>
                </a:lnTo>
                <a:lnTo>
                  <a:pt x="541" y="101"/>
                </a:lnTo>
                <a:lnTo>
                  <a:pt x="541" y="101"/>
                </a:lnTo>
                <a:lnTo>
                  <a:pt x="541" y="102"/>
                </a:lnTo>
                <a:lnTo>
                  <a:pt x="541" y="103"/>
                </a:lnTo>
                <a:lnTo>
                  <a:pt x="541" y="104"/>
                </a:lnTo>
                <a:lnTo>
                  <a:pt x="541" y="105"/>
                </a:lnTo>
                <a:lnTo>
                  <a:pt x="541" y="105"/>
                </a:lnTo>
                <a:lnTo>
                  <a:pt x="541" y="105"/>
                </a:lnTo>
                <a:lnTo>
                  <a:pt x="541" y="107"/>
                </a:lnTo>
                <a:lnTo>
                  <a:pt x="541" y="107"/>
                </a:lnTo>
                <a:lnTo>
                  <a:pt x="540" y="108"/>
                </a:lnTo>
                <a:lnTo>
                  <a:pt x="539" y="109"/>
                </a:lnTo>
                <a:lnTo>
                  <a:pt x="539" y="109"/>
                </a:lnTo>
                <a:lnTo>
                  <a:pt x="539" y="110"/>
                </a:lnTo>
                <a:lnTo>
                  <a:pt x="538" y="110"/>
                </a:lnTo>
                <a:lnTo>
                  <a:pt x="538" y="111"/>
                </a:lnTo>
                <a:lnTo>
                  <a:pt x="538" y="111"/>
                </a:lnTo>
                <a:lnTo>
                  <a:pt x="537" y="113"/>
                </a:lnTo>
                <a:lnTo>
                  <a:pt x="537" y="113"/>
                </a:lnTo>
                <a:lnTo>
                  <a:pt x="537" y="113"/>
                </a:lnTo>
                <a:lnTo>
                  <a:pt x="534" y="115"/>
                </a:lnTo>
                <a:lnTo>
                  <a:pt x="534" y="116"/>
                </a:lnTo>
                <a:lnTo>
                  <a:pt x="532" y="117"/>
                </a:lnTo>
                <a:lnTo>
                  <a:pt x="531" y="118"/>
                </a:lnTo>
                <a:lnTo>
                  <a:pt x="530" y="118"/>
                </a:lnTo>
                <a:lnTo>
                  <a:pt x="529" y="118"/>
                </a:lnTo>
                <a:lnTo>
                  <a:pt x="529" y="119"/>
                </a:lnTo>
                <a:lnTo>
                  <a:pt x="528" y="119"/>
                </a:lnTo>
                <a:lnTo>
                  <a:pt x="528" y="119"/>
                </a:lnTo>
                <a:lnTo>
                  <a:pt x="527" y="120"/>
                </a:lnTo>
                <a:lnTo>
                  <a:pt x="527" y="121"/>
                </a:lnTo>
                <a:lnTo>
                  <a:pt x="527" y="121"/>
                </a:lnTo>
                <a:lnTo>
                  <a:pt x="527" y="122"/>
                </a:lnTo>
                <a:lnTo>
                  <a:pt x="527" y="123"/>
                </a:lnTo>
                <a:lnTo>
                  <a:pt x="527" y="125"/>
                </a:lnTo>
                <a:lnTo>
                  <a:pt x="526" y="127"/>
                </a:lnTo>
                <a:lnTo>
                  <a:pt x="526" y="127"/>
                </a:lnTo>
                <a:lnTo>
                  <a:pt x="525" y="127"/>
                </a:lnTo>
                <a:lnTo>
                  <a:pt x="525" y="127"/>
                </a:lnTo>
                <a:lnTo>
                  <a:pt x="523" y="128"/>
                </a:lnTo>
                <a:lnTo>
                  <a:pt x="523" y="129"/>
                </a:lnTo>
                <a:lnTo>
                  <a:pt x="522" y="129"/>
                </a:lnTo>
                <a:lnTo>
                  <a:pt x="522" y="131"/>
                </a:lnTo>
                <a:lnTo>
                  <a:pt x="522" y="131"/>
                </a:lnTo>
                <a:lnTo>
                  <a:pt x="522" y="131"/>
                </a:lnTo>
                <a:lnTo>
                  <a:pt x="522" y="132"/>
                </a:lnTo>
                <a:lnTo>
                  <a:pt x="523" y="132"/>
                </a:lnTo>
                <a:lnTo>
                  <a:pt x="523" y="133"/>
                </a:lnTo>
                <a:lnTo>
                  <a:pt x="525" y="134"/>
                </a:lnTo>
                <a:lnTo>
                  <a:pt x="525" y="134"/>
                </a:lnTo>
                <a:lnTo>
                  <a:pt x="526" y="134"/>
                </a:lnTo>
                <a:lnTo>
                  <a:pt x="526" y="134"/>
                </a:lnTo>
                <a:lnTo>
                  <a:pt x="527" y="134"/>
                </a:lnTo>
                <a:lnTo>
                  <a:pt x="529" y="135"/>
                </a:lnTo>
                <a:lnTo>
                  <a:pt x="529" y="135"/>
                </a:lnTo>
                <a:lnTo>
                  <a:pt x="529" y="135"/>
                </a:lnTo>
                <a:lnTo>
                  <a:pt x="530" y="136"/>
                </a:lnTo>
                <a:lnTo>
                  <a:pt x="532" y="137"/>
                </a:lnTo>
                <a:lnTo>
                  <a:pt x="532" y="139"/>
                </a:lnTo>
                <a:lnTo>
                  <a:pt x="532" y="139"/>
                </a:lnTo>
                <a:lnTo>
                  <a:pt x="532" y="139"/>
                </a:lnTo>
                <a:lnTo>
                  <a:pt x="532" y="140"/>
                </a:lnTo>
                <a:lnTo>
                  <a:pt x="532" y="142"/>
                </a:lnTo>
                <a:lnTo>
                  <a:pt x="532" y="143"/>
                </a:lnTo>
                <a:lnTo>
                  <a:pt x="532" y="143"/>
                </a:lnTo>
                <a:lnTo>
                  <a:pt x="530" y="145"/>
                </a:lnTo>
                <a:lnTo>
                  <a:pt x="530" y="145"/>
                </a:lnTo>
                <a:lnTo>
                  <a:pt x="530" y="145"/>
                </a:lnTo>
                <a:lnTo>
                  <a:pt x="531" y="146"/>
                </a:lnTo>
                <a:lnTo>
                  <a:pt x="531" y="146"/>
                </a:lnTo>
                <a:lnTo>
                  <a:pt x="533" y="147"/>
                </a:lnTo>
                <a:lnTo>
                  <a:pt x="533" y="148"/>
                </a:lnTo>
                <a:lnTo>
                  <a:pt x="533" y="148"/>
                </a:lnTo>
                <a:lnTo>
                  <a:pt x="534" y="148"/>
                </a:lnTo>
                <a:lnTo>
                  <a:pt x="534" y="148"/>
                </a:lnTo>
                <a:lnTo>
                  <a:pt x="534" y="149"/>
                </a:lnTo>
                <a:lnTo>
                  <a:pt x="534" y="149"/>
                </a:lnTo>
                <a:lnTo>
                  <a:pt x="534" y="149"/>
                </a:lnTo>
                <a:lnTo>
                  <a:pt x="534" y="150"/>
                </a:lnTo>
                <a:lnTo>
                  <a:pt x="533" y="150"/>
                </a:lnTo>
                <a:lnTo>
                  <a:pt x="533" y="150"/>
                </a:lnTo>
                <a:lnTo>
                  <a:pt x="533" y="150"/>
                </a:lnTo>
                <a:lnTo>
                  <a:pt x="532" y="150"/>
                </a:lnTo>
                <a:lnTo>
                  <a:pt x="532" y="151"/>
                </a:lnTo>
                <a:lnTo>
                  <a:pt x="532" y="151"/>
                </a:lnTo>
                <a:lnTo>
                  <a:pt x="532" y="151"/>
                </a:lnTo>
                <a:lnTo>
                  <a:pt x="531" y="152"/>
                </a:lnTo>
                <a:lnTo>
                  <a:pt x="530" y="152"/>
                </a:lnTo>
                <a:lnTo>
                  <a:pt x="530" y="152"/>
                </a:lnTo>
                <a:lnTo>
                  <a:pt x="530" y="153"/>
                </a:lnTo>
                <a:lnTo>
                  <a:pt x="530" y="153"/>
                </a:lnTo>
                <a:lnTo>
                  <a:pt x="530" y="153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4"/>
                </a:lnTo>
                <a:lnTo>
                  <a:pt x="528" y="155"/>
                </a:lnTo>
                <a:lnTo>
                  <a:pt x="528" y="155"/>
                </a:lnTo>
                <a:lnTo>
                  <a:pt x="528" y="156"/>
                </a:lnTo>
                <a:lnTo>
                  <a:pt x="528" y="157"/>
                </a:lnTo>
                <a:lnTo>
                  <a:pt x="528" y="157"/>
                </a:lnTo>
                <a:lnTo>
                  <a:pt x="527" y="158"/>
                </a:lnTo>
                <a:lnTo>
                  <a:pt x="527" y="158"/>
                </a:lnTo>
                <a:lnTo>
                  <a:pt x="527" y="159"/>
                </a:lnTo>
                <a:lnTo>
                  <a:pt x="527" y="159"/>
                </a:lnTo>
                <a:lnTo>
                  <a:pt x="527" y="159"/>
                </a:lnTo>
                <a:lnTo>
                  <a:pt x="527" y="160"/>
                </a:lnTo>
                <a:lnTo>
                  <a:pt x="527" y="160"/>
                </a:lnTo>
                <a:lnTo>
                  <a:pt x="526" y="158"/>
                </a:lnTo>
                <a:lnTo>
                  <a:pt x="526" y="158"/>
                </a:lnTo>
                <a:lnTo>
                  <a:pt x="526" y="159"/>
                </a:lnTo>
                <a:lnTo>
                  <a:pt x="526" y="159"/>
                </a:lnTo>
                <a:lnTo>
                  <a:pt x="525" y="159"/>
                </a:lnTo>
                <a:lnTo>
                  <a:pt x="525" y="160"/>
                </a:lnTo>
                <a:lnTo>
                  <a:pt x="525" y="160"/>
                </a:lnTo>
                <a:lnTo>
                  <a:pt x="525" y="161"/>
                </a:lnTo>
                <a:lnTo>
                  <a:pt x="524" y="161"/>
                </a:lnTo>
                <a:lnTo>
                  <a:pt x="524" y="161"/>
                </a:lnTo>
                <a:lnTo>
                  <a:pt x="522" y="160"/>
                </a:lnTo>
                <a:lnTo>
                  <a:pt x="522" y="161"/>
                </a:lnTo>
                <a:lnTo>
                  <a:pt x="522" y="162"/>
                </a:lnTo>
                <a:lnTo>
                  <a:pt x="522" y="164"/>
                </a:lnTo>
                <a:lnTo>
                  <a:pt x="522" y="165"/>
                </a:lnTo>
                <a:lnTo>
                  <a:pt x="521" y="167"/>
                </a:lnTo>
                <a:lnTo>
                  <a:pt x="520" y="169"/>
                </a:lnTo>
                <a:lnTo>
                  <a:pt x="520" y="170"/>
                </a:lnTo>
                <a:lnTo>
                  <a:pt x="520" y="170"/>
                </a:lnTo>
                <a:lnTo>
                  <a:pt x="518" y="174"/>
                </a:lnTo>
                <a:lnTo>
                  <a:pt x="518" y="174"/>
                </a:lnTo>
                <a:lnTo>
                  <a:pt x="516" y="177"/>
                </a:lnTo>
                <a:lnTo>
                  <a:pt x="514" y="179"/>
                </a:lnTo>
                <a:lnTo>
                  <a:pt x="514" y="179"/>
                </a:lnTo>
                <a:lnTo>
                  <a:pt x="514" y="180"/>
                </a:lnTo>
                <a:lnTo>
                  <a:pt x="514" y="180"/>
                </a:lnTo>
                <a:lnTo>
                  <a:pt x="514" y="181"/>
                </a:lnTo>
                <a:lnTo>
                  <a:pt x="513" y="182"/>
                </a:lnTo>
                <a:lnTo>
                  <a:pt x="513" y="182"/>
                </a:lnTo>
                <a:lnTo>
                  <a:pt x="512" y="183"/>
                </a:lnTo>
                <a:lnTo>
                  <a:pt x="512" y="184"/>
                </a:lnTo>
                <a:lnTo>
                  <a:pt x="512" y="184"/>
                </a:lnTo>
                <a:lnTo>
                  <a:pt x="512" y="185"/>
                </a:lnTo>
                <a:lnTo>
                  <a:pt x="511" y="187"/>
                </a:lnTo>
                <a:lnTo>
                  <a:pt x="512" y="189"/>
                </a:lnTo>
                <a:lnTo>
                  <a:pt x="512" y="189"/>
                </a:lnTo>
                <a:lnTo>
                  <a:pt x="512" y="190"/>
                </a:lnTo>
                <a:lnTo>
                  <a:pt x="511" y="191"/>
                </a:lnTo>
                <a:lnTo>
                  <a:pt x="511" y="191"/>
                </a:lnTo>
                <a:lnTo>
                  <a:pt x="511" y="192"/>
                </a:lnTo>
                <a:lnTo>
                  <a:pt x="509" y="195"/>
                </a:lnTo>
                <a:lnTo>
                  <a:pt x="509" y="196"/>
                </a:lnTo>
                <a:lnTo>
                  <a:pt x="509" y="196"/>
                </a:lnTo>
                <a:lnTo>
                  <a:pt x="509" y="198"/>
                </a:lnTo>
                <a:lnTo>
                  <a:pt x="508" y="199"/>
                </a:lnTo>
                <a:lnTo>
                  <a:pt x="508" y="199"/>
                </a:lnTo>
                <a:lnTo>
                  <a:pt x="508" y="200"/>
                </a:lnTo>
                <a:lnTo>
                  <a:pt x="507" y="201"/>
                </a:lnTo>
                <a:lnTo>
                  <a:pt x="507" y="203"/>
                </a:lnTo>
                <a:lnTo>
                  <a:pt x="507" y="203"/>
                </a:lnTo>
                <a:lnTo>
                  <a:pt x="507" y="204"/>
                </a:lnTo>
                <a:lnTo>
                  <a:pt x="507" y="204"/>
                </a:lnTo>
                <a:lnTo>
                  <a:pt x="507" y="206"/>
                </a:lnTo>
                <a:lnTo>
                  <a:pt x="506" y="207"/>
                </a:lnTo>
                <a:lnTo>
                  <a:pt x="505" y="209"/>
                </a:lnTo>
                <a:lnTo>
                  <a:pt x="505" y="209"/>
                </a:lnTo>
                <a:lnTo>
                  <a:pt x="505" y="214"/>
                </a:lnTo>
                <a:lnTo>
                  <a:pt x="505" y="215"/>
                </a:lnTo>
                <a:lnTo>
                  <a:pt x="505" y="217"/>
                </a:lnTo>
                <a:lnTo>
                  <a:pt x="505" y="218"/>
                </a:lnTo>
                <a:lnTo>
                  <a:pt x="505" y="220"/>
                </a:lnTo>
                <a:lnTo>
                  <a:pt x="505" y="223"/>
                </a:lnTo>
                <a:lnTo>
                  <a:pt x="504" y="224"/>
                </a:lnTo>
                <a:lnTo>
                  <a:pt x="504" y="225"/>
                </a:lnTo>
                <a:lnTo>
                  <a:pt x="504" y="225"/>
                </a:lnTo>
                <a:lnTo>
                  <a:pt x="504" y="226"/>
                </a:lnTo>
                <a:lnTo>
                  <a:pt x="503" y="227"/>
                </a:lnTo>
                <a:lnTo>
                  <a:pt x="503" y="227"/>
                </a:lnTo>
                <a:lnTo>
                  <a:pt x="503" y="228"/>
                </a:lnTo>
                <a:lnTo>
                  <a:pt x="503" y="228"/>
                </a:lnTo>
                <a:lnTo>
                  <a:pt x="503" y="228"/>
                </a:lnTo>
                <a:lnTo>
                  <a:pt x="503" y="229"/>
                </a:lnTo>
                <a:lnTo>
                  <a:pt x="503" y="229"/>
                </a:lnTo>
                <a:lnTo>
                  <a:pt x="503" y="229"/>
                </a:lnTo>
                <a:lnTo>
                  <a:pt x="502" y="230"/>
                </a:lnTo>
                <a:lnTo>
                  <a:pt x="502" y="230"/>
                </a:lnTo>
                <a:lnTo>
                  <a:pt x="502" y="230"/>
                </a:lnTo>
                <a:lnTo>
                  <a:pt x="502" y="231"/>
                </a:lnTo>
                <a:lnTo>
                  <a:pt x="501" y="231"/>
                </a:lnTo>
                <a:lnTo>
                  <a:pt x="500" y="232"/>
                </a:lnTo>
                <a:lnTo>
                  <a:pt x="500" y="232"/>
                </a:lnTo>
                <a:lnTo>
                  <a:pt x="500" y="232"/>
                </a:lnTo>
                <a:lnTo>
                  <a:pt x="499" y="232"/>
                </a:lnTo>
                <a:lnTo>
                  <a:pt x="498" y="232"/>
                </a:lnTo>
                <a:lnTo>
                  <a:pt x="497" y="232"/>
                </a:lnTo>
                <a:lnTo>
                  <a:pt x="496" y="233"/>
                </a:lnTo>
                <a:lnTo>
                  <a:pt x="495" y="234"/>
                </a:lnTo>
                <a:lnTo>
                  <a:pt x="493" y="235"/>
                </a:lnTo>
                <a:lnTo>
                  <a:pt x="492" y="237"/>
                </a:lnTo>
                <a:lnTo>
                  <a:pt x="491" y="239"/>
                </a:lnTo>
                <a:lnTo>
                  <a:pt x="491" y="242"/>
                </a:lnTo>
                <a:lnTo>
                  <a:pt x="491" y="244"/>
                </a:lnTo>
                <a:lnTo>
                  <a:pt x="491" y="244"/>
                </a:lnTo>
                <a:lnTo>
                  <a:pt x="492" y="246"/>
                </a:lnTo>
                <a:lnTo>
                  <a:pt x="492" y="246"/>
                </a:lnTo>
                <a:lnTo>
                  <a:pt x="493" y="247"/>
                </a:lnTo>
                <a:lnTo>
                  <a:pt x="493" y="248"/>
                </a:lnTo>
                <a:lnTo>
                  <a:pt x="494" y="249"/>
                </a:lnTo>
                <a:lnTo>
                  <a:pt x="494" y="249"/>
                </a:lnTo>
                <a:lnTo>
                  <a:pt x="495" y="250"/>
                </a:lnTo>
                <a:lnTo>
                  <a:pt x="495" y="250"/>
                </a:lnTo>
                <a:lnTo>
                  <a:pt x="495" y="251"/>
                </a:lnTo>
                <a:lnTo>
                  <a:pt x="497" y="253"/>
                </a:lnTo>
                <a:lnTo>
                  <a:pt x="498" y="254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5"/>
                </a:lnTo>
                <a:lnTo>
                  <a:pt x="498" y="257"/>
                </a:lnTo>
                <a:lnTo>
                  <a:pt x="498" y="257"/>
                </a:lnTo>
                <a:lnTo>
                  <a:pt x="498" y="257"/>
                </a:lnTo>
                <a:lnTo>
                  <a:pt x="498" y="258"/>
                </a:lnTo>
                <a:lnTo>
                  <a:pt x="498" y="258"/>
                </a:lnTo>
                <a:lnTo>
                  <a:pt x="497" y="260"/>
                </a:lnTo>
                <a:lnTo>
                  <a:pt x="497" y="260"/>
                </a:lnTo>
                <a:lnTo>
                  <a:pt x="497" y="260"/>
                </a:lnTo>
                <a:lnTo>
                  <a:pt x="497" y="262"/>
                </a:lnTo>
                <a:lnTo>
                  <a:pt x="497" y="262"/>
                </a:lnTo>
                <a:lnTo>
                  <a:pt x="497" y="262"/>
                </a:lnTo>
                <a:lnTo>
                  <a:pt x="496" y="263"/>
                </a:lnTo>
                <a:lnTo>
                  <a:pt x="495" y="264"/>
                </a:lnTo>
                <a:lnTo>
                  <a:pt x="493" y="265"/>
                </a:lnTo>
                <a:lnTo>
                  <a:pt x="493" y="265"/>
                </a:lnTo>
                <a:lnTo>
                  <a:pt x="491" y="266"/>
                </a:lnTo>
                <a:lnTo>
                  <a:pt x="488" y="266"/>
                </a:lnTo>
                <a:lnTo>
                  <a:pt x="488" y="267"/>
                </a:lnTo>
                <a:lnTo>
                  <a:pt x="487" y="268"/>
                </a:lnTo>
                <a:lnTo>
                  <a:pt x="487" y="269"/>
                </a:lnTo>
                <a:lnTo>
                  <a:pt x="486" y="270"/>
                </a:lnTo>
                <a:lnTo>
                  <a:pt x="486" y="270"/>
                </a:lnTo>
                <a:lnTo>
                  <a:pt x="486" y="271"/>
                </a:lnTo>
                <a:lnTo>
                  <a:pt x="486" y="272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5" y="274"/>
                </a:lnTo>
                <a:lnTo>
                  <a:pt x="484" y="275"/>
                </a:lnTo>
                <a:lnTo>
                  <a:pt x="482" y="275"/>
                </a:lnTo>
                <a:lnTo>
                  <a:pt x="480" y="275"/>
                </a:lnTo>
                <a:lnTo>
                  <a:pt x="479" y="276"/>
                </a:lnTo>
                <a:lnTo>
                  <a:pt x="479" y="276"/>
                </a:lnTo>
                <a:lnTo>
                  <a:pt x="479" y="279"/>
                </a:lnTo>
                <a:lnTo>
                  <a:pt x="479" y="279"/>
                </a:lnTo>
                <a:lnTo>
                  <a:pt x="477" y="280"/>
                </a:lnTo>
                <a:lnTo>
                  <a:pt x="476" y="282"/>
                </a:lnTo>
                <a:lnTo>
                  <a:pt x="475" y="282"/>
                </a:lnTo>
                <a:lnTo>
                  <a:pt x="475" y="282"/>
                </a:lnTo>
                <a:lnTo>
                  <a:pt x="475" y="282"/>
                </a:lnTo>
                <a:lnTo>
                  <a:pt x="474" y="282"/>
                </a:lnTo>
                <a:lnTo>
                  <a:pt x="473" y="282"/>
                </a:lnTo>
                <a:lnTo>
                  <a:pt x="472" y="283"/>
                </a:lnTo>
                <a:lnTo>
                  <a:pt x="472" y="283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4"/>
                </a:lnTo>
                <a:lnTo>
                  <a:pt x="472" y="285"/>
                </a:lnTo>
                <a:lnTo>
                  <a:pt x="472" y="285"/>
                </a:lnTo>
                <a:lnTo>
                  <a:pt x="471" y="285"/>
                </a:lnTo>
                <a:lnTo>
                  <a:pt x="471" y="286"/>
                </a:lnTo>
                <a:lnTo>
                  <a:pt x="471" y="286"/>
                </a:lnTo>
                <a:lnTo>
                  <a:pt x="471" y="287"/>
                </a:lnTo>
                <a:lnTo>
                  <a:pt x="471" y="287"/>
                </a:lnTo>
                <a:lnTo>
                  <a:pt x="471" y="288"/>
                </a:lnTo>
                <a:lnTo>
                  <a:pt x="471" y="288"/>
                </a:lnTo>
                <a:lnTo>
                  <a:pt x="471" y="289"/>
                </a:lnTo>
                <a:lnTo>
                  <a:pt x="470" y="290"/>
                </a:lnTo>
                <a:lnTo>
                  <a:pt x="470" y="290"/>
                </a:lnTo>
                <a:lnTo>
                  <a:pt x="470" y="291"/>
                </a:lnTo>
                <a:lnTo>
                  <a:pt x="470" y="291"/>
                </a:lnTo>
                <a:lnTo>
                  <a:pt x="470" y="292"/>
                </a:lnTo>
                <a:lnTo>
                  <a:pt x="471" y="293"/>
                </a:lnTo>
                <a:lnTo>
                  <a:pt x="471" y="294"/>
                </a:lnTo>
                <a:lnTo>
                  <a:pt x="471" y="294"/>
                </a:lnTo>
                <a:lnTo>
                  <a:pt x="472" y="295"/>
                </a:lnTo>
                <a:lnTo>
                  <a:pt x="472" y="296"/>
                </a:lnTo>
                <a:lnTo>
                  <a:pt x="472" y="296"/>
                </a:lnTo>
                <a:lnTo>
                  <a:pt x="473" y="296"/>
                </a:lnTo>
                <a:lnTo>
                  <a:pt x="473" y="297"/>
                </a:lnTo>
                <a:lnTo>
                  <a:pt x="474" y="300"/>
                </a:lnTo>
                <a:lnTo>
                  <a:pt x="474" y="300"/>
                </a:lnTo>
                <a:lnTo>
                  <a:pt x="474" y="301"/>
                </a:lnTo>
                <a:lnTo>
                  <a:pt x="474" y="301"/>
                </a:lnTo>
                <a:lnTo>
                  <a:pt x="473" y="302"/>
                </a:lnTo>
                <a:lnTo>
                  <a:pt x="473" y="303"/>
                </a:lnTo>
                <a:lnTo>
                  <a:pt x="473" y="304"/>
                </a:lnTo>
                <a:lnTo>
                  <a:pt x="473" y="306"/>
                </a:lnTo>
                <a:lnTo>
                  <a:pt x="473" y="307"/>
                </a:lnTo>
                <a:lnTo>
                  <a:pt x="473" y="309"/>
                </a:lnTo>
                <a:lnTo>
                  <a:pt x="474" y="312"/>
                </a:lnTo>
                <a:lnTo>
                  <a:pt x="474" y="315"/>
                </a:lnTo>
                <a:lnTo>
                  <a:pt x="473" y="315"/>
                </a:lnTo>
                <a:lnTo>
                  <a:pt x="473" y="315"/>
                </a:lnTo>
                <a:lnTo>
                  <a:pt x="472" y="317"/>
                </a:lnTo>
                <a:lnTo>
                  <a:pt x="471" y="318"/>
                </a:lnTo>
                <a:lnTo>
                  <a:pt x="469" y="319"/>
                </a:lnTo>
                <a:lnTo>
                  <a:pt x="467" y="320"/>
                </a:lnTo>
                <a:lnTo>
                  <a:pt x="466" y="320"/>
                </a:lnTo>
                <a:lnTo>
                  <a:pt x="466" y="320"/>
                </a:lnTo>
                <a:lnTo>
                  <a:pt x="465" y="320"/>
                </a:lnTo>
                <a:lnTo>
                  <a:pt x="463" y="320"/>
                </a:lnTo>
                <a:lnTo>
                  <a:pt x="462" y="320"/>
                </a:lnTo>
                <a:lnTo>
                  <a:pt x="462" y="320"/>
                </a:lnTo>
                <a:lnTo>
                  <a:pt x="462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1" y="320"/>
                </a:lnTo>
                <a:lnTo>
                  <a:pt x="460" y="320"/>
                </a:lnTo>
                <a:lnTo>
                  <a:pt x="459" y="320"/>
                </a:lnTo>
                <a:lnTo>
                  <a:pt x="458" y="320"/>
                </a:lnTo>
                <a:lnTo>
                  <a:pt x="458" y="320"/>
                </a:lnTo>
                <a:lnTo>
                  <a:pt x="456" y="320"/>
                </a:lnTo>
                <a:lnTo>
                  <a:pt x="456" y="321"/>
                </a:lnTo>
                <a:lnTo>
                  <a:pt x="456" y="322"/>
                </a:lnTo>
                <a:lnTo>
                  <a:pt x="455" y="324"/>
                </a:lnTo>
                <a:lnTo>
                  <a:pt x="455" y="325"/>
                </a:lnTo>
                <a:lnTo>
                  <a:pt x="455" y="325"/>
                </a:lnTo>
                <a:lnTo>
                  <a:pt x="455" y="326"/>
                </a:lnTo>
                <a:lnTo>
                  <a:pt x="455" y="327"/>
                </a:lnTo>
                <a:lnTo>
                  <a:pt x="455" y="327"/>
                </a:lnTo>
                <a:lnTo>
                  <a:pt x="456" y="328"/>
                </a:lnTo>
                <a:lnTo>
                  <a:pt x="456" y="329"/>
                </a:lnTo>
                <a:lnTo>
                  <a:pt x="457" y="330"/>
                </a:lnTo>
                <a:lnTo>
                  <a:pt x="457" y="331"/>
                </a:lnTo>
                <a:lnTo>
                  <a:pt x="457" y="331"/>
                </a:lnTo>
                <a:lnTo>
                  <a:pt x="457" y="331"/>
                </a:lnTo>
                <a:lnTo>
                  <a:pt x="457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2"/>
                </a:lnTo>
                <a:lnTo>
                  <a:pt x="458" y="333"/>
                </a:lnTo>
                <a:lnTo>
                  <a:pt x="458" y="333"/>
                </a:lnTo>
                <a:lnTo>
                  <a:pt x="459" y="333"/>
                </a:lnTo>
                <a:lnTo>
                  <a:pt x="459" y="333"/>
                </a:lnTo>
                <a:lnTo>
                  <a:pt x="459" y="333"/>
                </a:lnTo>
                <a:lnTo>
                  <a:pt x="460" y="334"/>
                </a:lnTo>
                <a:lnTo>
                  <a:pt x="460" y="334"/>
                </a:lnTo>
                <a:lnTo>
                  <a:pt x="461" y="335"/>
                </a:lnTo>
                <a:lnTo>
                  <a:pt x="461" y="335"/>
                </a:lnTo>
                <a:lnTo>
                  <a:pt x="462" y="336"/>
                </a:lnTo>
                <a:lnTo>
                  <a:pt x="462" y="337"/>
                </a:lnTo>
                <a:lnTo>
                  <a:pt x="463" y="338"/>
                </a:lnTo>
                <a:lnTo>
                  <a:pt x="463" y="339"/>
                </a:lnTo>
                <a:lnTo>
                  <a:pt x="463" y="339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4" y="342"/>
                </a:lnTo>
                <a:lnTo>
                  <a:pt x="464" y="343"/>
                </a:lnTo>
                <a:lnTo>
                  <a:pt x="464" y="344"/>
                </a:lnTo>
                <a:lnTo>
                  <a:pt x="464" y="345"/>
                </a:lnTo>
                <a:lnTo>
                  <a:pt x="464" y="346"/>
                </a:lnTo>
                <a:lnTo>
                  <a:pt x="464" y="347"/>
                </a:lnTo>
                <a:lnTo>
                  <a:pt x="464" y="347"/>
                </a:lnTo>
                <a:lnTo>
                  <a:pt x="463" y="348"/>
                </a:lnTo>
                <a:lnTo>
                  <a:pt x="463" y="348"/>
                </a:lnTo>
                <a:lnTo>
                  <a:pt x="462" y="349"/>
                </a:lnTo>
                <a:lnTo>
                  <a:pt x="461" y="349"/>
                </a:lnTo>
                <a:lnTo>
                  <a:pt x="460" y="350"/>
                </a:lnTo>
                <a:lnTo>
                  <a:pt x="459" y="350"/>
                </a:lnTo>
                <a:lnTo>
                  <a:pt x="458" y="350"/>
                </a:lnTo>
                <a:lnTo>
                  <a:pt x="456" y="349"/>
                </a:lnTo>
                <a:lnTo>
                  <a:pt x="456" y="349"/>
                </a:lnTo>
                <a:lnTo>
                  <a:pt x="454" y="349"/>
                </a:lnTo>
                <a:lnTo>
                  <a:pt x="454" y="349"/>
                </a:lnTo>
                <a:lnTo>
                  <a:pt x="454" y="349"/>
                </a:lnTo>
                <a:lnTo>
                  <a:pt x="452" y="349"/>
                </a:lnTo>
                <a:lnTo>
                  <a:pt x="452" y="349"/>
                </a:lnTo>
                <a:lnTo>
                  <a:pt x="451" y="349"/>
                </a:lnTo>
                <a:lnTo>
                  <a:pt x="450" y="349"/>
                </a:lnTo>
                <a:lnTo>
                  <a:pt x="449" y="349"/>
                </a:lnTo>
                <a:lnTo>
                  <a:pt x="447" y="348"/>
                </a:lnTo>
                <a:lnTo>
                  <a:pt x="447" y="348"/>
                </a:lnTo>
                <a:lnTo>
                  <a:pt x="445" y="348"/>
                </a:lnTo>
                <a:lnTo>
                  <a:pt x="444" y="348"/>
                </a:lnTo>
                <a:lnTo>
                  <a:pt x="444" y="348"/>
                </a:lnTo>
                <a:lnTo>
                  <a:pt x="443" y="348"/>
                </a:lnTo>
                <a:lnTo>
                  <a:pt x="441" y="348"/>
                </a:lnTo>
                <a:lnTo>
                  <a:pt x="441" y="349"/>
                </a:lnTo>
                <a:lnTo>
                  <a:pt x="440" y="350"/>
                </a:lnTo>
                <a:lnTo>
                  <a:pt x="440" y="352"/>
                </a:lnTo>
                <a:lnTo>
                  <a:pt x="439" y="353"/>
                </a:lnTo>
                <a:lnTo>
                  <a:pt x="438" y="354"/>
                </a:lnTo>
                <a:lnTo>
                  <a:pt x="437" y="356"/>
                </a:lnTo>
                <a:lnTo>
                  <a:pt x="437" y="356"/>
                </a:lnTo>
                <a:lnTo>
                  <a:pt x="436" y="356"/>
                </a:lnTo>
                <a:lnTo>
                  <a:pt x="433" y="355"/>
                </a:lnTo>
                <a:lnTo>
                  <a:pt x="431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30" y="354"/>
                </a:lnTo>
                <a:lnTo>
                  <a:pt x="429" y="354"/>
                </a:lnTo>
                <a:lnTo>
                  <a:pt x="429" y="354"/>
                </a:lnTo>
                <a:lnTo>
                  <a:pt x="429" y="355"/>
                </a:lnTo>
                <a:lnTo>
                  <a:pt x="429" y="355"/>
                </a:lnTo>
                <a:lnTo>
                  <a:pt x="429" y="356"/>
                </a:lnTo>
                <a:lnTo>
                  <a:pt x="429" y="356"/>
                </a:lnTo>
                <a:lnTo>
                  <a:pt x="429" y="357"/>
                </a:lnTo>
                <a:lnTo>
                  <a:pt x="429" y="357"/>
                </a:lnTo>
                <a:lnTo>
                  <a:pt x="429" y="357"/>
                </a:lnTo>
                <a:lnTo>
                  <a:pt x="429" y="358"/>
                </a:lnTo>
                <a:lnTo>
                  <a:pt x="429" y="358"/>
                </a:lnTo>
                <a:lnTo>
                  <a:pt x="429" y="359"/>
                </a:lnTo>
                <a:lnTo>
                  <a:pt x="429" y="359"/>
                </a:lnTo>
                <a:lnTo>
                  <a:pt x="429" y="360"/>
                </a:lnTo>
                <a:lnTo>
                  <a:pt x="429" y="361"/>
                </a:lnTo>
                <a:lnTo>
                  <a:pt x="429" y="361"/>
                </a:lnTo>
                <a:lnTo>
                  <a:pt x="429" y="362"/>
                </a:lnTo>
                <a:lnTo>
                  <a:pt x="429" y="363"/>
                </a:lnTo>
                <a:lnTo>
                  <a:pt x="429" y="363"/>
                </a:lnTo>
                <a:lnTo>
                  <a:pt x="427" y="363"/>
                </a:lnTo>
                <a:lnTo>
                  <a:pt x="426" y="364"/>
                </a:lnTo>
                <a:lnTo>
                  <a:pt x="425" y="364"/>
                </a:lnTo>
                <a:lnTo>
                  <a:pt x="424" y="364"/>
                </a:lnTo>
                <a:lnTo>
                  <a:pt x="423" y="364"/>
                </a:lnTo>
                <a:lnTo>
                  <a:pt x="423" y="364"/>
                </a:lnTo>
                <a:lnTo>
                  <a:pt x="422" y="363"/>
                </a:lnTo>
                <a:lnTo>
                  <a:pt x="419" y="359"/>
                </a:lnTo>
                <a:lnTo>
                  <a:pt x="419" y="358"/>
                </a:lnTo>
                <a:lnTo>
                  <a:pt x="419" y="357"/>
                </a:lnTo>
                <a:lnTo>
                  <a:pt x="419" y="357"/>
                </a:lnTo>
                <a:lnTo>
                  <a:pt x="419" y="357"/>
                </a:lnTo>
                <a:lnTo>
                  <a:pt x="419" y="356"/>
                </a:lnTo>
                <a:lnTo>
                  <a:pt x="419" y="356"/>
                </a:lnTo>
                <a:lnTo>
                  <a:pt x="419" y="355"/>
                </a:lnTo>
                <a:lnTo>
                  <a:pt x="419" y="354"/>
                </a:lnTo>
                <a:lnTo>
                  <a:pt x="419" y="353"/>
                </a:lnTo>
                <a:lnTo>
                  <a:pt x="419" y="352"/>
                </a:lnTo>
                <a:lnTo>
                  <a:pt x="419" y="352"/>
                </a:lnTo>
                <a:lnTo>
                  <a:pt x="419" y="351"/>
                </a:lnTo>
                <a:lnTo>
                  <a:pt x="419" y="351"/>
                </a:lnTo>
                <a:lnTo>
                  <a:pt x="419" y="350"/>
                </a:lnTo>
                <a:lnTo>
                  <a:pt x="418" y="350"/>
                </a:lnTo>
                <a:lnTo>
                  <a:pt x="418" y="350"/>
                </a:lnTo>
                <a:lnTo>
                  <a:pt x="416" y="350"/>
                </a:lnTo>
                <a:lnTo>
                  <a:pt x="415" y="350"/>
                </a:lnTo>
                <a:lnTo>
                  <a:pt x="413" y="351"/>
                </a:lnTo>
                <a:lnTo>
                  <a:pt x="413" y="351"/>
                </a:lnTo>
                <a:lnTo>
                  <a:pt x="413" y="352"/>
                </a:lnTo>
                <a:lnTo>
                  <a:pt x="412" y="352"/>
                </a:lnTo>
                <a:lnTo>
                  <a:pt x="412" y="352"/>
                </a:lnTo>
                <a:lnTo>
                  <a:pt x="411" y="353"/>
                </a:lnTo>
                <a:lnTo>
                  <a:pt x="410" y="354"/>
                </a:lnTo>
                <a:lnTo>
                  <a:pt x="410" y="354"/>
                </a:lnTo>
                <a:lnTo>
                  <a:pt x="410" y="354"/>
                </a:lnTo>
                <a:lnTo>
                  <a:pt x="410" y="355"/>
                </a:lnTo>
                <a:lnTo>
                  <a:pt x="410" y="355"/>
                </a:lnTo>
                <a:lnTo>
                  <a:pt x="410" y="355"/>
                </a:lnTo>
                <a:lnTo>
                  <a:pt x="409" y="356"/>
                </a:lnTo>
                <a:lnTo>
                  <a:pt x="409" y="356"/>
                </a:lnTo>
                <a:lnTo>
                  <a:pt x="408" y="357"/>
                </a:lnTo>
                <a:lnTo>
                  <a:pt x="408" y="357"/>
                </a:lnTo>
                <a:lnTo>
                  <a:pt x="408" y="357"/>
                </a:lnTo>
                <a:lnTo>
                  <a:pt x="408" y="358"/>
                </a:lnTo>
                <a:lnTo>
                  <a:pt x="408" y="358"/>
                </a:lnTo>
                <a:lnTo>
                  <a:pt x="407" y="358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7" y="359"/>
                </a:lnTo>
                <a:lnTo>
                  <a:pt x="406" y="360"/>
                </a:lnTo>
                <a:lnTo>
                  <a:pt x="404" y="360"/>
                </a:lnTo>
                <a:lnTo>
                  <a:pt x="404" y="360"/>
                </a:lnTo>
                <a:lnTo>
                  <a:pt x="404" y="360"/>
                </a:lnTo>
                <a:lnTo>
                  <a:pt x="403" y="360"/>
                </a:lnTo>
                <a:lnTo>
                  <a:pt x="403" y="361"/>
                </a:lnTo>
                <a:lnTo>
                  <a:pt x="401" y="361"/>
                </a:lnTo>
                <a:lnTo>
                  <a:pt x="400" y="361"/>
                </a:lnTo>
                <a:lnTo>
                  <a:pt x="399" y="361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2"/>
                </a:lnTo>
                <a:lnTo>
                  <a:pt x="399" y="363"/>
                </a:lnTo>
                <a:lnTo>
                  <a:pt x="398" y="363"/>
                </a:lnTo>
                <a:lnTo>
                  <a:pt x="398" y="364"/>
                </a:lnTo>
                <a:lnTo>
                  <a:pt x="398" y="365"/>
                </a:lnTo>
                <a:lnTo>
                  <a:pt x="398" y="365"/>
                </a:lnTo>
                <a:lnTo>
                  <a:pt x="398" y="365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6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399" y="367"/>
                </a:lnTo>
                <a:lnTo>
                  <a:pt x="399" y="368"/>
                </a:lnTo>
                <a:lnTo>
                  <a:pt x="399" y="368"/>
                </a:lnTo>
                <a:lnTo>
                  <a:pt x="399" y="368"/>
                </a:lnTo>
                <a:lnTo>
                  <a:pt x="399" y="369"/>
                </a:lnTo>
                <a:lnTo>
                  <a:pt x="399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71"/>
                </a:lnTo>
                <a:lnTo>
                  <a:pt x="401" y="372"/>
                </a:lnTo>
                <a:lnTo>
                  <a:pt x="401" y="373"/>
                </a:lnTo>
                <a:lnTo>
                  <a:pt x="401" y="375"/>
                </a:lnTo>
                <a:lnTo>
                  <a:pt x="401" y="376"/>
                </a:lnTo>
                <a:lnTo>
                  <a:pt x="400" y="376"/>
                </a:lnTo>
                <a:lnTo>
                  <a:pt x="397" y="377"/>
                </a:lnTo>
                <a:lnTo>
                  <a:pt x="397" y="377"/>
                </a:lnTo>
                <a:lnTo>
                  <a:pt x="396" y="377"/>
                </a:lnTo>
                <a:lnTo>
                  <a:pt x="395" y="377"/>
                </a:lnTo>
                <a:lnTo>
                  <a:pt x="394" y="377"/>
                </a:lnTo>
                <a:lnTo>
                  <a:pt x="394" y="377"/>
                </a:lnTo>
                <a:lnTo>
                  <a:pt x="392" y="377"/>
                </a:lnTo>
                <a:lnTo>
                  <a:pt x="392" y="378"/>
                </a:lnTo>
                <a:lnTo>
                  <a:pt x="391" y="378"/>
                </a:lnTo>
                <a:lnTo>
                  <a:pt x="391" y="378"/>
                </a:lnTo>
                <a:lnTo>
                  <a:pt x="391" y="378"/>
                </a:lnTo>
                <a:lnTo>
                  <a:pt x="390" y="378"/>
                </a:lnTo>
                <a:lnTo>
                  <a:pt x="389" y="378"/>
                </a:lnTo>
                <a:lnTo>
                  <a:pt x="389" y="377"/>
                </a:lnTo>
                <a:lnTo>
                  <a:pt x="387" y="377"/>
                </a:lnTo>
                <a:lnTo>
                  <a:pt x="387" y="377"/>
                </a:lnTo>
                <a:lnTo>
                  <a:pt x="385" y="376"/>
                </a:lnTo>
                <a:lnTo>
                  <a:pt x="385" y="376"/>
                </a:lnTo>
                <a:lnTo>
                  <a:pt x="384" y="375"/>
                </a:lnTo>
                <a:lnTo>
                  <a:pt x="383" y="374"/>
                </a:lnTo>
                <a:lnTo>
                  <a:pt x="383" y="374"/>
                </a:lnTo>
                <a:lnTo>
                  <a:pt x="383" y="374"/>
                </a:lnTo>
                <a:lnTo>
                  <a:pt x="382" y="374"/>
                </a:lnTo>
                <a:lnTo>
                  <a:pt x="382" y="374"/>
                </a:lnTo>
                <a:lnTo>
                  <a:pt x="381" y="374"/>
                </a:lnTo>
                <a:lnTo>
                  <a:pt x="381" y="374"/>
                </a:lnTo>
                <a:lnTo>
                  <a:pt x="380" y="374"/>
                </a:lnTo>
                <a:lnTo>
                  <a:pt x="380" y="374"/>
                </a:lnTo>
                <a:lnTo>
                  <a:pt x="378" y="374"/>
                </a:lnTo>
                <a:lnTo>
                  <a:pt x="377" y="374"/>
                </a:lnTo>
                <a:lnTo>
                  <a:pt x="376" y="375"/>
                </a:lnTo>
                <a:lnTo>
                  <a:pt x="375" y="375"/>
                </a:lnTo>
                <a:lnTo>
                  <a:pt x="375" y="376"/>
                </a:lnTo>
                <a:lnTo>
                  <a:pt x="374" y="376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4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3" y="377"/>
                </a:lnTo>
                <a:lnTo>
                  <a:pt x="372" y="378"/>
                </a:lnTo>
                <a:lnTo>
                  <a:pt x="372" y="378"/>
                </a:lnTo>
                <a:lnTo>
                  <a:pt x="372" y="378"/>
                </a:lnTo>
                <a:lnTo>
                  <a:pt x="372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79"/>
                </a:lnTo>
                <a:lnTo>
                  <a:pt x="371" y="380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1"/>
                </a:lnTo>
                <a:lnTo>
                  <a:pt x="371" y="382"/>
                </a:lnTo>
                <a:lnTo>
                  <a:pt x="372" y="383"/>
                </a:lnTo>
                <a:lnTo>
                  <a:pt x="372" y="384"/>
                </a:lnTo>
                <a:lnTo>
                  <a:pt x="373" y="385"/>
                </a:lnTo>
                <a:lnTo>
                  <a:pt x="373" y="385"/>
                </a:lnTo>
                <a:lnTo>
                  <a:pt x="373" y="385"/>
                </a:lnTo>
                <a:lnTo>
                  <a:pt x="373" y="386"/>
                </a:lnTo>
                <a:lnTo>
                  <a:pt x="373" y="386"/>
                </a:lnTo>
                <a:lnTo>
                  <a:pt x="373" y="386"/>
                </a:lnTo>
                <a:lnTo>
                  <a:pt x="374" y="387"/>
                </a:lnTo>
                <a:lnTo>
                  <a:pt x="374" y="387"/>
                </a:lnTo>
                <a:lnTo>
                  <a:pt x="374" y="388"/>
                </a:lnTo>
                <a:lnTo>
                  <a:pt x="374" y="389"/>
                </a:lnTo>
                <a:lnTo>
                  <a:pt x="374" y="389"/>
                </a:lnTo>
                <a:lnTo>
                  <a:pt x="374" y="390"/>
                </a:lnTo>
                <a:lnTo>
                  <a:pt x="374" y="391"/>
                </a:lnTo>
                <a:lnTo>
                  <a:pt x="374" y="393"/>
                </a:lnTo>
                <a:lnTo>
                  <a:pt x="374" y="393"/>
                </a:lnTo>
                <a:lnTo>
                  <a:pt x="374" y="394"/>
                </a:lnTo>
                <a:lnTo>
                  <a:pt x="374" y="394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4" y="395"/>
                </a:lnTo>
                <a:lnTo>
                  <a:pt x="373" y="396"/>
                </a:lnTo>
                <a:lnTo>
                  <a:pt x="373" y="396"/>
                </a:lnTo>
                <a:lnTo>
                  <a:pt x="373" y="396"/>
                </a:lnTo>
                <a:lnTo>
                  <a:pt x="373" y="397"/>
                </a:lnTo>
                <a:lnTo>
                  <a:pt x="372" y="397"/>
                </a:lnTo>
                <a:lnTo>
                  <a:pt x="372" y="397"/>
                </a:lnTo>
                <a:lnTo>
                  <a:pt x="372" y="397"/>
                </a:lnTo>
                <a:lnTo>
                  <a:pt x="371" y="397"/>
                </a:lnTo>
                <a:lnTo>
                  <a:pt x="371" y="398"/>
                </a:lnTo>
                <a:lnTo>
                  <a:pt x="371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70" y="398"/>
                </a:lnTo>
                <a:lnTo>
                  <a:pt x="369" y="398"/>
                </a:lnTo>
                <a:lnTo>
                  <a:pt x="369" y="398"/>
                </a:lnTo>
                <a:lnTo>
                  <a:pt x="368" y="398"/>
                </a:lnTo>
                <a:lnTo>
                  <a:pt x="368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7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6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5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4" y="397"/>
                </a:lnTo>
                <a:lnTo>
                  <a:pt x="363" y="397"/>
                </a:lnTo>
                <a:lnTo>
                  <a:pt x="363" y="397"/>
                </a:lnTo>
                <a:lnTo>
                  <a:pt x="363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8"/>
                </a:lnTo>
                <a:lnTo>
                  <a:pt x="362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399"/>
                </a:lnTo>
                <a:lnTo>
                  <a:pt x="361" y="400"/>
                </a:lnTo>
                <a:lnTo>
                  <a:pt x="361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0"/>
                </a:lnTo>
                <a:lnTo>
                  <a:pt x="360" y="401"/>
                </a:lnTo>
                <a:lnTo>
                  <a:pt x="360" y="401"/>
                </a:lnTo>
                <a:lnTo>
                  <a:pt x="359" y="402"/>
                </a:lnTo>
                <a:lnTo>
                  <a:pt x="359" y="402"/>
                </a:lnTo>
                <a:lnTo>
                  <a:pt x="359" y="402"/>
                </a:lnTo>
                <a:lnTo>
                  <a:pt x="358" y="402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3"/>
                </a:lnTo>
                <a:lnTo>
                  <a:pt x="358" y="404"/>
                </a:lnTo>
                <a:lnTo>
                  <a:pt x="358" y="404"/>
                </a:lnTo>
                <a:lnTo>
                  <a:pt x="358" y="404"/>
                </a:lnTo>
                <a:lnTo>
                  <a:pt x="358" y="405"/>
                </a:lnTo>
                <a:lnTo>
                  <a:pt x="357" y="406"/>
                </a:lnTo>
                <a:lnTo>
                  <a:pt x="357" y="406"/>
                </a:lnTo>
                <a:lnTo>
                  <a:pt x="357" y="406"/>
                </a:lnTo>
                <a:lnTo>
                  <a:pt x="356" y="407"/>
                </a:lnTo>
                <a:lnTo>
                  <a:pt x="356" y="407"/>
                </a:lnTo>
                <a:lnTo>
                  <a:pt x="355" y="407"/>
                </a:lnTo>
                <a:lnTo>
                  <a:pt x="354" y="407"/>
                </a:lnTo>
                <a:lnTo>
                  <a:pt x="353" y="407"/>
                </a:lnTo>
                <a:lnTo>
                  <a:pt x="353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2" y="407"/>
                </a:lnTo>
                <a:lnTo>
                  <a:pt x="351" y="406"/>
                </a:lnTo>
                <a:lnTo>
                  <a:pt x="351" y="406"/>
                </a:lnTo>
                <a:lnTo>
                  <a:pt x="350" y="406"/>
                </a:lnTo>
                <a:lnTo>
                  <a:pt x="349" y="405"/>
                </a:lnTo>
                <a:lnTo>
                  <a:pt x="349" y="405"/>
                </a:lnTo>
                <a:lnTo>
                  <a:pt x="349" y="405"/>
                </a:lnTo>
                <a:lnTo>
                  <a:pt x="348" y="405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8" y="404"/>
                </a:lnTo>
                <a:lnTo>
                  <a:pt x="347" y="404"/>
                </a:lnTo>
                <a:lnTo>
                  <a:pt x="347" y="404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6" y="403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5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2"/>
                </a:lnTo>
                <a:lnTo>
                  <a:pt x="344" y="401"/>
                </a:lnTo>
                <a:lnTo>
                  <a:pt x="344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3" y="401"/>
                </a:lnTo>
                <a:lnTo>
                  <a:pt x="342" y="401"/>
                </a:lnTo>
                <a:lnTo>
                  <a:pt x="342" y="400"/>
                </a:lnTo>
                <a:lnTo>
                  <a:pt x="341" y="400"/>
                </a:lnTo>
                <a:lnTo>
                  <a:pt x="341" y="400"/>
                </a:lnTo>
                <a:lnTo>
                  <a:pt x="340" y="400"/>
                </a:lnTo>
                <a:lnTo>
                  <a:pt x="339" y="400"/>
                </a:lnTo>
                <a:lnTo>
                  <a:pt x="338" y="400"/>
                </a:lnTo>
                <a:lnTo>
                  <a:pt x="338" y="400"/>
                </a:lnTo>
                <a:lnTo>
                  <a:pt x="338" y="401"/>
                </a:lnTo>
                <a:lnTo>
                  <a:pt x="338" y="401"/>
                </a:lnTo>
                <a:lnTo>
                  <a:pt x="337" y="402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3"/>
                </a:lnTo>
                <a:lnTo>
                  <a:pt x="335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4"/>
                </a:lnTo>
                <a:lnTo>
                  <a:pt x="334" y="405"/>
                </a:lnTo>
                <a:lnTo>
                  <a:pt x="333" y="406"/>
                </a:lnTo>
                <a:lnTo>
                  <a:pt x="333" y="407"/>
                </a:lnTo>
                <a:lnTo>
                  <a:pt x="333" y="407"/>
                </a:lnTo>
                <a:lnTo>
                  <a:pt x="333" y="408"/>
                </a:lnTo>
                <a:lnTo>
                  <a:pt x="333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3" y="412"/>
                </a:lnTo>
                <a:lnTo>
                  <a:pt x="333" y="412"/>
                </a:lnTo>
                <a:lnTo>
                  <a:pt x="333" y="413"/>
                </a:lnTo>
                <a:lnTo>
                  <a:pt x="333" y="413"/>
                </a:lnTo>
                <a:lnTo>
                  <a:pt x="333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1" y="416"/>
                </a:lnTo>
                <a:lnTo>
                  <a:pt x="330" y="417"/>
                </a:lnTo>
                <a:lnTo>
                  <a:pt x="330" y="417"/>
                </a:lnTo>
                <a:lnTo>
                  <a:pt x="329" y="417"/>
                </a:lnTo>
                <a:lnTo>
                  <a:pt x="329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8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7" y="417"/>
                </a:lnTo>
                <a:lnTo>
                  <a:pt x="326" y="417"/>
                </a:lnTo>
                <a:lnTo>
                  <a:pt x="326" y="417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6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5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4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3" y="418"/>
                </a:lnTo>
                <a:lnTo>
                  <a:pt x="322" y="417"/>
                </a:lnTo>
                <a:lnTo>
                  <a:pt x="322" y="417"/>
                </a:lnTo>
                <a:lnTo>
                  <a:pt x="321" y="417"/>
                </a:lnTo>
                <a:lnTo>
                  <a:pt x="321" y="417"/>
                </a:lnTo>
                <a:lnTo>
                  <a:pt x="321" y="417"/>
                </a:lnTo>
                <a:lnTo>
                  <a:pt x="320" y="417"/>
                </a:lnTo>
                <a:lnTo>
                  <a:pt x="318" y="414"/>
                </a:lnTo>
                <a:lnTo>
                  <a:pt x="315" y="413"/>
                </a:lnTo>
                <a:lnTo>
                  <a:pt x="315" y="412"/>
                </a:lnTo>
                <a:lnTo>
                  <a:pt x="314" y="412"/>
                </a:lnTo>
                <a:lnTo>
                  <a:pt x="314" y="412"/>
                </a:lnTo>
                <a:lnTo>
                  <a:pt x="313" y="411"/>
                </a:lnTo>
                <a:lnTo>
                  <a:pt x="312" y="411"/>
                </a:lnTo>
                <a:lnTo>
                  <a:pt x="312" y="410"/>
                </a:lnTo>
                <a:lnTo>
                  <a:pt x="311" y="410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10" y="409"/>
                </a:lnTo>
                <a:lnTo>
                  <a:pt x="309" y="409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8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6"/>
                </a:lnTo>
                <a:lnTo>
                  <a:pt x="307" y="406"/>
                </a:lnTo>
                <a:lnTo>
                  <a:pt x="307" y="405"/>
                </a:lnTo>
                <a:lnTo>
                  <a:pt x="307" y="405"/>
                </a:lnTo>
                <a:lnTo>
                  <a:pt x="306" y="405"/>
                </a:lnTo>
                <a:lnTo>
                  <a:pt x="305" y="404"/>
                </a:lnTo>
                <a:lnTo>
                  <a:pt x="305" y="404"/>
                </a:lnTo>
                <a:lnTo>
                  <a:pt x="305" y="403"/>
                </a:lnTo>
                <a:lnTo>
                  <a:pt x="305" y="402"/>
                </a:lnTo>
                <a:lnTo>
                  <a:pt x="304" y="402"/>
                </a:lnTo>
                <a:lnTo>
                  <a:pt x="304" y="402"/>
                </a:lnTo>
                <a:lnTo>
                  <a:pt x="303" y="401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2" y="399"/>
                </a:lnTo>
                <a:lnTo>
                  <a:pt x="302" y="399"/>
                </a:lnTo>
                <a:lnTo>
                  <a:pt x="300" y="398"/>
                </a:lnTo>
                <a:lnTo>
                  <a:pt x="300" y="397"/>
                </a:lnTo>
                <a:lnTo>
                  <a:pt x="300" y="397"/>
                </a:lnTo>
                <a:lnTo>
                  <a:pt x="299" y="397"/>
                </a:lnTo>
                <a:lnTo>
                  <a:pt x="299" y="397"/>
                </a:lnTo>
                <a:lnTo>
                  <a:pt x="299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5" y="396"/>
                </a:lnTo>
                <a:lnTo>
                  <a:pt x="294" y="396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7"/>
                </a:lnTo>
                <a:lnTo>
                  <a:pt x="293" y="398"/>
                </a:lnTo>
                <a:lnTo>
                  <a:pt x="293" y="398"/>
                </a:lnTo>
                <a:lnTo>
                  <a:pt x="292" y="398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3" y="401"/>
                </a:lnTo>
                <a:lnTo>
                  <a:pt x="293" y="402"/>
                </a:lnTo>
                <a:lnTo>
                  <a:pt x="293" y="402"/>
                </a:lnTo>
                <a:lnTo>
                  <a:pt x="293" y="402"/>
                </a:lnTo>
                <a:lnTo>
                  <a:pt x="293" y="403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4"/>
                </a:lnTo>
                <a:lnTo>
                  <a:pt x="292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6"/>
                </a:lnTo>
                <a:lnTo>
                  <a:pt x="290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6"/>
                </a:lnTo>
                <a:lnTo>
                  <a:pt x="289" y="407"/>
                </a:lnTo>
                <a:lnTo>
                  <a:pt x="289" y="407"/>
                </a:lnTo>
                <a:lnTo>
                  <a:pt x="289" y="408"/>
                </a:lnTo>
                <a:lnTo>
                  <a:pt x="289" y="408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2"/>
                </a:lnTo>
                <a:lnTo>
                  <a:pt x="289" y="413"/>
                </a:lnTo>
                <a:lnTo>
                  <a:pt x="289" y="413"/>
                </a:lnTo>
                <a:lnTo>
                  <a:pt x="288" y="413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4" y="414"/>
                </a:lnTo>
                <a:lnTo>
                  <a:pt x="284" y="414"/>
                </a:lnTo>
                <a:lnTo>
                  <a:pt x="283" y="414"/>
                </a:lnTo>
                <a:lnTo>
                  <a:pt x="282" y="415"/>
                </a:lnTo>
                <a:lnTo>
                  <a:pt x="282" y="415"/>
                </a:lnTo>
                <a:lnTo>
                  <a:pt x="280" y="416"/>
                </a:lnTo>
                <a:lnTo>
                  <a:pt x="279" y="416"/>
                </a:lnTo>
                <a:lnTo>
                  <a:pt x="279" y="416"/>
                </a:lnTo>
                <a:lnTo>
                  <a:pt x="279" y="415"/>
                </a:lnTo>
                <a:lnTo>
                  <a:pt x="279" y="415"/>
                </a:lnTo>
                <a:lnTo>
                  <a:pt x="279" y="415"/>
                </a:lnTo>
                <a:lnTo>
                  <a:pt x="278" y="414"/>
                </a:lnTo>
                <a:lnTo>
                  <a:pt x="278" y="413"/>
                </a:lnTo>
                <a:lnTo>
                  <a:pt x="278" y="413"/>
                </a:lnTo>
                <a:lnTo>
                  <a:pt x="278" y="413"/>
                </a:lnTo>
                <a:lnTo>
                  <a:pt x="277" y="413"/>
                </a:lnTo>
                <a:lnTo>
                  <a:pt x="277" y="414"/>
                </a:lnTo>
                <a:lnTo>
                  <a:pt x="277" y="414"/>
                </a:lnTo>
                <a:lnTo>
                  <a:pt x="277" y="414"/>
                </a:lnTo>
                <a:lnTo>
                  <a:pt x="277" y="415"/>
                </a:lnTo>
                <a:lnTo>
                  <a:pt x="277" y="416"/>
                </a:lnTo>
                <a:lnTo>
                  <a:pt x="277" y="416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7"/>
                </a:lnTo>
                <a:lnTo>
                  <a:pt x="277" y="418"/>
                </a:lnTo>
                <a:lnTo>
                  <a:pt x="277" y="418"/>
                </a:lnTo>
                <a:lnTo>
                  <a:pt x="277" y="418"/>
                </a:lnTo>
                <a:lnTo>
                  <a:pt x="277" y="419"/>
                </a:lnTo>
                <a:lnTo>
                  <a:pt x="277" y="419"/>
                </a:lnTo>
                <a:lnTo>
                  <a:pt x="277" y="420"/>
                </a:lnTo>
                <a:lnTo>
                  <a:pt x="277" y="420"/>
                </a:lnTo>
                <a:lnTo>
                  <a:pt x="276" y="420"/>
                </a:lnTo>
                <a:lnTo>
                  <a:pt x="276" y="420"/>
                </a:lnTo>
                <a:lnTo>
                  <a:pt x="276" y="421"/>
                </a:lnTo>
                <a:lnTo>
                  <a:pt x="276" y="421"/>
                </a:lnTo>
                <a:lnTo>
                  <a:pt x="276" y="421"/>
                </a:lnTo>
                <a:lnTo>
                  <a:pt x="275" y="422"/>
                </a:lnTo>
                <a:lnTo>
                  <a:pt x="275" y="422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3"/>
                </a:lnTo>
                <a:lnTo>
                  <a:pt x="275" y="424"/>
                </a:lnTo>
                <a:lnTo>
                  <a:pt x="275" y="424"/>
                </a:lnTo>
                <a:lnTo>
                  <a:pt x="275" y="424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4" y="425"/>
                </a:lnTo>
                <a:lnTo>
                  <a:pt x="273" y="425"/>
                </a:lnTo>
                <a:lnTo>
                  <a:pt x="273" y="425"/>
                </a:lnTo>
                <a:lnTo>
                  <a:pt x="273" y="424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3" y="423"/>
                </a:lnTo>
                <a:lnTo>
                  <a:pt x="272" y="423"/>
                </a:lnTo>
                <a:lnTo>
                  <a:pt x="271" y="423"/>
                </a:lnTo>
                <a:lnTo>
                  <a:pt x="271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4"/>
                </a:lnTo>
                <a:lnTo>
                  <a:pt x="270" y="424"/>
                </a:lnTo>
                <a:lnTo>
                  <a:pt x="270" y="424"/>
                </a:lnTo>
                <a:lnTo>
                  <a:pt x="270" y="425"/>
                </a:lnTo>
                <a:lnTo>
                  <a:pt x="270" y="425"/>
                </a:lnTo>
                <a:lnTo>
                  <a:pt x="270" y="425"/>
                </a:lnTo>
                <a:lnTo>
                  <a:pt x="270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8" y="426"/>
                </a:lnTo>
                <a:lnTo>
                  <a:pt x="267" y="426"/>
                </a:lnTo>
                <a:lnTo>
                  <a:pt x="267" y="426"/>
                </a:lnTo>
                <a:lnTo>
                  <a:pt x="267" y="425"/>
                </a:lnTo>
                <a:lnTo>
                  <a:pt x="267" y="425"/>
                </a:lnTo>
                <a:lnTo>
                  <a:pt x="266" y="425"/>
                </a:lnTo>
                <a:lnTo>
                  <a:pt x="266" y="425"/>
                </a:lnTo>
                <a:lnTo>
                  <a:pt x="266" y="424"/>
                </a:lnTo>
                <a:lnTo>
                  <a:pt x="266" y="424"/>
                </a:lnTo>
                <a:lnTo>
                  <a:pt x="266" y="423"/>
                </a:lnTo>
                <a:lnTo>
                  <a:pt x="266" y="423"/>
                </a:lnTo>
                <a:lnTo>
                  <a:pt x="266" y="423"/>
                </a:lnTo>
                <a:lnTo>
                  <a:pt x="267" y="422"/>
                </a:lnTo>
                <a:lnTo>
                  <a:pt x="267" y="422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6" y="421"/>
                </a:lnTo>
                <a:lnTo>
                  <a:pt x="265" y="421"/>
                </a:lnTo>
                <a:lnTo>
                  <a:pt x="265" y="421"/>
                </a:lnTo>
                <a:lnTo>
                  <a:pt x="264" y="422"/>
                </a:lnTo>
                <a:lnTo>
                  <a:pt x="264" y="422"/>
                </a:lnTo>
                <a:lnTo>
                  <a:pt x="263" y="422"/>
                </a:lnTo>
                <a:lnTo>
                  <a:pt x="263" y="423"/>
                </a:lnTo>
                <a:lnTo>
                  <a:pt x="262" y="423"/>
                </a:lnTo>
                <a:lnTo>
                  <a:pt x="262" y="423"/>
                </a:lnTo>
                <a:lnTo>
                  <a:pt x="261" y="423"/>
                </a:lnTo>
                <a:lnTo>
                  <a:pt x="261" y="423"/>
                </a:lnTo>
                <a:lnTo>
                  <a:pt x="260" y="423"/>
                </a:lnTo>
                <a:lnTo>
                  <a:pt x="260" y="423"/>
                </a:lnTo>
                <a:lnTo>
                  <a:pt x="259" y="422"/>
                </a:lnTo>
                <a:lnTo>
                  <a:pt x="259" y="422"/>
                </a:lnTo>
                <a:lnTo>
                  <a:pt x="259" y="422"/>
                </a:lnTo>
                <a:lnTo>
                  <a:pt x="259" y="421"/>
                </a:lnTo>
                <a:lnTo>
                  <a:pt x="259" y="421"/>
                </a:lnTo>
                <a:lnTo>
                  <a:pt x="258" y="420"/>
                </a:lnTo>
                <a:lnTo>
                  <a:pt x="258" y="420"/>
                </a:lnTo>
                <a:lnTo>
                  <a:pt x="258" y="420"/>
                </a:lnTo>
                <a:lnTo>
                  <a:pt x="257" y="420"/>
                </a:lnTo>
                <a:lnTo>
                  <a:pt x="257" y="420"/>
                </a:lnTo>
                <a:lnTo>
                  <a:pt x="257" y="420"/>
                </a:lnTo>
                <a:lnTo>
                  <a:pt x="256" y="420"/>
                </a:lnTo>
                <a:lnTo>
                  <a:pt x="255" y="421"/>
                </a:lnTo>
                <a:lnTo>
                  <a:pt x="255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1"/>
                </a:lnTo>
                <a:lnTo>
                  <a:pt x="254" y="420"/>
                </a:lnTo>
                <a:lnTo>
                  <a:pt x="254" y="420"/>
                </a:lnTo>
                <a:lnTo>
                  <a:pt x="253" y="420"/>
                </a:lnTo>
                <a:lnTo>
                  <a:pt x="253" y="420"/>
                </a:lnTo>
                <a:lnTo>
                  <a:pt x="253" y="420"/>
                </a:lnTo>
                <a:lnTo>
                  <a:pt x="252" y="420"/>
                </a:lnTo>
                <a:lnTo>
                  <a:pt x="252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0"/>
                </a:lnTo>
                <a:lnTo>
                  <a:pt x="251" y="421"/>
                </a:lnTo>
                <a:lnTo>
                  <a:pt x="251" y="421"/>
                </a:lnTo>
                <a:lnTo>
                  <a:pt x="251" y="421"/>
                </a:lnTo>
                <a:lnTo>
                  <a:pt x="251" y="422"/>
                </a:lnTo>
                <a:lnTo>
                  <a:pt x="251" y="422"/>
                </a:lnTo>
                <a:lnTo>
                  <a:pt x="251" y="422"/>
                </a:lnTo>
                <a:lnTo>
                  <a:pt x="252" y="422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2" y="423"/>
                </a:lnTo>
                <a:lnTo>
                  <a:pt x="251" y="423"/>
                </a:lnTo>
                <a:lnTo>
                  <a:pt x="251" y="424"/>
                </a:lnTo>
                <a:lnTo>
                  <a:pt x="251" y="424"/>
                </a:lnTo>
                <a:lnTo>
                  <a:pt x="251" y="425"/>
                </a:lnTo>
                <a:lnTo>
                  <a:pt x="250" y="425"/>
                </a:lnTo>
                <a:lnTo>
                  <a:pt x="250" y="425"/>
                </a:lnTo>
                <a:lnTo>
                  <a:pt x="250" y="425"/>
                </a:lnTo>
                <a:lnTo>
                  <a:pt x="249" y="426"/>
                </a:lnTo>
                <a:lnTo>
                  <a:pt x="249" y="426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7"/>
                </a:lnTo>
                <a:lnTo>
                  <a:pt x="248" y="428"/>
                </a:lnTo>
                <a:lnTo>
                  <a:pt x="247" y="429"/>
                </a:lnTo>
                <a:lnTo>
                  <a:pt x="247" y="429"/>
                </a:lnTo>
                <a:lnTo>
                  <a:pt x="247" y="428"/>
                </a:lnTo>
                <a:lnTo>
                  <a:pt x="247" y="428"/>
                </a:lnTo>
                <a:lnTo>
                  <a:pt x="247" y="427"/>
                </a:lnTo>
                <a:lnTo>
                  <a:pt x="245" y="427"/>
                </a:lnTo>
                <a:lnTo>
                  <a:pt x="245" y="427"/>
                </a:lnTo>
                <a:lnTo>
                  <a:pt x="245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3" y="427"/>
                </a:lnTo>
                <a:lnTo>
                  <a:pt x="242" y="427"/>
                </a:lnTo>
                <a:lnTo>
                  <a:pt x="242" y="427"/>
                </a:lnTo>
                <a:lnTo>
                  <a:pt x="241" y="428"/>
                </a:lnTo>
                <a:lnTo>
                  <a:pt x="241" y="429"/>
                </a:lnTo>
                <a:lnTo>
                  <a:pt x="241" y="429"/>
                </a:lnTo>
                <a:lnTo>
                  <a:pt x="241" y="429"/>
                </a:lnTo>
                <a:lnTo>
                  <a:pt x="240" y="429"/>
                </a:lnTo>
                <a:lnTo>
                  <a:pt x="240" y="429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8" y="429"/>
                </a:lnTo>
                <a:lnTo>
                  <a:pt x="237" y="429"/>
                </a:lnTo>
                <a:lnTo>
                  <a:pt x="237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6" y="429"/>
                </a:lnTo>
                <a:lnTo>
                  <a:pt x="235" y="429"/>
                </a:lnTo>
                <a:lnTo>
                  <a:pt x="235" y="429"/>
                </a:lnTo>
                <a:lnTo>
                  <a:pt x="235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4" y="429"/>
                </a:lnTo>
                <a:lnTo>
                  <a:pt x="233" y="430"/>
                </a:lnTo>
                <a:lnTo>
                  <a:pt x="233" y="430"/>
                </a:lnTo>
                <a:lnTo>
                  <a:pt x="233" y="431"/>
                </a:lnTo>
                <a:lnTo>
                  <a:pt x="232" y="432"/>
                </a:lnTo>
                <a:lnTo>
                  <a:pt x="232" y="432"/>
                </a:lnTo>
                <a:lnTo>
                  <a:pt x="232" y="433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4"/>
                </a:lnTo>
                <a:lnTo>
                  <a:pt x="231" y="435"/>
                </a:lnTo>
                <a:lnTo>
                  <a:pt x="231" y="435"/>
                </a:lnTo>
                <a:lnTo>
                  <a:pt x="231" y="435"/>
                </a:lnTo>
                <a:lnTo>
                  <a:pt x="231" y="436"/>
                </a:lnTo>
                <a:lnTo>
                  <a:pt x="229" y="436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9" y="437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8" y="438"/>
                </a:lnTo>
                <a:lnTo>
                  <a:pt x="227" y="438"/>
                </a:lnTo>
                <a:lnTo>
                  <a:pt x="227" y="438"/>
                </a:lnTo>
                <a:lnTo>
                  <a:pt x="226" y="439"/>
                </a:lnTo>
                <a:lnTo>
                  <a:pt x="226" y="439"/>
                </a:lnTo>
                <a:lnTo>
                  <a:pt x="225" y="439"/>
                </a:lnTo>
                <a:lnTo>
                  <a:pt x="225" y="439"/>
                </a:lnTo>
                <a:lnTo>
                  <a:pt x="224" y="439"/>
                </a:lnTo>
                <a:lnTo>
                  <a:pt x="224" y="439"/>
                </a:lnTo>
                <a:lnTo>
                  <a:pt x="223" y="439"/>
                </a:lnTo>
                <a:lnTo>
                  <a:pt x="223" y="439"/>
                </a:lnTo>
                <a:lnTo>
                  <a:pt x="223" y="438"/>
                </a:lnTo>
                <a:lnTo>
                  <a:pt x="222" y="438"/>
                </a:lnTo>
                <a:lnTo>
                  <a:pt x="222" y="438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20" y="437"/>
                </a:lnTo>
                <a:lnTo>
                  <a:pt x="219" y="437"/>
                </a:lnTo>
                <a:lnTo>
                  <a:pt x="219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8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7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6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7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39"/>
                </a:lnTo>
                <a:lnTo>
                  <a:pt x="213" y="440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1"/>
                </a:lnTo>
                <a:lnTo>
                  <a:pt x="213" y="442"/>
                </a:lnTo>
                <a:lnTo>
                  <a:pt x="213" y="442"/>
                </a:lnTo>
                <a:lnTo>
                  <a:pt x="213" y="442"/>
                </a:lnTo>
                <a:lnTo>
                  <a:pt x="212" y="442"/>
                </a:lnTo>
                <a:lnTo>
                  <a:pt x="212" y="442"/>
                </a:lnTo>
                <a:lnTo>
                  <a:pt x="211" y="442"/>
                </a:lnTo>
                <a:lnTo>
                  <a:pt x="210" y="442"/>
                </a:lnTo>
                <a:lnTo>
                  <a:pt x="210" y="442"/>
                </a:lnTo>
                <a:lnTo>
                  <a:pt x="210" y="442"/>
                </a:lnTo>
                <a:lnTo>
                  <a:pt x="209" y="442"/>
                </a:lnTo>
                <a:lnTo>
                  <a:pt x="209" y="442"/>
                </a:lnTo>
                <a:lnTo>
                  <a:pt x="208" y="442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8" y="441"/>
                </a:lnTo>
                <a:lnTo>
                  <a:pt x="207" y="441"/>
                </a:lnTo>
                <a:lnTo>
                  <a:pt x="207" y="441"/>
                </a:lnTo>
                <a:lnTo>
                  <a:pt x="206" y="441"/>
                </a:lnTo>
                <a:lnTo>
                  <a:pt x="205" y="441"/>
                </a:lnTo>
                <a:lnTo>
                  <a:pt x="205" y="440"/>
                </a:lnTo>
                <a:lnTo>
                  <a:pt x="205" y="440"/>
                </a:lnTo>
                <a:lnTo>
                  <a:pt x="205" y="440"/>
                </a:lnTo>
                <a:lnTo>
                  <a:pt x="204" y="440"/>
                </a:lnTo>
                <a:lnTo>
                  <a:pt x="203" y="439"/>
                </a:lnTo>
                <a:lnTo>
                  <a:pt x="203" y="439"/>
                </a:lnTo>
                <a:lnTo>
                  <a:pt x="202" y="438"/>
                </a:lnTo>
                <a:lnTo>
                  <a:pt x="202" y="437"/>
                </a:lnTo>
                <a:lnTo>
                  <a:pt x="201" y="436"/>
                </a:lnTo>
                <a:lnTo>
                  <a:pt x="200" y="436"/>
                </a:lnTo>
                <a:lnTo>
                  <a:pt x="200" y="435"/>
                </a:lnTo>
                <a:lnTo>
                  <a:pt x="200" y="435"/>
                </a:lnTo>
                <a:lnTo>
                  <a:pt x="200" y="435"/>
                </a:lnTo>
                <a:lnTo>
                  <a:pt x="199" y="434"/>
                </a:lnTo>
                <a:lnTo>
                  <a:pt x="198" y="434"/>
                </a:lnTo>
                <a:lnTo>
                  <a:pt x="198" y="434"/>
                </a:lnTo>
                <a:lnTo>
                  <a:pt x="198" y="434"/>
                </a:lnTo>
                <a:lnTo>
                  <a:pt x="197" y="434"/>
                </a:lnTo>
                <a:lnTo>
                  <a:pt x="197" y="434"/>
                </a:lnTo>
                <a:lnTo>
                  <a:pt x="197" y="434"/>
                </a:lnTo>
                <a:lnTo>
                  <a:pt x="196" y="433"/>
                </a:lnTo>
                <a:lnTo>
                  <a:pt x="196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5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3"/>
                </a:lnTo>
                <a:lnTo>
                  <a:pt x="194" y="432"/>
                </a:lnTo>
                <a:lnTo>
                  <a:pt x="193" y="432"/>
                </a:lnTo>
                <a:lnTo>
                  <a:pt x="193" y="432"/>
                </a:lnTo>
                <a:lnTo>
                  <a:pt x="193" y="432"/>
                </a:lnTo>
                <a:lnTo>
                  <a:pt x="192" y="432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2"/>
                </a:lnTo>
                <a:lnTo>
                  <a:pt x="190" y="431"/>
                </a:lnTo>
                <a:lnTo>
                  <a:pt x="190" y="431"/>
                </a:lnTo>
                <a:lnTo>
                  <a:pt x="190" y="430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90" y="429"/>
                </a:lnTo>
                <a:lnTo>
                  <a:pt x="189" y="428"/>
                </a:lnTo>
                <a:lnTo>
                  <a:pt x="188" y="428"/>
                </a:lnTo>
                <a:lnTo>
                  <a:pt x="188" y="428"/>
                </a:lnTo>
                <a:lnTo>
                  <a:pt x="187" y="428"/>
                </a:lnTo>
                <a:lnTo>
                  <a:pt x="186" y="428"/>
                </a:lnTo>
                <a:lnTo>
                  <a:pt x="185" y="428"/>
                </a:lnTo>
                <a:lnTo>
                  <a:pt x="185" y="428"/>
                </a:lnTo>
                <a:lnTo>
                  <a:pt x="184" y="428"/>
                </a:lnTo>
                <a:lnTo>
                  <a:pt x="184" y="428"/>
                </a:lnTo>
                <a:lnTo>
                  <a:pt x="183" y="428"/>
                </a:lnTo>
                <a:lnTo>
                  <a:pt x="182" y="428"/>
                </a:lnTo>
                <a:lnTo>
                  <a:pt x="182" y="428"/>
                </a:lnTo>
                <a:lnTo>
                  <a:pt x="182" y="429"/>
                </a:lnTo>
                <a:lnTo>
                  <a:pt x="181" y="429"/>
                </a:lnTo>
                <a:lnTo>
                  <a:pt x="181" y="429"/>
                </a:lnTo>
                <a:lnTo>
                  <a:pt x="179" y="429"/>
                </a:lnTo>
                <a:lnTo>
                  <a:pt x="179" y="429"/>
                </a:lnTo>
                <a:lnTo>
                  <a:pt x="177" y="428"/>
                </a:lnTo>
                <a:lnTo>
                  <a:pt x="176" y="427"/>
                </a:lnTo>
                <a:lnTo>
                  <a:pt x="175" y="427"/>
                </a:lnTo>
                <a:lnTo>
                  <a:pt x="174" y="427"/>
                </a:lnTo>
                <a:lnTo>
                  <a:pt x="173" y="426"/>
                </a:lnTo>
                <a:lnTo>
                  <a:pt x="173" y="426"/>
                </a:lnTo>
                <a:lnTo>
                  <a:pt x="172" y="425"/>
                </a:lnTo>
                <a:lnTo>
                  <a:pt x="172" y="424"/>
                </a:lnTo>
                <a:lnTo>
                  <a:pt x="172" y="424"/>
                </a:lnTo>
                <a:lnTo>
                  <a:pt x="171" y="423"/>
                </a:lnTo>
                <a:lnTo>
                  <a:pt x="171" y="423"/>
                </a:lnTo>
                <a:lnTo>
                  <a:pt x="171" y="423"/>
                </a:lnTo>
                <a:lnTo>
                  <a:pt x="170" y="423"/>
                </a:lnTo>
                <a:lnTo>
                  <a:pt x="170" y="423"/>
                </a:lnTo>
                <a:lnTo>
                  <a:pt x="170" y="422"/>
                </a:lnTo>
                <a:lnTo>
                  <a:pt x="170" y="422"/>
                </a:lnTo>
                <a:lnTo>
                  <a:pt x="169" y="421"/>
                </a:lnTo>
                <a:lnTo>
                  <a:pt x="169" y="420"/>
                </a:lnTo>
                <a:lnTo>
                  <a:pt x="169" y="420"/>
                </a:lnTo>
                <a:lnTo>
                  <a:pt x="169" y="420"/>
                </a:lnTo>
                <a:lnTo>
                  <a:pt x="167" y="419"/>
                </a:lnTo>
                <a:lnTo>
                  <a:pt x="167" y="418"/>
                </a:lnTo>
                <a:lnTo>
                  <a:pt x="167" y="418"/>
                </a:lnTo>
                <a:lnTo>
                  <a:pt x="167" y="418"/>
                </a:lnTo>
                <a:lnTo>
                  <a:pt x="165" y="418"/>
                </a:lnTo>
                <a:lnTo>
                  <a:pt x="164" y="418"/>
                </a:lnTo>
                <a:lnTo>
                  <a:pt x="164" y="418"/>
                </a:lnTo>
                <a:lnTo>
                  <a:pt x="163" y="418"/>
                </a:lnTo>
                <a:lnTo>
                  <a:pt x="163" y="418"/>
                </a:lnTo>
                <a:lnTo>
                  <a:pt x="162" y="418"/>
                </a:lnTo>
                <a:lnTo>
                  <a:pt x="160" y="418"/>
                </a:lnTo>
                <a:lnTo>
                  <a:pt x="159" y="418"/>
                </a:lnTo>
                <a:lnTo>
                  <a:pt x="158" y="418"/>
                </a:lnTo>
                <a:lnTo>
                  <a:pt x="157" y="418"/>
                </a:lnTo>
                <a:lnTo>
                  <a:pt x="157" y="418"/>
                </a:lnTo>
                <a:lnTo>
                  <a:pt x="156" y="417"/>
                </a:lnTo>
                <a:lnTo>
                  <a:pt x="155" y="416"/>
                </a:lnTo>
                <a:lnTo>
                  <a:pt x="155" y="416"/>
                </a:lnTo>
                <a:lnTo>
                  <a:pt x="155" y="415"/>
                </a:lnTo>
                <a:lnTo>
                  <a:pt x="154" y="415"/>
                </a:lnTo>
                <a:lnTo>
                  <a:pt x="154" y="415"/>
                </a:lnTo>
                <a:lnTo>
                  <a:pt x="153" y="414"/>
                </a:lnTo>
                <a:lnTo>
                  <a:pt x="152" y="414"/>
                </a:lnTo>
                <a:lnTo>
                  <a:pt x="152" y="413"/>
                </a:lnTo>
                <a:lnTo>
                  <a:pt x="151" y="413"/>
                </a:lnTo>
                <a:lnTo>
                  <a:pt x="151" y="413"/>
                </a:lnTo>
                <a:lnTo>
                  <a:pt x="151" y="412"/>
                </a:lnTo>
                <a:lnTo>
                  <a:pt x="151" y="411"/>
                </a:lnTo>
                <a:lnTo>
                  <a:pt x="151" y="411"/>
                </a:lnTo>
                <a:lnTo>
                  <a:pt x="150" y="411"/>
                </a:lnTo>
                <a:lnTo>
                  <a:pt x="150" y="411"/>
                </a:lnTo>
                <a:lnTo>
                  <a:pt x="150" y="410"/>
                </a:lnTo>
                <a:lnTo>
                  <a:pt x="149" y="409"/>
                </a:lnTo>
                <a:lnTo>
                  <a:pt x="149" y="409"/>
                </a:lnTo>
                <a:lnTo>
                  <a:pt x="149" y="409"/>
                </a:lnTo>
                <a:lnTo>
                  <a:pt x="149" y="408"/>
                </a:lnTo>
                <a:lnTo>
                  <a:pt x="149" y="408"/>
                </a:lnTo>
                <a:lnTo>
                  <a:pt x="148" y="407"/>
                </a:lnTo>
                <a:lnTo>
                  <a:pt x="148" y="407"/>
                </a:lnTo>
                <a:lnTo>
                  <a:pt x="148" y="407"/>
                </a:lnTo>
                <a:lnTo>
                  <a:pt x="149" y="406"/>
                </a:lnTo>
                <a:lnTo>
                  <a:pt x="149" y="404"/>
                </a:lnTo>
                <a:lnTo>
                  <a:pt x="148" y="404"/>
                </a:lnTo>
                <a:lnTo>
                  <a:pt x="148" y="403"/>
                </a:lnTo>
                <a:lnTo>
                  <a:pt x="147" y="402"/>
                </a:lnTo>
                <a:lnTo>
                  <a:pt x="147" y="402"/>
                </a:lnTo>
                <a:lnTo>
                  <a:pt x="144" y="402"/>
                </a:lnTo>
                <a:lnTo>
                  <a:pt x="143" y="402"/>
                </a:lnTo>
                <a:lnTo>
                  <a:pt x="143" y="402"/>
                </a:lnTo>
                <a:lnTo>
                  <a:pt x="142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38" y="403"/>
                </a:lnTo>
                <a:lnTo>
                  <a:pt x="138" y="403"/>
                </a:lnTo>
                <a:lnTo>
                  <a:pt x="138" y="404"/>
                </a:lnTo>
                <a:lnTo>
                  <a:pt x="138" y="404"/>
                </a:lnTo>
                <a:lnTo>
                  <a:pt x="137" y="404"/>
                </a:lnTo>
                <a:lnTo>
                  <a:pt x="136" y="404"/>
                </a:lnTo>
                <a:lnTo>
                  <a:pt x="136" y="404"/>
                </a:lnTo>
                <a:lnTo>
                  <a:pt x="136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4"/>
                </a:lnTo>
                <a:lnTo>
                  <a:pt x="135" y="405"/>
                </a:lnTo>
                <a:lnTo>
                  <a:pt x="134" y="405"/>
                </a:lnTo>
                <a:lnTo>
                  <a:pt x="134" y="405"/>
                </a:lnTo>
                <a:lnTo>
                  <a:pt x="134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3" y="405"/>
                </a:lnTo>
                <a:lnTo>
                  <a:pt x="132" y="405"/>
                </a:lnTo>
                <a:lnTo>
                  <a:pt x="132" y="406"/>
                </a:lnTo>
                <a:lnTo>
                  <a:pt x="131" y="406"/>
                </a:lnTo>
                <a:lnTo>
                  <a:pt x="130" y="406"/>
                </a:lnTo>
                <a:lnTo>
                  <a:pt x="130" y="406"/>
                </a:lnTo>
                <a:lnTo>
                  <a:pt x="129" y="406"/>
                </a:lnTo>
                <a:lnTo>
                  <a:pt x="128" y="406"/>
                </a:lnTo>
                <a:lnTo>
                  <a:pt x="128" y="405"/>
                </a:lnTo>
                <a:lnTo>
                  <a:pt x="127" y="405"/>
                </a:lnTo>
                <a:lnTo>
                  <a:pt x="127" y="405"/>
                </a:lnTo>
                <a:lnTo>
                  <a:pt x="126" y="404"/>
                </a:lnTo>
                <a:lnTo>
                  <a:pt x="126" y="402"/>
                </a:lnTo>
                <a:lnTo>
                  <a:pt x="121" y="391"/>
                </a:lnTo>
                <a:lnTo>
                  <a:pt x="120" y="381"/>
                </a:lnTo>
                <a:lnTo>
                  <a:pt x="119" y="374"/>
                </a:lnTo>
                <a:lnTo>
                  <a:pt x="116" y="364"/>
                </a:lnTo>
                <a:lnTo>
                  <a:pt x="116" y="361"/>
                </a:lnTo>
                <a:lnTo>
                  <a:pt x="114" y="357"/>
                </a:lnTo>
                <a:lnTo>
                  <a:pt x="114" y="356"/>
                </a:lnTo>
                <a:lnTo>
                  <a:pt x="114" y="356"/>
                </a:lnTo>
                <a:lnTo>
                  <a:pt x="114" y="355"/>
                </a:lnTo>
                <a:lnTo>
                  <a:pt x="114" y="352"/>
                </a:lnTo>
                <a:lnTo>
                  <a:pt x="113" y="349"/>
                </a:lnTo>
                <a:lnTo>
                  <a:pt x="113" y="347"/>
                </a:lnTo>
                <a:lnTo>
                  <a:pt x="112" y="344"/>
                </a:lnTo>
                <a:lnTo>
                  <a:pt x="112" y="342"/>
                </a:lnTo>
                <a:lnTo>
                  <a:pt x="112" y="341"/>
                </a:lnTo>
                <a:lnTo>
                  <a:pt x="112" y="340"/>
                </a:lnTo>
                <a:lnTo>
                  <a:pt x="112" y="339"/>
                </a:lnTo>
                <a:lnTo>
                  <a:pt x="111" y="333"/>
                </a:lnTo>
                <a:lnTo>
                  <a:pt x="112" y="328"/>
                </a:lnTo>
                <a:lnTo>
                  <a:pt x="108" y="326"/>
                </a:lnTo>
                <a:lnTo>
                  <a:pt x="105" y="324"/>
                </a:lnTo>
                <a:lnTo>
                  <a:pt x="99" y="322"/>
                </a:lnTo>
                <a:lnTo>
                  <a:pt x="94" y="319"/>
                </a:lnTo>
                <a:lnTo>
                  <a:pt x="85" y="313"/>
                </a:lnTo>
                <a:lnTo>
                  <a:pt x="85" y="313"/>
                </a:lnTo>
                <a:lnTo>
                  <a:pt x="83" y="311"/>
                </a:lnTo>
                <a:lnTo>
                  <a:pt x="81" y="310"/>
                </a:lnTo>
                <a:lnTo>
                  <a:pt x="72" y="297"/>
                </a:lnTo>
                <a:lnTo>
                  <a:pt x="69" y="293"/>
                </a:lnTo>
                <a:lnTo>
                  <a:pt x="69" y="293"/>
                </a:lnTo>
                <a:lnTo>
                  <a:pt x="66" y="290"/>
                </a:lnTo>
                <a:lnTo>
                  <a:pt x="65" y="290"/>
                </a:lnTo>
                <a:lnTo>
                  <a:pt x="65" y="289"/>
                </a:lnTo>
                <a:lnTo>
                  <a:pt x="65" y="289"/>
                </a:lnTo>
                <a:lnTo>
                  <a:pt x="64" y="288"/>
                </a:lnTo>
                <a:lnTo>
                  <a:pt x="64" y="287"/>
                </a:lnTo>
                <a:lnTo>
                  <a:pt x="64" y="287"/>
                </a:lnTo>
                <a:lnTo>
                  <a:pt x="64" y="286"/>
                </a:lnTo>
                <a:lnTo>
                  <a:pt x="63" y="286"/>
                </a:lnTo>
                <a:lnTo>
                  <a:pt x="63" y="285"/>
                </a:lnTo>
                <a:lnTo>
                  <a:pt x="63" y="285"/>
                </a:lnTo>
                <a:lnTo>
                  <a:pt x="63" y="284"/>
                </a:lnTo>
                <a:lnTo>
                  <a:pt x="63" y="283"/>
                </a:lnTo>
                <a:lnTo>
                  <a:pt x="65" y="281"/>
                </a:lnTo>
                <a:lnTo>
                  <a:pt x="65" y="281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6" y="280"/>
                </a:lnTo>
                <a:lnTo>
                  <a:pt x="67" y="279"/>
                </a:lnTo>
                <a:lnTo>
                  <a:pt x="67" y="279"/>
                </a:lnTo>
                <a:lnTo>
                  <a:pt x="67" y="278"/>
                </a:lnTo>
                <a:lnTo>
                  <a:pt x="68" y="278"/>
                </a:lnTo>
                <a:lnTo>
                  <a:pt x="69" y="277"/>
                </a:lnTo>
                <a:lnTo>
                  <a:pt x="69" y="277"/>
                </a:lnTo>
                <a:lnTo>
                  <a:pt x="69" y="276"/>
                </a:lnTo>
                <a:lnTo>
                  <a:pt x="69" y="276"/>
                </a:lnTo>
                <a:lnTo>
                  <a:pt x="69" y="275"/>
                </a:lnTo>
                <a:lnTo>
                  <a:pt x="70" y="275"/>
                </a:lnTo>
                <a:lnTo>
                  <a:pt x="70" y="274"/>
                </a:lnTo>
                <a:lnTo>
                  <a:pt x="71" y="272"/>
                </a:lnTo>
                <a:lnTo>
                  <a:pt x="71" y="271"/>
                </a:lnTo>
                <a:lnTo>
                  <a:pt x="70" y="271"/>
                </a:lnTo>
                <a:lnTo>
                  <a:pt x="70" y="271"/>
                </a:lnTo>
                <a:lnTo>
                  <a:pt x="70" y="271"/>
                </a:lnTo>
                <a:lnTo>
                  <a:pt x="69" y="270"/>
                </a:lnTo>
                <a:lnTo>
                  <a:pt x="69" y="270"/>
                </a:lnTo>
                <a:lnTo>
                  <a:pt x="69" y="270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7" y="269"/>
                </a:lnTo>
                <a:lnTo>
                  <a:pt x="67" y="269"/>
                </a:lnTo>
                <a:lnTo>
                  <a:pt x="67" y="269"/>
                </a:lnTo>
                <a:lnTo>
                  <a:pt x="66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2" y="266"/>
                </a:lnTo>
                <a:lnTo>
                  <a:pt x="60" y="263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7" y="260"/>
                </a:lnTo>
                <a:lnTo>
                  <a:pt x="57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5"/>
                </a:lnTo>
                <a:lnTo>
                  <a:pt x="54" y="255"/>
                </a:lnTo>
                <a:lnTo>
                  <a:pt x="54" y="254"/>
                </a:lnTo>
                <a:lnTo>
                  <a:pt x="54" y="254"/>
                </a:lnTo>
                <a:lnTo>
                  <a:pt x="53" y="254"/>
                </a:lnTo>
                <a:lnTo>
                  <a:pt x="53" y="253"/>
                </a:lnTo>
                <a:lnTo>
                  <a:pt x="53" y="253"/>
                </a:lnTo>
                <a:lnTo>
                  <a:pt x="52" y="252"/>
                </a:lnTo>
                <a:lnTo>
                  <a:pt x="52" y="252"/>
                </a:lnTo>
                <a:lnTo>
                  <a:pt x="52" y="251"/>
                </a:lnTo>
                <a:lnTo>
                  <a:pt x="51" y="251"/>
                </a:lnTo>
                <a:lnTo>
                  <a:pt x="51" y="251"/>
                </a:lnTo>
                <a:lnTo>
                  <a:pt x="50" y="250"/>
                </a:lnTo>
                <a:lnTo>
                  <a:pt x="50" y="249"/>
                </a:lnTo>
                <a:lnTo>
                  <a:pt x="50" y="248"/>
                </a:lnTo>
                <a:lnTo>
                  <a:pt x="50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8"/>
                </a:lnTo>
                <a:lnTo>
                  <a:pt x="49" y="247"/>
                </a:lnTo>
                <a:lnTo>
                  <a:pt x="48" y="247"/>
                </a:lnTo>
                <a:lnTo>
                  <a:pt x="48" y="247"/>
                </a:lnTo>
                <a:lnTo>
                  <a:pt x="48" y="246"/>
                </a:lnTo>
                <a:lnTo>
                  <a:pt x="48" y="246"/>
                </a:lnTo>
                <a:lnTo>
                  <a:pt x="48" y="246"/>
                </a:lnTo>
                <a:lnTo>
                  <a:pt x="47" y="245"/>
                </a:lnTo>
                <a:lnTo>
                  <a:pt x="47" y="245"/>
                </a:lnTo>
                <a:lnTo>
                  <a:pt x="47" y="245"/>
                </a:lnTo>
                <a:lnTo>
                  <a:pt x="47" y="244"/>
                </a:lnTo>
                <a:lnTo>
                  <a:pt x="47" y="244"/>
                </a:lnTo>
                <a:lnTo>
                  <a:pt x="46" y="242"/>
                </a:lnTo>
                <a:lnTo>
                  <a:pt x="46" y="242"/>
                </a:lnTo>
                <a:lnTo>
                  <a:pt x="45" y="241"/>
                </a:lnTo>
                <a:lnTo>
                  <a:pt x="45" y="241"/>
                </a:lnTo>
                <a:lnTo>
                  <a:pt x="44" y="240"/>
                </a:lnTo>
                <a:lnTo>
                  <a:pt x="44" y="239"/>
                </a:lnTo>
                <a:lnTo>
                  <a:pt x="44" y="239"/>
                </a:lnTo>
                <a:lnTo>
                  <a:pt x="44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8"/>
                </a:lnTo>
                <a:lnTo>
                  <a:pt x="43" y="238"/>
                </a:lnTo>
                <a:lnTo>
                  <a:pt x="43" y="237"/>
                </a:lnTo>
                <a:lnTo>
                  <a:pt x="42" y="236"/>
                </a:lnTo>
                <a:lnTo>
                  <a:pt x="42" y="236"/>
                </a:lnTo>
                <a:lnTo>
                  <a:pt x="42" y="236"/>
                </a:lnTo>
                <a:lnTo>
                  <a:pt x="42" y="235"/>
                </a:lnTo>
                <a:lnTo>
                  <a:pt x="41" y="235"/>
                </a:lnTo>
                <a:lnTo>
                  <a:pt x="41" y="235"/>
                </a:lnTo>
                <a:lnTo>
                  <a:pt x="41" y="234"/>
                </a:lnTo>
                <a:lnTo>
                  <a:pt x="41" y="234"/>
                </a:lnTo>
                <a:lnTo>
                  <a:pt x="41" y="233"/>
                </a:lnTo>
                <a:lnTo>
                  <a:pt x="41" y="233"/>
                </a:lnTo>
                <a:lnTo>
                  <a:pt x="41" y="232"/>
                </a:lnTo>
                <a:lnTo>
                  <a:pt x="41" y="232"/>
                </a:lnTo>
                <a:lnTo>
                  <a:pt x="41" y="232"/>
                </a:lnTo>
                <a:lnTo>
                  <a:pt x="41" y="231"/>
                </a:lnTo>
                <a:lnTo>
                  <a:pt x="40" y="230"/>
                </a:lnTo>
                <a:lnTo>
                  <a:pt x="40" y="229"/>
                </a:lnTo>
                <a:lnTo>
                  <a:pt x="40" y="229"/>
                </a:lnTo>
                <a:lnTo>
                  <a:pt x="39" y="226"/>
                </a:lnTo>
                <a:lnTo>
                  <a:pt x="39" y="223"/>
                </a:lnTo>
                <a:lnTo>
                  <a:pt x="39" y="221"/>
                </a:lnTo>
                <a:lnTo>
                  <a:pt x="35" y="219"/>
                </a:lnTo>
                <a:lnTo>
                  <a:pt x="32" y="216"/>
                </a:lnTo>
                <a:lnTo>
                  <a:pt x="27" y="212"/>
                </a:lnTo>
                <a:lnTo>
                  <a:pt x="25" y="209"/>
                </a:lnTo>
                <a:lnTo>
                  <a:pt x="24" y="208"/>
                </a:lnTo>
                <a:lnTo>
                  <a:pt x="23" y="207"/>
                </a:lnTo>
                <a:lnTo>
                  <a:pt x="23" y="206"/>
                </a:lnTo>
                <a:lnTo>
                  <a:pt x="23" y="206"/>
                </a:lnTo>
                <a:lnTo>
                  <a:pt x="23" y="205"/>
                </a:lnTo>
                <a:lnTo>
                  <a:pt x="23" y="205"/>
                </a:lnTo>
                <a:lnTo>
                  <a:pt x="22" y="205"/>
                </a:lnTo>
                <a:lnTo>
                  <a:pt x="22" y="204"/>
                </a:lnTo>
                <a:lnTo>
                  <a:pt x="22" y="203"/>
                </a:lnTo>
                <a:lnTo>
                  <a:pt x="21" y="203"/>
                </a:lnTo>
                <a:lnTo>
                  <a:pt x="21" y="203"/>
                </a:lnTo>
                <a:lnTo>
                  <a:pt x="20" y="201"/>
                </a:lnTo>
                <a:lnTo>
                  <a:pt x="19" y="200"/>
                </a:lnTo>
                <a:lnTo>
                  <a:pt x="18" y="199"/>
                </a:lnTo>
                <a:lnTo>
                  <a:pt x="21" y="198"/>
                </a:lnTo>
                <a:lnTo>
                  <a:pt x="21" y="198"/>
                </a:lnTo>
                <a:lnTo>
                  <a:pt x="23" y="196"/>
                </a:lnTo>
                <a:lnTo>
                  <a:pt x="23" y="196"/>
                </a:lnTo>
                <a:lnTo>
                  <a:pt x="24" y="196"/>
                </a:lnTo>
                <a:lnTo>
                  <a:pt x="25" y="196"/>
                </a:lnTo>
                <a:lnTo>
                  <a:pt x="25" y="195"/>
                </a:lnTo>
                <a:lnTo>
                  <a:pt x="26" y="195"/>
                </a:lnTo>
                <a:lnTo>
                  <a:pt x="27" y="194"/>
                </a:lnTo>
                <a:lnTo>
                  <a:pt x="27" y="193"/>
                </a:lnTo>
                <a:lnTo>
                  <a:pt x="26" y="192"/>
                </a:lnTo>
                <a:lnTo>
                  <a:pt x="26" y="191"/>
                </a:lnTo>
                <a:lnTo>
                  <a:pt x="25" y="191"/>
                </a:lnTo>
                <a:lnTo>
                  <a:pt x="25" y="191"/>
                </a:lnTo>
                <a:lnTo>
                  <a:pt x="25" y="190"/>
                </a:lnTo>
                <a:lnTo>
                  <a:pt x="25" y="189"/>
                </a:lnTo>
                <a:lnTo>
                  <a:pt x="24" y="189"/>
                </a:lnTo>
                <a:lnTo>
                  <a:pt x="24" y="188"/>
                </a:lnTo>
                <a:lnTo>
                  <a:pt x="23" y="187"/>
                </a:lnTo>
                <a:lnTo>
                  <a:pt x="23" y="186"/>
                </a:lnTo>
                <a:lnTo>
                  <a:pt x="22" y="184"/>
                </a:lnTo>
                <a:lnTo>
                  <a:pt x="22" y="184"/>
                </a:lnTo>
                <a:lnTo>
                  <a:pt x="21" y="183"/>
                </a:lnTo>
                <a:lnTo>
                  <a:pt x="21" y="182"/>
                </a:lnTo>
                <a:lnTo>
                  <a:pt x="20" y="181"/>
                </a:lnTo>
                <a:lnTo>
                  <a:pt x="20" y="180"/>
                </a:lnTo>
                <a:lnTo>
                  <a:pt x="19" y="180"/>
                </a:lnTo>
                <a:lnTo>
                  <a:pt x="19" y="179"/>
                </a:lnTo>
                <a:lnTo>
                  <a:pt x="18" y="177"/>
                </a:lnTo>
                <a:lnTo>
                  <a:pt x="17" y="175"/>
                </a:lnTo>
                <a:lnTo>
                  <a:pt x="16" y="174"/>
                </a:lnTo>
                <a:lnTo>
                  <a:pt x="16" y="174"/>
                </a:lnTo>
                <a:lnTo>
                  <a:pt x="16" y="173"/>
                </a:lnTo>
                <a:lnTo>
                  <a:pt x="16" y="173"/>
                </a:lnTo>
                <a:lnTo>
                  <a:pt x="16" y="173"/>
                </a:lnTo>
                <a:lnTo>
                  <a:pt x="14" y="173"/>
                </a:lnTo>
                <a:lnTo>
                  <a:pt x="13" y="171"/>
                </a:lnTo>
                <a:lnTo>
                  <a:pt x="12" y="170"/>
                </a:lnTo>
                <a:lnTo>
                  <a:pt x="11" y="170"/>
                </a:lnTo>
                <a:lnTo>
                  <a:pt x="11" y="170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9" y="168"/>
                </a:lnTo>
                <a:lnTo>
                  <a:pt x="9" y="168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8" y="166"/>
                </a:lnTo>
                <a:lnTo>
                  <a:pt x="8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4"/>
                </a:lnTo>
                <a:lnTo>
                  <a:pt x="6" y="164"/>
                </a:lnTo>
                <a:lnTo>
                  <a:pt x="5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2"/>
                </a:lnTo>
                <a:lnTo>
                  <a:pt x="3" y="160"/>
                </a:lnTo>
                <a:lnTo>
                  <a:pt x="2" y="159"/>
                </a:lnTo>
                <a:lnTo>
                  <a:pt x="2" y="157"/>
                </a:lnTo>
                <a:lnTo>
                  <a:pt x="2" y="156"/>
                </a:lnTo>
                <a:lnTo>
                  <a:pt x="2" y="155"/>
                </a:lnTo>
                <a:lnTo>
                  <a:pt x="2" y="152"/>
                </a:lnTo>
                <a:lnTo>
                  <a:pt x="1" y="149"/>
                </a:lnTo>
                <a:lnTo>
                  <a:pt x="1" y="146"/>
                </a:lnTo>
                <a:lnTo>
                  <a:pt x="1" y="145"/>
                </a:lnTo>
                <a:lnTo>
                  <a:pt x="0" y="142"/>
                </a:lnTo>
                <a:lnTo>
                  <a:pt x="0" y="142"/>
                </a:lnTo>
                <a:lnTo>
                  <a:pt x="0" y="141"/>
                </a:lnTo>
                <a:lnTo>
                  <a:pt x="0" y="139"/>
                </a:lnTo>
                <a:lnTo>
                  <a:pt x="0" y="139"/>
                </a:lnTo>
                <a:lnTo>
                  <a:pt x="1" y="138"/>
                </a:lnTo>
                <a:lnTo>
                  <a:pt x="3" y="137"/>
                </a:lnTo>
                <a:lnTo>
                  <a:pt x="5" y="137"/>
                </a:lnTo>
                <a:lnTo>
                  <a:pt x="6" y="137"/>
                </a:lnTo>
                <a:lnTo>
                  <a:pt x="11" y="139"/>
                </a:lnTo>
                <a:lnTo>
                  <a:pt x="11" y="139"/>
                </a:lnTo>
                <a:lnTo>
                  <a:pt x="14" y="140"/>
                </a:lnTo>
                <a:lnTo>
                  <a:pt x="16" y="139"/>
                </a:lnTo>
                <a:lnTo>
                  <a:pt x="17" y="139"/>
                </a:lnTo>
                <a:lnTo>
                  <a:pt x="17" y="139"/>
                </a:lnTo>
                <a:lnTo>
                  <a:pt x="21" y="136"/>
                </a:lnTo>
                <a:lnTo>
                  <a:pt x="23" y="135"/>
                </a:lnTo>
                <a:lnTo>
                  <a:pt x="25" y="132"/>
                </a:lnTo>
                <a:lnTo>
                  <a:pt x="29" y="125"/>
                </a:lnTo>
                <a:lnTo>
                  <a:pt x="30" y="122"/>
                </a:lnTo>
                <a:lnTo>
                  <a:pt x="28" y="120"/>
                </a:lnTo>
                <a:lnTo>
                  <a:pt x="28" y="120"/>
                </a:lnTo>
                <a:lnTo>
                  <a:pt x="26" y="119"/>
                </a:lnTo>
                <a:lnTo>
                  <a:pt x="24" y="118"/>
                </a:lnTo>
                <a:lnTo>
                  <a:pt x="21" y="117"/>
                </a:lnTo>
                <a:lnTo>
                  <a:pt x="20" y="117"/>
                </a:lnTo>
                <a:lnTo>
                  <a:pt x="18" y="116"/>
                </a:lnTo>
                <a:lnTo>
                  <a:pt x="18" y="112"/>
                </a:lnTo>
                <a:lnTo>
                  <a:pt x="18" y="111"/>
                </a:lnTo>
                <a:lnTo>
                  <a:pt x="17" y="109"/>
                </a:lnTo>
                <a:lnTo>
                  <a:pt x="18" y="107"/>
                </a:lnTo>
                <a:lnTo>
                  <a:pt x="19" y="106"/>
                </a:lnTo>
                <a:lnTo>
                  <a:pt x="19" y="106"/>
                </a:lnTo>
                <a:lnTo>
                  <a:pt x="20" y="105"/>
                </a:lnTo>
                <a:lnTo>
                  <a:pt x="20" y="104"/>
                </a:lnTo>
                <a:lnTo>
                  <a:pt x="21" y="102"/>
                </a:lnTo>
                <a:lnTo>
                  <a:pt x="25" y="97"/>
                </a:lnTo>
                <a:lnTo>
                  <a:pt x="25" y="97"/>
                </a:lnTo>
                <a:lnTo>
                  <a:pt x="27" y="95"/>
                </a:lnTo>
                <a:lnTo>
                  <a:pt x="30" y="94"/>
                </a:lnTo>
                <a:lnTo>
                  <a:pt x="32" y="92"/>
                </a:lnTo>
                <a:lnTo>
                  <a:pt x="32" y="92"/>
                </a:lnTo>
                <a:lnTo>
                  <a:pt x="33" y="91"/>
                </a:lnTo>
                <a:lnTo>
                  <a:pt x="34" y="91"/>
                </a:lnTo>
                <a:lnTo>
                  <a:pt x="35" y="89"/>
                </a:lnTo>
                <a:lnTo>
                  <a:pt x="36" y="88"/>
                </a:lnTo>
                <a:lnTo>
                  <a:pt x="37" y="86"/>
                </a:lnTo>
                <a:lnTo>
                  <a:pt x="38" y="85"/>
                </a:lnTo>
                <a:lnTo>
                  <a:pt x="38" y="85"/>
                </a:lnTo>
                <a:lnTo>
                  <a:pt x="38" y="85"/>
                </a:lnTo>
                <a:lnTo>
                  <a:pt x="39" y="85"/>
                </a:lnTo>
                <a:lnTo>
                  <a:pt x="39" y="85"/>
                </a:lnTo>
                <a:lnTo>
                  <a:pt x="39" y="84"/>
                </a:lnTo>
                <a:lnTo>
                  <a:pt x="39" y="84"/>
                </a:lnTo>
                <a:lnTo>
                  <a:pt x="40" y="84"/>
                </a:lnTo>
                <a:lnTo>
                  <a:pt x="40" y="84"/>
                </a:lnTo>
                <a:lnTo>
                  <a:pt x="40" y="84"/>
                </a:lnTo>
                <a:lnTo>
                  <a:pt x="40" y="85"/>
                </a:lnTo>
                <a:lnTo>
                  <a:pt x="41" y="85"/>
                </a:lnTo>
                <a:lnTo>
                  <a:pt x="41" y="85"/>
                </a:lnTo>
                <a:lnTo>
                  <a:pt x="41" y="85"/>
                </a:lnTo>
                <a:lnTo>
                  <a:pt x="41" y="86"/>
                </a:lnTo>
                <a:lnTo>
                  <a:pt x="41" y="86"/>
                </a:lnTo>
                <a:lnTo>
                  <a:pt x="41" y="87"/>
                </a:lnTo>
                <a:lnTo>
                  <a:pt x="41" y="87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9"/>
                </a:lnTo>
                <a:lnTo>
                  <a:pt x="41" y="89"/>
                </a:lnTo>
                <a:lnTo>
                  <a:pt x="41" y="89"/>
                </a:lnTo>
                <a:lnTo>
                  <a:pt x="42" y="89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4" y="90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5" y="89"/>
                </a:lnTo>
                <a:lnTo>
                  <a:pt x="45" y="89"/>
                </a:lnTo>
                <a:lnTo>
                  <a:pt x="45" y="89"/>
                </a:lnTo>
                <a:lnTo>
                  <a:pt x="46" y="89"/>
                </a:lnTo>
                <a:lnTo>
                  <a:pt x="46" y="89"/>
                </a:lnTo>
                <a:lnTo>
                  <a:pt x="46" y="89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8" y="91"/>
                </a:lnTo>
                <a:lnTo>
                  <a:pt x="49" y="91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90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50" y="88"/>
                </a:lnTo>
                <a:lnTo>
                  <a:pt x="50" y="88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0" y="87"/>
                </a:lnTo>
                <a:lnTo>
                  <a:pt x="51" y="88"/>
                </a:lnTo>
                <a:lnTo>
                  <a:pt x="51" y="88"/>
                </a:lnTo>
                <a:lnTo>
                  <a:pt x="51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2" y="88"/>
                </a:lnTo>
                <a:lnTo>
                  <a:pt x="51" y="88"/>
                </a:lnTo>
                <a:lnTo>
                  <a:pt x="51" y="88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90"/>
                </a:lnTo>
                <a:lnTo>
                  <a:pt x="52" y="90"/>
                </a:lnTo>
                <a:lnTo>
                  <a:pt x="52" y="90"/>
                </a:lnTo>
                <a:lnTo>
                  <a:pt x="52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3" y="90"/>
                </a:lnTo>
                <a:lnTo>
                  <a:pt x="54" y="91"/>
                </a:lnTo>
                <a:lnTo>
                  <a:pt x="53" y="91"/>
                </a:lnTo>
                <a:lnTo>
                  <a:pt x="53" y="92"/>
                </a:lnTo>
                <a:lnTo>
                  <a:pt x="53" y="92"/>
                </a:lnTo>
                <a:lnTo>
                  <a:pt x="53" y="92"/>
                </a:lnTo>
                <a:lnTo>
                  <a:pt x="53" y="93"/>
                </a:lnTo>
                <a:lnTo>
                  <a:pt x="53" y="93"/>
                </a:lnTo>
                <a:lnTo>
                  <a:pt x="53" y="93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3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5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6" y="94"/>
                </a:lnTo>
                <a:lnTo>
                  <a:pt x="55" y="95"/>
                </a:lnTo>
                <a:lnTo>
                  <a:pt x="55" y="95"/>
                </a:lnTo>
                <a:lnTo>
                  <a:pt x="56" y="95"/>
                </a:lnTo>
                <a:lnTo>
                  <a:pt x="56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5"/>
                </a:lnTo>
                <a:lnTo>
                  <a:pt x="55" y="96"/>
                </a:lnTo>
                <a:lnTo>
                  <a:pt x="56" y="96"/>
                </a:lnTo>
                <a:lnTo>
                  <a:pt x="56" y="96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6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7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5" y="98"/>
                </a:lnTo>
                <a:lnTo>
                  <a:pt x="56" y="98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99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2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7" y="103"/>
                </a:lnTo>
                <a:lnTo>
                  <a:pt x="58" y="103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8" y="104"/>
                </a:lnTo>
                <a:lnTo>
                  <a:pt x="57" y="105"/>
                </a:lnTo>
                <a:lnTo>
                  <a:pt x="57" y="105"/>
                </a:lnTo>
                <a:lnTo>
                  <a:pt x="57" y="105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8" y="107"/>
                </a:lnTo>
                <a:lnTo>
                  <a:pt x="59" y="107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60" y="107"/>
                </a:lnTo>
                <a:lnTo>
                  <a:pt x="60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2" y="105"/>
                </a:lnTo>
                <a:lnTo>
                  <a:pt x="62" y="105"/>
                </a:lnTo>
                <a:lnTo>
                  <a:pt x="62" y="105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7"/>
                </a:lnTo>
                <a:lnTo>
                  <a:pt x="63" y="107"/>
                </a:lnTo>
                <a:lnTo>
                  <a:pt x="63" y="107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4"/>
                </a:lnTo>
                <a:lnTo>
                  <a:pt x="64" y="103"/>
                </a:lnTo>
                <a:lnTo>
                  <a:pt x="64" y="103"/>
                </a:lnTo>
                <a:lnTo>
                  <a:pt x="64" y="103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2"/>
                </a:lnTo>
                <a:lnTo>
                  <a:pt x="64" y="101"/>
                </a:lnTo>
                <a:lnTo>
                  <a:pt x="64" y="101"/>
                </a:lnTo>
                <a:lnTo>
                  <a:pt x="64" y="101"/>
                </a:lnTo>
                <a:lnTo>
                  <a:pt x="65" y="101"/>
                </a:lnTo>
                <a:lnTo>
                  <a:pt x="65" y="100"/>
                </a:lnTo>
                <a:lnTo>
                  <a:pt x="65" y="100"/>
                </a:lnTo>
                <a:lnTo>
                  <a:pt x="65" y="100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1"/>
                </a:lnTo>
                <a:lnTo>
                  <a:pt x="66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7" y="102"/>
                </a:lnTo>
                <a:lnTo>
                  <a:pt x="68" y="102"/>
                </a:lnTo>
                <a:lnTo>
                  <a:pt x="68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3"/>
                </a:lnTo>
                <a:lnTo>
                  <a:pt x="69" y="103"/>
                </a:lnTo>
                <a:lnTo>
                  <a:pt x="69" y="103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4"/>
                </a:lnTo>
                <a:lnTo>
                  <a:pt x="69" y="105"/>
                </a:lnTo>
                <a:lnTo>
                  <a:pt x="69" y="105"/>
                </a:lnTo>
                <a:lnTo>
                  <a:pt x="69" y="105"/>
                </a:lnTo>
                <a:lnTo>
                  <a:pt x="70" y="105"/>
                </a:lnTo>
                <a:lnTo>
                  <a:pt x="70" y="105"/>
                </a:lnTo>
                <a:lnTo>
                  <a:pt x="70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5"/>
                </a:lnTo>
                <a:lnTo>
                  <a:pt x="71" y="104"/>
                </a:lnTo>
                <a:lnTo>
                  <a:pt x="71" y="104"/>
                </a:lnTo>
                <a:lnTo>
                  <a:pt x="71" y="104"/>
                </a:lnTo>
                <a:lnTo>
                  <a:pt x="72" y="104"/>
                </a:lnTo>
                <a:lnTo>
                  <a:pt x="72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4"/>
                </a:lnTo>
                <a:lnTo>
                  <a:pt x="73" y="105"/>
                </a:lnTo>
                <a:lnTo>
                  <a:pt x="73" y="105"/>
                </a:lnTo>
                <a:lnTo>
                  <a:pt x="74" y="105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4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5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6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7" y="104"/>
                </a:lnTo>
                <a:lnTo>
                  <a:pt x="77" y="104"/>
                </a:lnTo>
                <a:lnTo>
                  <a:pt x="77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4"/>
                </a:lnTo>
                <a:lnTo>
                  <a:pt x="79" y="104"/>
                </a:lnTo>
                <a:lnTo>
                  <a:pt x="79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6"/>
                </a:lnTo>
                <a:lnTo>
                  <a:pt x="82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6"/>
                </a:lnTo>
                <a:lnTo>
                  <a:pt x="81" y="107"/>
                </a:lnTo>
                <a:lnTo>
                  <a:pt x="80" y="107"/>
                </a:lnTo>
                <a:lnTo>
                  <a:pt x="80" y="107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79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2" y="110"/>
                </a:lnTo>
                <a:lnTo>
                  <a:pt x="82" y="110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2" y="112"/>
                </a:lnTo>
                <a:lnTo>
                  <a:pt x="83" y="112"/>
                </a:lnTo>
                <a:lnTo>
                  <a:pt x="83" y="112"/>
                </a:lnTo>
                <a:lnTo>
                  <a:pt x="83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2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4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5" y="113"/>
                </a:lnTo>
                <a:lnTo>
                  <a:pt x="86" y="113"/>
                </a:lnTo>
                <a:lnTo>
                  <a:pt x="86" y="113"/>
                </a:lnTo>
                <a:lnTo>
                  <a:pt x="86" y="113"/>
                </a:lnTo>
                <a:lnTo>
                  <a:pt x="85" y="114"/>
                </a:lnTo>
                <a:lnTo>
                  <a:pt x="85" y="114"/>
                </a:lnTo>
                <a:lnTo>
                  <a:pt x="85" y="115"/>
                </a:lnTo>
                <a:lnTo>
                  <a:pt x="85" y="115"/>
                </a:lnTo>
                <a:lnTo>
                  <a:pt x="84" y="116"/>
                </a:lnTo>
                <a:lnTo>
                  <a:pt x="84" y="116"/>
                </a:lnTo>
                <a:lnTo>
                  <a:pt x="84" y="117"/>
                </a:lnTo>
                <a:lnTo>
                  <a:pt x="84" y="118"/>
                </a:lnTo>
                <a:lnTo>
                  <a:pt x="84" y="118"/>
                </a:lnTo>
                <a:lnTo>
                  <a:pt x="84" y="119"/>
                </a:lnTo>
                <a:lnTo>
                  <a:pt x="84" y="119"/>
                </a:lnTo>
                <a:lnTo>
                  <a:pt x="84" y="120"/>
                </a:lnTo>
                <a:lnTo>
                  <a:pt x="84" y="120"/>
                </a:lnTo>
                <a:lnTo>
                  <a:pt x="84" y="121"/>
                </a:lnTo>
                <a:lnTo>
                  <a:pt x="85" y="121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4"/>
                </a:lnTo>
                <a:lnTo>
                  <a:pt x="85" y="125"/>
                </a:lnTo>
                <a:lnTo>
                  <a:pt x="85" y="126"/>
                </a:lnTo>
                <a:lnTo>
                  <a:pt x="85" y="127"/>
                </a:lnTo>
                <a:lnTo>
                  <a:pt x="85" y="127"/>
                </a:lnTo>
                <a:lnTo>
                  <a:pt x="84" y="128"/>
                </a:lnTo>
                <a:lnTo>
                  <a:pt x="84" y="129"/>
                </a:lnTo>
                <a:lnTo>
                  <a:pt x="85" y="129"/>
                </a:lnTo>
                <a:lnTo>
                  <a:pt x="85" y="130"/>
                </a:lnTo>
                <a:lnTo>
                  <a:pt x="86" y="131"/>
                </a:lnTo>
                <a:lnTo>
                  <a:pt x="87" y="131"/>
                </a:lnTo>
                <a:lnTo>
                  <a:pt x="88" y="130"/>
                </a:lnTo>
                <a:lnTo>
                  <a:pt x="88" y="130"/>
                </a:lnTo>
                <a:lnTo>
                  <a:pt x="89" y="130"/>
                </a:lnTo>
                <a:lnTo>
                  <a:pt x="90" y="130"/>
                </a:lnTo>
                <a:lnTo>
                  <a:pt x="91" y="130"/>
                </a:lnTo>
                <a:lnTo>
                  <a:pt x="92" y="130"/>
                </a:lnTo>
                <a:lnTo>
                  <a:pt x="92" y="131"/>
                </a:lnTo>
                <a:lnTo>
                  <a:pt x="93" y="131"/>
                </a:lnTo>
                <a:lnTo>
                  <a:pt x="94" y="131"/>
                </a:lnTo>
                <a:lnTo>
                  <a:pt x="94" y="131"/>
                </a:lnTo>
                <a:lnTo>
                  <a:pt x="94" y="132"/>
                </a:lnTo>
                <a:lnTo>
                  <a:pt x="94" y="132"/>
                </a:lnTo>
                <a:lnTo>
                  <a:pt x="96" y="133"/>
                </a:lnTo>
                <a:lnTo>
                  <a:pt x="95" y="133"/>
                </a:lnTo>
                <a:lnTo>
                  <a:pt x="95" y="135"/>
                </a:lnTo>
                <a:lnTo>
                  <a:pt x="94" y="137"/>
                </a:lnTo>
                <a:lnTo>
                  <a:pt x="93" y="140"/>
                </a:lnTo>
                <a:lnTo>
                  <a:pt x="93" y="141"/>
                </a:lnTo>
                <a:lnTo>
                  <a:pt x="92" y="143"/>
                </a:lnTo>
                <a:lnTo>
                  <a:pt x="92" y="145"/>
                </a:lnTo>
                <a:lnTo>
                  <a:pt x="92" y="146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8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4" y="149"/>
                </a:lnTo>
                <a:lnTo>
                  <a:pt x="95" y="149"/>
                </a:lnTo>
                <a:lnTo>
                  <a:pt x="95" y="150"/>
                </a:lnTo>
                <a:lnTo>
                  <a:pt x="95" y="150"/>
                </a:lnTo>
                <a:lnTo>
                  <a:pt x="95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9"/>
                </a:lnTo>
                <a:lnTo>
                  <a:pt x="96" y="148"/>
                </a:lnTo>
                <a:lnTo>
                  <a:pt x="96" y="148"/>
                </a:lnTo>
                <a:lnTo>
                  <a:pt x="97" y="148"/>
                </a:lnTo>
                <a:lnTo>
                  <a:pt x="97" y="148"/>
                </a:lnTo>
                <a:lnTo>
                  <a:pt x="97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8"/>
                </a:lnTo>
                <a:lnTo>
                  <a:pt x="98" y="149"/>
                </a:lnTo>
                <a:lnTo>
                  <a:pt x="98" y="149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8" y="150"/>
                </a:lnTo>
                <a:lnTo>
                  <a:pt x="97" y="150"/>
                </a:lnTo>
                <a:lnTo>
                  <a:pt x="96" y="150"/>
                </a:lnTo>
                <a:lnTo>
                  <a:pt x="96" y="150"/>
                </a:lnTo>
                <a:lnTo>
                  <a:pt x="96" y="150"/>
                </a:lnTo>
                <a:lnTo>
                  <a:pt x="95" y="151"/>
                </a:lnTo>
                <a:lnTo>
                  <a:pt x="95" y="151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5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6" y="152"/>
                </a:lnTo>
                <a:lnTo>
                  <a:pt x="97" y="152"/>
                </a:lnTo>
                <a:lnTo>
                  <a:pt x="97" y="152"/>
                </a:lnTo>
                <a:lnTo>
                  <a:pt x="98" y="152"/>
                </a:lnTo>
                <a:lnTo>
                  <a:pt x="98" y="152"/>
                </a:lnTo>
                <a:lnTo>
                  <a:pt x="98" y="152"/>
                </a:lnTo>
                <a:lnTo>
                  <a:pt x="99" y="152"/>
                </a:lnTo>
                <a:lnTo>
                  <a:pt x="99" y="153"/>
                </a:lnTo>
                <a:lnTo>
                  <a:pt x="99" y="153"/>
                </a:lnTo>
                <a:lnTo>
                  <a:pt x="100" y="153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5"/>
                </a:lnTo>
                <a:lnTo>
                  <a:pt x="100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3" y="153"/>
                </a:lnTo>
                <a:lnTo>
                  <a:pt x="103" y="152"/>
                </a:lnTo>
                <a:lnTo>
                  <a:pt x="104" y="154"/>
                </a:lnTo>
                <a:lnTo>
                  <a:pt x="104" y="154"/>
                </a:lnTo>
                <a:lnTo>
                  <a:pt x="105" y="154"/>
                </a:lnTo>
                <a:lnTo>
                  <a:pt x="108" y="157"/>
                </a:lnTo>
                <a:lnTo>
                  <a:pt x="108" y="157"/>
                </a:lnTo>
                <a:lnTo>
                  <a:pt x="109" y="158"/>
                </a:lnTo>
                <a:lnTo>
                  <a:pt x="109" y="159"/>
                </a:lnTo>
                <a:lnTo>
                  <a:pt x="110" y="159"/>
                </a:lnTo>
                <a:lnTo>
                  <a:pt x="112" y="159"/>
                </a:lnTo>
                <a:lnTo>
                  <a:pt x="112" y="159"/>
                </a:lnTo>
                <a:lnTo>
                  <a:pt x="114" y="155"/>
                </a:lnTo>
                <a:lnTo>
                  <a:pt x="114" y="155"/>
                </a:lnTo>
                <a:lnTo>
                  <a:pt x="114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2" y="151"/>
                </a:lnTo>
                <a:lnTo>
                  <a:pt x="112" y="150"/>
                </a:lnTo>
                <a:lnTo>
                  <a:pt x="112" y="150"/>
                </a:lnTo>
                <a:lnTo>
                  <a:pt x="112" y="149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8"/>
                </a:lnTo>
                <a:lnTo>
                  <a:pt x="112" y="147"/>
                </a:lnTo>
                <a:lnTo>
                  <a:pt x="112" y="146"/>
                </a:lnTo>
                <a:lnTo>
                  <a:pt x="112" y="146"/>
                </a:lnTo>
                <a:lnTo>
                  <a:pt x="112" y="145"/>
                </a:lnTo>
                <a:lnTo>
                  <a:pt x="112" y="145"/>
                </a:lnTo>
                <a:lnTo>
                  <a:pt x="113" y="144"/>
                </a:lnTo>
                <a:lnTo>
                  <a:pt x="113" y="144"/>
                </a:lnTo>
                <a:lnTo>
                  <a:pt x="114" y="144"/>
                </a:lnTo>
                <a:lnTo>
                  <a:pt x="114" y="143"/>
                </a:lnTo>
                <a:lnTo>
                  <a:pt x="114" y="143"/>
                </a:lnTo>
                <a:lnTo>
                  <a:pt x="114" y="143"/>
                </a:lnTo>
                <a:lnTo>
                  <a:pt x="115" y="144"/>
                </a:lnTo>
                <a:lnTo>
                  <a:pt x="115" y="144"/>
                </a:lnTo>
                <a:lnTo>
                  <a:pt x="116" y="144"/>
                </a:lnTo>
                <a:lnTo>
                  <a:pt x="117" y="145"/>
                </a:lnTo>
                <a:lnTo>
                  <a:pt x="118" y="145"/>
                </a:lnTo>
                <a:lnTo>
                  <a:pt x="119" y="145"/>
                </a:lnTo>
                <a:lnTo>
                  <a:pt x="119" y="145"/>
                </a:lnTo>
                <a:lnTo>
                  <a:pt x="119" y="145"/>
                </a:lnTo>
                <a:lnTo>
                  <a:pt x="121" y="145"/>
                </a:lnTo>
                <a:lnTo>
                  <a:pt x="121" y="145"/>
                </a:lnTo>
                <a:lnTo>
                  <a:pt x="123" y="144"/>
                </a:lnTo>
                <a:lnTo>
                  <a:pt x="124" y="144"/>
                </a:lnTo>
                <a:lnTo>
                  <a:pt x="126" y="144"/>
                </a:lnTo>
                <a:lnTo>
                  <a:pt x="126" y="144"/>
                </a:lnTo>
                <a:lnTo>
                  <a:pt x="126" y="144"/>
                </a:lnTo>
                <a:lnTo>
                  <a:pt x="127" y="144"/>
                </a:lnTo>
                <a:lnTo>
                  <a:pt x="129" y="145"/>
                </a:lnTo>
                <a:lnTo>
                  <a:pt x="130" y="145"/>
                </a:lnTo>
                <a:lnTo>
                  <a:pt x="132" y="145"/>
                </a:lnTo>
                <a:lnTo>
                  <a:pt x="133" y="145"/>
                </a:lnTo>
                <a:lnTo>
                  <a:pt x="134" y="144"/>
                </a:lnTo>
                <a:lnTo>
                  <a:pt x="134" y="144"/>
                </a:lnTo>
                <a:lnTo>
                  <a:pt x="135" y="144"/>
                </a:lnTo>
                <a:lnTo>
                  <a:pt x="136" y="144"/>
                </a:lnTo>
                <a:lnTo>
                  <a:pt x="137" y="144"/>
                </a:lnTo>
                <a:lnTo>
                  <a:pt x="137" y="144"/>
                </a:lnTo>
                <a:lnTo>
                  <a:pt x="138" y="145"/>
                </a:lnTo>
                <a:lnTo>
                  <a:pt x="139" y="145"/>
                </a:lnTo>
                <a:lnTo>
                  <a:pt x="139" y="146"/>
                </a:lnTo>
                <a:lnTo>
                  <a:pt x="140" y="147"/>
                </a:lnTo>
                <a:lnTo>
                  <a:pt x="140" y="148"/>
                </a:lnTo>
                <a:lnTo>
                  <a:pt x="141" y="148"/>
                </a:lnTo>
                <a:lnTo>
                  <a:pt x="142" y="149"/>
                </a:lnTo>
                <a:lnTo>
                  <a:pt x="142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9"/>
                </a:lnTo>
                <a:lnTo>
                  <a:pt x="144" y="148"/>
                </a:lnTo>
                <a:lnTo>
                  <a:pt x="144" y="148"/>
                </a:lnTo>
                <a:lnTo>
                  <a:pt x="145" y="148"/>
                </a:lnTo>
                <a:lnTo>
                  <a:pt x="145" y="147"/>
                </a:lnTo>
                <a:lnTo>
                  <a:pt x="145" y="147"/>
                </a:lnTo>
                <a:lnTo>
                  <a:pt x="144" y="145"/>
                </a:lnTo>
                <a:lnTo>
                  <a:pt x="144" y="145"/>
                </a:lnTo>
                <a:lnTo>
                  <a:pt x="143" y="144"/>
                </a:lnTo>
                <a:lnTo>
                  <a:pt x="143" y="144"/>
                </a:lnTo>
                <a:lnTo>
                  <a:pt x="143" y="144"/>
                </a:lnTo>
                <a:lnTo>
                  <a:pt x="143" y="143"/>
                </a:lnTo>
                <a:lnTo>
                  <a:pt x="143" y="143"/>
                </a:lnTo>
                <a:lnTo>
                  <a:pt x="143" y="143"/>
                </a:lnTo>
                <a:lnTo>
                  <a:pt x="144" y="142"/>
                </a:lnTo>
                <a:lnTo>
                  <a:pt x="144" y="141"/>
                </a:lnTo>
                <a:lnTo>
                  <a:pt x="144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5" y="141"/>
                </a:lnTo>
                <a:lnTo>
                  <a:pt x="146" y="140"/>
                </a:lnTo>
                <a:lnTo>
                  <a:pt x="146" y="140"/>
                </a:lnTo>
                <a:lnTo>
                  <a:pt x="147" y="140"/>
                </a:lnTo>
                <a:lnTo>
                  <a:pt x="147" y="139"/>
                </a:lnTo>
                <a:lnTo>
                  <a:pt x="147" y="139"/>
                </a:lnTo>
                <a:lnTo>
                  <a:pt x="147" y="139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49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0"/>
                </a:lnTo>
                <a:lnTo>
                  <a:pt x="150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1"/>
                </a:lnTo>
                <a:lnTo>
                  <a:pt x="151" y="142"/>
                </a:lnTo>
                <a:lnTo>
                  <a:pt x="151" y="143"/>
                </a:lnTo>
                <a:lnTo>
                  <a:pt x="151" y="143"/>
                </a:lnTo>
                <a:lnTo>
                  <a:pt x="151" y="143"/>
                </a:lnTo>
                <a:lnTo>
                  <a:pt x="151" y="144"/>
                </a:lnTo>
                <a:lnTo>
                  <a:pt x="152" y="145"/>
                </a:lnTo>
                <a:lnTo>
                  <a:pt x="152" y="145"/>
                </a:lnTo>
                <a:lnTo>
                  <a:pt x="153" y="145"/>
                </a:lnTo>
                <a:lnTo>
                  <a:pt x="153" y="144"/>
                </a:lnTo>
                <a:lnTo>
                  <a:pt x="154" y="144"/>
                </a:lnTo>
                <a:lnTo>
                  <a:pt x="154" y="144"/>
                </a:lnTo>
                <a:lnTo>
                  <a:pt x="155" y="143"/>
                </a:lnTo>
                <a:lnTo>
                  <a:pt x="155" y="143"/>
                </a:lnTo>
                <a:lnTo>
                  <a:pt x="155" y="143"/>
                </a:lnTo>
                <a:lnTo>
                  <a:pt x="156" y="143"/>
                </a:lnTo>
                <a:lnTo>
                  <a:pt x="156" y="143"/>
                </a:lnTo>
                <a:lnTo>
                  <a:pt x="156" y="143"/>
                </a:lnTo>
                <a:lnTo>
                  <a:pt x="157" y="143"/>
                </a:lnTo>
                <a:lnTo>
                  <a:pt x="157" y="143"/>
                </a:lnTo>
                <a:lnTo>
                  <a:pt x="158" y="144"/>
                </a:lnTo>
                <a:lnTo>
                  <a:pt x="158" y="144"/>
                </a:lnTo>
                <a:lnTo>
                  <a:pt x="159" y="144"/>
                </a:lnTo>
                <a:lnTo>
                  <a:pt x="159" y="144"/>
                </a:lnTo>
                <a:lnTo>
                  <a:pt x="160" y="144"/>
                </a:lnTo>
                <a:lnTo>
                  <a:pt x="160" y="144"/>
                </a:lnTo>
                <a:lnTo>
                  <a:pt x="160" y="143"/>
                </a:lnTo>
                <a:lnTo>
                  <a:pt x="161" y="143"/>
                </a:lnTo>
                <a:lnTo>
                  <a:pt x="161" y="143"/>
                </a:lnTo>
                <a:lnTo>
                  <a:pt x="162" y="143"/>
                </a:lnTo>
                <a:lnTo>
                  <a:pt x="162" y="143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0"/>
                </a:lnTo>
                <a:lnTo>
                  <a:pt x="163" y="140"/>
                </a:lnTo>
                <a:lnTo>
                  <a:pt x="164" y="139"/>
                </a:lnTo>
                <a:lnTo>
                  <a:pt x="164" y="139"/>
                </a:lnTo>
                <a:lnTo>
                  <a:pt x="165" y="139"/>
                </a:lnTo>
                <a:lnTo>
                  <a:pt x="165" y="140"/>
                </a:lnTo>
                <a:lnTo>
                  <a:pt x="165" y="140"/>
                </a:lnTo>
                <a:lnTo>
                  <a:pt x="165" y="141"/>
                </a:lnTo>
                <a:lnTo>
                  <a:pt x="166" y="141"/>
                </a:lnTo>
                <a:lnTo>
                  <a:pt x="166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7" y="141"/>
                </a:lnTo>
                <a:lnTo>
                  <a:pt x="168" y="142"/>
                </a:lnTo>
                <a:lnTo>
                  <a:pt x="168" y="142"/>
                </a:lnTo>
                <a:lnTo>
                  <a:pt x="169" y="142"/>
                </a:lnTo>
                <a:lnTo>
                  <a:pt x="169" y="142"/>
                </a:lnTo>
                <a:lnTo>
                  <a:pt x="170" y="142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0" y="143"/>
                </a:lnTo>
                <a:lnTo>
                  <a:pt x="171" y="143"/>
                </a:lnTo>
                <a:lnTo>
                  <a:pt x="171" y="143"/>
                </a:lnTo>
                <a:lnTo>
                  <a:pt x="171" y="144"/>
                </a:lnTo>
                <a:lnTo>
                  <a:pt x="171" y="144"/>
                </a:lnTo>
                <a:lnTo>
                  <a:pt x="172" y="144"/>
                </a:lnTo>
                <a:lnTo>
                  <a:pt x="171" y="144"/>
                </a:lnTo>
                <a:lnTo>
                  <a:pt x="171" y="145"/>
                </a:lnTo>
                <a:lnTo>
                  <a:pt x="170" y="145"/>
                </a:lnTo>
                <a:lnTo>
                  <a:pt x="170" y="145"/>
                </a:lnTo>
                <a:lnTo>
                  <a:pt x="170" y="146"/>
                </a:lnTo>
                <a:lnTo>
                  <a:pt x="170" y="146"/>
                </a:lnTo>
                <a:lnTo>
                  <a:pt x="171" y="147"/>
                </a:lnTo>
                <a:lnTo>
                  <a:pt x="171" y="147"/>
                </a:lnTo>
                <a:lnTo>
                  <a:pt x="172" y="148"/>
                </a:lnTo>
                <a:lnTo>
                  <a:pt x="172" y="148"/>
                </a:lnTo>
                <a:lnTo>
                  <a:pt x="172" y="148"/>
                </a:lnTo>
                <a:lnTo>
                  <a:pt x="173" y="148"/>
                </a:lnTo>
                <a:lnTo>
                  <a:pt x="173" y="149"/>
                </a:lnTo>
                <a:lnTo>
                  <a:pt x="174" y="149"/>
                </a:lnTo>
                <a:lnTo>
                  <a:pt x="174" y="149"/>
                </a:lnTo>
                <a:lnTo>
                  <a:pt x="174" y="149"/>
                </a:lnTo>
                <a:lnTo>
                  <a:pt x="175" y="149"/>
                </a:lnTo>
                <a:lnTo>
                  <a:pt x="175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4"/>
                </a:lnTo>
                <a:lnTo>
                  <a:pt x="174" y="155"/>
                </a:lnTo>
                <a:lnTo>
                  <a:pt x="175" y="155"/>
                </a:lnTo>
                <a:lnTo>
                  <a:pt x="175" y="156"/>
                </a:lnTo>
                <a:lnTo>
                  <a:pt x="175" y="156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5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6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7"/>
                </a:lnTo>
                <a:lnTo>
                  <a:pt x="177" y="156"/>
                </a:lnTo>
                <a:lnTo>
                  <a:pt x="177" y="155"/>
                </a:lnTo>
                <a:lnTo>
                  <a:pt x="177" y="155"/>
                </a:lnTo>
                <a:lnTo>
                  <a:pt x="177" y="155"/>
                </a:lnTo>
                <a:lnTo>
                  <a:pt x="178" y="154"/>
                </a:lnTo>
                <a:lnTo>
                  <a:pt x="178" y="154"/>
                </a:lnTo>
                <a:lnTo>
                  <a:pt x="178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79" y="154"/>
                </a:lnTo>
                <a:lnTo>
                  <a:pt x="180" y="154"/>
                </a:lnTo>
                <a:lnTo>
                  <a:pt x="180" y="153"/>
                </a:lnTo>
                <a:lnTo>
                  <a:pt x="180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1" y="153"/>
                </a:lnTo>
                <a:lnTo>
                  <a:pt x="182" y="153"/>
                </a:lnTo>
                <a:lnTo>
                  <a:pt x="182" y="152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3" y="153"/>
                </a:lnTo>
                <a:lnTo>
                  <a:pt x="184" y="152"/>
                </a:lnTo>
                <a:lnTo>
                  <a:pt x="184" y="152"/>
                </a:lnTo>
                <a:lnTo>
                  <a:pt x="185" y="152"/>
                </a:lnTo>
                <a:lnTo>
                  <a:pt x="185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2"/>
                </a:lnTo>
                <a:lnTo>
                  <a:pt x="186" y="151"/>
                </a:lnTo>
                <a:lnTo>
                  <a:pt x="186" y="151"/>
                </a:lnTo>
                <a:lnTo>
                  <a:pt x="186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7" y="150"/>
                </a:lnTo>
                <a:lnTo>
                  <a:pt x="186" y="149"/>
                </a:lnTo>
                <a:lnTo>
                  <a:pt x="186" y="149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7"/>
                </a:lnTo>
                <a:lnTo>
                  <a:pt x="186" y="147"/>
                </a:lnTo>
                <a:lnTo>
                  <a:pt x="186" y="147"/>
                </a:lnTo>
                <a:lnTo>
                  <a:pt x="186" y="146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8" y="145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8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89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0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1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2" y="143"/>
                </a:lnTo>
                <a:lnTo>
                  <a:pt x="193" y="143"/>
                </a:lnTo>
                <a:lnTo>
                  <a:pt x="193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5" y="142"/>
                </a:lnTo>
                <a:lnTo>
                  <a:pt x="196" y="142"/>
                </a:lnTo>
                <a:lnTo>
                  <a:pt x="196" y="142"/>
                </a:lnTo>
                <a:lnTo>
                  <a:pt x="196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2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7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8" y="141"/>
                </a:lnTo>
                <a:lnTo>
                  <a:pt x="199" y="141"/>
                </a:lnTo>
                <a:lnTo>
                  <a:pt x="199" y="141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40"/>
                </a:lnTo>
                <a:lnTo>
                  <a:pt x="199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0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1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2" y="139"/>
                </a:lnTo>
                <a:lnTo>
                  <a:pt x="203" y="139"/>
                </a:lnTo>
                <a:lnTo>
                  <a:pt x="203" y="139"/>
                </a:lnTo>
                <a:lnTo>
                  <a:pt x="203" y="138"/>
                </a:lnTo>
                <a:lnTo>
                  <a:pt x="203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4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6" y="139"/>
                </a:lnTo>
                <a:lnTo>
                  <a:pt x="207" y="139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7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40"/>
                </a:lnTo>
                <a:lnTo>
                  <a:pt x="208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09" y="139"/>
                </a:lnTo>
                <a:lnTo>
                  <a:pt x="210" y="139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0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8"/>
                </a:lnTo>
                <a:lnTo>
                  <a:pt x="211" y="137"/>
                </a:lnTo>
                <a:lnTo>
                  <a:pt x="211" y="137"/>
                </a:lnTo>
                <a:lnTo>
                  <a:pt x="212" y="137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2" y="136"/>
                </a:lnTo>
                <a:lnTo>
                  <a:pt x="213" y="136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5"/>
                </a:lnTo>
                <a:lnTo>
                  <a:pt x="213" y="135"/>
                </a:lnTo>
                <a:lnTo>
                  <a:pt x="213" y="135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4"/>
                </a:lnTo>
                <a:lnTo>
                  <a:pt x="213" y="133"/>
                </a:lnTo>
                <a:lnTo>
                  <a:pt x="213" y="133"/>
                </a:lnTo>
                <a:lnTo>
                  <a:pt x="213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4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5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3"/>
                </a:lnTo>
                <a:lnTo>
                  <a:pt x="216" y="134"/>
                </a:lnTo>
                <a:lnTo>
                  <a:pt x="217" y="134"/>
                </a:lnTo>
                <a:lnTo>
                  <a:pt x="217" y="134"/>
                </a:lnTo>
                <a:lnTo>
                  <a:pt x="217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8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4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3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19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0" y="132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3"/>
                </a:lnTo>
                <a:lnTo>
                  <a:pt x="220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1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2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2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3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1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30"/>
                </a:lnTo>
                <a:lnTo>
                  <a:pt x="224" y="129"/>
                </a:lnTo>
                <a:lnTo>
                  <a:pt x="224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5" y="129"/>
                </a:lnTo>
                <a:lnTo>
                  <a:pt x="226" y="129"/>
                </a:lnTo>
                <a:lnTo>
                  <a:pt x="226" y="129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6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7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8"/>
                </a:lnTo>
                <a:lnTo>
                  <a:pt x="228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7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29" y="126"/>
                </a:lnTo>
                <a:lnTo>
                  <a:pt x="230" y="126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0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5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4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3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2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1"/>
                </a:lnTo>
                <a:lnTo>
                  <a:pt x="231" y="120"/>
                </a:lnTo>
                <a:lnTo>
                  <a:pt x="232" y="120"/>
                </a:lnTo>
                <a:lnTo>
                  <a:pt x="232" y="121"/>
                </a:lnTo>
                <a:lnTo>
                  <a:pt x="232" y="121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2" y="120"/>
                </a:lnTo>
                <a:lnTo>
                  <a:pt x="233" y="120"/>
                </a:lnTo>
                <a:lnTo>
                  <a:pt x="233" y="121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3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4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20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9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8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6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5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4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9" y="113"/>
                </a:lnTo>
                <a:lnTo>
                  <a:pt x="239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3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2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8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1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10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50" y="109"/>
                </a:lnTo>
                <a:lnTo>
                  <a:pt x="250" y="109"/>
                </a:lnTo>
                <a:lnTo>
                  <a:pt x="254" y="107"/>
                </a:lnTo>
                <a:lnTo>
                  <a:pt x="254" y="107"/>
                </a:lnTo>
                <a:lnTo>
                  <a:pt x="257" y="106"/>
                </a:lnTo>
                <a:lnTo>
                  <a:pt x="262" y="113"/>
                </a:lnTo>
                <a:lnTo>
                  <a:pt x="263" y="114"/>
                </a:lnTo>
                <a:lnTo>
                  <a:pt x="264" y="118"/>
                </a:lnTo>
                <a:lnTo>
                  <a:pt x="264" y="118"/>
                </a:lnTo>
                <a:lnTo>
                  <a:pt x="264" y="121"/>
                </a:lnTo>
                <a:lnTo>
                  <a:pt x="255" y="129"/>
                </a:lnTo>
                <a:lnTo>
                  <a:pt x="255" y="130"/>
                </a:lnTo>
                <a:lnTo>
                  <a:pt x="255" y="130"/>
                </a:lnTo>
                <a:lnTo>
                  <a:pt x="255" y="130"/>
                </a:lnTo>
                <a:lnTo>
                  <a:pt x="258" y="134"/>
                </a:lnTo>
                <a:lnTo>
                  <a:pt x="259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8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7" y="134"/>
                </a:lnTo>
                <a:lnTo>
                  <a:pt x="256" y="134"/>
                </a:lnTo>
                <a:lnTo>
                  <a:pt x="256" y="134"/>
                </a:lnTo>
                <a:lnTo>
                  <a:pt x="255" y="134"/>
                </a:lnTo>
                <a:lnTo>
                  <a:pt x="255" y="134"/>
                </a:lnTo>
                <a:lnTo>
                  <a:pt x="255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4" y="135"/>
                </a:lnTo>
                <a:lnTo>
                  <a:pt x="253" y="135"/>
                </a:lnTo>
                <a:lnTo>
                  <a:pt x="253" y="135"/>
                </a:lnTo>
                <a:lnTo>
                  <a:pt x="253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2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1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49" y="135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0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1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2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1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2"/>
                </a:lnTo>
                <a:lnTo>
                  <a:pt x="253" y="143"/>
                </a:lnTo>
                <a:lnTo>
                  <a:pt x="253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3"/>
                </a:lnTo>
                <a:lnTo>
                  <a:pt x="254" y="144"/>
                </a:lnTo>
                <a:lnTo>
                  <a:pt x="254" y="144"/>
                </a:lnTo>
                <a:lnTo>
                  <a:pt x="254" y="145"/>
                </a:lnTo>
                <a:lnTo>
                  <a:pt x="254" y="145"/>
                </a:lnTo>
                <a:lnTo>
                  <a:pt x="254" y="145"/>
                </a:lnTo>
                <a:lnTo>
                  <a:pt x="254" y="146"/>
                </a:lnTo>
                <a:lnTo>
                  <a:pt x="254" y="146"/>
                </a:lnTo>
                <a:lnTo>
                  <a:pt x="254" y="145"/>
                </a:lnTo>
                <a:lnTo>
                  <a:pt x="255" y="145"/>
                </a:lnTo>
                <a:lnTo>
                  <a:pt x="255" y="145"/>
                </a:lnTo>
                <a:lnTo>
                  <a:pt x="255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6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5"/>
                </a:lnTo>
                <a:lnTo>
                  <a:pt x="258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59" y="146"/>
                </a:lnTo>
                <a:lnTo>
                  <a:pt x="260" y="146"/>
                </a:lnTo>
                <a:lnTo>
                  <a:pt x="260" y="146"/>
                </a:lnTo>
                <a:lnTo>
                  <a:pt x="260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6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7"/>
                </a:lnTo>
                <a:lnTo>
                  <a:pt x="261" y="148"/>
                </a:lnTo>
                <a:lnTo>
                  <a:pt x="261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8"/>
                </a:lnTo>
                <a:lnTo>
                  <a:pt x="260" y="149"/>
                </a:lnTo>
                <a:lnTo>
                  <a:pt x="260" y="149"/>
                </a:lnTo>
                <a:lnTo>
                  <a:pt x="260" y="149"/>
                </a:lnTo>
                <a:lnTo>
                  <a:pt x="259" y="149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0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9" y="151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2"/>
                </a:lnTo>
                <a:lnTo>
                  <a:pt x="258" y="153"/>
                </a:lnTo>
                <a:lnTo>
                  <a:pt x="258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3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7" y="154"/>
                </a:lnTo>
                <a:lnTo>
                  <a:pt x="258" y="154"/>
                </a:lnTo>
                <a:lnTo>
                  <a:pt x="258" y="154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0" y="155"/>
                </a:lnTo>
                <a:lnTo>
                  <a:pt x="260" y="155"/>
                </a:lnTo>
                <a:lnTo>
                  <a:pt x="260" y="156"/>
                </a:lnTo>
                <a:lnTo>
                  <a:pt x="260" y="156"/>
                </a:lnTo>
                <a:lnTo>
                  <a:pt x="260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6"/>
                </a:lnTo>
                <a:lnTo>
                  <a:pt x="261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7"/>
                </a:lnTo>
                <a:lnTo>
                  <a:pt x="262" y="158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2" y="160"/>
                </a:lnTo>
                <a:lnTo>
                  <a:pt x="262" y="161"/>
                </a:lnTo>
                <a:lnTo>
                  <a:pt x="262" y="162"/>
                </a:lnTo>
                <a:lnTo>
                  <a:pt x="264" y="164"/>
                </a:lnTo>
                <a:lnTo>
                  <a:pt x="264" y="164"/>
                </a:lnTo>
                <a:lnTo>
                  <a:pt x="266" y="166"/>
                </a:lnTo>
                <a:lnTo>
                  <a:pt x="270" y="170"/>
                </a:lnTo>
                <a:lnTo>
                  <a:pt x="273" y="173"/>
                </a:lnTo>
                <a:lnTo>
                  <a:pt x="274" y="173"/>
                </a:lnTo>
                <a:lnTo>
                  <a:pt x="275" y="173"/>
                </a:lnTo>
                <a:lnTo>
                  <a:pt x="275" y="174"/>
                </a:lnTo>
                <a:lnTo>
                  <a:pt x="276" y="175"/>
                </a:lnTo>
                <a:lnTo>
                  <a:pt x="278" y="176"/>
                </a:lnTo>
                <a:lnTo>
                  <a:pt x="282" y="178"/>
                </a:lnTo>
                <a:lnTo>
                  <a:pt x="282" y="180"/>
                </a:lnTo>
                <a:lnTo>
                  <a:pt x="281" y="182"/>
                </a:lnTo>
                <a:lnTo>
                  <a:pt x="281" y="182"/>
                </a:lnTo>
                <a:lnTo>
                  <a:pt x="280" y="182"/>
                </a:lnTo>
                <a:lnTo>
                  <a:pt x="280" y="183"/>
                </a:lnTo>
                <a:lnTo>
                  <a:pt x="280" y="184"/>
                </a:lnTo>
                <a:lnTo>
                  <a:pt x="279" y="186"/>
                </a:lnTo>
                <a:lnTo>
                  <a:pt x="279" y="186"/>
                </a:lnTo>
                <a:lnTo>
                  <a:pt x="279" y="187"/>
                </a:lnTo>
                <a:lnTo>
                  <a:pt x="278" y="188"/>
                </a:lnTo>
                <a:lnTo>
                  <a:pt x="278" y="188"/>
                </a:lnTo>
                <a:lnTo>
                  <a:pt x="279" y="188"/>
                </a:lnTo>
                <a:lnTo>
                  <a:pt x="279" y="189"/>
                </a:lnTo>
                <a:lnTo>
                  <a:pt x="279" y="189"/>
                </a:lnTo>
                <a:lnTo>
                  <a:pt x="280" y="189"/>
                </a:lnTo>
                <a:lnTo>
                  <a:pt x="280" y="189"/>
                </a:lnTo>
                <a:lnTo>
                  <a:pt x="281" y="190"/>
                </a:lnTo>
                <a:lnTo>
                  <a:pt x="282" y="190"/>
                </a:lnTo>
                <a:lnTo>
                  <a:pt x="282" y="191"/>
                </a:lnTo>
                <a:lnTo>
                  <a:pt x="283" y="191"/>
                </a:lnTo>
                <a:lnTo>
                  <a:pt x="284" y="191"/>
                </a:lnTo>
                <a:lnTo>
                  <a:pt x="284" y="192"/>
                </a:lnTo>
                <a:lnTo>
                  <a:pt x="285" y="192"/>
                </a:lnTo>
                <a:lnTo>
                  <a:pt x="286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3"/>
                </a:lnTo>
                <a:lnTo>
                  <a:pt x="287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8" y="194"/>
                </a:lnTo>
                <a:lnTo>
                  <a:pt x="289" y="194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89" y="195"/>
                </a:lnTo>
                <a:lnTo>
                  <a:pt x="290" y="195"/>
                </a:lnTo>
                <a:lnTo>
                  <a:pt x="290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6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7"/>
                </a:lnTo>
                <a:lnTo>
                  <a:pt x="291" y="198"/>
                </a:lnTo>
                <a:lnTo>
                  <a:pt x="291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90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8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9" y="199"/>
                </a:lnTo>
                <a:lnTo>
                  <a:pt x="288" y="199"/>
                </a:lnTo>
                <a:lnTo>
                  <a:pt x="288" y="199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8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0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1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7" y="202"/>
                </a:lnTo>
                <a:lnTo>
                  <a:pt x="288" y="202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8" y="203"/>
                </a:lnTo>
                <a:lnTo>
                  <a:pt x="289" y="204"/>
                </a:lnTo>
                <a:lnTo>
                  <a:pt x="289" y="204"/>
                </a:lnTo>
                <a:lnTo>
                  <a:pt x="288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5"/>
                </a:lnTo>
                <a:lnTo>
                  <a:pt x="287" y="206"/>
                </a:lnTo>
                <a:lnTo>
                  <a:pt x="286" y="206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7"/>
                </a:lnTo>
                <a:lnTo>
                  <a:pt x="286" y="208"/>
                </a:lnTo>
                <a:lnTo>
                  <a:pt x="286" y="208"/>
                </a:lnTo>
                <a:lnTo>
                  <a:pt x="285" y="209"/>
                </a:lnTo>
                <a:lnTo>
                  <a:pt x="285" y="209"/>
                </a:lnTo>
                <a:lnTo>
                  <a:pt x="284" y="209"/>
                </a:lnTo>
                <a:lnTo>
                  <a:pt x="284" y="209"/>
                </a:lnTo>
                <a:lnTo>
                  <a:pt x="283" y="209"/>
                </a:lnTo>
                <a:lnTo>
                  <a:pt x="283" y="209"/>
                </a:lnTo>
                <a:lnTo>
                  <a:pt x="283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0"/>
                </a:lnTo>
                <a:lnTo>
                  <a:pt x="282" y="211"/>
                </a:lnTo>
                <a:lnTo>
                  <a:pt x="283" y="211"/>
                </a:lnTo>
                <a:lnTo>
                  <a:pt x="283" y="211"/>
                </a:lnTo>
                <a:lnTo>
                  <a:pt x="283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4" y="211"/>
                </a:lnTo>
                <a:lnTo>
                  <a:pt x="285" y="211"/>
                </a:lnTo>
                <a:lnTo>
                  <a:pt x="285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2"/>
                </a:lnTo>
                <a:lnTo>
                  <a:pt x="286" y="213"/>
                </a:lnTo>
                <a:lnTo>
                  <a:pt x="286" y="213"/>
                </a:lnTo>
                <a:lnTo>
                  <a:pt x="285" y="213"/>
                </a:lnTo>
                <a:lnTo>
                  <a:pt x="285" y="213"/>
                </a:lnTo>
                <a:lnTo>
                  <a:pt x="285" y="213"/>
                </a:lnTo>
                <a:lnTo>
                  <a:pt x="284" y="213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4" y="214"/>
                </a:lnTo>
                <a:lnTo>
                  <a:pt x="285" y="214"/>
                </a:lnTo>
                <a:lnTo>
                  <a:pt x="285" y="215"/>
                </a:lnTo>
                <a:lnTo>
                  <a:pt x="285" y="215"/>
                </a:lnTo>
                <a:lnTo>
                  <a:pt x="285" y="215"/>
                </a:lnTo>
                <a:lnTo>
                  <a:pt x="286" y="216"/>
                </a:lnTo>
                <a:lnTo>
                  <a:pt x="286" y="216"/>
                </a:lnTo>
                <a:lnTo>
                  <a:pt x="285" y="216"/>
                </a:lnTo>
                <a:lnTo>
                  <a:pt x="285" y="216"/>
                </a:lnTo>
                <a:lnTo>
                  <a:pt x="285" y="217"/>
                </a:lnTo>
                <a:lnTo>
                  <a:pt x="285" y="217"/>
                </a:lnTo>
                <a:lnTo>
                  <a:pt x="284" y="217"/>
                </a:lnTo>
                <a:lnTo>
                  <a:pt x="284" y="217"/>
                </a:lnTo>
                <a:lnTo>
                  <a:pt x="284" y="217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8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19"/>
                </a:lnTo>
                <a:lnTo>
                  <a:pt x="285" y="220"/>
                </a:lnTo>
                <a:lnTo>
                  <a:pt x="285" y="220"/>
                </a:lnTo>
                <a:lnTo>
                  <a:pt x="285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7" y="221"/>
                </a:lnTo>
                <a:lnTo>
                  <a:pt x="287" y="221"/>
                </a:lnTo>
                <a:lnTo>
                  <a:pt x="287" y="221"/>
                </a:lnTo>
                <a:lnTo>
                  <a:pt x="287" y="222"/>
                </a:lnTo>
                <a:lnTo>
                  <a:pt x="287" y="222"/>
                </a:lnTo>
                <a:lnTo>
                  <a:pt x="287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8" y="222"/>
                </a:lnTo>
                <a:lnTo>
                  <a:pt x="289" y="222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89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0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1"/>
                </a:lnTo>
                <a:lnTo>
                  <a:pt x="291" y="222"/>
                </a:lnTo>
                <a:lnTo>
                  <a:pt x="291" y="222"/>
                </a:lnTo>
                <a:lnTo>
                  <a:pt x="290" y="222"/>
                </a:lnTo>
                <a:lnTo>
                  <a:pt x="290" y="222"/>
                </a:lnTo>
                <a:lnTo>
                  <a:pt x="290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3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1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4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2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3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4" y="225"/>
                </a:lnTo>
                <a:lnTo>
                  <a:pt x="295" y="225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4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5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6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7" y="223"/>
                </a:lnTo>
                <a:lnTo>
                  <a:pt x="298" y="223"/>
                </a:lnTo>
                <a:lnTo>
                  <a:pt x="298" y="223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4"/>
                </a:lnTo>
                <a:lnTo>
                  <a:pt x="298" y="225"/>
                </a:lnTo>
                <a:lnTo>
                  <a:pt x="298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5"/>
                </a:lnTo>
                <a:lnTo>
                  <a:pt x="299" y="224"/>
                </a:lnTo>
                <a:lnTo>
                  <a:pt x="299" y="224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299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3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2"/>
                </a:lnTo>
                <a:lnTo>
                  <a:pt x="300" y="223"/>
                </a:lnTo>
                <a:lnTo>
                  <a:pt x="300" y="223"/>
                </a:lnTo>
                <a:lnTo>
                  <a:pt x="301" y="223"/>
                </a:lnTo>
                <a:lnTo>
                  <a:pt x="301" y="223"/>
                </a:lnTo>
                <a:lnTo>
                  <a:pt x="301" y="223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2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2"/>
                </a:lnTo>
                <a:lnTo>
                  <a:pt x="303" y="221"/>
                </a:lnTo>
                <a:lnTo>
                  <a:pt x="303" y="221"/>
                </a:lnTo>
                <a:lnTo>
                  <a:pt x="303" y="221"/>
                </a:lnTo>
                <a:lnTo>
                  <a:pt x="303" y="222"/>
                </a:lnTo>
                <a:lnTo>
                  <a:pt x="303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4" y="222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3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4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5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4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3"/>
                </a:lnTo>
                <a:lnTo>
                  <a:pt x="306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2"/>
                </a:lnTo>
                <a:lnTo>
                  <a:pt x="307" y="221"/>
                </a:lnTo>
                <a:lnTo>
                  <a:pt x="307" y="221"/>
                </a:lnTo>
                <a:lnTo>
                  <a:pt x="307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8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1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09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0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20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1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2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9"/>
                </a:lnTo>
                <a:lnTo>
                  <a:pt x="313" y="218"/>
                </a:lnTo>
                <a:lnTo>
                  <a:pt x="313" y="218"/>
                </a:lnTo>
                <a:lnTo>
                  <a:pt x="313" y="218"/>
                </a:lnTo>
                <a:lnTo>
                  <a:pt x="313" y="219"/>
                </a:lnTo>
                <a:lnTo>
                  <a:pt x="313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9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8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4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7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5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6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7" y="218"/>
                </a:lnTo>
                <a:lnTo>
                  <a:pt x="318" y="218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8" y="217"/>
                </a:lnTo>
                <a:lnTo>
                  <a:pt x="319" y="217"/>
                </a:lnTo>
                <a:lnTo>
                  <a:pt x="319" y="216"/>
                </a:lnTo>
                <a:lnTo>
                  <a:pt x="319" y="216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19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0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8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1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2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4" y="217"/>
                </a:lnTo>
                <a:lnTo>
                  <a:pt x="325" y="217"/>
                </a:lnTo>
                <a:lnTo>
                  <a:pt x="324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8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5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6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7" y="217"/>
                </a:lnTo>
                <a:lnTo>
                  <a:pt x="328" y="217"/>
                </a:lnTo>
                <a:lnTo>
                  <a:pt x="328" y="217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6"/>
                </a:lnTo>
                <a:lnTo>
                  <a:pt x="328" y="217"/>
                </a:lnTo>
                <a:lnTo>
                  <a:pt x="329" y="217"/>
                </a:lnTo>
                <a:lnTo>
                  <a:pt x="329" y="216"/>
                </a:lnTo>
                <a:lnTo>
                  <a:pt x="328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29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0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1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6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2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5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3" y="214"/>
                </a:lnTo>
                <a:lnTo>
                  <a:pt x="333" y="214"/>
                </a:lnTo>
                <a:lnTo>
                  <a:pt x="333" y="214"/>
                </a:lnTo>
                <a:lnTo>
                  <a:pt x="333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3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2"/>
                </a:lnTo>
                <a:lnTo>
                  <a:pt x="334" y="211"/>
                </a:lnTo>
                <a:lnTo>
                  <a:pt x="334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1"/>
                </a:lnTo>
                <a:lnTo>
                  <a:pt x="335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6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10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7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8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39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0" y="209"/>
                </a:lnTo>
                <a:lnTo>
                  <a:pt x="341" y="208"/>
                </a:lnTo>
                <a:lnTo>
                  <a:pt x="341" y="208"/>
                </a:lnTo>
                <a:lnTo>
                  <a:pt x="341" y="208"/>
                </a:lnTo>
                <a:lnTo>
                  <a:pt x="341" y="207"/>
                </a:lnTo>
                <a:lnTo>
                  <a:pt x="341" y="207"/>
                </a:lnTo>
                <a:lnTo>
                  <a:pt x="341" y="207"/>
                </a:lnTo>
                <a:lnTo>
                  <a:pt x="342" y="207"/>
                </a:lnTo>
                <a:lnTo>
                  <a:pt x="342" y="207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6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5"/>
                </a:lnTo>
                <a:lnTo>
                  <a:pt x="342" y="204"/>
                </a:lnTo>
                <a:lnTo>
                  <a:pt x="342" y="204"/>
                </a:lnTo>
                <a:lnTo>
                  <a:pt x="342" y="204"/>
                </a:lnTo>
                <a:lnTo>
                  <a:pt x="343" y="204"/>
                </a:lnTo>
                <a:lnTo>
                  <a:pt x="343" y="204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3"/>
                </a:lnTo>
                <a:lnTo>
                  <a:pt x="343" y="202"/>
                </a:lnTo>
                <a:lnTo>
                  <a:pt x="343" y="202"/>
                </a:lnTo>
                <a:lnTo>
                  <a:pt x="343" y="202"/>
                </a:lnTo>
                <a:lnTo>
                  <a:pt x="344" y="202"/>
                </a:lnTo>
                <a:lnTo>
                  <a:pt x="344" y="202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1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4" y="200"/>
                </a:lnTo>
                <a:lnTo>
                  <a:pt x="345" y="199"/>
                </a:lnTo>
                <a:lnTo>
                  <a:pt x="345" y="199"/>
                </a:lnTo>
                <a:lnTo>
                  <a:pt x="345" y="199"/>
                </a:lnTo>
                <a:lnTo>
                  <a:pt x="345" y="200"/>
                </a:lnTo>
                <a:lnTo>
                  <a:pt x="345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1"/>
                </a:lnTo>
                <a:lnTo>
                  <a:pt x="346" y="201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6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200"/>
                </a:lnTo>
                <a:lnTo>
                  <a:pt x="347" y="199"/>
                </a:lnTo>
                <a:lnTo>
                  <a:pt x="347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9"/>
                </a:lnTo>
                <a:lnTo>
                  <a:pt x="348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8"/>
                </a:lnTo>
                <a:lnTo>
                  <a:pt x="349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0" y="197"/>
                </a:lnTo>
                <a:lnTo>
                  <a:pt x="351" y="197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1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6"/>
                </a:lnTo>
                <a:lnTo>
                  <a:pt x="352" y="195"/>
                </a:lnTo>
                <a:lnTo>
                  <a:pt x="352" y="195"/>
                </a:lnTo>
                <a:lnTo>
                  <a:pt x="352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5"/>
                </a:lnTo>
                <a:lnTo>
                  <a:pt x="353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4" y="194"/>
                </a:lnTo>
                <a:lnTo>
                  <a:pt x="355" y="194"/>
                </a:lnTo>
                <a:lnTo>
                  <a:pt x="355" y="194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5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6" y="193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7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8" y="192"/>
                </a:lnTo>
                <a:lnTo>
                  <a:pt x="359" y="192"/>
                </a:lnTo>
                <a:lnTo>
                  <a:pt x="359" y="192"/>
                </a:lnTo>
                <a:lnTo>
                  <a:pt x="359" y="192"/>
                </a:lnTo>
                <a:lnTo>
                  <a:pt x="360" y="192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0" y="191"/>
                </a:lnTo>
                <a:lnTo>
                  <a:pt x="361" y="191"/>
                </a:lnTo>
                <a:lnTo>
                  <a:pt x="361" y="191"/>
                </a:lnTo>
                <a:lnTo>
                  <a:pt x="361" y="190"/>
                </a:lnTo>
                <a:lnTo>
                  <a:pt x="361" y="190"/>
                </a:lnTo>
                <a:lnTo>
                  <a:pt x="361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2" y="190"/>
                </a:lnTo>
                <a:lnTo>
                  <a:pt x="363" y="190"/>
                </a:lnTo>
                <a:lnTo>
                  <a:pt x="363" y="190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4" y="189"/>
                </a:lnTo>
                <a:lnTo>
                  <a:pt x="365" y="188"/>
                </a:lnTo>
                <a:lnTo>
                  <a:pt x="365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8"/>
                </a:lnTo>
                <a:lnTo>
                  <a:pt x="366" y="187"/>
                </a:lnTo>
                <a:lnTo>
                  <a:pt x="366" y="187"/>
                </a:lnTo>
                <a:lnTo>
                  <a:pt x="366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6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5"/>
                </a:lnTo>
                <a:lnTo>
                  <a:pt x="367" y="184"/>
                </a:lnTo>
                <a:lnTo>
                  <a:pt x="368" y="184"/>
                </a:lnTo>
                <a:lnTo>
                  <a:pt x="368" y="184"/>
                </a:lnTo>
                <a:lnTo>
                  <a:pt x="368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4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69" y="183"/>
                </a:lnTo>
                <a:lnTo>
                  <a:pt x="370" y="183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0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1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2" y="182"/>
                </a:lnTo>
                <a:lnTo>
                  <a:pt x="373" y="182"/>
                </a:lnTo>
                <a:lnTo>
                  <a:pt x="373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4" y="182"/>
                </a:lnTo>
                <a:lnTo>
                  <a:pt x="375" y="182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1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5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80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6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9"/>
                </a:lnTo>
                <a:lnTo>
                  <a:pt x="377" y="178"/>
                </a:lnTo>
                <a:lnTo>
                  <a:pt x="377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8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7"/>
                </a:lnTo>
                <a:lnTo>
                  <a:pt x="378" y="176"/>
                </a:lnTo>
                <a:lnTo>
                  <a:pt x="378" y="176"/>
                </a:lnTo>
                <a:lnTo>
                  <a:pt x="378" y="175"/>
                </a:lnTo>
                <a:lnTo>
                  <a:pt x="378" y="175"/>
                </a:lnTo>
                <a:lnTo>
                  <a:pt x="379" y="175"/>
                </a:lnTo>
                <a:lnTo>
                  <a:pt x="379" y="174"/>
                </a:lnTo>
                <a:lnTo>
                  <a:pt x="379" y="174"/>
                </a:lnTo>
                <a:lnTo>
                  <a:pt x="379" y="174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8" y="173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2"/>
                </a:lnTo>
                <a:lnTo>
                  <a:pt x="377" y="171"/>
                </a:lnTo>
                <a:lnTo>
                  <a:pt x="377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1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6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70"/>
                </a:lnTo>
                <a:lnTo>
                  <a:pt x="375" y="169"/>
                </a:lnTo>
                <a:lnTo>
                  <a:pt x="375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9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8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7"/>
                </a:lnTo>
                <a:lnTo>
                  <a:pt x="374" y="166"/>
                </a:lnTo>
                <a:lnTo>
                  <a:pt x="373" y="166"/>
                </a:lnTo>
                <a:lnTo>
                  <a:pt x="373" y="166"/>
                </a:lnTo>
                <a:lnTo>
                  <a:pt x="373" y="165"/>
                </a:lnTo>
                <a:lnTo>
                  <a:pt x="373" y="165"/>
                </a:lnTo>
                <a:lnTo>
                  <a:pt x="373" y="165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4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3" y="163"/>
                </a:lnTo>
                <a:lnTo>
                  <a:pt x="372" y="162"/>
                </a:lnTo>
                <a:lnTo>
                  <a:pt x="372" y="162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1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2" y="159"/>
                </a:lnTo>
                <a:lnTo>
                  <a:pt x="371" y="159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8"/>
                </a:lnTo>
                <a:lnTo>
                  <a:pt x="371" y="157"/>
                </a:lnTo>
                <a:lnTo>
                  <a:pt x="371" y="157"/>
                </a:lnTo>
                <a:lnTo>
                  <a:pt x="371" y="157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6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1" y="155"/>
                </a:lnTo>
                <a:lnTo>
                  <a:pt x="372" y="155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4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1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9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2" y="148"/>
                </a:lnTo>
                <a:lnTo>
                  <a:pt x="373" y="148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7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6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5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3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2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1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40"/>
                </a:lnTo>
                <a:lnTo>
                  <a:pt x="373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9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8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7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6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5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4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4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3"/>
                </a:lnTo>
                <a:lnTo>
                  <a:pt x="373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2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1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70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9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8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7" y="132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1"/>
                </a:lnTo>
                <a:lnTo>
                  <a:pt x="366" y="130"/>
                </a:lnTo>
                <a:lnTo>
                  <a:pt x="366" y="130"/>
                </a:lnTo>
                <a:lnTo>
                  <a:pt x="366" y="130"/>
                </a:lnTo>
                <a:lnTo>
                  <a:pt x="365" y="130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9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8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7"/>
                </a:lnTo>
                <a:lnTo>
                  <a:pt x="365" y="126"/>
                </a:lnTo>
                <a:lnTo>
                  <a:pt x="365" y="126"/>
                </a:lnTo>
                <a:lnTo>
                  <a:pt x="365" y="126"/>
                </a:lnTo>
                <a:lnTo>
                  <a:pt x="364" y="126"/>
                </a:lnTo>
                <a:lnTo>
                  <a:pt x="358" y="123"/>
                </a:lnTo>
                <a:lnTo>
                  <a:pt x="352" y="121"/>
                </a:lnTo>
                <a:lnTo>
                  <a:pt x="353" y="119"/>
                </a:lnTo>
                <a:lnTo>
                  <a:pt x="353" y="118"/>
                </a:lnTo>
                <a:lnTo>
                  <a:pt x="353" y="117"/>
                </a:lnTo>
                <a:lnTo>
                  <a:pt x="353" y="116"/>
                </a:lnTo>
                <a:lnTo>
                  <a:pt x="353" y="116"/>
                </a:lnTo>
                <a:lnTo>
                  <a:pt x="353" y="115"/>
                </a:lnTo>
                <a:lnTo>
                  <a:pt x="353" y="115"/>
                </a:lnTo>
                <a:lnTo>
                  <a:pt x="353" y="114"/>
                </a:lnTo>
                <a:lnTo>
                  <a:pt x="353" y="114"/>
                </a:lnTo>
                <a:lnTo>
                  <a:pt x="352" y="114"/>
                </a:lnTo>
                <a:lnTo>
                  <a:pt x="352" y="113"/>
                </a:lnTo>
                <a:lnTo>
                  <a:pt x="352" y="112"/>
                </a:lnTo>
                <a:lnTo>
                  <a:pt x="352" y="111"/>
                </a:lnTo>
                <a:lnTo>
                  <a:pt x="352" y="111"/>
                </a:lnTo>
                <a:lnTo>
                  <a:pt x="352" y="111"/>
                </a:lnTo>
                <a:lnTo>
                  <a:pt x="352" y="110"/>
                </a:lnTo>
                <a:lnTo>
                  <a:pt x="352" y="110"/>
                </a:lnTo>
                <a:lnTo>
                  <a:pt x="352" y="109"/>
                </a:lnTo>
                <a:lnTo>
                  <a:pt x="352" y="109"/>
                </a:lnTo>
                <a:lnTo>
                  <a:pt x="352" y="109"/>
                </a:lnTo>
                <a:lnTo>
                  <a:pt x="352" y="108"/>
                </a:lnTo>
                <a:lnTo>
                  <a:pt x="352" y="107"/>
                </a:lnTo>
                <a:lnTo>
                  <a:pt x="352" y="106"/>
                </a:lnTo>
                <a:lnTo>
                  <a:pt x="352" y="106"/>
                </a:lnTo>
                <a:lnTo>
                  <a:pt x="353" y="105"/>
                </a:lnTo>
                <a:lnTo>
                  <a:pt x="353" y="105"/>
                </a:lnTo>
                <a:lnTo>
                  <a:pt x="353" y="105"/>
                </a:lnTo>
                <a:lnTo>
                  <a:pt x="353" y="104"/>
                </a:lnTo>
                <a:lnTo>
                  <a:pt x="353" y="104"/>
                </a:lnTo>
                <a:lnTo>
                  <a:pt x="353" y="103"/>
                </a:lnTo>
                <a:lnTo>
                  <a:pt x="353" y="103"/>
                </a:lnTo>
                <a:lnTo>
                  <a:pt x="353" y="102"/>
                </a:lnTo>
                <a:lnTo>
                  <a:pt x="353" y="102"/>
                </a:lnTo>
                <a:lnTo>
                  <a:pt x="353" y="102"/>
                </a:lnTo>
                <a:lnTo>
                  <a:pt x="353" y="101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2" y="97"/>
                </a:lnTo>
                <a:lnTo>
                  <a:pt x="352" y="97"/>
                </a:lnTo>
                <a:lnTo>
                  <a:pt x="352" y="97"/>
                </a:lnTo>
                <a:lnTo>
                  <a:pt x="351" y="96"/>
                </a:lnTo>
                <a:lnTo>
                  <a:pt x="351" y="95"/>
                </a:lnTo>
                <a:lnTo>
                  <a:pt x="350" y="95"/>
                </a:lnTo>
                <a:lnTo>
                  <a:pt x="350" y="95"/>
                </a:lnTo>
                <a:lnTo>
                  <a:pt x="350" y="94"/>
                </a:lnTo>
                <a:lnTo>
                  <a:pt x="349" y="94"/>
                </a:lnTo>
                <a:lnTo>
                  <a:pt x="349" y="93"/>
                </a:lnTo>
                <a:lnTo>
                  <a:pt x="349" y="92"/>
                </a:lnTo>
                <a:lnTo>
                  <a:pt x="347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9"/>
                </a:lnTo>
                <a:lnTo>
                  <a:pt x="346" y="88"/>
                </a:lnTo>
                <a:lnTo>
                  <a:pt x="346" y="88"/>
                </a:lnTo>
                <a:lnTo>
                  <a:pt x="346" y="88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6"/>
                </a:lnTo>
                <a:lnTo>
                  <a:pt x="346" y="84"/>
                </a:lnTo>
                <a:lnTo>
                  <a:pt x="346" y="84"/>
                </a:lnTo>
                <a:lnTo>
                  <a:pt x="347" y="83"/>
                </a:lnTo>
                <a:lnTo>
                  <a:pt x="347" y="82"/>
                </a:lnTo>
                <a:lnTo>
                  <a:pt x="347" y="81"/>
                </a:lnTo>
                <a:lnTo>
                  <a:pt x="346" y="81"/>
                </a:lnTo>
                <a:lnTo>
                  <a:pt x="346" y="79"/>
                </a:lnTo>
                <a:lnTo>
                  <a:pt x="346" y="79"/>
                </a:lnTo>
                <a:lnTo>
                  <a:pt x="346" y="77"/>
                </a:lnTo>
                <a:lnTo>
                  <a:pt x="345" y="76"/>
                </a:lnTo>
                <a:lnTo>
                  <a:pt x="345" y="75"/>
                </a:lnTo>
                <a:lnTo>
                  <a:pt x="342" y="73"/>
                </a:lnTo>
                <a:lnTo>
                  <a:pt x="342" y="73"/>
                </a:lnTo>
                <a:lnTo>
                  <a:pt x="342" y="73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1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2"/>
                </a:lnTo>
                <a:lnTo>
                  <a:pt x="340" y="71"/>
                </a:lnTo>
                <a:lnTo>
                  <a:pt x="340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1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70"/>
                </a:lnTo>
                <a:lnTo>
                  <a:pt x="339" y="69"/>
                </a:lnTo>
                <a:lnTo>
                  <a:pt x="338" y="68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7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6"/>
                </a:lnTo>
                <a:lnTo>
                  <a:pt x="337" y="65"/>
                </a:lnTo>
                <a:lnTo>
                  <a:pt x="337" y="65"/>
                </a:lnTo>
                <a:lnTo>
                  <a:pt x="337" y="65"/>
                </a:lnTo>
                <a:lnTo>
                  <a:pt x="338" y="65"/>
                </a:lnTo>
                <a:lnTo>
                  <a:pt x="338" y="65"/>
                </a:lnTo>
                <a:lnTo>
                  <a:pt x="338" y="64"/>
                </a:lnTo>
                <a:lnTo>
                  <a:pt x="339" y="61"/>
                </a:lnTo>
                <a:lnTo>
                  <a:pt x="339" y="60"/>
                </a:lnTo>
                <a:lnTo>
                  <a:pt x="339" y="59"/>
                </a:lnTo>
                <a:lnTo>
                  <a:pt x="339" y="58"/>
                </a:lnTo>
                <a:lnTo>
                  <a:pt x="340" y="57"/>
                </a:lnTo>
                <a:lnTo>
                  <a:pt x="340" y="57"/>
                </a:lnTo>
                <a:lnTo>
                  <a:pt x="340" y="55"/>
                </a:lnTo>
                <a:lnTo>
                  <a:pt x="340" y="55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8" y="51"/>
                </a:lnTo>
                <a:lnTo>
                  <a:pt x="338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48"/>
                </a:lnTo>
                <a:lnTo>
                  <a:pt x="339" y="48"/>
                </a:lnTo>
                <a:lnTo>
                  <a:pt x="340" y="47"/>
                </a:lnTo>
                <a:lnTo>
                  <a:pt x="340" y="45"/>
                </a:lnTo>
                <a:lnTo>
                  <a:pt x="340" y="45"/>
                </a:lnTo>
                <a:lnTo>
                  <a:pt x="341" y="45"/>
                </a:lnTo>
                <a:lnTo>
                  <a:pt x="341" y="44"/>
                </a:lnTo>
                <a:lnTo>
                  <a:pt x="341" y="44"/>
                </a:lnTo>
                <a:lnTo>
                  <a:pt x="341" y="44"/>
                </a:lnTo>
                <a:lnTo>
                  <a:pt x="342" y="43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3" y="42"/>
                </a:lnTo>
                <a:lnTo>
                  <a:pt x="343" y="42"/>
                </a:lnTo>
                <a:lnTo>
                  <a:pt x="343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0"/>
                </a:lnTo>
                <a:lnTo>
                  <a:pt x="345" y="39"/>
                </a:lnTo>
                <a:lnTo>
                  <a:pt x="345" y="39"/>
                </a:lnTo>
                <a:lnTo>
                  <a:pt x="345" y="39"/>
                </a:lnTo>
                <a:lnTo>
                  <a:pt x="346" y="38"/>
                </a:lnTo>
                <a:lnTo>
                  <a:pt x="346" y="38"/>
                </a:lnTo>
                <a:lnTo>
                  <a:pt x="346" y="38"/>
                </a:lnTo>
                <a:lnTo>
                  <a:pt x="353" y="40"/>
                </a:lnTo>
                <a:lnTo>
                  <a:pt x="364" y="42"/>
                </a:lnTo>
                <a:lnTo>
                  <a:pt x="364" y="42"/>
                </a:lnTo>
                <a:lnTo>
                  <a:pt x="366" y="44"/>
                </a:lnTo>
                <a:lnTo>
                  <a:pt x="366" y="46"/>
                </a:lnTo>
                <a:lnTo>
                  <a:pt x="367" y="49"/>
                </a:lnTo>
                <a:lnTo>
                  <a:pt x="367" y="50"/>
                </a:lnTo>
                <a:lnTo>
                  <a:pt x="367" y="52"/>
                </a:lnTo>
                <a:lnTo>
                  <a:pt x="367" y="53"/>
                </a:lnTo>
                <a:lnTo>
                  <a:pt x="368" y="53"/>
                </a:lnTo>
                <a:lnTo>
                  <a:pt x="368" y="54"/>
                </a:lnTo>
                <a:lnTo>
                  <a:pt x="369" y="55"/>
                </a:lnTo>
                <a:lnTo>
                  <a:pt x="369" y="55"/>
                </a:lnTo>
                <a:lnTo>
                  <a:pt x="369" y="56"/>
                </a:lnTo>
                <a:lnTo>
                  <a:pt x="370" y="57"/>
                </a:lnTo>
                <a:lnTo>
                  <a:pt x="370" y="57"/>
                </a:lnTo>
                <a:lnTo>
                  <a:pt x="370" y="58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59"/>
                </a:lnTo>
                <a:lnTo>
                  <a:pt x="371" y="60"/>
                </a:lnTo>
                <a:lnTo>
                  <a:pt x="371" y="60"/>
                </a:lnTo>
                <a:lnTo>
                  <a:pt x="371" y="63"/>
                </a:lnTo>
                <a:lnTo>
                  <a:pt x="372" y="63"/>
                </a:lnTo>
                <a:lnTo>
                  <a:pt x="373" y="63"/>
                </a:lnTo>
                <a:lnTo>
                  <a:pt x="374" y="64"/>
                </a:lnTo>
                <a:lnTo>
                  <a:pt x="376" y="65"/>
                </a:lnTo>
                <a:lnTo>
                  <a:pt x="376" y="65"/>
                </a:lnTo>
                <a:lnTo>
                  <a:pt x="377" y="65"/>
                </a:lnTo>
                <a:lnTo>
                  <a:pt x="377" y="65"/>
                </a:lnTo>
                <a:lnTo>
                  <a:pt x="378" y="64"/>
                </a:lnTo>
                <a:lnTo>
                  <a:pt x="379" y="63"/>
                </a:lnTo>
                <a:lnTo>
                  <a:pt x="379" y="63"/>
                </a:lnTo>
                <a:lnTo>
                  <a:pt x="380" y="62"/>
                </a:lnTo>
                <a:lnTo>
                  <a:pt x="382" y="60"/>
                </a:lnTo>
                <a:lnTo>
                  <a:pt x="382" y="60"/>
                </a:lnTo>
                <a:lnTo>
                  <a:pt x="384" y="58"/>
                </a:lnTo>
                <a:lnTo>
                  <a:pt x="385" y="57"/>
                </a:lnTo>
                <a:lnTo>
                  <a:pt x="386" y="56"/>
                </a:lnTo>
                <a:lnTo>
                  <a:pt x="388" y="54"/>
                </a:lnTo>
                <a:lnTo>
                  <a:pt x="388" y="53"/>
                </a:lnTo>
                <a:lnTo>
                  <a:pt x="388" y="53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2"/>
                </a:lnTo>
                <a:lnTo>
                  <a:pt x="388" y="51"/>
                </a:lnTo>
                <a:lnTo>
                  <a:pt x="388" y="50"/>
                </a:lnTo>
                <a:lnTo>
                  <a:pt x="388" y="49"/>
                </a:lnTo>
                <a:lnTo>
                  <a:pt x="388" y="49"/>
                </a:lnTo>
                <a:lnTo>
                  <a:pt x="388" y="49"/>
                </a:lnTo>
                <a:lnTo>
                  <a:pt x="390" y="49"/>
                </a:lnTo>
                <a:lnTo>
                  <a:pt x="392" y="49"/>
                </a:lnTo>
                <a:lnTo>
                  <a:pt x="392" y="49"/>
                </a:lnTo>
                <a:lnTo>
                  <a:pt x="392" y="48"/>
                </a:lnTo>
                <a:lnTo>
                  <a:pt x="392" y="47"/>
                </a:lnTo>
                <a:lnTo>
                  <a:pt x="392" y="46"/>
                </a:lnTo>
                <a:lnTo>
                  <a:pt x="392" y="44"/>
                </a:lnTo>
                <a:lnTo>
                  <a:pt x="396" y="42"/>
                </a:lnTo>
                <a:lnTo>
                  <a:pt x="398" y="42"/>
                </a:lnTo>
                <a:lnTo>
                  <a:pt x="400" y="42"/>
                </a:lnTo>
                <a:lnTo>
                  <a:pt x="401" y="41"/>
                </a:lnTo>
                <a:lnTo>
                  <a:pt x="405" y="40"/>
                </a:lnTo>
                <a:lnTo>
                  <a:pt x="405" y="40"/>
                </a:lnTo>
                <a:lnTo>
                  <a:pt x="406" y="40"/>
                </a:lnTo>
                <a:lnTo>
                  <a:pt x="407" y="40"/>
                </a:lnTo>
                <a:lnTo>
                  <a:pt x="407" y="40"/>
                </a:lnTo>
                <a:lnTo>
                  <a:pt x="407" y="40"/>
                </a:lnTo>
                <a:lnTo>
                  <a:pt x="408" y="39"/>
                </a:lnTo>
                <a:lnTo>
                  <a:pt x="409" y="39"/>
                </a:lnTo>
                <a:lnTo>
                  <a:pt x="410" y="38"/>
                </a:lnTo>
                <a:lnTo>
                  <a:pt x="410" y="38"/>
                </a:lnTo>
                <a:lnTo>
                  <a:pt x="410" y="38"/>
                </a:lnTo>
                <a:lnTo>
                  <a:pt x="411" y="38"/>
                </a:lnTo>
                <a:lnTo>
                  <a:pt x="411" y="38"/>
                </a:lnTo>
                <a:lnTo>
                  <a:pt x="412" y="37"/>
                </a:lnTo>
                <a:lnTo>
                  <a:pt x="412" y="37"/>
                </a:lnTo>
                <a:lnTo>
                  <a:pt x="413" y="37"/>
                </a:lnTo>
                <a:lnTo>
                  <a:pt x="413" y="37"/>
                </a:lnTo>
                <a:lnTo>
                  <a:pt x="413" y="37"/>
                </a:lnTo>
                <a:lnTo>
                  <a:pt x="414" y="37"/>
                </a:lnTo>
                <a:lnTo>
                  <a:pt x="415" y="37"/>
                </a:lnTo>
                <a:lnTo>
                  <a:pt x="415" y="37"/>
                </a:lnTo>
                <a:lnTo>
                  <a:pt x="416" y="36"/>
                </a:lnTo>
                <a:lnTo>
                  <a:pt x="416" y="36"/>
                </a:lnTo>
                <a:lnTo>
                  <a:pt x="416" y="36"/>
                </a:lnTo>
                <a:lnTo>
                  <a:pt x="417" y="36"/>
                </a:lnTo>
                <a:lnTo>
                  <a:pt x="420" y="37"/>
                </a:lnTo>
                <a:lnTo>
                  <a:pt x="422" y="37"/>
                </a:lnTo>
                <a:lnTo>
                  <a:pt x="422" y="38"/>
                </a:lnTo>
                <a:lnTo>
                  <a:pt x="423" y="38"/>
                </a:lnTo>
                <a:lnTo>
                  <a:pt x="424" y="38"/>
                </a:lnTo>
                <a:lnTo>
                  <a:pt x="424" y="38"/>
                </a:lnTo>
                <a:lnTo>
                  <a:pt x="427" y="37"/>
                </a:lnTo>
                <a:lnTo>
                  <a:pt x="428" y="37"/>
                </a:lnTo>
                <a:lnTo>
                  <a:pt x="429" y="37"/>
                </a:lnTo>
                <a:lnTo>
                  <a:pt x="431" y="36"/>
                </a:lnTo>
                <a:lnTo>
                  <a:pt x="433" y="34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5" y="33"/>
                </a:lnTo>
                <a:lnTo>
                  <a:pt x="436" y="33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6" y="32"/>
                </a:lnTo>
                <a:lnTo>
                  <a:pt x="437" y="31"/>
                </a:lnTo>
                <a:lnTo>
                  <a:pt x="437" y="31"/>
                </a:lnTo>
                <a:lnTo>
                  <a:pt x="437" y="31"/>
                </a:lnTo>
                <a:lnTo>
                  <a:pt x="438" y="31"/>
                </a:lnTo>
                <a:lnTo>
                  <a:pt x="438" y="32"/>
                </a:lnTo>
                <a:lnTo>
                  <a:pt x="438" y="32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8" y="31"/>
                </a:lnTo>
                <a:lnTo>
                  <a:pt x="439" y="31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39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0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1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2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3" y="30"/>
                </a:lnTo>
                <a:lnTo>
                  <a:pt x="444" y="30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9"/>
                </a:lnTo>
                <a:lnTo>
                  <a:pt x="444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8"/>
                </a:lnTo>
                <a:lnTo>
                  <a:pt x="445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6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7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7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6"/>
                </a:lnTo>
                <a:lnTo>
                  <a:pt x="448" y="25"/>
                </a:lnTo>
                <a:lnTo>
                  <a:pt x="447" y="24"/>
                </a:lnTo>
                <a:lnTo>
                  <a:pt x="446" y="23"/>
                </a:lnTo>
                <a:lnTo>
                  <a:pt x="445" y="23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2"/>
                </a:lnTo>
                <a:lnTo>
                  <a:pt x="445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6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7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8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1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2"/>
                </a:lnTo>
                <a:lnTo>
                  <a:pt x="449" y="23"/>
                </a:lnTo>
                <a:lnTo>
                  <a:pt x="449" y="23"/>
                </a:lnTo>
                <a:lnTo>
                  <a:pt x="450" y="23"/>
                </a:lnTo>
                <a:lnTo>
                  <a:pt x="450" y="23"/>
                </a:lnTo>
                <a:lnTo>
                  <a:pt x="451" y="23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2"/>
                </a:lnTo>
                <a:lnTo>
                  <a:pt x="451" y="21"/>
                </a:lnTo>
                <a:lnTo>
                  <a:pt x="451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1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2" y="20"/>
                </a:lnTo>
                <a:lnTo>
                  <a:pt x="453" y="19"/>
                </a:lnTo>
                <a:lnTo>
                  <a:pt x="453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9"/>
                </a:lnTo>
                <a:lnTo>
                  <a:pt x="454" y="18"/>
                </a:lnTo>
                <a:lnTo>
                  <a:pt x="455" y="18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5" y="17"/>
                </a:lnTo>
                <a:lnTo>
                  <a:pt x="456" y="17"/>
                </a:lnTo>
                <a:lnTo>
                  <a:pt x="456" y="17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6"/>
                </a:lnTo>
                <a:lnTo>
                  <a:pt x="456" y="15"/>
                </a:lnTo>
                <a:lnTo>
                  <a:pt x="456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5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7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3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4"/>
                </a:lnTo>
                <a:lnTo>
                  <a:pt x="458" y="13"/>
                </a:lnTo>
                <a:lnTo>
                  <a:pt x="458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59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0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3"/>
                </a:lnTo>
                <a:lnTo>
                  <a:pt x="461" y="12"/>
                </a:lnTo>
                <a:lnTo>
                  <a:pt x="461" y="12"/>
                </a:lnTo>
                <a:lnTo>
                  <a:pt x="461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2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3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4" y="12"/>
                </a:lnTo>
                <a:lnTo>
                  <a:pt x="465" y="12"/>
                </a:lnTo>
                <a:lnTo>
                  <a:pt x="465" y="11"/>
                </a:lnTo>
                <a:lnTo>
                  <a:pt x="464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1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10"/>
                </a:lnTo>
                <a:lnTo>
                  <a:pt x="465" y="9"/>
                </a:lnTo>
                <a:lnTo>
                  <a:pt x="466" y="9"/>
                </a:lnTo>
                <a:lnTo>
                  <a:pt x="466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9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8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7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6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6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5"/>
                </a:lnTo>
                <a:lnTo>
                  <a:pt x="467" y="4"/>
                </a:lnTo>
                <a:lnTo>
                  <a:pt x="467" y="4"/>
                </a:lnTo>
                <a:lnTo>
                  <a:pt x="467" y="5"/>
                </a:lnTo>
                <a:lnTo>
                  <a:pt x="468" y="5"/>
                </a:lnTo>
                <a:lnTo>
                  <a:pt x="468" y="5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4"/>
                </a:lnTo>
                <a:lnTo>
                  <a:pt x="468" y="3"/>
                </a:lnTo>
                <a:lnTo>
                  <a:pt x="468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69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0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2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3" y="3"/>
                </a:lnTo>
                <a:lnTo>
                  <a:pt x="474" y="3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4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2"/>
                </a:lnTo>
                <a:lnTo>
                  <a:pt x="475" y="1"/>
                </a:lnTo>
                <a:lnTo>
                  <a:pt x="476" y="1"/>
                </a:lnTo>
                <a:lnTo>
                  <a:pt x="476" y="2"/>
                </a:lnTo>
                <a:lnTo>
                  <a:pt x="476" y="2"/>
                </a:lnTo>
                <a:lnTo>
                  <a:pt x="476" y="2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6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1"/>
                </a:lnTo>
                <a:lnTo>
                  <a:pt x="477" y="2"/>
                </a:lnTo>
                <a:lnTo>
                  <a:pt x="477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8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79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0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1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2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3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4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5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6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1"/>
                </a:lnTo>
                <a:lnTo>
                  <a:pt x="487" y="0"/>
                </a:lnTo>
                <a:lnTo>
                  <a:pt x="487" y="1"/>
                </a:lnTo>
                <a:lnTo>
                  <a:pt x="487" y="0"/>
                </a:lnTo>
                <a:lnTo>
                  <a:pt x="487" y="0"/>
                </a:lnTo>
                <a:lnTo>
                  <a:pt x="487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8" y="1"/>
                </a:lnTo>
                <a:lnTo>
                  <a:pt x="488" y="1"/>
                </a:lnTo>
                <a:lnTo>
                  <a:pt x="488" y="0"/>
                </a:lnTo>
                <a:lnTo>
                  <a:pt x="488" y="0"/>
                </a:lnTo>
                <a:lnTo>
                  <a:pt x="488" y="0"/>
                </a:lnTo>
                <a:lnTo>
                  <a:pt x="489" y="0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89" y="1"/>
                </a:lnTo>
                <a:lnTo>
                  <a:pt x="490" y="1"/>
                </a:lnTo>
                <a:lnTo>
                  <a:pt x="490" y="1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0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1"/>
                </a:lnTo>
                <a:lnTo>
                  <a:pt x="491" y="1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1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lnTo>
                  <a:pt x="49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D0116B02-44FD-F9C5-473B-1D7D720310D9}"/>
              </a:ext>
            </a:extLst>
          </p:cNvPr>
          <p:cNvSpPr>
            <a:spLocks/>
          </p:cNvSpPr>
          <p:nvPr/>
        </p:nvSpPr>
        <p:spPr bwMode="auto">
          <a:xfrm>
            <a:off x="4737443" y="5047672"/>
            <a:ext cx="587199" cy="638626"/>
          </a:xfrm>
          <a:custGeom>
            <a:avLst/>
            <a:gdLst>
              <a:gd name="T0" fmla="*/ 230 w 289"/>
              <a:gd name="T1" fmla="*/ 11 h 319"/>
              <a:gd name="T2" fmla="*/ 237 w 289"/>
              <a:gd name="T3" fmla="*/ 20 h 319"/>
              <a:gd name="T4" fmla="*/ 244 w 289"/>
              <a:gd name="T5" fmla="*/ 35 h 319"/>
              <a:gd name="T6" fmla="*/ 249 w 289"/>
              <a:gd name="T7" fmla="*/ 43 h 319"/>
              <a:gd name="T8" fmla="*/ 249 w 289"/>
              <a:gd name="T9" fmla="*/ 57 h 319"/>
              <a:gd name="T10" fmla="*/ 262 w 289"/>
              <a:gd name="T11" fmla="*/ 64 h 319"/>
              <a:gd name="T12" fmla="*/ 269 w 289"/>
              <a:gd name="T13" fmla="*/ 73 h 319"/>
              <a:gd name="T14" fmla="*/ 277 w 289"/>
              <a:gd name="T15" fmla="*/ 82 h 319"/>
              <a:gd name="T16" fmla="*/ 282 w 289"/>
              <a:gd name="T17" fmla="*/ 97 h 319"/>
              <a:gd name="T18" fmla="*/ 289 w 289"/>
              <a:gd name="T19" fmla="*/ 109 h 319"/>
              <a:gd name="T20" fmla="*/ 288 w 289"/>
              <a:gd name="T21" fmla="*/ 118 h 319"/>
              <a:gd name="T22" fmla="*/ 274 w 289"/>
              <a:gd name="T23" fmla="*/ 124 h 319"/>
              <a:gd name="T24" fmla="*/ 276 w 289"/>
              <a:gd name="T25" fmla="*/ 152 h 319"/>
              <a:gd name="T26" fmla="*/ 246 w 289"/>
              <a:gd name="T27" fmla="*/ 178 h 319"/>
              <a:gd name="T28" fmla="*/ 237 w 289"/>
              <a:gd name="T29" fmla="*/ 230 h 319"/>
              <a:gd name="T30" fmla="*/ 214 w 289"/>
              <a:gd name="T31" fmla="*/ 230 h 319"/>
              <a:gd name="T32" fmla="*/ 185 w 289"/>
              <a:gd name="T33" fmla="*/ 249 h 319"/>
              <a:gd name="T34" fmla="*/ 169 w 289"/>
              <a:gd name="T35" fmla="*/ 236 h 319"/>
              <a:gd name="T36" fmla="*/ 156 w 289"/>
              <a:gd name="T37" fmla="*/ 230 h 319"/>
              <a:gd name="T38" fmla="*/ 150 w 289"/>
              <a:gd name="T39" fmla="*/ 250 h 319"/>
              <a:gd name="T40" fmla="*/ 150 w 289"/>
              <a:gd name="T41" fmla="*/ 265 h 319"/>
              <a:gd name="T42" fmla="*/ 125 w 289"/>
              <a:gd name="T43" fmla="*/ 303 h 319"/>
              <a:gd name="T44" fmla="*/ 95 w 289"/>
              <a:gd name="T45" fmla="*/ 310 h 319"/>
              <a:gd name="T46" fmla="*/ 97 w 289"/>
              <a:gd name="T47" fmla="*/ 297 h 319"/>
              <a:gd name="T48" fmla="*/ 94 w 289"/>
              <a:gd name="T49" fmla="*/ 272 h 319"/>
              <a:gd name="T50" fmla="*/ 69 w 289"/>
              <a:gd name="T51" fmla="*/ 267 h 319"/>
              <a:gd name="T52" fmla="*/ 63 w 289"/>
              <a:gd name="T53" fmla="*/ 280 h 319"/>
              <a:gd name="T54" fmla="*/ 47 w 289"/>
              <a:gd name="T55" fmla="*/ 282 h 319"/>
              <a:gd name="T56" fmla="*/ 16 w 289"/>
              <a:gd name="T57" fmla="*/ 280 h 319"/>
              <a:gd name="T58" fmla="*/ 8 w 289"/>
              <a:gd name="T59" fmla="*/ 266 h 319"/>
              <a:gd name="T60" fmla="*/ 17 w 289"/>
              <a:gd name="T61" fmla="*/ 229 h 319"/>
              <a:gd name="T62" fmla="*/ 54 w 289"/>
              <a:gd name="T63" fmla="*/ 251 h 319"/>
              <a:gd name="T64" fmla="*/ 72 w 289"/>
              <a:gd name="T65" fmla="*/ 254 h 319"/>
              <a:gd name="T66" fmla="*/ 77 w 289"/>
              <a:gd name="T67" fmla="*/ 248 h 319"/>
              <a:gd name="T68" fmla="*/ 84 w 289"/>
              <a:gd name="T69" fmla="*/ 243 h 319"/>
              <a:gd name="T70" fmla="*/ 83 w 289"/>
              <a:gd name="T71" fmla="*/ 238 h 319"/>
              <a:gd name="T72" fmla="*/ 76 w 289"/>
              <a:gd name="T73" fmla="*/ 235 h 319"/>
              <a:gd name="T74" fmla="*/ 57 w 289"/>
              <a:gd name="T75" fmla="*/ 223 h 319"/>
              <a:gd name="T76" fmla="*/ 68 w 289"/>
              <a:gd name="T77" fmla="*/ 211 h 319"/>
              <a:gd name="T78" fmla="*/ 72 w 289"/>
              <a:gd name="T79" fmla="*/ 188 h 319"/>
              <a:gd name="T80" fmla="*/ 67 w 289"/>
              <a:gd name="T81" fmla="*/ 171 h 319"/>
              <a:gd name="T82" fmla="*/ 69 w 289"/>
              <a:gd name="T83" fmla="*/ 139 h 319"/>
              <a:gd name="T84" fmla="*/ 76 w 289"/>
              <a:gd name="T85" fmla="*/ 92 h 319"/>
              <a:gd name="T86" fmla="*/ 66 w 289"/>
              <a:gd name="T87" fmla="*/ 55 h 319"/>
              <a:gd name="T88" fmla="*/ 63 w 289"/>
              <a:gd name="T89" fmla="*/ 42 h 319"/>
              <a:gd name="T90" fmla="*/ 75 w 289"/>
              <a:gd name="T91" fmla="*/ 42 h 319"/>
              <a:gd name="T92" fmla="*/ 91 w 289"/>
              <a:gd name="T93" fmla="*/ 46 h 319"/>
              <a:gd name="T94" fmla="*/ 107 w 289"/>
              <a:gd name="T95" fmla="*/ 27 h 319"/>
              <a:gd name="T96" fmla="*/ 109 w 289"/>
              <a:gd name="T97" fmla="*/ 51 h 319"/>
              <a:gd name="T98" fmla="*/ 148 w 289"/>
              <a:gd name="T99" fmla="*/ 48 h 319"/>
              <a:gd name="T100" fmla="*/ 147 w 289"/>
              <a:gd name="T101" fmla="*/ 40 h 319"/>
              <a:gd name="T102" fmla="*/ 145 w 289"/>
              <a:gd name="T103" fmla="*/ 27 h 319"/>
              <a:gd name="T104" fmla="*/ 149 w 289"/>
              <a:gd name="T105" fmla="*/ 18 h 319"/>
              <a:gd name="T106" fmla="*/ 157 w 289"/>
              <a:gd name="T107" fmla="*/ 15 h 319"/>
              <a:gd name="T108" fmla="*/ 163 w 289"/>
              <a:gd name="T109" fmla="*/ 12 h 319"/>
              <a:gd name="T110" fmla="*/ 166 w 289"/>
              <a:gd name="T111" fmla="*/ 16 h 319"/>
              <a:gd name="T112" fmla="*/ 172 w 289"/>
              <a:gd name="T113" fmla="*/ 18 h 319"/>
              <a:gd name="T114" fmla="*/ 181 w 289"/>
              <a:gd name="T115" fmla="*/ 18 h 319"/>
              <a:gd name="T116" fmla="*/ 191 w 289"/>
              <a:gd name="T117" fmla="*/ 19 h 319"/>
              <a:gd name="T118" fmla="*/ 196 w 289"/>
              <a:gd name="T119" fmla="*/ 16 h 319"/>
              <a:gd name="T120" fmla="*/ 205 w 289"/>
              <a:gd name="T121" fmla="*/ 14 h 319"/>
              <a:gd name="T122" fmla="*/ 211 w 289"/>
              <a:gd name="T123" fmla="*/ 8 h 319"/>
              <a:gd name="T124" fmla="*/ 222 w 289"/>
              <a:gd name="T125" fmla="*/ 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19">
                <a:moveTo>
                  <a:pt x="225" y="0"/>
                </a:move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1"/>
                </a:lnTo>
                <a:lnTo>
                  <a:pt x="227" y="1"/>
                </a:lnTo>
                <a:lnTo>
                  <a:pt x="228" y="1"/>
                </a:lnTo>
                <a:lnTo>
                  <a:pt x="228" y="2"/>
                </a:lnTo>
                <a:lnTo>
                  <a:pt x="228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7" y="2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6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7" y="3"/>
                </a:lnTo>
                <a:lnTo>
                  <a:pt x="228" y="3"/>
                </a:lnTo>
                <a:lnTo>
                  <a:pt x="228" y="3"/>
                </a:lnTo>
                <a:lnTo>
                  <a:pt x="228" y="3"/>
                </a:lnTo>
                <a:lnTo>
                  <a:pt x="228" y="4"/>
                </a:lnTo>
                <a:lnTo>
                  <a:pt x="228" y="4"/>
                </a:lnTo>
                <a:lnTo>
                  <a:pt x="228" y="4"/>
                </a:lnTo>
                <a:lnTo>
                  <a:pt x="229" y="4"/>
                </a:lnTo>
                <a:lnTo>
                  <a:pt x="229" y="4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6"/>
                </a:lnTo>
                <a:lnTo>
                  <a:pt x="231" y="6"/>
                </a:lnTo>
                <a:lnTo>
                  <a:pt x="231" y="6"/>
                </a:lnTo>
                <a:lnTo>
                  <a:pt x="231" y="6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7"/>
                </a:lnTo>
                <a:lnTo>
                  <a:pt x="231" y="8"/>
                </a:lnTo>
                <a:lnTo>
                  <a:pt x="231" y="8"/>
                </a:lnTo>
                <a:lnTo>
                  <a:pt x="231" y="8"/>
                </a:lnTo>
                <a:lnTo>
                  <a:pt x="231" y="9"/>
                </a:lnTo>
                <a:lnTo>
                  <a:pt x="231" y="9"/>
                </a:lnTo>
                <a:lnTo>
                  <a:pt x="231" y="9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1"/>
                </a:lnTo>
                <a:lnTo>
                  <a:pt x="232" y="12"/>
                </a:lnTo>
                <a:lnTo>
                  <a:pt x="232" y="12"/>
                </a:lnTo>
                <a:lnTo>
                  <a:pt x="232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2"/>
                </a:lnTo>
                <a:lnTo>
                  <a:pt x="231" y="11"/>
                </a:lnTo>
                <a:lnTo>
                  <a:pt x="231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1"/>
                </a:lnTo>
                <a:lnTo>
                  <a:pt x="230" y="12"/>
                </a:lnTo>
                <a:lnTo>
                  <a:pt x="229" y="12"/>
                </a:lnTo>
                <a:lnTo>
                  <a:pt x="229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3"/>
                </a:lnTo>
                <a:lnTo>
                  <a:pt x="228" y="13"/>
                </a:lnTo>
                <a:lnTo>
                  <a:pt x="228" y="13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1" y="14"/>
                </a:lnTo>
                <a:lnTo>
                  <a:pt x="232" y="15"/>
                </a:lnTo>
                <a:lnTo>
                  <a:pt x="232" y="15"/>
                </a:lnTo>
                <a:lnTo>
                  <a:pt x="232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5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3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7"/>
                </a:lnTo>
                <a:lnTo>
                  <a:pt x="234" y="18"/>
                </a:lnTo>
                <a:lnTo>
                  <a:pt x="234" y="18"/>
                </a:lnTo>
                <a:lnTo>
                  <a:pt x="234" y="18"/>
                </a:lnTo>
                <a:lnTo>
                  <a:pt x="234" y="19"/>
                </a:lnTo>
                <a:lnTo>
                  <a:pt x="234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4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20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6" y="21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2"/>
                </a:lnTo>
                <a:lnTo>
                  <a:pt x="235" y="22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3"/>
                </a:lnTo>
                <a:lnTo>
                  <a:pt x="235" y="24"/>
                </a:lnTo>
                <a:lnTo>
                  <a:pt x="235" y="24"/>
                </a:lnTo>
                <a:lnTo>
                  <a:pt x="235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4"/>
                </a:lnTo>
                <a:lnTo>
                  <a:pt x="236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5"/>
                </a:lnTo>
                <a:lnTo>
                  <a:pt x="237" y="26"/>
                </a:lnTo>
                <a:lnTo>
                  <a:pt x="237" y="26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7"/>
                </a:lnTo>
                <a:lnTo>
                  <a:pt x="238" y="28"/>
                </a:lnTo>
                <a:lnTo>
                  <a:pt x="239" y="28"/>
                </a:lnTo>
                <a:lnTo>
                  <a:pt x="239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0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3"/>
                </a:lnTo>
                <a:lnTo>
                  <a:pt x="242" y="33"/>
                </a:lnTo>
                <a:lnTo>
                  <a:pt x="242" y="33"/>
                </a:lnTo>
                <a:lnTo>
                  <a:pt x="243" y="33"/>
                </a:lnTo>
                <a:lnTo>
                  <a:pt x="243" y="33"/>
                </a:lnTo>
                <a:lnTo>
                  <a:pt x="243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4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5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6"/>
                </a:lnTo>
                <a:lnTo>
                  <a:pt x="243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7"/>
                </a:lnTo>
                <a:lnTo>
                  <a:pt x="244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8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3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39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0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2"/>
                </a:lnTo>
                <a:lnTo>
                  <a:pt x="245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6" y="42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2"/>
                </a:lnTo>
                <a:lnTo>
                  <a:pt x="247" y="42"/>
                </a:lnTo>
                <a:lnTo>
                  <a:pt x="247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2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49" y="43"/>
                </a:lnTo>
                <a:lnTo>
                  <a:pt x="250" y="43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4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5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6"/>
                </a:lnTo>
                <a:lnTo>
                  <a:pt x="250" y="47"/>
                </a:lnTo>
                <a:lnTo>
                  <a:pt x="250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7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9"/>
                </a:lnTo>
                <a:lnTo>
                  <a:pt x="249" y="49"/>
                </a:lnTo>
                <a:lnTo>
                  <a:pt x="249" y="49"/>
                </a:lnTo>
                <a:lnTo>
                  <a:pt x="248" y="49"/>
                </a:lnTo>
                <a:lnTo>
                  <a:pt x="248" y="49"/>
                </a:lnTo>
                <a:lnTo>
                  <a:pt x="248" y="49"/>
                </a:lnTo>
                <a:lnTo>
                  <a:pt x="247" y="49"/>
                </a:lnTo>
                <a:lnTo>
                  <a:pt x="247" y="49"/>
                </a:lnTo>
                <a:lnTo>
                  <a:pt x="247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49"/>
                </a:lnTo>
                <a:lnTo>
                  <a:pt x="246" y="50"/>
                </a:lnTo>
                <a:lnTo>
                  <a:pt x="246" y="50"/>
                </a:lnTo>
                <a:lnTo>
                  <a:pt x="246" y="50"/>
                </a:lnTo>
                <a:lnTo>
                  <a:pt x="246" y="51"/>
                </a:lnTo>
                <a:lnTo>
                  <a:pt x="246" y="51"/>
                </a:lnTo>
                <a:lnTo>
                  <a:pt x="246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7" y="51"/>
                </a:lnTo>
                <a:lnTo>
                  <a:pt x="248" y="51"/>
                </a:lnTo>
                <a:lnTo>
                  <a:pt x="248" y="51"/>
                </a:lnTo>
                <a:lnTo>
                  <a:pt x="248" y="51"/>
                </a:lnTo>
                <a:lnTo>
                  <a:pt x="249" y="52"/>
                </a:lnTo>
                <a:lnTo>
                  <a:pt x="249" y="52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4"/>
                </a:lnTo>
                <a:lnTo>
                  <a:pt x="249" y="54"/>
                </a:lnTo>
                <a:lnTo>
                  <a:pt x="249" y="54"/>
                </a:lnTo>
                <a:lnTo>
                  <a:pt x="248" y="54"/>
                </a:lnTo>
                <a:lnTo>
                  <a:pt x="248" y="54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8" y="55"/>
                </a:lnTo>
                <a:lnTo>
                  <a:pt x="249" y="56"/>
                </a:lnTo>
                <a:lnTo>
                  <a:pt x="249" y="56"/>
                </a:lnTo>
                <a:lnTo>
                  <a:pt x="249" y="57"/>
                </a:lnTo>
                <a:lnTo>
                  <a:pt x="249" y="57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8"/>
                </a:lnTo>
                <a:lnTo>
                  <a:pt x="249" y="59"/>
                </a:lnTo>
                <a:lnTo>
                  <a:pt x="249" y="59"/>
                </a:lnTo>
                <a:lnTo>
                  <a:pt x="249" y="59"/>
                </a:lnTo>
                <a:lnTo>
                  <a:pt x="250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1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8"/>
                </a:lnTo>
                <a:lnTo>
                  <a:pt x="250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7"/>
                </a:lnTo>
                <a:lnTo>
                  <a:pt x="249" y="56"/>
                </a:lnTo>
                <a:lnTo>
                  <a:pt x="250" y="56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0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1" y="55"/>
                </a:lnTo>
                <a:lnTo>
                  <a:pt x="252" y="55"/>
                </a:lnTo>
                <a:lnTo>
                  <a:pt x="252" y="56"/>
                </a:lnTo>
                <a:lnTo>
                  <a:pt x="252" y="57"/>
                </a:lnTo>
                <a:lnTo>
                  <a:pt x="252" y="57"/>
                </a:lnTo>
                <a:lnTo>
                  <a:pt x="252" y="58"/>
                </a:lnTo>
                <a:lnTo>
                  <a:pt x="252" y="58"/>
                </a:lnTo>
                <a:lnTo>
                  <a:pt x="253" y="58"/>
                </a:lnTo>
                <a:lnTo>
                  <a:pt x="253" y="59"/>
                </a:lnTo>
                <a:lnTo>
                  <a:pt x="253" y="59"/>
                </a:lnTo>
                <a:lnTo>
                  <a:pt x="253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4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5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6" y="60"/>
                </a:lnTo>
                <a:lnTo>
                  <a:pt x="257" y="60"/>
                </a:lnTo>
                <a:lnTo>
                  <a:pt x="257" y="60"/>
                </a:lnTo>
                <a:lnTo>
                  <a:pt x="257" y="60"/>
                </a:lnTo>
                <a:lnTo>
                  <a:pt x="258" y="60"/>
                </a:lnTo>
                <a:lnTo>
                  <a:pt x="258" y="61"/>
                </a:lnTo>
                <a:lnTo>
                  <a:pt x="258" y="61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2"/>
                </a:lnTo>
                <a:lnTo>
                  <a:pt x="258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3"/>
                </a:lnTo>
                <a:lnTo>
                  <a:pt x="259" y="64"/>
                </a:lnTo>
                <a:lnTo>
                  <a:pt x="260" y="64"/>
                </a:lnTo>
                <a:lnTo>
                  <a:pt x="260" y="65"/>
                </a:lnTo>
                <a:lnTo>
                  <a:pt x="261" y="65"/>
                </a:lnTo>
                <a:lnTo>
                  <a:pt x="261" y="65"/>
                </a:lnTo>
                <a:lnTo>
                  <a:pt x="261" y="65"/>
                </a:lnTo>
                <a:lnTo>
                  <a:pt x="262" y="64"/>
                </a:lnTo>
                <a:lnTo>
                  <a:pt x="262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3" y="64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3"/>
                </a:lnTo>
                <a:lnTo>
                  <a:pt x="264" y="64"/>
                </a:lnTo>
                <a:lnTo>
                  <a:pt x="264" y="64"/>
                </a:lnTo>
                <a:lnTo>
                  <a:pt x="264" y="65"/>
                </a:lnTo>
                <a:lnTo>
                  <a:pt x="263" y="65"/>
                </a:lnTo>
                <a:lnTo>
                  <a:pt x="263" y="65"/>
                </a:lnTo>
                <a:lnTo>
                  <a:pt x="263" y="65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5" y="66"/>
                </a:lnTo>
                <a:lnTo>
                  <a:pt x="265" y="66"/>
                </a:lnTo>
                <a:lnTo>
                  <a:pt x="264" y="67"/>
                </a:lnTo>
                <a:lnTo>
                  <a:pt x="264" y="67"/>
                </a:lnTo>
                <a:lnTo>
                  <a:pt x="264" y="67"/>
                </a:lnTo>
                <a:lnTo>
                  <a:pt x="263" y="67"/>
                </a:lnTo>
                <a:lnTo>
                  <a:pt x="263" y="68"/>
                </a:lnTo>
                <a:lnTo>
                  <a:pt x="263" y="68"/>
                </a:lnTo>
                <a:lnTo>
                  <a:pt x="263" y="68"/>
                </a:lnTo>
                <a:lnTo>
                  <a:pt x="263" y="69"/>
                </a:lnTo>
                <a:lnTo>
                  <a:pt x="263" y="69"/>
                </a:lnTo>
                <a:lnTo>
                  <a:pt x="263" y="69"/>
                </a:lnTo>
                <a:lnTo>
                  <a:pt x="264" y="69"/>
                </a:lnTo>
                <a:lnTo>
                  <a:pt x="264" y="69"/>
                </a:lnTo>
                <a:lnTo>
                  <a:pt x="264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9"/>
                </a:lnTo>
                <a:lnTo>
                  <a:pt x="265" y="68"/>
                </a:lnTo>
                <a:lnTo>
                  <a:pt x="266" y="69"/>
                </a:lnTo>
                <a:lnTo>
                  <a:pt x="266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9"/>
                </a:lnTo>
                <a:lnTo>
                  <a:pt x="267" y="68"/>
                </a:lnTo>
                <a:lnTo>
                  <a:pt x="267" y="68"/>
                </a:lnTo>
                <a:lnTo>
                  <a:pt x="267" y="67"/>
                </a:lnTo>
                <a:lnTo>
                  <a:pt x="268" y="67"/>
                </a:lnTo>
                <a:lnTo>
                  <a:pt x="268" y="67"/>
                </a:lnTo>
                <a:lnTo>
                  <a:pt x="268" y="67"/>
                </a:lnTo>
                <a:lnTo>
                  <a:pt x="269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70" y="68"/>
                </a:lnTo>
                <a:lnTo>
                  <a:pt x="269" y="69"/>
                </a:lnTo>
                <a:lnTo>
                  <a:pt x="269" y="69"/>
                </a:lnTo>
                <a:lnTo>
                  <a:pt x="269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0" y="71"/>
                </a:lnTo>
                <a:lnTo>
                  <a:pt x="271" y="71"/>
                </a:lnTo>
                <a:lnTo>
                  <a:pt x="271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1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70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3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4"/>
                </a:lnTo>
                <a:lnTo>
                  <a:pt x="269" y="75"/>
                </a:lnTo>
                <a:lnTo>
                  <a:pt x="269" y="75"/>
                </a:lnTo>
                <a:lnTo>
                  <a:pt x="269" y="75"/>
                </a:lnTo>
                <a:lnTo>
                  <a:pt x="269" y="76"/>
                </a:lnTo>
                <a:lnTo>
                  <a:pt x="268" y="76"/>
                </a:lnTo>
                <a:lnTo>
                  <a:pt x="268" y="76"/>
                </a:lnTo>
                <a:lnTo>
                  <a:pt x="269" y="76"/>
                </a:lnTo>
                <a:lnTo>
                  <a:pt x="269" y="76"/>
                </a:lnTo>
                <a:lnTo>
                  <a:pt x="269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0" y="76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3" y="77"/>
                </a:lnTo>
                <a:lnTo>
                  <a:pt x="273" y="77"/>
                </a:lnTo>
                <a:lnTo>
                  <a:pt x="273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4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8"/>
                </a:lnTo>
                <a:lnTo>
                  <a:pt x="275" y="77"/>
                </a:lnTo>
                <a:lnTo>
                  <a:pt x="276" y="77"/>
                </a:lnTo>
                <a:lnTo>
                  <a:pt x="276" y="77"/>
                </a:lnTo>
                <a:lnTo>
                  <a:pt x="276" y="77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6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7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8"/>
                </a:lnTo>
                <a:lnTo>
                  <a:pt x="277" y="79"/>
                </a:lnTo>
                <a:lnTo>
                  <a:pt x="277" y="79"/>
                </a:lnTo>
                <a:lnTo>
                  <a:pt x="277" y="79"/>
                </a:lnTo>
                <a:lnTo>
                  <a:pt x="277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0"/>
                </a:lnTo>
                <a:lnTo>
                  <a:pt x="278" y="81"/>
                </a:lnTo>
                <a:lnTo>
                  <a:pt x="278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1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2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6" y="83"/>
                </a:lnTo>
                <a:lnTo>
                  <a:pt x="275" y="84"/>
                </a:lnTo>
                <a:lnTo>
                  <a:pt x="275" y="84"/>
                </a:lnTo>
                <a:lnTo>
                  <a:pt x="275" y="84"/>
                </a:lnTo>
                <a:lnTo>
                  <a:pt x="275" y="85"/>
                </a:lnTo>
                <a:lnTo>
                  <a:pt x="275" y="85"/>
                </a:lnTo>
                <a:lnTo>
                  <a:pt x="274" y="85"/>
                </a:lnTo>
                <a:lnTo>
                  <a:pt x="274" y="85"/>
                </a:lnTo>
                <a:lnTo>
                  <a:pt x="274" y="86"/>
                </a:lnTo>
                <a:lnTo>
                  <a:pt x="274" y="86"/>
                </a:lnTo>
                <a:lnTo>
                  <a:pt x="273" y="86"/>
                </a:lnTo>
                <a:lnTo>
                  <a:pt x="274" y="86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7"/>
                </a:lnTo>
                <a:lnTo>
                  <a:pt x="274" y="88"/>
                </a:lnTo>
                <a:lnTo>
                  <a:pt x="274" y="88"/>
                </a:lnTo>
                <a:lnTo>
                  <a:pt x="274" y="88"/>
                </a:lnTo>
                <a:lnTo>
                  <a:pt x="275" y="88"/>
                </a:lnTo>
                <a:lnTo>
                  <a:pt x="275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7" y="89"/>
                </a:lnTo>
                <a:lnTo>
                  <a:pt x="278" y="89"/>
                </a:lnTo>
                <a:lnTo>
                  <a:pt x="278" y="89"/>
                </a:lnTo>
                <a:lnTo>
                  <a:pt x="278" y="89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0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1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2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3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5"/>
                </a:lnTo>
                <a:lnTo>
                  <a:pt x="281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4" y="98"/>
                </a:lnTo>
                <a:lnTo>
                  <a:pt x="284" y="98"/>
                </a:lnTo>
                <a:lnTo>
                  <a:pt x="284" y="99"/>
                </a:lnTo>
                <a:lnTo>
                  <a:pt x="284" y="99"/>
                </a:lnTo>
                <a:lnTo>
                  <a:pt x="284" y="99"/>
                </a:lnTo>
                <a:lnTo>
                  <a:pt x="283" y="99"/>
                </a:lnTo>
                <a:lnTo>
                  <a:pt x="283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100"/>
                </a:lnTo>
                <a:lnTo>
                  <a:pt x="281" y="100"/>
                </a:lnTo>
                <a:lnTo>
                  <a:pt x="281" y="100"/>
                </a:lnTo>
                <a:lnTo>
                  <a:pt x="281" y="101"/>
                </a:lnTo>
                <a:lnTo>
                  <a:pt x="281" y="101"/>
                </a:lnTo>
                <a:lnTo>
                  <a:pt x="281" y="101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1" y="102"/>
                </a:lnTo>
                <a:lnTo>
                  <a:pt x="282" y="103"/>
                </a:lnTo>
                <a:lnTo>
                  <a:pt x="282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5" y="103"/>
                </a:lnTo>
                <a:lnTo>
                  <a:pt x="285" y="103"/>
                </a:lnTo>
                <a:lnTo>
                  <a:pt x="285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7" y="103"/>
                </a:lnTo>
                <a:lnTo>
                  <a:pt x="287" y="103"/>
                </a:lnTo>
                <a:lnTo>
                  <a:pt x="287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8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3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5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6"/>
                </a:lnTo>
                <a:lnTo>
                  <a:pt x="289" y="107"/>
                </a:lnTo>
                <a:lnTo>
                  <a:pt x="289" y="107"/>
                </a:lnTo>
                <a:lnTo>
                  <a:pt x="288" y="107"/>
                </a:lnTo>
                <a:lnTo>
                  <a:pt x="288" y="107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9" y="108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9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7" y="110"/>
                </a:lnTo>
                <a:lnTo>
                  <a:pt x="287" y="111"/>
                </a:lnTo>
                <a:lnTo>
                  <a:pt x="287" y="111"/>
                </a:lnTo>
                <a:lnTo>
                  <a:pt x="286" y="111"/>
                </a:lnTo>
                <a:lnTo>
                  <a:pt x="286" y="111"/>
                </a:lnTo>
                <a:lnTo>
                  <a:pt x="286" y="110"/>
                </a:lnTo>
                <a:lnTo>
                  <a:pt x="286" y="111"/>
                </a:lnTo>
                <a:lnTo>
                  <a:pt x="286" y="111"/>
                </a:lnTo>
                <a:lnTo>
                  <a:pt x="286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1"/>
                </a:lnTo>
                <a:lnTo>
                  <a:pt x="285" y="112"/>
                </a:lnTo>
                <a:lnTo>
                  <a:pt x="285" y="112"/>
                </a:lnTo>
                <a:lnTo>
                  <a:pt x="286" y="112"/>
                </a:lnTo>
                <a:lnTo>
                  <a:pt x="286" y="112"/>
                </a:lnTo>
                <a:lnTo>
                  <a:pt x="286" y="113"/>
                </a:lnTo>
                <a:lnTo>
                  <a:pt x="286" y="113"/>
                </a:lnTo>
                <a:lnTo>
                  <a:pt x="286" y="113"/>
                </a:lnTo>
                <a:lnTo>
                  <a:pt x="286" y="114"/>
                </a:lnTo>
                <a:lnTo>
                  <a:pt x="286" y="114"/>
                </a:lnTo>
                <a:lnTo>
                  <a:pt x="286" y="114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6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7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5"/>
                </a:lnTo>
                <a:lnTo>
                  <a:pt x="288" y="114"/>
                </a:lnTo>
                <a:lnTo>
                  <a:pt x="289" y="114"/>
                </a:lnTo>
                <a:lnTo>
                  <a:pt x="289" y="114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5"/>
                </a:lnTo>
                <a:lnTo>
                  <a:pt x="289" y="115"/>
                </a:lnTo>
                <a:lnTo>
                  <a:pt x="288" y="115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6"/>
                </a:lnTo>
                <a:lnTo>
                  <a:pt x="289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7"/>
                </a:lnTo>
                <a:lnTo>
                  <a:pt x="288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9" y="117"/>
                </a:lnTo>
                <a:lnTo>
                  <a:pt x="289" y="117"/>
                </a:lnTo>
                <a:lnTo>
                  <a:pt x="288" y="117"/>
                </a:lnTo>
                <a:lnTo>
                  <a:pt x="289" y="117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8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8" y="119"/>
                </a:lnTo>
                <a:lnTo>
                  <a:pt x="287" y="119"/>
                </a:lnTo>
                <a:lnTo>
                  <a:pt x="287" y="119"/>
                </a:lnTo>
                <a:lnTo>
                  <a:pt x="287" y="118"/>
                </a:lnTo>
                <a:lnTo>
                  <a:pt x="287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6" y="118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5" y="118"/>
                </a:lnTo>
                <a:lnTo>
                  <a:pt x="285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19"/>
                </a:lnTo>
                <a:lnTo>
                  <a:pt x="284" y="120"/>
                </a:lnTo>
                <a:lnTo>
                  <a:pt x="284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0"/>
                </a:lnTo>
                <a:lnTo>
                  <a:pt x="283" y="121"/>
                </a:lnTo>
                <a:lnTo>
                  <a:pt x="282" y="122"/>
                </a:lnTo>
                <a:lnTo>
                  <a:pt x="281" y="122"/>
                </a:lnTo>
                <a:lnTo>
                  <a:pt x="281" y="123"/>
                </a:lnTo>
                <a:lnTo>
                  <a:pt x="280" y="123"/>
                </a:lnTo>
                <a:lnTo>
                  <a:pt x="279" y="123"/>
                </a:lnTo>
                <a:lnTo>
                  <a:pt x="279" y="123"/>
                </a:lnTo>
                <a:lnTo>
                  <a:pt x="278" y="123"/>
                </a:lnTo>
                <a:lnTo>
                  <a:pt x="277" y="123"/>
                </a:lnTo>
                <a:lnTo>
                  <a:pt x="277" y="124"/>
                </a:lnTo>
                <a:lnTo>
                  <a:pt x="277" y="123"/>
                </a:lnTo>
                <a:lnTo>
                  <a:pt x="276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4" y="124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5"/>
                </a:lnTo>
                <a:lnTo>
                  <a:pt x="273" y="126"/>
                </a:lnTo>
                <a:lnTo>
                  <a:pt x="272" y="126"/>
                </a:lnTo>
                <a:lnTo>
                  <a:pt x="273" y="126"/>
                </a:lnTo>
                <a:lnTo>
                  <a:pt x="273" y="126"/>
                </a:lnTo>
                <a:lnTo>
                  <a:pt x="272" y="126"/>
                </a:lnTo>
                <a:lnTo>
                  <a:pt x="272" y="129"/>
                </a:lnTo>
                <a:lnTo>
                  <a:pt x="272" y="129"/>
                </a:lnTo>
                <a:lnTo>
                  <a:pt x="272" y="129"/>
                </a:lnTo>
                <a:lnTo>
                  <a:pt x="272" y="130"/>
                </a:lnTo>
                <a:lnTo>
                  <a:pt x="272" y="133"/>
                </a:lnTo>
                <a:lnTo>
                  <a:pt x="272" y="134"/>
                </a:lnTo>
                <a:lnTo>
                  <a:pt x="272" y="136"/>
                </a:lnTo>
                <a:lnTo>
                  <a:pt x="272" y="137"/>
                </a:lnTo>
                <a:lnTo>
                  <a:pt x="272" y="138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2" y="139"/>
                </a:lnTo>
                <a:lnTo>
                  <a:pt x="273" y="139"/>
                </a:lnTo>
                <a:lnTo>
                  <a:pt x="273" y="139"/>
                </a:lnTo>
                <a:lnTo>
                  <a:pt x="273" y="140"/>
                </a:lnTo>
                <a:lnTo>
                  <a:pt x="273" y="140"/>
                </a:lnTo>
                <a:lnTo>
                  <a:pt x="274" y="140"/>
                </a:lnTo>
                <a:lnTo>
                  <a:pt x="274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1"/>
                </a:lnTo>
                <a:lnTo>
                  <a:pt x="273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5" y="142"/>
                </a:lnTo>
                <a:lnTo>
                  <a:pt x="275" y="142"/>
                </a:lnTo>
                <a:lnTo>
                  <a:pt x="275" y="142"/>
                </a:lnTo>
                <a:lnTo>
                  <a:pt x="276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2"/>
                </a:lnTo>
                <a:lnTo>
                  <a:pt x="277" y="143"/>
                </a:lnTo>
                <a:lnTo>
                  <a:pt x="277" y="143"/>
                </a:lnTo>
                <a:lnTo>
                  <a:pt x="277" y="143"/>
                </a:lnTo>
                <a:lnTo>
                  <a:pt x="277" y="144"/>
                </a:lnTo>
                <a:lnTo>
                  <a:pt x="277" y="145"/>
                </a:lnTo>
                <a:lnTo>
                  <a:pt x="277" y="145"/>
                </a:lnTo>
                <a:lnTo>
                  <a:pt x="277" y="145"/>
                </a:lnTo>
                <a:lnTo>
                  <a:pt x="277" y="146"/>
                </a:lnTo>
                <a:lnTo>
                  <a:pt x="277" y="146"/>
                </a:lnTo>
                <a:lnTo>
                  <a:pt x="277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6" y="147"/>
                </a:lnTo>
                <a:lnTo>
                  <a:pt x="275" y="147"/>
                </a:lnTo>
                <a:lnTo>
                  <a:pt x="275" y="147"/>
                </a:lnTo>
                <a:lnTo>
                  <a:pt x="275" y="148"/>
                </a:lnTo>
                <a:lnTo>
                  <a:pt x="275" y="148"/>
                </a:lnTo>
                <a:lnTo>
                  <a:pt x="274" y="148"/>
                </a:lnTo>
                <a:lnTo>
                  <a:pt x="274" y="148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49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4" y="150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6" y="152"/>
                </a:lnTo>
                <a:lnTo>
                  <a:pt x="276" y="152"/>
                </a:lnTo>
                <a:lnTo>
                  <a:pt x="277" y="152"/>
                </a:lnTo>
                <a:lnTo>
                  <a:pt x="277" y="152"/>
                </a:lnTo>
                <a:lnTo>
                  <a:pt x="277" y="153"/>
                </a:lnTo>
                <a:lnTo>
                  <a:pt x="277" y="153"/>
                </a:lnTo>
                <a:lnTo>
                  <a:pt x="277" y="154"/>
                </a:lnTo>
                <a:lnTo>
                  <a:pt x="277" y="154"/>
                </a:lnTo>
                <a:lnTo>
                  <a:pt x="277" y="154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5" y="159"/>
                </a:lnTo>
                <a:lnTo>
                  <a:pt x="274" y="159"/>
                </a:lnTo>
                <a:lnTo>
                  <a:pt x="274" y="159"/>
                </a:lnTo>
                <a:lnTo>
                  <a:pt x="274" y="159"/>
                </a:lnTo>
                <a:lnTo>
                  <a:pt x="273" y="160"/>
                </a:lnTo>
                <a:lnTo>
                  <a:pt x="273" y="160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1"/>
                </a:lnTo>
                <a:lnTo>
                  <a:pt x="272" y="162"/>
                </a:lnTo>
                <a:lnTo>
                  <a:pt x="273" y="163"/>
                </a:lnTo>
                <a:lnTo>
                  <a:pt x="273" y="163"/>
                </a:lnTo>
                <a:lnTo>
                  <a:pt x="273" y="164"/>
                </a:lnTo>
                <a:lnTo>
                  <a:pt x="273" y="164"/>
                </a:lnTo>
                <a:lnTo>
                  <a:pt x="273" y="165"/>
                </a:lnTo>
                <a:lnTo>
                  <a:pt x="273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4" y="165"/>
                </a:lnTo>
                <a:lnTo>
                  <a:pt x="275" y="165"/>
                </a:lnTo>
                <a:lnTo>
                  <a:pt x="276" y="165"/>
                </a:lnTo>
                <a:lnTo>
                  <a:pt x="277" y="167"/>
                </a:lnTo>
                <a:lnTo>
                  <a:pt x="277" y="168"/>
                </a:lnTo>
                <a:lnTo>
                  <a:pt x="276" y="171"/>
                </a:lnTo>
                <a:lnTo>
                  <a:pt x="276" y="172"/>
                </a:lnTo>
                <a:lnTo>
                  <a:pt x="276" y="172"/>
                </a:lnTo>
                <a:lnTo>
                  <a:pt x="275" y="173"/>
                </a:lnTo>
                <a:lnTo>
                  <a:pt x="270" y="174"/>
                </a:lnTo>
                <a:lnTo>
                  <a:pt x="270" y="174"/>
                </a:lnTo>
                <a:lnTo>
                  <a:pt x="268" y="177"/>
                </a:lnTo>
                <a:lnTo>
                  <a:pt x="267" y="178"/>
                </a:lnTo>
                <a:lnTo>
                  <a:pt x="264" y="180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2" y="181"/>
                </a:lnTo>
                <a:lnTo>
                  <a:pt x="261" y="181"/>
                </a:lnTo>
                <a:lnTo>
                  <a:pt x="261" y="182"/>
                </a:lnTo>
                <a:lnTo>
                  <a:pt x="261" y="182"/>
                </a:lnTo>
                <a:lnTo>
                  <a:pt x="258" y="183"/>
                </a:lnTo>
                <a:lnTo>
                  <a:pt x="255" y="181"/>
                </a:lnTo>
                <a:lnTo>
                  <a:pt x="255" y="181"/>
                </a:lnTo>
                <a:lnTo>
                  <a:pt x="254" y="180"/>
                </a:lnTo>
                <a:lnTo>
                  <a:pt x="252" y="179"/>
                </a:lnTo>
                <a:lnTo>
                  <a:pt x="252" y="179"/>
                </a:lnTo>
                <a:lnTo>
                  <a:pt x="252" y="179"/>
                </a:lnTo>
                <a:lnTo>
                  <a:pt x="251" y="178"/>
                </a:lnTo>
                <a:lnTo>
                  <a:pt x="250" y="177"/>
                </a:lnTo>
                <a:lnTo>
                  <a:pt x="249" y="177"/>
                </a:lnTo>
                <a:lnTo>
                  <a:pt x="248" y="177"/>
                </a:lnTo>
                <a:lnTo>
                  <a:pt x="248" y="177"/>
                </a:lnTo>
                <a:lnTo>
                  <a:pt x="248" y="177"/>
                </a:lnTo>
                <a:lnTo>
                  <a:pt x="247" y="177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6" y="176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6" y="177"/>
                </a:lnTo>
                <a:lnTo>
                  <a:pt x="247" y="177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8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6" y="179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5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0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3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1"/>
                </a:lnTo>
                <a:lnTo>
                  <a:pt x="244" y="182"/>
                </a:lnTo>
                <a:lnTo>
                  <a:pt x="244" y="182"/>
                </a:lnTo>
                <a:lnTo>
                  <a:pt x="244" y="183"/>
                </a:lnTo>
                <a:lnTo>
                  <a:pt x="244" y="183"/>
                </a:lnTo>
                <a:lnTo>
                  <a:pt x="245" y="183"/>
                </a:lnTo>
                <a:lnTo>
                  <a:pt x="245" y="183"/>
                </a:lnTo>
                <a:lnTo>
                  <a:pt x="245" y="184"/>
                </a:lnTo>
                <a:lnTo>
                  <a:pt x="245" y="185"/>
                </a:lnTo>
                <a:lnTo>
                  <a:pt x="244" y="186"/>
                </a:lnTo>
                <a:lnTo>
                  <a:pt x="244" y="186"/>
                </a:lnTo>
                <a:lnTo>
                  <a:pt x="244" y="187"/>
                </a:lnTo>
                <a:lnTo>
                  <a:pt x="244" y="188"/>
                </a:lnTo>
                <a:lnTo>
                  <a:pt x="244" y="188"/>
                </a:lnTo>
                <a:lnTo>
                  <a:pt x="244" y="189"/>
                </a:lnTo>
                <a:lnTo>
                  <a:pt x="246" y="192"/>
                </a:lnTo>
                <a:lnTo>
                  <a:pt x="246" y="192"/>
                </a:lnTo>
                <a:lnTo>
                  <a:pt x="246" y="193"/>
                </a:lnTo>
                <a:lnTo>
                  <a:pt x="247" y="194"/>
                </a:lnTo>
                <a:lnTo>
                  <a:pt x="247" y="198"/>
                </a:lnTo>
                <a:lnTo>
                  <a:pt x="247" y="199"/>
                </a:lnTo>
                <a:lnTo>
                  <a:pt x="246" y="200"/>
                </a:lnTo>
                <a:lnTo>
                  <a:pt x="245" y="200"/>
                </a:lnTo>
                <a:lnTo>
                  <a:pt x="244" y="200"/>
                </a:lnTo>
                <a:lnTo>
                  <a:pt x="244" y="200"/>
                </a:lnTo>
                <a:lnTo>
                  <a:pt x="243" y="200"/>
                </a:lnTo>
                <a:lnTo>
                  <a:pt x="243" y="200"/>
                </a:lnTo>
                <a:lnTo>
                  <a:pt x="242" y="201"/>
                </a:lnTo>
                <a:lnTo>
                  <a:pt x="242" y="202"/>
                </a:lnTo>
                <a:lnTo>
                  <a:pt x="241" y="203"/>
                </a:lnTo>
                <a:lnTo>
                  <a:pt x="241" y="203"/>
                </a:lnTo>
                <a:lnTo>
                  <a:pt x="242" y="205"/>
                </a:lnTo>
                <a:lnTo>
                  <a:pt x="242" y="207"/>
                </a:lnTo>
                <a:lnTo>
                  <a:pt x="242" y="207"/>
                </a:lnTo>
                <a:lnTo>
                  <a:pt x="242" y="210"/>
                </a:lnTo>
                <a:lnTo>
                  <a:pt x="242" y="211"/>
                </a:lnTo>
                <a:lnTo>
                  <a:pt x="241" y="211"/>
                </a:lnTo>
                <a:lnTo>
                  <a:pt x="241" y="212"/>
                </a:lnTo>
                <a:lnTo>
                  <a:pt x="241" y="213"/>
                </a:lnTo>
                <a:lnTo>
                  <a:pt x="241" y="213"/>
                </a:lnTo>
                <a:lnTo>
                  <a:pt x="240" y="214"/>
                </a:lnTo>
                <a:lnTo>
                  <a:pt x="240" y="215"/>
                </a:lnTo>
                <a:lnTo>
                  <a:pt x="240" y="216"/>
                </a:lnTo>
                <a:lnTo>
                  <a:pt x="239" y="216"/>
                </a:lnTo>
                <a:lnTo>
                  <a:pt x="239" y="218"/>
                </a:lnTo>
                <a:lnTo>
                  <a:pt x="239" y="218"/>
                </a:lnTo>
                <a:lnTo>
                  <a:pt x="239" y="220"/>
                </a:lnTo>
                <a:lnTo>
                  <a:pt x="239" y="221"/>
                </a:lnTo>
                <a:lnTo>
                  <a:pt x="239" y="221"/>
                </a:lnTo>
                <a:lnTo>
                  <a:pt x="239" y="223"/>
                </a:lnTo>
                <a:lnTo>
                  <a:pt x="239" y="225"/>
                </a:lnTo>
                <a:lnTo>
                  <a:pt x="239" y="226"/>
                </a:lnTo>
                <a:lnTo>
                  <a:pt x="239" y="226"/>
                </a:lnTo>
                <a:lnTo>
                  <a:pt x="239" y="226"/>
                </a:lnTo>
                <a:lnTo>
                  <a:pt x="239" y="227"/>
                </a:lnTo>
                <a:lnTo>
                  <a:pt x="238" y="228"/>
                </a:lnTo>
                <a:lnTo>
                  <a:pt x="238" y="228"/>
                </a:lnTo>
                <a:lnTo>
                  <a:pt x="238" y="228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7" y="230"/>
                </a:lnTo>
                <a:lnTo>
                  <a:pt x="236" y="230"/>
                </a:lnTo>
                <a:lnTo>
                  <a:pt x="236" y="230"/>
                </a:lnTo>
                <a:lnTo>
                  <a:pt x="236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5" y="231"/>
                </a:lnTo>
                <a:lnTo>
                  <a:pt x="234" y="232"/>
                </a:lnTo>
                <a:lnTo>
                  <a:pt x="234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3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2" y="232"/>
                </a:lnTo>
                <a:lnTo>
                  <a:pt x="231" y="232"/>
                </a:lnTo>
                <a:lnTo>
                  <a:pt x="231" y="232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1" y="231"/>
                </a:lnTo>
                <a:lnTo>
                  <a:pt x="230" y="231"/>
                </a:lnTo>
                <a:lnTo>
                  <a:pt x="230" y="230"/>
                </a:lnTo>
                <a:lnTo>
                  <a:pt x="229" y="230"/>
                </a:lnTo>
                <a:lnTo>
                  <a:pt x="229" y="229"/>
                </a:lnTo>
                <a:lnTo>
                  <a:pt x="229" y="229"/>
                </a:lnTo>
                <a:lnTo>
                  <a:pt x="228" y="228"/>
                </a:lnTo>
                <a:lnTo>
                  <a:pt x="228" y="228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7" y="226"/>
                </a:lnTo>
                <a:lnTo>
                  <a:pt x="227" y="226"/>
                </a:lnTo>
                <a:lnTo>
                  <a:pt x="226" y="226"/>
                </a:lnTo>
                <a:lnTo>
                  <a:pt x="226" y="225"/>
                </a:lnTo>
                <a:lnTo>
                  <a:pt x="226" y="225"/>
                </a:lnTo>
                <a:lnTo>
                  <a:pt x="225" y="225"/>
                </a:lnTo>
                <a:lnTo>
                  <a:pt x="225" y="225"/>
                </a:lnTo>
                <a:lnTo>
                  <a:pt x="224" y="226"/>
                </a:lnTo>
                <a:lnTo>
                  <a:pt x="224" y="226"/>
                </a:lnTo>
                <a:lnTo>
                  <a:pt x="223" y="227"/>
                </a:lnTo>
                <a:lnTo>
                  <a:pt x="223" y="227"/>
                </a:lnTo>
                <a:lnTo>
                  <a:pt x="222" y="227"/>
                </a:lnTo>
                <a:lnTo>
                  <a:pt x="222" y="227"/>
                </a:lnTo>
                <a:lnTo>
                  <a:pt x="222" y="227"/>
                </a:lnTo>
                <a:lnTo>
                  <a:pt x="221" y="227"/>
                </a:lnTo>
                <a:lnTo>
                  <a:pt x="220" y="227"/>
                </a:lnTo>
                <a:lnTo>
                  <a:pt x="220" y="227"/>
                </a:lnTo>
                <a:lnTo>
                  <a:pt x="219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7" y="227"/>
                </a:lnTo>
                <a:lnTo>
                  <a:pt x="216" y="227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5" y="228"/>
                </a:lnTo>
                <a:lnTo>
                  <a:pt x="215" y="228"/>
                </a:lnTo>
                <a:lnTo>
                  <a:pt x="215" y="229"/>
                </a:lnTo>
                <a:lnTo>
                  <a:pt x="215" y="229"/>
                </a:lnTo>
                <a:lnTo>
                  <a:pt x="214" y="229"/>
                </a:lnTo>
                <a:lnTo>
                  <a:pt x="214" y="229"/>
                </a:lnTo>
                <a:lnTo>
                  <a:pt x="214" y="230"/>
                </a:lnTo>
                <a:lnTo>
                  <a:pt x="214" y="230"/>
                </a:lnTo>
                <a:lnTo>
                  <a:pt x="214" y="230"/>
                </a:lnTo>
                <a:lnTo>
                  <a:pt x="213" y="230"/>
                </a:lnTo>
                <a:lnTo>
                  <a:pt x="213" y="231"/>
                </a:lnTo>
                <a:lnTo>
                  <a:pt x="213" y="231"/>
                </a:lnTo>
                <a:lnTo>
                  <a:pt x="212" y="231"/>
                </a:lnTo>
                <a:lnTo>
                  <a:pt x="212" y="232"/>
                </a:lnTo>
                <a:lnTo>
                  <a:pt x="212" y="232"/>
                </a:lnTo>
                <a:lnTo>
                  <a:pt x="212" y="232"/>
                </a:lnTo>
                <a:lnTo>
                  <a:pt x="211" y="233"/>
                </a:lnTo>
                <a:lnTo>
                  <a:pt x="211" y="233"/>
                </a:lnTo>
                <a:lnTo>
                  <a:pt x="211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10" y="234"/>
                </a:lnTo>
                <a:lnTo>
                  <a:pt x="209" y="234"/>
                </a:lnTo>
                <a:lnTo>
                  <a:pt x="209" y="235"/>
                </a:lnTo>
                <a:lnTo>
                  <a:pt x="209" y="235"/>
                </a:lnTo>
                <a:lnTo>
                  <a:pt x="208" y="235"/>
                </a:lnTo>
                <a:lnTo>
                  <a:pt x="208" y="235"/>
                </a:lnTo>
                <a:lnTo>
                  <a:pt x="208" y="236"/>
                </a:lnTo>
                <a:lnTo>
                  <a:pt x="208" y="236"/>
                </a:lnTo>
                <a:lnTo>
                  <a:pt x="208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6"/>
                </a:lnTo>
                <a:lnTo>
                  <a:pt x="207" y="237"/>
                </a:lnTo>
                <a:lnTo>
                  <a:pt x="206" y="237"/>
                </a:lnTo>
                <a:lnTo>
                  <a:pt x="206" y="238"/>
                </a:lnTo>
                <a:lnTo>
                  <a:pt x="205" y="238"/>
                </a:lnTo>
                <a:lnTo>
                  <a:pt x="205" y="239"/>
                </a:lnTo>
                <a:lnTo>
                  <a:pt x="205" y="239"/>
                </a:lnTo>
                <a:lnTo>
                  <a:pt x="204" y="239"/>
                </a:lnTo>
                <a:lnTo>
                  <a:pt x="203" y="240"/>
                </a:lnTo>
                <a:lnTo>
                  <a:pt x="203" y="240"/>
                </a:lnTo>
                <a:lnTo>
                  <a:pt x="202" y="240"/>
                </a:lnTo>
                <a:lnTo>
                  <a:pt x="201" y="241"/>
                </a:lnTo>
                <a:lnTo>
                  <a:pt x="200" y="241"/>
                </a:lnTo>
                <a:lnTo>
                  <a:pt x="199" y="241"/>
                </a:lnTo>
                <a:lnTo>
                  <a:pt x="199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8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6" y="242"/>
                </a:lnTo>
                <a:lnTo>
                  <a:pt x="196" y="242"/>
                </a:lnTo>
                <a:lnTo>
                  <a:pt x="195" y="243"/>
                </a:lnTo>
                <a:lnTo>
                  <a:pt x="195" y="243"/>
                </a:lnTo>
                <a:lnTo>
                  <a:pt x="194" y="244"/>
                </a:lnTo>
                <a:lnTo>
                  <a:pt x="194" y="245"/>
                </a:lnTo>
                <a:lnTo>
                  <a:pt x="193" y="245"/>
                </a:lnTo>
                <a:lnTo>
                  <a:pt x="193" y="245"/>
                </a:lnTo>
                <a:lnTo>
                  <a:pt x="193" y="245"/>
                </a:lnTo>
                <a:lnTo>
                  <a:pt x="192" y="245"/>
                </a:lnTo>
                <a:lnTo>
                  <a:pt x="192" y="246"/>
                </a:lnTo>
                <a:lnTo>
                  <a:pt x="192" y="246"/>
                </a:lnTo>
                <a:lnTo>
                  <a:pt x="191" y="246"/>
                </a:lnTo>
                <a:lnTo>
                  <a:pt x="190" y="247"/>
                </a:lnTo>
                <a:lnTo>
                  <a:pt x="189" y="248"/>
                </a:lnTo>
                <a:lnTo>
                  <a:pt x="189" y="248"/>
                </a:lnTo>
                <a:lnTo>
                  <a:pt x="189" y="248"/>
                </a:lnTo>
                <a:lnTo>
                  <a:pt x="188" y="248"/>
                </a:lnTo>
                <a:lnTo>
                  <a:pt x="188" y="249"/>
                </a:lnTo>
                <a:lnTo>
                  <a:pt x="188" y="249"/>
                </a:lnTo>
                <a:lnTo>
                  <a:pt x="188" y="249"/>
                </a:lnTo>
                <a:lnTo>
                  <a:pt x="187" y="250"/>
                </a:lnTo>
                <a:lnTo>
                  <a:pt x="186" y="250"/>
                </a:lnTo>
                <a:lnTo>
                  <a:pt x="186" y="250"/>
                </a:lnTo>
                <a:lnTo>
                  <a:pt x="186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50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9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5" y="248"/>
                </a:lnTo>
                <a:lnTo>
                  <a:pt x="184" y="247"/>
                </a:lnTo>
                <a:lnTo>
                  <a:pt x="185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7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4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3" y="246"/>
                </a:lnTo>
                <a:lnTo>
                  <a:pt x="182" y="246"/>
                </a:lnTo>
                <a:lnTo>
                  <a:pt x="182" y="246"/>
                </a:lnTo>
                <a:lnTo>
                  <a:pt x="181" y="246"/>
                </a:lnTo>
                <a:lnTo>
                  <a:pt x="181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80" y="246"/>
                </a:lnTo>
                <a:lnTo>
                  <a:pt x="179" y="246"/>
                </a:lnTo>
                <a:lnTo>
                  <a:pt x="179" y="247"/>
                </a:lnTo>
                <a:lnTo>
                  <a:pt x="179" y="248"/>
                </a:lnTo>
                <a:lnTo>
                  <a:pt x="178" y="248"/>
                </a:lnTo>
                <a:lnTo>
                  <a:pt x="178" y="248"/>
                </a:lnTo>
                <a:lnTo>
                  <a:pt x="177" y="248"/>
                </a:lnTo>
                <a:lnTo>
                  <a:pt x="177" y="248"/>
                </a:lnTo>
                <a:lnTo>
                  <a:pt x="176" y="248"/>
                </a:lnTo>
                <a:lnTo>
                  <a:pt x="176" y="249"/>
                </a:lnTo>
                <a:lnTo>
                  <a:pt x="176" y="249"/>
                </a:lnTo>
                <a:lnTo>
                  <a:pt x="175" y="249"/>
                </a:lnTo>
                <a:lnTo>
                  <a:pt x="175" y="249"/>
                </a:lnTo>
                <a:lnTo>
                  <a:pt x="174" y="250"/>
                </a:lnTo>
                <a:lnTo>
                  <a:pt x="173" y="250"/>
                </a:lnTo>
                <a:lnTo>
                  <a:pt x="173" y="250"/>
                </a:lnTo>
                <a:lnTo>
                  <a:pt x="171" y="251"/>
                </a:lnTo>
                <a:lnTo>
                  <a:pt x="171" y="251"/>
                </a:lnTo>
                <a:lnTo>
                  <a:pt x="171" y="251"/>
                </a:lnTo>
                <a:lnTo>
                  <a:pt x="169" y="250"/>
                </a:lnTo>
                <a:lnTo>
                  <a:pt x="169" y="249"/>
                </a:lnTo>
                <a:lnTo>
                  <a:pt x="169" y="249"/>
                </a:lnTo>
                <a:lnTo>
                  <a:pt x="168" y="246"/>
                </a:lnTo>
                <a:lnTo>
                  <a:pt x="168" y="246"/>
                </a:lnTo>
                <a:lnTo>
                  <a:pt x="168" y="246"/>
                </a:lnTo>
                <a:lnTo>
                  <a:pt x="168" y="245"/>
                </a:lnTo>
                <a:lnTo>
                  <a:pt x="167" y="245"/>
                </a:lnTo>
                <a:lnTo>
                  <a:pt x="167" y="242"/>
                </a:lnTo>
                <a:lnTo>
                  <a:pt x="168" y="241"/>
                </a:lnTo>
                <a:lnTo>
                  <a:pt x="168" y="240"/>
                </a:lnTo>
                <a:lnTo>
                  <a:pt x="168" y="240"/>
                </a:lnTo>
                <a:lnTo>
                  <a:pt x="168" y="239"/>
                </a:lnTo>
                <a:lnTo>
                  <a:pt x="167" y="239"/>
                </a:lnTo>
                <a:lnTo>
                  <a:pt x="167" y="239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7" y="238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8" y="237"/>
                </a:lnTo>
                <a:lnTo>
                  <a:pt x="169" y="237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6"/>
                </a:lnTo>
                <a:lnTo>
                  <a:pt x="169" y="235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4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3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9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7" y="232"/>
                </a:lnTo>
                <a:lnTo>
                  <a:pt x="167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6" y="232"/>
                </a:lnTo>
                <a:lnTo>
                  <a:pt x="165" y="232"/>
                </a:lnTo>
                <a:lnTo>
                  <a:pt x="165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2"/>
                </a:lnTo>
                <a:lnTo>
                  <a:pt x="164" y="231"/>
                </a:lnTo>
                <a:lnTo>
                  <a:pt x="164" y="231"/>
                </a:lnTo>
                <a:lnTo>
                  <a:pt x="164" y="231"/>
                </a:lnTo>
                <a:lnTo>
                  <a:pt x="164" y="230"/>
                </a:lnTo>
                <a:lnTo>
                  <a:pt x="164" y="230"/>
                </a:lnTo>
                <a:lnTo>
                  <a:pt x="164" y="230"/>
                </a:lnTo>
                <a:lnTo>
                  <a:pt x="163" y="230"/>
                </a:lnTo>
                <a:lnTo>
                  <a:pt x="163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2" y="230"/>
                </a:lnTo>
                <a:lnTo>
                  <a:pt x="161" y="230"/>
                </a:lnTo>
                <a:lnTo>
                  <a:pt x="161" y="229"/>
                </a:lnTo>
                <a:lnTo>
                  <a:pt x="161" y="230"/>
                </a:lnTo>
                <a:lnTo>
                  <a:pt x="161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60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8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7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0"/>
                </a:lnTo>
                <a:lnTo>
                  <a:pt x="156" y="231"/>
                </a:lnTo>
                <a:lnTo>
                  <a:pt x="156" y="231"/>
                </a:lnTo>
                <a:lnTo>
                  <a:pt x="156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5" y="231"/>
                </a:lnTo>
                <a:lnTo>
                  <a:pt x="154" y="231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2"/>
                </a:lnTo>
                <a:lnTo>
                  <a:pt x="154" y="233"/>
                </a:lnTo>
                <a:lnTo>
                  <a:pt x="153" y="233"/>
                </a:lnTo>
                <a:lnTo>
                  <a:pt x="153" y="233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4"/>
                </a:lnTo>
                <a:lnTo>
                  <a:pt x="153" y="237"/>
                </a:lnTo>
                <a:lnTo>
                  <a:pt x="153" y="238"/>
                </a:lnTo>
                <a:lnTo>
                  <a:pt x="152" y="238"/>
                </a:lnTo>
                <a:lnTo>
                  <a:pt x="150" y="239"/>
                </a:lnTo>
                <a:lnTo>
                  <a:pt x="149" y="239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0"/>
                </a:lnTo>
                <a:lnTo>
                  <a:pt x="149" y="241"/>
                </a:lnTo>
                <a:lnTo>
                  <a:pt x="149" y="241"/>
                </a:lnTo>
                <a:lnTo>
                  <a:pt x="148" y="241"/>
                </a:lnTo>
                <a:lnTo>
                  <a:pt x="148" y="241"/>
                </a:lnTo>
                <a:lnTo>
                  <a:pt x="148" y="241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2"/>
                </a:lnTo>
                <a:lnTo>
                  <a:pt x="149" y="243"/>
                </a:lnTo>
                <a:lnTo>
                  <a:pt x="150" y="243"/>
                </a:lnTo>
                <a:lnTo>
                  <a:pt x="150" y="243"/>
                </a:lnTo>
                <a:lnTo>
                  <a:pt x="150" y="243"/>
                </a:lnTo>
                <a:lnTo>
                  <a:pt x="151" y="243"/>
                </a:lnTo>
                <a:lnTo>
                  <a:pt x="151" y="243"/>
                </a:lnTo>
                <a:lnTo>
                  <a:pt x="152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5"/>
                </a:lnTo>
                <a:lnTo>
                  <a:pt x="153" y="245"/>
                </a:lnTo>
                <a:lnTo>
                  <a:pt x="153" y="245"/>
                </a:lnTo>
                <a:lnTo>
                  <a:pt x="154" y="245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1" y="246"/>
                </a:lnTo>
                <a:lnTo>
                  <a:pt x="150" y="246"/>
                </a:lnTo>
                <a:lnTo>
                  <a:pt x="150" y="246"/>
                </a:lnTo>
                <a:lnTo>
                  <a:pt x="150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8" y="247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8" y="248"/>
                </a:lnTo>
                <a:lnTo>
                  <a:pt x="149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9"/>
                </a:lnTo>
                <a:lnTo>
                  <a:pt x="150" y="250"/>
                </a:lnTo>
                <a:lnTo>
                  <a:pt x="150" y="250"/>
                </a:lnTo>
                <a:lnTo>
                  <a:pt x="151" y="251"/>
                </a:lnTo>
                <a:lnTo>
                  <a:pt x="151" y="251"/>
                </a:lnTo>
                <a:lnTo>
                  <a:pt x="151" y="251"/>
                </a:lnTo>
                <a:lnTo>
                  <a:pt x="151" y="252"/>
                </a:lnTo>
                <a:lnTo>
                  <a:pt x="151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2"/>
                </a:lnTo>
                <a:lnTo>
                  <a:pt x="150" y="253"/>
                </a:lnTo>
                <a:lnTo>
                  <a:pt x="150" y="253"/>
                </a:lnTo>
                <a:lnTo>
                  <a:pt x="151" y="253"/>
                </a:lnTo>
                <a:lnTo>
                  <a:pt x="151" y="253"/>
                </a:lnTo>
                <a:lnTo>
                  <a:pt x="152" y="253"/>
                </a:lnTo>
                <a:lnTo>
                  <a:pt x="153" y="253"/>
                </a:lnTo>
                <a:lnTo>
                  <a:pt x="153" y="254"/>
                </a:lnTo>
                <a:lnTo>
                  <a:pt x="153" y="254"/>
                </a:lnTo>
                <a:lnTo>
                  <a:pt x="153" y="254"/>
                </a:lnTo>
                <a:lnTo>
                  <a:pt x="153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4" y="255"/>
                </a:lnTo>
                <a:lnTo>
                  <a:pt x="155" y="255"/>
                </a:lnTo>
                <a:lnTo>
                  <a:pt x="155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6"/>
                </a:lnTo>
                <a:lnTo>
                  <a:pt x="156" y="257"/>
                </a:lnTo>
                <a:lnTo>
                  <a:pt x="156" y="257"/>
                </a:lnTo>
                <a:lnTo>
                  <a:pt x="156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7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8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7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6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5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59"/>
                </a:lnTo>
                <a:lnTo>
                  <a:pt x="154" y="260"/>
                </a:lnTo>
                <a:lnTo>
                  <a:pt x="154" y="260"/>
                </a:lnTo>
                <a:lnTo>
                  <a:pt x="153" y="261"/>
                </a:lnTo>
                <a:lnTo>
                  <a:pt x="153" y="260"/>
                </a:lnTo>
                <a:lnTo>
                  <a:pt x="152" y="260"/>
                </a:lnTo>
                <a:lnTo>
                  <a:pt x="151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0"/>
                </a:lnTo>
                <a:lnTo>
                  <a:pt x="150" y="261"/>
                </a:lnTo>
                <a:lnTo>
                  <a:pt x="150" y="261"/>
                </a:lnTo>
                <a:lnTo>
                  <a:pt x="150" y="261"/>
                </a:lnTo>
                <a:lnTo>
                  <a:pt x="151" y="262"/>
                </a:lnTo>
                <a:lnTo>
                  <a:pt x="151" y="262"/>
                </a:lnTo>
                <a:lnTo>
                  <a:pt x="151" y="263"/>
                </a:lnTo>
                <a:lnTo>
                  <a:pt x="151" y="263"/>
                </a:lnTo>
                <a:lnTo>
                  <a:pt x="151" y="264"/>
                </a:lnTo>
                <a:lnTo>
                  <a:pt x="151" y="264"/>
                </a:lnTo>
                <a:lnTo>
                  <a:pt x="151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4"/>
                </a:lnTo>
                <a:lnTo>
                  <a:pt x="150" y="265"/>
                </a:lnTo>
                <a:lnTo>
                  <a:pt x="150" y="265"/>
                </a:lnTo>
                <a:lnTo>
                  <a:pt x="149" y="266"/>
                </a:lnTo>
                <a:lnTo>
                  <a:pt x="149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8" y="266"/>
                </a:lnTo>
                <a:lnTo>
                  <a:pt x="147" y="266"/>
                </a:lnTo>
                <a:lnTo>
                  <a:pt x="147" y="267"/>
                </a:lnTo>
                <a:lnTo>
                  <a:pt x="147" y="267"/>
                </a:lnTo>
                <a:lnTo>
                  <a:pt x="146" y="267"/>
                </a:lnTo>
                <a:lnTo>
                  <a:pt x="146" y="268"/>
                </a:lnTo>
                <a:lnTo>
                  <a:pt x="145" y="268"/>
                </a:lnTo>
                <a:lnTo>
                  <a:pt x="145" y="268"/>
                </a:lnTo>
                <a:lnTo>
                  <a:pt x="144" y="268"/>
                </a:lnTo>
                <a:lnTo>
                  <a:pt x="144" y="268"/>
                </a:lnTo>
                <a:lnTo>
                  <a:pt x="144" y="269"/>
                </a:lnTo>
                <a:lnTo>
                  <a:pt x="144" y="270"/>
                </a:lnTo>
                <a:lnTo>
                  <a:pt x="144" y="272"/>
                </a:lnTo>
                <a:lnTo>
                  <a:pt x="144" y="273"/>
                </a:lnTo>
                <a:lnTo>
                  <a:pt x="144" y="273"/>
                </a:lnTo>
                <a:lnTo>
                  <a:pt x="143" y="273"/>
                </a:lnTo>
                <a:lnTo>
                  <a:pt x="143" y="274"/>
                </a:lnTo>
                <a:lnTo>
                  <a:pt x="143" y="275"/>
                </a:lnTo>
                <a:lnTo>
                  <a:pt x="143" y="275"/>
                </a:lnTo>
                <a:lnTo>
                  <a:pt x="143" y="275"/>
                </a:lnTo>
                <a:lnTo>
                  <a:pt x="142" y="276"/>
                </a:lnTo>
                <a:lnTo>
                  <a:pt x="142" y="276"/>
                </a:lnTo>
                <a:lnTo>
                  <a:pt x="142" y="276"/>
                </a:lnTo>
                <a:lnTo>
                  <a:pt x="141" y="277"/>
                </a:lnTo>
                <a:lnTo>
                  <a:pt x="140" y="278"/>
                </a:lnTo>
                <a:lnTo>
                  <a:pt x="139" y="278"/>
                </a:lnTo>
                <a:lnTo>
                  <a:pt x="139" y="278"/>
                </a:lnTo>
                <a:lnTo>
                  <a:pt x="139" y="278"/>
                </a:lnTo>
                <a:lnTo>
                  <a:pt x="138" y="278"/>
                </a:lnTo>
                <a:lnTo>
                  <a:pt x="137" y="278"/>
                </a:lnTo>
                <a:lnTo>
                  <a:pt x="137" y="279"/>
                </a:lnTo>
                <a:lnTo>
                  <a:pt x="136" y="279"/>
                </a:lnTo>
                <a:lnTo>
                  <a:pt x="135" y="280"/>
                </a:lnTo>
                <a:lnTo>
                  <a:pt x="135" y="280"/>
                </a:lnTo>
                <a:lnTo>
                  <a:pt x="134" y="281"/>
                </a:lnTo>
                <a:lnTo>
                  <a:pt x="134" y="282"/>
                </a:lnTo>
                <a:lnTo>
                  <a:pt x="134" y="282"/>
                </a:lnTo>
                <a:lnTo>
                  <a:pt x="134" y="284"/>
                </a:lnTo>
                <a:lnTo>
                  <a:pt x="134" y="285"/>
                </a:lnTo>
                <a:lnTo>
                  <a:pt x="134" y="285"/>
                </a:lnTo>
                <a:lnTo>
                  <a:pt x="134" y="285"/>
                </a:lnTo>
                <a:lnTo>
                  <a:pt x="136" y="288"/>
                </a:lnTo>
                <a:lnTo>
                  <a:pt x="137" y="289"/>
                </a:lnTo>
                <a:lnTo>
                  <a:pt x="137" y="290"/>
                </a:lnTo>
                <a:lnTo>
                  <a:pt x="137" y="291"/>
                </a:lnTo>
                <a:lnTo>
                  <a:pt x="139" y="292"/>
                </a:lnTo>
                <a:lnTo>
                  <a:pt x="140" y="294"/>
                </a:lnTo>
                <a:lnTo>
                  <a:pt x="139" y="296"/>
                </a:lnTo>
                <a:lnTo>
                  <a:pt x="137" y="296"/>
                </a:lnTo>
                <a:lnTo>
                  <a:pt x="137" y="297"/>
                </a:lnTo>
                <a:lnTo>
                  <a:pt x="135" y="298"/>
                </a:lnTo>
                <a:lnTo>
                  <a:pt x="135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4" y="298"/>
                </a:lnTo>
                <a:lnTo>
                  <a:pt x="133" y="298"/>
                </a:lnTo>
                <a:lnTo>
                  <a:pt x="133" y="298"/>
                </a:lnTo>
                <a:lnTo>
                  <a:pt x="133" y="298"/>
                </a:lnTo>
                <a:lnTo>
                  <a:pt x="132" y="298"/>
                </a:lnTo>
                <a:lnTo>
                  <a:pt x="131" y="298"/>
                </a:lnTo>
                <a:lnTo>
                  <a:pt x="130" y="298"/>
                </a:lnTo>
                <a:lnTo>
                  <a:pt x="130" y="299"/>
                </a:lnTo>
                <a:lnTo>
                  <a:pt x="130" y="299"/>
                </a:lnTo>
                <a:lnTo>
                  <a:pt x="130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8" y="300"/>
                </a:lnTo>
                <a:lnTo>
                  <a:pt x="127" y="301"/>
                </a:lnTo>
                <a:lnTo>
                  <a:pt x="126" y="302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3"/>
                </a:lnTo>
                <a:lnTo>
                  <a:pt x="125" y="304"/>
                </a:lnTo>
                <a:lnTo>
                  <a:pt x="125" y="304"/>
                </a:lnTo>
                <a:lnTo>
                  <a:pt x="125" y="304"/>
                </a:lnTo>
                <a:lnTo>
                  <a:pt x="124" y="304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4" y="303"/>
                </a:lnTo>
                <a:lnTo>
                  <a:pt x="123" y="303"/>
                </a:lnTo>
                <a:lnTo>
                  <a:pt x="123" y="303"/>
                </a:lnTo>
                <a:lnTo>
                  <a:pt x="123" y="304"/>
                </a:lnTo>
                <a:lnTo>
                  <a:pt x="123" y="305"/>
                </a:lnTo>
                <a:lnTo>
                  <a:pt x="123" y="308"/>
                </a:lnTo>
                <a:lnTo>
                  <a:pt x="123" y="308"/>
                </a:lnTo>
                <a:lnTo>
                  <a:pt x="122" y="309"/>
                </a:lnTo>
                <a:lnTo>
                  <a:pt x="124" y="312"/>
                </a:lnTo>
                <a:lnTo>
                  <a:pt x="125" y="314"/>
                </a:lnTo>
                <a:lnTo>
                  <a:pt x="127" y="316"/>
                </a:lnTo>
                <a:lnTo>
                  <a:pt x="121" y="319"/>
                </a:lnTo>
                <a:lnTo>
                  <a:pt x="120" y="317"/>
                </a:lnTo>
                <a:lnTo>
                  <a:pt x="120" y="317"/>
                </a:lnTo>
                <a:lnTo>
                  <a:pt x="119" y="315"/>
                </a:lnTo>
                <a:lnTo>
                  <a:pt x="119" y="315"/>
                </a:lnTo>
                <a:lnTo>
                  <a:pt x="114" y="318"/>
                </a:lnTo>
                <a:lnTo>
                  <a:pt x="112" y="319"/>
                </a:lnTo>
                <a:lnTo>
                  <a:pt x="110" y="319"/>
                </a:lnTo>
                <a:lnTo>
                  <a:pt x="110" y="319"/>
                </a:lnTo>
                <a:lnTo>
                  <a:pt x="107" y="319"/>
                </a:lnTo>
                <a:lnTo>
                  <a:pt x="106" y="319"/>
                </a:lnTo>
                <a:lnTo>
                  <a:pt x="106" y="319"/>
                </a:lnTo>
                <a:lnTo>
                  <a:pt x="106" y="319"/>
                </a:lnTo>
                <a:lnTo>
                  <a:pt x="104" y="319"/>
                </a:lnTo>
                <a:lnTo>
                  <a:pt x="104" y="319"/>
                </a:lnTo>
                <a:lnTo>
                  <a:pt x="102" y="318"/>
                </a:lnTo>
                <a:lnTo>
                  <a:pt x="100" y="317"/>
                </a:lnTo>
                <a:lnTo>
                  <a:pt x="100" y="317"/>
                </a:lnTo>
                <a:lnTo>
                  <a:pt x="99" y="317"/>
                </a:lnTo>
                <a:lnTo>
                  <a:pt x="98" y="317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6"/>
                </a:lnTo>
                <a:lnTo>
                  <a:pt x="98" y="315"/>
                </a:lnTo>
                <a:lnTo>
                  <a:pt x="98" y="315"/>
                </a:lnTo>
                <a:lnTo>
                  <a:pt x="98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4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3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7" y="312"/>
                </a:lnTo>
                <a:lnTo>
                  <a:pt x="98" y="312"/>
                </a:lnTo>
                <a:lnTo>
                  <a:pt x="98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1"/>
                </a:lnTo>
                <a:lnTo>
                  <a:pt x="97" y="310"/>
                </a:lnTo>
                <a:lnTo>
                  <a:pt x="97" y="310"/>
                </a:lnTo>
                <a:lnTo>
                  <a:pt x="97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6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10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9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8"/>
                </a:lnTo>
                <a:lnTo>
                  <a:pt x="95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7"/>
                </a:lnTo>
                <a:lnTo>
                  <a:pt x="94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6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3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2" y="305"/>
                </a:lnTo>
                <a:lnTo>
                  <a:pt x="93" y="304"/>
                </a:lnTo>
                <a:lnTo>
                  <a:pt x="93" y="304"/>
                </a:lnTo>
                <a:lnTo>
                  <a:pt x="94" y="304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5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3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6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2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7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8" y="301"/>
                </a:lnTo>
                <a:lnTo>
                  <a:pt x="99" y="300"/>
                </a:lnTo>
                <a:lnTo>
                  <a:pt x="99" y="300"/>
                </a:lnTo>
                <a:lnTo>
                  <a:pt x="99" y="300"/>
                </a:lnTo>
                <a:lnTo>
                  <a:pt x="99" y="299"/>
                </a:lnTo>
                <a:lnTo>
                  <a:pt x="99" y="299"/>
                </a:lnTo>
                <a:lnTo>
                  <a:pt x="98" y="298"/>
                </a:lnTo>
                <a:lnTo>
                  <a:pt x="98" y="298"/>
                </a:lnTo>
                <a:lnTo>
                  <a:pt x="97" y="298"/>
                </a:lnTo>
                <a:lnTo>
                  <a:pt x="97" y="298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7"/>
                </a:lnTo>
                <a:lnTo>
                  <a:pt x="97" y="296"/>
                </a:lnTo>
                <a:lnTo>
                  <a:pt x="97" y="296"/>
                </a:lnTo>
                <a:lnTo>
                  <a:pt x="97" y="296"/>
                </a:lnTo>
                <a:lnTo>
                  <a:pt x="97" y="295"/>
                </a:lnTo>
                <a:lnTo>
                  <a:pt x="97" y="295"/>
                </a:lnTo>
                <a:lnTo>
                  <a:pt x="97" y="294"/>
                </a:lnTo>
                <a:lnTo>
                  <a:pt x="97" y="293"/>
                </a:lnTo>
                <a:lnTo>
                  <a:pt x="98" y="293"/>
                </a:lnTo>
                <a:lnTo>
                  <a:pt x="98" y="292"/>
                </a:lnTo>
                <a:lnTo>
                  <a:pt x="98" y="292"/>
                </a:lnTo>
                <a:lnTo>
                  <a:pt x="99" y="291"/>
                </a:lnTo>
                <a:lnTo>
                  <a:pt x="98" y="291"/>
                </a:lnTo>
                <a:lnTo>
                  <a:pt x="98" y="290"/>
                </a:lnTo>
                <a:lnTo>
                  <a:pt x="98" y="290"/>
                </a:lnTo>
                <a:lnTo>
                  <a:pt x="97" y="289"/>
                </a:lnTo>
                <a:lnTo>
                  <a:pt x="97" y="289"/>
                </a:lnTo>
                <a:lnTo>
                  <a:pt x="97" y="288"/>
                </a:lnTo>
                <a:lnTo>
                  <a:pt x="96" y="287"/>
                </a:lnTo>
                <a:lnTo>
                  <a:pt x="96" y="287"/>
                </a:lnTo>
                <a:lnTo>
                  <a:pt x="95" y="286"/>
                </a:lnTo>
                <a:lnTo>
                  <a:pt x="95" y="285"/>
                </a:lnTo>
                <a:lnTo>
                  <a:pt x="95" y="285"/>
                </a:lnTo>
                <a:lnTo>
                  <a:pt x="95" y="285"/>
                </a:lnTo>
                <a:lnTo>
                  <a:pt x="94" y="283"/>
                </a:lnTo>
                <a:lnTo>
                  <a:pt x="94" y="283"/>
                </a:lnTo>
                <a:lnTo>
                  <a:pt x="94" y="282"/>
                </a:lnTo>
                <a:lnTo>
                  <a:pt x="93" y="282"/>
                </a:lnTo>
                <a:lnTo>
                  <a:pt x="93" y="282"/>
                </a:lnTo>
                <a:lnTo>
                  <a:pt x="93" y="281"/>
                </a:lnTo>
                <a:lnTo>
                  <a:pt x="95" y="279"/>
                </a:lnTo>
                <a:lnTo>
                  <a:pt x="95" y="279"/>
                </a:lnTo>
                <a:lnTo>
                  <a:pt x="95" y="279"/>
                </a:lnTo>
                <a:lnTo>
                  <a:pt x="96" y="279"/>
                </a:lnTo>
                <a:lnTo>
                  <a:pt x="96" y="278"/>
                </a:lnTo>
                <a:lnTo>
                  <a:pt x="96" y="278"/>
                </a:lnTo>
                <a:lnTo>
                  <a:pt x="96" y="278"/>
                </a:lnTo>
                <a:lnTo>
                  <a:pt x="96" y="277"/>
                </a:lnTo>
                <a:lnTo>
                  <a:pt x="96" y="277"/>
                </a:lnTo>
                <a:lnTo>
                  <a:pt x="95" y="277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6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5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5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4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2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5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70"/>
                </a:lnTo>
                <a:lnTo>
                  <a:pt x="93" y="269"/>
                </a:lnTo>
                <a:lnTo>
                  <a:pt x="93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9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8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2" y="267"/>
                </a:lnTo>
                <a:lnTo>
                  <a:pt x="93" y="267"/>
                </a:lnTo>
                <a:lnTo>
                  <a:pt x="90" y="266"/>
                </a:lnTo>
                <a:lnTo>
                  <a:pt x="86" y="268"/>
                </a:lnTo>
                <a:lnTo>
                  <a:pt x="85" y="268"/>
                </a:lnTo>
                <a:lnTo>
                  <a:pt x="84" y="268"/>
                </a:lnTo>
                <a:lnTo>
                  <a:pt x="84" y="269"/>
                </a:lnTo>
                <a:lnTo>
                  <a:pt x="83" y="269"/>
                </a:lnTo>
                <a:lnTo>
                  <a:pt x="82" y="269"/>
                </a:lnTo>
                <a:lnTo>
                  <a:pt x="81" y="269"/>
                </a:lnTo>
                <a:lnTo>
                  <a:pt x="80" y="269"/>
                </a:lnTo>
                <a:lnTo>
                  <a:pt x="80" y="269"/>
                </a:lnTo>
                <a:lnTo>
                  <a:pt x="78" y="269"/>
                </a:lnTo>
                <a:lnTo>
                  <a:pt x="77" y="269"/>
                </a:lnTo>
                <a:lnTo>
                  <a:pt x="75" y="269"/>
                </a:lnTo>
                <a:lnTo>
                  <a:pt x="75" y="269"/>
                </a:lnTo>
                <a:lnTo>
                  <a:pt x="72" y="269"/>
                </a:lnTo>
                <a:lnTo>
                  <a:pt x="72" y="269"/>
                </a:lnTo>
                <a:lnTo>
                  <a:pt x="72" y="268"/>
                </a:lnTo>
                <a:lnTo>
                  <a:pt x="71" y="268"/>
                </a:lnTo>
                <a:lnTo>
                  <a:pt x="70" y="267"/>
                </a:lnTo>
                <a:lnTo>
                  <a:pt x="70" y="267"/>
                </a:lnTo>
                <a:lnTo>
                  <a:pt x="69" y="266"/>
                </a:lnTo>
                <a:lnTo>
                  <a:pt x="69" y="266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9" y="267"/>
                </a:lnTo>
                <a:lnTo>
                  <a:pt x="68" y="267"/>
                </a:lnTo>
                <a:lnTo>
                  <a:pt x="68" y="267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8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69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0"/>
                </a:lnTo>
                <a:lnTo>
                  <a:pt x="68" y="271"/>
                </a:lnTo>
                <a:lnTo>
                  <a:pt x="68" y="271"/>
                </a:lnTo>
                <a:lnTo>
                  <a:pt x="68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1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2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7" y="273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6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8"/>
                </a:lnTo>
                <a:lnTo>
                  <a:pt x="65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79"/>
                </a:lnTo>
                <a:lnTo>
                  <a:pt x="64" y="280"/>
                </a:lnTo>
                <a:lnTo>
                  <a:pt x="64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0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1"/>
                </a:lnTo>
                <a:lnTo>
                  <a:pt x="63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2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1" y="283"/>
                </a:lnTo>
                <a:lnTo>
                  <a:pt x="60" y="283"/>
                </a:lnTo>
                <a:lnTo>
                  <a:pt x="60" y="283"/>
                </a:lnTo>
                <a:lnTo>
                  <a:pt x="60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8" y="283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3"/>
                </a:lnTo>
                <a:lnTo>
                  <a:pt x="57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6" y="283"/>
                </a:lnTo>
                <a:lnTo>
                  <a:pt x="55" y="283"/>
                </a:lnTo>
                <a:lnTo>
                  <a:pt x="55" y="283"/>
                </a:lnTo>
                <a:lnTo>
                  <a:pt x="55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4" y="283"/>
                </a:lnTo>
                <a:lnTo>
                  <a:pt x="53" y="283"/>
                </a:lnTo>
                <a:lnTo>
                  <a:pt x="53" y="283"/>
                </a:lnTo>
                <a:lnTo>
                  <a:pt x="53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2" y="283"/>
                </a:lnTo>
                <a:lnTo>
                  <a:pt x="51" y="283"/>
                </a:lnTo>
                <a:lnTo>
                  <a:pt x="51" y="283"/>
                </a:lnTo>
                <a:lnTo>
                  <a:pt x="51" y="283"/>
                </a:lnTo>
                <a:lnTo>
                  <a:pt x="50" y="283"/>
                </a:lnTo>
                <a:lnTo>
                  <a:pt x="50" y="283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9" y="282"/>
                </a:lnTo>
                <a:lnTo>
                  <a:pt x="49" y="282"/>
                </a:lnTo>
                <a:lnTo>
                  <a:pt x="49" y="282"/>
                </a:lnTo>
                <a:lnTo>
                  <a:pt x="48" y="282"/>
                </a:lnTo>
                <a:lnTo>
                  <a:pt x="48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7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6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5" y="282"/>
                </a:lnTo>
                <a:lnTo>
                  <a:pt x="44" y="282"/>
                </a:lnTo>
                <a:lnTo>
                  <a:pt x="44" y="282"/>
                </a:lnTo>
                <a:lnTo>
                  <a:pt x="44" y="282"/>
                </a:lnTo>
                <a:lnTo>
                  <a:pt x="45" y="282"/>
                </a:lnTo>
                <a:lnTo>
                  <a:pt x="45" y="281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4" y="278"/>
                </a:lnTo>
                <a:lnTo>
                  <a:pt x="43" y="278"/>
                </a:lnTo>
                <a:lnTo>
                  <a:pt x="43" y="278"/>
                </a:lnTo>
                <a:lnTo>
                  <a:pt x="41" y="279"/>
                </a:lnTo>
                <a:lnTo>
                  <a:pt x="40" y="279"/>
                </a:lnTo>
                <a:lnTo>
                  <a:pt x="40" y="279"/>
                </a:lnTo>
                <a:lnTo>
                  <a:pt x="40" y="280"/>
                </a:lnTo>
                <a:lnTo>
                  <a:pt x="40" y="280"/>
                </a:lnTo>
                <a:lnTo>
                  <a:pt x="39" y="280"/>
                </a:lnTo>
                <a:lnTo>
                  <a:pt x="39" y="282"/>
                </a:lnTo>
                <a:lnTo>
                  <a:pt x="39" y="281"/>
                </a:lnTo>
                <a:lnTo>
                  <a:pt x="39" y="281"/>
                </a:lnTo>
                <a:lnTo>
                  <a:pt x="38" y="281"/>
                </a:lnTo>
                <a:lnTo>
                  <a:pt x="38" y="281"/>
                </a:lnTo>
                <a:lnTo>
                  <a:pt x="38" y="281"/>
                </a:lnTo>
                <a:lnTo>
                  <a:pt x="37" y="281"/>
                </a:lnTo>
                <a:lnTo>
                  <a:pt x="37" y="281"/>
                </a:lnTo>
                <a:lnTo>
                  <a:pt x="37" y="281"/>
                </a:lnTo>
                <a:lnTo>
                  <a:pt x="36" y="281"/>
                </a:lnTo>
                <a:lnTo>
                  <a:pt x="36" y="281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5" y="280"/>
                </a:lnTo>
                <a:lnTo>
                  <a:pt x="34" y="280"/>
                </a:lnTo>
                <a:lnTo>
                  <a:pt x="31" y="279"/>
                </a:lnTo>
                <a:lnTo>
                  <a:pt x="28" y="278"/>
                </a:lnTo>
                <a:lnTo>
                  <a:pt x="27" y="278"/>
                </a:lnTo>
                <a:lnTo>
                  <a:pt x="26" y="278"/>
                </a:lnTo>
                <a:lnTo>
                  <a:pt x="26" y="278"/>
                </a:lnTo>
                <a:lnTo>
                  <a:pt x="26" y="277"/>
                </a:lnTo>
                <a:lnTo>
                  <a:pt x="26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7"/>
                </a:lnTo>
                <a:lnTo>
                  <a:pt x="25" y="278"/>
                </a:lnTo>
                <a:lnTo>
                  <a:pt x="24" y="278"/>
                </a:lnTo>
                <a:lnTo>
                  <a:pt x="24" y="278"/>
                </a:lnTo>
                <a:lnTo>
                  <a:pt x="24" y="278"/>
                </a:lnTo>
                <a:lnTo>
                  <a:pt x="23" y="278"/>
                </a:lnTo>
                <a:lnTo>
                  <a:pt x="22" y="278"/>
                </a:lnTo>
                <a:lnTo>
                  <a:pt x="22" y="278"/>
                </a:lnTo>
                <a:lnTo>
                  <a:pt x="22" y="278"/>
                </a:lnTo>
                <a:lnTo>
                  <a:pt x="21" y="279"/>
                </a:lnTo>
                <a:lnTo>
                  <a:pt x="21" y="279"/>
                </a:lnTo>
                <a:lnTo>
                  <a:pt x="20" y="279"/>
                </a:lnTo>
                <a:lnTo>
                  <a:pt x="20" y="280"/>
                </a:lnTo>
                <a:lnTo>
                  <a:pt x="20" y="280"/>
                </a:lnTo>
                <a:lnTo>
                  <a:pt x="19" y="280"/>
                </a:lnTo>
                <a:lnTo>
                  <a:pt x="18" y="280"/>
                </a:lnTo>
                <a:lnTo>
                  <a:pt x="18" y="280"/>
                </a:lnTo>
                <a:lnTo>
                  <a:pt x="17" y="280"/>
                </a:lnTo>
                <a:lnTo>
                  <a:pt x="17" y="280"/>
                </a:lnTo>
                <a:lnTo>
                  <a:pt x="17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6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4" y="279"/>
                </a:lnTo>
                <a:lnTo>
                  <a:pt x="14" y="279"/>
                </a:lnTo>
                <a:lnTo>
                  <a:pt x="13" y="280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9"/>
                </a:lnTo>
                <a:lnTo>
                  <a:pt x="13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8"/>
                </a:lnTo>
                <a:lnTo>
                  <a:pt x="12" y="277"/>
                </a:lnTo>
                <a:lnTo>
                  <a:pt x="12" y="277"/>
                </a:lnTo>
                <a:lnTo>
                  <a:pt x="11" y="276"/>
                </a:lnTo>
                <a:lnTo>
                  <a:pt x="11" y="275"/>
                </a:lnTo>
                <a:lnTo>
                  <a:pt x="11" y="275"/>
                </a:lnTo>
                <a:lnTo>
                  <a:pt x="11" y="275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4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3"/>
                </a:lnTo>
                <a:lnTo>
                  <a:pt x="12" y="272"/>
                </a:lnTo>
                <a:lnTo>
                  <a:pt x="12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2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1"/>
                </a:lnTo>
                <a:lnTo>
                  <a:pt x="13" y="270"/>
                </a:lnTo>
                <a:lnTo>
                  <a:pt x="13" y="270"/>
                </a:lnTo>
                <a:lnTo>
                  <a:pt x="13" y="270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3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1" y="268"/>
                </a:lnTo>
                <a:lnTo>
                  <a:pt x="11" y="268"/>
                </a:lnTo>
                <a:lnTo>
                  <a:pt x="10" y="268"/>
                </a:lnTo>
                <a:lnTo>
                  <a:pt x="10" y="268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9" y="267"/>
                </a:lnTo>
                <a:lnTo>
                  <a:pt x="8" y="267"/>
                </a:lnTo>
                <a:lnTo>
                  <a:pt x="8" y="266"/>
                </a:lnTo>
                <a:lnTo>
                  <a:pt x="7" y="265"/>
                </a:lnTo>
                <a:lnTo>
                  <a:pt x="7" y="265"/>
                </a:lnTo>
                <a:lnTo>
                  <a:pt x="6" y="264"/>
                </a:lnTo>
                <a:lnTo>
                  <a:pt x="6" y="264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5" y="263"/>
                </a:lnTo>
                <a:lnTo>
                  <a:pt x="4" y="262"/>
                </a:lnTo>
                <a:lnTo>
                  <a:pt x="5" y="262"/>
                </a:lnTo>
                <a:lnTo>
                  <a:pt x="5" y="261"/>
                </a:lnTo>
                <a:lnTo>
                  <a:pt x="5" y="261"/>
                </a:lnTo>
                <a:lnTo>
                  <a:pt x="5" y="260"/>
                </a:lnTo>
                <a:lnTo>
                  <a:pt x="5" y="260"/>
                </a:lnTo>
                <a:lnTo>
                  <a:pt x="5" y="260"/>
                </a:lnTo>
                <a:lnTo>
                  <a:pt x="4" y="259"/>
                </a:lnTo>
                <a:lnTo>
                  <a:pt x="4" y="258"/>
                </a:lnTo>
                <a:lnTo>
                  <a:pt x="3" y="257"/>
                </a:lnTo>
                <a:lnTo>
                  <a:pt x="1" y="255"/>
                </a:lnTo>
                <a:lnTo>
                  <a:pt x="1" y="254"/>
                </a:lnTo>
                <a:lnTo>
                  <a:pt x="0" y="253"/>
                </a:lnTo>
                <a:lnTo>
                  <a:pt x="0" y="252"/>
                </a:lnTo>
                <a:lnTo>
                  <a:pt x="0" y="250"/>
                </a:lnTo>
                <a:lnTo>
                  <a:pt x="0" y="250"/>
                </a:lnTo>
                <a:lnTo>
                  <a:pt x="1" y="250"/>
                </a:lnTo>
                <a:lnTo>
                  <a:pt x="1" y="249"/>
                </a:lnTo>
                <a:lnTo>
                  <a:pt x="1" y="249"/>
                </a:lnTo>
                <a:lnTo>
                  <a:pt x="1" y="248"/>
                </a:lnTo>
                <a:lnTo>
                  <a:pt x="1" y="248"/>
                </a:lnTo>
                <a:lnTo>
                  <a:pt x="1" y="248"/>
                </a:lnTo>
                <a:lnTo>
                  <a:pt x="1" y="247"/>
                </a:lnTo>
                <a:lnTo>
                  <a:pt x="1" y="246"/>
                </a:lnTo>
                <a:lnTo>
                  <a:pt x="1" y="246"/>
                </a:lnTo>
                <a:lnTo>
                  <a:pt x="1" y="246"/>
                </a:lnTo>
                <a:lnTo>
                  <a:pt x="1" y="245"/>
                </a:lnTo>
                <a:lnTo>
                  <a:pt x="1" y="245"/>
                </a:lnTo>
                <a:lnTo>
                  <a:pt x="1" y="245"/>
                </a:lnTo>
                <a:lnTo>
                  <a:pt x="1" y="244"/>
                </a:lnTo>
                <a:lnTo>
                  <a:pt x="1" y="244"/>
                </a:lnTo>
                <a:lnTo>
                  <a:pt x="1" y="243"/>
                </a:lnTo>
                <a:lnTo>
                  <a:pt x="1" y="243"/>
                </a:lnTo>
                <a:lnTo>
                  <a:pt x="2" y="242"/>
                </a:lnTo>
                <a:lnTo>
                  <a:pt x="2" y="242"/>
                </a:lnTo>
                <a:lnTo>
                  <a:pt x="2" y="241"/>
                </a:lnTo>
                <a:lnTo>
                  <a:pt x="2" y="241"/>
                </a:lnTo>
                <a:lnTo>
                  <a:pt x="2" y="240"/>
                </a:lnTo>
                <a:lnTo>
                  <a:pt x="2" y="240"/>
                </a:lnTo>
                <a:lnTo>
                  <a:pt x="2" y="239"/>
                </a:lnTo>
                <a:lnTo>
                  <a:pt x="2" y="239"/>
                </a:lnTo>
                <a:lnTo>
                  <a:pt x="2" y="239"/>
                </a:lnTo>
                <a:lnTo>
                  <a:pt x="2" y="238"/>
                </a:lnTo>
                <a:lnTo>
                  <a:pt x="2" y="238"/>
                </a:lnTo>
                <a:lnTo>
                  <a:pt x="2" y="237"/>
                </a:lnTo>
                <a:lnTo>
                  <a:pt x="3" y="237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6"/>
                </a:lnTo>
                <a:lnTo>
                  <a:pt x="3" y="235"/>
                </a:lnTo>
                <a:lnTo>
                  <a:pt x="3" y="234"/>
                </a:lnTo>
                <a:lnTo>
                  <a:pt x="3" y="234"/>
                </a:lnTo>
                <a:lnTo>
                  <a:pt x="3" y="234"/>
                </a:lnTo>
                <a:lnTo>
                  <a:pt x="3" y="233"/>
                </a:lnTo>
                <a:lnTo>
                  <a:pt x="3" y="231"/>
                </a:lnTo>
                <a:lnTo>
                  <a:pt x="3" y="231"/>
                </a:lnTo>
                <a:lnTo>
                  <a:pt x="4" y="231"/>
                </a:lnTo>
                <a:lnTo>
                  <a:pt x="4" y="231"/>
                </a:lnTo>
                <a:lnTo>
                  <a:pt x="4" y="230"/>
                </a:lnTo>
                <a:lnTo>
                  <a:pt x="5" y="230"/>
                </a:lnTo>
                <a:lnTo>
                  <a:pt x="6" y="229"/>
                </a:lnTo>
                <a:lnTo>
                  <a:pt x="8" y="229"/>
                </a:lnTo>
                <a:lnTo>
                  <a:pt x="6" y="225"/>
                </a:lnTo>
                <a:lnTo>
                  <a:pt x="9" y="224"/>
                </a:lnTo>
                <a:lnTo>
                  <a:pt x="11" y="225"/>
                </a:lnTo>
                <a:lnTo>
                  <a:pt x="12" y="225"/>
                </a:lnTo>
                <a:lnTo>
                  <a:pt x="12" y="225"/>
                </a:lnTo>
                <a:lnTo>
                  <a:pt x="13" y="225"/>
                </a:lnTo>
                <a:lnTo>
                  <a:pt x="13" y="226"/>
                </a:lnTo>
                <a:lnTo>
                  <a:pt x="14" y="226"/>
                </a:lnTo>
                <a:lnTo>
                  <a:pt x="15" y="227"/>
                </a:lnTo>
                <a:lnTo>
                  <a:pt x="16" y="227"/>
                </a:lnTo>
                <a:lnTo>
                  <a:pt x="17" y="228"/>
                </a:lnTo>
                <a:lnTo>
                  <a:pt x="17" y="229"/>
                </a:lnTo>
                <a:lnTo>
                  <a:pt x="17" y="229"/>
                </a:lnTo>
                <a:lnTo>
                  <a:pt x="17" y="229"/>
                </a:lnTo>
                <a:lnTo>
                  <a:pt x="18" y="230"/>
                </a:lnTo>
                <a:lnTo>
                  <a:pt x="18" y="230"/>
                </a:lnTo>
                <a:lnTo>
                  <a:pt x="18" y="230"/>
                </a:lnTo>
                <a:lnTo>
                  <a:pt x="19" y="231"/>
                </a:lnTo>
                <a:lnTo>
                  <a:pt x="19" y="231"/>
                </a:lnTo>
                <a:lnTo>
                  <a:pt x="20" y="232"/>
                </a:lnTo>
                <a:lnTo>
                  <a:pt x="20" y="232"/>
                </a:lnTo>
                <a:lnTo>
                  <a:pt x="20" y="233"/>
                </a:lnTo>
                <a:lnTo>
                  <a:pt x="21" y="233"/>
                </a:lnTo>
                <a:lnTo>
                  <a:pt x="21" y="233"/>
                </a:lnTo>
                <a:lnTo>
                  <a:pt x="21" y="233"/>
                </a:lnTo>
                <a:lnTo>
                  <a:pt x="22" y="234"/>
                </a:lnTo>
                <a:lnTo>
                  <a:pt x="22" y="234"/>
                </a:lnTo>
                <a:lnTo>
                  <a:pt x="23" y="234"/>
                </a:lnTo>
                <a:lnTo>
                  <a:pt x="23" y="235"/>
                </a:lnTo>
                <a:lnTo>
                  <a:pt x="23" y="235"/>
                </a:lnTo>
                <a:lnTo>
                  <a:pt x="24" y="236"/>
                </a:lnTo>
                <a:lnTo>
                  <a:pt x="25" y="236"/>
                </a:lnTo>
                <a:lnTo>
                  <a:pt x="25" y="236"/>
                </a:lnTo>
                <a:lnTo>
                  <a:pt x="25" y="237"/>
                </a:lnTo>
                <a:lnTo>
                  <a:pt x="25" y="237"/>
                </a:lnTo>
                <a:lnTo>
                  <a:pt x="25" y="237"/>
                </a:lnTo>
                <a:lnTo>
                  <a:pt x="26" y="237"/>
                </a:lnTo>
                <a:lnTo>
                  <a:pt x="26" y="238"/>
                </a:lnTo>
                <a:lnTo>
                  <a:pt x="26" y="238"/>
                </a:lnTo>
                <a:lnTo>
                  <a:pt x="26" y="238"/>
                </a:lnTo>
                <a:lnTo>
                  <a:pt x="27" y="239"/>
                </a:lnTo>
                <a:lnTo>
                  <a:pt x="27" y="239"/>
                </a:lnTo>
                <a:lnTo>
                  <a:pt x="27" y="240"/>
                </a:lnTo>
                <a:lnTo>
                  <a:pt x="28" y="240"/>
                </a:lnTo>
                <a:lnTo>
                  <a:pt x="28" y="240"/>
                </a:lnTo>
                <a:lnTo>
                  <a:pt x="29" y="241"/>
                </a:lnTo>
                <a:lnTo>
                  <a:pt x="29" y="241"/>
                </a:lnTo>
                <a:lnTo>
                  <a:pt x="29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0" y="241"/>
                </a:lnTo>
                <a:lnTo>
                  <a:pt x="31" y="241"/>
                </a:lnTo>
                <a:lnTo>
                  <a:pt x="31" y="241"/>
                </a:lnTo>
                <a:lnTo>
                  <a:pt x="31" y="242"/>
                </a:lnTo>
                <a:lnTo>
                  <a:pt x="31" y="242"/>
                </a:lnTo>
                <a:lnTo>
                  <a:pt x="32" y="242"/>
                </a:lnTo>
                <a:lnTo>
                  <a:pt x="32" y="242"/>
                </a:lnTo>
                <a:lnTo>
                  <a:pt x="32" y="242"/>
                </a:lnTo>
                <a:lnTo>
                  <a:pt x="33" y="243"/>
                </a:lnTo>
                <a:lnTo>
                  <a:pt x="36" y="244"/>
                </a:lnTo>
                <a:lnTo>
                  <a:pt x="37" y="244"/>
                </a:lnTo>
                <a:lnTo>
                  <a:pt x="39" y="245"/>
                </a:lnTo>
                <a:lnTo>
                  <a:pt x="40" y="246"/>
                </a:lnTo>
                <a:lnTo>
                  <a:pt x="41" y="246"/>
                </a:lnTo>
                <a:lnTo>
                  <a:pt x="41" y="246"/>
                </a:lnTo>
                <a:lnTo>
                  <a:pt x="41" y="246"/>
                </a:lnTo>
                <a:lnTo>
                  <a:pt x="42" y="246"/>
                </a:lnTo>
                <a:lnTo>
                  <a:pt x="45" y="247"/>
                </a:lnTo>
                <a:lnTo>
                  <a:pt x="46" y="248"/>
                </a:lnTo>
                <a:lnTo>
                  <a:pt x="47" y="248"/>
                </a:lnTo>
                <a:lnTo>
                  <a:pt x="47" y="248"/>
                </a:lnTo>
                <a:lnTo>
                  <a:pt x="48" y="248"/>
                </a:lnTo>
                <a:lnTo>
                  <a:pt x="50" y="249"/>
                </a:lnTo>
                <a:lnTo>
                  <a:pt x="50" y="249"/>
                </a:lnTo>
                <a:lnTo>
                  <a:pt x="50" y="250"/>
                </a:lnTo>
                <a:lnTo>
                  <a:pt x="50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1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0"/>
                </a:lnTo>
                <a:lnTo>
                  <a:pt x="53" y="251"/>
                </a:lnTo>
                <a:lnTo>
                  <a:pt x="53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5" y="251"/>
                </a:lnTo>
                <a:lnTo>
                  <a:pt x="56" y="251"/>
                </a:lnTo>
                <a:lnTo>
                  <a:pt x="56" y="251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6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7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8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59" y="252"/>
                </a:lnTo>
                <a:lnTo>
                  <a:pt x="60" y="252"/>
                </a:lnTo>
                <a:lnTo>
                  <a:pt x="60" y="252"/>
                </a:lnTo>
                <a:lnTo>
                  <a:pt x="60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1" y="252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2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3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5" y="253"/>
                </a:lnTo>
                <a:lnTo>
                  <a:pt x="65" y="254"/>
                </a:lnTo>
                <a:lnTo>
                  <a:pt x="65" y="253"/>
                </a:lnTo>
                <a:lnTo>
                  <a:pt x="65" y="253"/>
                </a:lnTo>
                <a:lnTo>
                  <a:pt x="65" y="252"/>
                </a:lnTo>
                <a:lnTo>
                  <a:pt x="66" y="252"/>
                </a:lnTo>
                <a:lnTo>
                  <a:pt x="66" y="252"/>
                </a:lnTo>
                <a:lnTo>
                  <a:pt x="67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8" y="252"/>
                </a:lnTo>
                <a:lnTo>
                  <a:pt x="69" y="252"/>
                </a:lnTo>
                <a:lnTo>
                  <a:pt x="69" y="252"/>
                </a:lnTo>
                <a:lnTo>
                  <a:pt x="70" y="253"/>
                </a:lnTo>
                <a:lnTo>
                  <a:pt x="70" y="253"/>
                </a:lnTo>
                <a:lnTo>
                  <a:pt x="70" y="253"/>
                </a:lnTo>
                <a:lnTo>
                  <a:pt x="70" y="254"/>
                </a:lnTo>
                <a:lnTo>
                  <a:pt x="71" y="254"/>
                </a:lnTo>
                <a:lnTo>
                  <a:pt x="71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4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3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2"/>
                </a:lnTo>
                <a:lnTo>
                  <a:pt x="72" y="251"/>
                </a:lnTo>
                <a:lnTo>
                  <a:pt x="72" y="251"/>
                </a:lnTo>
                <a:lnTo>
                  <a:pt x="73" y="251"/>
                </a:lnTo>
                <a:lnTo>
                  <a:pt x="73" y="251"/>
                </a:lnTo>
                <a:lnTo>
                  <a:pt x="74" y="251"/>
                </a:lnTo>
                <a:lnTo>
                  <a:pt x="74" y="251"/>
                </a:lnTo>
                <a:lnTo>
                  <a:pt x="74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3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4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5" y="250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6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1"/>
                </a:lnTo>
                <a:lnTo>
                  <a:pt x="77" y="250"/>
                </a:lnTo>
                <a:lnTo>
                  <a:pt x="77" y="250"/>
                </a:lnTo>
                <a:lnTo>
                  <a:pt x="77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50"/>
                </a:lnTo>
                <a:lnTo>
                  <a:pt x="76" y="249"/>
                </a:lnTo>
                <a:lnTo>
                  <a:pt x="76" y="249"/>
                </a:lnTo>
                <a:lnTo>
                  <a:pt x="76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7" y="249"/>
                </a:lnTo>
                <a:lnTo>
                  <a:pt x="76" y="249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6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8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7" y="247"/>
                </a:lnTo>
                <a:lnTo>
                  <a:pt x="78" y="247"/>
                </a:lnTo>
                <a:lnTo>
                  <a:pt x="78" y="247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8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79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0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1" y="245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6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5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4"/>
                </a:lnTo>
                <a:lnTo>
                  <a:pt x="82" y="243"/>
                </a:lnTo>
                <a:lnTo>
                  <a:pt x="82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3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2"/>
                </a:lnTo>
                <a:lnTo>
                  <a:pt x="84" y="242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4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5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2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6" y="243"/>
                </a:lnTo>
                <a:lnTo>
                  <a:pt x="87" y="243"/>
                </a:lnTo>
                <a:lnTo>
                  <a:pt x="87" y="243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7" y="242"/>
                </a:lnTo>
                <a:lnTo>
                  <a:pt x="86" y="242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1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40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4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9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3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8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4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7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3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6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5"/>
                </a:lnTo>
                <a:lnTo>
                  <a:pt x="82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6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5"/>
                </a:lnTo>
                <a:lnTo>
                  <a:pt x="81" y="234"/>
                </a:lnTo>
                <a:lnTo>
                  <a:pt x="81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1" y="234"/>
                </a:lnTo>
                <a:lnTo>
                  <a:pt x="80" y="234"/>
                </a:lnTo>
                <a:lnTo>
                  <a:pt x="79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5"/>
                </a:lnTo>
                <a:lnTo>
                  <a:pt x="78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7" y="234"/>
                </a:lnTo>
                <a:lnTo>
                  <a:pt x="76" y="234"/>
                </a:lnTo>
                <a:lnTo>
                  <a:pt x="76" y="234"/>
                </a:lnTo>
                <a:lnTo>
                  <a:pt x="76" y="235"/>
                </a:lnTo>
                <a:lnTo>
                  <a:pt x="76" y="235"/>
                </a:lnTo>
                <a:lnTo>
                  <a:pt x="75" y="236"/>
                </a:lnTo>
                <a:lnTo>
                  <a:pt x="75" y="236"/>
                </a:lnTo>
                <a:lnTo>
                  <a:pt x="75" y="236"/>
                </a:lnTo>
                <a:lnTo>
                  <a:pt x="74" y="236"/>
                </a:lnTo>
                <a:lnTo>
                  <a:pt x="73" y="236"/>
                </a:lnTo>
                <a:lnTo>
                  <a:pt x="72" y="236"/>
                </a:lnTo>
                <a:lnTo>
                  <a:pt x="72" y="237"/>
                </a:lnTo>
                <a:lnTo>
                  <a:pt x="72" y="236"/>
                </a:lnTo>
                <a:lnTo>
                  <a:pt x="71" y="236"/>
                </a:lnTo>
                <a:lnTo>
                  <a:pt x="70" y="236"/>
                </a:lnTo>
                <a:lnTo>
                  <a:pt x="70" y="235"/>
                </a:lnTo>
                <a:lnTo>
                  <a:pt x="69" y="234"/>
                </a:lnTo>
                <a:lnTo>
                  <a:pt x="69" y="234"/>
                </a:lnTo>
                <a:lnTo>
                  <a:pt x="68" y="232"/>
                </a:lnTo>
                <a:lnTo>
                  <a:pt x="68" y="232"/>
                </a:lnTo>
                <a:lnTo>
                  <a:pt x="68" y="232"/>
                </a:lnTo>
                <a:lnTo>
                  <a:pt x="68" y="231"/>
                </a:lnTo>
                <a:lnTo>
                  <a:pt x="68" y="230"/>
                </a:lnTo>
                <a:lnTo>
                  <a:pt x="68" y="230"/>
                </a:lnTo>
                <a:lnTo>
                  <a:pt x="68" y="229"/>
                </a:lnTo>
                <a:lnTo>
                  <a:pt x="67" y="229"/>
                </a:lnTo>
                <a:lnTo>
                  <a:pt x="67" y="228"/>
                </a:lnTo>
                <a:lnTo>
                  <a:pt x="67" y="228"/>
                </a:lnTo>
                <a:lnTo>
                  <a:pt x="67" y="228"/>
                </a:lnTo>
                <a:lnTo>
                  <a:pt x="67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6" y="227"/>
                </a:lnTo>
                <a:lnTo>
                  <a:pt x="64" y="226"/>
                </a:lnTo>
                <a:lnTo>
                  <a:pt x="63" y="226"/>
                </a:lnTo>
                <a:lnTo>
                  <a:pt x="63" y="225"/>
                </a:lnTo>
                <a:lnTo>
                  <a:pt x="63" y="225"/>
                </a:lnTo>
                <a:lnTo>
                  <a:pt x="62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1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60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5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4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0"/>
                </a:lnTo>
                <a:lnTo>
                  <a:pt x="57" y="220"/>
                </a:lnTo>
                <a:lnTo>
                  <a:pt x="58" y="219"/>
                </a:lnTo>
                <a:lnTo>
                  <a:pt x="58" y="219"/>
                </a:lnTo>
                <a:lnTo>
                  <a:pt x="58" y="218"/>
                </a:lnTo>
                <a:lnTo>
                  <a:pt x="58" y="218"/>
                </a:lnTo>
                <a:lnTo>
                  <a:pt x="58" y="218"/>
                </a:lnTo>
                <a:lnTo>
                  <a:pt x="58" y="217"/>
                </a:lnTo>
                <a:lnTo>
                  <a:pt x="58" y="217"/>
                </a:lnTo>
                <a:lnTo>
                  <a:pt x="58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7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59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0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5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3"/>
                </a:lnTo>
                <a:lnTo>
                  <a:pt x="61" y="213"/>
                </a:lnTo>
                <a:lnTo>
                  <a:pt x="61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2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6" y="211"/>
                </a:lnTo>
                <a:lnTo>
                  <a:pt x="66" y="211"/>
                </a:lnTo>
                <a:lnTo>
                  <a:pt x="66" y="211"/>
                </a:lnTo>
                <a:lnTo>
                  <a:pt x="67" y="211"/>
                </a:lnTo>
                <a:lnTo>
                  <a:pt x="67" y="211"/>
                </a:lnTo>
                <a:lnTo>
                  <a:pt x="67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8" y="211"/>
                </a:lnTo>
                <a:lnTo>
                  <a:pt x="69" y="211"/>
                </a:lnTo>
                <a:lnTo>
                  <a:pt x="69" y="211"/>
                </a:lnTo>
                <a:lnTo>
                  <a:pt x="69" y="211"/>
                </a:lnTo>
                <a:lnTo>
                  <a:pt x="70" y="210"/>
                </a:lnTo>
                <a:lnTo>
                  <a:pt x="70" y="210"/>
                </a:lnTo>
                <a:lnTo>
                  <a:pt x="70" y="209"/>
                </a:lnTo>
                <a:lnTo>
                  <a:pt x="69" y="208"/>
                </a:lnTo>
                <a:lnTo>
                  <a:pt x="69" y="206"/>
                </a:lnTo>
                <a:lnTo>
                  <a:pt x="69" y="203"/>
                </a:lnTo>
                <a:lnTo>
                  <a:pt x="69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3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3" y="202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1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200"/>
                </a:lnTo>
                <a:lnTo>
                  <a:pt x="72" y="199"/>
                </a:lnTo>
                <a:lnTo>
                  <a:pt x="72" y="199"/>
                </a:lnTo>
                <a:lnTo>
                  <a:pt x="72" y="199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2" y="197"/>
                </a:lnTo>
                <a:lnTo>
                  <a:pt x="72" y="198"/>
                </a:lnTo>
                <a:lnTo>
                  <a:pt x="72" y="198"/>
                </a:lnTo>
                <a:lnTo>
                  <a:pt x="72" y="198"/>
                </a:lnTo>
                <a:lnTo>
                  <a:pt x="73" y="197"/>
                </a:lnTo>
                <a:lnTo>
                  <a:pt x="73" y="196"/>
                </a:lnTo>
                <a:lnTo>
                  <a:pt x="72" y="196"/>
                </a:lnTo>
                <a:lnTo>
                  <a:pt x="72" y="196"/>
                </a:lnTo>
                <a:lnTo>
                  <a:pt x="73" y="196"/>
                </a:lnTo>
                <a:lnTo>
                  <a:pt x="73" y="195"/>
                </a:lnTo>
                <a:lnTo>
                  <a:pt x="74" y="193"/>
                </a:lnTo>
                <a:lnTo>
                  <a:pt x="74" y="192"/>
                </a:lnTo>
                <a:lnTo>
                  <a:pt x="74" y="192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4" y="191"/>
                </a:lnTo>
                <a:lnTo>
                  <a:pt x="73" y="190"/>
                </a:lnTo>
                <a:lnTo>
                  <a:pt x="73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89"/>
                </a:lnTo>
                <a:lnTo>
                  <a:pt x="72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72" y="188"/>
                </a:lnTo>
                <a:lnTo>
                  <a:pt x="73" y="187"/>
                </a:lnTo>
                <a:lnTo>
                  <a:pt x="72" y="187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6"/>
                </a:lnTo>
                <a:lnTo>
                  <a:pt x="72" y="185"/>
                </a:lnTo>
                <a:lnTo>
                  <a:pt x="72" y="185"/>
                </a:lnTo>
                <a:lnTo>
                  <a:pt x="71" y="185"/>
                </a:lnTo>
                <a:lnTo>
                  <a:pt x="71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4"/>
                </a:lnTo>
                <a:lnTo>
                  <a:pt x="70" y="183"/>
                </a:lnTo>
                <a:lnTo>
                  <a:pt x="70" y="183"/>
                </a:lnTo>
                <a:lnTo>
                  <a:pt x="69" y="183"/>
                </a:lnTo>
                <a:lnTo>
                  <a:pt x="69" y="183"/>
                </a:lnTo>
                <a:lnTo>
                  <a:pt x="69" y="182"/>
                </a:lnTo>
                <a:lnTo>
                  <a:pt x="69" y="182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70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1"/>
                </a:lnTo>
                <a:lnTo>
                  <a:pt x="68" y="181"/>
                </a:lnTo>
                <a:lnTo>
                  <a:pt x="68" y="181"/>
                </a:lnTo>
                <a:lnTo>
                  <a:pt x="69" y="181"/>
                </a:lnTo>
                <a:lnTo>
                  <a:pt x="69" y="181"/>
                </a:lnTo>
                <a:lnTo>
                  <a:pt x="69" y="180"/>
                </a:lnTo>
                <a:lnTo>
                  <a:pt x="69" y="180"/>
                </a:lnTo>
                <a:lnTo>
                  <a:pt x="69" y="180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9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9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8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8" y="177"/>
                </a:lnTo>
                <a:lnTo>
                  <a:pt x="67" y="177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6"/>
                </a:lnTo>
                <a:lnTo>
                  <a:pt x="67" y="175"/>
                </a:lnTo>
                <a:lnTo>
                  <a:pt x="68" y="175"/>
                </a:lnTo>
                <a:lnTo>
                  <a:pt x="67" y="174"/>
                </a:lnTo>
                <a:lnTo>
                  <a:pt x="67" y="174"/>
                </a:lnTo>
                <a:lnTo>
                  <a:pt x="68" y="173"/>
                </a:lnTo>
                <a:lnTo>
                  <a:pt x="68" y="173"/>
                </a:lnTo>
                <a:lnTo>
                  <a:pt x="68" y="173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8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2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7" y="171"/>
                </a:lnTo>
                <a:lnTo>
                  <a:pt x="67" y="171"/>
                </a:lnTo>
                <a:lnTo>
                  <a:pt x="67" y="170"/>
                </a:lnTo>
                <a:lnTo>
                  <a:pt x="68" y="170"/>
                </a:lnTo>
                <a:lnTo>
                  <a:pt x="68" y="170"/>
                </a:lnTo>
                <a:lnTo>
                  <a:pt x="68" y="171"/>
                </a:lnTo>
                <a:lnTo>
                  <a:pt x="68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1"/>
                </a:lnTo>
                <a:lnTo>
                  <a:pt x="69" y="170"/>
                </a:lnTo>
                <a:lnTo>
                  <a:pt x="70" y="170"/>
                </a:lnTo>
                <a:lnTo>
                  <a:pt x="70" y="170"/>
                </a:lnTo>
                <a:lnTo>
                  <a:pt x="70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70" y="168"/>
                </a:lnTo>
                <a:lnTo>
                  <a:pt x="70" y="167"/>
                </a:lnTo>
                <a:lnTo>
                  <a:pt x="71" y="167"/>
                </a:lnTo>
                <a:lnTo>
                  <a:pt x="71" y="167"/>
                </a:lnTo>
                <a:lnTo>
                  <a:pt x="71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7"/>
                </a:lnTo>
                <a:lnTo>
                  <a:pt x="72" y="166"/>
                </a:lnTo>
                <a:lnTo>
                  <a:pt x="72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6"/>
                </a:lnTo>
                <a:lnTo>
                  <a:pt x="73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4" y="165"/>
                </a:lnTo>
                <a:lnTo>
                  <a:pt x="75" y="165"/>
                </a:lnTo>
                <a:lnTo>
                  <a:pt x="75" y="164"/>
                </a:lnTo>
                <a:lnTo>
                  <a:pt x="75" y="164"/>
                </a:lnTo>
                <a:lnTo>
                  <a:pt x="75" y="164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5" y="163"/>
                </a:lnTo>
                <a:lnTo>
                  <a:pt x="74" y="162"/>
                </a:lnTo>
                <a:lnTo>
                  <a:pt x="73" y="162"/>
                </a:lnTo>
                <a:lnTo>
                  <a:pt x="73" y="162"/>
                </a:lnTo>
                <a:lnTo>
                  <a:pt x="73" y="161"/>
                </a:lnTo>
                <a:lnTo>
                  <a:pt x="74" y="161"/>
                </a:lnTo>
                <a:lnTo>
                  <a:pt x="73" y="160"/>
                </a:lnTo>
                <a:lnTo>
                  <a:pt x="73" y="160"/>
                </a:lnTo>
                <a:lnTo>
                  <a:pt x="72" y="160"/>
                </a:lnTo>
                <a:lnTo>
                  <a:pt x="72" y="161"/>
                </a:lnTo>
                <a:lnTo>
                  <a:pt x="71" y="160"/>
                </a:lnTo>
                <a:lnTo>
                  <a:pt x="71" y="159"/>
                </a:lnTo>
                <a:lnTo>
                  <a:pt x="70" y="157"/>
                </a:lnTo>
                <a:lnTo>
                  <a:pt x="70" y="156"/>
                </a:lnTo>
                <a:lnTo>
                  <a:pt x="70" y="156"/>
                </a:lnTo>
                <a:lnTo>
                  <a:pt x="70" y="155"/>
                </a:lnTo>
                <a:lnTo>
                  <a:pt x="69" y="154"/>
                </a:lnTo>
                <a:lnTo>
                  <a:pt x="69" y="153"/>
                </a:lnTo>
                <a:lnTo>
                  <a:pt x="68" y="150"/>
                </a:lnTo>
                <a:lnTo>
                  <a:pt x="68" y="150"/>
                </a:lnTo>
                <a:lnTo>
                  <a:pt x="67" y="148"/>
                </a:lnTo>
                <a:lnTo>
                  <a:pt x="67" y="147"/>
                </a:lnTo>
                <a:lnTo>
                  <a:pt x="67" y="146"/>
                </a:lnTo>
                <a:lnTo>
                  <a:pt x="67" y="146"/>
                </a:lnTo>
                <a:lnTo>
                  <a:pt x="67" y="145"/>
                </a:lnTo>
                <a:lnTo>
                  <a:pt x="67" y="145"/>
                </a:lnTo>
                <a:lnTo>
                  <a:pt x="67" y="145"/>
                </a:lnTo>
                <a:lnTo>
                  <a:pt x="67" y="144"/>
                </a:lnTo>
                <a:lnTo>
                  <a:pt x="67" y="143"/>
                </a:lnTo>
                <a:lnTo>
                  <a:pt x="68" y="141"/>
                </a:lnTo>
                <a:lnTo>
                  <a:pt x="68" y="141"/>
                </a:lnTo>
                <a:lnTo>
                  <a:pt x="68" y="140"/>
                </a:lnTo>
                <a:lnTo>
                  <a:pt x="68" y="140"/>
                </a:lnTo>
                <a:lnTo>
                  <a:pt x="69" y="139"/>
                </a:lnTo>
                <a:lnTo>
                  <a:pt x="69" y="139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69" y="138"/>
                </a:lnTo>
                <a:lnTo>
                  <a:pt x="70" y="137"/>
                </a:lnTo>
                <a:lnTo>
                  <a:pt x="70" y="136"/>
                </a:lnTo>
                <a:lnTo>
                  <a:pt x="70" y="136"/>
                </a:lnTo>
                <a:lnTo>
                  <a:pt x="70" y="136"/>
                </a:lnTo>
                <a:lnTo>
                  <a:pt x="70" y="135"/>
                </a:lnTo>
                <a:lnTo>
                  <a:pt x="70" y="135"/>
                </a:lnTo>
                <a:lnTo>
                  <a:pt x="70" y="135"/>
                </a:lnTo>
                <a:lnTo>
                  <a:pt x="71" y="133"/>
                </a:lnTo>
                <a:lnTo>
                  <a:pt x="71" y="132"/>
                </a:lnTo>
                <a:lnTo>
                  <a:pt x="72" y="132"/>
                </a:lnTo>
                <a:lnTo>
                  <a:pt x="72" y="132"/>
                </a:lnTo>
                <a:lnTo>
                  <a:pt x="73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1"/>
                </a:lnTo>
                <a:lnTo>
                  <a:pt x="75" y="130"/>
                </a:lnTo>
                <a:lnTo>
                  <a:pt x="75" y="129"/>
                </a:lnTo>
                <a:lnTo>
                  <a:pt x="75" y="129"/>
                </a:lnTo>
                <a:lnTo>
                  <a:pt x="75" y="129"/>
                </a:lnTo>
                <a:lnTo>
                  <a:pt x="75" y="128"/>
                </a:lnTo>
                <a:lnTo>
                  <a:pt x="76" y="127"/>
                </a:lnTo>
                <a:lnTo>
                  <a:pt x="77" y="126"/>
                </a:lnTo>
                <a:lnTo>
                  <a:pt x="77" y="126"/>
                </a:lnTo>
                <a:lnTo>
                  <a:pt x="78" y="126"/>
                </a:lnTo>
                <a:lnTo>
                  <a:pt x="78" y="124"/>
                </a:lnTo>
                <a:lnTo>
                  <a:pt x="78" y="124"/>
                </a:lnTo>
                <a:lnTo>
                  <a:pt x="78" y="123"/>
                </a:lnTo>
                <a:lnTo>
                  <a:pt x="79" y="121"/>
                </a:lnTo>
                <a:lnTo>
                  <a:pt x="79" y="120"/>
                </a:lnTo>
                <a:lnTo>
                  <a:pt x="79" y="119"/>
                </a:lnTo>
                <a:lnTo>
                  <a:pt x="79" y="117"/>
                </a:lnTo>
                <a:lnTo>
                  <a:pt x="78" y="115"/>
                </a:lnTo>
                <a:lnTo>
                  <a:pt x="78" y="114"/>
                </a:lnTo>
                <a:lnTo>
                  <a:pt x="78" y="114"/>
                </a:lnTo>
                <a:lnTo>
                  <a:pt x="78" y="113"/>
                </a:lnTo>
                <a:lnTo>
                  <a:pt x="78" y="113"/>
                </a:lnTo>
                <a:lnTo>
                  <a:pt x="78" y="112"/>
                </a:lnTo>
                <a:lnTo>
                  <a:pt x="78" y="112"/>
                </a:lnTo>
                <a:lnTo>
                  <a:pt x="78" y="112"/>
                </a:lnTo>
                <a:lnTo>
                  <a:pt x="78" y="110"/>
                </a:lnTo>
                <a:lnTo>
                  <a:pt x="78" y="110"/>
                </a:lnTo>
                <a:lnTo>
                  <a:pt x="78" y="109"/>
                </a:lnTo>
                <a:lnTo>
                  <a:pt x="78" y="108"/>
                </a:lnTo>
                <a:lnTo>
                  <a:pt x="78" y="107"/>
                </a:lnTo>
                <a:lnTo>
                  <a:pt x="79" y="106"/>
                </a:lnTo>
                <a:lnTo>
                  <a:pt x="79" y="106"/>
                </a:lnTo>
                <a:lnTo>
                  <a:pt x="80" y="106"/>
                </a:lnTo>
                <a:lnTo>
                  <a:pt x="80" y="105"/>
                </a:lnTo>
                <a:lnTo>
                  <a:pt x="80" y="104"/>
                </a:lnTo>
                <a:lnTo>
                  <a:pt x="78" y="104"/>
                </a:lnTo>
                <a:lnTo>
                  <a:pt x="78" y="104"/>
                </a:lnTo>
                <a:lnTo>
                  <a:pt x="78" y="103"/>
                </a:lnTo>
                <a:lnTo>
                  <a:pt x="78" y="103"/>
                </a:lnTo>
                <a:lnTo>
                  <a:pt x="78" y="103"/>
                </a:lnTo>
                <a:lnTo>
                  <a:pt x="77" y="102"/>
                </a:lnTo>
                <a:lnTo>
                  <a:pt x="77" y="101"/>
                </a:lnTo>
                <a:lnTo>
                  <a:pt x="77" y="99"/>
                </a:lnTo>
                <a:lnTo>
                  <a:pt x="80" y="99"/>
                </a:lnTo>
                <a:lnTo>
                  <a:pt x="80" y="99"/>
                </a:lnTo>
                <a:lnTo>
                  <a:pt x="80" y="99"/>
                </a:lnTo>
                <a:lnTo>
                  <a:pt x="80" y="98"/>
                </a:lnTo>
                <a:lnTo>
                  <a:pt x="80" y="98"/>
                </a:lnTo>
                <a:lnTo>
                  <a:pt x="80" y="98"/>
                </a:lnTo>
                <a:lnTo>
                  <a:pt x="80" y="97"/>
                </a:lnTo>
                <a:lnTo>
                  <a:pt x="79" y="96"/>
                </a:lnTo>
                <a:lnTo>
                  <a:pt x="79" y="94"/>
                </a:lnTo>
                <a:lnTo>
                  <a:pt x="79" y="94"/>
                </a:lnTo>
                <a:lnTo>
                  <a:pt x="79" y="93"/>
                </a:lnTo>
                <a:lnTo>
                  <a:pt x="79" y="92"/>
                </a:lnTo>
                <a:lnTo>
                  <a:pt x="79" y="92"/>
                </a:lnTo>
                <a:lnTo>
                  <a:pt x="79" y="92"/>
                </a:lnTo>
                <a:lnTo>
                  <a:pt x="78" y="92"/>
                </a:lnTo>
                <a:lnTo>
                  <a:pt x="78" y="91"/>
                </a:lnTo>
                <a:lnTo>
                  <a:pt x="77" y="91"/>
                </a:lnTo>
                <a:lnTo>
                  <a:pt x="77" y="91"/>
                </a:lnTo>
                <a:lnTo>
                  <a:pt x="77" y="92"/>
                </a:lnTo>
                <a:lnTo>
                  <a:pt x="77" y="92"/>
                </a:lnTo>
                <a:lnTo>
                  <a:pt x="77" y="92"/>
                </a:lnTo>
                <a:lnTo>
                  <a:pt x="76" y="92"/>
                </a:lnTo>
                <a:lnTo>
                  <a:pt x="76" y="92"/>
                </a:lnTo>
                <a:lnTo>
                  <a:pt x="76" y="91"/>
                </a:lnTo>
                <a:lnTo>
                  <a:pt x="76" y="91"/>
                </a:lnTo>
                <a:lnTo>
                  <a:pt x="75" y="91"/>
                </a:lnTo>
                <a:lnTo>
                  <a:pt x="75" y="91"/>
                </a:lnTo>
                <a:lnTo>
                  <a:pt x="75" y="90"/>
                </a:lnTo>
                <a:lnTo>
                  <a:pt x="77" y="90"/>
                </a:lnTo>
                <a:lnTo>
                  <a:pt x="77" y="87"/>
                </a:lnTo>
                <a:lnTo>
                  <a:pt x="76" y="87"/>
                </a:lnTo>
                <a:lnTo>
                  <a:pt x="76" y="86"/>
                </a:lnTo>
                <a:lnTo>
                  <a:pt x="76" y="85"/>
                </a:lnTo>
                <a:lnTo>
                  <a:pt x="76" y="85"/>
                </a:lnTo>
                <a:lnTo>
                  <a:pt x="76" y="83"/>
                </a:lnTo>
                <a:lnTo>
                  <a:pt x="76" y="83"/>
                </a:lnTo>
                <a:lnTo>
                  <a:pt x="76" y="82"/>
                </a:lnTo>
                <a:lnTo>
                  <a:pt x="76" y="81"/>
                </a:lnTo>
                <a:lnTo>
                  <a:pt x="75" y="81"/>
                </a:lnTo>
                <a:lnTo>
                  <a:pt x="75" y="81"/>
                </a:lnTo>
                <a:lnTo>
                  <a:pt x="75" y="80"/>
                </a:lnTo>
                <a:lnTo>
                  <a:pt x="75" y="80"/>
                </a:lnTo>
                <a:lnTo>
                  <a:pt x="75" y="79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6" y="77"/>
                </a:lnTo>
                <a:lnTo>
                  <a:pt x="76" y="77"/>
                </a:lnTo>
                <a:lnTo>
                  <a:pt x="77" y="77"/>
                </a:lnTo>
                <a:lnTo>
                  <a:pt x="77" y="76"/>
                </a:lnTo>
                <a:lnTo>
                  <a:pt x="77" y="76"/>
                </a:lnTo>
                <a:lnTo>
                  <a:pt x="76" y="76"/>
                </a:lnTo>
                <a:lnTo>
                  <a:pt x="76" y="72"/>
                </a:lnTo>
                <a:lnTo>
                  <a:pt x="75" y="69"/>
                </a:lnTo>
                <a:lnTo>
                  <a:pt x="75" y="67"/>
                </a:lnTo>
                <a:lnTo>
                  <a:pt x="75" y="66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4"/>
                </a:lnTo>
                <a:lnTo>
                  <a:pt x="74" y="64"/>
                </a:lnTo>
                <a:lnTo>
                  <a:pt x="74" y="64"/>
                </a:lnTo>
                <a:lnTo>
                  <a:pt x="74" y="63"/>
                </a:lnTo>
                <a:lnTo>
                  <a:pt x="74" y="63"/>
                </a:lnTo>
                <a:lnTo>
                  <a:pt x="73" y="63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0" y="62"/>
                </a:lnTo>
                <a:lnTo>
                  <a:pt x="70" y="62"/>
                </a:lnTo>
                <a:lnTo>
                  <a:pt x="69" y="62"/>
                </a:lnTo>
                <a:lnTo>
                  <a:pt x="69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5" y="61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5" y="60"/>
                </a:lnTo>
                <a:lnTo>
                  <a:pt x="66" y="60"/>
                </a:lnTo>
                <a:lnTo>
                  <a:pt x="66" y="60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7"/>
                </a:lnTo>
                <a:lnTo>
                  <a:pt x="66" y="56"/>
                </a:lnTo>
                <a:lnTo>
                  <a:pt x="66" y="56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5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4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3" y="53"/>
                </a:lnTo>
                <a:lnTo>
                  <a:pt x="64" y="53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2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3" y="51"/>
                </a:lnTo>
                <a:lnTo>
                  <a:pt x="63" y="51"/>
                </a:lnTo>
                <a:lnTo>
                  <a:pt x="63" y="51"/>
                </a:lnTo>
                <a:lnTo>
                  <a:pt x="63" y="50"/>
                </a:lnTo>
                <a:lnTo>
                  <a:pt x="62" y="50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9"/>
                </a:lnTo>
                <a:lnTo>
                  <a:pt x="61" y="49"/>
                </a:lnTo>
                <a:lnTo>
                  <a:pt x="60" y="49"/>
                </a:lnTo>
                <a:lnTo>
                  <a:pt x="59" y="49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8"/>
                </a:lnTo>
                <a:lnTo>
                  <a:pt x="59" y="47"/>
                </a:lnTo>
                <a:lnTo>
                  <a:pt x="59" y="47"/>
                </a:lnTo>
                <a:lnTo>
                  <a:pt x="59" y="47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8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60" y="44"/>
                </a:lnTo>
                <a:lnTo>
                  <a:pt x="60" y="44"/>
                </a:lnTo>
                <a:lnTo>
                  <a:pt x="60" y="43"/>
                </a:lnTo>
                <a:lnTo>
                  <a:pt x="60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1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2" y="42"/>
                </a:lnTo>
                <a:lnTo>
                  <a:pt x="62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2"/>
                </a:lnTo>
                <a:lnTo>
                  <a:pt x="63" y="41"/>
                </a:lnTo>
                <a:lnTo>
                  <a:pt x="63" y="41"/>
                </a:lnTo>
                <a:lnTo>
                  <a:pt x="63" y="42"/>
                </a:lnTo>
                <a:lnTo>
                  <a:pt x="63" y="42"/>
                </a:lnTo>
                <a:lnTo>
                  <a:pt x="64" y="42"/>
                </a:lnTo>
                <a:lnTo>
                  <a:pt x="64" y="41"/>
                </a:lnTo>
                <a:lnTo>
                  <a:pt x="64" y="41"/>
                </a:lnTo>
                <a:lnTo>
                  <a:pt x="64" y="41"/>
                </a:lnTo>
                <a:lnTo>
                  <a:pt x="64" y="40"/>
                </a:lnTo>
                <a:lnTo>
                  <a:pt x="64" y="41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3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4" y="40"/>
                </a:lnTo>
                <a:lnTo>
                  <a:pt x="65" y="40"/>
                </a:lnTo>
                <a:lnTo>
                  <a:pt x="65" y="40"/>
                </a:lnTo>
                <a:lnTo>
                  <a:pt x="66" y="40"/>
                </a:lnTo>
                <a:lnTo>
                  <a:pt x="66" y="40"/>
                </a:lnTo>
                <a:lnTo>
                  <a:pt x="66" y="39"/>
                </a:lnTo>
                <a:lnTo>
                  <a:pt x="66" y="39"/>
                </a:lnTo>
                <a:lnTo>
                  <a:pt x="66" y="40"/>
                </a:lnTo>
                <a:lnTo>
                  <a:pt x="66" y="40"/>
                </a:lnTo>
                <a:lnTo>
                  <a:pt x="66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7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69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3" y="40"/>
                </a:lnTo>
                <a:lnTo>
                  <a:pt x="73" y="40"/>
                </a:lnTo>
                <a:lnTo>
                  <a:pt x="73" y="41"/>
                </a:lnTo>
                <a:lnTo>
                  <a:pt x="73" y="41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3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4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6" y="43"/>
                </a:lnTo>
                <a:lnTo>
                  <a:pt x="77" y="44"/>
                </a:lnTo>
                <a:lnTo>
                  <a:pt x="77" y="44"/>
                </a:lnTo>
                <a:lnTo>
                  <a:pt x="78" y="44"/>
                </a:lnTo>
                <a:lnTo>
                  <a:pt x="78" y="45"/>
                </a:lnTo>
                <a:lnTo>
                  <a:pt x="78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79" y="46"/>
                </a:lnTo>
                <a:lnTo>
                  <a:pt x="80" y="46"/>
                </a:lnTo>
                <a:lnTo>
                  <a:pt x="80" y="46"/>
                </a:lnTo>
                <a:lnTo>
                  <a:pt x="80" y="46"/>
                </a:lnTo>
                <a:lnTo>
                  <a:pt x="80" y="47"/>
                </a:lnTo>
                <a:lnTo>
                  <a:pt x="80" y="47"/>
                </a:lnTo>
                <a:lnTo>
                  <a:pt x="80" y="47"/>
                </a:lnTo>
                <a:lnTo>
                  <a:pt x="81" y="47"/>
                </a:lnTo>
                <a:lnTo>
                  <a:pt x="81" y="47"/>
                </a:lnTo>
                <a:lnTo>
                  <a:pt x="80" y="47"/>
                </a:lnTo>
                <a:lnTo>
                  <a:pt x="80" y="48"/>
                </a:lnTo>
                <a:lnTo>
                  <a:pt x="80" y="48"/>
                </a:lnTo>
                <a:lnTo>
                  <a:pt x="80" y="48"/>
                </a:lnTo>
                <a:lnTo>
                  <a:pt x="80" y="49"/>
                </a:lnTo>
                <a:lnTo>
                  <a:pt x="81" y="49"/>
                </a:lnTo>
                <a:lnTo>
                  <a:pt x="81" y="50"/>
                </a:lnTo>
                <a:lnTo>
                  <a:pt x="82" y="50"/>
                </a:lnTo>
                <a:lnTo>
                  <a:pt x="82" y="51"/>
                </a:lnTo>
                <a:lnTo>
                  <a:pt x="82" y="51"/>
                </a:lnTo>
                <a:lnTo>
                  <a:pt x="82" y="52"/>
                </a:lnTo>
                <a:lnTo>
                  <a:pt x="84" y="53"/>
                </a:lnTo>
                <a:lnTo>
                  <a:pt x="84" y="53"/>
                </a:lnTo>
                <a:lnTo>
                  <a:pt x="84" y="53"/>
                </a:lnTo>
                <a:lnTo>
                  <a:pt x="84" y="54"/>
                </a:lnTo>
                <a:lnTo>
                  <a:pt x="84" y="55"/>
                </a:lnTo>
                <a:lnTo>
                  <a:pt x="85" y="55"/>
                </a:lnTo>
                <a:lnTo>
                  <a:pt x="86" y="55"/>
                </a:lnTo>
                <a:lnTo>
                  <a:pt x="86" y="55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8" y="56"/>
                </a:lnTo>
                <a:lnTo>
                  <a:pt x="89" y="56"/>
                </a:lnTo>
                <a:lnTo>
                  <a:pt x="89" y="56"/>
                </a:lnTo>
                <a:lnTo>
                  <a:pt x="90" y="57"/>
                </a:lnTo>
                <a:lnTo>
                  <a:pt x="90" y="57"/>
                </a:lnTo>
                <a:lnTo>
                  <a:pt x="91" y="58"/>
                </a:lnTo>
                <a:lnTo>
                  <a:pt x="91" y="57"/>
                </a:lnTo>
                <a:lnTo>
                  <a:pt x="92" y="57"/>
                </a:lnTo>
                <a:lnTo>
                  <a:pt x="92" y="57"/>
                </a:lnTo>
                <a:lnTo>
                  <a:pt x="93" y="56"/>
                </a:lnTo>
                <a:lnTo>
                  <a:pt x="93" y="56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5"/>
                </a:lnTo>
                <a:lnTo>
                  <a:pt x="93" y="54"/>
                </a:lnTo>
                <a:lnTo>
                  <a:pt x="92" y="54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1" y="53"/>
                </a:lnTo>
                <a:lnTo>
                  <a:pt x="91" y="53"/>
                </a:lnTo>
                <a:lnTo>
                  <a:pt x="91" y="52"/>
                </a:lnTo>
                <a:lnTo>
                  <a:pt x="91" y="52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0"/>
                </a:lnTo>
                <a:lnTo>
                  <a:pt x="90" y="50"/>
                </a:lnTo>
                <a:lnTo>
                  <a:pt x="89" y="49"/>
                </a:lnTo>
                <a:lnTo>
                  <a:pt x="89" y="49"/>
                </a:lnTo>
                <a:lnTo>
                  <a:pt x="89" y="48"/>
                </a:lnTo>
                <a:lnTo>
                  <a:pt x="89" y="48"/>
                </a:lnTo>
                <a:lnTo>
                  <a:pt x="90" y="48"/>
                </a:lnTo>
                <a:lnTo>
                  <a:pt x="90" y="48"/>
                </a:lnTo>
                <a:lnTo>
                  <a:pt x="91" y="47"/>
                </a:lnTo>
                <a:lnTo>
                  <a:pt x="91" y="47"/>
                </a:lnTo>
                <a:lnTo>
                  <a:pt x="91" y="46"/>
                </a:lnTo>
                <a:lnTo>
                  <a:pt x="92" y="46"/>
                </a:lnTo>
                <a:lnTo>
                  <a:pt x="92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6"/>
                </a:lnTo>
                <a:lnTo>
                  <a:pt x="93" y="45"/>
                </a:lnTo>
                <a:lnTo>
                  <a:pt x="94" y="46"/>
                </a:lnTo>
                <a:lnTo>
                  <a:pt x="94" y="47"/>
                </a:lnTo>
                <a:lnTo>
                  <a:pt x="94" y="47"/>
                </a:lnTo>
                <a:lnTo>
                  <a:pt x="94" y="47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8"/>
                </a:lnTo>
                <a:lnTo>
                  <a:pt x="94" y="49"/>
                </a:lnTo>
                <a:lnTo>
                  <a:pt x="94" y="49"/>
                </a:lnTo>
                <a:lnTo>
                  <a:pt x="95" y="48"/>
                </a:lnTo>
                <a:lnTo>
                  <a:pt x="95" y="48"/>
                </a:lnTo>
                <a:lnTo>
                  <a:pt x="95" y="48"/>
                </a:lnTo>
                <a:lnTo>
                  <a:pt x="96" y="46"/>
                </a:lnTo>
                <a:lnTo>
                  <a:pt x="96" y="45"/>
                </a:lnTo>
                <a:lnTo>
                  <a:pt x="96" y="45"/>
                </a:lnTo>
                <a:lnTo>
                  <a:pt x="97" y="44"/>
                </a:lnTo>
                <a:lnTo>
                  <a:pt x="97" y="44"/>
                </a:lnTo>
                <a:lnTo>
                  <a:pt x="97" y="43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7" y="42"/>
                </a:lnTo>
                <a:lnTo>
                  <a:pt x="97" y="42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7" y="39"/>
                </a:lnTo>
                <a:lnTo>
                  <a:pt x="98" y="39"/>
                </a:lnTo>
                <a:lnTo>
                  <a:pt x="98" y="38"/>
                </a:lnTo>
                <a:lnTo>
                  <a:pt x="98" y="38"/>
                </a:lnTo>
                <a:lnTo>
                  <a:pt x="98" y="37"/>
                </a:lnTo>
                <a:lnTo>
                  <a:pt x="99" y="35"/>
                </a:lnTo>
                <a:lnTo>
                  <a:pt x="99" y="35"/>
                </a:lnTo>
                <a:lnTo>
                  <a:pt x="100" y="35"/>
                </a:lnTo>
                <a:lnTo>
                  <a:pt x="101" y="31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7"/>
                </a:lnTo>
                <a:lnTo>
                  <a:pt x="104" y="28"/>
                </a:lnTo>
                <a:lnTo>
                  <a:pt x="104" y="28"/>
                </a:lnTo>
                <a:lnTo>
                  <a:pt x="104" y="28"/>
                </a:lnTo>
                <a:lnTo>
                  <a:pt x="105" y="27"/>
                </a:lnTo>
                <a:lnTo>
                  <a:pt x="105" y="27"/>
                </a:lnTo>
                <a:lnTo>
                  <a:pt x="105" y="27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5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6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8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7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7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09" y="25"/>
                </a:lnTo>
                <a:lnTo>
                  <a:pt x="110" y="25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3"/>
                </a:lnTo>
                <a:lnTo>
                  <a:pt x="111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3"/>
                </a:lnTo>
                <a:lnTo>
                  <a:pt x="112" y="24"/>
                </a:lnTo>
                <a:lnTo>
                  <a:pt x="111" y="24"/>
                </a:lnTo>
                <a:lnTo>
                  <a:pt x="111" y="25"/>
                </a:lnTo>
                <a:lnTo>
                  <a:pt x="111" y="26"/>
                </a:lnTo>
                <a:lnTo>
                  <a:pt x="111" y="26"/>
                </a:lnTo>
                <a:lnTo>
                  <a:pt x="111" y="27"/>
                </a:lnTo>
                <a:lnTo>
                  <a:pt x="111" y="27"/>
                </a:lnTo>
                <a:lnTo>
                  <a:pt x="111" y="28"/>
                </a:lnTo>
                <a:lnTo>
                  <a:pt x="111" y="28"/>
                </a:lnTo>
                <a:lnTo>
                  <a:pt x="110" y="28"/>
                </a:lnTo>
                <a:lnTo>
                  <a:pt x="110" y="29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1"/>
                </a:lnTo>
                <a:lnTo>
                  <a:pt x="109" y="31"/>
                </a:lnTo>
                <a:lnTo>
                  <a:pt x="109" y="31"/>
                </a:lnTo>
                <a:lnTo>
                  <a:pt x="108" y="32"/>
                </a:lnTo>
                <a:lnTo>
                  <a:pt x="108" y="32"/>
                </a:lnTo>
                <a:lnTo>
                  <a:pt x="107" y="32"/>
                </a:lnTo>
                <a:lnTo>
                  <a:pt x="107" y="33"/>
                </a:lnTo>
                <a:lnTo>
                  <a:pt x="107" y="33"/>
                </a:lnTo>
                <a:lnTo>
                  <a:pt x="107" y="33"/>
                </a:lnTo>
                <a:lnTo>
                  <a:pt x="107" y="34"/>
                </a:lnTo>
                <a:lnTo>
                  <a:pt x="106" y="34"/>
                </a:lnTo>
                <a:lnTo>
                  <a:pt x="106" y="35"/>
                </a:lnTo>
                <a:lnTo>
                  <a:pt x="106" y="35"/>
                </a:lnTo>
                <a:lnTo>
                  <a:pt x="106" y="36"/>
                </a:lnTo>
                <a:lnTo>
                  <a:pt x="105" y="36"/>
                </a:lnTo>
                <a:lnTo>
                  <a:pt x="105" y="37"/>
                </a:lnTo>
                <a:lnTo>
                  <a:pt x="105" y="37"/>
                </a:lnTo>
                <a:lnTo>
                  <a:pt x="105" y="38"/>
                </a:lnTo>
                <a:lnTo>
                  <a:pt x="105" y="39"/>
                </a:lnTo>
                <a:lnTo>
                  <a:pt x="105" y="40"/>
                </a:lnTo>
                <a:lnTo>
                  <a:pt x="104" y="42"/>
                </a:lnTo>
                <a:lnTo>
                  <a:pt x="105" y="42"/>
                </a:lnTo>
                <a:lnTo>
                  <a:pt x="105" y="43"/>
                </a:lnTo>
                <a:lnTo>
                  <a:pt x="105" y="44"/>
                </a:lnTo>
                <a:lnTo>
                  <a:pt x="105" y="44"/>
                </a:lnTo>
                <a:lnTo>
                  <a:pt x="105" y="45"/>
                </a:lnTo>
                <a:lnTo>
                  <a:pt x="105" y="45"/>
                </a:lnTo>
                <a:lnTo>
                  <a:pt x="105" y="47"/>
                </a:lnTo>
                <a:lnTo>
                  <a:pt x="105" y="47"/>
                </a:lnTo>
                <a:lnTo>
                  <a:pt x="106" y="48"/>
                </a:lnTo>
                <a:lnTo>
                  <a:pt x="107" y="50"/>
                </a:lnTo>
                <a:lnTo>
                  <a:pt x="108" y="50"/>
                </a:lnTo>
                <a:lnTo>
                  <a:pt x="108" y="51"/>
                </a:lnTo>
                <a:lnTo>
                  <a:pt x="109" y="51"/>
                </a:lnTo>
                <a:lnTo>
                  <a:pt x="109" y="51"/>
                </a:lnTo>
                <a:lnTo>
                  <a:pt x="109" y="52"/>
                </a:lnTo>
                <a:lnTo>
                  <a:pt x="110" y="55"/>
                </a:lnTo>
                <a:lnTo>
                  <a:pt x="110" y="56"/>
                </a:lnTo>
                <a:lnTo>
                  <a:pt x="111" y="57"/>
                </a:lnTo>
                <a:lnTo>
                  <a:pt x="111" y="58"/>
                </a:lnTo>
                <a:lnTo>
                  <a:pt x="111" y="58"/>
                </a:lnTo>
                <a:lnTo>
                  <a:pt x="113" y="60"/>
                </a:lnTo>
                <a:lnTo>
                  <a:pt x="113" y="60"/>
                </a:lnTo>
                <a:lnTo>
                  <a:pt x="113" y="60"/>
                </a:lnTo>
                <a:lnTo>
                  <a:pt x="114" y="59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1"/>
                </a:lnTo>
                <a:lnTo>
                  <a:pt x="118" y="61"/>
                </a:lnTo>
                <a:lnTo>
                  <a:pt x="118" y="61"/>
                </a:lnTo>
                <a:lnTo>
                  <a:pt x="119" y="61"/>
                </a:lnTo>
                <a:lnTo>
                  <a:pt x="119" y="61"/>
                </a:lnTo>
                <a:lnTo>
                  <a:pt x="120" y="61"/>
                </a:lnTo>
                <a:lnTo>
                  <a:pt x="120" y="61"/>
                </a:lnTo>
                <a:lnTo>
                  <a:pt x="121" y="61"/>
                </a:lnTo>
                <a:lnTo>
                  <a:pt x="122" y="61"/>
                </a:lnTo>
                <a:lnTo>
                  <a:pt x="123" y="61"/>
                </a:lnTo>
                <a:lnTo>
                  <a:pt x="123" y="61"/>
                </a:lnTo>
                <a:lnTo>
                  <a:pt x="124" y="62"/>
                </a:lnTo>
                <a:lnTo>
                  <a:pt x="124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5" y="62"/>
                </a:lnTo>
                <a:lnTo>
                  <a:pt x="126" y="62"/>
                </a:lnTo>
                <a:lnTo>
                  <a:pt x="126" y="62"/>
                </a:lnTo>
                <a:lnTo>
                  <a:pt x="127" y="62"/>
                </a:lnTo>
                <a:lnTo>
                  <a:pt x="127" y="62"/>
                </a:lnTo>
                <a:lnTo>
                  <a:pt x="128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0"/>
                </a:lnTo>
                <a:lnTo>
                  <a:pt x="131" y="60"/>
                </a:lnTo>
                <a:lnTo>
                  <a:pt x="131" y="60"/>
                </a:lnTo>
                <a:lnTo>
                  <a:pt x="132" y="59"/>
                </a:lnTo>
                <a:lnTo>
                  <a:pt x="133" y="58"/>
                </a:lnTo>
                <a:lnTo>
                  <a:pt x="133" y="58"/>
                </a:lnTo>
                <a:lnTo>
                  <a:pt x="134" y="58"/>
                </a:lnTo>
                <a:lnTo>
                  <a:pt x="134" y="57"/>
                </a:lnTo>
                <a:lnTo>
                  <a:pt x="134" y="56"/>
                </a:lnTo>
                <a:lnTo>
                  <a:pt x="135" y="55"/>
                </a:lnTo>
                <a:lnTo>
                  <a:pt x="136" y="55"/>
                </a:lnTo>
                <a:lnTo>
                  <a:pt x="136" y="54"/>
                </a:lnTo>
                <a:lnTo>
                  <a:pt x="136" y="54"/>
                </a:lnTo>
                <a:lnTo>
                  <a:pt x="137" y="53"/>
                </a:lnTo>
                <a:lnTo>
                  <a:pt x="137" y="52"/>
                </a:lnTo>
                <a:lnTo>
                  <a:pt x="138" y="51"/>
                </a:lnTo>
                <a:lnTo>
                  <a:pt x="139" y="51"/>
                </a:lnTo>
                <a:lnTo>
                  <a:pt x="139" y="50"/>
                </a:lnTo>
                <a:lnTo>
                  <a:pt x="139" y="49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0" y="49"/>
                </a:lnTo>
                <a:lnTo>
                  <a:pt x="141" y="49"/>
                </a:lnTo>
                <a:lnTo>
                  <a:pt x="141" y="48"/>
                </a:lnTo>
                <a:lnTo>
                  <a:pt x="143" y="48"/>
                </a:lnTo>
                <a:lnTo>
                  <a:pt x="143" y="48"/>
                </a:lnTo>
                <a:lnTo>
                  <a:pt x="143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6" y="48"/>
                </a:lnTo>
                <a:lnTo>
                  <a:pt x="147" y="48"/>
                </a:lnTo>
                <a:lnTo>
                  <a:pt x="147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8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49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0" y="48"/>
                </a:lnTo>
                <a:lnTo>
                  <a:pt x="151" y="48"/>
                </a:lnTo>
                <a:lnTo>
                  <a:pt x="151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7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8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2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1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7" y="36"/>
                </a:lnTo>
                <a:lnTo>
                  <a:pt x="147" y="36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7" y="35"/>
                </a:lnTo>
                <a:lnTo>
                  <a:pt x="148" y="35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8" y="34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7" y="33"/>
                </a:lnTo>
                <a:lnTo>
                  <a:pt x="148" y="33"/>
                </a:lnTo>
                <a:lnTo>
                  <a:pt x="148" y="32"/>
                </a:lnTo>
                <a:lnTo>
                  <a:pt x="148" y="32"/>
                </a:lnTo>
                <a:lnTo>
                  <a:pt x="148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2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7" y="30"/>
                </a:lnTo>
                <a:lnTo>
                  <a:pt x="146" y="30"/>
                </a:lnTo>
                <a:lnTo>
                  <a:pt x="146" y="30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6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9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8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5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7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6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5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2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1"/>
                </a:lnTo>
                <a:lnTo>
                  <a:pt x="146" y="20"/>
                </a:lnTo>
                <a:lnTo>
                  <a:pt x="146" y="20"/>
                </a:lnTo>
                <a:lnTo>
                  <a:pt x="146" y="19"/>
                </a:lnTo>
                <a:lnTo>
                  <a:pt x="146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9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7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9"/>
                </a:lnTo>
                <a:lnTo>
                  <a:pt x="148" y="19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49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8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6"/>
                </a:lnTo>
                <a:lnTo>
                  <a:pt x="151" y="17"/>
                </a:lnTo>
                <a:lnTo>
                  <a:pt x="152" y="17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2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7"/>
                </a:lnTo>
                <a:lnTo>
                  <a:pt x="153" y="17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3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4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6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4"/>
                </a:lnTo>
                <a:lnTo>
                  <a:pt x="157" y="14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7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6"/>
                </a:lnTo>
                <a:lnTo>
                  <a:pt x="158" y="16"/>
                </a:lnTo>
                <a:lnTo>
                  <a:pt x="158" y="15"/>
                </a:lnTo>
                <a:lnTo>
                  <a:pt x="158" y="16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5"/>
                </a:lnTo>
                <a:lnTo>
                  <a:pt x="158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4"/>
                </a:lnTo>
                <a:lnTo>
                  <a:pt x="159" y="15"/>
                </a:lnTo>
                <a:lnTo>
                  <a:pt x="159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2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3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4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5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7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69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8"/>
                </a:lnTo>
                <a:lnTo>
                  <a:pt x="170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2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3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4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8"/>
                </a:lnTo>
                <a:lnTo>
                  <a:pt x="175" y="19"/>
                </a:lnTo>
                <a:lnTo>
                  <a:pt x="176" y="19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6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7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8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8"/>
                </a:lnTo>
                <a:lnTo>
                  <a:pt x="179" y="19"/>
                </a:lnTo>
                <a:lnTo>
                  <a:pt x="179" y="19"/>
                </a:lnTo>
                <a:lnTo>
                  <a:pt x="179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0" y="19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1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2" y="18"/>
                </a:lnTo>
                <a:lnTo>
                  <a:pt x="183" y="18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3" y="17"/>
                </a:lnTo>
                <a:lnTo>
                  <a:pt x="184" y="18"/>
                </a:lnTo>
                <a:lnTo>
                  <a:pt x="184" y="17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8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4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19"/>
                </a:lnTo>
                <a:lnTo>
                  <a:pt x="185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7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8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0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20"/>
                </a:lnTo>
                <a:lnTo>
                  <a:pt x="192" y="20"/>
                </a:lnTo>
                <a:lnTo>
                  <a:pt x="192" y="20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2"/>
                </a:lnTo>
                <a:lnTo>
                  <a:pt x="192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1"/>
                </a:lnTo>
                <a:lnTo>
                  <a:pt x="193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20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19"/>
                </a:lnTo>
                <a:lnTo>
                  <a:pt x="194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0"/>
                </a:lnTo>
                <a:lnTo>
                  <a:pt x="195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1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96" y="19"/>
                </a:lnTo>
                <a:lnTo>
                  <a:pt x="196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5" y="19"/>
                </a:lnTo>
                <a:lnTo>
                  <a:pt x="194" y="19"/>
                </a:lnTo>
                <a:lnTo>
                  <a:pt x="194" y="19"/>
                </a:lnTo>
                <a:lnTo>
                  <a:pt x="195" y="19"/>
                </a:lnTo>
                <a:lnTo>
                  <a:pt x="195" y="18"/>
                </a:lnTo>
                <a:lnTo>
                  <a:pt x="195" y="18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7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6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7"/>
                </a:lnTo>
                <a:lnTo>
                  <a:pt x="200" y="16"/>
                </a:lnTo>
                <a:lnTo>
                  <a:pt x="200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1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6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2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3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4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5"/>
                </a:lnTo>
                <a:lnTo>
                  <a:pt x="205" y="15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2"/>
                </a:lnTo>
                <a:lnTo>
                  <a:pt x="205" y="11"/>
                </a:lnTo>
                <a:lnTo>
                  <a:pt x="205" y="11"/>
                </a:lnTo>
                <a:lnTo>
                  <a:pt x="205" y="11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10"/>
                </a:lnTo>
                <a:lnTo>
                  <a:pt x="205" y="9"/>
                </a:lnTo>
                <a:lnTo>
                  <a:pt x="205" y="9"/>
                </a:lnTo>
                <a:lnTo>
                  <a:pt x="205" y="9"/>
                </a:lnTo>
                <a:lnTo>
                  <a:pt x="205" y="8"/>
                </a:lnTo>
                <a:lnTo>
                  <a:pt x="204" y="8"/>
                </a:lnTo>
                <a:lnTo>
                  <a:pt x="204" y="8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4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5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6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7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8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7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09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0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1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2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3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4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7"/>
                </a:lnTo>
                <a:lnTo>
                  <a:pt x="215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6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7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6"/>
                </a:lnTo>
                <a:lnTo>
                  <a:pt x="221" y="6"/>
                </a:lnTo>
                <a:lnTo>
                  <a:pt x="221" y="6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5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3" y="0"/>
                </a:lnTo>
                <a:lnTo>
                  <a:pt x="224" y="0"/>
                </a:lnTo>
                <a:lnTo>
                  <a:pt x="224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20">
            <a:extLst>
              <a:ext uri="{FF2B5EF4-FFF2-40B4-BE49-F238E27FC236}">
                <a16:creationId xmlns:a16="http://schemas.microsoft.com/office/drawing/2014/main" id="{D7F2405E-0533-A578-4846-76EC41177780}"/>
              </a:ext>
            </a:extLst>
          </p:cNvPr>
          <p:cNvSpPr>
            <a:spLocks/>
          </p:cNvSpPr>
          <p:nvPr/>
        </p:nvSpPr>
        <p:spPr bwMode="auto">
          <a:xfrm>
            <a:off x="3248112" y="4575210"/>
            <a:ext cx="1028106" cy="1087064"/>
          </a:xfrm>
          <a:custGeom>
            <a:avLst/>
            <a:gdLst>
              <a:gd name="T0" fmla="*/ 335 w 506"/>
              <a:gd name="T1" fmla="*/ 33 h 543"/>
              <a:gd name="T2" fmla="*/ 349 w 506"/>
              <a:gd name="T3" fmla="*/ 43 h 543"/>
              <a:gd name="T4" fmla="*/ 379 w 506"/>
              <a:gd name="T5" fmla="*/ 32 h 543"/>
              <a:gd name="T6" fmla="*/ 390 w 506"/>
              <a:gd name="T7" fmla="*/ 51 h 543"/>
              <a:gd name="T8" fmla="*/ 424 w 506"/>
              <a:gd name="T9" fmla="*/ 67 h 543"/>
              <a:gd name="T10" fmla="*/ 443 w 506"/>
              <a:gd name="T11" fmla="*/ 78 h 543"/>
              <a:gd name="T12" fmla="*/ 464 w 506"/>
              <a:gd name="T13" fmla="*/ 107 h 543"/>
              <a:gd name="T14" fmla="*/ 489 w 506"/>
              <a:gd name="T15" fmla="*/ 94 h 543"/>
              <a:gd name="T16" fmla="*/ 493 w 506"/>
              <a:gd name="T17" fmla="*/ 193 h 543"/>
              <a:gd name="T18" fmla="*/ 494 w 506"/>
              <a:gd name="T19" fmla="*/ 293 h 543"/>
              <a:gd name="T20" fmla="*/ 480 w 506"/>
              <a:gd name="T21" fmla="*/ 318 h 543"/>
              <a:gd name="T22" fmla="*/ 468 w 506"/>
              <a:gd name="T23" fmla="*/ 319 h 543"/>
              <a:gd name="T24" fmla="*/ 456 w 506"/>
              <a:gd name="T25" fmla="*/ 320 h 543"/>
              <a:gd name="T26" fmla="*/ 446 w 506"/>
              <a:gd name="T27" fmla="*/ 326 h 543"/>
              <a:gd name="T28" fmla="*/ 432 w 506"/>
              <a:gd name="T29" fmla="*/ 338 h 543"/>
              <a:gd name="T30" fmla="*/ 417 w 506"/>
              <a:gd name="T31" fmla="*/ 349 h 543"/>
              <a:gd name="T32" fmla="*/ 318 w 506"/>
              <a:gd name="T33" fmla="*/ 369 h 543"/>
              <a:gd name="T34" fmla="*/ 345 w 506"/>
              <a:gd name="T35" fmla="*/ 445 h 543"/>
              <a:gd name="T36" fmla="*/ 353 w 506"/>
              <a:gd name="T37" fmla="*/ 461 h 543"/>
              <a:gd name="T38" fmla="*/ 356 w 506"/>
              <a:gd name="T39" fmla="*/ 488 h 543"/>
              <a:gd name="T40" fmla="*/ 341 w 506"/>
              <a:gd name="T41" fmla="*/ 508 h 543"/>
              <a:gd name="T42" fmla="*/ 323 w 506"/>
              <a:gd name="T43" fmla="*/ 521 h 543"/>
              <a:gd name="T44" fmla="*/ 310 w 506"/>
              <a:gd name="T45" fmla="*/ 534 h 543"/>
              <a:gd name="T46" fmla="*/ 296 w 506"/>
              <a:gd name="T47" fmla="*/ 536 h 543"/>
              <a:gd name="T48" fmla="*/ 283 w 506"/>
              <a:gd name="T49" fmla="*/ 539 h 543"/>
              <a:gd name="T50" fmla="*/ 265 w 506"/>
              <a:gd name="T51" fmla="*/ 536 h 543"/>
              <a:gd name="T52" fmla="*/ 267 w 506"/>
              <a:gd name="T53" fmla="*/ 511 h 543"/>
              <a:gd name="T54" fmla="*/ 237 w 506"/>
              <a:gd name="T55" fmla="*/ 463 h 543"/>
              <a:gd name="T56" fmla="*/ 219 w 506"/>
              <a:gd name="T57" fmla="*/ 427 h 543"/>
              <a:gd name="T58" fmla="*/ 213 w 506"/>
              <a:gd name="T59" fmla="*/ 438 h 543"/>
              <a:gd name="T60" fmla="*/ 203 w 506"/>
              <a:gd name="T61" fmla="*/ 449 h 543"/>
              <a:gd name="T62" fmla="*/ 188 w 506"/>
              <a:gd name="T63" fmla="*/ 457 h 543"/>
              <a:gd name="T64" fmla="*/ 167 w 506"/>
              <a:gd name="T65" fmla="*/ 468 h 543"/>
              <a:gd name="T66" fmla="*/ 137 w 506"/>
              <a:gd name="T67" fmla="*/ 461 h 543"/>
              <a:gd name="T68" fmla="*/ 82 w 506"/>
              <a:gd name="T69" fmla="*/ 472 h 543"/>
              <a:gd name="T70" fmla="*/ 64 w 506"/>
              <a:gd name="T71" fmla="*/ 430 h 543"/>
              <a:gd name="T72" fmla="*/ 44 w 506"/>
              <a:gd name="T73" fmla="*/ 423 h 543"/>
              <a:gd name="T74" fmla="*/ 31 w 506"/>
              <a:gd name="T75" fmla="*/ 407 h 543"/>
              <a:gd name="T76" fmla="*/ 3 w 506"/>
              <a:gd name="T77" fmla="*/ 385 h 543"/>
              <a:gd name="T78" fmla="*/ 28 w 506"/>
              <a:gd name="T79" fmla="*/ 347 h 543"/>
              <a:gd name="T80" fmla="*/ 42 w 506"/>
              <a:gd name="T81" fmla="*/ 312 h 543"/>
              <a:gd name="T82" fmla="*/ 35 w 506"/>
              <a:gd name="T83" fmla="*/ 289 h 543"/>
              <a:gd name="T84" fmla="*/ 35 w 506"/>
              <a:gd name="T85" fmla="*/ 267 h 543"/>
              <a:gd name="T86" fmla="*/ 40 w 506"/>
              <a:gd name="T87" fmla="*/ 247 h 543"/>
              <a:gd name="T88" fmla="*/ 55 w 506"/>
              <a:gd name="T89" fmla="*/ 233 h 543"/>
              <a:gd name="T90" fmla="*/ 62 w 506"/>
              <a:gd name="T91" fmla="*/ 216 h 543"/>
              <a:gd name="T92" fmla="*/ 91 w 506"/>
              <a:gd name="T93" fmla="*/ 206 h 543"/>
              <a:gd name="T94" fmla="*/ 140 w 506"/>
              <a:gd name="T95" fmla="*/ 205 h 543"/>
              <a:gd name="T96" fmla="*/ 158 w 506"/>
              <a:gd name="T97" fmla="*/ 227 h 543"/>
              <a:gd name="T98" fmla="*/ 167 w 506"/>
              <a:gd name="T99" fmla="*/ 248 h 543"/>
              <a:gd name="T100" fmla="*/ 175 w 506"/>
              <a:gd name="T101" fmla="*/ 246 h 543"/>
              <a:gd name="T102" fmla="*/ 208 w 506"/>
              <a:gd name="T103" fmla="*/ 246 h 543"/>
              <a:gd name="T104" fmla="*/ 224 w 506"/>
              <a:gd name="T105" fmla="*/ 230 h 543"/>
              <a:gd name="T106" fmla="*/ 237 w 506"/>
              <a:gd name="T107" fmla="*/ 191 h 543"/>
              <a:gd name="T108" fmla="*/ 236 w 506"/>
              <a:gd name="T109" fmla="*/ 163 h 543"/>
              <a:gd name="T110" fmla="*/ 249 w 506"/>
              <a:gd name="T111" fmla="*/ 142 h 543"/>
              <a:gd name="T112" fmla="*/ 261 w 506"/>
              <a:gd name="T113" fmla="*/ 114 h 543"/>
              <a:gd name="T114" fmla="*/ 273 w 506"/>
              <a:gd name="T115" fmla="*/ 81 h 543"/>
              <a:gd name="T116" fmla="*/ 288 w 506"/>
              <a:gd name="T117" fmla="*/ 62 h 543"/>
              <a:gd name="T118" fmla="*/ 289 w 506"/>
              <a:gd name="T119" fmla="*/ 44 h 543"/>
              <a:gd name="T120" fmla="*/ 281 w 506"/>
              <a:gd name="T121" fmla="*/ 30 h 543"/>
              <a:gd name="T122" fmla="*/ 286 w 506"/>
              <a:gd name="T123" fmla="*/ 15 h 543"/>
              <a:gd name="T124" fmla="*/ 302 w 506"/>
              <a:gd name="T125" fmla="*/ 7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6" h="543">
                <a:moveTo>
                  <a:pt x="308" y="0"/>
                </a:move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0"/>
                </a:lnTo>
                <a:lnTo>
                  <a:pt x="309" y="1"/>
                </a:lnTo>
                <a:lnTo>
                  <a:pt x="310" y="1"/>
                </a:lnTo>
                <a:lnTo>
                  <a:pt x="310" y="1"/>
                </a:lnTo>
                <a:lnTo>
                  <a:pt x="310" y="1"/>
                </a:lnTo>
                <a:lnTo>
                  <a:pt x="311" y="1"/>
                </a:lnTo>
                <a:lnTo>
                  <a:pt x="310" y="2"/>
                </a:lnTo>
                <a:lnTo>
                  <a:pt x="311" y="2"/>
                </a:lnTo>
                <a:lnTo>
                  <a:pt x="311" y="3"/>
                </a:lnTo>
                <a:lnTo>
                  <a:pt x="311" y="3"/>
                </a:lnTo>
                <a:lnTo>
                  <a:pt x="312" y="5"/>
                </a:lnTo>
                <a:lnTo>
                  <a:pt x="313" y="5"/>
                </a:lnTo>
                <a:lnTo>
                  <a:pt x="314" y="6"/>
                </a:lnTo>
                <a:lnTo>
                  <a:pt x="315" y="6"/>
                </a:lnTo>
                <a:lnTo>
                  <a:pt x="315" y="6"/>
                </a:lnTo>
                <a:lnTo>
                  <a:pt x="315" y="6"/>
                </a:lnTo>
                <a:lnTo>
                  <a:pt x="316" y="7"/>
                </a:lnTo>
                <a:lnTo>
                  <a:pt x="317" y="8"/>
                </a:lnTo>
                <a:lnTo>
                  <a:pt x="317" y="9"/>
                </a:lnTo>
                <a:lnTo>
                  <a:pt x="318" y="9"/>
                </a:lnTo>
                <a:lnTo>
                  <a:pt x="318" y="9"/>
                </a:lnTo>
                <a:lnTo>
                  <a:pt x="319" y="9"/>
                </a:lnTo>
                <a:lnTo>
                  <a:pt x="319" y="9"/>
                </a:lnTo>
                <a:lnTo>
                  <a:pt x="319" y="9"/>
                </a:lnTo>
                <a:lnTo>
                  <a:pt x="320" y="9"/>
                </a:lnTo>
                <a:lnTo>
                  <a:pt x="321" y="9"/>
                </a:lnTo>
                <a:lnTo>
                  <a:pt x="321" y="9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2" y="8"/>
                </a:lnTo>
                <a:lnTo>
                  <a:pt x="323" y="7"/>
                </a:lnTo>
                <a:lnTo>
                  <a:pt x="323" y="7"/>
                </a:lnTo>
                <a:lnTo>
                  <a:pt x="324" y="7"/>
                </a:lnTo>
                <a:lnTo>
                  <a:pt x="324" y="7"/>
                </a:lnTo>
                <a:lnTo>
                  <a:pt x="325" y="7"/>
                </a:lnTo>
                <a:lnTo>
                  <a:pt x="325" y="7"/>
                </a:lnTo>
                <a:lnTo>
                  <a:pt x="326" y="7"/>
                </a:lnTo>
                <a:lnTo>
                  <a:pt x="326" y="7"/>
                </a:lnTo>
                <a:lnTo>
                  <a:pt x="326" y="7"/>
                </a:lnTo>
                <a:lnTo>
                  <a:pt x="326" y="8"/>
                </a:lnTo>
                <a:lnTo>
                  <a:pt x="326" y="9"/>
                </a:lnTo>
                <a:lnTo>
                  <a:pt x="327" y="10"/>
                </a:lnTo>
                <a:lnTo>
                  <a:pt x="327" y="10"/>
                </a:lnTo>
                <a:lnTo>
                  <a:pt x="328" y="11"/>
                </a:lnTo>
                <a:lnTo>
                  <a:pt x="328" y="11"/>
                </a:lnTo>
                <a:lnTo>
                  <a:pt x="329" y="11"/>
                </a:lnTo>
                <a:lnTo>
                  <a:pt x="330" y="11"/>
                </a:lnTo>
                <a:lnTo>
                  <a:pt x="330" y="10"/>
                </a:lnTo>
                <a:lnTo>
                  <a:pt x="330" y="12"/>
                </a:lnTo>
                <a:lnTo>
                  <a:pt x="330" y="12"/>
                </a:lnTo>
                <a:lnTo>
                  <a:pt x="330" y="13"/>
                </a:lnTo>
                <a:lnTo>
                  <a:pt x="331" y="14"/>
                </a:lnTo>
                <a:lnTo>
                  <a:pt x="331" y="15"/>
                </a:lnTo>
                <a:lnTo>
                  <a:pt x="331" y="16"/>
                </a:lnTo>
                <a:lnTo>
                  <a:pt x="331" y="16"/>
                </a:lnTo>
                <a:lnTo>
                  <a:pt x="331" y="16"/>
                </a:lnTo>
                <a:lnTo>
                  <a:pt x="331" y="17"/>
                </a:lnTo>
                <a:lnTo>
                  <a:pt x="331" y="18"/>
                </a:lnTo>
                <a:lnTo>
                  <a:pt x="331" y="18"/>
                </a:lnTo>
                <a:lnTo>
                  <a:pt x="331" y="19"/>
                </a:lnTo>
                <a:lnTo>
                  <a:pt x="331" y="19"/>
                </a:lnTo>
                <a:lnTo>
                  <a:pt x="331" y="20"/>
                </a:lnTo>
                <a:lnTo>
                  <a:pt x="331" y="20"/>
                </a:lnTo>
                <a:lnTo>
                  <a:pt x="331" y="21"/>
                </a:lnTo>
                <a:lnTo>
                  <a:pt x="332" y="22"/>
                </a:lnTo>
                <a:lnTo>
                  <a:pt x="332" y="23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5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6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7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29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0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3" y="31"/>
                </a:lnTo>
                <a:lnTo>
                  <a:pt x="334" y="31"/>
                </a:lnTo>
                <a:lnTo>
                  <a:pt x="334" y="31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4" y="32"/>
                </a:lnTo>
                <a:lnTo>
                  <a:pt x="335" y="33"/>
                </a:lnTo>
                <a:lnTo>
                  <a:pt x="335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3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4"/>
                </a:lnTo>
                <a:lnTo>
                  <a:pt x="334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5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6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7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8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39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0"/>
                </a:lnTo>
                <a:lnTo>
                  <a:pt x="335" y="41"/>
                </a:lnTo>
                <a:lnTo>
                  <a:pt x="335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1"/>
                </a:lnTo>
                <a:lnTo>
                  <a:pt x="336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7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0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8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1"/>
                </a:lnTo>
                <a:lnTo>
                  <a:pt x="339" y="40"/>
                </a:lnTo>
                <a:lnTo>
                  <a:pt x="339" y="40"/>
                </a:lnTo>
                <a:lnTo>
                  <a:pt x="339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1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3" y="40"/>
                </a:lnTo>
                <a:lnTo>
                  <a:pt x="344" y="40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4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6" y="41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7" y="42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50" y="44"/>
                </a:lnTo>
                <a:lnTo>
                  <a:pt x="350" y="44"/>
                </a:lnTo>
                <a:lnTo>
                  <a:pt x="350" y="44"/>
                </a:lnTo>
                <a:lnTo>
                  <a:pt x="351" y="44"/>
                </a:lnTo>
                <a:lnTo>
                  <a:pt x="351" y="43"/>
                </a:lnTo>
                <a:lnTo>
                  <a:pt x="353" y="41"/>
                </a:lnTo>
                <a:lnTo>
                  <a:pt x="354" y="41"/>
                </a:lnTo>
                <a:lnTo>
                  <a:pt x="354" y="40"/>
                </a:lnTo>
                <a:lnTo>
                  <a:pt x="355" y="39"/>
                </a:lnTo>
                <a:lnTo>
                  <a:pt x="355" y="39"/>
                </a:lnTo>
                <a:lnTo>
                  <a:pt x="355" y="39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7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7"/>
                </a:lnTo>
                <a:lnTo>
                  <a:pt x="359" y="36"/>
                </a:lnTo>
                <a:lnTo>
                  <a:pt x="359" y="36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4"/>
                </a:lnTo>
                <a:lnTo>
                  <a:pt x="362" y="34"/>
                </a:lnTo>
                <a:lnTo>
                  <a:pt x="362" y="34"/>
                </a:lnTo>
                <a:lnTo>
                  <a:pt x="362" y="34"/>
                </a:lnTo>
                <a:lnTo>
                  <a:pt x="363" y="34"/>
                </a:lnTo>
                <a:lnTo>
                  <a:pt x="363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4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4"/>
                </a:lnTo>
                <a:lnTo>
                  <a:pt x="365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6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3"/>
                </a:lnTo>
                <a:lnTo>
                  <a:pt x="367" y="32"/>
                </a:lnTo>
                <a:lnTo>
                  <a:pt x="367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8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69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0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1" y="32"/>
                </a:lnTo>
                <a:lnTo>
                  <a:pt x="372" y="31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2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2"/>
                </a:lnTo>
                <a:lnTo>
                  <a:pt x="373" y="31"/>
                </a:lnTo>
                <a:lnTo>
                  <a:pt x="374" y="31"/>
                </a:lnTo>
                <a:lnTo>
                  <a:pt x="374" y="31"/>
                </a:lnTo>
                <a:lnTo>
                  <a:pt x="374" y="32"/>
                </a:lnTo>
                <a:lnTo>
                  <a:pt x="374" y="31"/>
                </a:lnTo>
                <a:lnTo>
                  <a:pt x="374" y="32"/>
                </a:lnTo>
                <a:lnTo>
                  <a:pt x="374" y="32"/>
                </a:lnTo>
                <a:lnTo>
                  <a:pt x="374" y="31"/>
                </a:lnTo>
                <a:lnTo>
                  <a:pt x="374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1"/>
                </a:lnTo>
                <a:lnTo>
                  <a:pt x="375" y="30"/>
                </a:lnTo>
                <a:lnTo>
                  <a:pt x="375" y="30"/>
                </a:lnTo>
                <a:lnTo>
                  <a:pt x="376" y="30"/>
                </a:lnTo>
                <a:lnTo>
                  <a:pt x="376" y="30"/>
                </a:lnTo>
                <a:lnTo>
                  <a:pt x="376" y="30"/>
                </a:lnTo>
                <a:lnTo>
                  <a:pt x="377" y="30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7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8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1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79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0" y="32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3"/>
                </a:lnTo>
                <a:lnTo>
                  <a:pt x="381" y="34"/>
                </a:lnTo>
                <a:lnTo>
                  <a:pt x="381" y="34"/>
                </a:lnTo>
                <a:lnTo>
                  <a:pt x="381" y="34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1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2" y="35"/>
                </a:lnTo>
                <a:lnTo>
                  <a:pt x="383" y="35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3" y="36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4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5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7"/>
                </a:lnTo>
                <a:lnTo>
                  <a:pt x="386" y="38"/>
                </a:lnTo>
                <a:lnTo>
                  <a:pt x="386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7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8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8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89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0" y="37"/>
                </a:lnTo>
                <a:lnTo>
                  <a:pt x="391" y="38"/>
                </a:lnTo>
                <a:lnTo>
                  <a:pt x="391" y="39"/>
                </a:lnTo>
                <a:lnTo>
                  <a:pt x="392" y="40"/>
                </a:lnTo>
                <a:lnTo>
                  <a:pt x="392" y="41"/>
                </a:lnTo>
                <a:lnTo>
                  <a:pt x="392" y="41"/>
                </a:lnTo>
                <a:lnTo>
                  <a:pt x="393" y="42"/>
                </a:lnTo>
                <a:lnTo>
                  <a:pt x="393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2"/>
                </a:lnTo>
                <a:lnTo>
                  <a:pt x="392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1" y="43"/>
                </a:lnTo>
                <a:lnTo>
                  <a:pt x="390" y="43"/>
                </a:lnTo>
                <a:lnTo>
                  <a:pt x="390" y="43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90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4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5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9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6"/>
                </a:lnTo>
                <a:lnTo>
                  <a:pt x="388" y="47"/>
                </a:lnTo>
                <a:lnTo>
                  <a:pt x="388" y="47"/>
                </a:lnTo>
                <a:lnTo>
                  <a:pt x="388" y="48"/>
                </a:lnTo>
                <a:lnTo>
                  <a:pt x="388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8"/>
                </a:lnTo>
                <a:lnTo>
                  <a:pt x="389" y="49"/>
                </a:lnTo>
                <a:lnTo>
                  <a:pt x="389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49"/>
                </a:lnTo>
                <a:lnTo>
                  <a:pt x="390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1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2"/>
                </a:lnTo>
                <a:lnTo>
                  <a:pt x="390" y="53"/>
                </a:lnTo>
                <a:lnTo>
                  <a:pt x="390" y="53"/>
                </a:lnTo>
                <a:lnTo>
                  <a:pt x="391" y="53"/>
                </a:lnTo>
                <a:lnTo>
                  <a:pt x="392" y="54"/>
                </a:lnTo>
                <a:lnTo>
                  <a:pt x="394" y="55"/>
                </a:lnTo>
                <a:lnTo>
                  <a:pt x="395" y="56"/>
                </a:lnTo>
                <a:lnTo>
                  <a:pt x="398" y="59"/>
                </a:lnTo>
                <a:lnTo>
                  <a:pt x="398" y="60"/>
                </a:lnTo>
                <a:lnTo>
                  <a:pt x="398" y="62"/>
                </a:lnTo>
                <a:lnTo>
                  <a:pt x="400" y="63"/>
                </a:lnTo>
                <a:lnTo>
                  <a:pt x="400" y="64"/>
                </a:lnTo>
                <a:lnTo>
                  <a:pt x="401" y="65"/>
                </a:lnTo>
                <a:lnTo>
                  <a:pt x="402" y="66"/>
                </a:lnTo>
                <a:lnTo>
                  <a:pt x="402" y="66"/>
                </a:lnTo>
                <a:lnTo>
                  <a:pt x="402" y="65"/>
                </a:lnTo>
                <a:lnTo>
                  <a:pt x="402" y="65"/>
                </a:lnTo>
                <a:lnTo>
                  <a:pt x="402" y="65"/>
                </a:lnTo>
                <a:lnTo>
                  <a:pt x="402" y="66"/>
                </a:lnTo>
                <a:lnTo>
                  <a:pt x="403" y="66"/>
                </a:lnTo>
                <a:lnTo>
                  <a:pt x="403" y="66"/>
                </a:lnTo>
                <a:lnTo>
                  <a:pt x="403" y="65"/>
                </a:lnTo>
                <a:lnTo>
                  <a:pt x="403" y="65"/>
                </a:lnTo>
                <a:lnTo>
                  <a:pt x="403" y="65"/>
                </a:lnTo>
                <a:lnTo>
                  <a:pt x="404" y="65"/>
                </a:lnTo>
                <a:lnTo>
                  <a:pt x="404" y="65"/>
                </a:lnTo>
                <a:lnTo>
                  <a:pt x="404" y="64"/>
                </a:lnTo>
                <a:lnTo>
                  <a:pt x="404" y="64"/>
                </a:lnTo>
                <a:lnTo>
                  <a:pt x="404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5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6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7" y="64"/>
                </a:lnTo>
                <a:lnTo>
                  <a:pt x="408" y="64"/>
                </a:lnTo>
                <a:lnTo>
                  <a:pt x="408" y="64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5"/>
                </a:lnTo>
                <a:lnTo>
                  <a:pt x="409" y="64"/>
                </a:lnTo>
                <a:lnTo>
                  <a:pt x="409" y="64"/>
                </a:lnTo>
                <a:lnTo>
                  <a:pt x="410" y="64"/>
                </a:lnTo>
                <a:lnTo>
                  <a:pt x="410" y="64"/>
                </a:lnTo>
                <a:lnTo>
                  <a:pt x="411" y="64"/>
                </a:lnTo>
                <a:lnTo>
                  <a:pt x="411" y="64"/>
                </a:lnTo>
                <a:lnTo>
                  <a:pt x="411" y="64"/>
                </a:lnTo>
                <a:lnTo>
                  <a:pt x="412" y="64"/>
                </a:lnTo>
                <a:lnTo>
                  <a:pt x="412" y="64"/>
                </a:lnTo>
                <a:lnTo>
                  <a:pt x="412" y="64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3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4" y="63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5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4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6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5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6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5" y="67"/>
                </a:lnTo>
                <a:lnTo>
                  <a:pt x="416" y="67"/>
                </a:lnTo>
                <a:lnTo>
                  <a:pt x="417" y="68"/>
                </a:lnTo>
                <a:lnTo>
                  <a:pt x="418" y="68"/>
                </a:lnTo>
                <a:lnTo>
                  <a:pt x="420" y="67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1" y="68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7"/>
                </a:lnTo>
                <a:lnTo>
                  <a:pt x="422" y="68"/>
                </a:lnTo>
                <a:lnTo>
                  <a:pt x="422" y="68"/>
                </a:lnTo>
                <a:lnTo>
                  <a:pt x="423" y="68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3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4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5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6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8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29" y="67"/>
                </a:lnTo>
                <a:lnTo>
                  <a:pt x="430" y="67"/>
                </a:lnTo>
                <a:lnTo>
                  <a:pt x="430" y="67"/>
                </a:lnTo>
                <a:lnTo>
                  <a:pt x="430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7"/>
                </a:lnTo>
                <a:lnTo>
                  <a:pt x="431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6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2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3" y="65"/>
                </a:lnTo>
                <a:lnTo>
                  <a:pt x="434" y="65"/>
                </a:lnTo>
                <a:lnTo>
                  <a:pt x="434" y="65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4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5"/>
                </a:lnTo>
                <a:lnTo>
                  <a:pt x="436" y="66"/>
                </a:lnTo>
                <a:lnTo>
                  <a:pt x="436" y="66"/>
                </a:lnTo>
                <a:lnTo>
                  <a:pt x="436" y="67"/>
                </a:lnTo>
                <a:lnTo>
                  <a:pt x="436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7" y="67"/>
                </a:lnTo>
                <a:lnTo>
                  <a:pt x="438" y="67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8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69"/>
                </a:lnTo>
                <a:lnTo>
                  <a:pt x="438" y="70"/>
                </a:lnTo>
                <a:lnTo>
                  <a:pt x="438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39" y="70"/>
                </a:lnTo>
                <a:lnTo>
                  <a:pt x="440" y="70"/>
                </a:lnTo>
                <a:lnTo>
                  <a:pt x="440" y="70"/>
                </a:lnTo>
                <a:lnTo>
                  <a:pt x="440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0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1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1"/>
                </a:lnTo>
                <a:lnTo>
                  <a:pt x="442" y="72"/>
                </a:lnTo>
                <a:lnTo>
                  <a:pt x="442" y="72"/>
                </a:lnTo>
                <a:lnTo>
                  <a:pt x="442" y="72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3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4"/>
                </a:lnTo>
                <a:lnTo>
                  <a:pt x="442" y="75"/>
                </a:lnTo>
                <a:lnTo>
                  <a:pt x="442" y="75"/>
                </a:lnTo>
                <a:lnTo>
                  <a:pt x="442" y="76"/>
                </a:lnTo>
                <a:lnTo>
                  <a:pt x="442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6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7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8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3" y="80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1"/>
                </a:lnTo>
                <a:lnTo>
                  <a:pt x="442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2"/>
                </a:lnTo>
                <a:lnTo>
                  <a:pt x="444" y="82"/>
                </a:lnTo>
                <a:lnTo>
                  <a:pt x="444" y="81"/>
                </a:lnTo>
                <a:lnTo>
                  <a:pt x="444" y="81"/>
                </a:lnTo>
                <a:lnTo>
                  <a:pt x="444" y="81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7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5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6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7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6" y="88"/>
                </a:lnTo>
                <a:lnTo>
                  <a:pt x="447" y="88"/>
                </a:lnTo>
                <a:lnTo>
                  <a:pt x="447" y="88"/>
                </a:lnTo>
                <a:lnTo>
                  <a:pt x="447" y="88"/>
                </a:lnTo>
                <a:lnTo>
                  <a:pt x="448" y="88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89"/>
                </a:lnTo>
                <a:lnTo>
                  <a:pt x="448" y="90"/>
                </a:lnTo>
                <a:lnTo>
                  <a:pt x="448" y="90"/>
                </a:lnTo>
                <a:lnTo>
                  <a:pt x="447" y="90"/>
                </a:lnTo>
                <a:lnTo>
                  <a:pt x="447" y="90"/>
                </a:lnTo>
                <a:lnTo>
                  <a:pt x="448" y="90"/>
                </a:lnTo>
                <a:lnTo>
                  <a:pt x="448" y="91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0" y="93"/>
                </a:lnTo>
                <a:lnTo>
                  <a:pt x="450" y="93"/>
                </a:lnTo>
                <a:lnTo>
                  <a:pt x="451" y="94"/>
                </a:lnTo>
                <a:lnTo>
                  <a:pt x="451" y="94"/>
                </a:lnTo>
                <a:lnTo>
                  <a:pt x="452" y="94"/>
                </a:lnTo>
                <a:lnTo>
                  <a:pt x="452" y="94"/>
                </a:lnTo>
                <a:lnTo>
                  <a:pt x="453" y="94"/>
                </a:lnTo>
                <a:lnTo>
                  <a:pt x="453" y="94"/>
                </a:lnTo>
                <a:lnTo>
                  <a:pt x="453" y="95"/>
                </a:lnTo>
                <a:lnTo>
                  <a:pt x="453" y="95"/>
                </a:lnTo>
                <a:lnTo>
                  <a:pt x="453" y="96"/>
                </a:lnTo>
                <a:lnTo>
                  <a:pt x="453" y="97"/>
                </a:lnTo>
                <a:lnTo>
                  <a:pt x="453" y="97"/>
                </a:lnTo>
                <a:lnTo>
                  <a:pt x="453" y="98"/>
                </a:lnTo>
                <a:lnTo>
                  <a:pt x="453" y="99"/>
                </a:lnTo>
                <a:lnTo>
                  <a:pt x="453" y="99"/>
                </a:lnTo>
                <a:lnTo>
                  <a:pt x="454" y="99"/>
                </a:lnTo>
                <a:lnTo>
                  <a:pt x="454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99"/>
                </a:lnTo>
                <a:lnTo>
                  <a:pt x="455" y="100"/>
                </a:lnTo>
                <a:lnTo>
                  <a:pt x="455" y="100"/>
                </a:lnTo>
                <a:lnTo>
                  <a:pt x="455" y="101"/>
                </a:lnTo>
                <a:lnTo>
                  <a:pt x="455" y="101"/>
                </a:lnTo>
                <a:lnTo>
                  <a:pt x="456" y="101"/>
                </a:lnTo>
                <a:lnTo>
                  <a:pt x="456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8" y="101"/>
                </a:lnTo>
                <a:lnTo>
                  <a:pt x="458" y="102"/>
                </a:lnTo>
                <a:lnTo>
                  <a:pt x="458" y="102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59" y="103"/>
                </a:lnTo>
                <a:lnTo>
                  <a:pt x="460" y="104"/>
                </a:lnTo>
                <a:lnTo>
                  <a:pt x="460" y="104"/>
                </a:lnTo>
                <a:lnTo>
                  <a:pt x="461" y="103"/>
                </a:lnTo>
                <a:lnTo>
                  <a:pt x="461" y="103"/>
                </a:lnTo>
                <a:lnTo>
                  <a:pt x="462" y="103"/>
                </a:lnTo>
                <a:lnTo>
                  <a:pt x="462" y="104"/>
                </a:lnTo>
                <a:lnTo>
                  <a:pt x="462" y="104"/>
                </a:lnTo>
                <a:lnTo>
                  <a:pt x="462" y="105"/>
                </a:lnTo>
                <a:lnTo>
                  <a:pt x="462" y="106"/>
                </a:lnTo>
                <a:lnTo>
                  <a:pt x="463" y="106"/>
                </a:lnTo>
                <a:lnTo>
                  <a:pt x="463" y="106"/>
                </a:lnTo>
                <a:lnTo>
                  <a:pt x="463" y="107"/>
                </a:lnTo>
                <a:lnTo>
                  <a:pt x="463" y="107"/>
                </a:lnTo>
                <a:lnTo>
                  <a:pt x="464" y="107"/>
                </a:lnTo>
                <a:lnTo>
                  <a:pt x="464" y="107"/>
                </a:lnTo>
                <a:lnTo>
                  <a:pt x="464" y="106"/>
                </a:lnTo>
                <a:lnTo>
                  <a:pt x="464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5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6"/>
                </a:lnTo>
                <a:lnTo>
                  <a:pt x="466" y="105"/>
                </a:lnTo>
                <a:lnTo>
                  <a:pt x="466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7" y="105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8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7"/>
                </a:lnTo>
                <a:lnTo>
                  <a:pt x="469" y="107"/>
                </a:lnTo>
                <a:lnTo>
                  <a:pt x="469" y="107"/>
                </a:lnTo>
                <a:lnTo>
                  <a:pt x="470" y="107"/>
                </a:lnTo>
                <a:lnTo>
                  <a:pt x="470" y="107"/>
                </a:lnTo>
                <a:lnTo>
                  <a:pt x="470" y="107"/>
                </a:lnTo>
                <a:lnTo>
                  <a:pt x="471" y="108"/>
                </a:lnTo>
                <a:lnTo>
                  <a:pt x="471" y="107"/>
                </a:lnTo>
                <a:lnTo>
                  <a:pt x="471" y="107"/>
                </a:lnTo>
                <a:lnTo>
                  <a:pt x="471" y="106"/>
                </a:lnTo>
                <a:lnTo>
                  <a:pt x="471" y="106"/>
                </a:lnTo>
                <a:lnTo>
                  <a:pt x="471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2" y="106"/>
                </a:lnTo>
                <a:lnTo>
                  <a:pt x="473" y="105"/>
                </a:lnTo>
                <a:lnTo>
                  <a:pt x="473" y="106"/>
                </a:lnTo>
                <a:lnTo>
                  <a:pt x="473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6" y="106"/>
                </a:lnTo>
                <a:lnTo>
                  <a:pt x="476" y="106"/>
                </a:lnTo>
                <a:lnTo>
                  <a:pt x="477" y="106"/>
                </a:lnTo>
                <a:lnTo>
                  <a:pt x="477" y="105"/>
                </a:lnTo>
                <a:lnTo>
                  <a:pt x="477" y="105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9" y="107"/>
                </a:lnTo>
                <a:lnTo>
                  <a:pt x="479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0" y="107"/>
                </a:lnTo>
                <a:lnTo>
                  <a:pt x="481" y="107"/>
                </a:lnTo>
                <a:lnTo>
                  <a:pt x="481" y="107"/>
                </a:lnTo>
                <a:lnTo>
                  <a:pt x="482" y="107"/>
                </a:lnTo>
                <a:lnTo>
                  <a:pt x="482" y="107"/>
                </a:lnTo>
                <a:lnTo>
                  <a:pt x="482" y="106"/>
                </a:lnTo>
                <a:lnTo>
                  <a:pt x="482" y="106"/>
                </a:lnTo>
                <a:lnTo>
                  <a:pt x="483" y="106"/>
                </a:lnTo>
                <a:lnTo>
                  <a:pt x="483" y="107"/>
                </a:lnTo>
                <a:lnTo>
                  <a:pt x="483" y="107"/>
                </a:lnTo>
                <a:lnTo>
                  <a:pt x="483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4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7"/>
                </a:lnTo>
                <a:lnTo>
                  <a:pt x="485" y="106"/>
                </a:lnTo>
                <a:lnTo>
                  <a:pt x="485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6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5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4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6" y="103"/>
                </a:lnTo>
                <a:lnTo>
                  <a:pt x="487" y="103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2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1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7" y="100"/>
                </a:lnTo>
                <a:lnTo>
                  <a:pt x="486" y="100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6" y="99"/>
                </a:lnTo>
                <a:lnTo>
                  <a:pt x="485" y="97"/>
                </a:lnTo>
                <a:lnTo>
                  <a:pt x="484" y="95"/>
                </a:lnTo>
                <a:lnTo>
                  <a:pt x="488" y="94"/>
                </a:lnTo>
                <a:lnTo>
                  <a:pt x="489" y="94"/>
                </a:lnTo>
                <a:lnTo>
                  <a:pt x="492" y="94"/>
                </a:lnTo>
                <a:lnTo>
                  <a:pt x="493" y="93"/>
                </a:lnTo>
                <a:lnTo>
                  <a:pt x="496" y="92"/>
                </a:lnTo>
                <a:lnTo>
                  <a:pt x="498" y="91"/>
                </a:lnTo>
                <a:lnTo>
                  <a:pt x="499" y="94"/>
                </a:lnTo>
                <a:lnTo>
                  <a:pt x="499" y="95"/>
                </a:lnTo>
                <a:lnTo>
                  <a:pt x="499" y="96"/>
                </a:lnTo>
                <a:lnTo>
                  <a:pt x="500" y="97"/>
                </a:lnTo>
                <a:lnTo>
                  <a:pt x="500" y="98"/>
                </a:lnTo>
                <a:lnTo>
                  <a:pt x="500" y="99"/>
                </a:lnTo>
                <a:lnTo>
                  <a:pt x="500" y="100"/>
                </a:lnTo>
                <a:lnTo>
                  <a:pt x="500" y="100"/>
                </a:lnTo>
                <a:lnTo>
                  <a:pt x="500" y="102"/>
                </a:lnTo>
                <a:lnTo>
                  <a:pt x="500" y="103"/>
                </a:lnTo>
                <a:lnTo>
                  <a:pt x="500" y="103"/>
                </a:lnTo>
                <a:lnTo>
                  <a:pt x="500" y="104"/>
                </a:lnTo>
                <a:lnTo>
                  <a:pt x="501" y="106"/>
                </a:lnTo>
                <a:lnTo>
                  <a:pt x="501" y="108"/>
                </a:lnTo>
                <a:lnTo>
                  <a:pt x="501" y="109"/>
                </a:lnTo>
                <a:lnTo>
                  <a:pt x="501" y="111"/>
                </a:lnTo>
                <a:lnTo>
                  <a:pt x="501" y="112"/>
                </a:lnTo>
                <a:lnTo>
                  <a:pt x="501" y="112"/>
                </a:lnTo>
                <a:lnTo>
                  <a:pt x="501" y="112"/>
                </a:lnTo>
                <a:lnTo>
                  <a:pt x="501" y="113"/>
                </a:lnTo>
                <a:lnTo>
                  <a:pt x="501" y="113"/>
                </a:lnTo>
                <a:lnTo>
                  <a:pt x="502" y="114"/>
                </a:lnTo>
                <a:lnTo>
                  <a:pt x="502" y="117"/>
                </a:lnTo>
                <a:lnTo>
                  <a:pt x="502" y="117"/>
                </a:lnTo>
                <a:lnTo>
                  <a:pt x="503" y="117"/>
                </a:lnTo>
                <a:lnTo>
                  <a:pt x="503" y="117"/>
                </a:lnTo>
                <a:lnTo>
                  <a:pt x="503" y="118"/>
                </a:lnTo>
                <a:lnTo>
                  <a:pt x="503" y="119"/>
                </a:lnTo>
                <a:lnTo>
                  <a:pt x="503" y="119"/>
                </a:lnTo>
                <a:lnTo>
                  <a:pt x="504" y="121"/>
                </a:lnTo>
                <a:lnTo>
                  <a:pt x="504" y="122"/>
                </a:lnTo>
                <a:lnTo>
                  <a:pt x="505" y="124"/>
                </a:lnTo>
                <a:lnTo>
                  <a:pt x="505" y="124"/>
                </a:lnTo>
                <a:lnTo>
                  <a:pt x="505" y="125"/>
                </a:lnTo>
                <a:lnTo>
                  <a:pt x="505" y="125"/>
                </a:lnTo>
                <a:lnTo>
                  <a:pt x="506" y="125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6"/>
                </a:lnTo>
                <a:lnTo>
                  <a:pt x="506" y="127"/>
                </a:lnTo>
                <a:lnTo>
                  <a:pt x="506" y="127"/>
                </a:lnTo>
                <a:lnTo>
                  <a:pt x="506" y="129"/>
                </a:lnTo>
                <a:lnTo>
                  <a:pt x="506" y="129"/>
                </a:lnTo>
                <a:lnTo>
                  <a:pt x="506" y="132"/>
                </a:lnTo>
                <a:lnTo>
                  <a:pt x="506" y="132"/>
                </a:lnTo>
                <a:lnTo>
                  <a:pt x="506" y="136"/>
                </a:lnTo>
                <a:lnTo>
                  <a:pt x="506" y="136"/>
                </a:lnTo>
                <a:lnTo>
                  <a:pt x="506" y="137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6" y="138"/>
                </a:lnTo>
                <a:lnTo>
                  <a:pt x="505" y="140"/>
                </a:lnTo>
                <a:lnTo>
                  <a:pt x="505" y="140"/>
                </a:lnTo>
                <a:lnTo>
                  <a:pt x="505" y="141"/>
                </a:lnTo>
                <a:lnTo>
                  <a:pt x="505" y="142"/>
                </a:lnTo>
                <a:lnTo>
                  <a:pt x="505" y="142"/>
                </a:lnTo>
                <a:lnTo>
                  <a:pt x="504" y="142"/>
                </a:lnTo>
                <a:lnTo>
                  <a:pt x="503" y="143"/>
                </a:lnTo>
                <a:lnTo>
                  <a:pt x="502" y="143"/>
                </a:lnTo>
                <a:lnTo>
                  <a:pt x="500" y="144"/>
                </a:lnTo>
                <a:lnTo>
                  <a:pt x="500" y="144"/>
                </a:lnTo>
                <a:lnTo>
                  <a:pt x="499" y="145"/>
                </a:lnTo>
                <a:lnTo>
                  <a:pt x="499" y="145"/>
                </a:lnTo>
                <a:lnTo>
                  <a:pt x="497" y="146"/>
                </a:lnTo>
                <a:lnTo>
                  <a:pt x="497" y="147"/>
                </a:lnTo>
                <a:lnTo>
                  <a:pt x="496" y="148"/>
                </a:lnTo>
                <a:lnTo>
                  <a:pt x="495" y="149"/>
                </a:lnTo>
                <a:lnTo>
                  <a:pt x="495" y="149"/>
                </a:lnTo>
                <a:lnTo>
                  <a:pt x="495" y="150"/>
                </a:lnTo>
                <a:lnTo>
                  <a:pt x="495" y="151"/>
                </a:lnTo>
                <a:lnTo>
                  <a:pt x="495" y="153"/>
                </a:lnTo>
                <a:lnTo>
                  <a:pt x="495" y="156"/>
                </a:lnTo>
                <a:lnTo>
                  <a:pt x="495" y="157"/>
                </a:lnTo>
                <a:lnTo>
                  <a:pt x="495" y="158"/>
                </a:lnTo>
                <a:lnTo>
                  <a:pt x="495" y="158"/>
                </a:lnTo>
                <a:lnTo>
                  <a:pt x="495" y="160"/>
                </a:lnTo>
                <a:lnTo>
                  <a:pt x="495" y="160"/>
                </a:lnTo>
                <a:lnTo>
                  <a:pt x="495" y="160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2"/>
                </a:lnTo>
                <a:lnTo>
                  <a:pt x="494" y="162"/>
                </a:lnTo>
                <a:lnTo>
                  <a:pt x="494" y="162"/>
                </a:lnTo>
                <a:lnTo>
                  <a:pt x="494" y="163"/>
                </a:lnTo>
                <a:lnTo>
                  <a:pt x="494" y="163"/>
                </a:lnTo>
                <a:lnTo>
                  <a:pt x="494" y="164"/>
                </a:lnTo>
                <a:lnTo>
                  <a:pt x="494" y="164"/>
                </a:lnTo>
                <a:lnTo>
                  <a:pt x="494" y="165"/>
                </a:lnTo>
                <a:lnTo>
                  <a:pt x="494" y="165"/>
                </a:lnTo>
                <a:lnTo>
                  <a:pt x="494" y="166"/>
                </a:lnTo>
                <a:lnTo>
                  <a:pt x="494" y="167"/>
                </a:lnTo>
                <a:lnTo>
                  <a:pt x="494" y="167"/>
                </a:lnTo>
                <a:lnTo>
                  <a:pt x="494" y="168"/>
                </a:lnTo>
                <a:lnTo>
                  <a:pt x="494" y="169"/>
                </a:lnTo>
                <a:lnTo>
                  <a:pt x="494" y="170"/>
                </a:lnTo>
                <a:lnTo>
                  <a:pt x="494" y="170"/>
                </a:lnTo>
                <a:lnTo>
                  <a:pt x="495" y="170"/>
                </a:lnTo>
                <a:lnTo>
                  <a:pt x="495" y="171"/>
                </a:lnTo>
                <a:lnTo>
                  <a:pt x="495" y="171"/>
                </a:lnTo>
                <a:lnTo>
                  <a:pt x="495" y="172"/>
                </a:lnTo>
                <a:lnTo>
                  <a:pt x="495" y="173"/>
                </a:lnTo>
                <a:lnTo>
                  <a:pt x="496" y="174"/>
                </a:lnTo>
                <a:lnTo>
                  <a:pt x="496" y="175"/>
                </a:lnTo>
                <a:lnTo>
                  <a:pt x="496" y="175"/>
                </a:lnTo>
                <a:lnTo>
                  <a:pt x="496" y="176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7" y="177"/>
                </a:lnTo>
                <a:lnTo>
                  <a:pt x="498" y="178"/>
                </a:lnTo>
                <a:lnTo>
                  <a:pt x="498" y="179"/>
                </a:lnTo>
                <a:lnTo>
                  <a:pt x="498" y="179"/>
                </a:lnTo>
                <a:lnTo>
                  <a:pt x="498" y="179"/>
                </a:lnTo>
                <a:lnTo>
                  <a:pt x="498" y="181"/>
                </a:lnTo>
                <a:lnTo>
                  <a:pt x="498" y="181"/>
                </a:lnTo>
                <a:lnTo>
                  <a:pt x="498" y="183"/>
                </a:lnTo>
                <a:lnTo>
                  <a:pt x="498" y="183"/>
                </a:lnTo>
                <a:lnTo>
                  <a:pt x="498" y="185"/>
                </a:lnTo>
                <a:lnTo>
                  <a:pt x="498" y="185"/>
                </a:lnTo>
                <a:lnTo>
                  <a:pt x="498" y="187"/>
                </a:lnTo>
                <a:lnTo>
                  <a:pt x="497" y="187"/>
                </a:lnTo>
                <a:lnTo>
                  <a:pt x="497" y="188"/>
                </a:lnTo>
                <a:lnTo>
                  <a:pt x="497" y="189"/>
                </a:lnTo>
                <a:lnTo>
                  <a:pt x="496" y="190"/>
                </a:lnTo>
                <a:lnTo>
                  <a:pt x="496" y="191"/>
                </a:lnTo>
                <a:lnTo>
                  <a:pt x="495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2"/>
                </a:lnTo>
                <a:lnTo>
                  <a:pt x="494" y="193"/>
                </a:lnTo>
                <a:lnTo>
                  <a:pt x="494" y="193"/>
                </a:lnTo>
                <a:lnTo>
                  <a:pt x="493" y="193"/>
                </a:lnTo>
                <a:lnTo>
                  <a:pt x="493" y="194"/>
                </a:lnTo>
                <a:lnTo>
                  <a:pt x="491" y="195"/>
                </a:lnTo>
                <a:lnTo>
                  <a:pt x="491" y="195"/>
                </a:lnTo>
                <a:lnTo>
                  <a:pt x="490" y="195"/>
                </a:lnTo>
                <a:lnTo>
                  <a:pt x="489" y="196"/>
                </a:lnTo>
                <a:lnTo>
                  <a:pt x="488" y="196"/>
                </a:lnTo>
                <a:lnTo>
                  <a:pt x="487" y="197"/>
                </a:lnTo>
                <a:lnTo>
                  <a:pt x="487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199"/>
                </a:lnTo>
                <a:lnTo>
                  <a:pt x="485" y="200"/>
                </a:lnTo>
                <a:lnTo>
                  <a:pt x="486" y="201"/>
                </a:lnTo>
                <a:lnTo>
                  <a:pt x="486" y="202"/>
                </a:lnTo>
                <a:lnTo>
                  <a:pt x="486" y="203"/>
                </a:lnTo>
                <a:lnTo>
                  <a:pt x="486" y="203"/>
                </a:lnTo>
                <a:lnTo>
                  <a:pt x="486" y="204"/>
                </a:lnTo>
                <a:lnTo>
                  <a:pt x="486" y="205"/>
                </a:lnTo>
                <a:lnTo>
                  <a:pt x="486" y="206"/>
                </a:lnTo>
                <a:lnTo>
                  <a:pt x="486" y="207"/>
                </a:lnTo>
                <a:lnTo>
                  <a:pt x="485" y="207"/>
                </a:lnTo>
                <a:lnTo>
                  <a:pt x="483" y="208"/>
                </a:lnTo>
                <a:lnTo>
                  <a:pt x="483" y="208"/>
                </a:lnTo>
                <a:lnTo>
                  <a:pt x="482" y="208"/>
                </a:lnTo>
                <a:lnTo>
                  <a:pt x="482" y="208"/>
                </a:lnTo>
                <a:lnTo>
                  <a:pt x="481" y="211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3"/>
                </a:lnTo>
                <a:lnTo>
                  <a:pt x="480" y="214"/>
                </a:lnTo>
                <a:lnTo>
                  <a:pt x="479" y="218"/>
                </a:lnTo>
                <a:lnTo>
                  <a:pt x="479" y="218"/>
                </a:lnTo>
                <a:lnTo>
                  <a:pt x="478" y="218"/>
                </a:lnTo>
                <a:lnTo>
                  <a:pt x="478" y="220"/>
                </a:lnTo>
                <a:lnTo>
                  <a:pt x="477" y="222"/>
                </a:lnTo>
                <a:lnTo>
                  <a:pt x="477" y="223"/>
                </a:lnTo>
                <a:lnTo>
                  <a:pt x="477" y="223"/>
                </a:lnTo>
                <a:lnTo>
                  <a:pt x="477" y="224"/>
                </a:lnTo>
                <a:lnTo>
                  <a:pt x="477" y="227"/>
                </a:lnTo>
                <a:lnTo>
                  <a:pt x="478" y="230"/>
                </a:lnTo>
                <a:lnTo>
                  <a:pt x="478" y="230"/>
                </a:lnTo>
                <a:lnTo>
                  <a:pt x="479" y="231"/>
                </a:lnTo>
                <a:lnTo>
                  <a:pt x="480" y="233"/>
                </a:lnTo>
                <a:lnTo>
                  <a:pt x="481" y="234"/>
                </a:lnTo>
                <a:lnTo>
                  <a:pt x="481" y="234"/>
                </a:lnTo>
                <a:lnTo>
                  <a:pt x="482" y="235"/>
                </a:lnTo>
                <a:lnTo>
                  <a:pt x="483" y="236"/>
                </a:lnTo>
                <a:lnTo>
                  <a:pt x="483" y="237"/>
                </a:lnTo>
                <a:lnTo>
                  <a:pt x="484" y="238"/>
                </a:lnTo>
                <a:lnTo>
                  <a:pt x="484" y="238"/>
                </a:lnTo>
                <a:lnTo>
                  <a:pt x="484" y="238"/>
                </a:lnTo>
                <a:lnTo>
                  <a:pt x="484" y="239"/>
                </a:lnTo>
                <a:lnTo>
                  <a:pt x="484" y="240"/>
                </a:lnTo>
                <a:lnTo>
                  <a:pt x="484" y="240"/>
                </a:lnTo>
                <a:lnTo>
                  <a:pt x="484" y="241"/>
                </a:lnTo>
                <a:lnTo>
                  <a:pt x="484" y="243"/>
                </a:lnTo>
                <a:lnTo>
                  <a:pt x="484" y="243"/>
                </a:lnTo>
                <a:lnTo>
                  <a:pt x="483" y="244"/>
                </a:lnTo>
                <a:lnTo>
                  <a:pt x="482" y="246"/>
                </a:lnTo>
                <a:lnTo>
                  <a:pt x="482" y="247"/>
                </a:lnTo>
                <a:lnTo>
                  <a:pt x="482" y="247"/>
                </a:lnTo>
                <a:lnTo>
                  <a:pt x="481" y="247"/>
                </a:lnTo>
                <a:lnTo>
                  <a:pt x="481" y="248"/>
                </a:lnTo>
                <a:lnTo>
                  <a:pt x="480" y="249"/>
                </a:lnTo>
                <a:lnTo>
                  <a:pt x="480" y="249"/>
                </a:lnTo>
                <a:lnTo>
                  <a:pt x="480" y="250"/>
                </a:lnTo>
                <a:lnTo>
                  <a:pt x="479" y="250"/>
                </a:lnTo>
                <a:lnTo>
                  <a:pt x="478" y="251"/>
                </a:lnTo>
                <a:lnTo>
                  <a:pt x="478" y="252"/>
                </a:lnTo>
                <a:lnTo>
                  <a:pt x="477" y="252"/>
                </a:lnTo>
                <a:lnTo>
                  <a:pt x="477" y="254"/>
                </a:lnTo>
                <a:lnTo>
                  <a:pt x="476" y="254"/>
                </a:lnTo>
                <a:lnTo>
                  <a:pt x="476" y="255"/>
                </a:lnTo>
                <a:lnTo>
                  <a:pt x="476" y="255"/>
                </a:lnTo>
                <a:lnTo>
                  <a:pt x="475" y="256"/>
                </a:lnTo>
                <a:lnTo>
                  <a:pt x="475" y="257"/>
                </a:lnTo>
                <a:lnTo>
                  <a:pt x="475" y="258"/>
                </a:lnTo>
                <a:lnTo>
                  <a:pt x="475" y="259"/>
                </a:lnTo>
                <a:lnTo>
                  <a:pt x="475" y="259"/>
                </a:lnTo>
                <a:lnTo>
                  <a:pt x="475" y="261"/>
                </a:lnTo>
                <a:lnTo>
                  <a:pt x="475" y="261"/>
                </a:lnTo>
                <a:lnTo>
                  <a:pt x="476" y="262"/>
                </a:lnTo>
                <a:lnTo>
                  <a:pt x="476" y="262"/>
                </a:lnTo>
                <a:lnTo>
                  <a:pt x="476" y="262"/>
                </a:lnTo>
                <a:lnTo>
                  <a:pt x="477" y="264"/>
                </a:lnTo>
                <a:lnTo>
                  <a:pt x="477" y="264"/>
                </a:lnTo>
                <a:lnTo>
                  <a:pt x="477" y="264"/>
                </a:lnTo>
                <a:lnTo>
                  <a:pt x="478" y="265"/>
                </a:lnTo>
                <a:lnTo>
                  <a:pt x="478" y="265"/>
                </a:lnTo>
                <a:lnTo>
                  <a:pt x="479" y="265"/>
                </a:lnTo>
                <a:lnTo>
                  <a:pt x="479" y="265"/>
                </a:lnTo>
                <a:lnTo>
                  <a:pt x="479" y="266"/>
                </a:lnTo>
                <a:lnTo>
                  <a:pt x="480" y="266"/>
                </a:lnTo>
                <a:lnTo>
                  <a:pt x="481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7"/>
                </a:lnTo>
                <a:lnTo>
                  <a:pt x="482" y="268"/>
                </a:lnTo>
                <a:lnTo>
                  <a:pt x="482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8"/>
                </a:lnTo>
                <a:lnTo>
                  <a:pt x="483" y="269"/>
                </a:lnTo>
                <a:lnTo>
                  <a:pt x="484" y="269"/>
                </a:lnTo>
                <a:lnTo>
                  <a:pt x="484" y="270"/>
                </a:lnTo>
                <a:lnTo>
                  <a:pt x="484" y="270"/>
                </a:lnTo>
                <a:lnTo>
                  <a:pt x="484" y="270"/>
                </a:lnTo>
                <a:lnTo>
                  <a:pt x="485" y="271"/>
                </a:lnTo>
                <a:lnTo>
                  <a:pt x="486" y="271"/>
                </a:lnTo>
                <a:lnTo>
                  <a:pt x="487" y="271"/>
                </a:lnTo>
                <a:lnTo>
                  <a:pt x="487" y="271"/>
                </a:lnTo>
                <a:lnTo>
                  <a:pt x="488" y="272"/>
                </a:lnTo>
                <a:lnTo>
                  <a:pt x="489" y="272"/>
                </a:lnTo>
                <a:lnTo>
                  <a:pt x="489" y="273"/>
                </a:lnTo>
                <a:lnTo>
                  <a:pt x="490" y="273"/>
                </a:lnTo>
                <a:lnTo>
                  <a:pt x="490" y="274"/>
                </a:lnTo>
                <a:lnTo>
                  <a:pt x="490" y="275"/>
                </a:lnTo>
                <a:lnTo>
                  <a:pt x="490" y="276"/>
                </a:lnTo>
                <a:lnTo>
                  <a:pt x="490" y="276"/>
                </a:lnTo>
                <a:lnTo>
                  <a:pt x="489" y="278"/>
                </a:lnTo>
                <a:lnTo>
                  <a:pt x="489" y="278"/>
                </a:lnTo>
                <a:lnTo>
                  <a:pt x="489" y="278"/>
                </a:lnTo>
                <a:lnTo>
                  <a:pt x="489" y="280"/>
                </a:lnTo>
                <a:lnTo>
                  <a:pt x="488" y="281"/>
                </a:lnTo>
                <a:lnTo>
                  <a:pt x="488" y="282"/>
                </a:lnTo>
                <a:lnTo>
                  <a:pt x="488" y="282"/>
                </a:lnTo>
                <a:lnTo>
                  <a:pt x="489" y="284"/>
                </a:lnTo>
                <a:lnTo>
                  <a:pt x="489" y="284"/>
                </a:lnTo>
                <a:lnTo>
                  <a:pt x="489" y="285"/>
                </a:lnTo>
                <a:lnTo>
                  <a:pt x="489" y="285"/>
                </a:lnTo>
                <a:lnTo>
                  <a:pt x="489" y="287"/>
                </a:lnTo>
                <a:lnTo>
                  <a:pt x="489" y="288"/>
                </a:lnTo>
                <a:lnTo>
                  <a:pt x="489" y="288"/>
                </a:lnTo>
                <a:lnTo>
                  <a:pt x="489" y="289"/>
                </a:lnTo>
                <a:lnTo>
                  <a:pt x="491" y="289"/>
                </a:lnTo>
                <a:lnTo>
                  <a:pt x="492" y="289"/>
                </a:lnTo>
                <a:lnTo>
                  <a:pt x="493" y="290"/>
                </a:lnTo>
                <a:lnTo>
                  <a:pt x="494" y="290"/>
                </a:lnTo>
                <a:lnTo>
                  <a:pt x="494" y="293"/>
                </a:lnTo>
                <a:lnTo>
                  <a:pt x="494" y="293"/>
                </a:lnTo>
                <a:lnTo>
                  <a:pt x="494" y="293"/>
                </a:lnTo>
                <a:lnTo>
                  <a:pt x="494" y="294"/>
                </a:lnTo>
                <a:lnTo>
                  <a:pt x="494" y="294"/>
                </a:lnTo>
                <a:lnTo>
                  <a:pt x="494" y="295"/>
                </a:lnTo>
                <a:lnTo>
                  <a:pt x="494" y="296"/>
                </a:lnTo>
                <a:lnTo>
                  <a:pt x="494" y="296"/>
                </a:lnTo>
                <a:lnTo>
                  <a:pt x="494" y="297"/>
                </a:lnTo>
                <a:lnTo>
                  <a:pt x="494" y="297"/>
                </a:lnTo>
                <a:lnTo>
                  <a:pt x="493" y="298"/>
                </a:lnTo>
                <a:lnTo>
                  <a:pt x="492" y="299"/>
                </a:lnTo>
                <a:lnTo>
                  <a:pt x="492" y="300"/>
                </a:lnTo>
                <a:lnTo>
                  <a:pt x="491" y="301"/>
                </a:lnTo>
                <a:lnTo>
                  <a:pt x="490" y="304"/>
                </a:lnTo>
                <a:lnTo>
                  <a:pt x="490" y="306"/>
                </a:lnTo>
                <a:lnTo>
                  <a:pt x="490" y="309"/>
                </a:lnTo>
                <a:lnTo>
                  <a:pt x="490" y="309"/>
                </a:lnTo>
                <a:lnTo>
                  <a:pt x="491" y="311"/>
                </a:lnTo>
                <a:lnTo>
                  <a:pt x="491" y="312"/>
                </a:lnTo>
                <a:lnTo>
                  <a:pt x="492" y="314"/>
                </a:lnTo>
                <a:lnTo>
                  <a:pt x="493" y="315"/>
                </a:lnTo>
                <a:lnTo>
                  <a:pt x="493" y="315"/>
                </a:lnTo>
                <a:lnTo>
                  <a:pt x="493" y="315"/>
                </a:lnTo>
                <a:lnTo>
                  <a:pt x="494" y="317"/>
                </a:lnTo>
                <a:lnTo>
                  <a:pt x="494" y="317"/>
                </a:lnTo>
                <a:lnTo>
                  <a:pt x="494" y="318"/>
                </a:lnTo>
                <a:lnTo>
                  <a:pt x="494" y="318"/>
                </a:lnTo>
                <a:lnTo>
                  <a:pt x="494" y="319"/>
                </a:lnTo>
                <a:lnTo>
                  <a:pt x="494" y="319"/>
                </a:lnTo>
                <a:lnTo>
                  <a:pt x="494" y="321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3"/>
                </a:lnTo>
                <a:lnTo>
                  <a:pt x="493" y="323"/>
                </a:lnTo>
                <a:lnTo>
                  <a:pt x="493" y="323"/>
                </a:lnTo>
                <a:lnTo>
                  <a:pt x="492" y="322"/>
                </a:lnTo>
                <a:lnTo>
                  <a:pt x="491" y="322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1"/>
                </a:lnTo>
                <a:lnTo>
                  <a:pt x="491" y="320"/>
                </a:lnTo>
                <a:lnTo>
                  <a:pt x="491" y="320"/>
                </a:lnTo>
                <a:lnTo>
                  <a:pt x="491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20"/>
                </a:lnTo>
                <a:lnTo>
                  <a:pt x="490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19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9" y="320"/>
                </a:lnTo>
                <a:lnTo>
                  <a:pt x="488" y="320"/>
                </a:lnTo>
                <a:lnTo>
                  <a:pt x="488" y="320"/>
                </a:lnTo>
                <a:lnTo>
                  <a:pt x="488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7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0"/>
                </a:lnTo>
                <a:lnTo>
                  <a:pt x="486" y="321"/>
                </a:lnTo>
                <a:lnTo>
                  <a:pt x="486" y="321"/>
                </a:lnTo>
                <a:lnTo>
                  <a:pt x="485" y="321"/>
                </a:lnTo>
                <a:lnTo>
                  <a:pt x="485" y="321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20"/>
                </a:lnTo>
                <a:lnTo>
                  <a:pt x="485" y="319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20"/>
                </a:lnTo>
                <a:lnTo>
                  <a:pt x="484" y="320"/>
                </a:lnTo>
                <a:lnTo>
                  <a:pt x="484" y="320"/>
                </a:lnTo>
                <a:lnTo>
                  <a:pt x="484" y="319"/>
                </a:lnTo>
                <a:lnTo>
                  <a:pt x="484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3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20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2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9"/>
                </a:lnTo>
                <a:lnTo>
                  <a:pt x="481" y="318"/>
                </a:lnTo>
                <a:lnTo>
                  <a:pt x="481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8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80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8"/>
                </a:lnTo>
                <a:lnTo>
                  <a:pt x="479" y="318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9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8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9"/>
                </a:lnTo>
                <a:lnTo>
                  <a:pt x="477" y="318"/>
                </a:lnTo>
                <a:lnTo>
                  <a:pt x="477" y="319"/>
                </a:lnTo>
                <a:lnTo>
                  <a:pt x="477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6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9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5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4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3" y="319"/>
                </a:lnTo>
                <a:lnTo>
                  <a:pt x="473" y="318"/>
                </a:lnTo>
                <a:lnTo>
                  <a:pt x="473" y="318"/>
                </a:lnTo>
                <a:lnTo>
                  <a:pt x="473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2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9"/>
                </a:lnTo>
                <a:lnTo>
                  <a:pt x="471" y="319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1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8"/>
                </a:lnTo>
                <a:lnTo>
                  <a:pt x="470" y="319"/>
                </a:lnTo>
                <a:lnTo>
                  <a:pt x="470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9"/>
                </a:lnTo>
                <a:lnTo>
                  <a:pt x="469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8"/>
                </a:lnTo>
                <a:lnTo>
                  <a:pt x="468" y="318"/>
                </a:lnTo>
                <a:lnTo>
                  <a:pt x="468" y="318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8" y="319"/>
                </a:lnTo>
                <a:lnTo>
                  <a:pt x="467" y="319"/>
                </a:lnTo>
                <a:lnTo>
                  <a:pt x="467" y="318"/>
                </a:lnTo>
                <a:lnTo>
                  <a:pt x="467" y="318"/>
                </a:lnTo>
                <a:lnTo>
                  <a:pt x="467" y="319"/>
                </a:lnTo>
                <a:lnTo>
                  <a:pt x="467" y="318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7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6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5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4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3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2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1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60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9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8" y="319"/>
                </a:lnTo>
                <a:lnTo>
                  <a:pt x="457" y="319"/>
                </a:lnTo>
                <a:lnTo>
                  <a:pt x="457" y="320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7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19"/>
                </a:lnTo>
                <a:lnTo>
                  <a:pt x="456" y="320"/>
                </a:lnTo>
                <a:lnTo>
                  <a:pt x="456" y="320"/>
                </a:lnTo>
                <a:lnTo>
                  <a:pt x="456" y="320"/>
                </a:lnTo>
                <a:lnTo>
                  <a:pt x="456" y="319"/>
                </a:lnTo>
                <a:lnTo>
                  <a:pt x="455" y="319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5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0"/>
                </a:lnTo>
                <a:lnTo>
                  <a:pt x="454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3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2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1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50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9" y="321"/>
                </a:lnTo>
                <a:lnTo>
                  <a:pt x="448" y="321"/>
                </a:lnTo>
                <a:lnTo>
                  <a:pt x="448" y="321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2"/>
                </a:lnTo>
                <a:lnTo>
                  <a:pt x="448" y="323"/>
                </a:lnTo>
                <a:lnTo>
                  <a:pt x="448" y="323"/>
                </a:lnTo>
                <a:lnTo>
                  <a:pt x="447" y="323"/>
                </a:lnTo>
                <a:lnTo>
                  <a:pt x="447" y="322"/>
                </a:lnTo>
                <a:lnTo>
                  <a:pt x="447" y="322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7" y="323"/>
                </a:lnTo>
                <a:lnTo>
                  <a:pt x="447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3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4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5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6" y="326"/>
                </a:lnTo>
                <a:lnTo>
                  <a:pt x="446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6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6" y="327"/>
                </a:lnTo>
                <a:lnTo>
                  <a:pt x="446" y="327"/>
                </a:lnTo>
                <a:lnTo>
                  <a:pt x="445" y="327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8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9"/>
                </a:lnTo>
                <a:lnTo>
                  <a:pt x="444" y="329"/>
                </a:lnTo>
                <a:lnTo>
                  <a:pt x="445" y="329"/>
                </a:lnTo>
                <a:lnTo>
                  <a:pt x="445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4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3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2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0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1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40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9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1"/>
                </a:lnTo>
                <a:lnTo>
                  <a:pt x="438" y="332"/>
                </a:lnTo>
                <a:lnTo>
                  <a:pt x="438" y="331"/>
                </a:lnTo>
                <a:lnTo>
                  <a:pt x="438" y="331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2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7" y="333"/>
                </a:lnTo>
                <a:lnTo>
                  <a:pt x="436" y="333"/>
                </a:lnTo>
                <a:lnTo>
                  <a:pt x="436" y="333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4"/>
                </a:lnTo>
                <a:lnTo>
                  <a:pt x="436" y="335"/>
                </a:lnTo>
                <a:lnTo>
                  <a:pt x="436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5"/>
                </a:lnTo>
                <a:lnTo>
                  <a:pt x="435" y="336"/>
                </a:lnTo>
                <a:lnTo>
                  <a:pt x="434" y="336"/>
                </a:lnTo>
                <a:lnTo>
                  <a:pt x="434" y="337"/>
                </a:lnTo>
                <a:lnTo>
                  <a:pt x="434" y="337"/>
                </a:lnTo>
                <a:lnTo>
                  <a:pt x="434" y="337"/>
                </a:lnTo>
                <a:lnTo>
                  <a:pt x="433" y="337"/>
                </a:lnTo>
                <a:lnTo>
                  <a:pt x="433" y="337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8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2" y="339"/>
                </a:lnTo>
                <a:lnTo>
                  <a:pt x="431" y="339"/>
                </a:lnTo>
                <a:lnTo>
                  <a:pt x="431" y="339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0"/>
                </a:lnTo>
                <a:lnTo>
                  <a:pt x="431" y="341"/>
                </a:lnTo>
                <a:lnTo>
                  <a:pt x="430" y="341"/>
                </a:lnTo>
                <a:lnTo>
                  <a:pt x="430" y="341"/>
                </a:lnTo>
                <a:lnTo>
                  <a:pt x="429" y="341"/>
                </a:lnTo>
                <a:lnTo>
                  <a:pt x="429" y="341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40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9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8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7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6" y="339"/>
                </a:lnTo>
                <a:lnTo>
                  <a:pt x="425" y="339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0"/>
                </a:lnTo>
                <a:lnTo>
                  <a:pt x="425" y="341"/>
                </a:lnTo>
                <a:lnTo>
                  <a:pt x="426" y="341"/>
                </a:lnTo>
                <a:lnTo>
                  <a:pt x="427" y="342"/>
                </a:lnTo>
                <a:lnTo>
                  <a:pt x="428" y="343"/>
                </a:lnTo>
                <a:lnTo>
                  <a:pt x="428" y="344"/>
                </a:lnTo>
                <a:lnTo>
                  <a:pt x="428" y="344"/>
                </a:lnTo>
                <a:lnTo>
                  <a:pt x="428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4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5" y="346"/>
                </a:lnTo>
                <a:lnTo>
                  <a:pt x="424" y="346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7"/>
                </a:lnTo>
                <a:lnTo>
                  <a:pt x="424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3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2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1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20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8"/>
                </a:lnTo>
                <a:lnTo>
                  <a:pt x="419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49"/>
                </a:lnTo>
                <a:lnTo>
                  <a:pt x="418" y="350"/>
                </a:lnTo>
                <a:lnTo>
                  <a:pt x="418" y="350"/>
                </a:lnTo>
                <a:lnTo>
                  <a:pt x="418" y="349"/>
                </a:lnTo>
                <a:lnTo>
                  <a:pt x="417" y="349"/>
                </a:lnTo>
                <a:lnTo>
                  <a:pt x="417" y="349"/>
                </a:lnTo>
                <a:lnTo>
                  <a:pt x="417" y="349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0"/>
                </a:lnTo>
                <a:lnTo>
                  <a:pt x="416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5" y="351"/>
                </a:lnTo>
                <a:lnTo>
                  <a:pt x="413" y="352"/>
                </a:lnTo>
                <a:lnTo>
                  <a:pt x="411" y="354"/>
                </a:lnTo>
                <a:lnTo>
                  <a:pt x="409" y="355"/>
                </a:lnTo>
                <a:lnTo>
                  <a:pt x="408" y="355"/>
                </a:lnTo>
                <a:lnTo>
                  <a:pt x="407" y="355"/>
                </a:lnTo>
                <a:lnTo>
                  <a:pt x="404" y="356"/>
                </a:lnTo>
                <a:lnTo>
                  <a:pt x="404" y="356"/>
                </a:lnTo>
                <a:lnTo>
                  <a:pt x="403" y="356"/>
                </a:lnTo>
                <a:lnTo>
                  <a:pt x="402" y="356"/>
                </a:lnTo>
                <a:lnTo>
                  <a:pt x="402" y="355"/>
                </a:lnTo>
                <a:lnTo>
                  <a:pt x="400" y="355"/>
                </a:lnTo>
                <a:lnTo>
                  <a:pt x="397" y="354"/>
                </a:lnTo>
                <a:lnTo>
                  <a:pt x="396" y="354"/>
                </a:lnTo>
                <a:lnTo>
                  <a:pt x="396" y="354"/>
                </a:lnTo>
                <a:lnTo>
                  <a:pt x="396" y="354"/>
                </a:lnTo>
                <a:lnTo>
                  <a:pt x="395" y="355"/>
                </a:lnTo>
                <a:lnTo>
                  <a:pt x="395" y="355"/>
                </a:lnTo>
                <a:lnTo>
                  <a:pt x="394" y="355"/>
                </a:lnTo>
                <a:lnTo>
                  <a:pt x="393" y="355"/>
                </a:lnTo>
                <a:lnTo>
                  <a:pt x="393" y="355"/>
                </a:lnTo>
                <a:lnTo>
                  <a:pt x="393" y="355"/>
                </a:lnTo>
                <a:lnTo>
                  <a:pt x="392" y="355"/>
                </a:lnTo>
                <a:lnTo>
                  <a:pt x="392" y="355"/>
                </a:lnTo>
                <a:lnTo>
                  <a:pt x="391" y="356"/>
                </a:lnTo>
                <a:lnTo>
                  <a:pt x="391" y="356"/>
                </a:lnTo>
                <a:lnTo>
                  <a:pt x="390" y="356"/>
                </a:lnTo>
                <a:lnTo>
                  <a:pt x="390" y="356"/>
                </a:lnTo>
                <a:lnTo>
                  <a:pt x="390" y="356"/>
                </a:lnTo>
                <a:lnTo>
                  <a:pt x="389" y="357"/>
                </a:lnTo>
                <a:lnTo>
                  <a:pt x="388" y="357"/>
                </a:lnTo>
                <a:lnTo>
                  <a:pt x="387" y="358"/>
                </a:lnTo>
                <a:lnTo>
                  <a:pt x="387" y="358"/>
                </a:lnTo>
                <a:lnTo>
                  <a:pt x="387" y="358"/>
                </a:lnTo>
                <a:lnTo>
                  <a:pt x="386" y="358"/>
                </a:lnTo>
                <a:lnTo>
                  <a:pt x="385" y="358"/>
                </a:lnTo>
                <a:lnTo>
                  <a:pt x="385" y="358"/>
                </a:lnTo>
                <a:lnTo>
                  <a:pt x="381" y="359"/>
                </a:lnTo>
                <a:lnTo>
                  <a:pt x="380" y="360"/>
                </a:lnTo>
                <a:lnTo>
                  <a:pt x="378" y="360"/>
                </a:lnTo>
                <a:lnTo>
                  <a:pt x="376" y="360"/>
                </a:lnTo>
                <a:lnTo>
                  <a:pt x="372" y="362"/>
                </a:lnTo>
                <a:lnTo>
                  <a:pt x="372" y="364"/>
                </a:lnTo>
                <a:lnTo>
                  <a:pt x="372" y="365"/>
                </a:lnTo>
                <a:lnTo>
                  <a:pt x="372" y="366"/>
                </a:lnTo>
                <a:lnTo>
                  <a:pt x="372" y="367"/>
                </a:lnTo>
                <a:lnTo>
                  <a:pt x="372" y="367"/>
                </a:lnTo>
                <a:lnTo>
                  <a:pt x="370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7"/>
                </a:lnTo>
                <a:lnTo>
                  <a:pt x="368" y="368"/>
                </a:lnTo>
                <a:lnTo>
                  <a:pt x="368" y="369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0"/>
                </a:lnTo>
                <a:lnTo>
                  <a:pt x="368" y="371"/>
                </a:lnTo>
                <a:lnTo>
                  <a:pt x="368" y="371"/>
                </a:lnTo>
                <a:lnTo>
                  <a:pt x="368" y="372"/>
                </a:lnTo>
                <a:lnTo>
                  <a:pt x="366" y="374"/>
                </a:lnTo>
                <a:lnTo>
                  <a:pt x="365" y="375"/>
                </a:lnTo>
                <a:lnTo>
                  <a:pt x="364" y="376"/>
                </a:lnTo>
                <a:lnTo>
                  <a:pt x="362" y="378"/>
                </a:lnTo>
                <a:lnTo>
                  <a:pt x="362" y="378"/>
                </a:lnTo>
                <a:lnTo>
                  <a:pt x="360" y="380"/>
                </a:lnTo>
                <a:lnTo>
                  <a:pt x="359" y="381"/>
                </a:lnTo>
                <a:lnTo>
                  <a:pt x="359" y="381"/>
                </a:lnTo>
                <a:lnTo>
                  <a:pt x="358" y="382"/>
                </a:lnTo>
                <a:lnTo>
                  <a:pt x="357" y="383"/>
                </a:lnTo>
                <a:lnTo>
                  <a:pt x="357" y="383"/>
                </a:lnTo>
                <a:lnTo>
                  <a:pt x="356" y="383"/>
                </a:lnTo>
                <a:lnTo>
                  <a:pt x="356" y="383"/>
                </a:lnTo>
                <a:lnTo>
                  <a:pt x="354" y="382"/>
                </a:lnTo>
                <a:lnTo>
                  <a:pt x="353" y="381"/>
                </a:lnTo>
                <a:lnTo>
                  <a:pt x="352" y="381"/>
                </a:lnTo>
                <a:lnTo>
                  <a:pt x="351" y="381"/>
                </a:lnTo>
                <a:lnTo>
                  <a:pt x="351" y="378"/>
                </a:lnTo>
                <a:lnTo>
                  <a:pt x="351" y="378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1" y="377"/>
                </a:lnTo>
                <a:lnTo>
                  <a:pt x="350" y="376"/>
                </a:lnTo>
                <a:lnTo>
                  <a:pt x="350" y="375"/>
                </a:lnTo>
                <a:lnTo>
                  <a:pt x="350" y="375"/>
                </a:lnTo>
                <a:lnTo>
                  <a:pt x="349" y="374"/>
                </a:lnTo>
                <a:lnTo>
                  <a:pt x="349" y="373"/>
                </a:lnTo>
                <a:lnTo>
                  <a:pt x="349" y="373"/>
                </a:lnTo>
                <a:lnTo>
                  <a:pt x="348" y="372"/>
                </a:lnTo>
                <a:lnTo>
                  <a:pt x="348" y="371"/>
                </a:lnTo>
                <a:lnTo>
                  <a:pt x="347" y="371"/>
                </a:lnTo>
                <a:lnTo>
                  <a:pt x="347" y="370"/>
                </a:lnTo>
                <a:lnTo>
                  <a:pt x="347" y="368"/>
                </a:lnTo>
                <a:lnTo>
                  <a:pt x="347" y="367"/>
                </a:lnTo>
                <a:lnTo>
                  <a:pt x="346" y="364"/>
                </a:lnTo>
                <a:lnTo>
                  <a:pt x="346" y="362"/>
                </a:lnTo>
                <a:lnTo>
                  <a:pt x="344" y="360"/>
                </a:lnTo>
                <a:lnTo>
                  <a:pt x="344" y="360"/>
                </a:lnTo>
                <a:lnTo>
                  <a:pt x="333" y="358"/>
                </a:lnTo>
                <a:lnTo>
                  <a:pt x="326" y="356"/>
                </a:lnTo>
                <a:lnTo>
                  <a:pt x="326" y="356"/>
                </a:lnTo>
                <a:lnTo>
                  <a:pt x="326" y="356"/>
                </a:lnTo>
                <a:lnTo>
                  <a:pt x="325" y="357"/>
                </a:lnTo>
                <a:lnTo>
                  <a:pt x="325" y="357"/>
                </a:lnTo>
                <a:lnTo>
                  <a:pt x="325" y="357"/>
                </a:lnTo>
                <a:lnTo>
                  <a:pt x="325" y="358"/>
                </a:lnTo>
                <a:lnTo>
                  <a:pt x="324" y="359"/>
                </a:lnTo>
                <a:lnTo>
                  <a:pt x="324" y="359"/>
                </a:lnTo>
                <a:lnTo>
                  <a:pt x="323" y="359"/>
                </a:lnTo>
                <a:lnTo>
                  <a:pt x="323" y="360"/>
                </a:lnTo>
                <a:lnTo>
                  <a:pt x="323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0"/>
                </a:lnTo>
                <a:lnTo>
                  <a:pt x="322" y="361"/>
                </a:lnTo>
                <a:lnTo>
                  <a:pt x="321" y="362"/>
                </a:lnTo>
                <a:lnTo>
                  <a:pt x="321" y="362"/>
                </a:lnTo>
                <a:lnTo>
                  <a:pt x="321" y="362"/>
                </a:lnTo>
                <a:lnTo>
                  <a:pt x="321" y="363"/>
                </a:lnTo>
                <a:lnTo>
                  <a:pt x="320" y="363"/>
                </a:lnTo>
                <a:lnTo>
                  <a:pt x="320" y="363"/>
                </a:lnTo>
                <a:lnTo>
                  <a:pt x="320" y="365"/>
                </a:lnTo>
                <a:lnTo>
                  <a:pt x="319" y="366"/>
                </a:lnTo>
                <a:lnTo>
                  <a:pt x="319" y="366"/>
                </a:lnTo>
                <a:lnTo>
                  <a:pt x="319" y="369"/>
                </a:lnTo>
                <a:lnTo>
                  <a:pt x="319" y="369"/>
                </a:lnTo>
                <a:lnTo>
                  <a:pt x="318" y="369"/>
                </a:lnTo>
                <a:lnTo>
                  <a:pt x="318" y="369"/>
                </a:lnTo>
                <a:lnTo>
                  <a:pt x="319" y="370"/>
                </a:lnTo>
                <a:lnTo>
                  <a:pt x="319" y="370"/>
                </a:lnTo>
                <a:lnTo>
                  <a:pt x="319" y="371"/>
                </a:lnTo>
                <a:lnTo>
                  <a:pt x="319" y="371"/>
                </a:lnTo>
                <a:lnTo>
                  <a:pt x="320" y="372"/>
                </a:lnTo>
                <a:lnTo>
                  <a:pt x="320" y="373"/>
                </a:lnTo>
                <a:lnTo>
                  <a:pt x="320" y="373"/>
                </a:lnTo>
                <a:lnTo>
                  <a:pt x="320" y="375"/>
                </a:lnTo>
                <a:lnTo>
                  <a:pt x="320" y="375"/>
                </a:lnTo>
                <a:lnTo>
                  <a:pt x="319" y="376"/>
                </a:lnTo>
                <a:lnTo>
                  <a:pt x="319" y="377"/>
                </a:lnTo>
                <a:lnTo>
                  <a:pt x="319" y="378"/>
                </a:lnTo>
                <a:lnTo>
                  <a:pt x="319" y="379"/>
                </a:lnTo>
                <a:lnTo>
                  <a:pt x="318" y="382"/>
                </a:lnTo>
                <a:lnTo>
                  <a:pt x="318" y="383"/>
                </a:lnTo>
                <a:lnTo>
                  <a:pt x="318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4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7" y="385"/>
                </a:lnTo>
                <a:lnTo>
                  <a:pt x="318" y="386"/>
                </a:lnTo>
                <a:lnTo>
                  <a:pt x="319" y="387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8"/>
                </a:lnTo>
                <a:lnTo>
                  <a:pt x="319" y="389"/>
                </a:lnTo>
                <a:lnTo>
                  <a:pt x="319" y="389"/>
                </a:lnTo>
                <a:lnTo>
                  <a:pt x="319" y="389"/>
                </a:lnTo>
                <a:lnTo>
                  <a:pt x="320" y="389"/>
                </a:lnTo>
                <a:lnTo>
                  <a:pt x="320" y="389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0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1" y="390"/>
                </a:lnTo>
                <a:lnTo>
                  <a:pt x="322" y="391"/>
                </a:lnTo>
                <a:lnTo>
                  <a:pt x="322" y="391"/>
                </a:lnTo>
                <a:lnTo>
                  <a:pt x="322" y="391"/>
                </a:lnTo>
                <a:lnTo>
                  <a:pt x="325" y="393"/>
                </a:lnTo>
                <a:lnTo>
                  <a:pt x="325" y="394"/>
                </a:lnTo>
                <a:lnTo>
                  <a:pt x="326" y="395"/>
                </a:lnTo>
                <a:lnTo>
                  <a:pt x="326" y="397"/>
                </a:lnTo>
                <a:lnTo>
                  <a:pt x="326" y="397"/>
                </a:lnTo>
                <a:lnTo>
                  <a:pt x="326" y="399"/>
                </a:lnTo>
                <a:lnTo>
                  <a:pt x="327" y="399"/>
                </a:lnTo>
                <a:lnTo>
                  <a:pt x="327" y="400"/>
                </a:lnTo>
                <a:lnTo>
                  <a:pt x="327" y="401"/>
                </a:lnTo>
                <a:lnTo>
                  <a:pt x="326" y="402"/>
                </a:lnTo>
                <a:lnTo>
                  <a:pt x="326" y="402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4"/>
                </a:lnTo>
                <a:lnTo>
                  <a:pt x="326" y="406"/>
                </a:lnTo>
                <a:lnTo>
                  <a:pt x="326" y="406"/>
                </a:lnTo>
                <a:lnTo>
                  <a:pt x="326" y="406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7"/>
                </a:lnTo>
                <a:lnTo>
                  <a:pt x="326" y="408"/>
                </a:lnTo>
                <a:lnTo>
                  <a:pt x="326" y="408"/>
                </a:lnTo>
                <a:lnTo>
                  <a:pt x="327" y="408"/>
                </a:lnTo>
                <a:lnTo>
                  <a:pt x="329" y="410"/>
                </a:lnTo>
                <a:lnTo>
                  <a:pt x="329" y="411"/>
                </a:lnTo>
                <a:lnTo>
                  <a:pt x="329" y="412"/>
                </a:lnTo>
                <a:lnTo>
                  <a:pt x="330" y="412"/>
                </a:lnTo>
                <a:lnTo>
                  <a:pt x="330" y="413"/>
                </a:lnTo>
                <a:lnTo>
                  <a:pt x="330" y="413"/>
                </a:lnTo>
                <a:lnTo>
                  <a:pt x="331" y="413"/>
                </a:lnTo>
                <a:lnTo>
                  <a:pt x="331" y="414"/>
                </a:lnTo>
                <a:lnTo>
                  <a:pt x="332" y="415"/>
                </a:lnTo>
                <a:lnTo>
                  <a:pt x="332" y="415"/>
                </a:lnTo>
                <a:lnTo>
                  <a:pt x="332" y="415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7"/>
                </a:lnTo>
                <a:lnTo>
                  <a:pt x="333" y="419"/>
                </a:lnTo>
                <a:lnTo>
                  <a:pt x="333" y="420"/>
                </a:lnTo>
                <a:lnTo>
                  <a:pt x="333" y="420"/>
                </a:lnTo>
                <a:lnTo>
                  <a:pt x="333" y="420"/>
                </a:lnTo>
                <a:lnTo>
                  <a:pt x="333" y="421"/>
                </a:lnTo>
                <a:lnTo>
                  <a:pt x="333" y="421"/>
                </a:lnTo>
                <a:lnTo>
                  <a:pt x="333" y="422"/>
                </a:lnTo>
                <a:lnTo>
                  <a:pt x="333" y="422"/>
                </a:lnTo>
                <a:lnTo>
                  <a:pt x="333" y="423"/>
                </a:lnTo>
                <a:lnTo>
                  <a:pt x="333" y="423"/>
                </a:lnTo>
                <a:lnTo>
                  <a:pt x="333" y="423"/>
                </a:lnTo>
                <a:lnTo>
                  <a:pt x="332" y="424"/>
                </a:lnTo>
                <a:lnTo>
                  <a:pt x="332" y="424"/>
                </a:lnTo>
                <a:lnTo>
                  <a:pt x="332" y="425"/>
                </a:lnTo>
                <a:lnTo>
                  <a:pt x="332" y="426"/>
                </a:lnTo>
                <a:lnTo>
                  <a:pt x="332" y="427"/>
                </a:lnTo>
                <a:lnTo>
                  <a:pt x="332" y="427"/>
                </a:lnTo>
                <a:lnTo>
                  <a:pt x="332" y="427"/>
                </a:lnTo>
                <a:lnTo>
                  <a:pt x="332" y="428"/>
                </a:lnTo>
                <a:lnTo>
                  <a:pt x="332" y="428"/>
                </a:lnTo>
                <a:lnTo>
                  <a:pt x="332" y="429"/>
                </a:lnTo>
                <a:lnTo>
                  <a:pt x="332" y="429"/>
                </a:lnTo>
                <a:lnTo>
                  <a:pt x="332" y="429"/>
                </a:lnTo>
                <a:lnTo>
                  <a:pt x="332" y="430"/>
                </a:lnTo>
                <a:lnTo>
                  <a:pt x="332" y="431"/>
                </a:lnTo>
                <a:lnTo>
                  <a:pt x="332" y="432"/>
                </a:lnTo>
                <a:lnTo>
                  <a:pt x="333" y="432"/>
                </a:lnTo>
                <a:lnTo>
                  <a:pt x="333" y="432"/>
                </a:lnTo>
                <a:lnTo>
                  <a:pt x="333" y="433"/>
                </a:lnTo>
                <a:lnTo>
                  <a:pt x="333" y="433"/>
                </a:lnTo>
                <a:lnTo>
                  <a:pt x="333" y="434"/>
                </a:lnTo>
                <a:lnTo>
                  <a:pt x="333" y="434"/>
                </a:lnTo>
                <a:lnTo>
                  <a:pt x="333" y="435"/>
                </a:lnTo>
                <a:lnTo>
                  <a:pt x="333" y="436"/>
                </a:lnTo>
                <a:lnTo>
                  <a:pt x="333" y="437"/>
                </a:lnTo>
                <a:lnTo>
                  <a:pt x="332" y="439"/>
                </a:lnTo>
                <a:lnTo>
                  <a:pt x="338" y="441"/>
                </a:lnTo>
                <a:lnTo>
                  <a:pt x="344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4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6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7"/>
                </a:lnTo>
                <a:lnTo>
                  <a:pt x="345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8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7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8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49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0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1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3" y="450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3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1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3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6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4" y="457"/>
                </a:lnTo>
                <a:lnTo>
                  <a:pt x="353" y="457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8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59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0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1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2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3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4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5"/>
                </a:lnTo>
                <a:lnTo>
                  <a:pt x="353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6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7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8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69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0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1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2"/>
                </a:lnTo>
                <a:lnTo>
                  <a:pt x="352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3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4"/>
                </a:lnTo>
                <a:lnTo>
                  <a:pt x="351" y="475"/>
                </a:lnTo>
                <a:lnTo>
                  <a:pt x="351" y="475"/>
                </a:lnTo>
                <a:lnTo>
                  <a:pt x="351" y="475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1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7"/>
                </a:lnTo>
                <a:lnTo>
                  <a:pt x="352" y="478"/>
                </a:lnTo>
                <a:lnTo>
                  <a:pt x="352" y="478"/>
                </a:lnTo>
                <a:lnTo>
                  <a:pt x="352" y="478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79"/>
                </a:lnTo>
                <a:lnTo>
                  <a:pt x="352" y="480"/>
                </a:lnTo>
                <a:lnTo>
                  <a:pt x="352" y="480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1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2"/>
                </a:lnTo>
                <a:lnTo>
                  <a:pt x="353" y="483"/>
                </a:lnTo>
                <a:lnTo>
                  <a:pt x="353" y="483"/>
                </a:lnTo>
                <a:lnTo>
                  <a:pt x="353" y="483"/>
                </a:lnTo>
                <a:lnTo>
                  <a:pt x="353" y="484"/>
                </a:lnTo>
                <a:lnTo>
                  <a:pt x="353" y="484"/>
                </a:lnTo>
                <a:lnTo>
                  <a:pt x="354" y="484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5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6"/>
                </a:lnTo>
                <a:lnTo>
                  <a:pt x="354" y="487"/>
                </a:lnTo>
                <a:lnTo>
                  <a:pt x="354" y="487"/>
                </a:lnTo>
                <a:lnTo>
                  <a:pt x="354" y="487"/>
                </a:lnTo>
                <a:lnTo>
                  <a:pt x="355" y="487"/>
                </a:lnTo>
                <a:lnTo>
                  <a:pt x="355" y="487"/>
                </a:lnTo>
                <a:lnTo>
                  <a:pt x="355" y="488"/>
                </a:lnTo>
                <a:lnTo>
                  <a:pt x="355" y="488"/>
                </a:lnTo>
                <a:lnTo>
                  <a:pt x="355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8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6" y="489"/>
                </a:lnTo>
                <a:lnTo>
                  <a:pt x="357" y="489"/>
                </a:lnTo>
                <a:lnTo>
                  <a:pt x="357" y="489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7" y="490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8" y="491"/>
                </a:lnTo>
                <a:lnTo>
                  <a:pt x="359" y="492"/>
                </a:lnTo>
                <a:lnTo>
                  <a:pt x="359" y="492"/>
                </a:lnTo>
                <a:lnTo>
                  <a:pt x="359" y="492"/>
                </a:lnTo>
                <a:lnTo>
                  <a:pt x="359" y="493"/>
                </a:lnTo>
                <a:lnTo>
                  <a:pt x="358" y="493"/>
                </a:lnTo>
                <a:lnTo>
                  <a:pt x="358" y="493"/>
                </a:lnTo>
                <a:lnTo>
                  <a:pt x="358" y="494"/>
                </a:lnTo>
                <a:lnTo>
                  <a:pt x="358" y="494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5"/>
                </a:lnTo>
                <a:lnTo>
                  <a:pt x="358" y="496"/>
                </a:lnTo>
                <a:lnTo>
                  <a:pt x="358" y="496"/>
                </a:lnTo>
                <a:lnTo>
                  <a:pt x="358" y="496"/>
                </a:lnTo>
                <a:lnTo>
                  <a:pt x="357" y="496"/>
                </a:lnTo>
                <a:lnTo>
                  <a:pt x="357" y="496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7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7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6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8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5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4" y="500"/>
                </a:lnTo>
                <a:lnTo>
                  <a:pt x="353" y="500"/>
                </a:lnTo>
                <a:lnTo>
                  <a:pt x="353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2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1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0"/>
                </a:lnTo>
                <a:lnTo>
                  <a:pt x="350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1"/>
                </a:lnTo>
                <a:lnTo>
                  <a:pt x="349" y="502"/>
                </a:lnTo>
                <a:lnTo>
                  <a:pt x="349" y="502"/>
                </a:lnTo>
                <a:lnTo>
                  <a:pt x="349" y="502"/>
                </a:lnTo>
                <a:lnTo>
                  <a:pt x="348" y="502"/>
                </a:lnTo>
                <a:lnTo>
                  <a:pt x="348" y="502"/>
                </a:lnTo>
                <a:lnTo>
                  <a:pt x="348" y="502"/>
                </a:lnTo>
                <a:lnTo>
                  <a:pt x="347" y="502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3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7" y="504"/>
                </a:lnTo>
                <a:lnTo>
                  <a:pt x="346" y="505"/>
                </a:lnTo>
                <a:lnTo>
                  <a:pt x="346" y="505"/>
                </a:lnTo>
                <a:lnTo>
                  <a:pt x="346" y="505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6" y="506"/>
                </a:lnTo>
                <a:lnTo>
                  <a:pt x="345" y="506"/>
                </a:lnTo>
                <a:lnTo>
                  <a:pt x="345" y="506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4" y="507"/>
                </a:lnTo>
                <a:lnTo>
                  <a:pt x="343" y="508"/>
                </a:lnTo>
                <a:lnTo>
                  <a:pt x="343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2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8"/>
                </a:lnTo>
                <a:lnTo>
                  <a:pt x="341" y="509"/>
                </a:lnTo>
                <a:lnTo>
                  <a:pt x="341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09"/>
                </a:lnTo>
                <a:lnTo>
                  <a:pt x="340" y="510"/>
                </a:lnTo>
                <a:lnTo>
                  <a:pt x="339" y="510"/>
                </a:lnTo>
                <a:lnTo>
                  <a:pt x="339" y="510"/>
                </a:lnTo>
                <a:lnTo>
                  <a:pt x="339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8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7" y="510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6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1"/>
                </a:lnTo>
                <a:lnTo>
                  <a:pt x="335" y="512"/>
                </a:lnTo>
                <a:lnTo>
                  <a:pt x="335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4" y="512"/>
                </a:lnTo>
                <a:lnTo>
                  <a:pt x="333" y="512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3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3"/>
                </a:lnTo>
                <a:lnTo>
                  <a:pt x="332" y="514"/>
                </a:lnTo>
                <a:lnTo>
                  <a:pt x="332" y="514"/>
                </a:lnTo>
                <a:lnTo>
                  <a:pt x="332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4"/>
                </a:lnTo>
                <a:lnTo>
                  <a:pt x="331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30" y="515"/>
                </a:lnTo>
                <a:lnTo>
                  <a:pt x="329" y="515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9" y="516"/>
                </a:lnTo>
                <a:lnTo>
                  <a:pt x="328" y="516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8" y="517"/>
                </a:lnTo>
                <a:lnTo>
                  <a:pt x="327" y="517"/>
                </a:lnTo>
                <a:lnTo>
                  <a:pt x="327" y="517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7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6" y="519"/>
                </a:lnTo>
                <a:lnTo>
                  <a:pt x="326" y="519"/>
                </a:lnTo>
                <a:lnTo>
                  <a:pt x="326" y="518"/>
                </a:lnTo>
                <a:lnTo>
                  <a:pt x="326" y="518"/>
                </a:lnTo>
                <a:lnTo>
                  <a:pt x="326" y="518"/>
                </a:lnTo>
                <a:lnTo>
                  <a:pt x="325" y="518"/>
                </a:lnTo>
                <a:lnTo>
                  <a:pt x="325" y="518"/>
                </a:lnTo>
                <a:lnTo>
                  <a:pt x="325" y="517"/>
                </a:lnTo>
                <a:lnTo>
                  <a:pt x="325" y="517"/>
                </a:lnTo>
                <a:lnTo>
                  <a:pt x="325" y="517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8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19"/>
                </a:lnTo>
                <a:lnTo>
                  <a:pt x="324" y="520"/>
                </a:lnTo>
                <a:lnTo>
                  <a:pt x="324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0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1"/>
                </a:lnTo>
                <a:lnTo>
                  <a:pt x="323" y="522"/>
                </a:lnTo>
                <a:lnTo>
                  <a:pt x="323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2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3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4"/>
                </a:lnTo>
                <a:lnTo>
                  <a:pt x="322" y="525"/>
                </a:lnTo>
                <a:lnTo>
                  <a:pt x="322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5"/>
                </a:lnTo>
                <a:lnTo>
                  <a:pt x="321" y="526"/>
                </a:lnTo>
                <a:lnTo>
                  <a:pt x="321" y="526"/>
                </a:lnTo>
                <a:lnTo>
                  <a:pt x="321" y="526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20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9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8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7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7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6" y="528"/>
                </a:lnTo>
                <a:lnTo>
                  <a:pt x="315" y="528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5" y="529"/>
                </a:lnTo>
                <a:lnTo>
                  <a:pt x="314" y="529"/>
                </a:lnTo>
                <a:lnTo>
                  <a:pt x="314" y="529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0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4" y="531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1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2"/>
                </a:lnTo>
                <a:lnTo>
                  <a:pt x="313" y="533"/>
                </a:lnTo>
                <a:lnTo>
                  <a:pt x="313" y="533"/>
                </a:lnTo>
                <a:lnTo>
                  <a:pt x="313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3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2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1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9" y="534"/>
                </a:lnTo>
                <a:lnTo>
                  <a:pt x="308" y="534"/>
                </a:lnTo>
                <a:lnTo>
                  <a:pt x="309" y="534"/>
                </a:lnTo>
                <a:lnTo>
                  <a:pt x="309" y="535"/>
                </a:lnTo>
                <a:lnTo>
                  <a:pt x="308" y="535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4"/>
                </a:lnTo>
                <a:lnTo>
                  <a:pt x="308" y="535"/>
                </a:lnTo>
                <a:lnTo>
                  <a:pt x="308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7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6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6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5" y="535"/>
                </a:lnTo>
                <a:lnTo>
                  <a:pt x="304" y="535"/>
                </a:lnTo>
                <a:lnTo>
                  <a:pt x="305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4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3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2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5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1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300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6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5"/>
                </a:lnTo>
                <a:lnTo>
                  <a:pt x="299" y="534"/>
                </a:lnTo>
                <a:lnTo>
                  <a:pt x="299" y="534"/>
                </a:lnTo>
                <a:lnTo>
                  <a:pt x="299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5"/>
                </a:lnTo>
                <a:lnTo>
                  <a:pt x="298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7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6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6"/>
                </a:lnTo>
                <a:lnTo>
                  <a:pt x="295" y="535"/>
                </a:lnTo>
                <a:lnTo>
                  <a:pt x="295" y="535"/>
                </a:lnTo>
                <a:lnTo>
                  <a:pt x="295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5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6"/>
                </a:lnTo>
                <a:lnTo>
                  <a:pt x="294" y="537"/>
                </a:lnTo>
                <a:lnTo>
                  <a:pt x="294" y="537"/>
                </a:lnTo>
                <a:lnTo>
                  <a:pt x="294" y="537"/>
                </a:lnTo>
                <a:lnTo>
                  <a:pt x="293" y="537"/>
                </a:lnTo>
                <a:lnTo>
                  <a:pt x="293" y="537"/>
                </a:lnTo>
                <a:lnTo>
                  <a:pt x="293" y="536"/>
                </a:lnTo>
                <a:lnTo>
                  <a:pt x="293" y="536"/>
                </a:lnTo>
                <a:lnTo>
                  <a:pt x="293" y="536"/>
                </a:lnTo>
                <a:lnTo>
                  <a:pt x="293" y="537"/>
                </a:lnTo>
                <a:lnTo>
                  <a:pt x="293" y="537"/>
                </a:lnTo>
                <a:lnTo>
                  <a:pt x="293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2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7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1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90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8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9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8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39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7" y="540"/>
                </a:lnTo>
                <a:lnTo>
                  <a:pt x="286" y="540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1"/>
                </a:lnTo>
                <a:lnTo>
                  <a:pt x="286" y="542"/>
                </a:lnTo>
                <a:lnTo>
                  <a:pt x="286" y="542"/>
                </a:lnTo>
                <a:lnTo>
                  <a:pt x="286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5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4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2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3" y="541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4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39"/>
                </a:lnTo>
                <a:lnTo>
                  <a:pt x="283" y="539"/>
                </a:lnTo>
                <a:lnTo>
                  <a:pt x="283" y="539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3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2" y="540"/>
                </a:lnTo>
                <a:lnTo>
                  <a:pt x="281" y="541"/>
                </a:lnTo>
                <a:lnTo>
                  <a:pt x="281" y="541"/>
                </a:lnTo>
                <a:lnTo>
                  <a:pt x="281" y="541"/>
                </a:lnTo>
                <a:lnTo>
                  <a:pt x="280" y="541"/>
                </a:lnTo>
                <a:lnTo>
                  <a:pt x="280" y="541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0"/>
                </a:lnTo>
                <a:lnTo>
                  <a:pt x="280" y="541"/>
                </a:lnTo>
                <a:lnTo>
                  <a:pt x="280" y="541"/>
                </a:lnTo>
                <a:lnTo>
                  <a:pt x="280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1"/>
                </a:lnTo>
                <a:lnTo>
                  <a:pt x="279" y="542"/>
                </a:lnTo>
                <a:lnTo>
                  <a:pt x="279" y="542"/>
                </a:lnTo>
                <a:lnTo>
                  <a:pt x="279" y="543"/>
                </a:lnTo>
                <a:lnTo>
                  <a:pt x="279" y="543"/>
                </a:lnTo>
                <a:lnTo>
                  <a:pt x="279" y="543"/>
                </a:lnTo>
                <a:lnTo>
                  <a:pt x="278" y="543"/>
                </a:lnTo>
                <a:lnTo>
                  <a:pt x="278" y="543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2"/>
                </a:lnTo>
                <a:lnTo>
                  <a:pt x="278" y="541"/>
                </a:lnTo>
                <a:lnTo>
                  <a:pt x="278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7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6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1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2"/>
                </a:lnTo>
                <a:lnTo>
                  <a:pt x="275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4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3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3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2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2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1" y="541"/>
                </a:lnTo>
                <a:lnTo>
                  <a:pt x="270" y="541"/>
                </a:lnTo>
                <a:lnTo>
                  <a:pt x="270" y="540"/>
                </a:lnTo>
                <a:lnTo>
                  <a:pt x="270" y="540"/>
                </a:lnTo>
                <a:lnTo>
                  <a:pt x="271" y="540"/>
                </a:lnTo>
                <a:lnTo>
                  <a:pt x="271" y="540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1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70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39"/>
                </a:lnTo>
                <a:lnTo>
                  <a:pt x="269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8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40"/>
                </a:lnTo>
                <a:lnTo>
                  <a:pt x="267" y="539"/>
                </a:lnTo>
                <a:lnTo>
                  <a:pt x="267" y="539"/>
                </a:lnTo>
                <a:lnTo>
                  <a:pt x="267" y="539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6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8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7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5" y="536"/>
                </a:lnTo>
                <a:lnTo>
                  <a:pt x="264" y="535"/>
                </a:lnTo>
                <a:lnTo>
                  <a:pt x="264" y="535"/>
                </a:lnTo>
                <a:lnTo>
                  <a:pt x="264" y="535"/>
                </a:lnTo>
                <a:lnTo>
                  <a:pt x="265" y="535"/>
                </a:lnTo>
                <a:lnTo>
                  <a:pt x="265" y="535"/>
                </a:lnTo>
                <a:lnTo>
                  <a:pt x="265" y="534"/>
                </a:lnTo>
                <a:lnTo>
                  <a:pt x="265" y="534"/>
                </a:lnTo>
                <a:lnTo>
                  <a:pt x="266" y="534"/>
                </a:lnTo>
                <a:lnTo>
                  <a:pt x="266" y="534"/>
                </a:lnTo>
                <a:lnTo>
                  <a:pt x="265" y="533"/>
                </a:lnTo>
                <a:lnTo>
                  <a:pt x="265" y="533"/>
                </a:lnTo>
                <a:lnTo>
                  <a:pt x="265" y="533"/>
                </a:lnTo>
                <a:lnTo>
                  <a:pt x="265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6" y="531"/>
                </a:lnTo>
                <a:lnTo>
                  <a:pt x="266" y="531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6" y="530"/>
                </a:lnTo>
                <a:lnTo>
                  <a:pt x="265" y="530"/>
                </a:lnTo>
                <a:lnTo>
                  <a:pt x="265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4" y="529"/>
                </a:lnTo>
                <a:lnTo>
                  <a:pt x="263" y="529"/>
                </a:lnTo>
                <a:lnTo>
                  <a:pt x="263" y="529"/>
                </a:lnTo>
                <a:lnTo>
                  <a:pt x="263" y="529"/>
                </a:lnTo>
                <a:lnTo>
                  <a:pt x="262" y="529"/>
                </a:lnTo>
                <a:lnTo>
                  <a:pt x="262" y="528"/>
                </a:lnTo>
                <a:lnTo>
                  <a:pt x="262" y="528"/>
                </a:lnTo>
                <a:lnTo>
                  <a:pt x="262" y="528"/>
                </a:lnTo>
                <a:lnTo>
                  <a:pt x="263" y="528"/>
                </a:lnTo>
                <a:lnTo>
                  <a:pt x="263" y="527"/>
                </a:lnTo>
                <a:lnTo>
                  <a:pt x="263" y="527"/>
                </a:lnTo>
                <a:lnTo>
                  <a:pt x="264" y="527"/>
                </a:lnTo>
                <a:lnTo>
                  <a:pt x="264" y="527"/>
                </a:lnTo>
                <a:lnTo>
                  <a:pt x="265" y="527"/>
                </a:lnTo>
                <a:lnTo>
                  <a:pt x="265" y="527"/>
                </a:lnTo>
                <a:lnTo>
                  <a:pt x="266" y="526"/>
                </a:lnTo>
                <a:lnTo>
                  <a:pt x="266" y="526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5"/>
                </a:lnTo>
                <a:lnTo>
                  <a:pt x="266" y="524"/>
                </a:lnTo>
                <a:lnTo>
                  <a:pt x="267" y="524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8" y="523"/>
                </a:lnTo>
                <a:lnTo>
                  <a:pt x="269" y="522"/>
                </a:lnTo>
                <a:lnTo>
                  <a:pt x="269" y="522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1"/>
                </a:lnTo>
                <a:lnTo>
                  <a:pt x="268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20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9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7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8"/>
                </a:lnTo>
                <a:lnTo>
                  <a:pt x="268" y="517"/>
                </a:lnTo>
                <a:lnTo>
                  <a:pt x="268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7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69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0" y="516"/>
                </a:lnTo>
                <a:lnTo>
                  <a:pt x="271" y="516"/>
                </a:lnTo>
                <a:lnTo>
                  <a:pt x="271" y="516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5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1" y="514"/>
                </a:lnTo>
                <a:lnTo>
                  <a:pt x="270" y="514"/>
                </a:lnTo>
                <a:lnTo>
                  <a:pt x="270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3"/>
                </a:lnTo>
                <a:lnTo>
                  <a:pt x="269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8" y="512"/>
                </a:lnTo>
                <a:lnTo>
                  <a:pt x="267" y="512"/>
                </a:lnTo>
                <a:lnTo>
                  <a:pt x="267" y="511"/>
                </a:lnTo>
                <a:lnTo>
                  <a:pt x="267" y="511"/>
                </a:lnTo>
                <a:lnTo>
                  <a:pt x="267" y="511"/>
                </a:lnTo>
                <a:lnTo>
                  <a:pt x="266" y="511"/>
                </a:lnTo>
                <a:lnTo>
                  <a:pt x="265" y="510"/>
                </a:lnTo>
                <a:lnTo>
                  <a:pt x="264" y="510"/>
                </a:lnTo>
                <a:lnTo>
                  <a:pt x="264" y="509"/>
                </a:lnTo>
                <a:lnTo>
                  <a:pt x="263" y="509"/>
                </a:lnTo>
                <a:lnTo>
                  <a:pt x="262" y="509"/>
                </a:lnTo>
                <a:lnTo>
                  <a:pt x="262" y="508"/>
                </a:lnTo>
                <a:lnTo>
                  <a:pt x="261" y="508"/>
                </a:lnTo>
                <a:lnTo>
                  <a:pt x="260" y="507"/>
                </a:lnTo>
                <a:lnTo>
                  <a:pt x="260" y="507"/>
                </a:lnTo>
                <a:lnTo>
                  <a:pt x="259" y="507"/>
                </a:lnTo>
                <a:lnTo>
                  <a:pt x="259" y="507"/>
                </a:lnTo>
                <a:lnTo>
                  <a:pt x="259" y="506"/>
                </a:lnTo>
                <a:lnTo>
                  <a:pt x="258" y="506"/>
                </a:lnTo>
                <a:lnTo>
                  <a:pt x="258" y="506"/>
                </a:lnTo>
                <a:lnTo>
                  <a:pt x="259" y="505"/>
                </a:lnTo>
                <a:lnTo>
                  <a:pt x="259" y="504"/>
                </a:lnTo>
                <a:lnTo>
                  <a:pt x="259" y="504"/>
                </a:lnTo>
                <a:lnTo>
                  <a:pt x="260" y="502"/>
                </a:lnTo>
                <a:lnTo>
                  <a:pt x="260" y="501"/>
                </a:lnTo>
                <a:lnTo>
                  <a:pt x="260" y="500"/>
                </a:lnTo>
                <a:lnTo>
                  <a:pt x="261" y="500"/>
                </a:lnTo>
                <a:lnTo>
                  <a:pt x="261" y="500"/>
                </a:lnTo>
                <a:lnTo>
                  <a:pt x="262" y="498"/>
                </a:lnTo>
                <a:lnTo>
                  <a:pt x="262" y="496"/>
                </a:lnTo>
                <a:lnTo>
                  <a:pt x="258" y="494"/>
                </a:lnTo>
                <a:lnTo>
                  <a:pt x="256" y="493"/>
                </a:lnTo>
                <a:lnTo>
                  <a:pt x="255" y="492"/>
                </a:lnTo>
                <a:lnTo>
                  <a:pt x="255" y="491"/>
                </a:lnTo>
                <a:lnTo>
                  <a:pt x="254" y="491"/>
                </a:lnTo>
                <a:lnTo>
                  <a:pt x="253" y="491"/>
                </a:lnTo>
                <a:lnTo>
                  <a:pt x="250" y="488"/>
                </a:lnTo>
                <a:lnTo>
                  <a:pt x="246" y="484"/>
                </a:lnTo>
                <a:lnTo>
                  <a:pt x="244" y="482"/>
                </a:lnTo>
                <a:lnTo>
                  <a:pt x="244" y="482"/>
                </a:lnTo>
                <a:lnTo>
                  <a:pt x="242" y="480"/>
                </a:lnTo>
                <a:lnTo>
                  <a:pt x="242" y="479"/>
                </a:lnTo>
                <a:lnTo>
                  <a:pt x="242" y="478"/>
                </a:lnTo>
                <a:lnTo>
                  <a:pt x="241" y="477"/>
                </a:lnTo>
                <a:lnTo>
                  <a:pt x="241" y="477"/>
                </a:lnTo>
                <a:lnTo>
                  <a:pt x="241" y="476"/>
                </a:lnTo>
                <a:lnTo>
                  <a:pt x="242" y="476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2" y="475"/>
                </a:lnTo>
                <a:lnTo>
                  <a:pt x="241" y="475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1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4"/>
                </a:lnTo>
                <a:lnTo>
                  <a:pt x="240" y="473"/>
                </a:lnTo>
                <a:lnTo>
                  <a:pt x="240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9" y="473"/>
                </a:lnTo>
                <a:lnTo>
                  <a:pt x="238" y="472"/>
                </a:lnTo>
                <a:lnTo>
                  <a:pt x="238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2"/>
                </a:lnTo>
                <a:lnTo>
                  <a:pt x="237" y="471"/>
                </a:lnTo>
                <a:lnTo>
                  <a:pt x="237" y="471"/>
                </a:lnTo>
                <a:lnTo>
                  <a:pt x="237" y="471"/>
                </a:lnTo>
                <a:lnTo>
                  <a:pt x="238" y="471"/>
                </a:lnTo>
                <a:lnTo>
                  <a:pt x="238" y="471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8" y="470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9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7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0" y="466"/>
                </a:lnTo>
                <a:lnTo>
                  <a:pt x="241" y="466"/>
                </a:lnTo>
                <a:lnTo>
                  <a:pt x="241" y="466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5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1" y="464"/>
                </a:lnTo>
                <a:lnTo>
                  <a:pt x="240" y="464"/>
                </a:lnTo>
                <a:lnTo>
                  <a:pt x="240" y="464"/>
                </a:lnTo>
                <a:lnTo>
                  <a:pt x="240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8" y="464"/>
                </a:lnTo>
                <a:lnTo>
                  <a:pt x="238" y="463"/>
                </a:lnTo>
                <a:lnTo>
                  <a:pt x="238" y="463"/>
                </a:lnTo>
                <a:lnTo>
                  <a:pt x="238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7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6" y="463"/>
                </a:lnTo>
                <a:lnTo>
                  <a:pt x="235" y="463"/>
                </a:lnTo>
                <a:lnTo>
                  <a:pt x="235" y="463"/>
                </a:lnTo>
                <a:lnTo>
                  <a:pt x="235" y="463"/>
                </a:lnTo>
                <a:lnTo>
                  <a:pt x="234" y="463"/>
                </a:lnTo>
                <a:lnTo>
                  <a:pt x="234" y="464"/>
                </a:lnTo>
                <a:lnTo>
                  <a:pt x="234" y="464"/>
                </a:lnTo>
                <a:lnTo>
                  <a:pt x="234" y="463"/>
                </a:lnTo>
                <a:lnTo>
                  <a:pt x="234" y="463"/>
                </a:lnTo>
                <a:lnTo>
                  <a:pt x="234" y="463"/>
                </a:lnTo>
                <a:lnTo>
                  <a:pt x="234" y="462"/>
                </a:lnTo>
                <a:lnTo>
                  <a:pt x="234" y="462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4" y="461"/>
                </a:lnTo>
                <a:lnTo>
                  <a:pt x="233" y="461"/>
                </a:lnTo>
                <a:lnTo>
                  <a:pt x="233" y="461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60"/>
                </a:lnTo>
                <a:lnTo>
                  <a:pt x="233" y="459"/>
                </a:lnTo>
                <a:lnTo>
                  <a:pt x="233" y="459"/>
                </a:lnTo>
                <a:lnTo>
                  <a:pt x="233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2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1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30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9"/>
                </a:lnTo>
                <a:lnTo>
                  <a:pt x="229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0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1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2" y="453"/>
                </a:lnTo>
                <a:lnTo>
                  <a:pt x="233" y="453"/>
                </a:lnTo>
                <a:lnTo>
                  <a:pt x="233" y="453"/>
                </a:lnTo>
                <a:lnTo>
                  <a:pt x="233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4" y="453"/>
                </a:lnTo>
                <a:lnTo>
                  <a:pt x="235" y="453"/>
                </a:lnTo>
                <a:lnTo>
                  <a:pt x="235" y="452"/>
                </a:lnTo>
                <a:lnTo>
                  <a:pt x="235" y="452"/>
                </a:lnTo>
                <a:lnTo>
                  <a:pt x="236" y="452"/>
                </a:lnTo>
                <a:lnTo>
                  <a:pt x="236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7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8" y="452"/>
                </a:lnTo>
                <a:lnTo>
                  <a:pt x="239" y="452"/>
                </a:lnTo>
                <a:lnTo>
                  <a:pt x="238" y="452"/>
                </a:lnTo>
                <a:lnTo>
                  <a:pt x="235" y="448"/>
                </a:lnTo>
                <a:lnTo>
                  <a:pt x="235" y="448"/>
                </a:lnTo>
                <a:lnTo>
                  <a:pt x="235" y="448"/>
                </a:lnTo>
                <a:lnTo>
                  <a:pt x="235" y="447"/>
                </a:lnTo>
                <a:lnTo>
                  <a:pt x="244" y="439"/>
                </a:lnTo>
                <a:lnTo>
                  <a:pt x="244" y="436"/>
                </a:lnTo>
                <a:lnTo>
                  <a:pt x="244" y="436"/>
                </a:lnTo>
                <a:lnTo>
                  <a:pt x="243" y="432"/>
                </a:lnTo>
                <a:lnTo>
                  <a:pt x="242" y="431"/>
                </a:lnTo>
                <a:lnTo>
                  <a:pt x="237" y="424"/>
                </a:lnTo>
                <a:lnTo>
                  <a:pt x="234" y="425"/>
                </a:lnTo>
                <a:lnTo>
                  <a:pt x="234" y="425"/>
                </a:lnTo>
                <a:lnTo>
                  <a:pt x="230" y="427"/>
                </a:lnTo>
                <a:lnTo>
                  <a:pt x="230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7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8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8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9" y="429"/>
                </a:lnTo>
                <a:lnTo>
                  <a:pt x="218" y="429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0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9" y="431"/>
                </a:lnTo>
                <a:lnTo>
                  <a:pt x="219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1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2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3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8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7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4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5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6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6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7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5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4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8"/>
                </a:lnTo>
                <a:lnTo>
                  <a:pt x="213" y="439"/>
                </a:lnTo>
                <a:lnTo>
                  <a:pt x="213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8"/>
                </a:lnTo>
                <a:lnTo>
                  <a:pt x="212" y="439"/>
                </a:lnTo>
                <a:lnTo>
                  <a:pt x="212" y="439"/>
                </a:lnTo>
                <a:lnTo>
                  <a:pt x="212" y="438"/>
                </a:lnTo>
                <a:lnTo>
                  <a:pt x="211" y="438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39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0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1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2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1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3"/>
                </a:lnTo>
                <a:lnTo>
                  <a:pt x="210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4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9" y="445"/>
                </a:lnTo>
                <a:lnTo>
                  <a:pt x="208" y="445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8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7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6"/>
                </a:lnTo>
                <a:lnTo>
                  <a:pt x="206" y="447"/>
                </a:lnTo>
                <a:lnTo>
                  <a:pt x="206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5" y="447"/>
                </a:lnTo>
                <a:lnTo>
                  <a:pt x="204" y="447"/>
                </a:lnTo>
                <a:lnTo>
                  <a:pt x="204" y="447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8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4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49"/>
                </a:lnTo>
                <a:lnTo>
                  <a:pt x="203" y="450"/>
                </a:lnTo>
                <a:lnTo>
                  <a:pt x="203" y="450"/>
                </a:lnTo>
                <a:lnTo>
                  <a:pt x="203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2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1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200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0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1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9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8" y="452"/>
                </a:lnTo>
                <a:lnTo>
                  <a:pt x="197" y="452"/>
                </a:lnTo>
                <a:lnTo>
                  <a:pt x="197" y="452"/>
                </a:lnTo>
                <a:lnTo>
                  <a:pt x="197" y="452"/>
                </a:lnTo>
                <a:lnTo>
                  <a:pt x="196" y="452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6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5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4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1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2"/>
                </a:lnTo>
                <a:lnTo>
                  <a:pt x="193" y="452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3"/>
                </a:lnTo>
                <a:lnTo>
                  <a:pt x="193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4"/>
                </a:lnTo>
                <a:lnTo>
                  <a:pt x="192" y="455"/>
                </a:lnTo>
                <a:lnTo>
                  <a:pt x="191" y="455"/>
                </a:lnTo>
                <a:lnTo>
                  <a:pt x="191" y="455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1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6"/>
                </a:lnTo>
                <a:lnTo>
                  <a:pt x="190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9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7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8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8"/>
                </a:lnTo>
                <a:lnTo>
                  <a:pt x="187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6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5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4" y="457"/>
                </a:lnTo>
                <a:lnTo>
                  <a:pt x="183" y="457"/>
                </a:lnTo>
                <a:lnTo>
                  <a:pt x="183" y="456"/>
                </a:lnTo>
                <a:lnTo>
                  <a:pt x="183" y="457"/>
                </a:lnTo>
                <a:lnTo>
                  <a:pt x="183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2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1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80" y="457"/>
                </a:lnTo>
                <a:lnTo>
                  <a:pt x="179" y="457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8"/>
                </a:lnTo>
                <a:lnTo>
                  <a:pt x="179" y="459"/>
                </a:lnTo>
                <a:lnTo>
                  <a:pt x="179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8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60"/>
                </a:lnTo>
                <a:lnTo>
                  <a:pt x="177" y="460"/>
                </a:lnTo>
                <a:lnTo>
                  <a:pt x="177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4" y="460"/>
                </a:lnTo>
                <a:lnTo>
                  <a:pt x="173" y="460"/>
                </a:lnTo>
                <a:lnTo>
                  <a:pt x="173" y="460"/>
                </a:lnTo>
                <a:lnTo>
                  <a:pt x="173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2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1" y="461"/>
                </a:lnTo>
                <a:lnTo>
                  <a:pt x="170" y="461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70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9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2"/>
                </a:lnTo>
                <a:lnTo>
                  <a:pt x="168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3"/>
                </a:lnTo>
                <a:lnTo>
                  <a:pt x="167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4"/>
                </a:lnTo>
                <a:lnTo>
                  <a:pt x="166" y="465"/>
                </a:lnTo>
                <a:lnTo>
                  <a:pt x="166" y="465"/>
                </a:lnTo>
                <a:lnTo>
                  <a:pt x="166" y="465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6"/>
                </a:lnTo>
                <a:lnTo>
                  <a:pt x="166" y="467"/>
                </a:lnTo>
                <a:lnTo>
                  <a:pt x="166" y="467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7" y="468"/>
                </a:lnTo>
                <a:lnTo>
                  <a:pt x="166" y="468"/>
                </a:lnTo>
                <a:lnTo>
                  <a:pt x="166" y="469"/>
                </a:lnTo>
                <a:lnTo>
                  <a:pt x="166" y="469"/>
                </a:lnTo>
                <a:lnTo>
                  <a:pt x="166" y="470"/>
                </a:lnTo>
                <a:lnTo>
                  <a:pt x="166" y="470"/>
                </a:lnTo>
                <a:lnTo>
                  <a:pt x="166" y="470"/>
                </a:lnTo>
                <a:lnTo>
                  <a:pt x="165" y="470"/>
                </a:lnTo>
                <a:lnTo>
                  <a:pt x="165" y="470"/>
                </a:lnTo>
                <a:lnTo>
                  <a:pt x="164" y="470"/>
                </a:lnTo>
                <a:lnTo>
                  <a:pt x="164" y="470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3" y="471"/>
                </a:lnTo>
                <a:lnTo>
                  <a:pt x="162" y="470"/>
                </a:lnTo>
                <a:lnTo>
                  <a:pt x="162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1" y="471"/>
                </a:lnTo>
                <a:lnTo>
                  <a:pt x="160" y="471"/>
                </a:lnTo>
                <a:lnTo>
                  <a:pt x="160" y="471"/>
                </a:lnTo>
                <a:lnTo>
                  <a:pt x="160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9" y="472"/>
                </a:lnTo>
                <a:lnTo>
                  <a:pt x="158" y="472"/>
                </a:lnTo>
                <a:lnTo>
                  <a:pt x="158" y="472"/>
                </a:lnTo>
                <a:lnTo>
                  <a:pt x="158" y="472"/>
                </a:lnTo>
                <a:lnTo>
                  <a:pt x="157" y="473"/>
                </a:lnTo>
                <a:lnTo>
                  <a:pt x="157" y="473"/>
                </a:lnTo>
                <a:lnTo>
                  <a:pt x="157" y="473"/>
                </a:lnTo>
                <a:lnTo>
                  <a:pt x="157" y="474"/>
                </a:lnTo>
                <a:lnTo>
                  <a:pt x="157" y="475"/>
                </a:lnTo>
                <a:lnTo>
                  <a:pt x="157" y="475"/>
                </a:lnTo>
                <a:lnTo>
                  <a:pt x="157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6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5"/>
                </a:lnTo>
                <a:lnTo>
                  <a:pt x="155" y="474"/>
                </a:lnTo>
                <a:lnTo>
                  <a:pt x="155" y="474"/>
                </a:lnTo>
                <a:lnTo>
                  <a:pt x="155" y="473"/>
                </a:lnTo>
                <a:lnTo>
                  <a:pt x="154" y="473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2"/>
                </a:lnTo>
                <a:lnTo>
                  <a:pt x="154" y="471"/>
                </a:lnTo>
                <a:lnTo>
                  <a:pt x="154" y="471"/>
                </a:lnTo>
                <a:lnTo>
                  <a:pt x="154" y="471"/>
                </a:lnTo>
                <a:lnTo>
                  <a:pt x="154" y="470"/>
                </a:lnTo>
                <a:lnTo>
                  <a:pt x="154" y="470"/>
                </a:lnTo>
                <a:lnTo>
                  <a:pt x="154" y="470"/>
                </a:lnTo>
                <a:lnTo>
                  <a:pt x="155" y="470"/>
                </a:lnTo>
                <a:lnTo>
                  <a:pt x="155" y="469"/>
                </a:lnTo>
                <a:lnTo>
                  <a:pt x="155" y="469"/>
                </a:lnTo>
                <a:lnTo>
                  <a:pt x="156" y="469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8"/>
                </a:lnTo>
                <a:lnTo>
                  <a:pt x="156" y="467"/>
                </a:lnTo>
                <a:lnTo>
                  <a:pt x="156" y="467"/>
                </a:lnTo>
                <a:lnTo>
                  <a:pt x="155" y="467"/>
                </a:lnTo>
                <a:lnTo>
                  <a:pt x="155" y="467"/>
                </a:lnTo>
                <a:lnTo>
                  <a:pt x="154" y="467"/>
                </a:lnTo>
                <a:lnTo>
                  <a:pt x="154" y="467"/>
                </a:lnTo>
                <a:lnTo>
                  <a:pt x="154" y="467"/>
                </a:lnTo>
                <a:lnTo>
                  <a:pt x="153" y="467"/>
                </a:lnTo>
                <a:lnTo>
                  <a:pt x="153" y="466"/>
                </a:lnTo>
                <a:lnTo>
                  <a:pt x="152" y="466"/>
                </a:lnTo>
                <a:lnTo>
                  <a:pt x="152" y="466"/>
                </a:lnTo>
                <a:lnTo>
                  <a:pt x="152" y="466"/>
                </a:lnTo>
                <a:lnTo>
                  <a:pt x="151" y="465"/>
                </a:lnTo>
                <a:lnTo>
                  <a:pt x="151" y="465"/>
                </a:lnTo>
                <a:lnTo>
                  <a:pt x="150" y="464"/>
                </a:lnTo>
                <a:lnTo>
                  <a:pt x="150" y="464"/>
                </a:lnTo>
                <a:lnTo>
                  <a:pt x="150" y="463"/>
                </a:lnTo>
                <a:lnTo>
                  <a:pt x="150" y="463"/>
                </a:lnTo>
                <a:lnTo>
                  <a:pt x="151" y="463"/>
                </a:lnTo>
                <a:lnTo>
                  <a:pt x="151" y="462"/>
                </a:lnTo>
                <a:lnTo>
                  <a:pt x="152" y="462"/>
                </a:lnTo>
                <a:lnTo>
                  <a:pt x="151" y="462"/>
                </a:lnTo>
                <a:lnTo>
                  <a:pt x="151" y="462"/>
                </a:lnTo>
                <a:lnTo>
                  <a:pt x="151" y="461"/>
                </a:lnTo>
                <a:lnTo>
                  <a:pt x="151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1"/>
                </a:lnTo>
                <a:lnTo>
                  <a:pt x="150" y="460"/>
                </a:lnTo>
                <a:lnTo>
                  <a:pt x="149" y="460"/>
                </a:lnTo>
                <a:lnTo>
                  <a:pt x="149" y="460"/>
                </a:lnTo>
                <a:lnTo>
                  <a:pt x="148" y="460"/>
                </a:lnTo>
                <a:lnTo>
                  <a:pt x="148" y="460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7" y="459"/>
                </a:lnTo>
                <a:lnTo>
                  <a:pt x="146" y="459"/>
                </a:lnTo>
                <a:lnTo>
                  <a:pt x="146" y="459"/>
                </a:lnTo>
                <a:lnTo>
                  <a:pt x="145" y="459"/>
                </a:lnTo>
                <a:lnTo>
                  <a:pt x="145" y="458"/>
                </a:lnTo>
                <a:lnTo>
                  <a:pt x="145" y="458"/>
                </a:lnTo>
                <a:lnTo>
                  <a:pt x="145" y="457"/>
                </a:lnTo>
                <a:lnTo>
                  <a:pt x="144" y="457"/>
                </a:lnTo>
                <a:lnTo>
                  <a:pt x="144" y="457"/>
                </a:lnTo>
                <a:lnTo>
                  <a:pt x="143" y="458"/>
                </a:lnTo>
                <a:lnTo>
                  <a:pt x="143" y="458"/>
                </a:lnTo>
                <a:lnTo>
                  <a:pt x="143" y="459"/>
                </a:lnTo>
                <a:lnTo>
                  <a:pt x="143" y="459"/>
                </a:lnTo>
                <a:lnTo>
                  <a:pt x="143" y="459"/>
                </a:lnTo>
                <a:lnTo>
                  <a:pt x="142" y="461"/>
                </a:lnTo>
                <a:lnTo>
                  <a:pt x="142" y="461"/>
                </a:lnTo>
                <a:lnTo>
                  <a:pt x="141" y="461"/>
                </a:lnTo>
                <a:lnTo>
                  <a:pt x="141" y="461"/>
                </a:lnTo>
                <a:lnTo>
                  <a:pt x="140" y="461"/>
                </a:lnTo>
                <a:lnTo>
                  <a:pt x="140" y="462"/>
                </a:lnTo>
                <a:lnTo>
                  <a:pt x="140" y="462"/>
                </a:lnTo>
                <a:lnTo>
                  <a:pt x="139" y="462"/>
                </a:lnTo>
                <a:lnTo>
                  <a:pt x="139" y="462"/>
                </a:lnTo>
                <a:lnTo>
                  <a:pt x="138" y="462"/>
                </a:lnTo>
                <a:lnTo>
                  <a:pt x="138" y="462"/>
                </a:lnTo>
                <a:lnTo>
                  <a:pt x="137" y="461"/>
                </a:lnTo>
                <a:lnTo>
                  <a:pt x="137" y="461"/>
                </a:lnTo>
                <a:lnTo>
                  <a:pt x="136" y="461"/>
                </a:lnTo>
                <a:lnTo>
                  <a:pt x="136" y="461"/>
                </a:lnTo>
                <a:lnTo>
                  <a:pt x="136" y="461"/>
                </a:lnTo>
                <a:lnTo>
                  <a:pt x="135" y="461"/>
                </a:lnTo>
                <a:lnTo>
                  <a:pt x="135" y="461"/>
                </a:lnTo>
                <a:lnTo>
                  <a:pt x="135" y="461"/>
                </a:lnTo>
                <a:lnTo>
                  <a:pt x="134" y="462"/>
                </a:lnTo>
                <a:lnTo>
                  <a:pt x="134" y="462"/>
                </a:lnTo>
                <a:lnTo>
                  <a:pt x="133" y="462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1" y="462"/>
                </a:lnTo>
                <a:lnTo>
                  <a:pt x="131" y="461"/>
                </a:lnTo>
                <a:lnTo>
                  <a:pt x="131" y="461"/>
                </a:lnTo>
                <a:lnTo>
                  <a:pt x="131" y="461"/>
                </a:lnTo>
                <a:lnTo>
                  <a:pt x="131" y="460"/>
                </a:lnTo>
                <a:lnTo>
                  <a:pt x="131" y="459"/>
                </a:lnTo>
                <a:lnTo>
                  <a:pt x="131" y="459"/>
                </a:lnTo>
                <a:lnTo>
                  <a:pt x="131" y="459"/>
                </a:lnTo>
                <a:lnTo>
                  <a:pt x="130" y="459"/>
                </a:lnTo>
                <a:lnTo>
                  <a:pt x="130" y="458"/>
                </a:lnTo>
                <a:lnTo>
                  <a:pt x="130" y="458"/>
                </a:lnTo>
                <a:lnTo>
                  <a:pt x="130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9" y="458"/>
                </a:lnTo>
                <a:lnTo>
                  <a:pt x="127" y="457"/>
                </a:lnTo>
                <a:lnTo>
                  <a:pt x="127" y="457"/>
                </a:lnTo>
                <a:lnTo>
                  <a:pt x="127" y="457"/>
                </a:lnTo>
                <a:lnTo>
                  <a:pt x="127" y="458"/>
                </a:lnTo>
                <a:lnTo>
                  <a:pt x="126" y="458"/>
                </a:lnTo>
                <a:lnTo>
                  <a:pt x="126" y="458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5" y="459"/>
                </a:lnTo>
                <a:lnTo>
                  <a:pt x="124" y="459"/>
                </a:lnTo>
                <a:lnTo>
                  <a:pt x="124" y="459"/>
                </a:lnTo>
                <a:lnTo>
                  <a:pt x="124" y="460"/>
                </a:lnTo>
                <a:lnTo>
                  <a:pt x="123" y="461"/>
                </a:lnTo>
                <a:lnTo>
                  <a:pt x="123" y="461"/>
                </a:lnTo>
                <a:lnTo>
                  <a:pt x="123" y="461"/>
                </a:lnTo>
                <a:lnTo>
                  <a:pt x="123" y="462"/>
                </a:lnTo>
                <a:lnTo>
                  <a:pt x="123" y="462"/>
                </a:lnTo>
                <a:lnTo>
                  <a:pt x="123" y="462"/>
                </a:lnTo>
                <a:lnTo>
                  <a:pt x="124" y="463"/>
                </a:lnTo>
                <a:lnTo>
                  <a:pt x="124" y="463"/>
                </a:lnTo>
                <a:lnTo>
                  <a:pt x="125" y="465"/>
                </a:lnTo>
                <a:lnTo>
                  <a:pt x="125" y="465"/>
                </a:lnTo>
                <a:lnTo>
                  <a:pt x="125" y="466"/>
                </a:lnTo>
                <a:lnTo>
                  <a:pt x="124" y="466"/>
                </a:lnTo>
                <a:lnTo>
                  <a:pt x="124" y="466"/>
                </a:lnTo>
                <a:lnTo>
                  <a:pt x="124" y="467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2" y="467"/>
                </a:lnTo>
                <a:lnTo>
                  <a:pt x="122" y="467"/>
                </a:lnTo>
                <a:lnTo>
                  <a:pt x="121" y="466"/>
                </a:lnTo>
                <a:lnTo>
                  <a:pt x="120" y="466"/>
                </a:lnTo>
                <a:lnTo>
                  <a:pt x="120" y="465"/>
                </a:lnTo>
                <a:lnTo>
                  <a:pt x="119" y="464"/>
                </a:lnTo>
                <a:lnTo>
                  <a:pt x="119" y="463"/>
                </a:lnTo>
                <a:lnTo>
                  <a:pt x="118" y="463"/>
                </a:lnTo>
                <a:lnTo>
                  <a:pt x="117" y="462"/>
                </a:lnTo>
                <a:lnTo>
                  <a:pt x="117" y="462"/>
                </a:lnTo>
                <a:lnTo>
                  <a:pt x="116" y="462"/>
                </a:lnTo>
                <a:lnTo>
                  <a:pt x="115" y="462"/>
                </a:lnTo>
                <a:lnTo>
                  <a:pt x="114" y="462"/>
                </a:lnTo>
                <a:lnTo>
                  <a:pt x="114" y="462"/>
                </a:lnTo>
                <a:lnTo>
                  <a:pt x="113" y="463"/>
                </a:lnTo>
                <a:lnTo>
                  <a:pt x="112" y="463"/>
                </a:lnTo>
                <a:lnTo>
                  <a:pt x="110" y="463"/>
                </a:lnTo>
                <a:lnTo>
                  <a:pt x="109" y="463"/>
                </a:lnTo>
                <a:lnTo>
                  <a:pt x="107" y="462"/>
                </a:lnTo>
                <a:lnTo>
                  <a:pt x="106" y="462"/>
                </a:lnTo>
                <a:lnTo>
                  <a:pt x="106" y="462"/>
                </a:lnTo>
                <a:lnTo>
                  <a:pt x="106" y="462"/>
                </a:lnTo>
                <a:lnTo>
                  <a:pt x="104" y="462"/>
                </a:lnTo>
                <a:lnTo>
                  <a:pt x="103" y="462"/>
                </a:lnTo>
                <a:lnTo>
                  <a:pt x="101" y="463"/>
                </a:lnTo>
                <a:lnTo>
                  <a:pt x="101" y="463"/>
                </a:lnTo>
                <a:lnTo>
                  <a:pt x="99" y="463"/>
                </a:lnTo>
                <a:lnTo>
                  <a:pt x="99" y="463"/>
                </a:lnTo>
                <a:lnTo>
                  <a:pt x="99" y="463"/>
                </a:lnTo>
                <a:lnTo>
                  <a:pt x="98" y="463"/>
                </a:lnTo>
                <a:lnTo>
                  <a:pt x="97" y="463"/>
                </a:lnTo>
                <a:lnTo>
                  <a:pt x="96" y="462"/>
                </a:lnTo>
                <a:lnTo>
                  <a:pt x="95" y="462"/>
                </a:lnTo>
                <a:lnTo>
                  <a:pt x="95" y="462"/>
                </a:lnTo>
                <a:lnTo>
                  <a:pt x="94" y="461"/>
                </a:lnTo>
                <a:lnTo>
                  <a:pt x="94" y="461"/>
                </a:lnTo>
                <a:lnTo>
                  <a:pt x="94" y="461"/>
                </a:lnTo>
                <a:lnTo>
                  <a:pt x="94" y="462"/>
                </a:lnTo>
                <a:lnTo>
                  <a:pt x="93" y="462"/>
                </a:lnTo>
                <a:lnTo>
                  <a:pt x="93" y="462"/>
                </a:lnTo>
                <a:lnTo>
                  <a:pt x="92" y="463"/>
                </a:lnTo>
                <a:lnTo>
                  <a:pt x="92" y="463"/>
                </a:lnTo>
                <a:lnTo>
                  <a:pt x="92" y="464"/>
                </a:lnTo>
                <a:lnTo>
                  <a:pt x="92" y="464"/>
                </a:lnTo>
                <a:lnTo>
                  <a:pt x="92" y="465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6"/>
                </a:lnTo>
                <a:lnTo>
                  <a:pt x="92" y="467"/>
                </a:lnTo>
                <a:lnTo>
                  <a:pt x="92" y="468"/>
                </a:lnTo>
                <a:lnTo>
                  <a:pt x="92" y="468"/>
                </a:lnTo>
                <a:lnTo>
                  <a:pt x="92" y="469"/>
                </a:lnTo>
                <a:lnTo>
                  <a:pt x="93" y="469"/>
                </a:lnTo>
                <a:lnTo>
                  <a:pt x="93" y="469"/>
                </a:lnTo>
                <a:lnTo>
                  <a:pt x="93" y="470"/>
                </a:lnTo>
                <a:lnTo>
                  <a:pt x="92" y="470"/>
                </a:lnTo>
                <a:lnTo>
                  <a:pt x="92" y="471"/>
                </a:lnTo>
                <a:lnTo>
                  <a:pt x="92" y="471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2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2"/>
                </a:lnTo>
                <a:lnTo>
                  <a:pt x="93" y="473"/>
                </a:lnTo>
                <a:lnTo>
                  <a:pt x="94" y="473"/>
                </a:lnTo>
                <a:lnTo>
                  <a:pt x="94" y="473"/>
                </a:lnTo>
                <a:lnTo>
                  <a:pt x="94" y="473"/>
                </a:lnTo>
                <a:lnTo>
                  <a:pt x="92" y="477"/>
                </a:lnTo>
                <a:lnTo>
                  <a:pt x="92" y="477"/>
                </a:lnTo>
                <a:lnTo>
                  <a:pt x="90" y="477"/>
                </a:lnTo>
                <a:lnTo>
                  <a:pt x="89" y="477"/>
                </a:lnTo>
                <a:lnTo>
                  <a:pt x="89" y="476"/>
                </a:lnTo>
                <a:lnTo>
                  <a:pt x="88" y="475"/>
                </a:lnTo>
                <a:lnTo>
                  <a:pt x="88" y="475"/>
                </a:lnTo>
                <a:lnTo>
                  <a:pt x="85" y="472"/>
                </a:lnTo>
                <a:lnTo>
                  <a:pt x="84" y="472"/>
                </a:lnTo>
                <a:lnTo>
                  <a:pt x="84" y="472"/>
                </a:lnTo>
                <a:lnTo>
                  <a:pt x="83" y="470"/>
                </a:lnTo>
                <a:lnTo>
                  <a:pt x="83" y="471"/>
                </a:lnTo>
                <a:lnTo>
                  <a:pt x="82" y="472"/>
                </a:lnTo>
                <a:lnTo>
                  <a:pt x="82" y="472"/>
                </a:lnTo>
                <a:lnTo>
                  <a:pt x="82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2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1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3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2"/>
                </a:lnTo>
                <a:lnTo>
                  <a:pt x="80" y="471"/>
                </a:lnTo>
                <a:lnTo>
                  <a:pt x="79" y="471"/>
                </a:lnTo>
                <a:lnTo>
                  <a:pt x="79" y="471"/>
                </a:lnTo>
                <a:lnTo>
                  <a:pt x="79" y="470"/>
                </a:lnTo>
                <a:lnTo>
                  <a:pt x="78" y="470"/>
                </a:lnTo>
                <a:lnTo>
                  <a:pt x="78" y="470"/>
                </a:lnTo>
                <a:lnTo>
                  <a:pt x="78" y="470"/>
                </a:lnTo>
                <a:lnTo>
                  <a:pt x="77" y="470"/>
                </a:lnTo>
                <a:lnTo>
                  <a:pt x="77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6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70"/>
                </a:lnTo>
                <a:lnTo>
                  <a:pt x="75" y="469"/>
                </a:lnTo>
                <a:lnTo>
                  <a:pt x="75" y="469"/>
                </a:lnTo>
                <a:lnTo>
                  <a:pt x="76" y="468"/>
                </a:lnTo>
                <a:lnTo>
                  <a:pt x="76" y="468"/>
                </a:lnTo>
                <a:lnTo>
                  <a:pt x="76" y="468"/>
                </a:lnTo>
                <a:lnTo>
                  <a:pt x="77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8"/>
                </a:lnTo>
                <a:lnTo>
                  <a:pt x="78" y="467"/>
                </a:lnTo>
                <a:lnTo>
                  <a:pt x="78" y="467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8" y="466"/>
                </a:lnTo>
                <a:lnTo>
                  <a:pt x="77" y="466"/>
                </a:lnTo>
                <a:lnTo>
                  <a:pt x="77" y="466"/>
                </a:lnTo>
                <a:lnTo>
                  <a:pt x="77" y="466"/>
                </a:lnTo>
                <a:lnTo>
                  <a:pt x="76" y="466"/>
                </a:lnTo>
                <a:lnTo>
                  <a:pt x="76" y="466"/>
                </a:lnTo>
                <a:lnTo>
                  <a:pt x="76" y="467"/>
                </a:lnTo>
                <a:lnTo>
                  <a:pt x="76" y="467"/>
                </a:lnTo>
                <a:lnTo>
                  <a:pt x="76" y="467"/>
                </a:lnTo>
                <a:lnTo>
                  <a:pt x="75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7"/>
                </a:lnTo>
                <a:lnTo>
                  <a:pt x="74" y="466"/>
                </a:lnTo>
                <a:lnTo>
                  <a:pt x="72" y="465"/>
                </a:lnTo>
                <a:lnTo>
                  <a:pt x="72" y="465"/>
                </a:lnTo>
                <a:lnTo>
                  <a:pt x="71" y="465"/>
                </a:lnTo>
                <a:lnTo>
                  <a:pt x="72" y="464"/>
                </a:lnTo>
                <a:lnTo>
                  <a:pt x="72" y="463"/>
                </a:lnTo>
                <a:lnTo>
                  <a:pt x="72" y="461"/>
                </a:lnTo>
                <a:lnTo>
                  <a:pt x="73" y="459"/>
                </a:lnTo>
                <a:lnTo>
                  <a:pt x="73" y="458"/>
                </a:lnTo>
                <a:lnTo>
                  <a:pt x="74" y="455"/>
                </a:lnTo>
                <a:lnTo>
                  <a:pt x="75" y="453"/>
                </a:lnTo>
                <a:lnTo>
                  <a:pt x="75" y="451"/>
                </a:lnTo>
                <a:lnTo>
                  <a:pt x="76" y="451"/>
                </a:lnTo>
                <a:lnTo>
                  <a:pt x="74" y="450"/>
                </a:lnTo>
                <a:lnTo>
                  <a:pt x="74" y="450"/>
                </a:lnTo>
                <a:lnTo>
                  <a:pt x="74" y="449"/>
                </a:lnTo>
                <a:lnTo>
                  <a:pt x="74" y="449"/>
                </a:lnTo>
                <a:lnTo>
                  <a:pt x="73" y="449"/>
                </a:lnTo>
                <a:lnTo>
                  <a:pt x="72" y="449"/>
                </a:lnTo>
                <a:lnTo>
                  <a:pt x="72" y="448"/>
                </a:lnTo>
                <a:lnTo>
                  <a:pt x="71" y="448"/>
                </a:lnTo>
                <a:lnTo>
                  <a:pt x="70" y="448"/>
                </a:lnTo>
                <a:lnTo>
                  <a:pt x="69" y="448"/>
                </a:lnTo>
                <a:lnTo>
                  <a:pt x="68" y="448"/>
                </a:lnTo>
                <a:lnTo>
                  <a:pt x="68" y="448"/>
                </a:lnTo>
                <a:lnTo>
                  <a:pt x="67" y="449"/>
                </a:lnTo>
                <a:lnTo>
                  <a:pt x="66" y="449"/>
                </a:lnTo>
                <a:lnTo>
                  <a:pt x="65" y="448"/>
                </a:lnTo>
                <a:lnTo>
                  <a:pt x="65" y="447"/>
                </a:lnTo>
                <a:lnTo>
                  <a:pt x="64" y="447"/>
                </a:lnTo>
                <a:lnTo>
                  <a:pt x="64" y="446"/>
                </a:lnTo>
                <a:lnTo>
                  <a:pt x="65" y="445"/>
                </a:lnTo>
                <a:lnTo>
                  <a:pt x="65" y="445"/>
                </a:lnTo>
                <a:lnTo>
                  <a:pt x="65" y="444"/>
                </a:lnTo>
                <a:lnTo>
                  <a:pt x="65" y="443"/>
                </a:lnTo>
                <a:lnTo>
                  <a:pt x="64" y="442"/>
                </a:lnTo>
                <a:lnTo>
                  <a:pt x="64" y="441"/>
                </a:lnTo>
                <a:lnTo>
                  <a:pt x="64" y="441"/>
                </a:lnTo>
                <a:lnTo>
                  <a:pt x="64" y="440"/>
                </a:lnTo>
                <a:lnTo>
                  <a:pt x="65" y="440"/>
                </a:lnTo>
                <a:lnTo>
                  <a:pt x="65" y="439"/>
                </a:lnTo>
                <a:lnTo>
                  <a:pt x="64" y="439"/>
                </a:lnTo>
                <a:lnTo>
                  <a:pt x="64" y="438"/>
                </a:lnTo>
                <a:lnTo>
                  <a:pt x="64" y="438"/>
                </a:lnTo>
                <a:lnTo>
                  <a:pt x="64" y="437"/>
                </a:lnTo>
                <a:lnTo>
                  <a:pt x="64" y="437"/>
                </a:lnTo>
                <a:lnTo>
                  <a:pt x="64" y="436"/>
                </a:lnTo>
                <a:lnTo>
                  <a:pt x="64" y="436"/>
                </a:lnTo>
                <a:lnTo>
                  <a:pt x="64" y="435"/>
                </a:lnTo>
                <a:lnTo>
                  <a:pt x="64" y="434"/>
                </a:lnTo>
                <a:lnTo>
                  <a:pt x="64" y="434"/>
                </a:lnTo>
                <a:lnTo>
                  <a:pt x="65" y="433"/>
                </a:lnTo>
                <a:lnTo>
                  <a:pt x="65" y="433"/>
                </a:lnTo>
                <a:lnTo>
                  <a:pt x="65" y="432"/>
                </a:lnTo>
                <a:lnTo>
                  <a:pt x="65" y="432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1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4" y="430"/>
                </a:lnTo>
                <a:lnTo>
                  <a:pt x="63" y="430"/>
                </a:lnTo>
                <a:lnTo>
                  <a:pt x="63" y="430"/>
                </a:lnTo>
                <a:lnTo>
                  <a:pt x="63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30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9"/>
                </a:lnTo>
                <a:lnTo>
                  <a:pt x="62" y="428"/>
                </a:lnTo>
                <a:lnTo>
                  <a:pt x="62" y="428"/>
                </a:lnTo>
                <a:lnTo>
                  <a:pt x="61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60" y="427"/>
                </a:lnTo>
                <a:lnTo>
                  <a:pt x="59" y="427"/>
                </a:lnTo>
                <a:lnTo>
                  <a:pt x="60" y="426"/>
                </a:lnTo>
                <a:lnTo>
                  <a:pt x="60" y="426"/>
                </a:lnTo>
                <a:lnTo>
                  <a:pt x="60" y="426"/>
                </a:lnTo>
                <a:lnTo>
                  <a:pt x="60" y="425"/>
                </a:lnTo>
                <a:lnTo>
                  <a:pt x="60" y="425"/>
                </a:lnTo>
                <a:lnTo>
                  <a:pt x="61" y="425"/>
                </a:lnTo>
                <a:lnTo>
                  <a:pt x="61" y="424"/>
                </a:lnTo>
                <a:lnTo>
                  <a:pt x="61" y="424"/>
                </a:lnTo>
                <a:lnTo>
                  <a:pt x="61" y="424"/>
                </a:lnTo>
                <a:lnTo>
                  <a:pt x="62" y="424"/>
                </a:lnTo>
                <a:lnTo>
                  <a:pt x="62" y="424"/>
                </a:lnTo>
                <a:lnTo>
                  <a:pt x="62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1" y="423"/>
                </a:lnTo>
                <a:lnTo>
                  <a:pt x="60" y="423"/>
                </a:lnTo>
                <a:lnTo>
                  <a:pt x="60" y="422"/>
                </a:lnTo>
                <a:lnTo>
                  <a:pt x="60" y="422"/>
                </a:lnTo>
                <a:lnTo>
                  <a:pt x="59" y="422"/>
                </a:lnTo>
                <a:lnTo>
                  <a:pt x="59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8" y="422"/>
                </a:lnTo>
                <a:lnTo>
                  <a:pt x="57" y="422"/>
                </a:lnTo>
                <a:lnTo>
                  <a:pt x="57" y="422"/>
                </a:lnTo>
                <a:lnTo>
                  <a:pt x="57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2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3"/>
                </a:lnTo>
                <a:lnTo>
                  <a:pt x="56" y="424"/>
                </a:lnTo>
                <a:lnTo>
                  <a:pt x="56" y="424"/>
                </a:lnTo>
                <a:lnTo>
                  <a:pt x="56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5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4"/>
                </a:lnTo>
                <a:lnTo>
                  <a:pt x="54" y="423"/>
                </a:lnTo>
                <a:lnTo>
                  <a:pt x="53" y="423"/>
                </a:lnTo>
                <a:lnTo>
                  <a:pt x="53" y="423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3" y="422"/>
                </a:lnTo>
                <a:lnTo>
                  <a:pt x="52" y="422"/>
                </a:lnTo>
                <a:lnTo>
                  <a:pt x="52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2"/>
                </a:lnTo>
                <a:lnTo>
                  <a:pt x="51" y="423"/>
                </a:lnTo>
                <a:lnTo>
                  <a:pt x="51" y="423"/>
                </a:lnTo>
                <a:lnTo>
                  <a:pt x="51" y="423"/>
                </a:lnTo>
                <a:lnTo>
                  <a:pt x="50" y="423"/>
                </a:lnTo>
                <a:lnTo>
                  <a:pt x="50" y="423"/>
                </a:lnTo>
                <a:lnTo>
                  <a:pt x="50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3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2"/>
                </a:lnTo>
                <a:lnTo>
                  <a:pt x="49" y="421"/>
                </a:lnTo>
                <a:lnTo>
                  <a:pt x="49" y="421"/>
                </a:lnTo>
                <a:lnTo>
                  <a:pt x="49" y="421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9" y="420"/>
                </a:lnTo>
                <a:lnTo>
                  <a:pt x="48" y="420"/>
                </a:lnTo>
                <a:lnTo>
                  <a:pt x="48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7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6" y="419"/>
                </a:lnTo>
                <a:lnTo>
                  <a:pt x="45" y="418"/>
                </a:lnTo>
                <a:lnTo>
                  <a:pt x="45" y="418"/>
                </a:lnTo>
                <a:lnTo>
                  <a:pt x="45" y="418"/>
                </a:lnTo>
                <a:lnTo>
                  <a:pt x="45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19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0"/>
                </a:lnTo>
                <a:lnTo>
                  <a:pt x="44" y="421"/>
                </a:lnTo>
                <a:lnTo>
                  <a:pt x="44" y="421"/>
                </a:lnTo>
                <a:lnTo>
                  <a:pt x="44" y="421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2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3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4" y="424"/>
                </a:lnTo>
                <a:lnTo>
                  <a:pt x="43" y="425"/>
                </a:lnTo>
                <a:lnTo>
                  <a:pt x="43" y="425"/>
                </a:lnTo>
                <a:lnTo>
                  <a:pt x="43" y="425"/>
                </a:lnTo>
                <a:lnTo>
                  <a:pt x="43" y="424"/>
                </a:lnTo>
                <a:lnTo>
                  <a:pt x="43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4"/>
                </a:lnTo>
                <a:lnTo>
                  <a:pt x="42" y="423"/>
                </a:lnTo>
                <a:lnTo>
                  <a:pt x="42" y="423"/>
                </a:lnTo>
                <a:lnTo>
                  <a:pt x="42" y="423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1" y="424"/>
                </a:lnTo>
                <a:lnTo>
                  <a:pt x="40" y="424"/>
                </a:lnTo>
                <a:lnTo>
                  <a:pt x="40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5"/>
                </a:lnTo>
                <a:lnTo>
                  <a:pt x="39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4"/>
                </a:lnTo>
                <a:lnTo>
                  <a:pt x="37" y="423"/>
                </a:lnTo>
                <a:lnTo>
                  <a:pt x="37" y="423"/>
                </a:lnTo>
                <a:lnTo>
                  <a:pt x="37" y="423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2"/>
                </a:lnTo>
                <a:lnTo>
                  <a:pt x="38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1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7" y="420"/>
                </a:lnTo>
                <a:lnTo>
                  <a:pt x="36" y="420"/>
                </a:lnTo>
                <a:lnTo>
                  <a:pt x="36" y="419"/>
                </a:lnTo>
                <a:lnTo>
                  <a:pt x="36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9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8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5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7"/>
                </a:lnTo>
                <a:lnTo>
                  <a:pt x="36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6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5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5"/>
                </a:lnTo>
                <a:lnTo>
                  <a:pt x="36" y="414"/>
                </a:lnTo>
                <a:lnTo>
                  <a:pt x="36" y="414"/>
                </a:lnTo>
                <a:lnTo>
                  <a:pt x="35" y="414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3"/>
                </a:lnTo>
                <a:lnTo>
                  <a:pt x="36" y="413"/>
                </a:lnTo>
                <a:lnTo>
                  <a:pt x="35" y="413"/>
                </a:lnTo>
                <a:lnTo>
                  <a:pt x="35" y="413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6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2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5" y="411"/>
                </a:lnTo>
                <a:lnTo>
                  <a:pt x="34" y="411"/>
                </a:lnTo>
                <a:lnTo>
                  <a:pt x="34" y="411"/>
                </a:lnTo>
                <a:lnTo>
                  <a:pt x="34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1"/>
                </a:lnTo>
                <a:lnTo>
                  <a:pt x="33" y="410"/>
                </a:lnTo>
                <a:lnTo>
                  <a:pt x="33" y="410"/>
                </a:lnTo>
                <a:lnTo>
                  <a:pt x="33" y="410"/>
                </a:lnTo>
                <a:lnTo>
                  <a:pt x="33" y="409"/>
                </a:lnTo>
                <a:lnTo>
                  <a:pt x="34" y="409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3" y="408"/>
                </a:lnTo>
                <a:lnTo>
                  <a:pt x="32" y="408"/>
                </a:lnTo>
                <a:lnTo>
                  <a:pt x="32" y="408"/>
                </a:lnTo>
                <a:lnTo>
                  <a:pt x="32" y="408"/>
                </a:lnTo>
                <a:lnTo>
                  <a:pt x="31" y="408"/>
                </a:lnTo>
                <a:lnTo>
                  <a:pt x="31" y="407"/>
                </a:lnTo>
                <a:lnTo>
                  <a:pt x="31" y="407"/>
                </a:lnTo>
                <a:lnTo>
                  <a:pt x="31" y="407"/>
                </a:lnTo>
                <a:lnTo>
                  <a:pt x="31" y="406"/>
                </a:lnTo>
                <a:lnTo>
                  <a:pt x="31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2" y="406"/>
                </a:lnTo>
                <a:lnTo>
                  <a:pt x="31" y="406"/>
                </a:lnTo>
                <a:lnTo>
                  <a:pt x="31" y="406"/>
                </a:lnTo>
                <a:lnTo>
                  <a:pt x="31" y="406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5"/>
                </a:lnTo>
                <a:lnTo>
                  <a:pt x="30" y="406"/>
                </a:lnTo>
                <a:lnTo>
                  <a:pt x="30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6"/>
                </a:lnTo>
                <a:lnTo>
                  <a:pt x="29" y="407"/>
                </a:lnTo>
                <a:lnTo>
                  <a:pt x="29" y="407"/>
                </a:lnTo>
                <a:lnTo>
                  <a:pt x="29" y="407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8"/>
                </a:lnTo>
                <a:lnTo>
                  <a:pt x="29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9"/>
                </a:lnTo>
                <a:lnTo>
                  <a:pt x="28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7" y="408"/>
                </a:lnTo>
                <a:lnTo>
                  <a:pt x="26" y="408"/>
                </a:lnTo>
                <a:lnTo>
                  <a:pt x="26" y="407"/>
                </a:lnTo>
                <a:lnTo>
                  <a:pt x="26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7"/>
                </a:lnTo>
                <a:lnTo>
                  <a:pt x="25" y="408"/>
                </a:lnTo>
                <a:lnTo>
                  <a:pt x="25" y="408"/>
                </a:lnTo>
                <a:lnTo>
                  <a:pt x="25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4" y="408"/>
                </a:lnTo>
                <a:lnTo>
                  <a:pt x="23" y="408"/>
                </a:lnTo>
                <a:lnTo>
                  <a:pt x="23" y="408"/>
                </a:lnTo>
                <a:lnTo>
                  <a:pt x="23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8"/>
                </a:lnTo>
                <a:lnTo>
                  <a:pt x="22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7"/>
                </a:lnTo>
                <a:lnTo>
                  <a:pt x="21" y="406"/>
                </a:lnTo>
                <a:lnTo>
                  <a:pt x="21" y="406"/>
                </a:lnTo>
                <a:lnTo>
                  <a:pt x="21" y="406"/>
                </a:lnTo>
                <a:lnTo>
                  <a:pt x="21" y="405"/>
                </a:lnTo>
                <a:lnTo>
                  <a:pt x="21" y="405"/>
                </a:lnTo>
                <a:lnTo>
                  <a:pt x="21" y="404"/>
                </a:lnTo>
                <a:lnTo>
                  <a:pt x="21" y="404"/>
                </a:lnTo>
                <a:lnTo>
                  <a:pt x="21" y="403"/>
                </a:lnTo>
                <a:lnTo>
                  <a:pt x="21" y="403"/>
                </a:lnTo>
                <a:lnTo>
                  <a:pt x="21" y="403"/>
                </a:lnTo>
                <a:lnTo>
                  <a:pt x="20" y="403"/>
                </a:lnTo>
                <a:lnTo>
                  <a:pt x="20" y="402"/>
                </a:lnTo>
                <a:lnTo>
                  <a:pt x="20" y="402"/>
                </a:lnTo>
                <a:lnTo>
                  <a:pt x="20" y="402"/>
                </a:lnTo>
                <a:lnTo>
                  <a:pt x="19" y="402"/>
                </a:lnTo>
                <a:lnTo>
                  <a:pt x="19" y="402"/>
                </a:lnTo>
                <a:lnTo>
                  <a:pt x="19" y="403"/>
                </a:lnTo>
                <a:lnTo>
                  <a:pt x="19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3"/>
                </a:lnTo>
                <a:lnTo>
                  <a:pt x="18" y="402"/>
                </a:lnTo>
                <a:lnTo>
                  <a:pt x="18" y="401"/>
                </a:lnTo>
                <a:lnTo>
                  <a:pt x="18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1"/>
                </a:lnTo>
                <a:lnTo>
                  <a:pt x="19" y="400"/>
                </a:lnTo>
                <a:lnTo>
                  <a:pt x="18" y="400"/>
                </a:lnTo>
                <a:lnTo>
                  <a:pt x="18" y="399"/>
                </a:lnTo>
                <a:lnTo>
                  <a:pt x="17" y="399"/>
                </a:lnTo>
                <a:lnTo>
                  <a:pt x="17" y="399"/>
                </a:lnTo>
                <a:lnTo>
                  <a:pt x="17" y="398"/>
                </a:lnTo>
                <a:lnTo>
                  <a:pt x="17" y="397"/>
                </a:lnTo>
                <a:lnTo>
                  <a:pt x="17" y="397"/>
                </a:lnTo>
                <a:lnTo>
                  <a:pt x="17" y="397"/>
                </a:lnTo>
                <a:lnTo>
                  <a:pt x="17" y="396"/>
                </a:lnTo>
                <a:lnTo>
                  <a:pt x="17" y="395"/>
                </a:lnTo>
                <a:lnTo>
                  <a:pt x="16" y="395"/>
                </a:lnTo>
                <a:lnTo>
                  <a:pt x="16" y="395"/>
                </a:lnTo>
                <a:lnTo>
                  <a:pt x="16" y="395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5" y="394"/>
                </a:lnTo>
                <a:lnTo>
                  <a:pt x="14" y="393"/>
                </a:lnTo>
                <a:lnTo>
                  <a:pt x="14" y="393"/>
                </a:lnTo>
                <a:lnTo>
                  <a:pt x="14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3" y="393"/>
                </a:lnTo>
                <a:lnTo>
                  <a:pt x="12" y="393"/>
                </a:lnTo>
                <a:lnTo>
                  <a:pt x="12" y="394"/>
                </a:lnTo>
                <a:lnTo>
                  <a:pt x="12" y="394"/>
                </a:lnTo>
                <a:lnTo>
                  <a:pt x="11" y="394"/>
                </a:lnTo>
                <a:lnTo>
                  <a:pt x="11" y="393"/>
                </a:lnTo>
                <a:lnTo>
                  <a:pt x="11" y="393"/>
                </a:lnTo>
                <a:lnTo>
                  <a:pt x="11" y="393"/>
                </a:lnTo>
                <a:lnTo>
                  <a:pt x="10" y="392"/>
                </a:lnTo>
                <a:lnTo>
                  <a:pt x="10" y="391"/>
                </a:lnTo>
                <a:lnTo>
                  <a:pt x="10" y="390"/>
                </a:lnTo>
                <a:lnTo>
                  <a:pt x="10" y="390"/>
                </a:lnTo>
                <a:lnTo>
                  <a:pt x="10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88"/>
                </a:lnTo>
                <a:lnTo>
                  <a:pt x="8" y="387"/>
                </a:lnTo>
                <a:lnTo>
                  <a:pt x="7" y="386"/>
                </a:lnTo>
                <a:lnTo>
                  <a:pt x="7" y="386"/>
                </a:lnTo>
                <a:lnTo>
                  <a:pt x="7" y="386"/>
                </a:lnTo>
                <a:lnTo>
                  <a:pt x="6" y="385"/>
                </a:lnTo>
                <a:lnTo>
                  <a:pt x="5" y="385"/>
                </a:lnTo>
                <a:lnTo>
                  <a:pt x="4" y="385"/>
                </a:lnTo>
                <a:lnTo>
                  <a:pt x="4" y="385"/>
                </a:lnTo>
                <a:lnTo>
                  <a:pt x="3" y="385"/>
                </a:lnTo>
                <a:lnTo>
                  <a:pt x="3" y="385"/>
                </a:lnTo>
                <a:lnTo>
                  <a:pt x="2" y="384"/>
                </a:lnTo>
                <a:lnTo>
                  <a:pt x="1" y="383"/>
                </a:lnTo>
                <a:lnTo>
                  <a:pt x="0" y="382"/>
                </a:lnTo>
                <a:lnTo>
                  <a:pt x="0" y="381"/>
                </a:lnTo>
                <a:lnTo>
                  <a:pt x="0" y="381"/>
                </a:lnTo>
                <a:lnTo>
                  <a:pt x="0" y="381"/>
                </a:lnTo>
                <a:lnTo>
                  <a:pt x="0" y="380"/>
                </a:lnTo>
                <a:lnTo>
                  <a:pt x="0" y="380"/>
                </a:lnTo>
                <a:lnTo>
                  <a:pt x="0" y="380"/>
                </a:lnTo>
                <a:lnTo>
                  <a:pt x="0" y="379"/>
                </a:lnTo>
                <a:lnTo>
                  <a:pt x="0" y="378"/>
                </a:lnTo>
                <a:lnTo>
                  <a:pt x="0" y="378"/>
                </a:lnTo>
                <a:lnTo>
                  <a:pt x="0" y="378"/>
                </a:lnTo>
                <a:lnTo>
                  <a:pt x="0" y="377"/>
                </a:lnTo>
                <a:lnTo>
                  <a:pt x="0" y="376"/>
                </a:lnTo>
                <a:lnTo>
                  <a:pt x="1" y="376"/>
                </a:lnTo>
                <a:lnTo>
                  <a:pt x="1" y="375"/>
                </a:lnTo>
                <a:lnTo>
                  <a:pt x="2" y="375"/>
                </a:lnTo>
                <a:lnTo>
                  <a:pt x="2" y="374"/>
                </a:lnTo>
                <a:lnTo>
                  <a:pt x="3" y="374"/>
                </a:lnTo>
                <a:lnTo>
                  <a:pt x="3" y="374"/>
                </a:lnTo>
                <a:lnTo>
                  <a:pt x="3" y="373"/>
                </a:lnTo>
                <a:lnTo>
                  <a:pt x="4" y="373"/>
                </a:lnTo>
                <a:lnTo>
                  <a:pt x="4" y="373"/>
                </a:lnTo>
                <a:lnTo>
                  <a:pt x="4" y="373"/>
                </a:lnTo>
                <a:lnTo>
                  <a:pt x="5" y="372"/>
                </a:lnTo>
                <a:lnTo>
                  <a:pt x="5" y="372"/>
                </a:lnTo>
                <a:lnTo>
                  <a:pt x="6" y="372"/>
                </a:lnTo>
                <a:lnTo>
                  <a:pt x="6" y="371"/>
                </a:lnTo>
                <a:lnTo>
                  <a:pt x="6" y="371"/>
                </a:lnTo>
                <a:lnTo>
                  <a:pt x="7" y="371"/>
                </a:lnTo>
                <a:lnTo>
                  <a:pt x="7" y="370"/>
                </a:lnTo>
                <a:lnTo>
                  <a:pt x="7" y="369"/>
                </a:lnTo>
                <a:lnTo>
                  <a:pt x="6" y="369"/>
                </a:lnTo>
                <a:lnTo>
                  <a:pt x="6" y="368"/>
                </a:lnTo>
                <a:lnTo>
                  <a:pt x="5" y="367"/>
                </a:lnTo>
                <a:lnTo>
                  <a:pt x="4" y="367"/>
                </a:lnTo>
                <a:lnTo>
                  <a:pt x="4" y="365"/>
                </a:lnTo>
                <a:lnTo>
                  <a:pt x="4" y="365"/>
                </a:lnTo>
                <a:lnTo>
                  <a:pt x="5" y="364"/>
                </a:lnTo>
                <a:lnTo>
                  <a:pt x="5" y="363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2"/>
                </a:lnTo>
                <a:lnTo>
                  <a:pt x="5" y="361"/>
                </a:lnTo>
                <a:lnTo>
                  <a:pt x="5" y="361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5" y="360"/>
                </a:lnTo>
                <a:lnTo>
                  <a:pt x="6" y="360"/>
                </a:lnTo>
                <a:lnTo>
                  <a:pt x="6" y="360"/>
                </a:lnTo>
                <a:lnTo>
                  <a:pt x="6" y="360"/>
                </a:lnTo>
                <a:lnTo>
                  <a:pt x="7" y="360"/>
                </a:lnTo>
                <a:lnTo>
                  <a:pt x="7" y="360"/>
                </a:lnTo>
                <a:lnTo>
                  <a:pt x="7" y="360"/>
                </a:lnTo>
                <a:lnTo>
                  <a:pt x="8" y="360"/>
                </a:lnTo>
                <a:lnTo>
                  <a:pt x="8" y="360"/>
                </a:lnTo>
                <a:lnTo>
                  <a:pt x="9" y="360"/>
                </a:lnTo>
                <a:lnTo>
                  <a:pt x="9" y="360"/>
                </a:lnTo>
                <a:lnTo>
                  <a:pt x="9" y="360"/>
                </a:lnTo>
                <a:lnTo>
                  <a:pt x="10" y="359"/>
                </a:lnTo>
                <a:lnTo>
                  <a:pt x="10" y="359"/>
                </a:lnTo>
                <a:lnTo>
                  <a:pt x="10" y="359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8"/>
                </a:lnTo>
                <a:lnTo>
                  <a:pt x="10" y="357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0" y="356"/>
                </a:lnTo>
                <a:lnTo>
                  <a:pt x="11" y="355"/>
                </a:lnTo>
                <a:lnTo>
                  <a:pt x="11" y="355"/>
                </a:lnTo>
                <a:lnTo>
                  <a:pt x="11" y="355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1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5"/>
                </a:lnTo>
                <a:lnTo>
                  <a:pt x="13" y="355"/>
                </a:lnTo>
                <a:lnTo>
                  <a:pt x="13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4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6" y="356"/>
                </a:lnTo>
                <a:lnTo>
                  <a:pt x="16" y="357"/>
                </a:lnTo>
                <a:lnTo>
                  <a:pt x="16" y="357"/>
                </a:lnTo>
                <a:lnTo>
                  <a:pt x="16" y="357"/>
                </a:lnTo>
                <a:lnTo>
                  <a:pt x="17" y="357"/>
                </a:lnTo>
                <a:lnTo>
                  <a:pt x="17" y="357"/>
                </a:lnTo>
                <a:lnTo>
                  <a:pt x="18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19" y="356"/>
                </a:lnTo>
                <a:lnTo>
                  <a:pt x="20" y="355"/>
                </a:lnTo>
                <a:lnTo>
                  <a:pt x="20" y="355"/>
                </a:lnTo>
                <a:lnTo>
                  <a:pt x="20" y="354"/>
                </a:lnTo>
                <a:lnTo>
                  <a:pt x="20" y="354"/>
                </a:lnTo>
                <a:lnTo>
                  <a:pt x="21" y="354"/>
                </a:lnTo>
                <a:lnTo>
                  <a:pt x="21" y="353"/>
                </a:lnTo>
                <a:lnTo>
                  <a:pt x="21" y="353"/>
                </a:lnTo>
                <a:lnTo>
                  <a:pt x="21" y="353"/>
                </a:lnTo>
                <a:lnTo>
                  <a:pt x="22" y="353"/>
                </a:lnTo>
                <a:lnTo>
                  <a:pt x="22" y="353"/>
                </a:lnTo>
                <a:lnTo>
                  <a:pt x="23" y="352"/>
                </a:lnTo>
                <a:lnTo>
                  <a:pt x="23" y="352"/>
                </a:lnTo>
                <a:lnTo>
                  <a:pt x="23" y="352"/>
                </a:lnTo>
                <a:lnTo>
                  <a:pt x="24" y="352"/>
                </a:lnTo>
                <a:lnTo>
                  <a:pt x="24" y="351"/>
                </a:lnTo>
                <a:lnTo>
                  <a:pt x="24" y="351"/>
                </a:lnTo>
                <a:lnTo>
                  <a:pt x="25" y="351"/>
                </a:lnTo>
                <a:lnTo>
                  <a:pt x="25" y="351"/>
                </a:lnTo>
                <a:lnTo>
                  <a:pt x="26" y="351"/>
                </a:lnTo>
                <a:lnTo>
                  <a:pt x="26" y="350"/>
                </a:lnTo>
                <a:lnTo>
                  <a:pt x="26" y="350"/>
                </a:lnTo>
                <a:lnTo>
                  <a:pt x="26" y="350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7" y="349"/>
                </a:lnTo>
                <a:lnTo>
                  <a:pt x="28" y="348"/>
                </a:lnTo>
                <a:lnTo>
                  <a:pt x="28" y="348"/>
                </a:lnTo>
                <a:lnTo>
                  <a:pt x="28" y="347"/>
                </a:lnTo>
                <a:lnTo>
                  <a:pt x="28" y="347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9" y="346"/>
                </a:lnTo>
                <a:lnTo>
                  <a:pt x="29" y="346"/>
                </a:lnTo>
                <a:lnTo>
                  <a:pt x="29" y="345"/>
                </a:lnTo>
                <a:lnTo>
                  <a:pt x="29" y="345"/>
                </a:lnTo>
                <a:lnTo>
                  <a:pt x="29" y="344"/>
                </a:lnTo>
                <a:lnTo>
                  <a:pt x="29" y="344"/>
                </a:lnTo>
                <a:lnTo>
                  <a:pt x="29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4"/>
                </a:lnTo>
                <a:lnTo>
                  <a:pt x="28" y="343"/>
                </a:lnTo>
                <a:lnTo>
                  <a:pt x="27" y="343"/>
                </a:lnTo>
                <a:lnTo>
                  <a:pt x="27" y="343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2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7"/>
                </a:lnTo>
                <a:lnTo>
                  <a:pt x="27" y="336"/>
                </a:lnTo>
                <a:lnTo>
                  <a:pt x="27" y="336"/>
                </a:lnTo>
                <a:lnTo>
                  <a:pt x="28" y="336"/>
                </a:lnTo>
                <a:lnTo>
                  <a:pt x="28" y="336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8" y="335"/>
                </a:lnTo>
                <a:lnTo>
                  <a:pt x="29" y="335"/>
                </a:lnTo>
                <a:lnTo>
                  <a:pt x="29" y="335"/>
                </a:lnTo>
                <a:lnTo>
                  <a:pt x="29" y="335"/>
                </a:lnTo>
                <a:lnTo>
                  <a:pt x="30" y="334"/>
                </a:lnTo>
                <a:lnTo>
                  <a:pt x="30" y="334"/>
                </a:lnTo>
                <a:lnTo>
                  <a:pt x="30" y="334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0" y="333"/>
                </a:lnTo>
                <a:lnTo>
                  <a:pt x="31" y="333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1" y="332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2" y="331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3" y="330"/>
                </a:lnTo>
                <a:lnTo>
                  <a:pt x="34" y="330"/>
                </a:lnTo>
                <a:lnTo>
                  <a:pt x="34" y="329"/>
                </a:lnTo>
                <a:lnTo>
                  <a:pt x="34" y="329"/>
                </a:lnTo>
                <a:lnTo>
                  <a:pt x="34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9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5" y="328"/>
                </a:lnTo>
                <a:lnTo>
                  <a:pt x="36" y="328"/>
                </a:lnTo>
                <a:lnTo>
                  <a:pt x="36" y="328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7" y="327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7" y="326"/>
                </a:lnTo>
                <a:lnTo>
                  <a:pt x="38" y="326"/>
                </a:lnTo>
                <a:lnTo>
                  <a:pt x="38" y="325"/>
                </a:lnTo>
                <a:lnTo>
                  <a:pt x="38" y="325"/>
                </a:lnTo>
                <a:lnTo>
                  <a:pt x="38" y="325"/>
                </a:lnTo>
                <a:lnTo>
                  <a:pt x="39" y="324"/>
                </a:lnTo>
                <a:lnTo>
                  <a:pt x="39" y="324"/>
                </a:lnTo>
                <a:lnTo>
                  <a:pt x="39" y="324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39" y="323"/>
                </a:lnTo>
                <a:lnTo>
                  <a:pt x="40" y="323"/>
                </a:lnTo>
                <a:lnTo>
                  <a:pt x="40" y="323"/>
                </a:lnTo>
                <a:lnTo>
                  <a:pt x="40" y="322"/>
                </a:lnTo>
                <a:lnTo>
                  <a:pt x="41" y="322"/>
                </a:lnTo>
                <a:lnTo>
                  <a:pt x="41" y="321"/>
                </a:lnTo>
                <a:lnTo>
                  <a:pt x="41" y="321"/>
                </a:lnTo>
                <a:lnTo>
                  <a:pt x="41" y="321"/>
                </a:lnTo>
                <a:lnTo>
                  <a:pt x="42" y="321"/>
                </a:lnTo>
                <a:lnTo>
                  <a:pt x="42" y="321"/>
                </a:lnTo>
                <a:lnTo>
                  <a:pt x="42" y="320"/>
                </a:lnTo>
                <a:lnTo>
                  <a:pt x="42" y="320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2" y="319"/>
                </a:lnTo>
                <a:lnTo>
                  <a:pt x="41" y="319"/>
                </a:lnTo>
                <a:lnTo>
                  <a:pt x="41" y="319"/>
                </a:lnTo>
                <a:lnTo>
                  <a:pt x="41" y="318"/>
                </a:lnTo>
                <a:lnTo>
                  <a:pt x="41" y="318"/>
                </a:lnTo>
                <a:lnTo>
                  <a:pt x="41" y="317"/>
                </a:lnTo>
                <a:lnTo>
                  <a:pt x="41" y="317"/>
                </a:lnTo>
                <a:lnTo>
                  <a:pt x="41" y="316"/>
                </a:lnTo>
                <a:lnTo>
                  <a:pt x="41" y="316"/>
                </a:lnTo>
                <a:lnTo>
                  <a:pt x="42" y="315"/>
                </a:lnTo>
                <a:lnTo>
                  <a:pt x="42" y="315"/>
                </a:lnTo>
                <a:lnTo>
                  <a:pt x="42" y="315"/>
                </a:lnTo>
                <a:lnTo>
                  <a:pt x="42" y="314"/>
                </a:lnTo>
                <a:lnTo>
                  <a:pt x="42" y="314"/>
                </a:lnTo>
                <a:lnTo>
                  <a:pt x="42" y="314"/>
                </a:lnTo>
                <a:lnTo>
                  <a:pt x="42" y="313"/>
                </a:lnTo>
                <a:lnTo>
                  <a:pt x="42" y="312"/>
                </a:lnTo>
                <a:lnTo>
                  <a:pt x="42" y="312"/>
                </a:lnTo>
                <a:lnTo>
                  <a:pt x="42" y="311"/>
                </a:lnTo>
                <a:lnTo>
                  <a:pt x="42" y="310"/>
                </a:lnTo>
                <a:lnTo>
                  <a:pt x="42" y="310"/>
                </a:lnTo>
                <a:lnTo>
                  <a:pt x="43" y="309"/>
                </a:lnTo>
                <a:lnTo>
                  <a:pt x="43" y="308"/>
                </a:lnTo>
                <a:lnTo>
                  <a:pt x="43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8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7"/>
                </a:lnTo>
                <a:lnTo>
                  <a:pt x="44" y="306"/>
                </a:lnTo>
                <a:lnTo>
                  <a:pt x="44" y="306"/>
                </a:lnTo>
                <a:lnTo>
                  <a:pt x="44" y="306"/>
                </a:lnTo>
                <a:lnTo>
                  <a:pt x="44" y="305"/>
                </a:lnTo>
                <a:lnTo>
                  <a:pt x="43" y="305"/>
                </a:lnTo>
                <a:lnTo>
                  <a:pt x="43" y="304"/>
                </a:lnTo>
                <a:lnTo>
                  <a:pt x="43" y="304"/>
                </a:lnTo>
                <a:lnTo>
                  <a:pt x="43" y="303"/>
                </a:lnTo>
                <a:lnTo>
                  <a:pt x="43" y="303"/>
                </a:lnTo>
                <a:lnTo>
                  <a:pt x="42" y="303"/>
                </a:lnTo>
                <a:lnTo>
                  <a:pt x="42" y="303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9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9" y="298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7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6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5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4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3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5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2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5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1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6" y="290"/>
                </a:lnTo>
                <a:lnTo>
                  <a:pt x="35" y="290"/>
                </a:lnTo>
                <a:lnTo>
                  <a:pt x="35" y="290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9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8"/>
                </a:lnTo>
                <a:lnTo>
                  <a:pt x="35" y="287"/>
                </a:lnTo>
                <a:lnTo>
                  <a:pt x="35" y="287"/>
                </a:lnTo>
                <a:lnTo>
                  <a:pt x="35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6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5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4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3"/>
                </a:lnTo>
                <a:lnTo>
                  <a:pt x="33" y="282"/>
                </a:lnTo>
                <a:lnTo>
                  <a:pt x="33" y="282"/>
                </a:lnTo>
                <a:lnTo>
                  <a:pt x="33" y="282"/>
                </a:lnTo>
                <a:lnTo>
                  <a:pt x="32" y="282"/>
                </a:lnTo>
                <a:lnTo>
                  <a:pt x="32" y="282"/>
                </a:lnTo>
                <a:lnTo>
                  <a:pt x="31" y="282"/>
                </a:lnTo>
                <a:lnTo>
                  <a:pt x="30" y="282"/>
                </a:lnTo>
                <a:lnTo>
                  <a:pt x="30" y="281"/>
                </a:lnTo>
                <a:lnTo>
                  <a:pt x="29" y="280"/>
                </a:lnTo>
                <a:lnTo>
                  <a:pt x="29" y="280"/>
                </a:lnTo>
                <a:lnTo>
                  <a:pt x="29" y="279"/>
                </a:lnTo>
                <a:lnTo>
                  <a:pt x="30" y="278"/>
                </a:lnTo>
                <a:lnTo>
                  <a:pt x="31" y="277"/>
                </a:lnTo>
                <a:lnTo>
                  <a:pt x="33" y="276"/>
                </a:lnTo>
                <a:lnTo>
                  <a:pt x="33" y="276"/>
                </a:lnTo>
                <a:lnTo>
                  <a:pt x="32" y="275"/>
                </a:lnTo>
                <a:lnTo>
                  <a:pt x="32" y="275"/>
                </a:lnTo>
                <a:lnTo>
                  <a:pt x="32" y="275"/>
                </a:lnTo>
                <a:lnTo>
                  <a:pt x="32" y="276"/>
                </a:lnTo>
                <a:lnTo>
                  <a:pt x="31" y="276"/>
                </a:lnTo>
                <a:lnTo>
                  <a:pt x="31" y="275"/>
                </a:lnTo>
                <a:lnTo>
                  <a:pt x="31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5"/>
                </a:lnTo>
                <a:lnTo>
                  <a:pt x="30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4"/>
                </a:lnTo>
                <a:lnTo>
                  <a:pt x="29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3"/>
                </a:lnTo>
                <a:lnTo>
                  <a:pt x="28" y="272"/>
                </a:lnTo>
                <a:lnTo>
                  <a:pt x="28" y="272"/>
                </a:lnTo>
                <a:lnTo>
                  <a:pt x="28" y="272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1"/>
                </a:lnTo>
                <a:lnTo>
                  <a:pt x="28" y="270"/>
                </a:lnTo>
                <a:lnTo>
                  <a:pt x="28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29" y="270"/>
                </a:lnTo>
                <a:lnTo>
                  <a:pt x="29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70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0" y="269"/>
                </a:lnTo>
                <a:lnTo>
                  <a:pt x="31" y="269"/>
                </a:lnTo>
                <a:lnTo>
                  <a:pt x="31" y="269"/>
                </a:lnTo>
                <a:lnTo>
                  <a:pt x="31" y="269"/>
                </a:lnTo>
                <a:lnTo>
                  <a:pt x="32" y="269"/>
                </a:lnTo>
                <a:lnTo>
                  <a:pt x="32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3" y="269"/>
                </a:lnTo>
                <a:lnTo>
                  <a:pt x="34" y="269"/>
                </a:lnTo>
                <a:lnTo>
                  <a:pt x="34" y="269"/>
                </a:lnTo>
                <a:lnTo>
                  <a:pt x="35" y="269"/>
                </a:lnTo>
                <a:lnTo>
                  <a:pt x="35" y="269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8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7"/>
                </a:lnTo>
                <a:lnTo>
                  <a:pt x="35" y="266"/>
                </a:lnTo>
                <a:lnTo>
                  <a:pt x="35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4" y="266"/>
                </a:lnTo>
                <a:lnTo>
                  <a:pt x="33" y="266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2" y="264"/>
                </a:lnTo>
                <a:lnTo>
                  <a:pt x="33" y="264"/>
                </a:lnTo>
                <a:lnTo>
                  <a:pt x="33" y="263"/>
                </a:lnTo>
                <a:lnTo>
                  <a:pt x="33" y="263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4" y="261"/>
                </a:lnTo>
                <a:lnTo>
                  <a:pt x="35" y="261"/>
                </a:lnTo>
                <a:lnTo>
                  <a:pt x="35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4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60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9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8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5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6" y="257"/>
                </a:lnTo>
                <a:lnTo>
                  <a:pt x="37" y="257"/>
                </a:lnTo>
                <a:lnTo>
                  <a:pt x="37" y="257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6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5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4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2"/>
                </a:lnTo>
                <a:lnTo>
                  <a:pt x="37" y="251"/>
                </a:lnTo>
                <a:lnTo>
                  <a:pt x="37" y="251"/>
                </a:lnTo>
                <a:lnTo>
                  <a:pt x="38" y="251"/>
                </a:lnTo>
                <a:lnTo>
                  <a:pt x="38" y="251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8" y="250"/>
                </a:lnTo>
                <a:lnTo>
                  <a:pt x="37" y="250"/>
                </a:lnTo>
                <a:lnTo>
                  <a:pt x="37" y="250"/>
                </a:lnTo>
                <a:lnTo>
                  <a:pt x="37" y="249"/>
                </a:lnTo>
                <a:lnTo>
                  <a:pt x="37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9"/>
                </a:lnTo>
                <a:lnTo>
                  <a:pt x="38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8"/>
                </a:lnTo>
                <a:lnTo>
                  <a:pt x="39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7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6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5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4"/>
                </a:lnTo>
                <a:lnTo>
                  <a:pt x="41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2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3" y="243"/>
                </a:lnTo>
                <a:lnTo>
                  <a:pt x="44" y="243"/>
                </a:lnTo>
                <a:lnTo>
                  <a:pt x="44" y="243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4" y="242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5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6" y="241"/>
                </a:lnTo>
                <a:lnTo>
                  <a:pt x="47" y="241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7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39"/>
                </a:lnTo>
                <a:lnTo>
                  <a:pt x="48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9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49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0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8"/>
                </a:lnTo>
                <a:lnTo>
                  <a:pt x="51" y="237"/>
                </a:lnTo>
                <a:lnTo>
                  <a:pt x="51" y="237"/>
                </a:lnTo>
                <a:lnTo>
                  <a:pt x="51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7"/>
                </a:lnTo>
                <a:lnTo>
                  <a:pt x="52" y="236"/>
                </a:lnTo>
                <a:lnTo>
                  <a:pt x="52" y="236"/>
                </a:lnTo>
                <a:lnTo>
                  <a:pt x="52" y="236"/>
                </a:lnTo>
                <a:lnTo>
                  <a:pt x="53" y="236"/>
                </a:lnTo>
                <a:lnTo>
                  <a:pt x="53" y="236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3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6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5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7" y="235"/>
                </a:lnTo>
                <a:lnTo>
                  <a:pt x="57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5" y="234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3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5" y="232"/>
                </a:lnTo>
                <a:lnTo>
                  <a:pt x="54" y="232"/>
                </a:lnTo>
                <a:lnTo>
                  <a:pt x="54" y="232"/>
                </a:lnTo>
                <a:lnTo>
                  <a:pt x="55" y="231"/>
                </a:lnTo>
                <a:lnTo>
                  <a:pt x="55" y="231"/>
                </a:lnTo>
                <a:lnTo>
                  <a:pt x="55" y="231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5" y="229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5" y="226"/>
                </a:lnTo>
                <a:lnTo>
                  <a:pt x="56" y="226"/>
                </a:lnTo>
                <a:lnTo>
                  <a:pt x="56" y="226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5"/>
                </a:lnTo>
                <a:lnTo>
                  <a:pt x="56" y="224"/>
                </a:lnTo>
                <a:lnTo>
                  <a:pt x="56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7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4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8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3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2"/>
                </a:lnTo>
                <a:lnTo>
                  <a:pt x="59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1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0" y="220"/>
                </a:lnTo>
                <a:lnTo>
                  <a:pt x="61" y="220"/>
                </a:lnTo>
                <a:lnTo>
                  <a:pt x="61" y="220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1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2" y="219"/>
                </a:lnTo>
                <a:lnTo>
                  <a:pt x="63" y="219"/>
                </a:lnTo>
                <a:lnTo>
                  <a:pt x="63" y="219"/>
                </a:lnTo>
                <a:lnTo>
                  <a:pt x="63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9"/>
                </a:lnTo>
                <a:lnTo>
                  <a:pt x="64" y="218"/>
                </a:lnTo>
                <a:lnTo>
                  <a:pt x="64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7"/>
                </a:lnTo>
                <a:lnTo>
                  <a:pt x="62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1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2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3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6"/>
                </a:lnTo>
                <a:lnTo>
                  <a:pt x="64" y="215"/>
                </a:lnTo>
                <a:lnTo>
                  <a:pt x="64" y="215"/>
                </a:lnTo>
                <a:lnTo>
                  <a:pt x="64" y="215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4"/>
                </a:lnTo>
                <a:lnTo>
                  <a:pt x="64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5" y="213"/>
                </a:lnTo>
                <a:lnTo>
                  <a:pt x="64" y="213"/>
                </a:lnTo>
                <a:lnTo>
                  <a:pt x="64" y="213"/>
                </a:lnTo>
                <a:lnTo>
                  <a:pt x="64" y="213"/>
                </a:lnTo>
                <a:lnTo>
                  <a:pt x="63" y="213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3" y="211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5" y="210"/>
                </a:lnTo>
                <a:lnTo>
                  <a:pt x="65" y="210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8"/>
                </a:lnTo>
                <a:lnTo>
                  <a:pt x="65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8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6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7"/>
                </a:lnTo>
                <a:lnTo>
                  <a:pt x="67" y="206"/>
                </a:lnTo>
                <a:lnTo>
                  <a:pt x="67" y="206"/>
                </a:lnTo>
                <a:lnTo>
                  <a:pt x="67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6"/>
                </a:lnTo>
                <a:lnTo>
                  <a:pt x="68" y="205"/>
                </a:lnTo>
                <a:lnTo>
                  <a:pt x="68" y="205"/>
                </a:lnTo>
                <a:lnTo>
                  <a:pt x="68" y="205"/>
                </a:lnTo>
                <a:lnTo>
                  <a:pt x="68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69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0" y="204"/>
                </a:lnTo>
                <a:lnTo>
                  <a:pt x="71" y="204"/>
                </a:lnTo>
                <a:lnTo>
                  <a:pt x="71" y="204"/>
                </a:lnTo>
                <a:lnTo>
                  <a:pt x="71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3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5" y="204"/>
                </a:lnTo>
                <a:lnTo>
                  <a:pt x="76" y="204"/>
                </a:lnTo>
                <a:lnTo>
                  <a:pt x="76" y="204"/>
                </a:lnTo>
                <a:lnTo>
                  <a:pt x="77" y="204"/>
                </a:lnTo>
                <a:lnTo>
                  <a:pt x="77" y="204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5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7" y="206"/>
                </a:lnTo>
                <a:lnTo>
                  <a:pt x="79" y="206"/>
                </a:lnTo>
                <a:lnTo>
                  <a:pt x="81" y="206"/>
                </a:lnTo>
                <a:lnTo>
                  <a:pt x="82" y="206"/>
                </a:lnTo>
                <a:lnTo>
                  <a:pt x="87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1" y="206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7"/>
                </a:lnTo>
                <a:lnTo>
                  <a:pt x="92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3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4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6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5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6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7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8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7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7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6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98" y="205"/>
                </a:lnTo>
                <a:lnTo>
                  <a:pt x="103" y="205"/>
                </a:lnTo>
                <a:lnTo>
                  <a:pt x="105" y="205"/>
                </a:lnTo>
                <a:lnTo>
                  <a:pt x="106" y="205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10" y="204"/>
                </a:lnTo>
                <a:lnTo>
                  <a:pt x="111" y="204"/>
                </a:lnTo>
                <a:lnTo>
                  <a:pt x="111" y="204"/>
                </a:lnTo>
                <a:lnTo>
                  <a:pt x="111" y="204"/>
                </a:lnTo>
                <a:lnTo>
                  <a:pt x="112" y="204"/>
                </a:lnTo>
                <a:lnTo>
                  <a:pt x="113" y="204"/>
                </a:lnTo>
                <a:lnTo>
                  <a:pt x="114" y="204"/>
                </a:lnTo>
                <a:lnTo>
                  <a:pt x="118" y="204"/>
                </a:lnTo>
                <a:lnTo>
                  <a:pt x="118" y="204"/>
                </a:lnTo>
                <a:lnTo>
                  <a:pt x="118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4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19" y="205"/>
                </a:lnTo>
                <a:lnTo>
                  <a:pt x="120" y="205"/>
                </a:lnTo>
                <a:lnTo>
                  <a:pt x="120" y="205"/>
                </a:lnTo>
                <a:lnTo>
                  <a:pt x="120" y="205"/>
                </a:lnTo>
                <a:lnTo>
                  <a:pt x="121" y="205"/>
                </a:lnTo>
                <a:lnTo>
                  <a:pt x="124" y="205"/>
                </a:lnTo>
                <a:lnTo>
                  <a:pt x="126" y="205"/>
                </a:lnTo>
                <a:lnTo>
                  <a:pt x="128" y="205"/>
                </a:lnTo>
                <a:lnTo>
                  <a:pt x="131" y="205"/>
                </a:lnTo>
                <a:lnTo>
                  <a:pt x="132" y="205"/>
                </a:lnTo>
                <a:lnTo>
                  <a:pt x="134" y="205"/>
                </a:lnTo>
                <a:lnTo>
                  <a:pt x="134" y="205"/>
                </a:lnTo>
                <a:lnTo>
                  <a:pt x="136" y="205"/>
                </a:lnTo>
                <a:lnTo>
                  <a:pt x="138" y="204"/>
                </a:lnTo>
                <a:lnTo>
                  <a:pt x="139" y="204"/>
                </a:lnTo>
                <a:lnTo>
                  <a:pt x="139" y="205"/>
                </a:lnTo>
                <a:lnTo>
                  <a:pt x="139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5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0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1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6"/>
                </a:lnTo>
                <a:lnTo>
                  <a:pt x="142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3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5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8" y="210"/>
                </a:lnTo>
                <a:lnTo>
                  <a:pt x="150" y="209"/>
                </a:lnTo>
                <a:lnTo>
                  <a:pt x="151" y="209"/>
                </a:lnTo>
                <a:lnTo>
                  <a:pt x="152" y="209"/>
                </a:lnTo>
                <a:lnTo>
                  <a:pt x="155" y="211"/>
                </a:lnTo>
                <a:lnTo>
                  <a:pt x="157" y="213"/>
                </a:lnTo>
                <a:lnTo>
                  <a:pt x="157" y="213"/>
                </a:lnTo>
                <a:lnTo>
                  <a:pt x="158" y="215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8"/>
                </a:lnTo>
                <a:lnTo>
                  <a:pt x="160" y="219"/>
                </a:lnTo>
                <a:lnTo>
                  <a:pt x="160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19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9" y="220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8" y="222"/>
                </a:lnTo>
                <a:lnTo>
                  <a:pt x="158" y="222"/>
                </a:lnTo>
                <a:lnTo>
                  <a:pt x="158" y="223"/>
                </a:lnTo>
                <a:lnTo>
                  <a:pt x="158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6" y="223"/>
                </a:lnTo>
                <a:lnTo>
                  <a:pt x="156" y="224"/>
                </a:lnTo>
                <a:lnTo>
                  <a:pt x="156" y="224"/>
                </a:lnTo>
                <a:lnTo>
                  <a:pt x="156" y="224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6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8" y="225"/>
                </a:lnTo>
                <a:lnTo>
                  <a:pt x="159" y="225"/>
                </a:lnTo>
                <a:lnTo>
                  <a:pt x="159" y="225"/>
                </a:lnTo>
                <a:lnTo>
                  <a:pt x="159" y="226"/>
                </a:lnTo>
                <a:lnTo>
                  <a:pt x="159" y="226"/>
                </a:lnTo>
                <a:lnTo>
                  <a:pt x="158" y="226"/>
                </a:lnTo>
                <a:lnTo>
                  <a:pt x="158" y="226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8" y="227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8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29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0"/>
                </a:lnTo>
                <a:lnTo>
                  <a:pt x="160" y="230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0" y="231"/>
                </a:lnTo>
                <a:lnTo>
                  <a:pt x="161" y="231"/>
                </a:lnTo>
                <a:lnTo>
                  <a:pt x="161" y="231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1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2"/>
                </a:lnTo>
                <a:lnTo>
                  <a:pt x="162" y="233"/>
                </a:lnTo>
                <a:lnTo>
                  <a:pt x="162" y="233"/>
                </a:lnTo>
                <a:lnTo>
                  <a:pt x="163" y="233"/>
                </a:lnTo>
                <a:lnTo>
                  <a:pt x="163" y="233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3" y="234"/>
                </a:lnTo>
                <a:lnTo>
                  <a:pt x="162" y="234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5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2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6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7"/>
                </a:lnTo>
                <a:lnTo>
                  <a:pt x="164" y="238"/>
                </a:lnTo>
                <a:lnTo>
                  <a:pt x="164" y="238"/>
                </a:lnTo>
                <a:lnTo>
                  <a:pt x="164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8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3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39"/>
                </a:lnTo>
                <a:lnTo>
                  <a:pt x="164" y="240"/>
                </a:lnTo>
                <a:lnTo>
                  <a:pt x="165" y="240"/>
                </a:lnTo>
                <a:lnTo>
                  <a:pt x="165" y="240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5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2"/>
                </a:lnTo>
                <a:lnTo>
                  <a:pt x="166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2"/>
                </a:lnTo>
                <a:lnTo>
                  <a:pt x="167" y="242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3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7" y="244"/>
                </a:lnTo>
                <a:lnTo>
                  <a:pt x="166" y="244"/>
                </a:lnTo>
                <a:lnTo>
                  <a:pt x="166" y="244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6" y="245"/>
                </a:lnTo>
                <a:lnTo>
                  <a:pt x="167" y="246"/>
                </a:lnTo>
                <a:lnTo>
                  <a:pt x="167" y="245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7"/>
                </a:lnTo>
                <a:lnTo>
                  <a:pt x="167" y="247"/>
                </a:lnTo>
                <a:lnTo>
                  <a:pt x="167" y="247"/>
                </a:lnTo>
                <a:lnTo>
                  <a:pt x="168" y="247"/>
                </a:lnTo>
                <a:lnTo>
                  <a:pt x="168" y="247"/>
                </a:lnTo>
                <a:lnTo>
                  <a:pt x="167" y="247"/>
                </a:lnTo>
                <a:lnTo>
                  <a:pt x="167" y="247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49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0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7" y="251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2"/>
                </a:lnTo>
                <a:lnTo>
                  <a:pt x="166" y="253"/>
                </a:lnTo>
                <a:lnTo>
                  <a:pt x="166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7" y="253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4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8" y="255"/>
                </a:lnTo>
                <a:lnTo>
                  <a:pt x="169" y="255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9" y="254"/>
                </a:lnTo>
                <a:lnTo>
                  <a:pt x="168" y="254"/>
                </a:lnTo>
                <a:lnTo>
                  <a:pt x="169" y="254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3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2"/>
                </a:lnTo>
                <a:lnTo>
                  <a:pt x="169" y="253"/>
                </a:lnTo>
                <a:lnTo>
                  <a:pt x="169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1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2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2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1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50"/>
                </a:lnTo>
                <a:lnTo>
                  <a:pt x="173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2" y="249"/>
                </a:lnTo>
                <a:lnTo>
                  <a:pt x="173" y="249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8"/>
                </a:lnTo>
                <a:lnTo>
                  <a:pt x="173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4" y="247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6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5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6" y="247"/>
                </a:lnTo>
                <a:lnTo>
                  <a:pt x="177" y="247"/>
                </a:lnTo>
                <a:lnTo>
                  <a:pt x="177" y="247"/>
                </a:lnTo>
                <a:lnTo>
                  <a:pt x="177" y="247"/>
                </a:lnTo>
                <a:lnTo>
                  <a:pt x="178" y="247"/>
                </a:lnTo>
                <a:lnTo>
                  <a:pt x="178" y="246"/>
                </a:lnTo>
                <a:lnTo>
                  <a:pt x="178" y="246"/>
                </a:lnTo>
                <a:lnTo>
                  <a:pt x="179" y="246"/>
                </a:lnTo>
                <a:lnTo>
                  <a:pt x="179" y="246"/>
                </a:lnTo>
                <a:lnTo>
                  <a:pt x="180" y="246"/>
                </a:lnTo>
                <a:lnTo>
                  <a:pt x="180" y="246"/>
                </a:lnTo>
                <a:lnTo>
                  <a:pt x="181" y="246"/>
                </a:lnTo>
                <a:lnTo>
                  <a:pt x="181" y="246"/>
                </a:lnTo>
                <a:lnTo>
                  <a:pt x="181" y="246"/>
                </a:lnTo>
                <a:lnTo>
                  <a:pt x="182" y="246"/>
                </a:lnTo>
                <a:lnTo>
                  <a:pt x="182" y="246"/>
                </a:lnTo>
                <a:lnTo>
                  <a:pt x="183" y="246"/>
                </a:lnTo>
                <a:lnTo>
                  <a:pt x="184" y="246"/>
                </a:lnTo>
                <a:lnTo>
                  <a:pt x="184" y="246"/>
                </a:lnTo>
                <a:lnTo>
                  <a:pt x="185" y="246"/>
                </a:lnTo>
                <a:lnTo>
                  <a:pt x="185" y="245"/>
                </a:lnTo>
                <a:lnTo>
                  <a:pt x="186" y="245"/>
                </a:lnTo>
                <a:lnTo>
                  <a:pt x="187" y="245"/>
                </a:lnTo>
                <a:lnTo>
                  <a:pt x="188" y="245"/>
                </a:lnTo>
                <a:lnTo>
                  <a:pt x="188" y="244"/>
                </a:lnTo>
                <a:lnTo>
                  <a:pt x="188" y="244"/>
                </a:lnTo>
                <a:lnTo>
                  <a:pt x="188" y="244"/>
                </a:lnTo>
                <a:lnTo>
                  <a:pt x="188" y="243"/>
                </a:lnTo>
                <a:lnTo>
                  <a:pt x="188" y="243"/>
                </a:lnTo>
                <a:lnTo>
                  <a:pt x="189" y="243"/>
                </a:lnTo>
                <a:lnTo>
                  <a:pt x="190" y="242"/>
                </a:lnTo>
                <a:lnTo>
                  <a:pt x="191" y="241"/>
                </a:lnTo>
                <a:lnTo>
                  <a:pt x="192" y="240"/>
                </a:lnTo>
                <a:lnTo>
                  <a:pt x="193" y="239"/>
                </a:lnTo>
                <a:lnTo>
                  <a:pt x="194" y="239"/>
                </a:lnTo>
                <a:lnTo>
                  <a:pt x="195" y="238"/>
                </a:lnTo>
                <a:lnTo>
                  <a:pt x="195" y="238"/>
                </a:lnTo>
                <a:lnTo>
                  <a:pt x="195" y="238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6" y="239"/>
                </a:lnTo>
                <a:lnTo>
                  <a:pt x="195" y="239"/>
                </a:lnTo>
                <a:lnTo>
                  <a:pt x="196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0"/>
                </a:lnTo>
                <a:lnTo>
                  <a:pt x="195" y="241"/>
                </a:lnTo>
                <a:lnTo>
                  <a:pt x="195" y="241"/>
                </a:lnTo>
                <a:lnTo>
                  <a:pt x="195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6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1"/>
                </a:lnTo>
                <a:lnTo>
                  <a:pt x="197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8" y="242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199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3"/>
                </a:lnTo>
                <a:lnTo>
                  <a:pt x="200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1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2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4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5" y="244"/>
                </a:lnTo>
                <a:lnTo>
                  <a:pt x="206" y="244"/>
                </a:lnTo>
                <a:lnTo>
                  <a:pt x="206" y="244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5"/>
                </a:lnTo>
                <a:lnTo>
                  <a:pt x="206" y="244"/>
                </a:lnTo>
                <a:lnTo>
                  <a:pt x="207" y="244"/>
                </a:lnTo>
                <a:lnTo>
                  <a:pt x="207" y="245"/>
                </a:lnTo>
                <a:lnTo>
                  <a:pt x="207" y="245"/>
                </a:lnTo>
                <a:lnTo>
                  <a:pt x="206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5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7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09" y="246"/>
                </a:lnTo>
                <a:lnTo>
                  <a:pt x="210" y="245"/>
                </a:lnTo>
                <a:lnTo>
                  <a:pt x="210" y="245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10" y="246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1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2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3" y="245"/>
                </a:lnTo>
                <a:lnTo>
                  <a:pt x="212" y="245"/>
                </a:lnTo>
                <a:lnTo>
                  <a:pt x="212" y="244"/>
                </a:lnTo>
                <a:lnTo>
                  <a:pt x="212" y="244"/>
                </a:lnTo>
                <a:lnTo>
                  <a:pt x="212" y="244"/>
                </a:lnTo>
                <a:lnTo>
                  <a:pt x="213" y="244"/>
                </a:lnTo>
                <a:lnTo>
                  <a:pt x="213" y="244"/>
                </a:lnTo>
                <a:lnTo>
                  <a:pt x="213" y="243"/>
                </a:lnTo>
                <a:lnTo>
                  <a:pt x="213" y="243"/>
                </a:lnTo>
                <a:lnTo>
                  <a:pt x="213" y="243"/>
                </a:lnTo>
                <a:lnTo>
                  <a:pt x="212" y="243"/>
                </a:lnTo>
                <a:lnTo>
                  <a:pt x="212" y="243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3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2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1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4" y="240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6" y="239"/>
                </a:lnTo>
                <a:lnTo>
                  <a:pt x="216" y="239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7"/>
                </a:lnTo>
                <a:lnTo>
                  <a:pt x="216" y="237"/>
                </a:lnTo>
                <a:lnTo>
                  <a:pt x="216" y="237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6" y="238"/>
                </a:lnTo>
                <a:lnTo>
                  <a:pt x="217" y="237"/>
                </a:lnTo>
                <a:lnTo>
                  <a:pt x="217" y="237"/>
                </a:lnTo>
                <a:lnTo>
                  <a:pt x="217" y="237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7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6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5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19" y="233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2"/>
                </a:lnTo>
                <a:lnTo>
                  <a:pt x="220" y="231"/>
                </a:lnTo>
                <a:lnTo>
                  <a:pt x="221" y="231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1" y="232"/>
                </a:lnTo>
                <a:lnTo>
                  <a:pt x="222" y="232"/>
                </a:lnTo>
                <a:lnTo>
                  <a:pt x="222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2"/>
                </a:lnTo>
                <a:lnTo>
                  <a:pt x="223" y="231"/>
                </a:lnTo>
                <a:lnTo>
                  <a:pt x="224" y="231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7"/>
                </a:lnTo>
                <a:lnTo>
                  <a:pt x="225" y="227"/>
                </a:lnTo>
                <a:lnTo>
                  <a:pt x="225" y="227"/>
                </a:lnTo>
                <a:lnTo>
                  <a:pt x="225" y="226"/>
                </a:lnTo>
                <a:lnTo>
                  <a:pt x="225" y="223"/>
                </a:lnTo>
                <a:lnTo>
                  <a:pt x="225" y="219"/>
                </a:lnTo>
                <a:lnTo>
                  <a:pt x="225" y="218"/>
                </a:lnTo>
                <a:lnTo>
                  <a:pt x="225" y="217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5"/>
                </a:lnTo>
                <a:lnTo>
                  <a:pt x="225" y="214"/>
                </a:lnTo>
                <a:lnTo>
                  <a:pt x="225" y="214"/>
                </a:lnTo>
                <a:lnTo>
                  <a:pt x="225" y="214"/>
                </a:lnTo>
                <a:lnTo>
                  <a:pt x="225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6" y="213"/>
                </a:lnTo>
                <a:lnTo>
                  <a:pt x="225" y="212"/>
                </a:lnTo>
                <a:lnTo>
                  <a:pt x="226" y="212"/>
                </a:lnTo>
                <a:lnTo>
                  <a:pt x="225" y="211"/>
                </a:lnTo>
                <a:lnTo>
                  <a:pt x="225" y="211"/>
                </a:lnTo>
                <a:lnTo>
                  <a:pt x="225" y="210"/>
                </a:lnTo>
                <a:lnTo>
                  <a:pt x="225" y="209"/>
                </a:lnTo>
                <a:lnTo>
                  <a:pt x="225" y="209"/>
                </a:lnTo>
                <a:lnTo>
                  <a:pt x="226" y="207"/>
                </a:lnTo>
                <a:lnTo>
                  <a:pt x="225" y="206"/>
                </a:lnTo>
                <a:lnTo>
                  <a:pt x="225" y="204"/>
                </a:lnTo>
                <a:lnTo>
                  <a:pt x="226" y="201"/>
                </a:lnTo>
                <a:lnTo>
                  <a:pt x="226" y="202"/>
                </a:lnTo>
                <a:lnTo>
                  <a:pt x="226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2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8" y="200"/>
                </a:lnTo>
                <a:lnTo>
                  <a:pt x="229" y="200"/>
                </a:lnTo>
                <a:lnTo>
                  <a:pt x="229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0" y="200"/>
                </a:lnTo>
                <a:lnTo>
                  <a:pt x="231" y="198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2" y="195"/>
                </a:lnTo>
                <a:lnTo>
                  <a:pt x="233" y="195"/>
                </a:lnTo>
                <a:lnTo>
                  <a:pt x="233" y="195"/>
                </a:lnTo>
                <a:lnTo>
                  <a:pt x="233" y="194"/>
                </a:lnTo>
                <a:lnTo>
                  <a:pt x="233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4"/>
                </a:lnTo>
                <a:lnTo>
                  <a:pt x="234" y="195"/>
                </a:lnTo>
                <a:lnTo>
                  <a:pt x="235" y="195"/>
                </a:lnTo>
                <a:lnTo>
                  <a:pt x="235" y="195"/>
                </a:lnTo>
                <a:lnTo>
                  <a:pt x="235" y="194"/>
                </a:lnTo>
                <a:lnTo>
                  <a:pt x="235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6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7" y="194"/>
                </a:lnTo>
                <a:lnTo>
                  <a:pt x="238" y="194"/>
                </a:lnTo>
                <a:lnTo>
                  <a:pt x="238" y="194"/>
                </a:lnTo>
                <a:lnTo>
                  <a:pt x="238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4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3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40" y="192"/>
                </a:lnTo>
                <a:lnTo>
                  <a:pt x="240" y="192"/>
                </a:lnTo>
                <a:lnTo>
                  <a:pt x="240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2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8" y="191"/>
                </a:lnTo>
                <a:lnTo>
                  <a:pt x="238" y="191"/>
                </a:lnTo>
                <a:lnTo>
                  <a:pt x="238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1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90"/>
                </a:lnTo>
                <a:lnTo>
                  <a:pt x="237" y="189"/>
                </a:lnTo>
                <a:lnTo>
                  <a:pt x="237" y="189"/>
                </a:lnTo>
                <a:lnTo>
                  <a:pt x="237" y="188"/>
                </a:lnTo>
                <a:lnTo>
                  <a:pt x="237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8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7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6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5" y="186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5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4"/>
                </a:lnTo>
                <a:lnTo>
                  <a:pt x="234" y="183"/>
                </a:lnTo>
                <a:lnTo>
                  <a:pt x="234" y="183"/>
                </a:lnTo>
                <a:lnTo>
                  <a:pt x="234" y="183"/>
                </a:lnTo>
                <a:lnTo>
                  <a:pt x="234" y="182"/>
                </a:lnTo>
                <a:lnTo>
                  <a:pt x="234" y="182"/>
                </a:lnTo>
                <a:lnTo>
                  <a:pt x="234" y="182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1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80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9"/>
                </a:lnTo>
                <a:lnTo>
                  <a:pt x="234" y="178"/>
                </a:lnTo>
                <a:lnTo>
                  <a:pt x="234" y="178"/>
                </a:lnTo>
                <a:lnTo>
                  <a:pt x="235" y="178"/>
                </a:lnTo>
                <a:lnTo>
                  <a:pt x="235" y="178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7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6"/>
                </a:lnTo>
                <a:lnTo>
                  <a:pt x="235" y="175"/>
                </a:lnTo>
                <a:lnTo>
                  <a:pt x="234" y="175"/>
                </a:lnTo>
                <a:lnTo>
                  <a:pt x="235" y="175"/>
                </a:lnTo>
                <a:lnTo>
                  <a:pt x="235" y="174"/>
                </a:lnTo>
                <a:lnTo>
                  <a:pt x="234" y="174"/>
                </a:lnTo>
                <a:lnTo>
                  <a:pt x="234" y="174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2"/>
                </a:lnTo>
                <a:lnTo>
                  <a:pt x="234" y="171"/>
                </a:lnTo>
                <a:lnTo>
                  <a:pt x="234" y="171"/>
                </a:lnTo>
                <a:lnTo>
                  <a:pt x="234" y="171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70"/>
                </a:lnTo>
                <a:lnTo>
                  <a:pt x="234" y="169"/>
                </a:lnTo>
                <a:lnTo>
                  <a:pt x="233" y="169"/>
                </a:lnTo>
                <a:lnTo>
                  <a:pt x="233" y="169"/>
                </a:lnTo>
                <a:lnTo>
                  <a:pt x="233" y="168"/>
                </a:lnTo>
                <a:lnTo>
                  <a:pt x="233" y="168"/>
                </a:lnTo>
                <a:lnTo>
                  <a:pt x="233" y="168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7"/>
                </a:lnTo>
                <a:lnTo>
                  <a:pt x="233" y="166"/>
                </a:lnTo>
                <a:lnTo>
                  <a:pt x="233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5"/>
                </a:lnTo>
                <a:lnTo>
                  <a:pt x="235" y="164"/>
                </a:lnTo>
                <a:lnTo>
                  <a:pt x="235" y="164"/>
                </a:lnTo>
                <a:lnTo>
                  <a:pt x="236" y="164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3"/>
                </a:lnTo>
                <a:lnTo>
                  <a:pt x="236" y="162"/>
                </a:lnTo>
                <a:lnTo>
                  <a:pt x="237" y="162"/>
                </a:lnTo>
                <a:lnTo>
                  <a:pt x="237" y="162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7" y="161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6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59"/>
                </a:lnTo>
                <a:lnTo>
                  <a:pt x="237" y="160"/>
                </a:lnTo>
                <a:lnTo>
                  <a:pt x="237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9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8" y="158"/>
                </a:lnTo>
                <a:lnTo>
                  <a:pt x="239" y="158"/>
                </a:lnTo>
                <a:lnTo>
                  <a:pt x="239" y="158"/>
                </a:lnTo>
                <a:lnTo>
                  <a:pt x="239" y="157"/>
                </a:lnTo>
                <a:lnTo>
                  <a:pt x="239" y="157"/>
                </a:lnTo>
                <a:lnTo>
                  <a:pt x="239" y="157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6"/>
                </a:lnTo>
                <a:lnTo>
                  <a:pt x="239" y="155"/>
                </a:lnTo>
                <a:lnTo>
                  <a:pt x="239" y="155"/>
                </a:lnTo>
                <a:lnTo>
                  <a:pt x="239" y="155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39" y="154"/>
                </a:lnTo>
                <a:lnTo>
                  <a:pt x="240" y="154"/>
                </a:lnTo>
                <a:lnTo>
                  <a:pt x="240" y="154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3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2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0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1" y="151"/>
                </a:lnTo>
                <a:lnTo>
                  <a:pt x="242" y="151"/>
                </a:lnTo>
                <a:lnTo>
                  <a:pt x="242" y="151"/>
                </a:lnTo>
                <a:lnTo>
                  <a:pt x="242" y="150"/>
                </a:lnTo>
                <a:lnTo>
                  <a:pt x="242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4" y="149"/>
                </a:lnTo>
                <a:lnTo>
                  <a:pt x="245" y="148"/>
                </a:lnTo>
                <a:lnTo>
                  <a:pt x="245" y="148"/>
                </a:lnTo>
                <a:lnTo>
                  <a:pt x="245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6" y="148"/>
                </a:lnTo>
                <a:lnTo>
                  <a:pt x="247" y="147"/>
                </a:lnTo>
                <a:lnTo>
                  <a:pt x="247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49" y="147"/>
                </a:lnTo>
                <a:lnTo>
                  <a:pt x="250" y="147"/>
                </a:lnTo>
                <a:lnTo>
                  <a:pt x="250" y="146"/>
                </a:lnTo>
                <a:lnTo>
                  <a:pt x="250" y="146"/>
                </a:lnTo>
                <a:lnTo>
                  <a:pt x="250" y="146"/>
                </a:lnTo>
                <a:lnTo>
                  <a:pt x="251" y="146"/>
                </a:lnTo>
                <a:lnTo>
                  <a:pt x="251" y="146"/>
                </a:lnTo>
                <a:lnTo>
                  <a:pt x="251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2" y="145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1" y="144"/>
                </a:lnTo>
                <a:lnTo>
                  <a:pt x="250" y="144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3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50" y="142"/>
                </a:lnTo>
                <a:lnTo>
                  <a:pt x="249" y="142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9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40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9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49" y="138"/>
                </a:lnTo>
                <a:lnTo>
                  <a:pt x="249" y="138"/>
                </a:lnTo>
                <a:lnTo>
                  <a:pt x="249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1" y="137"/>
                </a:lnTo>
                <a:lnTo>
                  <a:pt x="251" y="137"/>
                </a:lnTo>
                <a:lnTo>
                  <a:pt x="252" y="137"/>
                </a:lnTo>
                <a:lnTo>
                  <a:pt x="252" y="137"/>
                </a:lnTo>
                <a:lnTo>
                  <a:pt x="252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3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6"/>
                </a:lnTo>
                <a:lnTo>
                  <a:pt x="254" y="135"/>
                </a:lnTo>
                <a:lnTo>
                  <a:pt x="254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4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4" y="133"/>
                </a:lnTo>
                <a:lnTo>
                  <a:pt x="255" y="133"/>
                </a:lnTo>
                <a:lnTo>
                  <a:pt x="255" y="133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2"/>
                </a:lnTo>
                <a:lnTo>
                  <a:pt x="255" y="131"/>
                </a:lnTo>
                <a:lnTo>
                  <a:pt x="255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1"/>
                </a:lnTo>
                <a:lnTo>
                  <a:pt x="256" y="130"/>
                </a:lnTo>
                <a:lnTo>
                  <a:pt x="256" y="130"/>
                </a:lnTo>
                <a:lnTo>
                  <a:pt x="255" y="130"/>
                </a:lnTo>
                <a:lnTo>
                  <a:pt x="255" y="130"/>
                </a:lnTo>
                <a:lnTo>
                  <a:pt x="255" y="129"/>
                </a:lnTo>
                <a:lnTo>
                  <a:pt x="255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9"/>
                </a:lnTo>
                <a:lnTo>
                  <a:pt x="256" y="128"/>
                </a:lnTo>
                <a:lnTo>
                  <a:pt x="256" y="128"/>
                </a:lnTo>
                <a:lnTo>
                  <a:pt x="257" y="127"/>
                </a:lnTo>
                <a:lnTo>
                  <a:pt x="257" y="127"/>
                </a:lnTo>
                <a:lnTo>
                  <a:pt x="257" y="126"/>
                </a:lnTo>
                <a:lnTo>
                  <a:pt x="257" y="126"/>
                </a:lnTo>
                <a:lnTo>
                  <a:pt x="257" y="126"/>
                </a:lnTo>
                <a:lnTo>
                  <a:pt x="257" y="125"/>
                </a:lnTo>
                <a:lnTo>
                  <a:pt x="257" y="125"/>
                </a:lnTo>
                <a:lnTo>
                  <a:pt x="257" y="125"/>
                </a:lnTo>
                <a:lnTo>
                  <a:pt x="257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4"/>
                </a:lnTo>
                <a:lnTo>
                  <a:pt x="258" y="123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59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2"/>
                </a:lnTo>
                <a:lnTo>
                  <a:pt x="260" y="121"/>
                </a:lnTo>
                <a:lnTo>
                  <a:pt x="260" y="121"/>
                </a:lnTo>
                <a:lnTo>
                  <a:pt x="261" y="121"/>
                </a:lnTo>
                <a:lnTo>
                  <a:pt x="261" y="121"/>
                </a:lnTo>
                <a:lnTo>
                  <a:pt x="261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1"/>
                </a:lnTo>
                <a:lnTo>
                  <a:pt x="262" y="120"/>
                </a:lnTo>
                <a:lnTo>
                  <a:pt x="262" y="120"/>
                </a:lnTo>
                <a:lnTo>
                  <a:pt x="262" y="120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9"/>
                </a:lnTo>
                <a:lnTo>
                  <a:pt x="263" y="118"/>
                </a:lnTo>
                <a:lnTo>
                  <a:pt x="263" y="118"/>
                </a:lnTo>
                <a:lnTo>
                  <a:pt x="262" y="118"/>
                </a:lnTo>
                <a:lnTo>
                  <a:pt x="262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7"/>
                </a:lnTo>
                <a:lnTo>
                  <a:pt x="261" y="117"/>
                </a:lnTo>
                <a:lnTo>
                  <a:pt x="261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60" y="117"/>
                </a:lnTo>
                <a:lnTo>
                  <a:pt x="259" y="117"/>
                </a:lnTo>
                <a:lnTo>
                  <a:pt x="259" y="116"/>
                </a:lnTo>
                <a:lnTo>
                  <a:pt x="259" y="116"/>
                </a:lnTo>
                <a:lnTo>
                  <a:pt x="259" y="116"/>
                </a:lnTo>
                <a:lnTo>
                  <a:pt x="259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5"/>
                </a:lnTo>
                <a:lnTo>
                  <a:pt x="260" y="114"/>
                </a:lnTo>
                <a:lnTo>
                  <a:pt x="260" y="114"/>
                </a:lnTo>
                <a:lnTo>
                  <a:pt x="261" y="114"/>
                </a:lnTo>
                <a:lnTo>
                  <a:pt x="261" y="114"/>
                </a:lnTo>
                <a:lnTo>
                  <a:pt x="261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3"/>
                </a:lnTo>
                <a:lnTo>
                  <a:pt x="262" y="112"/>
                </a:lnTo>
                <a:lnTo>
                  <a:pt x="262" y="112"/>
                </a:lnTo>
                <a:lnTo>
                  <a:pt x="263" y="111"/>
                </a:lnTo>
                <a:lnTo>
                  <a:pt x="263" y="111"/>
                </a:lnTo>
                <a:lnTo>
                  <a:pt x="264" y="111"/>
                </a:lnTo>
                <a:lnTo>
                  <a:pt x="264" y="111"/>
                </a:lnTo>
                <a:lnTo>
                  <a:pt x="264" y="111"/>
                </a:lnTo>
                <a:lnTo>
                  <a:pt x="265" y="111"/>
                </a:lnTo>
                <a:lnTo>
                  <a:pt x="265" y="111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10"/>
                </a:lnTo>
                <a:lnTo>
                  <a:pt x="266" y="109"/>
                </a:lnTo>
                <a:lnTo>
                  <a:pt x="266" y="109"/>
                </a:lnTo>
                <a:lnTo>
                  <a:pt x="266" y="109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6" y="108"/>
                </a:lnTo>
                <a:lnTo>
                  <a:pt x="265" y="108"/>
                </a:lnTo>
                <a:lnTo>
                  <a:pt x="265" y="107"/>
                </a:lnTo>
                <a:lnTo>
                  <a:pt x="265" y="107"/>
                </a:lnTo>
                <a:lnTo>
                  <a:pt x="265" y="107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6"/>
                </a:lnTo>
                <a:lnTo>
                  <a:pt x="264" y="105"/>
                </a:lnTo>
                <a:lnTo>
                  <a:pt x="264" y="104"/>
                </a:lnTo>
                <a:lnTo>
                  <a:pt x="264" y="104"/>
                </a:lnTo>
                <a:lnTo>
                  <a:pt x="264" y="103"/>
                </a:lnTo>
                <a:lnTo>
                  <a:pt x="265" y="103"/>
                </a:lnTo>
                <a:lnTo>
                  <a:pt x="265" y="102"/>
                </a:lnTo>
                <a:lnTo>
                  <a:pt x="264" y="102"/>
                </a:lnTo>
                <a:lnTo>
                  <a:pt x="264" y="101"/>
                </a:lnTo>
                <a:lnTo>
                  <a:pt x="264" y="101"/>
                </a:lnTo>
                <a:lnTo>
                  <a:pt x="264" y="100"/>
                </a:lnTo>
                <a:lnTo>
                  <a:pt x="264" y="99"/>
                </a:lnTo>
                <a:lnTo>
                  <a:pt x="264" y="99"/>
                </a:lnTo>
                <a:lnTo>
                  <a:pt x="263" y="99"/>
                </a:lnTo>
                <a:lnTo>
                  <a:pt x="263" y="99"/>
                </a:lnTo>
                <a:lnTo>
                  <a:pt x="263" y="98"/>
                </a:lnTo>
                <a:lnTo>
                  <a:pt x="263" y="98"/>
                </a:lnTo>
                <a:lnTo>
                  <a:pt x="262" y="97"/>
                </a:lnTo>
                <a:lnTo>
                  <a:pt x="263" y="97"/>
                </a:lnTo>
                <a:lnTo>
                  <a:pt x="263" y="97"/>
                </a:lnTo>
                <a:lnTo>
                  <a:pt x="264" y="97"/>
                </a:lnTo>
                <a:lnTo>
                  <a:pt x="265" y="97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6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5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6" y="94"/>
                </a:lnTo>
                <a:lnTo>
                  <a:pt x="267" y="94"/>
                </a:lnTo>
                <a:lnTo>
                  <a:pt x="267" y="93"/>
                </a:lnTo>
                <a:lnTo>
                  <a:pt x="267" y="93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2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7" y="91"/>
                </a:lnTo>
                <a:lnTo>
                  <a:pt x="268" y="90"/>
                </a:lnTo>
                <a:lnTo>
                  <a:pt x="268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90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0" y="88"/>
                </a:lnTo>
                <a:lnTo>
                  <a:pt x="271" y="88"/>
                </a:lnTo>
                <a:lnTo>
                  <a:pt x="271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0" y="87"/>
                </a:lnTo>
                <a:lnTo>
                  <a:pt x="271" y="87"/>
                </a:lnTo>
                <a:lnTo>
                  <a:pt x="271" y="87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1" y="85"/>
                </a:lnTo>
                <a:lnTo>
                  <a:pt x="272" y="85"/>
                </a:lnTo>
                <a:lnTo>
                  <a:pt x="272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5"/>
                </a:lnTo>
                <a:lnTo>
                  <a:pt x="273" y="84"/>
                </a:lnTo>
                <a:lnTo>
                  <a:pt x="273" y="84"/>
                </a:lnTo>
                <a:lnTo>
                  <a:pt x="273" y="84"/>
                </a:lnTo>
                <a:lnTo>
                  <a:pt x="274" y="84"/>
                </a:lnTo>
                <a:lnTo>
                  <a:pt x="274" y="84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4" y="83"/>
                </a:lnTo>
                <a:lnTo>
                  <a:pt x="273" y="83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1"/>
                </a:lnTo>
                <a:lnTo>
                  <a:pt x="274" y="81"/>
                </a:lnTo>
                <a:lnTo>
                  <a:pt x="274" y="81"/>
                </a:lnTo>
                <a:lnTo>
                  <a:pt x="274" y="81"/>
                </a:lnTo>
                <a:lnTo>
                  <a:pt x="275" y="81"/>
                </a:lnTo>
                <a:lnTo>
                  <a:pt x="275" y="80"/>
                </a:lnTo>
                <a:lnTo>
                  <a:pt x="276" y="80"/>
                </a:lnTo>
                <a:lnTo>
                  <a:pt x="276" y="80"/>
                </a:lnTo>
                <a:lnTo>
                  <a:pt x="277" y="80"/>
                </a:lnTo>
                <a:lnTo>
                  <a:pt x="278" y="79"/>
                </a:lnTo>
                <a:lnTo>
                  <a:pt x="278" y="79"/>
                </a:lnTo>
                <a:lnTo>
                  <a:pt x="278" y="79"/>
                </a:lnTo>
                <a:lnTo>
                  <a:pt x="279" y="79"/>
                </a:lnTo>
                <a:lnTo>
                  <a:pt x="280" y="79"/>
                </a:lnTo>
                <a:lnTo>
                  <a:pt x="280" y="79"/>
                </a:lnTo>
                <a:lnTo>
                  <a:pt x="280" y="78"/>
                </a:lnTo>
                <a:lnTo>
                  <a:pt x="281" y="78"/>
                </a:lnTo>
                <a:lnTo>
                  <a:pt x="281" y="78"/>
                </a:lnTo>
                <a:lnTo>
                  <a:pt x="283" y="78"/>
                </a:lnTo>
                <a:lnTo>
                  <a:pt x="283" y="78"/>
                </a:lnTo>
                <a:lnTo>
                  <a:pt x="283" y="78"/>
                </a:lnTo>
                <a:lnTo>
                  <a:pt x="285" y="78"/>
                </a:lnTo>
                <a:lnTo>
                  <a:pt x="285" y="78"/>
                </a:lnTo>
                <a:lnTo>
                  <a:pt x="285" y="78"/>
                </a:lnTo>
                <a:lnTo>
                  <a:pt x="286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7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6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7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5"/>
                </a:lnTo>
                <a:lnTo>
                  <a:pt x="288" y="74"/>
                </a:lnTo>
                <a:lnTo>
                  <a:pt x="287" y="73"/>
                </a:lnTo>
                <a:lnTo>
                  <a:pt x="287" y="72"/>
                </a:lnTo>
                <a:lnTo>
                  <a:pt x="287" y="71"/>
                </a:lnTo>
                <a:lnTo>
                  <a:pt x="286" y="71"/>
                </a:lnTo>
                <a:lnTo>
                  <a:pt x="287" y="71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70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89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0" y="69"/>
                </a:lnTo>
                <a:lnTo>
                  <a:pt x="291" y="69"/>
                </a:lnTo>
                <a:lnTo>
                  <a:pt x="291" y="68"/>
                </a:lnTo>
                <a:lnTo>
                  <a:pt x="291" y="68"/>
                </a:lnTo>
                <a:lnTo>
                  <a:pt x="291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8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2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7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6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5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1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3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2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1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8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60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9"/>
                </a:lnTo>
                <a:lnTo>
                  <a:pt x="287" y="58"/>
                </a:lnTo>
                <a:lnTo>
                  <a:pt x="287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8" y="58"/>
                </a:lnTo>
                <a:lnTo>
                  <a:pt x="289" y="58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7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6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5"/>
                </a:lnTo>
                <a:lnTo>
                  <a:pt x="289" y="54"/>
                </a:lnTo>
                <a:lnTo>
                  <a:pt x="289" y="54"/>
                </a:lnTo>
                <a:lnTo>
                  <a:pt x="289" y="54"/>
                </a:lnTo>
                <a:lnTo>
                  <a:pt x="288" y="54"/>
                </a:lnTo>
                <a:lnTo>
                  <a:pt x="288" y="54"/>
                </a:lnTo>
                <a:lnTo>
                  <a:pt x="288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4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7" y="53"/>
                </a:lnTo>
                <a:lnTo>
                  <a:pt x="288" y="53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8" y="52"/>
                </a:lnTo>
                <a:lnTo>
                  <a:pt x="287" y="52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7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6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5" y="51"/>
                </a:lnTo>
                <a:lnTo>
                  <a:pt x="286" y="51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50"/>
                </a:lnTo>
                <a:lnTo>
                  <a:pt x="286" y="49"/>
                </a:lnTo>
                <a:lnTo>
                  <a:pt x="286" y="49"/>
                </a:lnTo>
                <a:lnTo>
                  <a:pt x="285" y="49"/>
                </a:lnTo>
                <a:lnTo>
                  <a:pt x="285" y="49"/>
                </a:lnTo>
                <a:lnTo>
                  <a:pt x="285" y="48"/>
                </a:lnTo>
                <a:lnTo>
                  <a:pt x="285" y="48"/>
                </a:lnTo>
                <a:lnTo>
                  <a:pt x="285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6" y="48"/>
                </a:lnTo>
                <a:lnTo>
                  <a:pt x="287" y="48"/>
                </a:lnTo>
                <a:lnTo>
                  <a:pt x="287" y="48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7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6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5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7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8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4"/>
                </a:lnTo>
                <a:lnTo>
                  <a:pt x="289" y="43"/>
                </a:lnTo>
                <a:lnTo>
                  <a:pt x="289" y="43"/>
                </a:lnTo>
                <a:lnTo>
                  <a:pt x="290" y="43"/>
                </a:lnTo>
                <a:lnTo>
                  <a:pt x="290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3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2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1"/>
                </a:lnTo>
                <a:lnTo>
                  <a:pt x="291" y="40"/>
                </a:lnTo>
                <a:lnTo>
                  <a:pt x="291" y="40"/>
                </a:lnTo>
                <a:lnTo>
                  <a:pt x="291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40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9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2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1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90" y="38"/>
                </a:lnTo>
                <a:lnTo>
                  <a:pt x="289" y="38"/>
                </a:lnTo>
                <a:lnTo>
                  <a:pt x="289" y="38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8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7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8"/>
                </a:lnTo>
                <a:lnTo>
                  <a:pt x="285" y="38"/>
                </a:lnTo>
                <a:lnTo>
                  <a:pt x="285" y="38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4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7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6"/>
                </a:lnTo>
                <a:lnTo>
                  <a:pt x="283" y="35"/>
                </a:lnTo>
                <a:lnTo>
                  <a:pt x="283" y="35"/>
                </a:lnTo>
                <a:lnTo>
                  <a:pt x="283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5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4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3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2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2"/>
                </a:lnTo>
                <a:lnTo>
                  <a:pt x="281" y="31"/>
                </a:lnTo>
                <a:lnTo>
                  <a:pt x="281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1"/>
                </a:lnTo>
                <a:lnTo>
                  <a:pt x="282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1" y="30"/>
                </a:lnTo>
                <a:lnTo>
                  <a:pt x="280" y="30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80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9" y="29"/>
                </a:lnTo>
                <a:lnTo>
                  <a:pt x="278" y="29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8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8"/>
                </a:lnTo>
                <a:lnTo>
                  <a:pt x="279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7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80" y="26"/>
                </a:lnTo>
                <a:lnTo>
                  <a:pt x="279" y="26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5"/>
                </a:lnTo>
                <a:lnTo>
                  <a:pt x="279" y="24"/>
                </a:lnTo>
                <a:lnTo>
                  <a:pt x="279" y="24"/>
                </a:lnTo>
                <a:lnTo>
                  <a:pt x="279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4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2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1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20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9"/>
                </a:lnTo>
                <a:lnTo>
                  <a:pt x="280" y="18"/>
                </a:lnTo>
                <a:lnTo>
                  <a:pt x="281" y="18"/>
                </a:lnTo>
                <a:lnTo>
                  <a:pt x="281" y="18"/>
                </a:lnTo>
                <a:lnTo>
                  <a:pt x="281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2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3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4" y="18"/>
                </a:lnTo>
                <a:lnTo>
                  <a:pt x="285" y="18"/>
                </a:lnTo>
                <a:lnTo>
                  <a:pt x="285" y="18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7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6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5" y="15"/>
                </a:lnTo>
                <a:lnTo>
                  <a:pt x="286" y="15"/>
                </a:lnTo>
                <a:lnTo>
                  <a:pt x="286" y="15"/>
                </a:lnTo>
                <a:lnTo>
                  <a:pt x="286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5"/>
                </a:lnTo>
                <a:lnTo>
                  <a:pt x="287" y="16"/>
                </a:lnTo>
                <a:lnTo>
                  <a:pt x="287" y="16"/>
                </a:lnTo>
                <a:lnTo>
                  <a:pt x="287" y="16"/>
                </a:lnTo>
                <a:lnTo>
                  <a:pt x="288" y="16"/>
                </a:lnTo>
                <a:lnTo>
                  <a:pt x="288" y="16"/>
                </a:lnTo>
                <a:lnTo>
                  <a:pt x="288" y="16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1" y="15"/>
                </a:lnTo>
                <a:lnTo>
                  <a:pt x="292" y="15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2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3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4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5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4" y="12"/>
                </a:lnTo>
                <a:lnTo>
                  <a:pt x="295" y="12"/>
                </a:lnTo>
                <a:lnTo>
                  <a:pt x="295" y="12"/>
                </a:lnTo>
                <a:lnTo>
                  <a:pt x="295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2"/>
                </a:lnTo>
                <a:lnTo>
                  <a:pt x="296" y="11"/>
                </a:lnTo>
                <a:lnTo>
                  <a:pt x="296" y="11"/>
                </a:lnTo>
                <a:lnTo>
                  <a:pt x="296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1"/>
                </a:lnTo>
                <a:lnTo>
                  <a:pt x="297" y="10"/>
                </a:lnTo>
                <a:lnTo>
                  <a:pt x="297" y="10"/>
                </a:lnTo>
                <a:lnTo>
                  <a:pt x="297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8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299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0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9"/>
                </a:lnTo>
                <a:lnTo>
                  <a:pt x="301" y="8"/>
                </a:lnTo>
                <a:lnTo>
                  <a:pt x="301" y="8"/>
                </a:lnTo>
                <a:lnTo>
                  <a:pt x="301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8"/>
                </a:lnTo>
                <a:lnTo>
                  <a:pt x="300" y="7"/>
                </a:lnTo>
                <a:lnTo>
                  <a:pt x="300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1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2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3" y="7"/>
                </a:lnTo>
                <a:lnTo>
                  <a:pt x="304" y="7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4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6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3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5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4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5" y="3"/>
                </a:lnTo>
                <a:lnTo>
                  <a:pt x="305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3"/>
                </a:lnTo>
                <a:lnTo>
                  <a:pt x="306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2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1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 21">
            <a:extLst>
              <a:ext uri="{FF2B5EF4-FFF2-40B4-BE49-F238E27FC236}">
                <a16:creationId xmlns:a16="http://schemas.microsoft.com/office/drawing/2014/main" id="{7E7610C8-4095-DC66-4DD7-ED17E992E229}"/>
              </a:ext>
            </a:extLst>
          </p:cNvPr>
          <p:cNvSpPr>
            <a:spLocks/>
          </p:cNvSpPr>
          <p:nvPr/>
        </p:nvSpPr>
        <p:spPr bwMode="auto">
          <a:xfrm>
            <a:off x="3156679" y="4262904"/>
            <a:ext cx="570945" cy="460451"/>
          </a:xfrm>
          <a:custGeom>
            <a:avLst/>
            <a:gdLst>
              <a:gd name="T0" fmla="*/ 184 w 281"/>
              <a:gd name="T1" fmla="*/ 4 h 230"/>
              <a:gd name="T2" fmla="*/ 191 w 281"/>
              <a:gd name="T3" fmla="*/ 12 h 230"/>
              <a:gd name="T4" fmla="*/ 198 w 281"/>
              <a:gd name="T5" fmla="*/ 9 h 230"/>
              <a:gd name="T6" fmla="*/ 206 w 281"/>
              <a:gd name="T7" fmla="*/ 5 h 230"/>
              <a:gd name="T8" fmla="*/ 215 w 281"/>
              <a:gd name="T9" fmla="*/ 8 h 230"/>
              <a:gd name="T10" fmla="*/ 212 w 281"/>
              <a:gd name="T11" fmla="*/ 11 h 230"/>
              <a:gd name="T12" fmla="*/ 211 w 281"/>
              <a:gd name="T13" fmla="*/ 15 h 230"/>
              <a:gd name="T14" fmla="*/ 213 w 281"/>
              <a:gd name="T15" fmla="*/ 22 h 230"/>
              <a:gd name="T16" fmla="*/ 227 w 281"/>
              <a:gd name="T17" fmla="*/ 19 h 230"/>
              <a:gd name="T18" fmla="*/ 233 w 281"/>
              <a:gd name="T19" fmla="*/ 19 h 230"/>
              <a:gd name="T20" fmla="*/ 237 w 281"/>
              <a:gd name="T21" fmla="*/ 23 h 230"/>
              <a:gd name="T22" fmla="*/ 240 w 281"/>
              <a:gd name="T23" fmla="*/ 26 h 230"/>
              <a:gd name="T24" fmla="*/ 242 w 281"/>
              <a:gd name="T25" fmla="*/ 31 h 230"/>
              <a:gd name="T26" fmla="*/ 232 w 281"/>
              <a:gd name="T27" fmla="*/ 60 h 230"/>
              <a:gd name="T28" fmla="*/ 254 w 281"/>
              <a:gd name="T29" fmla="*/ 78 h 230"/>
              <a:gd name="T30" fmla="*/ 272 w 281"/>
              <a:gd name="T31" fmla="*/ 93 h 230"/>
              <a:gd name="T32" fmla="*/ 268 w 281"/>
              <a:gd name="T33" fmla="*/ 106 h 230"/>
              <a:gd name="T34" fmla="*/ 264 w 281"/>
              <a:gd name="T35" fmla="*/ 119 h 230"/>
              <a:gd name="T36" fmla="*/ 247 w 281"/>
              <a:gd name="T37" fmla="*/ 136 h 230"/>
              <a:gd name="T38" fmla="*/ 233 w 281"/>
              <a:gd name="T39" fmla="*/ 140 h 230"/>
              <a:gd name="T40" fmla="*/ 228 w 281"/>
              <a:gd name="T41" fmla="*/ 148 h 230"/>
              <a:gd name="T42" fmla="*/ 219 w 281"/>
              <a:gd name="T43" fmla="*/ 161 h 230"/>
              <a:gd name="T44" fmla="*/ 220 w 281"/>
              <a:gd name="T45" fmla="*/ 185 h 230"/>
              <a:gd name="T46" fmla="*/ 209 w 281"/>
              <a:gd name="T47" fmla="*/ 219 h 230"/>
              <a:gd name="T48" fmla="*/ 198 w 281"/>
              <a:gd name="T49" fmla="*/ 225 h 230"/>
              <a:gd name="T50" fmla="*/ 176 w 281"/>
              <a:gd name="T51" fmla="*/ 228 h 230"/>
              <a:gd name="T52" fmla="*/ 166 w 281"/>
              <a:gd name="T53" fmla="*/ 219 h 230"/>
              <a:gd name="T54" fmla="*/ 167 w 281"/>
              <a:gd name="T55" fmla="*/ 213 h 230"/>
              <a:gd name="T56" fmla="*/ 146 w 281"/>
              <a:gd name="T57" fmla="*/ 217 h 230"/>
              <a:gd name="T58" fmla="*/ 147 w 281"/>
              <a:gd name="T59" fmla="*/ 214 h 230"/>
              <a:gd name="T60" fmla="*/ 145 w 281"/>
              <a:gd name="T61" fmla="*/ 210 h 230"/>
              <a:gd name="T62" fmla="*/ 143 w 281"/>
              <a:gd name="T63" fmla="*/ 207 h 230"/>
              <a:gd name="T64" fmla="*/ 143 w 281"/>
              <a:gd name="T65" fmla="*/ 204 h 230"/>
              <a:gd name="T66" fmla="*/ 142 w 281"/>
              <a:gd name="T67" fmla="*/ 201 h 230"/>
              <a:gd name="T68" fmla="*/ 139 w 281"/>
              <a:gd name="T69" fmla="*/ 198 h 230"/>
              <a:gd name="T70" fmla="*/ 138 w 281"/>
              <a:gd name="T71" fmla="*/ 195 h 230"/>
              <a:gd name="T72" fmla="*/ 135 w 281"/>
              <a:gd name="T73" fmla="*/ 193 h 230"/>
              <a:gd name="T74" fmla="*/ 130 w 281"/>
              <a:gd name="T75" fmla="*/ 192 h 230"/>
              <a:gd name="T76" fmla="*/ 113 w 281"/>
              <a:gd name="T77" fmla="*/ 200 h 230"/>
              <a:gd name="T78" fmla="*/ 79 w 281"/>
              <a:gd name="T79" fmla="*/ 193 h 230"/>
              <a:gd name="T80" fmla="*/ 38 w 281"/>
              <a:gd name="T81" fmla="*/ 197 h 230"/>
              <a:gd name="T82" fmla="*/ 12 w 281"/>
              <a:gd name="T83" fmla="*/ 151 h 230"/>
              <a:gd name="T84" fmla="*/ 3 w 281"/>
              <a:gd name="T85" fmla="*/ 120 h 230"/>
              <a:gd name="T86" fmla="*/ 12 w 281"/>
              <a:gd name="T87" fmla="*/ 106 h 230"/>
              <a:gd name="T88" fmla="*/ 15 w 281"/>
              <a:gd name="T89" fmla="*/ 100 h 230"/>
              <a:gd name="T90" fmla="*/ 17 w 281"/>
              <a:gd name="T91" fmla="*/ 90 h 230"/>
              <a:gd name="T92" fmla="*/ 17 w 281"/>
              <a:gd name="T93" fmla="*/ 82 h 230"/>
              <a:gd name="T94" fmla="*/ 6 w 281"/>
              <a:gd name="T95" fmla="*/ 78 h 230"/>
              <a:gd name="T96" fmla="*/ 23 w 281"/>
              <a:gd name="T97" fmla="*/ 58 h 230"/>
              <a:gd name="T98" fmla="*/ 40 w 281"/>
              <a:gd name="T99" fmla="*/ 49 h 230"/>
              <a:gd name="T100" fmla="*/ 53 w 281"/>
              <a:gd name="T101" fmla="*/ 42 h 230"/>
              <a:gd name="T102" fmla="*/ 60 w 281"/>
              <a:gd name="T103" fmla="*/ 20 h 230"/>
              <a:gd name="T104" fmla="*/ 72 w 281"/>
              <a:gd name="T105" fmla="*/ 26 h 230"/>
              <a:gd name="T106" fmla="*/ 74 w 281"/>
              <a:gd name="T107" fmla="*/ 21 h 230"/>
              <a:gd name="T108" fmla="*/ 75 w 281"/>
              <a:gd name="T109" fmla="*/ 17 h 230"/>
              <a:gd name="T110" fmla="*/ 76 w 281"/>
              <a:gd name="T111" fmla="*/ 12 h 230"/>
              <a:gd name="T112" fmla="*/ 113 w 281"/>
              <a:gd name="T113" fmla="*/ 26 h 230"/>
              <a:gd name="T114" fmla="*/ 124 w 281"/>
              <a:gd name="T115" fmla="*/ 26 h 230"/>
              <a:gd name="T116" fmla="*/ 146 w 281"/>
              <a:gd name="T117" fmla="*/ 31 h 230"/>
              <a:gd name="T118" fmla="*/ 148 w 281"/>
              <a:gd name="T119" fmla="*/ 26 h 230"/>
              <a:gd name="T120" fmla="*/ 149 w 281"/>
              <a:gd name="T121" fmla="*/ 21 h 230"/>
              <a:gd name="T122" fmla="*/ 156 w 281"/>
              <a:gd name="T123" fmla="*/ 10 h 230"/>
              <a:gd name="T124" fmla="*/ 165 w 281"/>
              <a:gd name="T125" fmla="*/ 5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1" h="230">
                <a:moveTo>
                  <a:pt x="171" y="2"/>
                </a:moveTo>
                <a:lnTo>
                  <a:pt x="172" y="1"/>
                </a:lnTo>
                <a:lnTo>
                  <a:pt x="172" y="2"/>
                </a:lnTo>
                <a:lnTo>
                  <a:pt x="172" y="2"/>
                </a:lnTo>
                <a:lnTo>
                  <a:pt x="174" y="2"/>
                </a:lnTo>
                <a:lnTo>
                  <a:pt x="175" y="3"/>
                </a:lnTo>
                <a:lnTo>
                  <a:pt x="178" y="3"/>
                </a:lnTo>
                <a:lnTo>
                  <a:pt x="178" y="3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8" y="2"/>
                </a:lnTo>
                <a:lnTo>
                  <a:pt x="179" y="2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79" y="2"/>
                </a:lnTo>
                <a:lnTo>
                  <a:pt x="179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0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1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4" y="4"/>
                </a:lnTo>
                <a:lnTo>
                  <a:pt x="184" y="4"/>
                </a:lnTo>
                <a:lnTo>
                  <a:pt x="184" y="5"/>
                </a:lnTo>
                <a:lnTo>
                  <a:pt x="184" y="5"/>
                </a:lnTo>
                <a:lnTo>
                  <a:pt x="183" y="5"/>
                </a:lnTo>
                <a:lnTo>
                  <a:pt x="183" y="6"/>
                </a:lnTo>
                <a:lnTo>
                  <a:pt x="184" y="7"/>
                </a:lnTo>
                <a:lnTo>
                  <a:pt x="184" y="7"/>
                </a:lnTo>
                <a:lnTo>
                  <a:pt x="184" y="7"/>
                </a:lnTo>
                <a:lnTo>
                  <a:pt x="185" y="7"/>
                </a:lnTo>
                <a:lnTo>
                  <a:pt x="185" y="8"/>
                </a:lnTo>
                <a:lnTo>
                  <a:pt x="185" y="8"/>
                </a:lnTo>
                <a:lnTo>
                  <a:pt x="184" y="9"/>
                </a:lnTo>
                <a:lnTo>
                  <a:pt x="184" y="10"/>
                </a:lnTo>
                <a:lnTo>
                  <a:pt x="185" y="10"/>
                </a:lnTo>
                <a:lnTo>
                  <a:pt x="185" y="11"/>
                </a:lnTo>
                <a:lnTo>
                  <a:pt x="186" y="12"/>
                </a:lnTo>
                <a:lnTo>
                  <a:pt x="186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7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9" y="12"/>
                </a:lnTo>
                <a:lnTo>
                  <a:pt x="189" y="12"/>
                </a:lnTo>
                <a:lnTo>
                  <a:pt x="189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3" y="12"/>
                </a:lnTo>
                <a:lnTo>
                  <a:pt x="194" y="12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1"/>
                </a:lnTo>
                <a:lnTo>
                  <a:pt x="194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5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6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10"/>
                </a:lnTo>
                <a:lnTo>
                  <a:pt x="197" y="9"/>
                </a:lnTo>
                <a:lnTo>
                  <a:pt x="197" y="9"/>
                </a:lnTo>
                <a:lnTo>
                  <a:pt x="197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9"/>
                </a:lnTo>
                <a:lnTo>
                  <a:pt x="199" y="9"/>
                </a:lnTo>
                <a:lnTo>
                  <a:pt x="198" y="9"/>
                </a:lnTo>
                <a:lnTo>
                  <a:pt x="198" y="9"/>
                </a:lnTo>
                <a:lnTo>
                  <a:pt x="198" y="9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8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8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199" y="7"/>
                </a:lnTo>
                <a:lnTo>
                  <a:pt x="200" y="6"/>
                </a:lnTo>
                <a:lnTo>
                  <a:pt x="200" y="6"/>
                </a:lnTo>
                <a:lnTo>
                  <a:pt x="200" y="6"/>
                </a:lnTo>
                <a:lnTo>
                  <a:pt x="201" y="6"/>
                </a:lnTo>
                <a:lnTo>
                  <a:pt x="201" y="6"/>
                </a:lnTo>
                <a:lnTo>
                  <a:pt x="201" y="5"/>
                </a:lnTo>
                <a:lnTo>
                  <a:pt x="202" y="5"/>
                </a:lnTo>
                <a:lnTo>
                  <a:pt x="202" y="5"/>
                </a:lnTo>
                <a:lnTo>
                  <a:pt x="203" y="5"/>
                </a:lnTo>
                <a:lnTo>
                  <a:pt x="204" y="5"/>
                </a:lnTo>
                <a:lnTo>
                  <a:pt x="204" y="4"/>
                </a:lnTo>
                <a:lnTo>
                  <a:pt x="205" y="4"/>
                </a:lnTo>
                <a:lnTo>
                  <a:pt x="206" y="5"/>
                </a:lnTo>
                <a:lnTo>
                  <a:pt x="206" y="5"/>
                </a:lnTo>
                <a:lnTo>
                  <a:pt x="206" y="5"/>
                </a:lnTo>
                <a:lnTo>
                  <a:pt x="207" y="5"/>
                </a:lnTo>
                <a:lnTo>
                  <a:pt x="208" y="5"/>
                </a:lnTo>
                <a:lnTo>
                  <a:pt x="208" y="5"/>
                </a:lnTo>
                <a:lnTo>
                  <a:pt x="209" y="5"/>
                </a:lnTo>
                <a:lnTo>
                  <a:pt x="210" y="5"/>
                </a:lnTo>
                <a:lnTo>
                  <a:pt x="211" y="4"/>
                </a:lnTo>
                <a:lnTo>
                  <a:pt x="211" y="4"/>
                </a:lnTo>
                <a:lnTo>
                  <a:pt x="211" y="5"/>
                </a:lnTo>
                <a:lnTo>
                  <a:pt x="212" y="5"/>
                </a:lnTo>
                <a:lnTo>
                  <a:pt x="213" y="5"/>
                </a:lnTo>
                <a:lnTo>
                  <a:pt x="212" y="5"/>
                </a:lnTo>
                <a:lnTo>
                  <a:pt x="212" y="5"/>
                </a:lnTo>
                <a:lnTo>
                  <a:pt x="212" y="5"/>
                </a:lnTo>
                <a:lnTo>
                  <a:pt x="213" y="5"/>
                </a:lnTo>
                <a:lnTo>
                  <a:pt x="213" y="5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6"/>
                </a:lnTo>
                <a:lnTo>
                  <a:pt x="213" y="7"/>
                </a:lnTo>
                <a:lnTo>
                  <a:pt x="213" y="7"/>
                </a:lnTo>
                <a:lnTo>
                  <a:pt x="213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4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7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6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8"/>
                </a:lnTo>
                <a:lnTo>
                  <a:pt x="215" y="9"/>
                </a:lnTo>
                <a:lnTo>
                  <a:pt x="215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4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9"/>
                </a:lnTo>
                <a:lnTo>
                  <a:pt x="213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0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1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2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3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3"/>
                </a:lnTo>
                <a:lnTo>
                  <a:pt x="212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3"/>
                </a:lnTo>
                <a:lnTo>
                  <a:pt x="211" y="13"/>
                </a:lnTo>
                <a:lnTo>
                  <a:pt x="211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0" y="14"/>
                </a:lnTo>
                <a:lnTo>
                  <a:pt x="210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4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6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10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7"/>
                </a:lnTo>
                <a:lnTo>
                  <a:pt x="209" y="18"/>
                </a:lnTo>
                <a:lnTo>
                  <a:pt x="209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7" y="19"/>
                </a:lnTo>
                <a:lnTo>
                  <a:pt x="207" y="19"/>
                </a:lnTo>
                <a:lnTo>
                  <a:pt x="207" y="20"/>
                </a:lnTo>
                <a:lnTo>
                  <a:pt x="207" y="21"/>
                </a:lnTo>
                <a:lnTo>
                  <a:pt x="211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3" y="22"/>
                </a:lnTo>
                <a:lnTo>
                  <a:pt x="214" y="22"/>
                </a:lnTo>
                <a:lnTo>
                  <a:pt x="215" y="22"/>
                </a:lnTo>
                <a:lnTo>
                  <a:pt x="215" y="22"/>
                </a:lnTo>
                <a:lnTo>
                  <a:pt x="215" y="21"/>
                </a:lnTo>
                <a:lnTo>
                  <a:pt x="216" y="21"/>
                </a:lnTo>
                <a:lnTo>
                  <a:pt x="217" y="21"/>
                </a:lnTo>
                <a:lnTo>
                  <a:pt x="217" y="21"/>
                </a:lnTo>
                <a:lnTo>
                  <a:pt x="217" y="21"/>
                </a:lnTo>
                <a:lnTo>
                  <a:pt x="218" y="21"/>
                </a:lnTo>
                <a:lnTo>
                  <a:pt x="218" y="21"/>
                </a:lnTo>
                <a:lnTo>
                  <a:pt x="218" y="21"/>
                </a:lnTo>
                <a:lnTo>
                  <a:pt x="219" y="21"/>
                </a:lnTo>
                <a:lnTo>
                  <a:pt x="219" y="21"/>
                </a:lnTo>
                <a:lnTo>
                  <a:pt x="220" y="21"/>
                </a:lnTo>
                <a:lnTo>
                  <a:pt x="220" y="21"/>
                </a:lnTo>
                <a:lnTo>
                  <a:pt x="222" y="21"/>
                </a:lnTo>
                <a:lnTo>
                  <a:pt x="223" y="21"/>
                </a:lnTo>
                <a:lnTo>
                  <a:pt x="224" y="21"/>
                </a:lnTo>
                <a:lnTo>
                  <a:pt x="225" y="20"/>
                </a:lnTo>
                <a:lnTo>
                  <a:pt x="225" y="21"/>
                </a:lnTo>
                <a:lnTo>
                  <a:pt x="225" y="21"/>
                </a:lnTo>
                <a:lnTo>
                  <a:pt x="225" y="20"/>
                </a:lnTo>
                <a:lnTo>
                  <a:pt x="225" y="20"/>
                </a:lnTo>
                <a:lnTo>
                  <a:pt x="225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6" y="20"/>
                </a:lnTo>
                <a:lnTo>
                  <a:pt x="227" y="20"/>
                </a:lnTo>
                <a:lnTo>
                  <a:pt x="227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8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29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0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1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2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3" y="19"/>
                </a:lnTo>
                <a:lnTo>
                  <a:pt x="234" y="19"/>
                </a:lnTo>
                <a:lnTo>
                  <a:pt x="235" y="19"/>
                </a:lnTo>
                <a:lnTo>
                  <a:pt x="235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6" y="19"/>
                </a:lnTo>
                <a:lnTo>
                  <a:pt x="237" y="19"/>
                </a:lnTo>
                <a:lnTo>
                  <a:pt x="237" y="19"/>
                </a:lnTo>
                <a:lnTo>
                  <a:pt x="237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19"/>
                </a:lnTo>
                <a:lnTo>
                  <a:pt x="238" y="20"/>
                </a:lnTo>
                <a:lnTo>
                  <a:pt x="238" y="20"/>
                </a:lnTo>
                <a:lnTo>
                  <a:pt x="238" y="20"/>
                </a:lnTo>
                <a:lnTo>
                  <a:pt x="237" y="20"/>
                </a:lnTo>
                <a:lnTo>
                  <a:pt x="237" y="20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1"/>
                </a:lnTo>
                <a:lnTo>
                  <a:pt x="237" y="22"/>
                </a:lnTo>
                <a:lnTo>
                  <a:pt x="237" y="22"/>
                </a:lnTo>
                <a:lnTo>
                  <a:pt x="237" y="22"/>
                </a:lnTo>
                <a:lnTo>
                  <a:pt x="236" y="22"/>
                </a:lnTo>
                <a:lnTo>
                  <a:pt x="236" y="22"/>
                </a:lnTo>
                <a:lnTo>
                  <a:pt x="236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8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39" y="23"/>
                </a:lnTo>
                <a:lnTo>
                  <a:pt x="240" y="23"/>
                </a:lnTo>
                <a:lnTo>
                  <a:pt x="240" y="23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40" y="25"/>
                </a:lnTo>
                <a:lnTo>
                  <a:pt x="240" y="25"/>
                </a:lnTo>
                <a:lnTo>
                  <a:pt x="240" y="25"/>
                </a:lnTo>
                <a:lnTo>
                  <a:pt x="240" y="24"/>
                </a:lnTo>
                <a:lnTo>
                  <a:pt x="240" y="24"/>
                </a:lnTo>
                <a:lnTo>
                  <a:pt x="240" y="24"/>
                </a:lnTo>
                <a:lnTo>
                  <a:pt x="239" y="24"/>
                </a:lnTo>
                <a:lnTo>
                  <a:pt x="239" y="24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39" y="25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6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0" y="28"/>
                </a:lnTo>
                <a:lnTo>
                  <a:pt x="240" y="28"/>
                </a:lnTo>
                <a:lnTo>
                  <a:pt x="240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8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29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0" y="30"/>
                </a:lnTo>
                <a:lnTo>
                  <a:pt x="240" y="30"/>
                </a:lnTo>
                <a:lnTo>
                  <a:pt x="240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0"/>
                </a:lnTo>
                <a:lnTo>
                  <a:pt x="241" y="31"/>
                </a:lnTo>
                <a:lnTo>
                  <a:pt x="241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1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2" y="32"/>
                </a:lnTo>
                <a:lnTo>
                  <a:pt x="241" y="32"/>
                </a:lnTo>
                <a:lnTo>
                  <a:pt x="241" y="32"/>
                </a:lnTo>
                <a:lnTo>
                  <a:pt x="241" y="33"/>
                </a:lnTo>
                <a:lnTo>
                  <a:pt x="241" y="33"/>
                </a:lnTo>
                <a:lnTo>
                  <a:pt x="241" y="34"/>
                </a:lnTo>
                <a:lnTo>
                  <a:pt x="243" y="36"/>
                </a:lnTo>
                <a:lnTo>
                  <a:pt x="246" y="40"/>
                </a:lnTo>
                <a:lnTo>
                  <a:pt x="246" y="40"/>
                </a:lnTo>
                <a:lnTo>
                  <a:pt x="246" y="41"/>
                </a:lnTo>
                <a:lnTo>
                  <a:pt x="247" y="42"/>
                </a:lnTo>
                <a:lnTo>
                  <a:pt x="246" y="42"/>
                </a:lnTo>
                <a:lnTo>
                  <a:pt x="246" y="42"/>
                </a:lnTo>
                <a:lnTo>
                  <a:pt x="245" y="42"/>
                </a:lnTo>
                <a:lnTo>
                  <a:pt x="243" y="42"/>
                </a:lnTo>
                <a:lnTo>
                  <a:pt x="238" y="42"/>
                </a:lnTo>
                <a:lnTo>
                  <a:pt x="238" y="42"/>
                </a:lnTo>
                <a:lnTo>
                  <a:pt x="238" y="41"/>
                </a:lnTo>
                <a:lnTo>
                  <a:pt x="237" y="41"/>
                </a:lnTo>
                <a:lnTo>
                  <a:pt x="237" y="41"/>
                </a:lnTo>
                <a:lnTo>
                  <a:pt x="236" y="41"/>
                </a:lnTo>
                <a:lnTo>
                  <a:pt x="236" y="42"/>
                </a:lnTo>
                <a:lnTo>
                  <a:pt x="236" y="43"/>
                </a:lnTo>
                <a:lnTo>
                  <a:pt x="236" y="44"/>
                </a:lnTo>
                <a:lnTo>
                  <a:pt x="236" y="45"/>
                </a:lnTo>
                <a:lnTo>
                  <a:pt x="236" y="47"/>
                </a:lnTo>
                <a:lnTo>
                  <a:pt x="236" y="47"/>
                </a:lnTo>
                <a:lnTo>
                  <a:pt x="234" y="49"/>
                </a:lnTo>
                <a:lnTo>
                  <a:pt x="233" y="50"/>
                </a:lnTo>
                <a:lnTo>
                  <a:pt x="233" y="50"/>
                </a:lnTo>
                <a:lnTo>
                  <a:pt x="231" y="52"/>
                </a:lnTo>
                <a:lnTo>
                  <a:pt x="231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2" y="60"/>
                </a:lnTo>
                <a:lnTo>
                  <a:pt x="233" y="63"/>
                </a:lnTo>
                <a:lnTo>
                  <a:pt x="233" y="65"/>
                </a:lnTo>
                <a:lnTo>
                  <a:pt x="233" y="68"/>
                </a:lnTo>
                <a:lnTo>
                  <a:pt x="233" y="69"/>
                </a:lnTo>
                <a:lnTo>
                  <a:pt x="233" y="70"/>
                </a:lnTo>
                <a:lnTo>
                  <a:pt x="234" y="72"/>
                </a:lnTo>
                <a:lnTo>
                  <a:pt x="234" y="72"/>
                </a:lnTo>
                <a:lnTo>
                  <a:pt x="234" y="74"/>
                </a:lnTo>
                <a:lnTo>
                  <a:pt x="235" y="74"/>
                </a:lnTo>
                <a:lnTo>
                  <a:pt x="237" y="75"/>
                </a:lnTo>
                <a:lnTo>
                  <a:pt x="240" y="74"/>
                </a:lnTo>
                <a:lnTo>
                  <a:pt x="240" y="74"/>
                </a:lnTo>
                <a:lnTo>
                  <a:pt x="241" y="74"/>
                </a:lnTo>
                <a:lnTo>
                  <a:pt x="241" y="74"/>
                </a:lnTo>
                <a:lnTo>
                  <a:pt x="241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4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5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5" y="77"/>
                </a:lnTo>
                <a:lnTo>
                  <a:pt x="245" y="78"/>
                </a:lnTo>
                <a:lnTo>
                  <a:pt x="245" y="80"/>
                </a:lnTo>
                <a:lnTo>
                  <a:pt x="247" y="80"/>
                </a:lnTo>
                <a:lnTo>
                  <a:pt x="249" y="80"/>
                </a:lnTo>
                <a:lnTo>
                  <a:pt x="249" y="78"/>
                </a:lnTo>
                <a:lnTo>
                  <a:pt x="254" y="78"/>
                </a:lnTo>
                <a:lnTo>
                  <a:pt x="256" y="78"/>
                </a:lnTo>
                <a:lnTo>
                  <a:pt x="256" y="78"/>
                </a:lnTo>
                <a:lnTo>
                  <a:pt x="258" y="78"/>
                </a:lnTo>
                <a:lnTo>
                  <a:pt x="259" y="78"/>
                </a:lnTo>
                <a:lnTo>
                  <a:pt x="260" y="78"/>
                </a:lnTo>
                <a:lnTo>
                  <a:pt x="260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79"/>
                </a:lnTo>
                <a:lnTo>
                  <a:pt x="261" y="80"/>
                </a:lnTo>
                <a:lnTo>
                  <a:pt x="260" y="80"/>
                </a:lnTo>
                <a:lnTo>
                  <a:pt x="260" y="81"/>
                </a:lnTo>
                <a:lnTo>
                  <a:pt x="260" y="81"/>
                </a:lnTo>
                <a:lnTo>
                  <a:pt x="260" y="81"/>
                </a:lnTo>
                <a:lnTo>
                  <a:pt x="260" y="82"/>
                </a:lnTo>
                <a:lnTo>
                  <a:pt x="261" y="83"/>
                </a:lnTo>
                <a:lnTo>
                  <a:pt x="261" y="83"/>
                </a:lnTo>
                <a:lnTo>
                  <a:pt x="261" y="84"/>
                </a:lnTo>
                <a:lnTo>
                  <a:pt x="261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3" y="86"/>
                </a:lnTo>
                <a:lnTo>
                  <a:pt x="263" y="87"/>
                </a:lnTo>
                <a:lnTo>
                  <a:pt x="263" y="88"/>
                </a:lnTo>
                <a:lnTo>
                  <a:pt x="264" y="88"/>
                </a:lnTo>
                <a:lnTo>
                  <a:pt x="265" y="89"/>
                </a:lnTo>
                <a:lnTo>
                  <a:pt x="265" y="89"/>
                </a:lnTo>
                <a:lnTo>
                  <a:pt x="265" y="89"/>
                </a:lnTo>
                <a:lnTo>
                  <a:pt x="266" y="90"/>
                </a:lnTo>
                <a:lnTo>
                  <a:pt x="266" y="90"/>
                </a:lnTo>
                <a:lnTo>
                  <a:pt x="267" y="91"/>
                </a:lnTo>
                <a:lnTo>
                  <a:pt x="267" y="91"/>
                </a:lnTo>
                <a:lnTo>
                  <a:pt x="268" y="91"/>
                </a:lnTo>
                <a:lnTo>
                  <a:pt x="269" y="92"/>
                </a:lnTo>
                <a:lnTo>
                  <a:pt x="270" y="92"/>
                </a:lnTo>
                <a:lnTo>
                  <a:pt x="270" y="92"/>
                </a:lnTo>
                <a:lnTo>
                  <a:pt x="271" y="92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2" y="93"/>
                </a:lnTo>
                <a:lnTo>
                  <a:pt x="274" y="93"/>
                </a:lnTo>
                <a:lnTo>
                  <a:pt x="274" y="93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4" y="95"/>
                </a:lnTo>
                <a:lnTo>
                  <a:pt x="273" y="95"/>
                </a:lnTo>
                <a:lnTo>
                  <a:pt x="273" y="95"/>
                </a:lnTo>
                <a:lnTo>
                  <a:pt x="274" y="98"/>
                </a:lnTo>
                <a:lnTo>
                  <a:pt x="273" y="98"/>
                </a:lnTo>
                <a:lnTo>
                  <a:pt x="273" y="99"/>
                </a:lnTo>
                <a:lnTo>
                  <a:pt x="271" y="99"/>
                </a:lnTo>
                <a:lnTo>
                  <a:pt x="269" y="99"/>
                </a:lnTo>
                <a:lnTo>
                  <a:pt x="268" y="101"/>
                </a:lnTo>
                <a:lnTo>
                  <a:pt x="268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7" y="101"/>
                </a:lnTo>
                <a:lnTo>
                  <a:pt x="266" y="102"/>
                </a:lnTo>
                <a:lnTo>
                  <a:pt x="266" y="101"/>
                </a:lnTo>
                <a:lnTo>
                  <a:pt x="265" y="101"/>
                </a:lnTo>
                <a:lnTo>
                  <a:pt x="264" y="102"/>
                </a:lnTo>
                <a:lnTo>
                  <a:pt x="265" y="102"/>
                </a:lnTo>
                <a:lnTo>
                  <a:pt x="265" y="102"/>
                </a:lnTo>
                <a:lnTo>
                  <a:pt x="265" y="103"/>
                </a:lnTo>
                <a:lnTo>
                  <a:pt x="265" y="103"/>
                </a:lnTo>
                <a:lnTo>
                  <a:pt x="266" y="103"/>
                </a:lnTo>
                <a:lnTo>
                  <a:pt x="266" y="104"/>
                </a:lnTo>
                <a:lnTo>
                  <a:pt x="266" y="104"/>
                </a:lnTo>
                <a:lnTo>
                  <a:pt x="266" y="105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70" y="108"/>
                </a:lnTo>
                <a:lnTo>
                  <a:pt x="271" y="110"/>
                </a:lnTo>
                <a:lnTo>
                  <a:pt x="273" y="111"/>
                </a:lnTo>
                <a:lnTo>
                  <a:pt x="274" y="112"/>
                </a:lnTo>
                <a:lnTo>
                  <a:pt x="274" y="112"/>
                </a:lnTo>
                <a:lnTo>
                  <a:pt x="275" y="113"/>
                </a:lnTo>
                <a:lnTo>
                  <a:pt x="275" y="113"/>
                </a:lnTo>
                <a:lnTo>
                  <a:pt x="275" y="114"/>
                </a:lnTo>
                <a:lnTo>
                  <a:pt x="276" y="115"/>
                </a:lnTo>
                <a:lnTo>
                  <a:pt x="277" y="115"/>
                </a:lnTo>
                <a:lnTo>
                  <a:pt x="277" y="116"/>
                </a:lnTo>
                <a:lnTo>
                  <a:pt x="278" y="117"/>
                </a:lnTo>
                <a:lnTo>
                  <a:pt x="278" y="118"/>
                </a:lnTo>
                <a:lnTo>
                  <a:pt x="278" y="118"/>
                </a:lnTo>
                <a:lnTo>
                  <a:pt x="279" y="119"/>
                </a:lnTo>
                <a:lnTo>
                  <a:pt x="279" y="120"/>
                </a:lnTo>
                <a:lnTo>
                  <a:pt x="280" y="120"/>
                </a:lnTo>
                <a:lnTo>
                  <a:pt x="280" y="120"/>
                </a:lnTo>
                <a:lnTo>
                  <a:pt x="281" y="122"/>
                </a:lnTo>
                <a:lnTo>
                  <a:pt x="281" y="122"/>
                </a:lnTo>
                <a:lnTo>
                  <a:pt x="281" y="122"/>
                </a:lnTo>
                <a:lnTo>
                  <a:pt x="281" y="123"/>
                </a:lnTo>
                <a:lnTo>
                  <a:pt x="281" y="124"/>
                </a:lnTo>
                <a:lnTo>
                  <a:pt x="280" y="124"/>
                </a:lnTo>
                <a:lnTo>
                  <a:pt x="279" y="124"/>
                </a:lnTo>
                <a:lnTo>
                  <a:pt x="279" y="124"/>
                </a:lnTo>
                <a:lnTo>
                  <a:pt x="278" y="124"/>
                </a:lnTo>
                <a:lnTo>
                  <a:pt x="276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4"/>
                </a:lnTo>
                <a:lnTo>
                  <a:pt x="275" y="123"/>
                </a:lnTo>
                <a:lnTo>
                  <a:pt x="275" y="123"/>
                </a:lnTo>
                <a:lnTo>
                  <a:pt x="275" y="123"/>
                </a:lnTo>
                <a:lnTo>
                  <a:pt x="274" y="122"/>
                </a:lnTo>
                <a:lnTo>
                  <a:pt x="272" y="120"/>
                </a:lnTo>
                <a:lnTo>
                  <a:pt x="269" y="118"/>
                </a:lnTo>
                <a:lnTo>
                  <a:pt x="269" y="118"/>
                </a:lnTo>
                <a:lnTo>
                  <a:pt x="264" y="119"/>
                </a:lnTo>
                <a:lnTo>
                  <a:pt x="264" y="119"/>
                </a:lnTo>
                <a:lnTo>
                  <a:pt x="261" y="120"/>
                </a:lnTo>
                <a:lnTo>
                  <a:pt x="260" y="119"/>
                </a:lnTo>
                <a:lnTo>
                  <a:pt x="260" y="118"/>
                </a:lnTo>
                <a:lnTo>
                  <a:pt x="258" y="116"/>
                </a:lnTo>
                <a:lnTo>
                  <a:pt x="256" y="115"/>
                </a:lnTo>
                <a:lnTo>
                  <a:pt x="256" y="115"/>
                </a:lnTo>
                <a:lnTo>
                  <a:pt x="255" y="115"/>
                </a:lnTo>
                <a:lnTo>
                  <a:pt x="255" y="115"/>
                </a:lnTo>
                <a:lnTo>
                  <a:pt x="255" y="115"/>
                </a:lnTo>
                <a:lnTo>
                  <a:pt x="256" y="115"/>
                </a:lnTo>
                <a:lnTo>
                  <a:pt x="256" y="115"/>
                </a:lnTo>
                <a:lnTo>
                  <a:pt x="256" y="115"/>
                </a:lnTo>
                <a:lnTo>
                  <a:pt x="254" y="115"/>
                </a:lnTo>
                <a:lnTo>
                  <a:pt x="253" y="115"/>
                </a:lnTo>
                <a:lnTo>
                  <a:pt x="252" y="116"/>
                </a:lnTo>
                <a:lnTo>
                  <a:pt x="252" y="117"/>
                </a:lnTo>
                <a:lnTo>
                  <a:pt x="249" y="118"/>
                </a:lnTo>
                <a:lnTo>
                  <a:pt x="248" y="118"/>
                </a:lnTo>
                <a:lnTo>
                  <a:pt x="247" y="121"/>
                </a:lnTo>
                <a:lnTo>
                  <a:pt x="247" y="121"/>
                </a:lnTo>
                <a:lnTo>
                  <a:pt x="247" y="122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4" y="126"/>
                </a:lnTo>
                <a:lnTo>
                  <a:pt x="244" y="126"/>
                </a:lnTo>
                <a:lnTo>
                  <a:pt x="245" y="127"/>
                </a:lnTo>
                <a:lnTo>
                  <a:pt x="244" y="129"/>
                </a:lnTo>
                <a:lnTo>
                  <a:pt x="243" y="130"/>
                </a:lnTo>
                <a:lnTo>
                  <a:pt x="244" y="130"/>
                </a:lnTo>
                <a:lnTo>
                  <a:pt x="245" y="130"/>
                </a:lnTo>
                <a:lnTo>
                  <a:pt x="245" y="131"/>
                </a:lnTo>
                <a:lnTo>
                  <a:pt x="245" y="131"/>
                </a:lnTo>
                <a:lnTo>
                  <a:pt x="245" y="131"/>
                </a:lnTo>
                <a:lnTo>
                  <a:pt x="245" y="132"/>
                </a:lnTo>
                <a:lnTo>
                  <a:pt x="245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4"/>
                </a:lnTo>
                <a:lnTo>
                  <a:pt x="247" y="136"/>
                </a:lnTo>
                <a:lnTo>
                  <a:pt x="248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49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6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0" y="137"/>
                </a:lnTo>
                <a:lnTo>
                  <a:pt x="251" y="138"/>
                </a:lnTo>
                <a:lnTo>
                  <a:pt x="251" y="138"/>
                </a:lnTo>
                <a:lnTo>
                  <a:pt x="251" y="138"/>
                </a:lnTo>
                <a:lnTo>
                  <a:pt x="251" y="139"/>
                </a:lnTo>
                <a:lnTo>
                  <a:pt x="251" y="139"/>
                </a:lnTo>
                <a:lnTo>
                  <a:pt x="250" y="139"/>
                </a:lnTo>
                <a:lnTo>
                  <a:pt x="248" y="139"/>
                </a:lnTo>
                <a:lnTo>
                  <a:pt x="247" y="139"/>
                </a:lnTo>
                <a:lnTo>
                  <a:pt x="247" y="138"/>
                </a:lnTo>
                <a:lnTo>
                  <a:pt x="247" y="138"/>
                </a:lnTo>
                <a:lnTo>
                  <a:pt x="247" y="137"/>
                </a:lnTo>
                <a:lnTo>
                  <a:pt x="246" y="137"/>
                </a:lnTo>
                <a:lnTo>
                  <a:pt x="246" y="137"/>
                </a:lnTo>
                <a:lnTo>
                  <a:pt x="245" y="137"/>
                </a:lnTo>
                <a:lnTo>
                  <a:pt x="243" y="137"/>
                </a:lnTo>
                <a:lnTo>
                  <a:pt x="242" y="137"/>
                </a:lnTo>
                <a:lnTo>
                  <a:pt x="242" y="138"/>
                </a:lnTo>
                <a:lnTo>
                  <a:pt x="242" y="138"/>
                </a:lnTo>
                <a:lnTo>
                  <a:pt x="242" y="139"/>
                </a:lnTo>
                <a:lnTo>
                  <a:pt x="242" y="139"/>
                </a:lnTo>
                <a:lnTo>
                  <a:pt x="238" y="139"/>
                </a:lnTo>
                <a:lnTo>
                  <a:pt x="237" y="139"/>
                </a:lnTo>
                <a:lnTo>
                  <a:pt x="235" y="139"/>
                </a:lnTo>
                <a:lnTo>
                  <a:pt x="235" y="139"/>
                </a:lnTo>
                <a:lnTo>
                  <a:pt x="234" y="140"/>
                </a:lnTo>
                <a:lnTo>
                  <a:pt x="234" y="140"/>
                </a:lnTo>
                <a:lnTo>
                  <a:pt x="233" y="140"/>
                </a:lnTo>
                <a:lnTo>
                  <a:pt x="232" y="142"/>
                </a:lnTo>
                <a:lnTo>
                  <a:pt x="232" y="142"/>
                </a:lnTo>
                <a:lnTo>
                  <a:pt x="232" y="140"/>
                </a:lnTo>
                <a:lnTo>
                  <a:pt x="232" y="139"/>
                </a:lnTo>
                <a:lnTo>
                  <a:pt x="232" y="139"/>
                </a:lnTo>
                <a:lnTo>
                  <a:pt x="231" y="138"/>
                </a:lnTo>
                <a:lnTo>
                  <a:pt x="229" y="137"/>
                </a:lnTo>
                <a:lnTo>
                  <a:pt x="227" y="137"/>
                </a:lnTo>
                <a:lnTo>
                  <a:pt x="227" y="138"/>
                </a:lnTo>
                <a:lnTo>
                  <a:pt x="227" y="139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7" y="140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1"/>
                </a:lnTo>
                <a:lnTo>
                  <a:pt x="226" y="142"/>
                </a:lnTo>
                <a:lnTo>
                  <a:pt x="226" y="142"/>
                </a:lnTo>
                <a:lnTo>
                  <a:pt x="226" y="142"/>
                </a:lnTo>
                <a:lnTo>
                  <a:pt x="226" y="143"/>
                </a:lnTo>
                <a:lnTo>
                  <a:pt x="226" y="143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5"/>
                </a:lnTo>
                <a:lnTo>
                  <a:pt x="227" y="146"/>
                </a:lnTo>
                <a:lnTo>
                  <a:pt x="227" y="146"/>
                </a:lnTo>
                <a:lnTo>
                  <a:pt x="227" y="146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7"/>
                </a:lnTo>
                <a:lnTo>
                  <a:pt x="228" y="148"/>
                </a:lnTo>
                <a:lnTo>
                  <a:pt x="228" y="148"/>
                </a:lnTo>
                <a:lnTo>
                  <a:pt x="228" y="149"/>
                </a:lnTo>
                <a:lnTo>
                  <a:pt x="228" y="149"/>
                </a:lnTo>
                <a:lnTo>
                  <a:pt x="228" y="150"/>
                </a:lnTo>
                <a:lnTo>
                  <a:pt x="227" y="150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1"/>
                </a:lnTo>
                <a:lnTo>
                  <a:pt x="227" y="152"/>
                </a:lnTo>
                <a:lnTo>
                  <a:pt x="226" y="152"/>
                </a:lnTo>
                <a:lnTo>
                  <a:pt x="225" y="151"/>
                </a:lnTo>
                <a:lnTo>
                  <a:pt x="225" y="152"/>
                </a:lnTo>
                <a:lnTo>
                  <a:pt x="224" y="152"/>
                </a:lnTo>
                <a:lnTo>
                  <a:pt x="224" y="152"/>
                </a:lnTo>
                <a:lnTo>
                  <a:pt x="224" y="153"/>
                </a:lnTo>
                <a:lnTo>
                  <a:pt x="225" y="153"/>
                </a:lnTo>
                <a:lnTo>
                  <a:pt x="225" y="154"/>
                </a:lnTo>
                <a:lnTo>
                  <a:pt x="224" y="154"/>
                </a:lnTo>
                <a:lnTo>
                  <a:pt x="224" y="154"/>
                </a:lnTo>
                <a:lnTo>
                  <a:pt x="224" y="155"/>
                </a:lnTo>
                <a:lnTo>
                  <a:pt x="224" y="155"/>
                </a:lnTo>
                <a:lnTo>
                  <a:pt x="224" y="155"/>
                </a:lnTo>
                <a:lnTo>
                  <a:pt x="225" y="155"/>
                </a:lnTo>
                <a:lnTo>
                  <a:pt x="225" y="156"/>
                </a:lnTo>
                <a:lnTo>
                  <a:pt x="224" y="157"/>
                </a:lnTo>
                <a:lnTo>
                  <a:pt x="224" y="157"/>
                </a:lnTo>
                <a:lnTo>
                  <a:pt x="224" y="157"/>
                </a:lnTo>
                <a:lnTo>
                  <a:pt x="224" y="159"/>
                </a:lnTo>
                <a:lnTo>
                  <a:pt x="223" y="159"/>
                </a:lnTo>
                <a:lnTo>
                  <a:pt x="223" y="159"/>
                </a:lnTo>
                <a:lnTo>
                  <a:pt x="223" y="160"/>
                </a:lnTo>
                <a:lnTo>
                  <a:pt x="223" y="160"/>
                </a:lnTo>
                <a:lnTo>
                  <a:pt x="222" y="159"/>
                </a:lnTo>
                <a:lnTo>
                  <a:pt x="221" y="159"/>
                </a:lnTo>
                <a:lnTo>
                  <a:pt x="221" y="159"/>
                </a:lnTo>
                <a:lnTo>
                  <a:pt x="219" y="159"/>
                </a:lnTo>
                <a:lnTo>
                  <a:pt x="219" y="159"/>
                </a:lnTo>
                <a:lnTo>
                  <a:pt x="219" y="161"/>
                </a:lnTo>
                <a:lnTo>
                  <a:pt x="219" y="161"/>
                </a:lnTo>
                <a:lnTo>
                  <a:pt x="219" y="161"/>
                </a:lnTo>
                <a:lnTo>
                  <a:pt x="219" y="162"/>
                </a:lnTo>
                <a:lnTo>
                  <a:pt x="219" y="163"/>
                </a:lnTo>
                <a:lnTo>
                  <a:pt x="219" y="164"/>
                </a:lnTo>
                <a:lnTo>
                  <a:pt x="216" y="164"/>
                </a:lnTo>
                <a:lnTo>
                  <a:pt x="215" y="164"/>
                </a:lnTo>
                <a:lnTo>
                  <a:pt x="215" y="164"/>
                </a:lnTo>
                <a:lnTo>
                  <a:pt x="216" y="164"/>
                </a:lnTo>
                <a:lnTo>
                  <a:pt x="216" y="165"/>
                </a:lnTo>
                <a:lnTo>
                  <a:pt x="216" y="166"/>
                </a:lnTo>
                <a:lnTo>
                  <a:pt x="217" y="167"/>
                </a:lnTo>
                <a:lnTo>
                  <a:pt x="217" y="168"/>
                </a:lnTo>
                <a:lnTo>
                  <a:pt x="220" y="168"/>
                </a:lnTo>
                <a:lnTo>
                  <a:pt x="220" y="169"/>
                </a:lnTo>
                <a:lnTo>
                  <a:pt x="220" y="169"/>
                </a:lnTo>
                <a:lnTo>
                  <a:pt x="220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0"/>
                </a:lnTo>
                <a:lnTo>
                  <a:pt x="216" y="171"/>
                </a:lnTo>
                <a:lnTo>
                  <a:pt x="216" y="172"/>
                </a:lnTo>
                <a:lnTo>
                  <a:pt x="217" y="172"/>
                </a:lnTo>
                <a:lnTo>
                  <a:pt x="217" y="174"/>
                </a:lnTo>
                <a:lnTo>
                  <a:pt x="217" y="174"/>
                </a:lnTo>
                <a:lnTo>
                  <a:pt x="218" y="174"/>
                </a:lnTo>
                <a:lnTo>
                  <a:pt x="219" y="174"/>
                </a:lnTo>
                <a:lnTo>
                  <a:pt x="218" y="175"/>
                </a:lnTo>
                <a:lnTo>
                  <a:pt x="217" y="175"/>
                </a:lnTo>
                <a:lnTo>
                  <a:pt x="217" y="176"/>
                </a:lnTo>
                <a:lnTo>
                  <a:pt x="217" y="176"/>
                </a:lnTo>
                <a:lnTo>
                  <a:pt x="215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5" y="180"/>
                </a:lnTo>
                <a:lnTo>
                  <a:pt x="218" y="182"/>
                </a:lnTo>
                <a:lnTo>
                  <a:pt x="218" y="182"/>
                </a:lnTo>
                <a:lnTo>
                  <a:pt x="219" y="183"/>
                </a:lnTo>
                <a:lnTo>
                  <a:pt x="220" y="184"/>
                </a:lnTo>
                <a:lnTo>
                  <a:pt x="220" y="185"/>
                </a:lnTo>
                <a:lnTo>
                  <a:pt x="220" y="186"/>
                </a:lnTo>
                <a:lnTo>
                  <a:pt x="218" y="186"/>
                </a:lnTo>
                <a:lnTo>
                  <a:pt x="216" y="187"/>
                </a:lnTo>
                <a:lnTo>
                  <a:pt x="213" y="188"/>
                </a:lnTo>
                <a:lnTo>
                  <a:pt x="212" y="189"/>
                </a:lnTo>
                <a:lnTo>
                  <a:pt x="211" y="189"/>
                </a:lnTo>
                <a:lnTo>
                  <a:pt x="211" y="189"/>
                </a:lnTo>
                <a:lnTo>
                  <a:pt x="211" y="191"/>
                </a:lnTo>
                <a:lnTo>
                  <a:pt x="211" y="192"/>
                </a:lnTo>
                <a:lnTo>
                  <a:pt x="211" y="193"/>
                </a:lnTo>
                <a:lnTo>
                  <a:pt x="211" y="194"/>
                </a:lnTo>
                <a:lnTo>
                  <a:pt x="211" y="194"/>
                </a:lnTo>
                <a:lnTo>
                  <a:pt x="211" y="195"/>
                </a:lnTo>
                <a:lnTo>
                  <a:pt x="209" y="196"/>
                </a:lnTo>
                <a:lnTo>
                  <a:pt x="209" y="196"/>
                </a:lnTo>
                <a:lnTo>
                  <a:pt x="208" y="197"/>
                </a:lnTo>
                <a:lnTo>
                  <a:pt x="206" y="197"/>
                </a:lnTo>
                <a:lnTo>
                  <a:pt x="206" y="200"/>
                </a:lnTo>
                <a:lnTo>
                  <a:pt x="206" y="202"/>
                </a:lnTo>
                <a:lnTo>
                  <a:pt x="207" y="202"/>
                </a:lnTo>
                <a:lnTo>
                  <a:pt x="208" y="202"/>
                </a:lnTo>
                <a:lnTo>
                  <a:pt x="208" y="202"/>
                </a:lnTo>
                <a:lnTo>
                  <a:pt x="209" y="202"/>
                </a:lnTo>
                <a:lnTo>
                  <a:pt x="211" y="203"/>
                </a:lnTo>
                <a:lnTo>
                  <a:pt x="212" y="203"/>
                </a:lnTo>
                <a:lnTo>
                  <a:pt x="212" y="204"/>
                </a:lnTo>
                <a:lnTo>
                  <a:pt x="212" y="204"/>
                </a:lnTo>
                <a:lnTo>
                  <a:pt x="211" y="205"/>
                </a:lnTo>
                <a:lnTo>
                  <a:pt x="211" y="206"/>
                </a:lnTo>
                <a:lnTo>
                  <a:pt x="210" y="206"/>
                </a:lnTo>
                <a:lnTo>
                  <a:pt x="213" y="207"/>
                </a:lnTo>
                <a:lnTo>
                  <a:pt x="213" y="208"/>
                </a:lnTo>
                <a:lnTo>
                  <a:pt x="211" y="212"/>
                </a:lnTo>
                <a:lnTo>
                  <a:pt x="211" y="213"/>
                </a:lnTo>
                <a:lnTo>
                  <a:pt x="210" y="214"/>
                </a:lnTo>
                <a:lnTo>
                  <a:pt x="210" y="215"/>
                </a:lnTo>
                <a:lnTo>
                  <a:pt x="209" y="215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9"/>
                </a:lnTo>
                <a:lnTo>
                  <a:pt x="209" y="219"/>
                </a:lnTo>
                <a:lnTo>
                  <a:pt x="209" y="223"/>
                </a:lnTo>
                <a:lnTo>
                  <a:pt x="209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6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5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4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3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2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1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200" y="225"/>
                </a:lnTo>
                <a:lnTo>
                  <a:pt x="199" y="225"/>
                </a:lnTo>
                <a:lnTo>
                  <a:pt x="199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8" y="225"/>
                </a:lnTo>
                <a:lnTo>
                  <a:pt x="197" y="225"/>
                </a:lnTo>
                <a:lnTo>
                  <a:pt x="196" y="227"/>
                </a:lnTo>
                <a:lnTo>
                  <a:pt x="196" y="227"/>
                </a:lnTo>
                <a:lnTo>
                  <a:pt x="195" y="227"/>
                </a:lnTo>
                <a:lnTo>
                  <a:pt x="194" y="227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3" y="228"/>
                </a:lnTo>
                <a:lnTo>
                  <a:pt x="193" y="228"/>
                </a:lnTo>
                <a:lnTo>
                  <a:pt x="192" y="229"/>
                </a:lnTo>
                <a:lnTo>
                  <a:pt x="192" y="229"/>
                </a:lnTo>
                <a:lnTo>
                  <a:pt x="192" y="229"/>
                </a:lnTo>
                <a:lnTo>
                  <a:pt x="191" y="229"/>
                </a:lnTo>
                <a:lnTo>
                  <a:pt x="191" y="229"/>
                </a:lnTo>
                <a:lnTo>
                  <a:pt x="190" y="229"/>
                </a:lnTo>
                <a:lnTo>
                  <a:pt x="190" y="229"/>
                </a:lnTo>
                <a:lnTo>
                  <a:pt x="188" y="229"/>
                </a:lnTo>
                <a:lnTo>
                  <a:pt x="188" y="229"/>
                </a:lnTo>
                <a:lnTo>
                  <a:pt x="188" y="229"/>
                </a:lnTo>
                <a:lnTo>
                  <a:pt x="185" y="230"/>
                </a:lnTo>
                <a:lnTo>
                  <a:pt x="183" y="230"/>
                </a:lnTo>
                <a:lnTo>
                  <a:pt x="183" y="229"/>
                </a:lnTo>
                <a:lnTo>
                  <a:pt x="183" y="228"/>
                </a:lnTo>
                <a:lnTo>
                  <a:pt x="181" y="228"/>
                </a:lnTo>
                <a:lnTo>
                  <a:pt x="181" y="228"/>
                </a:lnTo>
                <a:lnTo>
                  <a:pt x="180" y="228"/>
                </a:lnTo>
                <a:lnTo>
                  <a:pt x="179" y="228"/>
                </a:lnTo>
                <a:lnTo>
                  <a:pt x="179" y="228"/>
                </a:lnTo>
                <a:lnTo>
                  <a:pt x="179" y="227"/>
                </a:lnTo>
                <a:lnTo>
                  <a:pt x="179" y="227"/>
                </a:lnTo>
                <a:lnTo>
                  <a:pt x="178" y="227"/>
                </a:lnTo>
                <a:lnTo>
                  <a:pt x="178" y="227"/>
                </a:lnTo>
                <a:lnTo>
                  <a:pt x="177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7"/>
                </a:lnTo>
                <a:lnTo>
                  <a:pt x="176" y="228"/>
                </a:lnTo>
                <a:lnTo>
                  <a:pt x="176" y="228"/>
                </a:lnTo>
                <a:lnTo>
                  <a:pt x="175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8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4" y="227"/>
                </a:lnTo>
                <a:lnTo>
                  <a:pt x="173" y="227"/>
                </a:lnTo>
                <a:lnTo>
                  <a:pt x="171" y="226"/>
                </a:lnTo>
                <a:lnTo>
                  <a:pt x="170" y="227"/>
                </a:lnTo>
                <a:lnTo>
                  <a:pt x="169" y="227"/>
                </a:lnTo>
                <a:lnTo>
                  <a:pt x="167" y="227"/>
                </a:lnTo>
                <a:lnTo>
                  <a:pt x="167" y="226"/>
                </a:lnTo>
                <a:lnTo>
                  <a:pt x="167" y="225"/>
                </a:lnTo>
                <a:lnTo>
                  <a:pt x="167" y="225"/>
                </a:lnTo>
                <a:lnTo>
                  <a:pt x="167" y="225"/>
                </a:lnTo>
                <a:lnTo>
                  <a:pt x="167" y="224"/>
                </a:lnTo>
                <a:lnTo>
                  <a:pt x="167" y="223"/>
                </a:lnTo>
                <a:lnTo>
                  <a:pt x="167" y="223"/>
                </a:lnTo>
                <a:lnTo>
                  <a:pt x="167" y="222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6" y="222"/>
                </a:lnTo>
                <a:lnTo>
                  <a:pt x="166" y="222"/>
                </a:lnTo>
                <a:lnTo>
                  <a:pt x="166" y="222"/>
                </a:lnTo>
                <a:lnTo>
                  <a:pt x="165" y="222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1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5" y="220"/>
                </a:lnTo>
                <a:lnTo>
                  <a:pt x="166" y="220"/>
                </a:lnTo>
                <a:lnTo>
                  <a:pt x="166" y="220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9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8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7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6" y="215"/>
                </a:lnTo>
                <a:lnTo>
                  <a:pt x="167" y="215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4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7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3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2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0"/>
                </a:lnTo>
                <a:lnTo>
                  <a:pt x="168" y="210"/>
                </a:lnTo>
                <a:lnTo>
                  <a:pt x="168" y="210"/>
                </a:lnTo>
                <a:lnTo>
                  <a:pt x="165" y="211"/>
                </a:lnTo>
                <a:lnTo>
                  <a:pt x="165" y="210"/>
                </a:lnTo>
                <a:lnTo>
                  <a:pt x="165" y="209"/>
                </a:lnTo>
                <a:lnTo>
                  <a:pt x="165" y="208"/>
                </a:lnTo>
                <a:lnTo>
                  <a:pt x="163" y="208"/>
                </a:lnTo>
                <a:lnTo>
                  <a:pt x="162" y="208"/>
                </a:lnTo>
                <a:lnTo>
                  <a:pt x="161" y="208"/>
                </a:lnTo>
                <a:lnTo>
                  <a:pt x="160" y="208"/>
                </a:lnTo>
                <a:lnTo>
                  <a:pt x="159" y="208"/>
                </a:lnTo>
                <a:lnTo>
                  <a:pt x="159" y="208"/>
                </a:lnTo>
                <a:lnTo>
                  <a:pt x="158" y="208"/>
                </a:lnTo>
                <a:lnTo>
                  <a:pt x="156" y="210"/>
                </a:lnTo>
                <a:lnTo>
                  <a:pt x="152" y="213"/>
                </a:lnTo>
                <a:lnTo>
                  <a:pt x="151" y="214"/>
                </a:lnTo>
                <a:lnTo>
                  <a:pt x="149" y="216"/>
                </a:lnTo>
                <a:lnTo>
                  <a:pt x="148" y="217"/>
                </a:lnTo>
                <a:lnTo>
                  <a:pt x="148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7"/>
                </a:lnTo>
                <a:lnTo>
                  <a:pt x="146" y="216"/>
                </a:lnTo>
                <a:lnTo>
                  <a:pt x="145" y="216"/>
                </a:lnTo>
                <a:lnTo>
                  <a:pt x="145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6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5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7" y="214"/>
                </a:lnTo>
                <a:lnTo>
                  <a:pt x="146" y="214"/>
                </a:lnTo>
                <a:lnTo>
                  <a:pt x="146" y="214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3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2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1"/>
                </a:lnTo>
                <a:lnTo>
                  <a:pt x="146" y="210"/>
                </a:lnTo>
                <a:lnTo>
                  <a:pt x="146" y="210"/>
                </a:lnTo>
                <a:lnTo>
                  <a:pt x="146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10"/>
                </a:lnTo>
                <a:lnTo>
                  <a:pt x="144" y="210"/>
                </a:lnTo>
                <a:lnTo>
                  <a:pt x="144" y="210"/>
                </a:lnTo>
                <a:lnTo>
                  <a:pt x="145" y="210"/>
                </a:lnTo>
                <a:lnTo>
                  <a:pt x="145" y="210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5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9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4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8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3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7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4" y="206"/>
                </a:lnTo>
                <a:lnTo>
                  <a:pt x="143" y="206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5"/>
                </a:lnTo>
                <a:lnTo>
                  <a:pt x="143" y="204"/>
                </a:lnTo>
                <a:lnTo>
                  <a:pt x="144" y="204"/>
                </a:lnTo>
                <a:lnTo>
                  <a:pt x="144" y="204"/>
                </a:lnTo>
                <a:lnTo>
                  <a:pt x="144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3" y="204"/>
                </a:lnTo>
                <a:lnTo>
                  <a:pt x="143" y="204"/>
                </a:lnTo>
                <a:lnTo>
                  <a:pt x="143" y="204"/>
                </a:lnTo>
                <a:lnTo>
                  <a:pt x="142" y="204"/>
                </a:lnTo>
                <a:lnTo>
                  <a:pt x="142" y="204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3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2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1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2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200"/>
                </a:lnTo>
                <a:lnTo>
                  <a:pt x="141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40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9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8"/>
                </a:lnTo>
                <a:lnTo>
                  <a:pt x="139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7"/>
                </a:lnTo>
                <a:lnTo>
                  <a:pt x="137" y="197"/>
                </a:lnTo>
                <a:lnTo>
                  <a:pt x="137" y="197"/>
                </a:lnTo>
                <a:lnTo>
                  <a:pt x="138" y="197"/>
                </a:lnTo>
                <a:lnTo>
                  <a:pt x="138" y="197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9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6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9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2"/>
                </a:lnTo>
                <a:lnTo>
                  <a:pt x="136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3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4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2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3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2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3"/>
                </a:lnTo>
                <a:lnTo>
                  <a:pt x="131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92"/>
                </a:lnTo>
                <a:lnTo>
                  <a:pt x="129" y="192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9" y="193"/>
                </a:lnTo>
                <a:lnTo>
                  <a:pt x="128" y="193"/>
                </a:lnTo>
                <a:lnTo>
                  <a:pt x="128" y="193"/>
                </a:lnTo>
                <a:lnTo>
                  <a:pt x="127" y="192"/>
                </a:lnTo>
                <a:lnTo>
                  <a:pt x="125" y="192"/>
                </a:lnTo>
                <a:lnTo>
                  <a:pt x="124" y="192"/>
                </a:lnTo>
                <a:lnTo>
                  <a:pt x="122" y="192"/>
                </a:lnTo>
                <a:lnTo>
                  <a:pt x="119" y="192"/>
                </a:lnTo>
                <a:lnTo>
                  <a:pt x="120" y="193"/>
                </a:lnTo>
                <a:lnTo>
                  <a:pt x="120" y="194"/>
                </a:lnTo>
                <a:lnTo>
                  <a:pt x="120" y="196"/>
                </a:lnTo>
                <a:lnTo>
                  <a:pt x="119" y="196"/>
                </a:lnTo>
                <a:lnTo>
                  <a:pt x="118" y="197"/>
                </a:lnTo>
                <a:lnTo>
                  <a:pt x="118" y="197"/>
                </a:lnTo>
                <a:lnTo>
                  <a:pt x="117" y="197"/>
                </a:lnTo>
                <a:lnTo>
                  <a:pt x="117" y="197"/>
                </a:lnTo>
                <a:lnTo>
                  <a:pt x="117" y="197"/>
                </a:lnTo>
                <a:lnTo>
                  <a:pt x="116" y="197"/>
                </a:lnTo>
                <a:lnTo>
                  <a:pt x="116" y="197"/>
                </a:lnTo>
                <a:lnTo>
                  <a:pt x="116" y="199"/>
                </a:lnTo>
                <a:lnTo>
                  <a:pt x="117" y="200"/>
                </a:lnTo>
                <a:lnTo>
                  <a:pt x="117" y="200"/>
                </a:lnTo>
                <a:lnTo>
                  <a:pt x="116" y="200"/>
                </a:lnTo>
                <a:lnTo>
                  <a:pt x="114" y="201"/>
                </a:lnTo>
                <a:lnTo>
                  <a:pt x="113" y="202"/>
                </a:lnTo>
                <a:lnTo>
                  <a:pt x="113" y="201"/>
                </a:lnTo>
                <a:lnTo>
                  <a:pt x="113" y="201"/>
                </a:lnTo>
                <a:lnTo>
                  <a:pt x="113" y="201"/>
                </a:lnTo>
                <a:lnTo>
                  <a:pt x="112" y="201"/>
                </a:lnTo>
                <a:lnTo>
                  <a:pt x="112" y="201"/>
                </a:lnTo>
                <a:lnTo>
                  <a:pt x="113" y="201"/>
                </a:lnTo>
                <a:lnTo>
                  <a:pt x="113" y="200"/>
                </a:lnTo>
                <a:lnTo>
                  <a:pt x="112" y="200"/>
                </a:lnTo>
                <a:lnTo>
                  <a:pt x="112" y="200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10" y="201"/>
                </a:lnTo>
                <a:lnTo>
                  <a:pt x="108" y="201"/>
                </a:lnTo>
                <a:lnTo>
                  <a:pt x="107" y="202"/>
                </a:lnTo>
                <a:lnTo>
                  <a:pt x="103" y="201"/>
                </a:lnTo>
                <a:lnTo>
                  <a:pt x="102" y="201"/>
                </a:lnTo>
                <a:lnTo>
                  <a:pt x="101" y="201"/>
                </a:lnTo>
                <a:lnTo>
                  <a:pt x="100" y="200"/>
                </a:lnTo>
                <a:lnTo>
                  <a:pt x="99" y="200"/>
                </a:lnTo>
                <a:lnTo>
                  <a:pt x="99" y="200"/>
                </a:lnTo>
                <a:lnTo>
                  <a:pt x="98" y="200"/>
                </a:lnTo>
                <a:lnTo>
                  <a:pt x="97" y="200"/>
                </a:lnTo>
                <a:lnTo>
                  <a:pt x="96" y="200"/>
                </a:lnTo>
                <a:lnTo>
                  <a:pt x="96" y="200"/>
                </a:lnTo>
                <a:lnTo>
                  <a:pt x="94" y="200"/>
                </a:lnTo>
                <a:lnTo>
                  <a:pt x="94" y="200"/>
                </a:lnTo>
                <a:lnTo>
                  <a:pt x="94" y="198"/>
                </a:lnTo>
                <a:lnTo>
                  <a:pt x="93" y="198"/>
                </a:lnTo>
                <a:lnTo>
                  <a:pt x="91" y="198"/>
                </a:lnTo>
                <a:lnTo>
                  <a:pt x="89" y="197"/>
                </a:lnTo>
                <a:lnTo>
                  <a:pt x="87" y="196"/>
                </a:lnTo>
                <a:lnTo>
                  <a:pt x="87" y="196"/>
                </a:lnTo>
                <a:lnTo>
                  <a:pt x="86" y="195"/>
                </a:lnTo>
                <a:lnTo>
                  <a:pt x="86" y="195"/>
                </a:lnTo>
                <a:lnTo>
                  <a:pt x="86" y="194"/>
                </a:lnTo>
                <a:lnTo>
                  <a:pt x="85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4" y="193"/>
                </a:lnTo>
                <a:lnTo>
                  <a:pt x="83" y="192"/>
                </a:lnTo>
                <a:lnTo>
                  <a:pt x="83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1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6" y="193"/>
                </a:lnTo>
                <a:lnTo>
                  <a:pt x="77" y="191"/>
                </a:lnTo>
                <a:lnTo>
                  <a:pt x="77" y="191"/>
                </a:lnTo>
                <a:lnTo>
                  <a:pt x="77" y="191"/>
                </a:lnTo>
                <a:lnTo>
                  <a:pt x="77" y="189"/>
                </a:lnTo>
                <a:lnTo>
                  <a:pt x="73" y="188"/>
                </a:lnTo>
                <a:lnTo>
                  <a:pt x="73" y="188"/>
                </a:lnTo>
                <a:lnTo>
                  <a:pt x="72" y="188"/>
                </a:lnTo>
                <a:lnTo>
                  <a:pt x="66" y="188"/>
                </a:lnTo>
                <a:lnTo>
                  <a:pt x="63" y="188"/>
                </a:lnTo>
                <a:lnTo>
                  <a:pt x="63" y="189"/>
                </a:lnTo>
                <a:lnTo>
                  <a:pt x="61" y="189"/>
                </a:lnTo>
                <a:lnTo>
                  <a:pt x="60" y="189"/>
                </a:lnTo>
                <a:lnTo>
                  <a:pt x="59" y="189"/>
                </a:lnTo>
                <a:lnTo>
                  <a:pt x="59" y="189"/>
                </a:lnTo>
                <a:lnTo>
                  <a:pt x="59" y="189"/>
                </a:lnTo>
                <a:lnTo>
                  <a:pt x="58" y="190"/>
                </a:lnTo>
                <a:lnTo>
                  <a:pt x="57" y="190"/>
                </a:lnTo>
                <a:lnTo>
                  <a:pt x="55" y="191"/>
                </a:lnTo>
                <a:lnTo>
                  <a:pt x="54" y="191"/>
                </a:lnTo>
                <a:lnTo>
                  <a:pt x="52" y="192"/>
                </a:lnTo>
                <a:lnTo>
                  <a:pt x="51" y="193"/>
                </a:lnTo>
                <a:lnTo>
                  <a:pt x="48" y="194"/>
                </a:lnTo>
                <a:lnTo>
                  <a:pt x="47" y="194"/>
                </a:lnTo>
                <a:lnTo>
                  <a:pt x="47" y="194"/>
                </a:lnTo>
                <a:lnTo>
                  <a:pt x="46" y="194"/>
                </a:lnTo>
                <a:lnTo>
                  <a:pt x="46" y="195"/>
                </a:lnTo>
                <a:lnTo>
                  <a:pt x="46" y="195"/>
                </a:lnTo>
                <a:lnTo>
                  <a:pt x="46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4" y="196"/>
                </a:lnTo>
                <a:lnTo>
                  <a:pt x="44" y="197"/>
                </a:lnTo>
                <a:lnTo>
                  <a:pt x="42" y="197"/>
                </a:lnTo>
                <a:lnTo>
                  <a:pt x="42" y="197"/>
                </a:lnTo>
                <a:lnTo>
                  <a:pt x="42" y="197"/>
                </a:lnTo>
                <a:lnTo>
                  <a:pt x="40" y="197"/>
                </a:lnTo>
                <a:lnTo>
                  <a:pt x="38" y="197"/>
                </a:lnTo>
                <a:lnTo>
                  <a:pt x="35" y="197"/>
                </a:lnTo>
                <a:lnTo>
                  <a:pt x="35" y="198"/>
                </a:lnTo>
                <a:lnTo>
                  <a:pt x="34" y="197"/>
                </a:lnTo>
                <a:lnTo>
                  <a:pt x="34" y="196"/>
                </a:lnTo>
                <a:lnTo>
                  <a:pt x="34" y="193"/>
                </a:lnTo>
                <a:lnTo>
                  <a:pt x="34" y="193"/>
                </a:lnTo>
                <a:lnTo>
                  <a:pt x="33" y="186"/>
                </a:lnTo>
                <a:lnTo>
                  <a:pt x="33" y="184"/>
                </a:lnTo>
                <a:lnTo>
                  <a:pt x="32" y="183"/>
                </a:lnTo>
                <a:lnTo>
                  <a:pt x="32" y="179"/>
                </a:lnTo>
                <a:lnTo>
                  <a:pt x="31" y="177"/>
                </a:lnTo>
                <a:lnTo>
                  <a:pt x="28" y="171"/>
                </a:lnTo>
                <a:lnTo>
                  <a:pt x="28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2" y="168"/>
                </a:lnTo>
                <a:lnTo>
                  <a:pt x="22" y="168"/>
                </a:lnTo>
                <a:lnTo>
                  <a:pt x="21" y="168"/>
                </a:lnTo>
                <a:lnTo>
                  <a:pt x="21" y="167"/>
                </a:lnTo>
                <a:lnTo>
                  <a:pt x="20" y="166"/>
                </a:lnTo>
                <a:lnTo>
                  <a:pt x="20" y="165"/>
                </a:lnTo>
                <a:lnTo>
                  <a:pt x="20" y="164"/>
                </a:lnTo>
                <a:lnTo>
                  <a:pt x="18" y="162"/>
                </a:lnTo>
                <a:lnTo>
                  <a:pt x="18" y="162"/>
                </a:lnTo>
                <a:lnTo>
                  <a:pt x="18" y="159"/>
                </a:lnTo>
                <a:lnTo>
                  <a:pt x="20" y="156"/>
                </a:lnTo>
                <a:lnTo>
                  <a:pt x="16" y="156"/>
                </a:lnTo>
                <a:lnTo>
                  <a:pt x="16" y="157"/>
                </a:lnTo>
                <a:lnTo>
                  <a:pt x="14" y="157"/>
                </a:lnTo>
                <a:lnTo>
                  <a:pt x="14" y="157"/>
                </a:lnTo>
                <a:lnTo>
                  <a:pt x="14" y="156"/>
                </a:lnTo>
                <a:lnTo>
                  <a:pt x="13" y="155"/>
                </a:lnTo>
                <a:lnTo>
                  <a:pt x="13" y="155"/>
                </a:lnTo>
                <a:lnTo>
                  <a:pt x="13" y="154"/>
                </a:lnTo>
                <a:lnTo>
                  <a:pt x="13" y="153"/>
                </a:lnTo>
                <a:lnTo>
                  <a:pt x="12" y="152"/>
                </a:lnTo>
                <a:lnTo>
                  <a:pt x="12" y="151"/>
                </a:lnTo>
                <a:lnTo>
                  <a:pt x="11" y="150"/>
                </a:lnTo>
                <a:lnTo>
                  <a:pt x="11" y="150"/>
                </a:lnTo>
                <a:lnTo>
                  <a:pt x="10" y="150"/>
                </a:lnTo>
                <a:lnTo>
                  <a:pt x="10" y="150"/>
                </a:lnTo>
                <a:lnTo>
                  <a:pt x="9" y="149"/>
                </a:lnTo>
                <a:lnTo>
                  <a:pt x="7" y="149"/>
                </a:lnTo>
                <a:lnTo>
                  <a:pt x="6" y="148"/>
                </a:lnTo>
                <a:lnTo>
                  <a:pt x="4" y="147"/>
                </a:lnTo>
                <a:lnTo>
                  <a:pt x="4" y="145"/>
                </a:lnTo>
                <a:lnTo>
                  <a:pt x="4" y="143"/>
                </a:lnTo>
                <a:lnTo>
                  <a:pt x="4" y="141"/>
                </a:lnTo>
                <a:lnTo>
                  <a:pt x="4" y="141"/>
                </a:lnTo>
                <a:lnTo>
                  <a:pt x="6" y="141"/>
                </a:lnTo>
                <a:lnTo>
                  <a:pt x="6" y="138"/>
                </a:lnTo>
                <a:lnTo>
                  <a:pt x="3" y="138"/>
                </a:lnTo>
                <a:lnTo>
                  <a:pt x="2" y="138"/>
                </a:lnTo>
                <a:lnTo>
                  <a:pt x="2" y="137"/>
                </a:lnTo>
                <a:lnTo>
                  <a:pt x="2" y="134"/>
                </a:lnTo>
                <a:lnTo>
                  <a:pt x="4" y="134"/>
                </a:lnTo>
                <a:lnTo>
                  <a:pt x="4" y="132"/>
                </a:lnTo>
                <a:lnTo>
                  <a:pt x="4" y="131"/>
                </a:lnTo>
                <a:lnTo>
                  <a:pt x="5" y="130"/>
                </a:lnTo>
                <a:lnTo>
                  <a:pt x="5" y="130"/>
                </a:lnTo>
                <a:lnTo>
                  <a:pt x="5" y="130"/>
                </a:lnTo>
                <a:lnTo>
                  <a:pt x="5" y="128"/>
                </a:lnTo>
                <a:lnTo>
                  <a:pt x="6" y="125"/>
                </a:lnTo>
                <a:lnTo>
                  <a:pt x="6" y="125"/>
                </a:lnTo>
                <a:lnTo>
                  <a:pt x="6" y="123"/>
                </a:lnTo>
                <a:lnTo>
                  <a:pt x="7" y="122"/>
                </a:lnTo>
                <a:lnTo>
                  <a:pt x="7" y="121"/>
                </a:lnTo>
                <a:lnTo>
                  <a:pt x="7" y="120"/>
                </a:lnTo>
                <a:lnTo>
                  <a:pt x="5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4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2" y="119"/>
                </a:lnTo>
                <a:lnTo>
                  <a:pt x="2" y="117"/>
                </a:lnTo>
                <a:lnTo>
                  <a:pt x="2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9" y="113"/>
                </a:lnTo>
                <a:lnTo>
                  <a:pt x="10" y="111"/>
                </a:lnTo>
                <a:lnTo>
                  <a:pt x="10" y="111"/>
                </a:lnTo>
                <a:lnTo>
                  <a:pt x="10" y="110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1" y="108"/>
                </a:lnTo>
                <a:lnTo>
                  <a:pt x="11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7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2" y="106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5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3"/>
                </a:lnTo>
                <a:lnTo>
                  <a:pt x="13" y="102"/>
                </a:lnTo>
                <a:lnTo>
                  <a:pt x="13" y="102"/>
                </a:lnTo>
                <a:lnTo>
                  <a:pt x="14" y="102"/>
                </a:lnTo>
                <a:lnTo>
                  <a:pt x="14" y="102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1"/>
                </a:lnTo>
                <a:lnTo>
                  <a:pt x="14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100"/>
                </a:lnTo>
                <a:lnTo>
                  <a:pt x="15" y="99"/>
                </a:lnTo>
                <a:lnTo>
                  <a:pt x="15" y="99"/>
                </a:lnTo>
                <a:lnTo>
                  <a:pt x="15" y="99"/>
                </a:lnTo>
                <a:lnTo>
                  <a:pt x="16" y="99"/>
                </a:lnTo>
                <a:lnTo>
                  <a:pt x="16" y="99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8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7"/>
                </a:lnTo>
                <a:lnTo>
                  <a:pt x="16" y="96"/>
                </a:lnTo>
                <a:lnTo>
                  <a:pt x="16" y="96"/>
                </a:lnTo>
                <a:lnTo>
                  <a:pt x="16" y="95"/>
                </a:lnTo>
                <a:lnTo>
                  <a:pt x="16" y="95"/>
                </a:lnTo>
                <a:lnTo>
                  <a:pt x="16" y="95"/>
                </a:lnTo>
                <a:lnTo>
                  <a:pt x="16" y="94"/>
                </a:lnTo>
                <a:lnTo>
                  <a:pt x="17" y="94"/>
                </a:lnTo>
                <a:lnTo>
                  <a:pt x="17" y="94"/>
                </a:lnTo>
                <a:lnTo>
                  <a:pt x="17" y="94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2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8"/>
                </a:lnTo>
                <a:lnTo>
                  <a:pt x="17" y="87"/>
                </a:lnTo>
                <a:lnTo>
                  <a:pt x="17" y="87"/>
                </a:lnTo>
                <a:lnTo>
                  <a:pt x="17" y="87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6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5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4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6" y="79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6" y="78"/>
                </a:lnTo>
                <a:lnTo>
                  <a:pt x="15" y="78"/>
                </a:lnTo>
                <a:lnTo>
                  <a:pt x="16" y="78"/>
                </a:lnTo>
                <a:lnTo>
                  <a:pt x="16" y="77"/>
                </a:lnTo>
                <a:lnTo>
                  <a:pt x="15" y="77"/>
                </a:lnTo>
                <a:lnTo>
                  <a:pt x="13" y="77"/>
                </a:lnTo>
                <a:lnTo>
                  <a:pt x="13" y="77"/>
                </a:lnTo>
                <a:lnTo>
                  <a:pt x="12" y="77"/>
                </a:lnTo>
                <a:lnTo>
                  <a:pt x="12" y="77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7"/>
                </a:lnTo>
                <a:lnTo>
                  <a:pt x="11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9" y="77"/>
                </a:lnTo>
                <a:lnTo>
                  <a:pt x="9" y="77"/>
                </a:lnTo>
                <a:lnTo>
                  <a:pt x="8" y="77"/>
                </a:lnTo>
                <a:lnTo>
                  <a:pt x="8" y="77"/>
                </a:lnTo>
                <a:lnTo>
                  <a:pt x="7" y="78"/>
                </a:lnTo>
                <a:lnTo>
                  <a:pt x="7" y="78"/>
                </a:lnTo>
                <a:lnTo>
                  <a:pt x="7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5"/>
                </a:lnTo>
                <a:lnTo>
                  <a:pt x="6" y="75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5"/>
                </a:lnTo>
                <a:lnTo>
                  <a:pt x="4" y="75"/>
                </a:lnTo>
                <a:lnTo>
                  <a:pt x="4" y="75"/>
                </a:lnTo>
                <a:lnTo>
                  <a:pt x="4" y="74"/>
                </a:lnTo>
                <a:lnTo>
                  <a:pt x="4" y="73"/>
                </a:lnTo>
                <a:lnTo>
                  <a:pt x="4" y="73"/>
                </a:lnTo>
                <a:lnTo>
                  <a:pt x="4" y="72"/>
                </a:lnTo>
                <a:lnTo>
                  <a:pt x="4" y="70"/>
                </a:lnTo>
                <a:lnTo>
                  <a:pt x="4" y="67"/>
                </a:lnTo>
                <a:lnTo>
                  <a:pt x="4" y="67"/>
                </a:lnTo>
                <a:lnTo>
                  <a:pt x="6" y="65"/>
                </a:lnTo>
                <a:lnTo>
                  <a:pt x="7" y="65"/>
                </a:lnTo>
                <a:lnTo>
                  <a:pt x="7" y="65"/>
                </a:lnTo>
                <a:lnTo>
                  <a:pt x="7" y="65"/>
                </a:lnTo>
                <a:lnTo>
                  <a:pt x="8" y="65"/>
                </a:lnTo>
                <a:lnTo>
                  <a:pt x="8" y="65"/>
                </a:lnTo>
                <a:lnTo>
                  <a:pt x="11" y="65"/>
                </a:lnTo>
                <a:lnTo>
                  <a:pt x="17" y="67"/>
                </a:lnTo>
                <a:lnTo>
                  <a:pt x="17" y="66"/>
                </a:lnTo>
                <a:lnTo>
                  <a:pt x="18" y="65"/>
                </a:lnTo>
                <a:lnTo>
                  <a:pt x="20" y="59"/>
                </a:lnTo>
                <a:lnTo>
                  <a:pt x="21" y="58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2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5" y="57"/>
                </a:lnTo>
                <a:lnTo>
                  <a:pt x="26" y="58"/>
                </a:lnTo>
                <a:lnTo>
                  <a:pt x="27" y="60"/>
                </a:lnTo>
                <a:lnTo>
                  <a:pt x="28" y="60"/>
                </a:lnTo>
                <a:lnTo>
                  <a:pt x="29" y="60"/>
                </a:lnTo>
                <a:lnTo>
                  <a:pt x="30" y="60"/>
                </a:lnTo>
                <a:lnTo>
                  <a:pt x="32" y="60"/>
                </a:lnTo>
                <a:lnTo>
                  <a:pt x="33" y="59"/>
                </a:lnTo>
                <a:lnTo>
                  <a:pt x="33" y="59"/>
                </a:lnTo>
                <a:lnTo>
                  <a:pt x="33" y="59"/>
                </a:lnTo>
                <a:lnTo>
                  <a:pt x="33" y="58"/>
                </a:lnTo>
                <a:lnTo>
                  <a:pt x="33" y="57"/>
                </a:lnTo>
                <a:lnTo>
                  <a:pt x="34" y="56"/>
                </a:lnTo>
                <a:lnTo>
                  <a:pt x="34" y="55"/>
                </a:lnTo>
                <a:lnTo>
                  <a:pt x="34" y="53"/>
                </a:lnTo>
                <a:lnTo>
                  <a:pt x="35" y="53"/>
                </a:lnTo>
                <a:lnTo>
                  <a:pt x="35" y="53"/>
                </a:lnTo>
                <a:lnTo>
                  <a:pt x="36" y="52"/>
                </a:lnTo>
                <a:lnTo>
                  <a:pt x="38" y="51"/>
                </a:lnTo>
                <a:lnTo>
                  <a:pt x="38" y="51"/>
                </a:lnTo>
                <a:lnTo>
                  <a:pt x="39" y="51"/>
                </a:lnTo>
                <a:lnTo>
                  <a:pt x="39" y="51"/>
                </a:lnTo>
                <a:lnTo>
                  <a:pt x="39" y="50"/>
                </a:lnTo>
                <a:lnTo>
                  <a:pt x="39" y="50"/>
                </a:lnTo>
                <a:lnTo>
                  <a:pt x="40" y="50"/>
                </a:lnTo>
                <a:lnTo>
                  <a:pt x="40" y="49"/>
                </a:lnTo>
                <a:lnTo>
                  <a:pt x="40" y="49"/>
                </a:lnTo>
                <a:lnTo>
                  <a:pt x="41" y="49"/>
                </a:lnTo>
                <a:lnTo>
                  <a:pt x="41" y="48"/>
                </a:lnTo>
                <a:lnTo>
                  <a:pt x="41" y="48"/>
                </a:lnTo>
                <a:lnTo>
                  <a:pt x="41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2" y="47"/>
                </a:lnTo>
                <a:lnTo>
                  <a:pt x="43" y="47"/>
                </a:lnTo>
                <a:lnTo>
                  <a:pt x="43" y="47"/>
                </a:lnTo>
                <a:lnTo>
                  <a:pt x="44" y="46"/>
                </a:lnTo>
                <a:lnTo>
                  <a:pt x="45" y="46"/>
                </a:lnTo>
                <a:lnTo>
                  <a:pt x="45" y="46"/>
                </a:lnTo>
                <a:lnTo>
                  <a:pt x="46" y="46"/>
                </a:lnTo>
                <a:lnTo>
                  <a:pt x="46" y="46"/>
                </a:lnTo>
                <a:lnTo>
                  <a:pt x="46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0" y="43"/>
                </a:lnTo>
                <a:lnTo>
                  <a:pt x="51" y="43"/>
                </a:lnTo>
                <a:lnTo>
                  <a:pt x="51" y="43"/>
                </a:lnTo>
                <a:lnTo>
                  <a:pt x="51" y="43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3" y="41"/>
                </a:lnTo>
                <a:lnTo>
                  <a:pt x="54" y="41"/>
                </a:lnTo>
                <a:lnTo>
                  <a:pt x="54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6" y="41"/>
                </a:lnTo>
                <a:lnTo>
                  <a:pt x="57" y="40"/>
                </a:lnTo>
                <a:lnTo>
                  <a:pt x="57" y="39"/>
                </a:lnTo>
                <a:lnTo>
                  <a:pt x="57" y="39"/>
                </a:lnTo>
                <a:lnTo>
                  <a:pt x="57" y="38"/>
                </a:lnTo>
                <a:lnTo>
                  <a:pt x="57" y="34"/>
                </a:lnTo>
                <a:lnTo>
                  <a:pt x="58" y="28"/>
                </a:lnTo>
                <a:lnTo>
                  <a:pt x="58" y="26"/>
                </a:lnTo>
                <a:lnTo>
                  <a:pt x="57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5"/>
                </a:lnTo>
                <a:lnTo>
                  <a:pt x="56" y="25"/>
                </a:lnTo>
                <a:lnTo>
                  <a:pt x="55" y="25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9" y="22"/>
                </a:lnTo>
                <a:lnTo>
                  <a:pt x="59" y="21"/>
                </a:lnTo>
                <a:lnTo>
                  <a:pt x="60" y="21"/>
                </a:lnTo>
                <a:lnTo>
                  <a:pt x="60" y="20"/>
                </a:lnTo>
                <a:lnTo>
                  <a:pt x="60" y="20"/>
                </a:lnTo>
                <a:lnTo>
                  <a:pt x="60" y="19"/>
                </a:lnTo>
                <a:lnTo>
                  <a:pt x="60" y="20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1" y="19"/>
                </a:lnTo>
                <a:lnTo>
                  <a:pt x="62" y="19"/>
                </a:lnTo>
                <a:lnTo>
                  <a:pt x="63" y="20"/>
                </a:lnTo>
                <a:lnTo>
                  <a:pt x="63" y="20"/>
                </a:lnTo>
                <a:lnTo>
                  <a:pt x="64" y="20"/>
                </a:lnTo>
                <a:lnTo>
                  <a:pt x="64" y="21"/>
                </a:lnTo>
                <a:lnTo>
                  <a:pt x="64" y="21"/>
                </a:lnTo>
                <a:lnTo>
                  <a:pt x="64" y="21"/>
                </a:lnTo>
                <a:lnTo>
                  <a:pt x="64" y="22"/>
                </a:lnTo>
                <a:lnTo>
                  <a:pt x="65" y="22"/>
                </a:lnTo>
                <a:lnTo>
                  <a:pt x="65" y="22"/>
                </a:lnTo>
                <a:lnTo>
                  <a:pt x="65" y="23"/>
                </a:lnTo>
                <a:lnTo>
                  <a:pt x="66" y="23"/>
                </a:lnTo>
                <a:lnTo>
                  <a:pt x="67" y="25"/>
                </a:lnTo>
                <a:lnTo>
                  <a:pt x="67" y="25"/>
                </a:lnTo>
                <a:lnTo>
                  <a:pt x="68" y="26"/>
                </a:lnTo>
                <a:lnTo>
                  <a:pt x="69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2" y="27"/>
                </a:lnTo>
                <a:lnTo>
                  <a:pt x="72" y="27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2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5"/>
                </a:lnTo>
                <a:lnTo>
                  <a:pt x="73" y="25"/>
                </a:lnTo>
                <a:lnTo>
                  <a:pt x="73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5" y="25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5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5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5" y="19"/>
                </a:lnTo>
                <a:lnTo>
                  <a:pt x="76" y="19"/>
                </a:lnTo>
                <a:lnTo>
                  <a:pt x="76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7"/>
                </a:lnTo>
                <a:lnTo>
                  <a:pt x="77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7" y="14"/>
                </a:lnTo>
                <a:lnTo>
                  <a:pt x="77" y="13"/>
                </a:lnTo>
                <a:lnTo>
                  <a:pt x="77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3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7" y="11"/>
                </a:lnTo>
                <a:lnTo>
                  <a:pt x="77" y="11"/>
                </a:lnTo>
                <a:lnTo>
                  <a:pt x="77" y="11"/>
                </a:lnTo>
                <a:lnTo>
                  <a:pt x="78" y="11"/>
                </a:lnTo>
                <a:lnTo>
                  <a:pt x="78" y="11"/>
                </a:lnTo>
                <a:lnTo>
                  <a:pt x="78" y="11"/>
                </a:lnTo>
                <a:lnTo>
                  <a:pt x="80" y="11"/>
                </a:lnTo>
                <a:lnTo>
                  <a:pt x="80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4" y="12"/>
                </a:lnTo>
                <a:lnTo>
                  <a:pt x="85" y="12"/>
                </a:lnTo>
                <a:lnTo>
                  <a:pt x="87" y="12"/>
                </a:lnTo>
                <a:lnTo>
                  <a:pt x="88" y="12"/>
                </a:lnTo>
                <a:lnTo>
                  <a:pt x="91" y="13"/>
                </a:lnTo>
                <a:lnTo>
                  <a:pt x="91" y="14"/>
                </a:lnTo>
                <a:lnTo>
                  <a:pt x="94" y="16"/>
                </a:lnTo>
                <a:lnTo>
                  <a:pt x="94" y="16"/>
                </a:lnTo>
                <a:lnTo>
                  <a:pt x="95" y="17"/>
                </a:lnTo>
                <a:lnTo>
                  <a:pt x="97" y="19"/>
                </a:lnTo>
                <a:lnTo>
                  <a:pt x="98" y="20"/>
                </a:lnTo>
                <a:lnTo>
                  <a:pt x="98" y="21"/>
                </a:lnTo>
                <a:lnTo>
                  <a:pt x="99" y="22"/>
                </a:lnTo>
                <a:lnTo>
                  <a:pt x="99" y="23"/>
                </a:lnTo>
                <a:lnTo>
                  <a:pt x="100" y="24"/>
                </a:lnTo>
                <a:lnTo>
                  <a:pt x="100" y="24"/>
                </a:lnTo>
                <a:lnTo>
                  <a:pt x="100" y="24"/>
                </a:lnTo>
                <a:lnTo>
                  <a:pt x="101" y="24"/>
                </a:lnTo>
                <a:lnTo>
                  <a:pt x="102" y="24"/>
                </a:lnTo>
                <a:lnTo>
                  <a:pt x="103" y="24"/>
                </a:lnTo>
                <a:lnTo>
                  <a:pt x="103" y="24"/>
                </a:lnTo>
                <a:lnTo>
                  <a:pt x="104" y="24"/>
                </a:lnTo>
                <a:lnTo>
                  <a:pt x="105" y="25"/>
                </a:lnTo>
                <a:lnTo>
                  <a:pt x="105" y="25"/>
                </a:lnTo>
                <a:lnTo>
                  <a:pt x="109" y="24"/>
                </a:lnTo>
                <a:lnTo>
                  <a:pt x="109" y="26"/>
                </a:lnTo>
                <a:lnTo>
                  <a:pt x="109" y="27"/>
                </a:lnTo>
                <a:lnTo>
                  <a:pt x="108" y="27"/>
                </a:lnTo>
                <a:lnTo>
                  <a:pt x="113" y="27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5"/>
                </a:lnTo>
                <a:lnTo>
                  <a:pt x="112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3"/>
                </a:lnTo>
                <a:lnTo>
                  <a:pt x="113" y="23"/>
                </a:lnTo>
                <a:lnTo>
                  <a:pt x="114" y="23"/>
                </a:lnTo>
                <a:lnTo>
                  <a:pt x="115" y="23"/>
                </a:lnTo>
                <a:lnTo>
                  <a:pt x="115" y="23"/>
                </a:lnTo>
                <a:lnTo>
                  <a:pt x="116" y="23"/>
                </a:lnTo>
                <a:lnTo>
                  <a:pt x="116" y="23"/>
                </a:lnTo>
                <a:lnTo>
                  <a:pt x="117" y="24"/>
                </a:lnTo>
                <a:lnTo>
                  <a:pt x="118" y="24"/>
                </a:lnTo>
                <a:lnTo>
                  <a:pt x="119" y="24"/>
                </a:lnTo>
                <a:lnTo>
                  <a:pt x="119" y="25"/>
                </a:lnTo>
                <a:lnTo>
                  <a:pt x="119" y="25"/>
                </a:lnTo>
                <a:lnTo>
                  <a:pt x="120" y="25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0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2" y="26"/>
                </a:lnTo>
                <a:lnTo>
                  <a:pt x="123" y="26"/>
                </a:lnTo>
                <a:lnTo>
                  <a:pt x="123" y="26"/>
                </a:lnTo>
                <a:lnTo>
                  <a:pt x="124" y="26"/>
                </a:lnTo>
                <a:lnTo>
                  <a:pt x="124" y="27"/>
                </a:lnTo>
                <a:lnTo>
                  <a:pt x="124" y="27"/>
                </a:lnTo>
                <a:lnTo>
                  <a:pt x="125" y="27"/>
                </a:lnTo>
                <a:lnTo>
                  <a:pt x="126" y="27"/>
                </a:lnTo>
                <a:lnTo>
                  <a:pt x="126" y="27"/>
                </a:lnTo>
                <a:lnTo>
                  <a:pt x="127" y="27"/>
                </a:lnTo>
                <a:lnTo>
                  <a:pt x="129" y="27"/>
                </a:lnTo>
                <a:lnTo>
                  <a:pt x="130" y="27"/>
                </a:lnTo>
                <a:lnTo>
                  <a:pt x="131" y="27"/>
                </a:lnTo>
                <a:lnTo>
                  <a:pt x="133" y="27"/>
                </a:lnTo>
                <a:lnTo>
                  <a:pt x="134" y="27"/>
                </a:lnTo>
                <a:lnTo>
                  <a:pt x="135" y="27"/>
                </a:lnTo>
                <a:lnTo>
                  <a:pt x="135" y="27"/>
                </a:lnTo>
                <a:lnTo>
                  <a:pt x="136" y="27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8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29"/>
                </a:lnTo>
                <a:lnTo>
                  <a:pt x="136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7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42" y="30"/>
                </a:lnTo>
                <a:lnTo>
                  <a:pt x="145" y="31"/>
                </a:lnTo>
                <a:lnTo>
                  <a:pt x="146" y="31"/>
                </a:lnTo>
                <a:lnTo>
                  <a:pt x="146" y="31"/>
                </a:lnTo>
                <a:lnTo>
                  <a:pt x="147" y="31"/>
                </a:lnTo>
                <a:lnTo>
                  <a:pt x="147" y="31"/>
                </a:lnTo>
                <a:lnTo>
                  <a:pt x="147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8" y="28"/>
                </a:lnTo>
                <a:lnTo>
                  <a:pt x="148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7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5"/>
                </a:lnTo>
                <a:lnTo>
                  <a:pt x="148" y="24"/>
                </a:lnTo>
                <a:lnTo>
                  <a:pt x="148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4"/>
                </a:lnTo>
                <a:lnTo>
                  <a:pt x="149" y="23"/>
                </a:lnTo>
                <a:lnTo>
                  <a:pt x="149" y="23"/>
                </a:lnTo>
                <a:lnTo>
                  <a:pt x="150" y="23"/>
                </a:lnTo>
                <a:lnTo>
                  <a:pt x="150" y="23"/>
                </a:lnTo>
                <a:lnTo>
                  <a:pt x="150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3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2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1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9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49" y="19"/>
                </a:lnTo>
                <a:lnTo>
                  <a:pt x="153" y="21"/>
                </a:lnTo>
                <a:lnTo>
                  <a:pt x="153" y="21"/>
                </a:lnTo>
                <a:lnTo>
                  <a:pt x="155" y="20"/>
                </a:lnTo>
                <a:lnTo>
                  <a:pt x="154" y="20"/>
                </a:lnTo>
                <a:lnTo>
                  <a:pt x="153" y="19"/>
                </a:lnTo>
                <a:lnTo>
                  <a:pt x="153" y="18"/>
                </a:lnTo>
                <a:lnTo>
                  <a:pt x="153" y="17"/>
                </a:lnTo>
                <a:lnTo>
                  <a:pt x="153" y="16"/>
                </a:lnTo>
                <a:lnTo>
                  <a:pt x="153" y="15"/>
                </a:lnTo>
                <a:lnTo>
                  <a:pt x="152" y="15"/>
                </a:lnTo>
                <a:lnTo>
                  <a:pt x="152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3"/>
                </a:lnTo>
                <a:lnTo>
                  <a:pt x="151" y="12"/>
                </a:lnTo>
                <a:lnTo>
                  <a:pt x="151" y="12"/>
                </a:lnTo>
                <a:lnTo>
                  <a:pt x="151" y="11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3" y="10"/>
                </a:lnTo>
                <a:lnTo>
                  <a:pt x="153" y="10"/>
                </a:lnTo>
                <a:lnTo>
                  <a:pt x="155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6" y="10"/>
                </a:lnTo>
                <a:lnTo>
                  <a:pt x="157" y="10"/>
                </a:lnTo>
                <a:lnTo>
                  <a:pt x="157" y="10"/>
                </a:lnTo>
                <a:lnTo>
                  <a:pt x="157" y="10"/>
                </a:lnTo>
                <a:lnTo>
                  <a:pt x="158" y="9"/>
                </a:lnTo>
                <a:lnTo>
                  <a:pt x="159" y="7"/>
                </a:lnTo>
                <a:lnTo>
                  <a:pt x="159" y="7"/>
                </a:lnTo>
                <a:lnTo>
                  <a:pt x="158" y="6"/>
                </a:lnTo>
                <a:lnTo>
                  <a:pt x="158" y="6"/>
                </a:lnTo>
                <a:lnTo>
                  <a:pt x="158" y="6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8" y="4"/>
                </a:lnTo>
                <a:lnTo>
                  <a:pt x="158" y="4"/>
                </a:lnTo>
                <a:lnTo>
                  <a:pt x="159" y="4"/>
                </a:lnTo>
                <a:lnTo>
                  <a:pt x="160" y="4"/>
                </a:lnTo>
                <a:lnTo>
                  <a:pt x="160" y="3"/>
                </a:lnTo>
                <a:lnTo>
                  <a:pt x="161" y="3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4"/>
                </a:lnTo>
                <a:lnTo>
                  <a:pt x="162" y="4"/>
                </a:lnTo>
                <a:lnTo>
                  <a:pt x="162" y="4"/>
                </a:lnTo>
                <a:lnTo>
                  <a:pt x="163" y="4"/>
                </a:lnTo>
                <a:lnTo>
                  <a:pt x="163" y="4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7" y="4"/>
                </a:lnTo>
                <a:lnTo>
                  <a:pt x="167" y="4"/>
                </a:lnTo>
                <a:lnTo>
                  <a:pt x="168" y="4"/>
                </a:lnTo>
                <a:lnTo>
                  <a:pt x="168" y="4"/>
                </a:lnTo>
                <a:lnTo>
                  <a:pt x="168" y="3"/>
                </a:lnTo>
                <a:lnTo>
                  <a:pt x="168" y="3"/>
                </a:lnTo>
                <a:lnTo>
                  <a:pt x="168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3"/>
                </a:lnTo>
                <a:lnTo>
                  <a:pt x="169" y="1"/>
                </a:lnTo>
                <a:lnTo>
                  <a:pt x="169" y="1"/>
                </a:lnTo>
                <a:lnTo>
                  <a:pt x="169" y="1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2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22">
            <a:extLst>
              <a:ext uri="{FF2B5EF4-FFF2-40B4-BE49-F238E27FC236}">
                <a16:creationId xmlns:a16="http://schemas.microsoft.com/office/drawing/2014/main" id="{2C881ED7-A4A1-A604-3120-527725DE1CCA}"/>
              </a:ext>
            </a:extLst>
          </p:cNvPr>
          <p:cNvSpPr>
            <a:spLocks/>
          </p:cNvSpPr>
          <p:nvPr/>
        </p:nvSpPr>
        <p:spPr bwMode="auto">
          <a:xfrm>
            <a:off x="4404223" y="4811441"/>
            <a:ext cx="593294" cy="744729"/>
          </a:xfrm>
          <a:custGeom>
            <a:avLst/>
            <a:gdLst>
              <a:gd name="T0" fmla="*/ 151 w 292"/>
              <a:gd name="T1" fmla="*/ 15 h 372"/>
              <a:gd name="T2" fmla="*/ 172 w 292"/>
              <a:gd name="T3" fmla="*/ 28 h 372"/>
              <a:gd name="T4" fmla="*/ 178 w 292"/>
              <a:gd name="T5" fmla="*/ 34 h 372"/>
              <a:gd name="T6" fmla="*/ 180 w 292"/>
              <a:gd name="T7" fmla="*/ 45 h 372"/>
              <a:gd name="T8" fmla="*/ 189 w 292"/>
              <a:gd name="T9" fmla="*/ 63 h 372"/>
              <a:gd name="T10" fmla="*/ 214 w 292"/>
              <a:gd name="T11" fmla="*/ 84 h 372"/>
              <a:gd name="T12" fmla="*/ 234 w 292"/>
              <a:gd name="T13" fmla="*/ 97 h 372"/>
              <a:gd name="T14" fmla="*/ 258 w 292"/>
              <a:gd name="T15" fmla="*/ 85 h 372"/>
              <a:gd name="T16" fmla="*/ 285 w 292"/>
              <a:gd name="T17" fmla="*/ 91 h 372"/>
              <a:gd name="T18" fmla="*/ 288 w 292"/>
              <a:gd name="T19" fmla="*/ 109 h 372"/>
              <a:gd name="T20" fmla="*/ 274 w 292"/>
              <a:gd name="T21" fmla="*/ 142 h 372"/>
              <a:gd name="T22" fmla="*/ 262 w 292"/>
              <a:gd name="T23" fmla="*/ 157 h 372"/>
              <a:gd name="T24" fmla="*/ 257 w 292"/>
              <a:gd name="T25" fmla="*/ 174 h 372"/>
              <a:gd name="T26" fmla="*/ 236 w 292"/>
              <a:gd name="T27" fmla="*/ 158 h 372"/>
              <a:gd name="T28" fmla="*/ 226 w 292"/>
              <a:gd name="T29" fmla="*/ 160 h 372"/>
              <a:gd name="T30" fmla="*/ 230 w 292"/>
              <a:gd name="T31" fmla="*/ 171 h 372"/>
              <a:gd name="T32" fmla="*/ 240 w 292"/>
              <a:gd name="T33" fmla="*/ 196 h 372"/>
              <a:gd name="T34" fmla="*/ 242 w 292"/>
              <a:gd name="T35" fmla="*/ 233 h 372"/>
              <a:gd name="T36" fmla="*/ 239 w 292"/>
              <a:gd name="T37" fmla="*/ 281 h 372"/>
              <a:gd name="T38" fmla="*/ 231 w 292"/>
              <a:gd name="T39" fmla="*/ 294 h 372"/>
              <a:gd name="T40" fmla="*/ 237 w 292"/>
              <a:gd name="T41" fmla="*/ 308 h 372"/>
              <a:gd name="T42" fmla="*/ 233 w 292"/>
              <a:gd name="T43" fmla="*/ 329 h 372"/>
              <a:gd name="T44" fmla="*/ 222 w 292"/>
              <a:gd name="T45" fmla="*/ 335 h 372"/>
              <a:gd name="T46" fmla="*/ 230 w 292"/>
              <a:gd name="T47" fmla="*/ 345 h 372"/>
              <a:gd name="T48" fmla="*/ 246 w 292"/>
              <a:gd name="T49" fmla="*/ 353 h 372"/>
              <a:gd name="T50" fmla="*/ 249 w 292"/>
              <a:gd name="T51" fmla="*/ 359 h 372"/>
              <a:gd name="T52" fmla="*/ 246 w 292"/>
              <a:gd name="T53" fmla="*/ 362 h 372"/>
              <a:gd name="T54" fmla="*/ 241 w 292"/>
              <a:gd name="T55" fmla="*/ 366 h 372"/>
              <a:gd name="T56" fmla="*/ 236 w 292"/>
              <a:gd name="T57" fmla="*/ 370 h 372"/>
              <a:gd name="T58" fmla="*/ 221 w 292"/>
              <a:gd name="T59" fmla="*/ 370 h 372"/>
              <a:gd name="T60" fmla="*/ 194 w 292"/>
              <a:gd name="T61" fmla="*/ 359 h 372"/>
              <a:gd name="T62" fmla="*/ 151 w 292"/>
              <a:gd name="T63" fmla="*/ 347 h 372"/>
              <a:gd name="T64" fmla="*/ 122 w 292"/>
              <a:gd name="T65" fmla="*/ 336 h 372"/>
              <a:gd name="T66" fmla="*/ 98 w 292"/>
              <a:gd name="T67" fmla="*/ 338 h 372"/>
              <a:gd name="T68" fmla="*/ 97 w 292"/>
              <a:gd name="T69" fmla="*/ 318 h 372"/>
              <a:gd name="T70" fmla="*/ 87 w 292"/>
              <a:gd name="T71" fmla="*/ 291 h 372"/>
              <a:gd name="T72" fmla="*/ 64 w 292"/>
              <a:gd name="T73" fmla="*/ 276 h 372"/>
              <a:gd name="T74" fmla="*/ 64 w 292"/>
              <a:gd name="T75" fmla="*/ 270 h 372"/>
              <a:gd name="T76" fmla="*/ 62 w 292"/>
              <a:gd name="T77" fmla="*/ 265 h 372"/>
              <a:gd name="T78" fmla="*/ 68 w 292"/>
              <a:gd name="T79" fmla="*/ 258 h 372"/>
              <a:gd name="T80" fmla="*/ 53 w 292"/>
              <a:gd name="T81" fmla="*/ 226 h 372"/>
              <a:gd name="T82" fmla="*/ 38 w 292"/>
              <a:gd name="T83" fmla="*/ 221 h 372"/>
              <a:gd name="T84" fmla="*/ 39 w 292"/>
              <a:gd name="T85" fmla="*/ 203 h 372"/>
              <a:gd name="T86" fmla="*/ 40 w 292"/>
              <a:gd name="T87" fmla="*/ 150 h 372"/>
              <a:gd name="T88" fmla="*/ 3 w 292"/>
              <a:gd name="T89" fmla="*/ 144 h 372"/>
              <a:gd name="T90" fmla="*/ 5 w 292"/>
              <a:gd name="T91" fmla="*/ 111 h 372"/>
              <a:gd name="T92" fmla="*/ 10 w 292"/>
              <a:gd name="T93" fmla="*/ 91 h 372"/>
              <a:gd name="T94" fmla="*/ 15 w 292"/>
              <a:gd name="T95" fmla="*/ 88 h 372"/>
              <a:gd name="T96" fmla="*/ 21 w 292"/>
              <a:gd name="T97" fmla="*/ 114 h 372"/>
              <a:gd name="T98" fmla="*/ 32 w 292"/>
              <a:gd name="T99" fmla="*/ 115 h 372"/>
              <a:gd name="T100" fmla="*/ 35 w 292"/>
              <a:gd name="T101" fmla="*/ 114 h 372"/>
              <a:gd name="T102" fmla="*/ 37 w 292"/>
              <a:gd name="T103" fmla="*/ 111 h 372"/>
              <a:gd name="T104" fmla="*/ 41 w 292"/>
              <a:gd name="T105" fmla="*/ 110 h 372"/>
              <a:gd name="T106" fmla="*/ 45 w 292"/>
              <a:gd name="T107" fmla="*/ 106 h 372"/>
              <a:gd name="T108" fmla="*/ 54 w 292"/>
              <a:gd name="T109" fmla="*/ 95 h 372"/>
              <a:gd name="T110" fmla="*/ 85 w 292"/>
              <a:gd name="T111" fmla="*/ 76 h 372"/>
              <a:gd name="T112" fmla="*/ 91 w 292"/>
              <a:gd name="T113" fmla="*/ 66 h 372"/>
              <a:gd name="T114" fmla="*/ 103 w 292"/>
              <a:gd name="T115" fmla="*/ 54 h 372"/>
              <a:gd name="T116" fmla="*/ 121 w 292"/>
              <a:gd name="T117" fmla="*/ 53 h 372"/>
              <a:gd name="T118" fmla="*/ 122 w 292"/>
              <a:gd name="T119" fmla="*/ 40 h 372"/>
              <a:gd name="T120" fmla="*/ 129 w 292"/>
              <a:gd name="T121" fmla="*/ 25 h 372"/>
              <a:gd name="T122" fmla="*/ 108 w 292"/>
              <a:gd name="T123" fmla="*/ 23 h 372"/>
              <a:gd name="T124" fmla="*/ 131 w 292"/>
              <a:gd name="T125" fmla="*/ 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2" h="372">
                <a:moveTo>
                  <a:pt x="133" y="0"/>
                </a:moveTo>
                <a:lnTo>
                  <a:pt x="133" y="1"/>
                </a:lnTo>
                <a:lnTo>
                  <a:pt x="133" y="2"/>
                </a:lnTo>
                <a:lnTo>
                  <a:pt x="133" y="3"/>
                </a:lnTo>
                <a:lnTo>
                  <a:pt x="133" y="3"/>
                </a:lnTo>
                <a:lnTo>
                  <a:pt x="134" y="3"/>
                </a:lnTo>
                <a:lnTo>
                  <a:pt x="134" y="3"/>
                </a:lnTo>
                <a:lnTo>
                  <a:pt x="134" y="3"/>
                </a:lnTo>
                <a:lnTo>
                  <a:pt x="136" y="3"/>
                </a:lnTo>
                <a:lnTo>
                  <a:pt x="137" y="3"/>
                </a:lnTo>
                <a:lnTo>
                  <a:pt x="138" y="3"/>
                </a:lnTo>
                <a:lnTo>
                  <a:pt x="138" y="3"/>
                </a:lnTo>
                <a:lnTo>
                  <a:pt x="140" y="3"/>
                </a:lnTo>
                <a:lnTo>
                  <a:pt x="140" y="3"/>
                </a:lnTo>
                <a:lnTo>
                  <a:pt x="141" y="4"/>
                </a:lnTo>
                <a:lnTo>
                  <a:pt x="141" y="4"/>
                </a:lnTo>
                <a:lnTo>
                  <a:pt x="142" y="3"/>
                </a:lnTo>
                <a:lnTo>
                  <a:pt x="142" y="3"/>
                </a:lnTo>
                <a:lnTo>
                  <a:pt x="143" y="4"/>
                </a:lnTo>
                <a:lnTo>
                  <a:pt x="144" y="6"/>
                </a:lnTo>
                <a:lnTo>
                  <a:pt x="146" y="6"/>
                </a:lnTo>
                <a:lnTo>
                  <a:pt x="147" y="6"/>
                </a:lnTo>
                <a:lnTo>
                  <a:pt x="147" y="6"/>
                </a:lnTo>
                <a:lnTo>
                  <a:pt x="147" y="6"/>
                </a:lnTo>
                <a:lnTo>
                  <a:pt x="147" y="7"/>
                </a:lnTo>
                <a:lnTo>
                  <a:pt x="147" y="7"/>
                </a:lnTo>
                <a:lnTo>
                  <a:pt x="147" y="8"/>
                </a:lnTo>
                <a:lnTo>
                  <a:pt x="147" y="9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49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9"/>
                </a:lnTo>
                <a:lnTo>
                  <a:pt x="150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1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0"/>
                </a:lnTo>
                <a:lnTo>
                  <a:pt x="152" y="11"/>
                </a:lnTo>
                <a:lnTo>
                  <a:pt x="152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4"/>
                </a:lnTo>
                <a:lnTo>
                  <a:pt x="151" y="14"/>
                </a:lnTo>
                <a:lnTo>
                  <a:pt x="151" y="14"/>
                </a:lnTo>
                <a:lnTo>
                  <a:pt x="151" y="15"/>
                </a:lnTo>
                <a:lnTo>
                  <a:pt x="152" y="15"/>
                </a:lnTo>
                <a:lnTo>
                  <a:pt x="152" y="15"/>
                </a:lnTo>
                <a:lnTo>
                  <a:pt x="153" y="16"/>
                </a:lnTo>
                <a:lnTo>
                  <a:pt x="154" y="17"/>
                </a:lnTo>
                <a:lnTo>
                  <a:pt x="154" y="17"/>
                </a:lnTo>
                <a:lnTo>
                  <a:pt x="155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6" y="17"/>
                </a:lnTo>
                <a:lnTo>
                  <a:pt x="157" y="17"/>
                </a:lnTo>
                <a:lnTo>
                  <a:pt x="157" y="18"/>
                </a:lnTo>
                <a:lnTo>
                  <a:pt x="157" y="18"/>
                </a:lnTo>
                <a:lnTo>
                  <a:pt x="158" y="18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20"/>
                </a:lnTo>
                <a:lnTo>
                  <a:pt x="163" y="20"/>
                </a:lnTo>
                <a:lnTo>
                  <a:pt x="163" y="21"/>
                </a:lnTo>
                <a:lnTo>
                  <a:pt x="163" y="22"/>
                </a:lnTo>
                <a:lnTo>
                  <a:pt x="163" y="22"/>
                </a:lnTo>
                <a:lnTo>
                  <a:pt x="163" y="22"/>
                </a:lnTo>
                <a:lnTo>
                  <a:pt x="164" y="23"/>
                </a:lnTo>
                <a:lnTo>
                  <a:pt x="165" y="24"/>
                </a:lnTo>
                <a:lnTo>
                  <a:pt x="165" y="24"/>
                </a:lnTo>
                <a:lnTo>
                  <a:pt x="166" y="24"/>
                </a:lnTo>
                <a:lnTo>
                  <a:pt x="166" y="24"/>
                </a:lnTo>
                <a:lnTo>
                  <a:pt x="166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7" y="24"/>
                </a:lnTo>
                <a:lnTo>
                  <a:pt x="168" y="24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5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8" y="26"/>
                </a:lnTo>
                <a:lnTo>
                  <a:pt x="169" y="26"/>
                </a:lnTo>
                <a:lnTo>
                  <a:pt x="169" y="26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6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7"/>
                </a:lnTo>
                <a:lnTo>
                  <a:pt x="172" y="28"/>
                </a:lnTo>
                <a:lnTo>
                  <a:pt x="172" y="28"/>
                </a:lnTo>
                <a:lnTo>
                  <a:pt x="172" y="28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2" y="29"/>
                </a:lnTo>
                <a:lnTo>
                  <a:pt x="171" y="30"/>
                </a:lnTo>
                <a:lnTo>
                  <a:pt x="171" y="30"/>
                </a:lnTo>
                <a:lnTo>
                  <a:pt x="171" y="30"/>
                </a:lnTo>
                <a:lnTo>
                  <a:pt x="170" y="30"/>
                </a:lnTo>
                <a:lnTo>
                  <a:pt x="170" y="30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1"/>
                </a:lnTo>
                <a:lnTo>
                  <a:pt x="169" y="32"/>
                </a:lnTo>
                <a:lnTo>
                  <a:pt x="170" y="32"/>
                </a:lnTo>
                <a:lnTo>
                  <a:pt x="170" y="32"/>
                </a:lnTo>
                <a:lnTo>
                  <a:pt x="170" y="32"/>
                </a:lnTo>
                <a:lnTo>
                  <a:pt x="171" y="32"/>
                </a:lnTo>
                <a:lnTo>
                  <a:pt x="171" y="32"/>
                </a:lnTo>
                <a:lnTo>
                  <a:pt x="172" y="33"/>
                </a:lnTo>
                <a:lnTo>
                  <a:pt x="171" y="33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4"/>
                </a:lnTo>
                <a:lnTo>
                  <a:pt x="171" y="35"/>
                </a:lnTo>
                <a:lnTo>
                  <a:pt x="172" y="36"/>
                </a:lnTo>
                <a:lnTo>
                  <a:pt x="171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2" y="36"/>
                </a:lnTo>
                <a:lnTo>
                  <a:pt x="173" y="36"/>
                </a:lnTo>
                <a:lnTo>
                  <a:pt x="173" y="36"/>
                </a:lnTo>
                <a:lnTo>
                  <a:pt x="173" y="36"/>
                </a:lnTo>
                <a:lnTo>
                  <a:pt x="174" y="36"/>
                </a:lnTo>
                <a:lnTo>
                  <a:pt x="174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6"/>
                </a:lnTo>
                <a:lnTo>
                  <a:pt x="175" y="35"/>
                </a:lnTo>
                <a:lnTo>
                  <a:pt x="175" y="35"/>
                </a:lnTo>
                <a:lnTo>
                  <a:pt x="176" y="35"/>
                </a:lnTo>
                <a:lnTo>
                  <a:pt x="176" y="35"/>
                </a:lnTo>
                <a:lnTo>
                  <a:pt x="176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5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7" y="34"/>
                </a:lnTo>
                <a:lnTo>
                  <a:pt x="178" y="34"/>
                </a:lnTo>
                <a:lnTo>
                  <a:pt x="178" y="34"/>
                </a:lnTo>
                <a:lnTo>
                  <a:pt x="178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4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79" y="35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0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2" y="35"/>
                </a:lnTo>
                <a:lnTo>
                  <a:pt x="182" y="35"/>
                </a:lnTo>
                <a:lnTo>
                  <a:pt x="182" y="35"/>
                </a:lnTo>
                <a:lnTo>
                  <a:pt x="183" y="35"/>
                </a:lnTo>
                <a:lnTo>
                  <a:pt x="183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4" y="36"/>
                </a:lnTo>
                <a:lnTo>
                  <a:pt x="185" y="36"/>
                </a:lnTo>
                <a:lnTo>
                  <a:pt x="185" y="36"/>
                </a:lnTo>
                <a:lnTo>
                  <a:pt x="184" y="37"/>
                </a:lnTo>
                <a:lnTo>
                  <a:pt x="184" y="37"/>
                </a:lnTo>
                <a:lnTo>
                  <a:pt x="183" y="37"/>
                </a:lnTo>
                <a:lnTo>
                  <a:pt x="182" y="37"/>
                </a:lnTo>
                <a:lnTo>
                  <a:pt x="181" y="37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0"/>
                </a:lnTo>
                <a:lnTo>
                  <a:pt x="181" y="41"/>
                </a:lnTo>
                <a:lnTo>
                  <a:pt x="182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1"/>
                </a:lnTo>
                <a:lnTo>
                  <a:pt x="181" y="42"/>
                </a:lnTo>
                <a:lnTo>
                  <a:pt x="181" y="42"/>
                </a:lnTo>
                <a:lnTo>
                  <a:pt x="181" y="42"/>
                </a:lnTo>
                <a:lnTo>
                  <a:pt x="181" y="43"/>
                </a:lnTo>
                <a:lnTo>
                  <a:pt x="181" y="43"/>
                </a:lnTo>
                <a:lnTo>
                  <a:pt x="181" y="43"/>
                </a:lnTo>
                <a:lnTo>
                  <a:pt x="180" y="44"/>
                </a:lnTo>
                <a:lnTo>
                  <a:pt x="180" y="44"/>
                </a:lnTo>
                <a:lnTo>
                  <a:pt x="180" y="44"/>
                </a:lnTo>
                <a:lnTo>
                  <a:pt x="180" y="45"/>
                </a:lnTo>
                <a:lnTo>
                  <a:pt x="180" y="45"/>
                </a:lnTo>
                <a:lnTo>
                  <a:pt x="181" y="46"/>
                </a:lnTo>
                <a:lnTo>
                  <a:pt x="181" y="46"/>
                </a:lnTo>
                <a:lnTo>
                  <a:pt x="181" y="47"/>
                </a:lnTo>
                <a:lnTo>
                  <a:pt x="181" y="47"/>
                </a:lnTo>
                <a:lnTo>
                  <a:pt x="181" y="47"/>
                </a:lnTo>
                <a:lnTo>
                  <a:pt x="181" y="48"/>
                </a:lnTo>
                <a:lnTo>
                  <a:pt x="181" y="48"/>
                </a:lnTo>
                <a:lnTo>
                  <a:pt x="181" y="49"/>
                </a:lnTo>
                <a:lnTo>
                  <a:pt x="181" y="49"/>
                </a:lnTo>
                <a:lnTo>
                  <a:pt x="181" y="49"/>
                </a:lnTo>
                <a:lnTo>
                  <a:pt x="181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0" y="50"/>
                </a:lnTo>
                <a:lnTo>
                  <a:pt x="181" y="51"/>
                </a:lnTo>
                <a:lnTo>
                  <a:pt x="181" y="51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2"/>
                </a:lnTo>
                <a:lnTo>
                  <a:pt x="183" y="53"/>
                </a:lnTo>
                <a:lnTo>
                  <a:pt x="183" y="53"/>
                </a:lnTo>
                <a:lnTo>
                  <a:pt x="183" y="53"/>
                </a:lnTo>
                <a:lnTo>
                  <a:pt x="184" y="53"/>
                </a:lnTo>
                <a:lnTo>
                  <a:pt x="184" y="53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5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4"/>
                </a:lnTo>
                <a:lnTo>
                  <a:pt x="186" y="55"/>
                </a:lnTo>
                <a:lnTo>
                  <a:pt x="186" y="55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6"/>
                </a:lnTo>
                <a:lnTo>
                  <a:pt x="186" y="57"/>
                </a:lnTo>
                <a:lnTo>
                  <a:pt x="186" y="57"/>
                </a:lnTo>
                <a:lnTo>
                  <a:pt x="186" y="58"/>
                </a:lnTo>
                <a:lnTo>
                  <a:pt x="186" y="58"/>
                </a:lnTo>
                <a:lnTo>
                  <a:pt x="187" y="59"/>
                </a:lnTo>
                <a:lnTo>
                  <a:pt x="187" y="59"/>
                </a:lnTo>
                <a:lnTo>
                  <a:pt x="188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1"/>
                </a:lnTo>
                <a:lnTo>
                  <a:pt x="189" y="61"/>
                </a:lnTo>
                <a:lnTo>
                  <a:pt x="189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0" y="61"/>
                </a:lnTo>
                <a:lnTo>
                  <a:pt x="190" y="62"/>
                </a:lnTo>
                <a:lnTo>
                  <a:pt x="190" y="62"/>
                </a:lnTo>
                <a:lnTo>
                  <a:pt x="190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3"/>
                </a:lnTo>
                <a:lnTo>
                  <a:pt x="189" y="64"/>
                </a:lnTo>
                <a:lnTo>
                  <a:pt x="189" y="64"/>
                </a:lnTo>
                <a:lnTo>
                  <a:pt x="189" y="64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5"/>
                </a:lnTo>
                <a:lnTo>
                  <a:pt x="189" y="66"/>
                </a:lnTo>
                <a:lnTo>
                  <a:pt x="189" y="67"/>
                </a:lnTo>
                <a:lnTo>
                  <a:pt x="190" y="68"/>
                </a:lnTo>
                <a:lnTo>
                  <a:pt x="191" y="69"/>
                </a:lnTo>
                <a:lnTo>
                  <a:pt x="191" y="69"/>
                </a:lnTo>
                <a:lnTo>
                  <a:pt x="192" y="70"/>
                </a:lnTo>
                <a:lnTo>
                  <a:pt x="193" y="70"/>
                </a:lnTo>
                <a:lnTo>
                  <a:pt x="193" y="70"/>
                </a:lnTo>
                <a:lnTo>
                  <a:pt x="193" y="70"/>
                </a:lnTo>
                <a:lnTo>
                  <a:pt x="194" y="70"/>
                </a:lnTo>
                <a:lnTo>
                  <a:pt x="195" y="70"/>
                </a:lnTo>
                <a:lnTo>
                  <a:pt x="195" y="70"/>
                </a:lnTo>
                <a:lnTo>
                  <a:pt x="195" y="71"/>
                </a:lnTo>
                <a:lnTo>
                  <a:pt x="195" y="71"/>
                </a:lnTo>
                <a:lnTo>
                  <a:pt x="195" y="71"/>
                </a:lnTo>
                <a:lnTo>
                  <a:pt x="195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6" y="73"/>
                </a:lnTo>
                <a:lnTo>
                  <a:pt x="197" y="74"/>
                </a:lnTo>
                <a:lnTo>
                  <a:pt x="198" y="74"/>
                </a:lnTo>
                <a:lnTo>
                  <a:pt x="199" y="74"/>
                </a:lnTo>
                <a:lnTo>
                  <a:pt x="199" y="74"/>
                </a:lnTo>
                <a:lnTo>
                  <a:pt x="200" y="73"/>
                </a:lnTo>
                <a:lnTo>
                  <a:pt x="200" y="73"/>
                </a:lnTo>
                <a:lnTo>
                  <a:pt x="201" y="73"/>
                </a:lnTo>
                <a:lnTo>
                  <a:pt x="202" y="74"/>
                </a:lnTo>
                <a:lnTo>
                  <a:pt x="202" y="74"/>
                </a:lnTo>
                <a:lnTo>
                  <a:pt x="203" y="73"/>
                </a:lnTo>
                <a:lnTo>
                  <a:pt x="203" y="74"/>
                </a:lnTo>
                <a:lnTo>
                  <a:pt x="204" y="75"/>
                </a:lnTo>
                <a:lnTo>
                  <a:pt x="204" y="75"/>
                </a:lnTo>
                <a:lnTo>
                  <a:pt x="205" y="76"/>
                </a:lnTo>
                <a:lnTo>
                  <a:pt x="206" y="76"/>
                </a:lnTo>
                <a:lnTo>
                  <a:pt x="206" y="77"/>
                </a:lnTo>
                <a:lnTo>
                  <a:pt x="206" y="77"/>
                </a:lnTo>
                <a:lnTo>
                  <a:pt x="206" y="77"/>
                </a:lnTo>
                <a:lnTo>
                  <a:pt x="206" y="78"/>
                </a:lnTo>
                <a:lnTo>
                  <a:pt x="206" y="79"/>
                </a:lnTo>
                <a:lnTo>
                  <a:pt x="207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09" y="79"/>
                </a:lnTo>
                <a:lnTo>
                  <a:pt x="210" y="79"/>
                </a:lnTo>
                <a:lnTo>
                  <a:pt x="210" y="79"/>
                </a:lnTo>
                <a:lnTo>
                  <a:pt x="210" y="80"/>
                </a:lnTo>
                <a:lnTo>
                  <a:pt x="210" y="80"/>
                </a:lnTo>
                <a:lnTo>
                  <a:pt x="211" y="80"/>
                </a:lnTo>
                <a:lnTo>
                  <a:pt x="211" y="82"/>
                </a:lnTo>
                <a:lnTo>
                  <a:pt x="211" y="82"/>
                </a:lnTo>
                <a:lnTo>
                  <a:pt x="211" y="82"/>
                </a:lnTo>
                <a:lnTo>
                  <a:pt x="211" y="83"/>
                </a:lnTo>
                <a:lnTo>
                  <a:pt x="212" y="83"/>
                </a:lnTo>
                <a:lnTo>
                  <a:pt x="212" y="84"/>
                </a:lnTo>
                <a:lnTo>
                  <a:pt x="213" y="84"/>
                </a:lnTo>
                <a:lnTo>
                  <a:pt x="213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4" y="84"/>
                </a:lnTo>
                <a:lnTo>
                  <a:pt x="215" y="84"/>
                </a:lnTo>
                <a:lnTo>
                  <a:pt x="215" y="85"/>
                </a:lnTo>
                <a:lnTo>
                  <a:pt x="216" y="86"/>
                </a:lnTo>
                <a:lnTo>
                  <a:pt x="216" y="86"/>
                </a:lnTo>
                <a:lnTo>
                  <a:pt x="216" y="87"/>
                </a:lnTo>
                <a:lnTo>
                  <a:pt x="217" y="88"/>
                </a:lnTo>
                <a:lnTo>
                  <a:pt x="217" y="88"/>
                </a:lnTo>
                <a:lnTo>
                  <a:pt x="217" y="88"/>
                </a:lnTo>
                <a:lnTo>
                  <a:pt x="218" y="89"/>
                </a:lnTo>
                <a:lnTo>
                  <a:pt x="217" y="89"/>
                </a:lnTo>
                <a:lnTo>
                  <a:pt x="218" y="89"/>
                </a:lnTo>
                <a:lnTo>
                  <a:pt x="218" y="89"/>
                </a:lnTo>
                <a:lnTo>
                  <a:pt x="218" y="90"/>
                </a:lnTo>
                <a:lnTo>
                  <a:pt x="218" y="90"/>
                </a:lnTo>
                <a:lnTo>
                  <a:pt x="218" y="90"/>
                </a:lnTo>
                <a:lnTo>
                  <a:pt x="219" y="91"/>
                </a:lnTo>
                <a:lnTo>
                  <a:pt x="219" y="91"/>
                </a:lnTo>
                <a:lnTo>
                  <a:pt x="220" y="92"/>
                </a:lnTo>
                <a:lnTo>
                  <a:pt x="220" y="93"/>
                </a:lnTo>
                <a:lnTo>
                  <a:pt x="221" y="94"/>
                </a:lnTo>
                <a:lnTo>
                  <a:pt x="221" y="94"/>
                </a:lnTo>
                <a:lnTo>
                  <a:pt x="221" y="94"/>
                </a:lnTo>
                <a:lnTo>
                  <a:pt x="221" y="95"/>
                </a:lnTo>
                <a:lnTo>
                  <a:pt x="221" y="95"/>
                </a:lnTo>
                <a:lnTo>
                  <a:pt x="221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3" y="95"/>
                </a:lnTo>
                <a:lnTo>
                  <a:pt x="223" y="95"/>
                </a:lnTo>
                <a:lnTo>
                  <a:pt x="224" y="95"/>
                </a:lnTo>
                <a:lnTo>
                  <a:pt x="224" y="95"/>
                </a:lnTo>
                <a:lnTo>
                  <a:pt x="225" y="95"/>
                </a:lnTo>
                <a:lnTo>
                  <a:pt x="225" y="95"/>
                </a:lnTo>
                <a:lnTo>
                  <a:pt x="225" y="95"/>
                </a:lnTo>
                <a:lnTo>
                  <a:pt x="227" y="96"/>
                </a:lnTo>
                <a:lnTo>
                  <a:pt x="228" y="95"/>
                </a:lnTo>
                <a:lnTo>
                  <a:pt x="229" y="95"/>
                </a:lnTo>
                <a:lnTo>
                  <a:pt x="230" y="95"/>
                </a:lnTo>
                <a:lnTo>
                  <a:pt x="231" y="95"/>
                </a:lnTo>
                <a:lnTo>
                  <a:pt x="231" y="94"/>
                </a:lnTo>
                <a:lnTo>
                  <a:pt x="231" y="94"/>
                </a:lnTo>
                <a:lnTo>
                  <a:pt x="231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2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3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4" y="95"/>
                </a:lnTo>
                <a:lnTo>
                  <a:pt x="235" y="95"/>
                </a:lnTo>
                <a:lnTo>
                  <a:pt x="235" y="96"/>
                </a:lnTo>
                <a:lnTo>
                  <a:pt x="234" y="97"/>
                </a:lnTo>
                <a:lnTo>
                  <a:pt x="234" y="97"/>
                </a:lnTo>
                <a:lnTo>
                  <a:pt x="234" y="98"/>
                </a:lnTo>
                <a:lnTo>
                  <a:pt x="235" y="98"/>
                </a:lnTo>
                <a:lnTo>
                  <a:pt x="236" y="98"/>
                </a:lnTo>
                <a:lnTo>
                  <a:pt x="237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6"/>
                </a:lnTo>
                <a:lnTo>
                  <a:pt x="238" y="96"/>
                </a:lnTo>
                <a:lnTo>
                  <a:pt x="239" y="96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40" y="97"/>
                </a:lnTo>
                <a:lnTo>
                  <a:pt x="240" y="98"/>
                </a:lnTo>
                <a:lnTo>
                  <a:pt x="241" y="98"/>
                </a:lnTo>
                <a:lnTo>
                  <a:pt x="242" y="98"/>
                </a:lnTo>
                <a:lnTo>
                  <a:pt x="242" y="98"/>
                </a:lnTo>
                <a:lnTo>
                  <a:pt x="243" y="98"/>
                </a:lnTo>
                <a:lnTo>
                  <a:pt x="242" y="96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6" y="97"/>
                </a:lnTo>
                <a:lnTo>
                  <a:pt x="246" y="97"/>
                </a:lnTo>
                <a:lnTo>
                  <a:pt x="247" y="97"/>
                </a:lnTo>
                <a:lnTo>
                  <a:pt x="247" y="97"/>
                </a:lnTo>
                <a:lnTo>
                  <a:pt x="248" y="97"/>
                </a:lnTo>
                <a:lnTo>
                  <a:pt x="248" y="97"/>
                </a:lnTo>
                <a:lnTo>
                  <a:pt x="248" y="98"/>
                </a:lnTo>
                <a:lnTo>
                  <a:pt x="249" y="98"/>
                </a:lnTo>
                <a:lnTo>
                  <a:pt x="250" y="98"/>
                </a:lnTo>
                <a:lnTo>
                  <a:pt x="250" y="98"/>
                </a:lnTo>
                <a:lnTo>
                  <a:pt x="251" y="98"/>
                </a:lnTo>
                <a:lnTo>
                  <a:pt x="252" y="98"/>
                </a:lnTo>
                <a:lnTo>
                  <a:pt x="253" y="98"/>
                </a:lnTo>
                <a:lnTo>
                  <a:pt x="254" y="98"/>
                </a:lnTo>
                <a:lnTo>
                  <a:pt x="255" y="97"/>
                </a:lnTo>
                <a:lnTo>
                  <a:pt x="256" y="97"/>
                </a:lnTo>
                <a:lnTo>
                  <a:pt x="257" y="97"/>
                </a:lnTo>
                <a:lnTo>
                  <a:pt x="256" y="96"/>
                </a:lnTo>
                <a:lnTo>
                  <a:pt x="256" y="95"/>
                </a:lnTo>
                <a:lnTo>
                  <a:pt x="256" y="94"/>
                </a:lnTo>
                <a:lnTo>
                  <a:pt x="255" y="93"/>
                </a:lnTo>
                <a:lnTo>
                  <a:pt x="255" y="92"/>
                </a:lnTo>
                <a:lnTo>
                  <a:pt x="255" y="91"/>
                </a:lnTo>
                <a:lnTo>
                  <a:pt x="254" y="91"/>
                </a:lnTo>
                <a:lnTo>
                  <a:pt x="254" y="91"/>
                </a:lnTo>
                <a:lnTo>
                  <a:pt x="255" y="90"/>
                </a:lnTo>
                <a:lnTo>
                  <a:pt x="254" y="89"/>
                </a:lnTo>
                <a:lnTo>
                  <a:pt x="254" y="88"/>
                </a:lnTo>
                <a:lnTo>
                  <a:pt x="254" y="86"/>
                </a:lnTo>
                <a:lnTo>
                  <a:pt x="254" y="86"/>
                </a:lnTo>
                <a:lnTo>
                  <a:pt x="256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7" y="84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59" y="85"/>
                </a:lnTo>
                <a:lnTo>
                  <a:pt x="260" y="85"/>
                </a:lnTo>
                <a:lnTo>
                  <a:pt x="261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4"/>
                </a:lnTo>
                <a:lnTo>
                  <a:pt x="262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3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4"/>
                </a:lnTo>
                <a:lnTo>
                  <a:pt x="264" y="83"/>
                </a:lnTo>
                <a:lnTo>
                  <a:pt x="264" y="83"/>
                </a:lnTo>
                <a:lnTo>
                  <a:pt x="264" y="84"/>
                </a:lnTo>
                <a:lnTo>
                  <a:pt x="264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4"/>
                </a:lnTo>
                <a:lnTo>
                  <a:pt x="265" y="85"/>
                </a:lnTo>
                <a:lnTo>
                  <a:pt x="265" y="85"/>
                </a:lnTo>
                <a:lnTo>
                  <a:pt x="266" y="85"/>
                </a:lnTo>
                <a:lnTo>
                  <a:pt x="266" y="85"/>
                </a:lnTo>
                <a:lnTo>
                  <a:pt x="266" y="85"/>
                </a:lnTo>
                <a:lnTo>
                  <a:pt x="267" y="85"/>
                </a:lnTo>
                <a:lnTo>
                  <a:pt x="267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6"/>
                </a:lnTo>
                <a:lnTo>
                  <a:pt x="270" y="86"/>
                </a:lnTo>
                <a:lnTo>
                  <a:pt x="270" y="86"/>
                </a:lnTo>
                <a:lnTo>
                  <a:pt x="270" y="86"/>
                </a:lnTo>
                <a:lnTo>
                  <a:pt x="271" y="86"/>
                </a:lnTo>
                <a:lnTo>
                  <a:pt x="271" y="86"/>
                </a:lnTo>
                <a:lnTo>
                  <a:pt x="271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2" y="86"/>
                </a:lnTo>
                <a:lnTo>
                  <a:pt x="276" y="87"/>
                </a:lnTo>
                <a:lnTo>
                  <a:pt x="276" y="87"/>
                </a:lnTo>
                <a:lnTo>
                  <a:pt x="277" y="87"/>
                </a:lnTo>
                <a:lnTo>
                  <a:pt x="278" y="86"/>
                </a:lnTo>
                <a:lnTo>
                  <a:pt x="280" y="86"/>
                </a:lnTo>
                <a:lnTo>
                  <a:pt x="280" y="86"/>
                </a:lnTo>
                <a:lnTo>
                  <a:pt x="281" y="87"/>
                </a:lnTo>
                <a:lnTo>
                  <a:pt x="282" y="87"/>
                </a:lnTo>
                <a:lnTo>
                  <a:pt x="283" y="88"/>
                </a:lnTo>
                <a:lnTo>
                  <a:pt x="284" y="88"/>
                </a:lnTo>
                <a:lnTo>
                  <a:pt x="285" y="88"/>
                </a:lnTo>
                <a:lnTo>
                  <a:pt x="285" y="89"/>
                </a:lnTo>
                <a:lnTo>
                  <a:pt x="285" y="89"/>
                </a:lnTo>
                <a:lnTo>
                  <a:pt x="285" y="89"/>
                </a:lnTo>
                <a:lnTo>
                  <a:pt x="285" y="90"/>
                </a:lnTo>
                <a:lnTo>
                  <a:pt x="285" y="91"/>
                </a:lnTo>
                <a:lnTo>
                  <a:pt x="285" y="91"/>
                </a:lnTo>
                <a:lnTo>
                  <a:pt x="285" y="92"/>
                </a:lnTo>
                <a:lnTo>
                  <a:pt x="285" y="93"/>
                </a:lnTo>
                <a:lnTo>
                  <a:pt x="286" y="93"/>
                </a:lnTo>
                <a:lnTo>
                  <a:pt x="287" y="93"/>
                </a:lnTo>
                <a:lnTo>
                  <a:pt x="287" y="92"/>
                </a:lnTo>
                <a:lnTo>
                  <a:pt x="288" y="92"/>
                </a:lnTo>
                <a:lnTo>
                  <a:pt x="289" y="92"/>
                </a:lnTo>
                <a:lnTo>
                  <a:pt x="289" y="93"/>
                </a:lnTo>
                <a:lnTo>
                  <a:pt x="289" y="94"/>
                </a:lnTo>
                <a:lnTo>
                  <a:pt x="289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0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4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4"/>
                </a:lnTo>
                <a:lnTo>
                  <a:pt x="292" y="94"/>
                </a:lnTo>
                <a:lnTo>
                  <a:pt x="292" y="94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5"/>
                </a:lnTo>
                <a:lnTo>
                  <a:pt x="292" y="96"/>
                </a:lnTo>
                <a:lnTo>
                  <a:pt x="292" y="96"/>
                </a:lnTo>
                <a:lnTo>
                  <a:pt x="292" y="96"/>
                </a:lnTo>
                <a:lnTo>
                  <a:pt x="292" y="97"/>
                </a:lnTo>
                <a:lnTo>
                  <a:pt x="292" y="97"/>
                </a:lnTo>
                <a:lnTo>
                  <a:pt x="291" y="98"/>
                </a:lnTo>
                <a:lnTo>
                  <a:pt x="291" y="98"/>
                </a:lnTo>
                <a:lnTo>
                  <a:pt x="291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8"/>
                </a:lnTo>
                <a:lnTo>
                  <a:pt x="290" y="99"/>
                </a:lnTo>
                <a:lnTo>
                  <a:pt x="289" y="99"/>
                </a:lnTo>
                <a:lnTo>
                  <a:pt x="289" y="99"/>
                </a:lnTo>
                <a:lnTo>
                  <a:pt x="289" y="100"/>
                </a:lnTo>
                <a:lnTo>
                  <a:pt x="289" y="100"/>
                </a:lnTo>
                <a:lnTo>
                  <a:pt x="289" y="100"/>
                </a:lnTo>
                <a:lnTo>
                  <a:pt x="288" y="100"/>
                </a:lnTo>
                <a:lnTo>
                  <a:pt x="288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7" y="101"/>
                </a:lnTo>
                <a:lnTo>
                  <a:pt x="286" y="101"/>
                </a:lnTo>
                <a:lnTo>
                  <a:pt x="286" y="101"/>
                </a:lnTo>
                <a:lnTo>
                  <a:pt x="285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3"/>
                </a:lnTo>
                <a:lnTo>
                  <a:pt x="285" y="105"/>
                </a:lnTo>
                <a:lnTo>
                  <a:pt x="285" y="106"/>
                </a:lnTo>
                <a:lnTo>
                  <a:pt x="285" y="109"/>
                </a:lnTo>
                <a:lnTo>
                  <a:pt x="288" y="109"/>
                </a:lnTo>
                <a:lnTo>
                  <a:pt x="289" y="109"/>
                </a:lnTo>
                <a:lnTo>
                  <a:pt x="289" y="110"/>
                </a:lnTo>
                <a:lnTo>
                  <a:pt x="289" y="110"/>
                </a:lnTo>
                <a:lnTo>
                  <a:pt x="290" y="110"/>
                </a:lnTo>
                <a:lnTo>
                  <a:pt x="291" y="111"/>
                </a:lnTo>
                <a:lnTo>
                  <a:pt x="292" y="112"/>
                </a:lnTo>
                <a:lnTo>
                  <a:pt x="292" y="112"/>
                </a:lnTo>
                <a:lnTo>
                  <a:pt x="292" y="112"/>
                </a:lnTo>
                <a:lnTo>
                  <a:pt x="292" y="114"/>
                </a:lnTo>
                <a:lnTo>
                  <a:pt x="292" y="114"/>
                </a:lnTo>
                <a:lnTo>
                  <a:pt x="291" y="115"/>
                </a:lnTo>
                <a:lnTo>
                  <a:pt x="291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90" y="116"/>
                </a:lnTo>
                <a:lnTo>
                  <a:pt x="289" y="117"/>
                </a:lnTo>
                <a:lnTo>
                  <a:pt x="287" y="119"/>
                </a:lnTo>
                <a:lnTo>
                  <a:pt x="287" y="119"/>
                </a:lnTo>
                <a:lnTo>
                  <a:pt x="287" y="120"/>
                </a:lnTo>
                <a:lnTo>
                  <a:pt x="285" y="121"/>
                </a:lnTo>
                <a:lnTo>
                  <a:pt x="285" y="121"/>
                </a:lnTo>
                <a:lnTo>
                  <a:pt x="285" y="121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2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5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3"/>
                </a:lnTo>
                <a:lnTo>
                  <a:pt x="284" y="124"/>
                </a:lnTo>
                <a:lnTo>
                  <a:pt x="284" y="124"/>
                </a:lnTo>
                <a:lnTo>
                  <a:pt x="283" y="124"/>
                </a:lnTo>
                <a:lnTo>
                  <a:pt x="283" y="124"/>
                </a:lnTo>
                <a:lnTo>
                  <a:pt x="282" y="125"/>
                </a:lnTo>
                <a:lnTo>
                  <a:pt x="282" y="125"/>
                </a:lnTo>
                <a:lnTo>
                  <a:pt x="282" y="125"/>
                </a:lnTo>
                <a:lnTo>
                  <a:pt x="281" y="125"/>
                </a:lnTo>
                <a:lnTo>
                  <a:pt x="281" y="126"/>
                </a:lnTo>
                <a:lnTo>
                  <a:pt x="281" y="126"/>
                </a:lnTo>
                <a:lnTo>
                  <a:pt x="281" y="127"/>
                </a:lnTo>
                <a:lnTo>
                  <a:pt x="280" y="128"/>
                </a:lnTo>
                <a:lnTo>
                  <a:pt x="280" y="128"/>
                </a:lnTo>
                <a:lnTo>
                  <a:pt x="280" y="128"/>
                </a:lnTo>
                <a:lnTo>
                  <a:pt x="280" y="129"/>
                </a:lnTo>
                <a:lnTo>
                  <a:pt x="279" y="130"/>
                </a:lnTo>
                <a:lnTo>
                  <a:pt x="279" y="130"/>
                </a:lnTo>
                <a:lnTo>
                  <a:pt x="278" y="132"/>
                </a:lnTo>
                <a:lnTo>
                  <a:pt x="278" y="133"/>
                </a:lnTo>
                <a:lnTo>
                  <a:pt x="278" y="134"/>
                </a:lnTo>
                <a:lnTo>
                  <a:pt x="278" y="135"/>
                </a:lnTo>
                <a:lnTo>
                  <a:pt x="278" y="136"/>
                </a:lnTo>
                <a:lnTo>
                  <a:pt x="278" y="136"/>
                </a:lnTo>
                <a:lnTo>
                  <a:pt x="278" y="136"/>
                </a:lnTo>
                <a:lnTo>
                  <a:pt x="278" y="137"/>
                </a:lnTo>
                <a:lnTo>
                  <a:pt x="277" y="137"/>
                </a:lnTo>
                <a:lnTo>
                  <a:pt x="277" y="137"/>
                </a:lnTo>
                <a:lnTo>
                  <a:pt x="277" y="138"/>
                </a:lnTo>
                <a:lnTo>
                  <a:pt x="277" y="139"/>
                </a:lnTo>
                <a:lnTo>
                  <a:pt x="276" y="139"/>
                </a:lnTo>
                <a:lnTo>
                  <a:pt x="276" y="140"/>
                </a:lnTo>
                <a:lnTo>
                  <a:pt x="276" y="141"/>
                </a:lnTo>
                <a:lnTo>
                  <a:pt x="275" y="141"/>
                </a:lnTo>
                <a:lnTo>
                  <a:pt x="274" y="141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4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3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3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4"/>
                </a:lnTo>
                <a:lnTo>
                  <a:pt x="272" y="145"/>
                </a:lnTo>
                <a:lnTo>
                  <a:pt x="272" y="145"/>
                </a:lnTo>
                <a:lnTo>
                  <a:pt x="272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5"/>
                </a:lnTo>
                <a:lnTo>
                  <a:pt x="271" y="146"/>
                </a:lnTo>
                <a:lnTo>
                  <a:pt x="271" y="146"/>
                </a:lnTo>
                <a:lnTo>
                  <a:pt x="271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70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6"/>
                </a:lnTo>
                <a:lnTo>
                  <a:pt x="269" y="145"/>
                </a:lnTo>
                <a:lnTo>
                  <a:pt x="269" y="145"/>
                </a:lnTo>
                <a:lnTo>
                  <a:pt x="269" y="145"/>
                </a:lnTo>
                <a:lnTo>
                  <a:pt x="268" y="146"/>
                </a:lnTo>
                <a:lnTo>
                  <a:pt x="268" y="146"/>
                </a:lnTo>
                <a:lnTo>
                  <a:pt x="268" y="146"/>
                </a:lnTo>
                <a:lnTo>
                  <a:pt x="268" y="145"/>
                </a:lnTo>
                <a:lnTo>
                  <a:pt x="268" y="145"/>
                </a:lnTo>
                <a:lnTo>
                  <a:pt x="268" y="145"/>
                </a:lnTo>
                <a:lnTo>
                  <a:pt x="268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7" y="146"/>
                </a:lnTo>
                <a:lnTo>
                  <a:pt x="265" y="149"/>
                </a:lnTo>
                <a:lnTo>
                  <a:pt x="264" y="153"/>
                </a:lnTo>
                <a:lnTo>
                  <a:pt x="263" y="153"/>
                </a:lnTo>
                <a:lnTo>
                  <a:pt x="263" y="153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2" y="157"/>
                </a:lnTo>
                <a:lnTo>
                  <a:pt x="261" y="157"/>
                </a:lnTo>
                <a:lnTo>
                  <a:pt x="261" y="158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59"/>
                </a:lnTo>
                <a:lnTo>
                  <a:pt x="261" y="160"/>
                </a:lnTo>
                <a:lnTo>
                  <a:pt x="261" y="160"/>
                </a:lnTo>
                <a:lnTo>
                  <a:pt x="262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1" y="161"/>
                </a:lnTo>
                <a:lnTo>
                  <a:pt x="261" y="162"/>
                </a:lnTo>
                <a:lnTo>
                  <a:pt x="261" y="162"/>
                </a:lnTo>
                <a:lnTo>
                  <a:pt x="260" y="163"/>
                </a:lnTo>
                <a:lnTo>
                  <a:pt x="260" y="163"/>
                </a:lnTo>
                <a:lnTo>
                  <a:pt x="260" y="164"/>
                </a:lnTo>
                <a:lnTo>
                  <a:pt x="259" y="166"/>
                </a:lnTo>
                <a:lnTo>
                  <a:pt x="259" y="166"/>
                </a:lnTo>
                <a:lnTo>
                  <a:pt x="259" y="166"/>
                </a:lnTo>
                <a:lnTo>
                  <a:pt x="258" y="167"/>
                </a:lnTo>
                <a:lnTo>
                  <a:pt x="258" y="167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6"/>
                </a:lnTo>
                <a:lnTo>
                  <a:pt x="258" y="165"/>
                </a:lnTo>
                <a:lnTo>
                  <a:pt x="258" y="165"/>
                </a:lnTo>
                <a:lnTo>
                  <a:pt x="258" y="165"/>
                </a:lnTo>
                <a:lnTo>
                  <a:pt x="258" y="164"/>
                </a:lnTo>
                <a:lnTo>
                  <a:pt x="257" y="163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7" y="164"/>
                </a:lnTo>
                <a:lnTo>
                  <a:pt x="256" y="164"/>
                </a:lnTo>
                <a:lnTo>
                  <a:pt x="256" y="164"/>
                </a:lnTo>
                <a:lnTo>
                  <a:pt x="255" y="164"/>
                </a:lnTo>
                <a:lnTo>
                  <a:pt x="255" y="165"/>
                </a:lnTo>
                <a:lnTo>
                  <a:pt x="255" y="165"/>
                </a:lnTo>
                <a:lnTo>
                  <a:pt x="254" y="166"/>
                </a:lnTo>
                <a:lnTo>
                  <a:pt x="254" y="166"/>
                </a:lnTo>
                <a:lnTo>
                  <a:pt x="253" y="166"/>
                </a:lnTo>
                <a:lnTo>
                  <a:pt x="253" y="166"/>
                </a:lnTo>
                <a:lnTo>
                  <a:pt x="253" y="167"/>
                </a:lnTo>
                <a:lnTo>
                  <a:pt x="253" y="167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5" y="169"/>
                </a:lnTo>
                <a:lnTo>
                  <a:pt x="255" y="169"/>
                </a:lnTo>
                <a:lnTo>
                  <a:pt x="255" y="170"/>
                </a:lnTo>
                <a:lnTo>
                  <a:pt x="255" y="170"/>
                </a:lnTo>
                <a:lnTo>
                  <a:pt x="255" y="171"/>
                </a:lnTo>
                <a:lnTo>
                  <a:pt x="255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1"/>
                </a:lnTo>
                <a:lnTo>
                  <a:pt x="256" y="172"/>
                </a:lnTo>
                <a:lnTo>
                  <a:pt x="257" y="172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3"/>
                </a:lnTo>
                <a:lnTo>
                  <a:pt x="257" y="174"/>
                </a:lnTo>
                <a:lnTo>
                  <a:pt x="257" y="174"/>
                </a:lnTo>
                <a:lnTo>
                  <a:pt x="256" y="175"/>
                </a:lnTo>
                <a:lnTo>
                  <a:pt x="256" y="175"/>
                </a:lnTo>
                <a:lnTo>
                  <a:pt x="255" y="175"/>
                </a:lnTo>
                <a:lnTo>
                  <a:pt x="255" y="176"/>
                </a:lnTo>
                <a:lnTo>
                  <a:pt x="254" y="175"/>
                </a:lnTo>
                <a:lnTo>
                  <a:pt x="254" y="175"/>
                </a:lnTo>
                <a:lnTo>
                  <a:pt x="253" y="174"/>
                </a:lnTo>
                <a:lnTo>
                  <a:pt x="253" y="174"/>
                </a:lnTo>
                <a:lnTo>
                  <a:pt x="252" y="174"/>
                </a:lnTo>
                <a:lnTo>
                  <a:pt x="251" y="173"/>
                </a:lnTo>
                <a:lnTo>
                  <a:pt x="251" y="173"/>
                </a:lnTo>
                <a:lnTo>
                  <a:pt x="250" y="173"/>
                </a:lnTo>
                <a:lnTo>
                  <a:pt x="250" y="173"/>
                </a:lnTo>
                <a:lnTo>
                  <a:pt x="250" y="173"/>
                </a:lnTo>
                <a:lnTo>
                  <a:pt x="249" y="173"/>
                </a:lnTo>
                <a:lnTo>
                  <a:pt x="248" y="173"/>
                </a:lnTo>
                <a:lnTo>
                  <a:pt x="248" y="172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6" y="170"/>
                </a:lnTo>
                <a:lnTo>
                  <a:pt x="246" y="169"/>
                </a:lnTo>
                <a:lnTo>
                  <a:pt x="246" y="169"/>
                </a:lnTo>
                <a:lnTo>
                  <a:pt x="246" y="168"/>
                </a:lnTo>
                <a:lnTo>
                  <a:pt x="245" y="168"/>
                </a:lnTo>
                <a:lnTo>
                  <a:pt x="245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5" y="165"/>
                </a:lnTo>
                <a:lnTo>
                  <a:pt x="245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2" y="164"/>
                </a:lnTo>
                <a:lnTo>
                  <a:pt x="242" y="163"/>
                </a:lnTo>
                <a:lnTo>
                  <a:pt x="242" y="162"/>
                </a:lnTo>
                <a:lnTo>
                  <a:pt x="241" y="162"/>
                </a:lnTo>
                <a:lnTo>
                  <a:pt x="241" y="162"/>
                </a:lnTo>
                <a:lnTo>
                  <a:pt x="240" y="161"/>
                </a:lnTo>
                <a:lnTo>
                  <a:pt x="240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9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8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60"/>
                </a:lnTo>
                <a:lnTo>
                  <a:pt x="237" y="159"/>
                </a:lnTo>
                <a:lnTo>
                  <a:pt x="237" y="159"/>
                </a:lnTo>
                <a:lnTo>
                  <a:pt x="237" y="158"/>
                </a:lnTo>
                <a:lnTo>
                  <a:pt x="237" y="158"/>
                </a:lnTo>
                <a:lnTo>
                  <a:pt x="236" y="158"/>
                </a:lnTo>
                <a:lnTo>
                  <a:pt x="236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4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3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2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9"/>
                </a:lnTo>
                <a:lnTo>
                  <a:pt x="231" y="159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1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8"/>
                </a:lnTo>
                <a:lnTo>
                  <a:pt x="230" y="157"/>
                </a:lnTo>
                <a:lnTo>
                  <a:pt x="230" y="157"/>
                </a:lnTo>
                <a:lnTo>
                  <a:pt x="230" y="158"/>
                </a:lnTo>
                <a:lnTo>
                  <a:pt x="230" y="158"/>
                </a:lnTo>
                <a:lnTo>
                  <a:pt x="229" y="158"/>
                </a:lnTo>
                <a:lnTo>
                  <a:pt x="229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8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7" y="158"/>
                </a:lnTo>
                <a:lnTo>
                  <a:pt x="228" y="159"/>
                </a:lnTo>
                <a:lnTo>
                  <a:pt x="228" y="158"/>
                </a:lnTo>
                <a:lnTo>
                  <a:pt x="228" y="159"/>
                </a:lnTo>
                <a:lnTo>
                  <a:pt x="228" y="159"/>
                </a:lnTo>
                <a:lnTo>
                  <a:pt x="228" y="159"/>
                </a:lnTo>
                <a:lnTo>
                  <a:pt x="228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59"/>
                </a:lnTo>
                <a:lnTo>
                  <a:pt x="227" y="159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7" y="160"/>
                </a:lnTo>
                <a:lnTo>
                  <a:pt x="227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6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5" y="160"/>
                </a:lnTo>
                <a:lnTo>
                  <a:pt x="224" y="160"/>
                </a:lnTo>
                <a:lnTo>
                  <a:pt x="224" y="161"/>
                </a:lnTo>
                <a:lnTo>
                  <a:pt x="224" y="162"/>
                </a:lnTo>
                <a:lnTo>
                  <a:pt x="224" y="162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3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3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2" y="164"/>
                </a:lnTo>
                <a:lnTo>
                  <a:pt x="223" y="165"/>
                </a:lnTo>
                <a:lnTo>
                  <a:pt x="223" y="165"/>
                </a:lnTo>
                <a:lnTo>
                  <a:pt x="223" y="165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6"/>
                </a:lnTo>
                <a:lnTo>
                  <a:pt x="223" y="167"/>
                </a:lnTo>
                <a:lnTo>
                  <a:pt x="224" y="167"/>
                </a:lnTo>
                <a:lnTo>
                  <a:pt x="225" y="167"/>
                </a:lnTo>
                <a:lnTo>
                  <a:pt x="225" y="167"/>
                </a:lnTo>
                <a:lnTo>
                  <a:pt x="225" y="166"/>
                </a:lnTo>
                <a:lnTo>
                  <a:pt x="225" y="166"/>
                </a:lnTo>
                <a:lnTo>
                  <a:pt x="226" y="166"/>
                </a:lnTo>
                <a:lnTo>
                  <a:pt x="226" y="167"/>
                </a:lnTo>
                <a:lnTo>
                  <a:pt x="226" y="167"/>
                </a:lnTo>
                <a:lnTo>
                  <a:pt x="226" y="168"/>
                </a:lnTo>
                <a:lnTo>
                  <a:pt x="227" y="168"/>
                </a:lnTo>
                <a:lnTo>
                  <a:pt x="227" y="169"/>
                </a:lnTo>
                <a:lnTo>
                  <a:pt x="227" y="169"/>
                </a:lnTo>
                <a:lnTo>
                  <a:pt x="227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69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0"/>
                </a:lnTo>
                <a:lnTo>
                  <a:pt x="228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7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1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2"/>
                </a:lnTo>
                <a:lnTo>
                  <a:pt x="230" y="173"/>
                </a:lnTo>
                <a:lnTo>
                  <a:pt x="230" y="173"/>
                </a:lnTo>
                <a:lnTo>
                  <a:pt x="230" y="174"/>
                </a:lnTo>
                <a:lnTo>
                  <a:pt x="230" y="174"/>
                </a:lnTo>
                <a:lnTo>
                  <a:pt x="230" y="175"/>
                </a:lnTo>
                <a:lnTo>
                  <a:pt x="230" y="176"/>
                </a:lnTo>
                <a:lnTo>
                  <a:pt x="230" y="176"/>
                </a:lnTo>
                <a:lnTo>
                  <a:pt x="230" y="176"/>
                </a:lnTo>
                <a:lnTo>
                  <a:pt x="230" y="177"/>
                </a:lnTo>
                <a:lnTo>
                  <a:pt x="230" y="177"/>
                </a:lnTo>
                <a:lnTo>
                  <a:pt x="230" y="177"/>
                </a:lnTo>
                <a:lnTo>
                  <a:pt x="230" y="178"/>
                </a:lnTo>
                <a:lnTo>
                  <a:pt x="230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8"/>
                </a:lnTo>
                <a:lnTo>
                  <a:pt x="229" y="179"/>
                </a:lnTo>
                <a:lnTo>
                  <a:pt x="230" y="179"/>
                </a:lnTo>
                <a:lnTo>
                  <a:pt x="230" y="179"/>
                </a:lnTo>
                <a:lnTo>
                  <a:pt x="230" y="180"/>
                </a:lnTo>
                <a:lnTo>
                  <a:pt x="230" y="180"/>
                </a:lnTo>
                <a:lnTo>
                  <a:pt x="230" y="180"/>
                </a:lnTo>
                <a:lnTo>
                  <a:pt x="231" y="180"/>
                </a:lnTo>
                <a:lnTo>
                  <a:pt x="231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2" y="180"/>
                </a:lnTo>
                <a:lnTo>
                  <a:pt x="233" y="180"/>
                </a:lnTo>
                <a:lnTo>
                  <a:pt x="233" y="180"/>
                </a:lnTo>
                <a:lnTo>
                  <a:pt x="234" y="180"/>
                </a:lnTo>
                <a:lnTo>
                  <a:pt x="234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6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1"/>
                </a:lnTo>
                <a:lnTo>
                  <a:pt x="238" y="182"/>
                </a:lnTo>
                <a:lnTo>
                  <a:pt x="238" y="182"/>
                </a:lnTo>
                <a:lnTo>
                  <a:pt x="238" y="182"/>
                </a:lnTo>
                <a:lnTo>
                  <a:pt x="238" y="183"/>
                </a:lnTo>
                <a:lnTo>
                  <a:pt x="238" y="183"/>
                </a:lnTo>
                <a:lnTo>
                  <a:pt x="238" y="183"/>
                </a:lnTo>
                <a:lnTo>
                  <a:pt x="239" y="184"/>
                </a:lnTo>
                <a:lnTo>
                  <a:pt x="239" y="185"/>
                </a:lnTo>
                <a:lnTo>
                  <a:pt x="239" y="187"/>
                </a:lnTo>
                <a:lnTo>
                  <a:pt x="240" y="190"/>
                </a:lnTo>
                <a:lnTo>
                  <a:pt x="240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0" y="195"/>
                </a:lnTo>
                <a:lnTo>
                  <a:pt x="240" y="195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40" y="196"/>
                </a:lnTo>
                <a:lnTo>
                  <a:pt x="239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199"/>
                </a:lnTo>
                <a:lnTo>
                  <a:pt x="239" y="199"/>
                </a:lnTo>
                <a:lnTo>
                  <a:pt x="240" y="199"/>
                </a:lnTo>
                <a:lnTo>
                  <a:pt x="240" y="200"/>
                </a:lnTo>
                <a:lnTo>
                  <a:pt x="240" y="201"/>
                </a:lnTo>
                <a:lnTo>
                  <a:pt x="240" y="201"/>
                </a:lnTo>
                <a:lnTo>
                  <a:pt x="240" y="203"/>
                </a:lnTo>
                <a:lnTo>
                  <a:pt x="240" y="203"/>
                </a:lnTo>
                <a:lnTo>
                  <a:pt x="240" y="204"/>
                </a:lnTo>
                <a:lnTo>
                  <a:pt x="240" y="205"/>
                </a:lnTo>
                <a:lnTo>
                  <a:pt x="241" y="205"/>
                </a:lnTo>
                <a:lnTo>
                  <a:pt x="241" y="208"/>
                </a:lnTo>
                <a:lnTo>
                  <a:pt x="239" y="208"/>
                </a:lnTo>
                <a:lnTo>
                  <a:pt x="239" y="209"/>
                </a:lnTo>
                <a:lnTo>
                  <a:pt x="239" y="209"/>
                </a:lnTo>
                <a:lnTo>
                  <a:pt x="240" y="209"/>
                </a:lnTo>
                <a:lnTo>
                  <a:pt x="240" y="209"/>
                </a:lnTo>
                <a:lnTo>
                  <a:pt x="240" y="210"/>
                </a:lnTo>
                <a:lnTo>
                  <a:pt x="240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10"/>
                </a:lnTo>
                <a:lnTo>
                  <a:pt x="241" y="209"/>
                </a:lnTo>
                <a:lnTo>
                  <a:pt x="241" y="209"/>
                </a:lnTo>
                <a:lnTo>
                  <a:pt x="242" y="209"/>
                </a:lnTo>
                <a:lnTo>
                  <a:pt x="242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0"/>
                </a:lnTo>
                <a:lnTo>
                  <a:pt x="243" y="211"/>
                </a:lnTo>
                <a:lnTo>
                  <a:pt x="243" y="212"/>
                </a:lnTo>
                <a:lnTo>
                  <a:pt x="243" y="212"/>
                </a:lnTo>
                <a:lnTo>
                  <a:pt x="243" y="214"/>
                </a:lnTo>
                <a:lnTo>
                  <a:pt x="244" y="215"/>
                </a:lnTo>
                <a:lnTo>
                  <a:pt x="244" y="216"/>
                </a:lnTo>
                <a:lnTo>
                  <a:pt x="244" y="216"/>
                </a:lnTo>
                <a:lnTo>
                  <a:pt x="244" y="216"/>
                </a:lnTo>
                <a:lnTo>
                  <a:pt x="244" y="217"/>
                </a:lnTo>
                <a:lnTo>
                  <a:pt x="244" y="217"/>
                </a:lnTo>
                <a:lnTo>
                  <a:pt x="244" y="217"/>
                </a:lnTo>
                <a:lnTo>
                  <a:pt x="241" y="217"/>
                </a:lnTo>
                <a:lnTo>
                  <a:pt x="241" y="219"/>
                </a:lnTo>
                <a:lnTo>
                  <a:pt x="241" y="220"/>
                </a:lnTo>
                <a:lnTo>
                  <a:pt x="242" y="221"/>
                </a:lnTo>
                <a:lnTo>
                  <a:pt x="242" y="221"/>
                </a:lnTo>
                <a:lnTo>
                  <a:pt x="242" y="221"/>
                </a:lnTo>
                <a:lnTo>
                  <a:pt x="242" y="222"/>
                </a:lnTo>
                <a:lnTo>
                  <a:pt x="242" y="222"/>
                </a:lnTo>
                <a:lnTo>
                  <a:pt x="244" y="222"/>
                </a:lnTo>
                <a:lnTo>
                  <a:pt x="244" y="223"/>
                </a:lnTo>
                <a:lnTo>
                  <a:pt x="244" y="224"/>
                </a:lnTo>
                <a:lnTo>
                  <a:pt x="243" y="224"/>
                </a:lnTo>
                <a:lnTo>
                  <a:pt x="243" y="224"/>
                </a:lnTo>
                <a:lnTo>
                  <a:pt x="242" y="225"/>
                </a:lnTo>
                <a:lnTo>
                  <a:pt x="242" y="226"/>
                </a:lnTo>
                <a:lnTo>
                  <a:pt x="242" y="227"/>
                </a:lnTo>
                <a:lnTo>
                  <a:pt x="242" y="228"/>
                </a:lnTo>
                <a:lnTo>
                  <a:pt x="242" y="228"/>
                </a:lnTo>
                <a:lnTo>
                  <a:pt x="242" y="230"/>
                </a:lnTo>
                <a:lnTo>
                  <a:pt x="242" y="230"/>
                </a:lnTo>
                <a:lnTo>
                  <a:pt x="242" y="230"/>
                </a:lnTo>
                <a:lnTo>
                  <a:pt x="242" y="231"/>
                </a:lnTo>
                <a:lnTo>
                  <a:pt x="242" y="231"/>
                </a:lnTo>
                <a:lnTo>
                  <a:pt x="242" y="232"/>
                </a:lnTo>
                <a:lnTo>
                  <a:pt x="242" y="232"/>
                </a:lnTo>
                <a:lnTo>
                  <a:pt x="242" y="233"/>
                </a:lnTo>
                <a:lnTo>
                  <a:pt x="243" y="235"/>
                </a:lnTo>
                <a:lnTo>
                  <a:pt x="243" y="237"/>
                </a:lnTo>
                <a:lnTo>
                  <a:pt x="243" y="238"/>
                </a:lnTo>
                <a:lnTo>
                  <a:pt x="243" y="239"/>
                </a:lnTo>
                <a:lnTo>
                  <a:pt x="242" y="241"/>
                </a:lnTo>
                <a:lnTo>
                  <a:pt x="242" y="242"/>
                </a:lnTo>
                <a:lnTo>
                  <a:pt x="242" y="242"/>
                </a:lnTo>
                <a:lnTo>
                  <a:pt x="242" y="244"/>
                </a:lnTo>
                <a:lnTo>
                  <a:pt x="241" y="244"/>
                </a:lnTo>
                <a:lnTo>
                  <a:pt x="241" y="244"/>
                </a:lnTo>
                <a:lnTo>
                  <a:pt x="240" y="245"/>
                </a:lnTo>
                <a:lnTo>
                  <a:pt x="239" y="246"/>
                </a:lnTo>
                <a:lnTo>
                  <a:pt x="239" y="247"/>
                </a:lnTo>
                <a:lnTo>
                  <a:pt x="239" y="247"/>
                </a:lnTo>
                <a:lnTo>
                  <a:pt x="239" y="247"/>
                </a:lnTo>
                <a:lnTo>
                  <a:pt x="239" y="248"/>
                </a:lnTo>
                <a:lnTo>
                  <a:pt x="239" y="249"/>
                </a:lnTo>
                <a:lnTo>
                  <a:pt x="239" y="250"/>
                </a:lnTo>
                <a:lnTo>
                  <a:pt x="239" y="250"/>
                </a:lnTo>
                <a:lnTo>
                  <a:pt x="237" y="250"/>
                </a:lnTo>
                <a:lnTo>
                  <a:pt x="236" y="250"/>
                </a:lnTo>
                <a:lnTo>
                  <a:pt x="236" y="250"/>
                </a:lnTo>
                <a:lnTo>
                  <a:pt x="235" y="250"/>
                </a:lnTo>
                <a:lnTo>
                  <a:pt x="235" y="251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4" y="254"/>
                </a:lnTo>
                <a:lnTo>
                  <a:pt x="234" y="254"/>
                </a:lnTo>
                <a:lnTo>
                  <a:pt x="234" y="255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6"/>
                </a:lnTo>
                <a:lnTo>
                  <a:pt x="233" y="257"/>
                </a:lnTo>
                <a:lnTo>
                  <a:pt x="233" y="257"/>
                </a:lnTo>
                <a:lnTo>
                  <a:pt x="232" y="258"/>
                </a:lnTo>
                <a:lnTo>
                  <a:pt x="232" y="258"/>
                </a:lnTo>
                <a:lnTo>
                  <a:pt x="232" y="259"/>
                </a:lnTo>
                <a:lnTo>
                  <a:pt x="232" y="259"/>
                </a:lnTo>
                <a:lnTo>
                  <a:pt x="231" y="261"/>
                </a:lnTo>
                <a:lnTo>
                  <a:pt x="231" y="262"/>
                </a:lnTo>
                <a:lnTo>
                  <a:pt x="231" y="263"/>
                </a:lnTo>
                <a:lnTo>
                  <a:pt x="231" y="263"/>
                </a:lnTo>
                <a:lnTo>
                  <a:pt x="231" y="263"/>
                </a:lnTo>
                <a:lnTo>
                  <a:pt x="231" y="264"/>
                </a:lnTo>
                <a:lnTo>
                  <a:pt x="231" y="264"/>
                </a:lnTo>
                <a:lnTo>
                  <a:pt x="231" y="265"/>
                </a:lnTo>
                <a:lnTo>
                  <a:pt x="231" y="266"/>
                </a:lnTo>
                <a:lnTo>
                  <a:pt x="232" y="268"/>
                </a:lnTo>
                <a:lnTo>
                  <a:pt x="232" y="268"/>
                </a:lnTo>
                <a:lnTo>
                  <a:pt x="233" y="271"/>
                </a:lnTo>
                <a:lnTo>
                  <a:pt x="233" y="272"/>
                </a:lnTo>
                <a:lnTo>
                  <a:pt x="234" y="273"/>
                </a:lnTo>
                <a:lnTo>
                  <a:pt x="234" y="274"/>
                </a:lnTo>
                <a:lnTo>
                  <a:pt x="234" y="274"/>
                </a:lnTo>
                <a:lnTo>
                  <a:pt x="234" y="275"/>
                </a:lnTo>
                <a:lnTo>
                  <a:pt x="235" y="277"/>
                </a:lnTo>
                <a:lnTo>
                  <a:pt x="235" y="278"/>
                </a:lnTo>
                <a:lnTo>
                  <a:pt x="236" y="279"/>
                </a:lnTo>
                <a:lnTo>
                  <a:pt x="236" y="278"/>
                </a:lnTo>
                <a:lnTo>
                  <a:pt x="237" y="278"/>
                </a:lnTo>
                <a:lnTo>
                  <a:pt x="237" y="278"/>
                </a:lnTo>
                <a:lnTo>
                  <a:pt x="238" y="279"/>
                </a:lnTo>
                <a:lnTo>
                  <a:pt x="237" y="279"/>
                </a:lnTo>
                <a:lnTo>
                  <a:pt x="237" y="280"/>
                </a:lnTo>
                <a:lnTo>
                  <a:pt x="237" y="280"/>
                </a:lnTo>
                <a:lnTo>
                  <a:pt x="238" y="280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1"/>
                </a:lnTo>
                <a:lnTo>
                  <a:pt x="239" y="282"/>
                </a:lnTo>
                <a:lnTo>
                  <a:pt x="239" y="282"/>
                </a:lnTo>
                <a:lnTo>
                  <a:pt x="239" y="282"/>
                </a:lnTo>
                <a:lnTo>
                  <a:pt x="239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8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4"/>
                </a:lnTo>
                <a:lnTo>
                  <a:pt x="236" y="284"/>
                </a:lnTo>
                <a:lnTo>
                  <a:pt x="236" y="284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6" y="285"/>
                </a:lnTo>
                <a:lnTo>
                  <a:pt x="235" y="285"/>
                </a:lnTo>
                <a:lnTo>
                  <a:pt x="235" y="285"/>
                </a:lnTo>
                <a:lnTo>
                  <a:pt x="235" y="285"/>
                </a:lnTo>
                <a:lnTo>
                  <a:pt x="234" y="285"/>
                </a:lnTo>
                <a:lnTo>
                  <a:pt x="234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3" y="286"/>
                </a:lnTo>
                <a:lnTo>
                  <a:pt x="234" y="287"/>
                </a:lnTo>
                <a:lnTo>
                  <a:pt x="234" y="288"/>
                </a:lnTo>
                <a:lnTo>
                  <a:pt x="234" y="288"/>
                </a:lnTo>
                <a:lnTo>
                  <a:pt x="233" y="288"/>
                </a:lnTo>
                <a:lnTo>
                  <a:pt x="233" y="289"/>
                </a:lnTo>
                <a:lnTo>
                  <a:pt x="233" y="289"/>
                </a:lnTo>
                <a:lnTo>
                  <a:pt x="233" y="289"/>
                </a:lnTo>
                <a:lnTo>
                  <a:pt x="232" y="289"/>
                </a:lnTo>
                <a:lnTo>
                  <a:pt x="232" y="289"/>
                </a:lnTo>
                <a:lnTo>
                  <a:pt x="232" y="288"/>
                </a:lnTo>
                <a:lnTo>
                  <a:pt x="232" y="288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8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89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1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0"/>
                </a:lnTo>
                <a:lnTo>
                  <a:pt x="232" y="291"/>
                </a:lnTo>
                <a:lnTo>
                  <a:pt x="232" y="291"/>
                </a:lnTo>
                <a:lnTo>
                  <a:pt x="232" y="291"/>
                </a:lnTo>
                <a:lnTo>
                  <a:pt x="231" y="292"/>
                </a:lnTo>
                <a:lnTo>
                  <a:pt x="231" y="292"/>
                </a:lnTo>
                <a:lnTo>
                  <a:pt x="232" y="293"/>
                </a:lnTo>
                <a:lnTo>
                  <a:pt x="231" y="293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4"/>
                </a:lnTo>
                <a:lnTo>
                  <a:pt x="231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5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6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2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7"/>
                </a:lnTo>
                <a:lnTo>
                  <a:pt x="233" y="298"/>
                </a:lnTo>
                <a:lnTo>
                  <a:pt x="233" y="298"/>
                </a:lnTo>
                <a:lnTo>
                  <a:pt x="233" y="298"/>
                </a:lnTo>
                <a:lnTo>
                  <a:pt x="233" y="299"/>
                </a:lnTo>
                <a:lnTo>
                  <a:pt x="233" y="299"/>
                </a:lnTo>
                <a:lnTo>
                  <a:pt x="232" y="299"/>
                </a:lnTo>
                <a:lnTo>
                  <a:pt x="232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3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4" y="301"/>
                </a:lnTo>
                <a:lnTo>
                  <a:pt x="234" y="301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4" y="302"/>
                </a:lnTo>
                <a:lnTo>
                  <a:pt x="235" y="302"/>
                </a:lnTo>
                <a:lnTo>
                  <a:pt x="235" y="303"/>
                </a:lnTo>
                <a:lnTo>
                  <a:pt x="236" y="303"/>
                </a:lnTo>
                <a:lnTo>
                  <a:pt x="236" y="303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4"/>
                </a:lnTo>
                <a:lnTo>
                  <a:pt x="236" y="305"/>
                </a:lnTo>
                <a:lnTo>
                  <a:pt x="237" y="305"/>
                </a:lnTo>
                <a:lnTo>
                  <a:pt x="236" y="306"/>
                </a:lnTo>
                <a:lnTo>
                  <a:pt x="236" y="306"/>
                </a:lnTo>
                <a:lnTo>
                  <a:pt x="237" y="306"/>
                </a:lnTo>
                <a:lnTo>
                  <a:pt x="237" y="306"/>
                </a:lnTo>
                <a:lnTo>
                  <a:pt x="236" y="307"/>
                </a:lnTo>
                <a:lnTo>
                  <a:pt x="236" y="307"/>
                </a:lnTo>
                <a:lnTo>
                  <a:pt x="236" y="308"/>
                </a:lnTo>
                <a:lnTo>
                  <a:pt x="236" y="308"/>
                </a:lnTo>
                <a:lnTo>
                  <a:pt x="236" y="308"/>
                </a:lnTo>
                <a:lnTo>
                  <a:pt x="237" y="308"/>
                </a:lnTo>
                <a:lnTo>
                  <a:pt x="237" y="308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09"/>
                </a:lnTo>
                <a:lnTo>
                  <a:pt x="238" y="310"/>
                </a:lnTo>
                <a:lnTo>
                  <a:pt x="238" y="310"/>
                </a:lnTo>
                <a:lnTo>
                  <a:pt x="238" y="311"/>
                </a:lnTo>
                <a:lnTo>
                  <a:pt x="237" y="313"/>
                </a:lnTo>
                <a:lnTo>
                  <a:pt x="237" y="314"/>
                </a:lnTo>
                <a:lnTo>
                  <a:pt x="236" y="314"/>
                </a:lnTo>
                <a:lnTo>
                  <a:pt x="236" y="314"/>
                </a:lnTo>
                <a:lnTo>
                  <a:pt x="237" y="314"/>
                </a:lnTo>
                <a:lnTo>
                  <a:pt x="237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5"/>
                </a:lnTo>
                <a:lnTo>
                  <a:pt x="236" y="316"/>
                </a:lnTo>
                <a:lnTo>
                  <a:pt x="236" y="316"/>
                </a:lnTo>
                <a:lnTo>
                  <a:pt x="236" y="316"/>
                </a:lnTo>
                <a:lnTo>
                  <a:pt x="236" y="317"/>
                </a:lnTo>
                <a:lnTo>
                  <a:pt x="236" y="317"/>
                </a:lnTo>
                <a:lnTo>
                  <a:pt x="236" y="317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8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6" y="319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7" y="320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1"/>
                </a:lnTo>
                <a:lnTo>
                  <a:pt x="236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5" y="322"/>
                </a:lnTo>
                <a:lnTo>
                  <a:pt x="234" y="322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4" y="321"/>
                </a:lnTo>
                <a:lnTo>
                  <a:pt x="233" y="321"/>
                </a:lnTo>
                <a:lnTo>
                  <a:pt x="233" y="321"/>
                </a:lnTo>
                <a:lnTo>
                  <a:pt x="233" y="324"/>
                </a:lnTo>
                <a:lnTo>
                  <a:pt x="233" y="326"/>
                </a:lnTo>
                <a:lnTo>
                  <a:pt x="234" y="327"/>
                </a:lnTo>
                <a:lnTo>
                  <a:pt x="234" y="328"/>
                </a:lnTo>
                <a:lnTo>
                  <a:pt x="234" y="328"/>
                </a:lnTo>
                <a:lnTo>
                  <a:pt x="233" y="329"/>
                </a:lnTo>
                <a:lnTo>
                  <a:pt x="233" y="329"/>
                </a:lnTo>
                <a:lnTo>
                  <a:pt x="233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2" y="329"/>
                </a:lnTo>
                <a:lnTo>
                  <a:pt x="231" y="329"/>
                </a:lnTo>
                <a:lnTo>
                  <a:pt x="231" y="329"/>
                </a:lnTo>
                <a:lnTo>
                  <a:pt x="231" y="329"/>
                </a:lnTo>
                <a:lnTo>
                  <a:pt x="230" y="329"/>
                </a:lnTo>
                <a:lnTo>
                  <a:pt x="230" y="329"/>
                </a:lnTo>
                <a:lnTo>
                  <a:pt x="230" y="329"/>
                </a:lnTo>
                <a:lnTo>
                  <a:pt x="227" y="329"/>
                </a:lnTo>
                <a:lnTo>
                  <a:pt x="227" y="330"/>
                </a:lnTo>
                <a:lnTo>
                  <a:pt x="227" y="330"/>
                </a:lnTo>
                <a:lnTo>
                  <a:pt x="227" y="330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7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6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1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2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3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4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4"/>
                </a:lnTo>
                <a:lnTo>
                  <a:pt x="223" y="335"/>
                </a:lnTo>
                <a:lnTo>
                  <a:pt x="223" y="335"/>
                </a:lnTo>
                <a:lnTo>
                  <a:pt x="223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5"/>
                </a:lnTo>
                <a:lnTo>
                  <a:pt x="222" y="336"/>
                </a:lnTo>
                <a:lnTo>
                  <a:pt x="222" y="336"/>
                </a:lnTo>
                <a:lnTo>
                  <a:pt x="222" y="336"/>
                </a:lnTo>
                <a:lnTo>
                  <a:pt x="222" y="337"/>
                </a:lnTo>
                <a:lnTo>
                  <a:pt x="222" y="337"/>
                </a:lnTo>
                <a:lnTo>
                  <a:pt x="221" y="338"/>
                </a:lnTo>
                <a:lnTo>
                  <a:pt x="221" y="338"/>
                </a:lnTo>
                <a:lnTo>
                  <a:pt x="221" y="339"/>
                </a:lnTo>
                <a:lnTo>
                  <a:pt x="221" y="340"/>
                </a:lnTo>
                <a:lnTo>
                  <a:pt x="221" y="340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1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1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2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3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4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6" y="343"/>
                </a:lnTo>
                <a:lnTo>
                  <a:pt x="227" y="343"/>
                </a:lnTo>
                <a:lnTo>
                  <a:pt x="227" y="343"/>
                </a:lnTo>
                <a:lnTo>
                  <a:pt x="227" y="344"/>
                </a:lnTo>
                <a:lnTo>
                  <a:pt x="228" y="344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0" y="345"/>
                </a:lnTo>
                <a:lnTo>
                  <a:pt x="231" y="345"/>
                </a:lnTo>
                <a:lnTo>
                  <a:pt x="231" y="346"/>
                </a:lnTo>
                <a:lnTo>
                  <a:pt x="231" y="346"/>
                </a:lnTo>
                <a:lnTo>
                  <a:pt x="231" y="346"/>
                </a:lnTo>
                <a:lnTo>
                  <a:pt x="231" y="347"/>
                </a:lnTo>
                <a:lnTo>
                  <a:pt x="232" y="347"/>
                </a:lnTo>
                <a:lnTo>
                  <a:pt x="232" y="348"/>
                </a:lnTo>
                <a:lnTo>
                  <a:pt x="232" y="348"/>
                </a:lnTo>
                <a:lnTo>
                  <a:pt x="232" y="349"/>
                </a:lnTo>
                <a:lnTo>
                  <a:pt x="232" y="350"/>
                </a:lnTo>
                <a:lnTo>
                  <a:pt x="232" y="350"/>
                </a:lnTo>
                <a:lnTo>
                  <a:pt x="232" y="350"/>
                </a:lnTo>
                <a:lnTo>
                  <a:pt x="233" y="352"/>
                </a:lnTo>
                <a:lnTo>
                  <a:pt x="233" y="352"/>
                </a:lnTo>
                <a:lnTo>
                  <a:pt x="234" y="353"/>
                </a:lnTo>
                <a:lnTo>
                  <a:pt x="234" y="354"/>
                </a:lnTo>
                <a:lnTo>
                  <a:pt x="235" y="354"/>
                </a:lnTo>
                <a:lnTo>
                  <a:pt x="236" y="354"/>
                </a:lnTo>
                <a:lnTo>
                  <a:pt x="236" y="355"/>
                </a:lnTo>
                <a:lnTo>
                  <a:pt x="236" y="354"/>
                </a:lnTo>
                <a:lnTo>
                  <a:pt x="237" y="354"/>
                </a:lnTo>
                <a:lnTo>
                  <a:pt x="238" y="354"/>
                </a:lnTo>
                <a:lnTo>
                  <a:pt x="239" y="354"/>
                </a:lnTo>
                <a:lnTo>
                  <a:pt x="239" y="354"/>
                </a:lnTo>
                <a:lnTo>
                  <a:pt x="239" y="354"/>
                </a:lnTo>
                <a:lnTo>
                  <a:pt x="240" y="353"/>
                </a:lnTo>
                <a:lnTo>
                  <a:pt x="240" y="353"/>
                </a:lnTo>
                <a:lnTo>
                  <a:pt x="240" y="352"/>
                </a:lnTo>
                <a:lnTo>
                  <a:pt x="240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1" y="352"/>
                </a:lnTo>
                <a:lnTo>
                  <a:pt x="242" y="352"/>
                </a:lnTo>
                <a:lnTo>
                  <a:pt x="242" y="353"/>
                </a:lnTo>
                <a:lnTo>
                  <a:pt x="242" y="353"/>
                </a:lnTo>
                <a:lnTo>
                  <a:pt x="242" y="353"/>
                </a:lnTo>
                <a:lnTo>
                  <a:pt x="243" y="353"/>
                </a:lnTo>
                <a:lnTo>
                  <a:pt x="244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6" y="352"/>
                </a:lnTo>
                <a:lnTo>
                  <a:pt x="245" y="352"/>
                </a:lnTo>
                <a:lnTo>
                  <a:pt x="245" y="352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3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5" y="354"/>
                </a:lnTo>
                <a:lnTo>
                  <a:pt x="246" y="354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3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6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4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7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5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8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6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7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7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8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8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49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59"/>
                </a:lnTo>
                <a:lnTo>
                  <a:pt x="250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0"/>
                </a:lnTo>
                <a:lnTo>
                  <a:pt x="251" y="361"/>
                </a:lnTo>
                <a:lnTo>
                  <a:pt x="251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0"/>
                </a:lnTo>
                <a:lnTo>
                  <a:pt x="250" y="361"/>
                </a:lnTo>
                <a:lnTo>
                  <a:pt x="250" y="361"/>
                </a:lnTo>
                <a:lnTo>
                  <a:pt x="250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9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0"/>
                </a:lnTo>
                <a:lnTo>
                  <a:pt x="248" y="360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8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7" y="361"/>
                </a:lnTo>
                <a:lnTo>
                  <a:pt x="246" y="361"/>
                </a:lnTo>
                <a:lnTo>
                  <a:pt x="246" y="361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2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3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6" y="364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5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3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4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3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4"/>
                </a:lnTo>
                <a:lnTo>
                  <a:pt x="242" y="365"/>
                </a:lnTo>
                <a:lnTo>
                  <a:pt x="242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5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1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6"/>
                </a:lnTo>
                <a:lnTo>
                  <a:pt x="240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1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7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0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8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1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40" y="369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9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8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7" y="368"/>
                </a:lnTo>
                <a:lnTo>
                  <a:pt x="238" y="368"/>
                </a:lnTo>
                <a:lnTo>
                  <a:pt x="238" y="369"/>
                </a:lnTo>
                <a:lnTo>
                  <a:pt x="238" y="369"/>
                </a:lnTo>
                <a:lnTo>
                  <a:pt x="237" y="369"/>
                </a:lnTo>
                <a:lnTo>
                  <a:pt x="237" y="369"/>
                </a:lnTo>
                <a:lnTo>
                  <a:pt x="236" y="369"/>
                </a:lnTo>
                <a:lnTo>
                  <a:pt x="236" y="369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0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1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6" y="372"/>
                </a:lnTo>
                <a:lnTo>
                  <a:pt x="235" y="372"/>
                </a:lnTo>
                <a:lnTo>
                  <a:pt x="235" y="372"/>
                </a:lnTo>
                <a:lnTo>
                  <a:pt x="234" y="372"/>
                </a:lnTo>
                <a:lnTo>
                  <a:pt x="234" y="371"/>
                </a:lnTo>
                <a:lnTo>
                  <a:pt x="234" y="371"/>
                </a:lnTo>
                <a:lnTo>
                  <a:pt x="234" y="371"/>
                </a:lnTo>
                <a:lnTo>
                  <a:pt x="233" y="370"/>
                </a:lnTo>
                <a:lnTo>
                  <a:pt x="233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2" y="370"/>
                </a:lnTo>
                <a:lnTo>
                  <a:pt x="231" y="370"/>
                </a:lnTo>
                <a:lnTo>
                  <a:pt x="230" y="370"/>
                </a:lnTo>
                <a:lnTo>
                  <a:pt x="230" y="370"/>
                </a:lnTo>
                <a:lnTo>
                  <a:pt x="229" y="370"/>
                </a:lnTo>
                <a:lnTo>
                  <a:pt x="229" y="371"/>
                </a:lnTo>
                <a:lnTo>
                  <a:pt x="229" y="371"/>
                </a:lnTo>
                <a:lnTo>
                  <a:pt x="229" y="372"/>
                </a:lnTo>
                <a:lnTo>
                  <a:pt x="229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7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6" y="371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5" y="370"/>
                </a:lnTo>
                <a:lnTo>
                  <a:pt x="224" y="370"/>
                </a:lnTo>
                <a:lnTo>
                  <a:pt x="224" y="370"/>
                </a:lnTo>
                <a:lnTo>
                  <a:pt x="224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3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2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1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70"/>
                </a:lnTo>
                <a:lnTo>
                  <a:pt x="220" y="369"/>
                </a:lnTo>
                <a:lnTo>
                  <a:pt x="220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9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8" y="369"/>
                </a:lnTo>
                <a:lnTo>
                  <a:pt x="217" y="369"/>
                </a:lnTo>
                <a:lnTo>
                  <a:pt x="217" y="369"/>
                </a:lnTo>
                <a:lnTo>
                  <a:pt x="217" y="368"/>
                </a:lnTo>
                <a:lnTo>
                  <a:pt x="217" y="368"/>
                </a:lnTo>
                <a:lnTo>
                  <a:pt x="217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6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5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7"/>
                </a:lnTo>
                <a:lnTo>
                  <a:pt x="214" y="367"/>
                </a:lnTo>
                <a:lnTo>
                  <a:pt x="212" y="366"/>
                </a:lnTo>
                <a:lnTo>
                  <a:pt x="211" y="366"/>
                </a:lnTo>
                <a:lnTo>
                  <a:pt x="211" y="366"/>
                </a:lnTo>
                <a:lnTo>
                  <a:pt x="210" y="366"/>
                </a:lnTo>
                <a:lnTo>
                  <a:pt x="209" y="365"/>
                </a:lnTo>
                <a:lnTo>
                  <a:pt x="206" y="364"/>
                </a:lnTo>
                <a:lnTo>
                  <a:pt x="205" y="364"/>
                </a:lnTo>
                <a:lnTo>
                  <a:pt x="205" y="364"/>
                </a:lnTo>
                <a:lnTo>
                  <a:pt x="205" y="364"/>
                </a:lnTo>
                <a:lnTo>
                  <a:pt x="204" y="364"/>
                </a:lnTo>
                <a:lnTo>
                  <a:pt x="203" y="363"/>
                </a:lnTo>
                <a:lnTo>
                  <a:pt x="201" y="362"/>
                </a:lnTo>
                <a:lnTo>
                  <a:pt x="200" y="362"/>
                </a:lnTo>
                <a:lnTo>
                  <a:pt x="197" y="361"/>
                </a:lnTo>
                <a:lnTo>
                  <a:pt x="196" y="360"/>
                </a:lnTo>
                <a:lnTo>
                  <a:pt x="196" y="360"/>
                </a:lnTo>
                <a:lnTo>
                  <a:pt x="196" y="360"/>
                </a:lnTo>
                <a:lnTo>
                  <a:pt x="195" y="360"/>
                </a:lnTo>
                <a:lnTo>
                  <a:pt x="195" y="360"/>
                </a:lnTo>
                <a:lnTo>
                  <a:pt x="195" y="359"/>
                </a:lnTo>
                <a:lnTo>
                  <a:pt x="195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4" y="359"/>
                </a:lnTo>
                <a:lnTo>
                  <a:pt x="193" y="359"/>
                </a:lnTo>
                <a:lnTo>
                  <a:pt x="193" y="359"/>
                </a:lnTo>
                <a:lnTo>
                  <a:pt x="193" y="359"/>
                </a:lnTo>
                <a:lnTo>
                  <a:pt x="192" y="358"/>
                </a:lnTo>
                <a:lnTo>
                  <a:pt x="192" y="358"/>
                </a:lnTo>
                <a:lnTo>
                  <a:pt x="191" y="358"/>
                </a:lnTo>
                <a:lnTo>
                  <a:pt x="191" y="357"/>
                </a:lnTo>
                <a:lnTo>
                  <a:pt x="191" y="357"/>
                </a:lnTo>
                <a:lnTo>
                  <a:pt x="190" y="356"/>
                </a:lnTo>
                <a:lnTo>
                  <a:pt x="190" y="356"/>
                </a:lnTo>
                <a:lnTo>
                  <a:pt x="190" y="356"/>
                </a:lnTo>
                <a:lnTo>
                  <a:pt x="190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4"/>
                </a:lnTo>
                <a:lnTo>
                  <a:pt x="189" y="354"/>
                </a:lnTo>
                <a:lnTo>
                  <a:pt x="188" y="354"/>
                </a:lnTo>
                <a:lnTo>
                  <a:pt x="187" y="353"/>
                </a:lnTo>
                <a:lnTo>
                  <a:pt x="187" y="353"/>
                </a:lnTo>
                <a:lnTo>
                  <a:pt x="187" y="352"/>
                </a:lnTo>
                <a:lnTo>
                  <a:pt x="186" y="352"/>
                </a:lnTo>
                <a:lnTo>
                  <a:pt x="186" y="352"/>
                </a:lnTo>
                <a:lnTo>
                  <a:pt x="185" y="351"/>
                </a:lnTo>
                <a:lnTo>
                  <a:pt x="185" y="351"/>
                </a:lnTo>
                <a:lnTo>
                  <a:pt x="185" y="351"/>
                </a:lnTo>
                <a:lnTo>
                  <a:pt x="184" y="351"/>
                </a:lnTo>
                <a:lnTo>
                  <a:pt x="184" y="350"/>
                </a:lnTo>
                <a:lnTo>
                  <a:pt x="184" y="350"/>
                </a:lnTo>
                <a:lnTo>
                  <a:pt x="183" y="349"/>
                </a:lnTo>
                <a:lnTo>
                  <a:pt x="183" y="349"/>
                </a:lnTo>
                <a:lnTo>
                  <a:pt x="182" y="348"/>
                </a:lnTo>
                <a:lnTo>
                  <a:pt x="182" y="348"/>
                </a:lnTo>
                <a:lnTo>
                  <a:pt x="182" y="348"/>
                </a:lnTo>
                <a:lnTo>
                  <a:pt x="181" y="347"/>
                </a:lnTo>
                <a:lnTo>
                  <a:pt x="181" y="347"/>
                </a:lnTo>
                <a:lnTo>
                  <a:pt x="181" y="347"/>
                </a:lnTo>
                <a:lnTo>
                  <a:pt x="181" y="346"/>
                </a:lnTo>
                <a:lnTo>
                  <a:pt x="180" y="345"/>
                </a:lnTo>
                <a:lnTo>
                  <a:pt x="179" y="345"/>
                </a:lnTo>
                <a:lnTo>
                  <a:pt x="178" y="344"/>
                </a:lnTo>
                <a:lnTo>
                  <a:pt x="177" y="344"/>
                </a:lnTo>
                <a:lnTo>
                  <a:pt x="177" y="343"/>
                </a:lnTo>
                <a:lnTo>
                  <a:pt x="176" y="343"/>
                </a:lnTo>
                <a:lnTo>
                  <a:pt x="176" y="343"/>
                </a:lnTo>
                <a:lnTo>
                  <a:pt x="175" y="343"/>
                </a:lnTo>
                <a:lnTo>
                  <a:pt x="173" y="342"/>
                </a:lnTo>
                <a:lnTo>
                  <a:pt x="170" y="343"/>
                </a:lnTo>
                <a:lnTo>
                  <a:pt x="168" y="344"/>
                </a:lnTo>
                <a:lnTo>
                  <a:pt x="167" y="344"/>
                </a:lnTo>
                <a:lnTo>
                  <a:pt x="167" y="344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2" y="345"/>
                </a:lnTo>
                <a:lnTo>
                  <a:pt x="162" y="345"/>
                </a:lnTo>
                <a:lnTo>
                  <a:pt x="161" y="345"/>
                </a:lnTo>
                <a:lnTo>
                  <a:pt x="158" y="344"/>
                </a:lnTo>
                <a:lnTo>
                  <a:pt x="157" y="345"/>
                </a:lnTo>
                <a:lnTo>
                  <a:pt x="156" y="345"/>
                </a:lnTo>
                <a:lnTo>
                  <a:pt x="155" y="347"/>
                </a:lnTo>
                <a:lnTo>
                  <a:pt x="155" y="348"/>
                </a:lnTo>
                <a:lnTo>
                  <a:pt x="154" y="349"/>
                </a:lnTo>
                <a:lnTo>
                  <a:pt x="154" y="349"/>
                </a:lnTo>
                <a:lnTo>
                  <a:pt x="154" y="350"/>
                </a:lnTo>
                <a:lnTo>
                  <a:pt x="153" y="350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1" y="347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6"/>
                </a:lnTo>
                <a:lnTo>
                  <a:pt x="150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5"/>
                </a:lnTo>
                <a:lnTo>
                  <a:pt x="149" y="344"/>
                </a:lnTo>
                <a:lnTo>
                  <a:pt x="149" y="344"/>
                </a:lnTo>
                <a:lnTo>
                  <a:pt x="149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4"/>
                </a:lnTo>
                <a:lnTo>
                  <a:pt x="148" y="343"/>
                </a:lnTo>
                <a:lnTo>
                  <a:pt x="148" y="343"/>
                </a:lnTo>
                <a:lnTo>
                  <a:pt x="147" y="342"/>
                </a:lnTo>
                <a:lnTo>
                  <a:pt x="147" y="343"/>
                </a:lnTo>
                <a:lnTo>
                  <a:pt x="141" y="343"/>
                </a:lnTo>
                <a:lnTo>
                  <a:pt x="141" y="342"/>
                </a:lnTo>
                <a:lnTo>
                  <a:pt x="140" y="342"/>
                </a:lnTo>
                <a:lnTo>
                  <a:pt x="140" y="342"/>
                </a:lnTo>
                <a:lnTo>
                  <a:pt x="140" y="341"/>
                </a:lnTo>
                <a:lnTo>
                  <a:pt x="140" y="341"/>
                </a:lnTo>
                <a:lnTo>
                  <a:pt x="140" y="340"/>
                </a:lnTo>
                <a:lnTo>
                  <a:pt x="140" y="340"/>
                </a:lnTo>
                <a:lnTo>
                  <a:pt x="140" y="340"/>
                </a:lnTo>
                <a:lnTo>
                  <a:pt x="140" y="339"/>
                </a:lnTo>
                <a:lnTo>
                  <a:pt x="140" y="339"/>
                </a:lnTo>
                <a:lnTo>
                  <a:pt x="140" y="339"/>
                </a:lnTo>
                <a:lnTo>
                  <a:pt x="140" y="338"/>
                </a:lnTo>
                <a:lnTo>
                  <a:pt x="140" y="338"/>
                </a:lnTo>
                <a:lnTo>
                  <a:pt x="140" y="338"/>
                </a:lnTo>
                <a:lnTo>
                  <a:pt x="140" y="339"/>
                </a:lnTo>
                <a:lnTo>
                  <a:pt x="140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9" y="338"/>
                </a:lnTo>
                <a:lnTo>
                  <a:pt x="138" y="338"/>
                </a:lnTo>
                <a:lnTo>
                  <a:pt x="138" y="338"/>
                </a:lnTo>
                <a:lnTo>
                  <a:pt x="137" y="338"/>
                </a:lnTo>
                <a:lnTo>
                  <a:pt x="137" y="338"/>
                </a:lnTo>
                <a:lnTo>
                  <a:pt x="137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8"/>
                </a:lnTo>
                <a:lnTo>
                  <a:pt x="136" y="337"/>
                </a:lnTo>
                <a:lnTo>
                  <a:pt x="135" y="337"/>
                </a:lnTo>
                <a:lnTo>
                  <a:pt x="135" y="337"/>
                </a:lnTo>
                <a:lnTo>
                  <a:pt x="133" y="337"/>
                </a:lnTo>
                <a:lnTo>
                  <a:pt x="131" y="337"/>
                </a:lnTo>
                <a:lnTo>
                  <a:pt x="131" y="337"/>
                </a:lnTo>
                <a:lnTo>
                  <a:pt x="130" y="337"/>
                </a:lnTo>
                <a:lnTo>
                  <a:pt x="129" y="336"/>
                </a:lnTo>
                <a:lnTo>
                  <a:pt x="126" y="336"/>
                </a:lnTo>
                <a:lnTo>
                  <a:pt x="126" y="336"/>
                </a:lnTo>
                <a:lnTo>
                  <a:pt x="122" y="336"/>
                </a:lnTo>
                <a:lnTo>
                  <a:pt x="122" y="336"/>
                </a:lnTo>
                <a:lnTo>
                  <a:pt x="122" y="336"/>
                </a:lnTo>
                <a:lnTo>
                  <a:pt x="120" y="336"/>
                </a:lnTo>
                <a:lnTo>
                  <a:pt x="119" y="336"/>
                </a:lnTo>
                <a:lnTo>
                  <a:pt x="119" y="336"/>
                </a:lnTo>
                <a:lnTo>
                  <a:pt x="119" y="336"/>
                </a:lnTo>
                <a:lnTo>
                  <a:pt x="118" y="336"/>
                </a:lnTo>
                <a:lnTo>
                  <a:pt x="117" y="336"/>
                </a:lnTo>
                <a:lnTo>
                  <a:pt x="115" y="336"/>
                </a:lnTo>
                <a:lnTo>
                  <a:pt x="114" y="335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6"/>
                </a:lnTo>
                <a:lnTo>
                  <a:pt x="114" y="337"/>
                </a:lnTo>
                <a:lnTo>
                  <a:pt x="114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37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3" y="341"/>
                </a:lnTo>
                <a:lnTo>
                  <a:pt x="112" y="341"/>
                </a:lnTo>
                <a:lnTo>
                  <a:pt x="111" y="341"/>
                </a:lnTo>
                <a:lnTo>
                  <a:pt x="110" y="341"/>
                </a:lnTo>
                <a:lnTo>
                  <a:pt x="110" y="341"/>
                </a:lnTo>
                <a:lnTo>
                  <a:pt x="109" y="342"/>
                </a:lnTo>
                <a:lnTo>
                  <a:pt x="108" y="343"/>
                </a:lnTo>
                <a:lnTo>
                  <a:pt x="108" y="343"/>
                </a:lnTo>
                <a:lnTo>
                  <a:pt x="107" y="343"/>
                </a:lnTo>
                <a:lnTo>
                  <a:pt x="106" y="342"/>
                </a:lnTo>
                <a:lnTo>
                  <a:pt x="106" y="342"/>
                </a:lnTo>
                <a:lnTo>
                  <a:pt x="106" y="342"/>
                </a:lnTo>
                <a:lnTo>
                  <a:pt x="105" y="342"/>
                </a:lnTo>
                <a:lnTo>
                  <a:pt x="104" y="341"/>
                </a:lnTo>
                <a:lnTo>
                  <a:pt x="103" y="341"/>
                </a:lnTo>
                <a:lnTo>
                  <a:pt x="103" y="341"/>
                </a:lnTo>
                <a:lnTo>
                  <a:pt x="102" y="341"/>
                </a:lnTo>
                <a:lnTo>
                  <a:pt x="102" y="340"/>
                </a:lnTo>
                <a:lnTo>
                  <a:pt x="102" y="340"/>
                </a:lnTo>
                <a:lnTo>
                  <a:pt x="102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40"/>
                </a:lnTo>
                <a:lnTo>
                  <a:pt x="101" y="339"/>
                </a:lnTo>
                <a:lnTo>
                  <a:pt x="101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100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9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8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7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6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5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4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100" y="333"/>
                </a:lnTo>
                <a:lnTo>
                  <a:pt x="101" y="332"/>
                </a:lnTo>
                <a:lnTo>
                  <a:pt x="102" y="332"/>
                </a:lnTo>
                <a:lnTo>
                  <a:pt x="103" y="331"/>
                </a:lnTo>
                <a:lnTo>
                  <a:pt x="101" y="331"/>
                </a:lnTo>
                <a:lnTo>
                  <a:pt x="100" y="329"/>
                </a:lnTo>
                <a:lnTo>
                  <a:pt x="99" y="328"/>
                </a:lnTo>
                <a:lnTo>
                  <a:pt x="99" y="327"/>
                </a:lnTo>
                <a:lnTo>
                  <a:pt x="99" y="327"/>
                </a:lnTo>
                <a:lnTo>
                  <a:pt x="99" y="327"/>
                </a:lnTo>
                <a:lnTo>
                  <a:pt x="99" y="326"/>
                </a:lnTo>
                <a:lnTo>
                  <a:pt x="99" y="325"/>
                </a:lnTo>
                <a:lnTo>
                  <a:pt x="99" y="325"/>
                </a:lnTo>
                <a:lnTo>
                  <a:pt x="99" y="325"/>
                </a:lnTo>
                <a:lnTo>
                  <a:pt x="99" y="324"/>
                </a:lnTo>
                <a:lnTo>
                  <a:pt x="99" y="324"/>
                </a:lnTo>
                <a:lnTo>
                  <a:pt x="99" y="324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3"/>
                </a:lnTo>
                <a:lnTo>
                  <a:pt x="99" y="322"/>
                </a:lnTo>
                <a:lnTo>
                  <a:pt x="99" y="322"/>
                </a:lnTo>
                <a:lnTo>
                  <a:pt x="99" y="322"/>
                </a:lnTo>
                <a:lnTo>
                  <a:pt x="98" y="322"/>
                </a:lnTo>
                <a:lnTo>
                  <a:pt x="98" y="322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1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20"/>
                </a:lnTo>
                <a:lnTo>
                  <a:pt x="98" y="319"/>
                </a:lnTo>
                <a:lnTo>
                  <a:pt x="98" y="319"/>
                </a:lnTo>
                <a:lnTo>
                  <a:pt x="97" y="318"/>
                </a:lnTo>
                <a:lnTo>
                  <a:pt x="97" y="318"/>
                </a:lnTo>
                <a:lnTo>
                  <a:pt x="97" y="318"/>
                </a:lnTo>
                <a:lnTo>
                  <a:pt x="96" y="317"/>
                </a:lnTo>
                <a:lnTo>
                  <a:pt x="95" y="316"/>
                </a:lnTo>
                <a:lnTo>
                  <a:pt x="94" y="316"/>
                </a:lnTo>
                <a:lnTo>
                  <a:pt x="93" y="315"/>
                </a:lnTo>
                <a:lnTo>
                  <a:pt x="93" y="315"/>
                </a:lnTo>
                <a:lnTo>
                  <a:pt x="93" y="315"/>
                </a:lnTo>
                <a:lnTo>
                  <a:pt x="92" y="315"/>
                </a:lnTo>
                <a:lnTo>
                  <a:pt x="92" y="315"/>
                </a:lnTo>
                <a:lnTo>
                  <a:pt x="92" y="315"/>
                </a:lnTo>
                <a:lnTo>
                  <a:pt x="91" y="315"/>
                </a:lnTo>
                <a:lnTo>
                  <a:pt x="91" y="314"/>
                </a:lnTo>
                <a:lnTo>
                  <a:pt x="91" y="314"/>
                </a:lnTo>
                <a:lnTo>
                  <a:pt x="90" y="314"/>
                </a:lnTo>
                <a:lnTo>
                  <a:pt x="90" y="314"/>
                </a:lnTo>
                <a:lnTo>
                  <a:pt x="89" y="314"/>
                </a:lnTo>
                <a:lnTo>
                  <a:pt x="89" y="314"/>
                </a:lnTo>
                <a:lnTo>
                  <a:pt x="89" y="314"/>
                </a:lnTo>
                <a:lnTo>
                  <a:pt x="88" y="313"/>
                </a:lnTo>
                <a:lnTo>
                  <a:pt x="88" y="313"/>
                </a:lnTo>
                <a:lnTo>
                  <a:pt x="87" y="314"/>
                </a:lnTo>
                <a:lnTo>
                  <a:pt x="87" y="314"/>
                </a:lnTo>
                <a:lnTo>
                  <a:pt x="86" y="314"/>
                </a:lnTo>
                <a:lnTo>
                  <a:pt x="86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4"/>
                </a:lnTo>
                <a:lnTo>
                  <a:pt x="85" y="313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5" y="312"/>
                </a:lnTo>
                <a:lnTo>
                  <a:pt x="86" y="310"/>
                </a:lnTo>
                <a:lnTo>
                  <a:pt x="85" y="310"/>
                </a:lnTo>
                <a:lnTo>
                  <a:pt x="85" y="309"/>
                </a:lnTo>
                <a:lnTo>
                  <a:pt x="84" y="309"/>
                </a:lnTo>
                <a:lnTo>
                  <a:pt x="83" y="309"/>
                </a:lnTo>
                <a:lnTo>
                  <a:pt x="83" y="309"/>
                </a:lnTo>
                <a:lnTo>
                  <a:pt x="81" y="309"/>
                </a:lnTo>
                <a:lnTo>
                  <a:pt x="81" y="309"/>
                </a:lnTo>
                <a:lnTo>
                  <a:pt x="80" y="308"/>
                </a:lnTo>
                <a:lnTo>
                  <a:pt x="80" y="307"/>
                </a:lnTo>
                <a:lnTo>
                  <a:pt x="80" y="307"/>
                </a:lnTo>
                <a:lnTo>
                  <a:pt x="80" y="306"/>
                </a:lnTo>
                <a:lnTo>
                  <a:pt x="79" y="306"/>
                </a:lnTo>
                <a:lnTo>
                  <a:pt x="81" y="305"/>
                </a:lnTo>
                <a:lnTo>
                  <a:pt x="82" y="305"/>
                </a:lnTo>
                <a:lnTo>
                  <a:pt x="83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4"/>
                </a:lnTo>
                <a:lnTo>
                  <a:pt x="87" y="304"/>
                </a:lnTo>
                <a:lnTo>
                  <a:pt x="87" y="304"/>
                </a:lnTo>
                <a:lnTo>
                  <a:pt x="87" y="303"/>
                </a:lnTo>
                <a:lnTo>
                  <a:pt x="87" y="302"/>
                </a:lnTo>
                <a:lnTo>
                  <a:pt x="87" y="300"/>
                </a:lnTo>
                <a:lnTo>
                  <a:pt x="88" y="299"/>
                </a:lnTo>
                <a:lnTo>
                  <a:pt x="88" y="298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5"/>
                </a:lnTo>
                <a:lnTo>
                  <a:pt x="88" y="294"/>
                </a:lnTo>
                <a:lnTo>
                  <a:pt x="88" y="293"/>
                </a:lnTo>
                <a:lnTo>
                  <a:pt x="88" y="293"/>
                </a:lnTo>
                <a:lnTo>
                  <a:pt x="88" y="292"/>
                </a:lnTo>
                <a:lnTo>
                  <a:pt x="88" y="292"/>
                </a:lnTo>
                <a:lnTo>
                  <a:pt x="87" y="291"/>
                </a:lnTo>
                <a:lnTo>
                  <a:pt x="87" y="291"/>
                </a:lnTo>
                <a:lnTo>
                  <a:pt x="86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90"/>
                </a:lnTo>
                <a:lnTo>
                  <a:pt x="85" y="289"/>
                </a:lnTo>
                <a:lnTo>
                  <a:pt x="85" y="289"/>
                </a:lnTo>
                <a:lnTo>
                  <a:pt x="84" y="289"/>
                </a:lnTo>
                <a:lnTo>
                  <a:pt x="84" y="289"/>
                </a:lnTo>
                <a:lnTo>
                  <a:pt x="83" y="289"/>
                </a:lnTo>
                <a:lnTo>
                  <a:pt x="83" y="288"/>
                </a:lnTo>
                <a:lnTo>
                  <a:pt x="83" y="288"/>
                </a:lnTo>
                <a:lnTo>
                  <a:pt x="82" y="287"/>
                </a:lnTo>
                <a:lnTo>
                  <a:pt x="82" y="286"/>
                </a:lnTo>
                <a:lnTo>
                  <a:pt x="82" y="286"/>
                </a:lnTo>
                <a:lnTo>
                  <a:pt x="82" y="286"/>
                </a:lnTo>
                <a:lnTo>
                  <a:pt x="82" y="284"/>
                </a:lnTo>
                <a:lnTo>
                  <a:pt x="81" y="282"/>
                </a:lnTo>
                <a:lnTo>
                  <a:pt x="81" y="280"/>
                </a:lnTo>
                <a:lnTo>
                  <a:pt x="81" y="280"/>
                </a:lnTo>
                <a:lnTo>
                  <a:pt x="81" y="279"/>
                </a:lnTo>
                <a:lnTo>
                  <a:pt x="81" y="279"/>
                </a:lnTo>
                <a:lnTo>
                  <a:pt x="80" y="279"/>
                </a:lnTo>
                <a:lnTo>
                  <a:pt x="80" y="279"/>
                </a:lnTo>
                <a:lnTo>
                  <a:pt x="79" y="278"/>
                </a:lnTo>
                <a:lnTo>
                  <a:pt x="79" y="278"/>
                </a:lnTo>
                <a:lnTo>
                  <a:pt x="78" y="278"/>
                </a:lnTo>
                <a:lnTo>
                  <a:pt x="78" y="278"/>
                </a:lnTo>
                <a:lnTo>
                  <a:pt x="78" y="278"/>
                </a:lnTo>
                <a:lnTo>
                  <a:pt x="77" y="278"/>
                </a:lnTo>
                <a:lnTo>
                  <a:pt x="77" y="278"/>
                </a:lnTo>
                <a:lnTo>
                  <a:pt x="76" y="278"/>
                </a:lnTo>
                <a:lnTo>
                  <a:pt x="76" y="278"/>
                </a:lnTo>
                <a:lnTo>
                  <a:pt x="75" y="279"/>
                </a:lnTo>
                <a:lnTo>
                  <a:pt x="75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4" y="279"/>
                </a:lnTo>
                <a:lnTo>
                  <a:pt x="73" y="279"/>
                </a:lnTo>
                <a:lnTo>
                  <a:pt x="73" y="279"/>
                </a:lnTo>
                <a:lnTo>
                  <a:pt x="72" y="279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0" y="280"/>
                </a:lnTo>
                <a:lnTo>
                  <a:pt x="69" y="280"/>
                </a:lnTo>
                <a:lnTo>
                  <a:pt x="68" y="280"/>
                </a:lnTo>
                <a:lnTo>
                  <a:pt x="68" y="281"/>
                </a:lnTo>
                <a:lnTo>
                  <a:pt x="68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7" y="280"/>
                </a:lnTo>
                <a:lnTo>
                  <a:pt x="66" y="280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9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7"/>
                </a:lnTo>
                <a:lnTo>
                  <a:pt x="65" y="277"/>
                </a:lnTo>
                <a:lnTo>
                  <a:pt x="65" y="277"/>
                </a:lnTo>
                <a:lnTo>
                  <a:pt x="65" y="276"/>
                </a:lnTo>
                <a:lnTo>
                  <a:pt x="65" y="277"/>
                </a:lnTo>
                <a:lnTo>
                  <a:pt x="64" y="277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5"/>
                </a:lnTo>
                <a:lnTo>
                  <a:pt x="65" y="275"/>
                </a:lnTo>
                <a:lnTo>
                  <a:pt x="65" y="275"/>
                </a:lnTo>
                <a:lnTo>
                  <a:pt x="65" y="275"/>
                </a:lnTo>
                <a:lnTo>
                  <a:pt x="64" y="275"/>
                </a:lnTo>
                <a:lnTo>
                  <a:pt x="64" y="275"/>
                </a:lnTo>
                <a:lnTo>
                  <a:pt x="64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6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3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6" y="272"/>
                </a:lnTo>
                <a:lnTo>
                  <a:pt x="66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2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1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70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5" y="269"/>
                </a:lnTo>
                <a:lnTo>
                  <a:pt x="64" y="269"/>
                </a:lnTo>
                <a:lnTo>
                  <a:pt x="64" y="269"/>
                </a:lnTo>
                <a:lnTo>
                  <a:pt x="65" y="269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5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4" y="267"/>
                </a:lnTo>
                <a:lnTo>
                  <a:pt x="63" y="267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6"/>
                </a:lnTo>
                <a:lnTo>
                  <a:pt x="63" y="265"/>
                </a:lnTo>
                <a:lnTo>
                  <a:pt x="63" y="265"/>
                </a:lnTo>
                <a:lnTo>
                  <a:pt x="63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5"/>
                </a:lnTo>
                <a:lnTo>
                  <a:pt x="62" y="264"/>
                </a:lnTo>
                <a:lnTo>
                  <a:pt x="62" y="264"/>
                </a:lnTo>
                <a:lnTo>
                  <a:pt x="63" y="263"/>
                </a:lnTo>
                <a:lnTo>
                  <a:pt x="63" y="263"/>
                </a:lnTo>
                <a:lnTo>
                  <a:pt x="63" y="263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3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4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2"/>
                </a:lnTo>
                <a:lnTo>
                  <a:pt x="65" y="261"/>
                </a:lnTo>
                <a:lnTo>
                  <a:pt x="65" y="262"/>
                </a:lnTo>
                <a:lnTo>
                  <a:pt x="65" y="261"/>
                </a:lnTo>
                <a:lnTo>
                  <a:pt x="65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1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6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7" y="260"/>
                </a:lnTo>
                <a:lnTo>
                  <a:pt x="68" y="260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9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8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70" y="258"/>
                </a:lnTo>
                <a:lnTo>
                  <a:pt x="69" y="258"/>
                </a:lnTo>
                <a:lnTo>
                  <a:pt x="69" y="257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5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70" y="254"/>
                </a:lnTo>
                <a:lnTo>
                  <a:pt x="69" y="253"/>
                </a:lnTo>
                <a:lnTo>
                  <a:pt x="68" y="252"/>
                </a:lnTo>
                <a:lnTo>
                  <a:pt x="67" y="250"/>
                </a:lnTo>
                <a:lnTo>
                  <a:pt x="66" y="249"/>
                </a:lnTo>
                <a:lnTo>
                  <a:pt x="66" y="248"/>
                </a:lnTo>
                <a:lnTo>
                  <a:pt x="65" y="247"/>
                </a:lnTo>
                <a:lnTo>
                  <a:pt x="65" y="247"/>
                </a:lnTo>
                <a:lnTo>
                  <a:pt x="64" y="244"/>
                </a:lnTo>
                <a:lnTo>
                  <a:pt x="64" y="243"/>
                </a:lnTo>
                <a:lnTo>
                  <a:pt x="62" y="238"/>
                </a:lnTo>
                <a:lnTo>
                  <a:pt x="62" y="238"/>
                </a:lnTo>
                <a:lnTo>
                  <a:pt x="62" y="238"/>
                </a:lnTo>
                <a:lnTo>
                  <a:pt x="61" y="238"/>
                </a:lnTo>
                <a:lnTo>
                  <a:pt x="61" y="237"/>
                </a:lnTo>
                <a:lnTo>
                  <a:pt x="62" y="236"/>
                </a:lnTo>
                <a:lnTo>
                  <a:pt x="62" y="236"/>
                </a:lnTo>
                <a:lnTo>
                  <a:pt x="63" y="235"/>
                </a:lnTo>
                <a:lnTo>
                  <a:pt x="63" y="235"/>
                </a:lnTo>
                <a:lnTo>
                  <a:pt x="63" y="235"/>
                </a:lnTo>
                <a:lnTo>
                  <a:pt x="63" y="234"/>
                </a:lnTo>
                <a:lnTo>
                  <a:pt x="62" y="234"/>
                </a:lnTo>
                <a:lnTo>
                  <a:pt x="60" y="235"/>
                </a:lnTo>
                <a:lnTo>
                  <a:pt x="59" y="235"/>
                </a:lnTo>
                <a:lnTo>
                  <a:pt x="58" y="235"/>
                </a:lnTo>
                <a:lnTo>
                  <a:pt x="57" y="235"/>
                </a:lnTo>
                <a:lnTo>
                  <a:pt x="56" y="235"/>
                </a:lnTo>
                <a:lnTo>
                  <a:pt x="56" y="235"/>
                </a:lnTo>
                <a:lnTo>
                  <a:pt x="55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5"/>
                </a:lnTo>
                <a:lnTo>
                  <a:pt x="53" y="234"/>
                </a:lnTo>
                <a:lnTo>
                  <a:pt x="53" y="234"/>
                </a:lnTo>
                <a:lnTo>
                  <a:pt x="54" y="233"/>
                </a:lnTo>
                <a:lnTo>
                  <a:pt x="53" y="233"/>
                </a:lnTo>
                <a:lnTo>
                  <a:pt x="53" y="233"/>
                </a:lnTo>
                <a:lnTo>
                  <a:pt x="53" y="232"/>
                </a:lnTo>
                <a:lnTo>
                  <a:pt x="52" y="231"/>
                </a:lnTo>
                <a:lnTo>
                  <a:pt x="52" y="231"/>
                </a:lnTo>
                <a:lnTo>
                  <a:pt x="56" y="230"/>
                </a:lnTo>
                <a:lnTo>
                  <a:pt x="53" y="226"/>
                </a:lnTo>
                <a:lnTo>
                  <a:pt x="51" y="224"/>
                </a:lnTo>
                <a:lnTo>
                  <a:pt x="50" y="224"/>
                </a:lnTo>
                <a:lnTo>
                  <a:pt x="50" y="224"/>
                </a:lnTo>
                <a:lnTo>
                  <a:pt x="50" y="223"/>
                </a:lnTo>
                <a:lnTo>
                  <a:pt x="48" y="222"/>
                </a:lnTo>
                <a:lnTo>
                  <a:pt x="48" y="221"/>
                </a:lnTo>
                <a:lnTo>
                  <a:pt x="47" y="221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5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4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3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1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40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9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0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7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6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5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4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3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2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1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1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9"/>
                </a:lnTo>
                <a:lnTo>
                  <a:pt x="30" y="217"/>
                </a:lnTo>
                <a:lnTo>
                  <a:pt x="30" y="217"/>
                </a:lnTo>
                <a:lnTo>
                  <a:pt x="30" y="214"/>
                </a:lnTo>
                <a:lnTo>
                  <a:pt x="30" y="211"/>
                </a:lnTo>
                <a:lnTo>
                  <a:pt x="31" y="208"/>
                </a:lnTo>
                <a:lnTo>
                  <a:pt x="32" y="205"/>
                </a:lnTo>
                <a:lnTo>
                  <a:pt x="32" y="204"/>
                </a:lnTo>
                <a:lnTo>
                  <a:pt x="32" y="203"/>
                </a:lnTo>
                <a:lnTo>
                  <a:pt x="32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3"/>
                </a:lnTo>
                <a:lnTo>
                  <a:pt x="39" y="201"/>
                </a:lnTo>
                <a:lnTo>
                  <a:pt x="39" y="201"/>
                </a:lnTo>
                <a:lnTo>
                  <a:pt x="39" y="198"/>
                </a:lnTo>
                <a:lnTo>
                  <a:pt x="39" y="197"/>
                </a:lnTo>
                <a:lnTo>
                  <a:pt x="39" y="189"/>
                </a:lnTo>
                <a:lnTo>
                  <a:pt x="39" y="189"/>
                </a:lnTo>
                <a:lnTo>
                  <a:pt x="39" y="188"/>
                </a:lnTo>
                <a:lnTo>
                  <a:pt x="40" y="184"/>
                </a:lnTo>
                <a:lnTo>
                  <a:pt x="40" y="184"/>
                </a:lnTo>
                <a:lnTo>
                  <a:pt x="44" y="183"/>
                </a:lnTo>
                <a:lnTo>
                  <a:pt x="45" y="183"/>
                </a:lnTo>
                <a:lnTo>
                  <a:pt x="46" y="182"/>
                </a:lnTo>
                <a:lnTo>
                  <a:pt x="46" y="182"/>
                </a:lnTo>
                <a:lnTo>
                  <a:pt x="48" y="180"/>
                </a:lnTo>
                <a:lnTo>
                  <a:pt x="48" y="178"/>
                </a:lnTo>
                <a:lnTo>
                  <a:pt x="49" y="178"/>
                </a:lnTo>
                <a:lnTo>
                  <a:pt x="50" y="176"/>
                </a:lnTo>
                <a:lnTo>
                  <a:pt x="51" y="176"/>
                </a:lnTo>
                <a:lnTo>
                  <a:pt x="51" y="176"/>
                </a:lnTo>
                <a:lnTo>
                  <a:pt x="53" y="174"/>
                </a:lnTo>
                <a:lnTo>
                  <a:pt x="53" y="174"/>
                </a:lnTo>
                <a:lnTo>
                  <a:pt x="54" y="173"/>
                </a:lnTo>
                <a:lnTo>
                  <a:pt x="54" y="173"/>
                </a:lnTo>
                <a:lnTo>
                  <a:pt x="54" y="172"/>
                </a:lnTo>
                <a:lnTo>
                  <a:pt x="55" y="171"/>
                </a:lnTo>
                <a:lnTo>
                  <a:pt x="55" y="171"/>
                </a:lnTo>
                <a:lnTo>
                  <a:pt x="56" y="170"/>
                </a:lnTo>
                <a:lnTo>
                  <a:pt x="56" y="170"/>
                </a:lnTo>
                <a:lnTo>
                  <a:pt x="56" y="169"/>
                </a:lnTo>
                <a:lnTo>
                  <a:pt x="56" y="168"/>
                </a:lnTo>
                <a:lnTo>
                  <a:pt x="56" y="167"/>
                </a:lnTo>
                <a:lnTo>
                  <a:pt x="56" y="166"/>
                </a:lnTo>
                <a:lnTo>
                  <a:pt x="57" y="166"/>
                </a:lnTo>
                <a:lnTo>
                  <a:pt x="57" y="165"/>
                </a:lnTo>
                <a:lnTo>
                  <a:pt x="58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3"/>
                </a:lnTo>
                <a:lnTo>
                  <a:pt x="58" y="163"/>
                </a:lnTo>
                <a:lnTo>
                  <a:pt x="59" y="163"/>
                </a:lnTo>
                <a:lnTo>
                  <a:pt x="59" y="162"/>
                </a:lnTo>
                <a:lnTo>
                  <a:pt x="59" y="161"/>
                </a:lnTo>
                <a:lnTo>
                  <a:pt x="60" y="160"/>
                </a:lnTo>
                <a:lnTo>
                  <a:pt x="61" y="158"/>
                </a:lnTo>
                <a:lnTo>
                  <a:pt x="61" y="157"/>
                </a:lnTo>
                <a:lnTo>
                  <a:pt x="61" y="155"/>
                </a:lnTo>
                <a:lnTo>
                  <a:pt x="60" y="153"/>
                </a:lnTo>
                <a:lnTo>
                  <a:pt x="56" y="151"/>
                </a:lnTo>
                <a:lnTo>
                  <a:pt x="55" y="150"/>
                </a:lnTo>
                <a:lnTo>
                  <a:pt x="52" y="148"/>
                </a:lnTo>
                <a:lnTo>
                  <a:pt x="52" y="148"/>
                </a:lnTo>
                <a:lnTo>
                  <a:pt x="48" y="148"/>
                </a:lnTo>
                <a:lnTo>
                  <a:pt x="46" y="147"/>
                </a:lnTo>
                <a:lnTo>
                  <a:pt x="46" y="147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5" y="149"/>
                </a:lnTo>
                <a:lnTo>
                  <a:pt x="45" y="149"/>
                </a:lnTo>
                <a:lnTo>
                  <a:pt x="45" y="150"/>
                </a:lnTo>
                <a:lnTo>
                  <a:pt x="43" y="150"/>
                </a:lnTo>
                <a:lnTo>
                  <a:pt x="41" y="150"/>
                </a:lnTo>
                <a:lnTo>
                  <a:pt x="41" y="150"/>
                </a:lnTo>
                <a:lnTo>
                  <a:pt x="40" y="150"/>
                </a:lnTo>
                <a:lnTo>
                  <a:pt x="39" y="150"/>
                </a:lnTo>
                <a:lnTo>
                  <a:pt x="39" y="150"/>
                </a:lnTo>
                <a:lnTo>
                  <a:pt x="35" y="150"/>
                </a:lnTo>
                <a:lnTo>
                  <a:pt x="31" y="150"/>
                </a:lnTo>
                <a:lnTo>
                  <a:pt x="29" y="150"/>
                </a:lnTo>
                <a:lnTo>
                  <a:pt x="29" y="150"/>
                </a:lnTo>
                <a:lnTo>
                  <a:pt x="24" y="149"/>
                </a:lnTo>
                <a:lnTo>
                  <a:pt x="24" y="148"/>
                </a:lnTo>
                <a:lnTo>
                  <a:pt x="24" y="147"/>
                </a:lnTo>
                <a:lnTo>
                  <a:pt x="24" y="146"/>
                </a:lnTo>
                <a:lnTo>
                  <a:pt x="24" y="146"/>
                </a:lnTo>
                <a:lnTo>
                  <a:pt x="24" y="145"/>
                </a:lnTo>
                <a:lnTo>
                  <a:pt x="24" y="145"/>
                </a:lnTo>
                <a:lnTo>
                  <a:pt x="33" y="144"/>
                </a:lnTo>
                <a:lnTo>
                  <a:pt x="33" y="144"/>
                </a:lnTo>
                <a:lnTo>
                  <a:pt x="34" y="144"/>
                </a:lnTo>
                <a:lnTo>
                  <a:pt x="32" y="143"/>
                </a:lnTo>
                <a:lnTo>
                  <a:pt x="32" y="143"/>
                </a:lnTo>
                <a:lnTo>
                  <a:pt x="32" y="143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2"/>
                </a:lnTo>
                <a:lnTo>
                  <a:pt x="32" y="141"/>
                </a:lnTo>
                <a:lnTo>
                  <a:pt x="32" y="141"/>
                </a:lnTo>
                <a:lnTo>
                  <a:pt x="30" y="141"/>
                </a:lnTo>
                <a:lnTo>
                  <a:pt x="30" y="141"/>
                </a:lnTo>
                <a:lnTo>
                  <a:pt x="30" y="141"/>
                </a:lnTo>
                <a:lnTo>
                  <a:pt x="28" y="141"/>
                </a:lnTo>
                <a:lnTo>
                  <a:pt x="28" y="140"/>
                </a:lnTo>
                <a:lnTo>
                  <a:pt x="27" y="140"/>
                </a:lnTo>
                <a:lnTo>
                  <a:pt x="26" y="139"/>
                </a:lnTo>
                <a:lnTo>
                  <a:pt x="26" y="139"/>
                </a:lnTo>
                <a:lnTo>
                  <a:pt x="24" y="139"/>
                </a:lnTo>
                <a:lnTo>
                  <a:pt x="24" y="139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19" y="138"/>
                </a:lnTo>
                <a:lnTo>
                  <a:pt x="18" y="138"/>
                </a:lnTo>
                <a:lnTo>
                  <a:pt x="17" y="138"/>
                </a:lnTo>
                <a:lnTo>
                  <a:pt x="17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5" y="138"/>
                </a:lnTo>
                <a:lnTo>
                  <a:pt x="15" y="138"/>
                </a:lnTo>
                <a:lnTo>
                  <a:pt x="12" y="138"/>
                </a:lnTo>
                <a:lnTo>
                  <a:pt x="11" y="138"/>
                </a:lnTo>
                <a:lnTo>
                  <a:pt x="10" y="138"/>
                </a:lnTo>
                <a:lnTo>
                  <a:pt x="9" y="138"/>
                </a:lnTo>
                <a:lnTo>
                  <a:pt x="9" y="138"/>
                </a:lnTo>
                <a:lnTo>
                  <a:pt x="7" y="138"/>
                </a:lnTo>
                <a:lnTo>
                  <a:pt x="7" y="139"/>
                </a:lnTo>
                <a:lnTo>
                  <a:pt x="7" y="140"/>
                </a:lnTo>
                <a:lnTo>
                  <a:pt x="7" y="141"/>
                </a:lnTo>
                <a:lnTo>
                  <a:pt x="7" y="141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7" y="142"/>
                </a:lnTo>
                <a:lnTo>
                  <a:pt x="5" y="142"/>
                </a:lnTo>
                <a:lnTo>
                  <a:pt x="5" y="143"/>
                </a:lnTo>
                <a:lnTo>
                  <a:pt x="5" y="143"/>
                </a:lnTo>
                <a:lnTo>
                  <a:pt x="5" y="144"/>
                </a:lnTo>
                <a:lnTo>
                  <a:pt x="4" y="144"/>
                </a:lnTo>
                <a:lnTo>
                  <a:pt x="4" y="144"/>
                </a:lnTo>
                <a:lnTo>
                  <a:pt x="3" y="144"/>
                </a:lnTo>
                <a:lnTo>
                  <a:pt x="3" y="144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3" y="145"/>
                </a:lnTo>
                <a:lnTo>
                  <a:pt x="2" y="145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0" y="145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0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1" y="139"/>
                </a:lnTo>
                <a:lnTo>
                  <a:pt x="2" y="138"/>
                </a:lnTo>
                <a:lnTo>
                  <a:pt x="2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2"/>
                </a:lnTo>
                <a:lnTo>
                  <a:pt x="2" y="131"/>
                </a:lnTo>
                <a:lnTo>
                  <a:pt x="2" y="126"/>
                </a:lnTo>
                <a:lnTo>
                  <a:pt x="2" y="126"/>
                </a:lnTo>
                <a:lnTo>
                  <a:pt x="1" y="121"/>
                </a:lnTo>
                <a:lnTo>
                  <a:pt x="1" y="116"/>
                </a:lnTo>
                <a:lnTo>
                  <a:pt x="1" y="115"/>
                </a:lnTo>
                <a:lnTo>
                  <a:pt x="4" y="115"/>
                </a:lnTo>
                <a:lnTo>
                  <a:pt x="4" y="115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4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4" y="113"/>
                </a:lnTo>
                <a:lnTo>
                  <a:pt x="5" y="113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2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1"/>
                </a:lnTo>
                <a:lnTo>
                  <a:pt x="5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10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9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8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5" y="106"/>
                </a:lnTo>
                <a:lnTo>
                  <a:pt x="5" y="107"/>
                </a:lnTo>
                <a:lnTo>
                  <a:pt x="5" y="107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6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8" y="102"/>
                </a:lnTo>
                <a:lnTo>
                  <a:pt x="9" y="100"/>
                </a:lnTo>
                <a:lnTo>
                  <a:pt x="10" y="100"/>
                </a:lnTo>
                <a:lnTo>
                  <a:pt x="10" y="99"/>
                </a:lnTo>
                <a:lnTo>
                  <a:pt x="10" y="99"/>
                </a:lnTo>
                <a:lnTo>
                  <a:pt x="10" y="97"/>
                </a:lnTo>
                <a:lnTo>
                  <a:pt x="11" y="94"/>
                </a:lnTo>
                <a:lnTo>
                  <a:pt x="11" y="94"/>
                </a:lnTo>
                <a:lnTo>
                  <a:pt x="10" y="91"/>
                </a:lnTo>
                <a:lnTo>
                  <a:pt x="10" y="90"/>
                </a:lnTo>
                <a:lnTo>
                  <a:pt x="10" y="86"/>
                </a:lnTo>
                <a:lnTo>
                  <a:pt x="10" y="86"/>
                </a:lnTo>
                <a:lnTo>
                  <a:pt x="10" y="84"/>
                </a:lnTo>
                <a:lnTo>
                  <a:pt x="10" y="83"/>
                </a:lnTo>
                <a:lnTo>
                  <a:pt x="12" y="83"/>
                </a:lnTo>
                <a:lnTo>
                  <a:pt x="13" y="83"/>
                </a:lnTo>
                <a:lnTo>
                  <a:pt x="13" y="83"/>
                </a:lnTo>
                <a:lnTo>
                  <a:pt x="13" y="83"/>
                </a:lnTo>
                <a:lnTo>
                  <a:pt x="13" y="84"/>
                </a:lnTo>
                <a:lnTo>
                  <a:pt x="13" y="84"/>
                </a:lnTo>
                <a:lnTo>
                  <a:pt x="13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2" y="85"/>
                </a:lnTo>
                <a:lnTo>
                  <a:pt x="11" y="85"/>
                </a:lnTo>
                <a:lnTo>
                  <a:pt x="11" y="85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7"/>
                </a:lnTo>
                <a:lnTo>
                  <a:pt x="11" y="87"/>
                </a:lnTo>
                <a:lnTo>
                  <a:pt x="11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2" y="87"/>
                </a:lnTo>
                <a:lnTo>
                  <a:pt x="13" y="87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6"/>
                </a:lnTo>
                <a:lnTo>
                  <a:pt x="14" y="87"/>
                </a:lnTo>
                <a:lnTo>
                  <a:pt x="14" y="87"/>
                </a:lnTo>
                <a:lnTo>
                  <a:pt x="15" y="87"/>
                </a:lnTo>
                <a:lnTo>
                  <a:pt x="15" y="87"/>
                </a:lnTo>
                <a:lnTo>
                  <a:pt x="15" y="87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8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1"/>
                </a:lnTo>
                <a:lnTo>
                  <a:pt x="16" y="92"/>
                </a:lnTo>
                <a:lnTo>
                  <a:pt x="17" y="93"/>
                </a:lnTo>
                <a:lnTo>
                  <a:pt x="18" y="94"/>
                </a:lnTo>
                <a:lnTo>
                  <a:pt x="18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19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0" y="95"/>
                </a:lnTo>
                <a:lnTo>
                  <a:pt x="21" y="95"/>
                </a:lnTo>
                <a:lnTo>
                  <a:pt x="22" y="95"/>
                </a:lnTo>
                <a:lnTo>
                  <a:pt x="23" y="95"/>
                </a:lnTo>
                <a:lnTo>
                  <a:pt x="23" y="98"/>
                </a:lnTo>
                <a:lnTo>
                  <a:pt x="23" y="100"/>
                </a:lnTo>
                <a:lnTo>
                  <a:pt x="23" y="104"/>
                </a:lnTo>
                <a:lnTo>
                  <a:pt x="23" y="107"/>
                </a:lnTo>
                <a:lnTo>
                  <a:pt x="23" y="109"/>
                </a:lnTo>
                <a:lnTo>
                  <a:pt x="24" y="113"/>
                </a:lnTo>
                <a:lnTo>
                  <a:pt x="23" y="113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3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2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1" y="114"/>
                </a:lnTo>
                <a:lnTo>
                  <a:pt x="20" y="115"/>
                </a:lnTo>
                <a:lnTo>
                  <a:pt x="20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1" y="116"/>
                </a:lnTo>
                <a:lnTo>
                  <a:pt x="21" y="116"/>
                </a:lnTo>
                <a:lnTo>
                  <a:pt x="23" y="116"/>
                </a:lnTo>
                <a:lnTo>
                  <a:pt x="26" y="115"/>
                </a:lnTo>
                <a:lnTo>
                  <a:pt x="27" y="115"/>
                </a:lnTo>
                <a:lnTo>
                  <a:pt x="28" y="114"/>
                </a:lnTo>
                <a:lnTo>
                  <a:pt x="29" y="115"/>
                </a:lnTo>
                <a:lnTo>
                  <a:pt x="29" y="115"/>
                </a:lnTo>
                <a:lnTo>
                  <a:pt x="29" y="115"/>
                </a:lnTo>
                <a:lnTo>
                  <a:pt x="29" y="114"/>
                </a:lnTo>
                <a:lnTo>
                  <a:pt x="29" y="114"/>
                </a:lnTo>
                <a:lnTo>
                  <a:pt x="29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1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4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5"/>
                </a:lnTo>
                <a:lnTo>
                  <a:pt x="30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6"/>
                </a:lnTo>
                <a:lnTo>
                  <a:pt x="31" y="116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5"/>
                </a:lnTo>
                <a:lnTo>
                  <a:pt x="31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5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6"/>
                </a:lnTo>
                <a:lnTo>
                  <a:pt x="32" y="115"/>
                </a:lnTo>
                <a:lnTo>
                  <a:pt x="32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3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5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6"/>
                </a:lnTo>
                <a:lnTo>
                  <a:pt x="34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6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5" y="115"/>
                </a:lnTo>
                <a:lnTo>
                  <a:pt x="36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5"/>
                </a:lnTo>
                <a:lnTo>
                  <a:pt x="35" y="115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5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4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6" y="113"/>
                </a:lnTo>
                <a:lnTo>
                  <a:pt x="37" y="113"/>
                </a:lnTo>
                <a:lnTo>
                  <a:pt x="37" y="113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2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6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1"/>
                </a:lnTo>
                <a:lnTo>
                  <a:pt x="37" y="110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8" y="110"/>
                </a:lnTo>
                <a:lnTo>
                  <a:pt x="38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39" y="110"/>
                </a:lnTo>
                <a:lnTo>
                  <a:pt x="40" y="110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2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3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8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5" y="104"/>
                </a:lnTo>
                <a:lnTo>
                  <a:pt x="45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7" y="103"/>
                </a:lnTo>
                <a:lnTo>
                  <a:pt x="49" y="100"/>
                </a:lnTo>
                <a:lnTo>
                  <a:pt x="50" y="100"/>
                </a:lnTo>
                <a:lnTo>
                  <a:pt x="50" y="100"/>
                </a:lnTo>
                <a:lnTo>
                  <a:pt x="50" y="99"/>
                </a:lnTo>
                <a:lnTo>
                  <a:pt x="51" y="99"/>
                </a:lnTo>
                <a:lnTo>
                  <a:pt x="51" y="98"/>
                </a:lnTo>
                <a:lnTo>
                  <a:pt x="51" y="97"/>
                </a:lnTo>
                <a:lnTo>
                  <a:pt x="51" y="97"/>
                </a:lnTo>
                <a:lnTo>
                  <a:pt x="52" y="96"/>
                </a:lnTo>
                <a:lnTo>
                  <a:pt x="52" y="96"/>
                </a:lnTo>
                <a:lnTo>
                  <a:pt x="53" y="96"/>
                </a:lnTo>
                <a:lnTo>
                  <a:pt x="53" y="96"/>
                </a:lnTo>
                <a:lnTo>
                  <a:pt x="53" y="95"/>
                </a:lnTo>
                <a:lnTo>
                  <a:pt x="53" y="95"/>
                </a:lnTo>
                <a:lnTo>
                  <a:pt x="54" y="95"/>
                </a:lnTo>
                <a:lnTo>
                  <a:pt x="55" y="94"/>
                </a:lnTo>
                <a:lnTo>
                  <a:pt x="55" y="94"/>
                </a:lnTo>
                <a:lnTo>
                  <a:pt x="56" y="95"/>
                </a:lnTo>
                <a:lnTo>
                  <a:pt x="56" y="95"/>
                </a:lnTo>
                <a:lnTo>
                  <a:pt x="58" y="97"/>
                </a:lnTo>
                <a:lnTo>
                  <a:pt x="60" y="95"/>
                </a:lnTo>
                <a:lnTo>
                  <a:pt x="61" y="95"/>
                </a:lnTo>
                <a:lnTo>
                  <a:pt x="62" y="95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4" y="93"/>
                </a:lnTo>
                <a:lnTo>
                  <a:pt x="65" y="92"/>
                </a:lnTo>
                <a:lnTo>
                  <a:pt x="65" y="92"/>
                </a:lnTo>
                <a:lnTo>
                  <a:pt x="66" y="90"/>
                </a:lnTo>
                <a:lnTo>
                  <a:pt x="67" y="89"/>
                </a:lnTo>
                <a:lnTo>
                  <a:pt x="67" y="88"/>
                </a:lnTo>
                <a:lnTo>
                  <a:pt x="68" y="87"/>
                </a:lnTo>
                <a:lnTo>
                  <a:pt x="70" y="86"/>
                </a:lnTo>
                <a:lnTo>
                  <a:pt x="72" y="86"/>
                </a:lnTo>
                <a:lnTo>
                  <a:pt x="72" y="85"/>
                </a:lnTo>
                <a:lnTo>
                  <a:pt x="71" y="83"/>
                </a:lnTo>
                <a:lnTo>
                  <a:pt x="71" y="82"/>
                </a:lnTo>
                <a:lnTo>
                  <a:pt x="72" y="82"/>
                </a:lnTo>
                <a:lnTo>
                  <a:pt x="72" y="82"/>
                </a:lnTo>
                <a:lnTo>
                  <a:pt x="72" y="82"/>
                </a:lnTo>
                <a:lnTo>
                  <a:pt x="73" y="82"/>
                </a:lnTo>
                <a:lnTo>
                  <a:pt x="73" y="82"/>
                </a:lnTo>
                <a:lnTo>
                  <a:pt x="74" y="83"/>
                </a:lnTo>
                <a:lnTo>
                  <a:pt x="74" y="83"/>
                </a:lnTo>
                <a:lnTo>
                  <a:pt x="74" y="84"/>
                </a:lnTo>
                <a:lnTo>
                  <a:pt x="74" y="84"/>
                </a:lnTo>
                <a:lnTo>
                  <a:pt x="75" y="84"/>
                </a:lnTo>
                <a:lnTo>
                  <a:pt x="76" y="83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1"/>
                </a:lnTo>
                <a:lnTo>
                  <a:pt x="76" y="81"/>
                </a:lnTo>
                <a:lnTo>
                  <a:pt x="76" y="80"/>
                </a:lnTo>
                <a:lnTo>
                  <a:pt x="76" y="80"/>
                </a:lnTo>
                <a:lnTo>
                  <a:pt x="77" y="80"/>
                </a:lnTo>
                <a:lnTo>
                  <a:pt x="77" y="80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80" y="79"/>
                </a:lnTo>
                <a:lnTo>
                  <a:pt x="81" y="79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5"/>
                </a:lnTo>
                <a:lnTo>
                  <a:pt x="85" y="74"/>
                </a:lnTo>
                <a:lnTo>
                  <a:pt x="85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4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70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5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9"/>
                </a:lnTo>
                <a:lnTo>
                  <a:pt x="86" y="68"/>
                </a:lnTo>
                <a:lnTo>
                  <a:pt x="87" y="68"/>
                </a:lnTo>
                <a:lnTo>
                  <a:pt x="88" y="68"/>
                </a:lnTo>
                <a:lnTo>
                  <a:pt x="88" y="68"/>
                </a:lnTo>
                <a:lnTo>
                  <a:pt x="89" y="68"/>
                </a:lnTo>
                <a:lnTo>
                  <a:pt x="90" y="68"/>
                </a:lnTo>
                <a:lnTo>
                  <a:pt x="90" y="68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1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7"/>
                </a:lnTo>
                <a:lnTo>
                  <a:pt x="92" y="67"/>
                </a:lnTo>
                <a:lnTo>
                  <a:pt x="92" y="66"/>
                </a:lnTo>
                <a:lnTo>
                  <a:pt x="92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0" y="66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1" y="64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3" y="61"/>
                </a:lnTo>
                <a:lnTo>
                  <a:pt x="94" y="60"/>
                </a:lnTo>
                <a:lnTo>
                  <a:pt x="94" y="60"/>
                </a:lnTo>
                <a:lnTo>
                  <a:pt x="94" y="60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9"/>
                </a:lnTo>
                <a:lnTo>
                  <a:pt x="94" y="58"/>
                </a:lnTo>
                <a:lnTo>
                  <a:pt x="94" y="58"/>
                </a:lnTo>
                <a:lnTo>
                  <a:pt x="94" y="58"/>
                </a:lnTo>
                <a:lnTo>
                  <a:pt x="94" y="57"/>
                </a:lnTo>
                <a:lnTo>
                  <a:pt x="94" y="57"/>
                </a:lnTo>
                <a:lnTo>
                  <a:pt x="94" y="58"/>
                </a:lnTo>
                <a:lnTo>
                  <a:pt x="96" y="57"/>
                </a:lnTo>
                <a:lnTo>
                  <a:pt x="96" y="56"/>
                </a:lnTo>
                <a:lnTo>
                  <a:pt x="96" y="56"/>
                </a:lnTo>
                <a:lnTo>
                  <a:pt x="96" y="56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6" y="55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6" y="54"/>
                </a:lnTo>
                <a:lnTo>
                  <a:pt x="96" y="54"/>
                </a:lnTo>
                <a:lnTo>
                  <a:pt x="96" y="54"/>
                </a:lnTo>
                <a:lnTo>
                  <a:pt x="97" y="54"/>
                </a:lnTo>
                <a:lnTo>
                  <a:pt x="97" y="54"/>
                </a:lnTo>
                <a:lnTo>
                  <a:pt x="97" y="54"/>
                </a:lnTo>
                <a:lnTo>
                  <a:pt x="97" y="55"/>
                </a:lnTo>
                <a:lnTo>
                  <a:pt x="98" y="54"/>
                </a:lnTo>
                <a:lnTo>
                  <a:pt x="98" y="54"/>
                </a:lnTo>
                <a:lnTo>
                  <a:pt x="98" y="53"/>
                </a:lnTo>
                <a:lnTo>
                  <a:pt x="99" y="53"/>
                </a:lnTo>
                <a:lnTo>
                  <a:pt x="99" y="54"/>
                </a:lnTo>
                <a:lnTo>
                  <a:pt x="100" y="54"/>
                </a:lnTo>
                <a:lnTo>
                  <a:pt x="100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1" y="54"/>
                </a:lnTo>
                <a:lnTo>
                  <a:pt x="102" y="54"/>
                </a:lnTo>
                <a:lnTo>
                  <a:pt x="102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3" y="54"/>
                </a:lnTo>
                <a:lnTo>
                  <a:pt x="104" y="54"/>
                </a:lnTo>
                <a:lnTo>
                  <a:pt x="104" y="54"/>
                </a:lnTo>
                <a:lnTo>
                  <a:pt x="105" y="54"/>
                </a:lnTo>
                <a:lnTo>
                  <a:pt x="106" y="53"/>
                </a:lnTo>
                <a:lnTo>
                  <a:pt x="106" y="53"/>
                </a:lnTo>
                <a:lnTo>
                  <a:pt x="108" y="53"/>
                </a:lnTo>
                <a:lnTo>
                  <a:pt x="108" y="53"/>
                </a:lnTo>
                <a:lnTo>
                  <a:pt x="109" y="52"/>
                </a:lnTo>
                <a:lnTo>
                  <a:pt x="109" y="52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09" y="53"/>
                </a:lnTo>
                <a:lnTo>
                  <a:pt x="110" y="53"/>
                </a:lnTo>
                <a:lnTo>
                  <a:pt x="110" y="53"/>
                </a:lnTo>
                <a:lnTo>
                  <a:pt x="110" y="54"/>
                </a:lnTo>
                <a:lnTo>
                  <a:pt x="110" y="54"/>
                </a:lnTo>
                <a:lnTo>
                  <a:pt x="111" y="54"/>
                </a:lnTo>
                <a:lnTo>
                  <a:pt x="111" y="54"/>
                </a:lnTo>
                <a:lnTo>
                  <a:pt x="112" y="54"/>
                </a:lnTo>
                <a:lnTo>
                  <a:pt x="112" y="54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3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5" y="56"/>
                </a:lnTo>
                <a:lnTo>
                  <a:pt x="116" y="56"/>
                </a:lnTo>
                <a:lnTo>
                  <a:pt x="116" y="56"/>
                </a:lnTo>
                <a:lnTo>
                  <a:pt x="117" y="56"/>
                </a:lnTo>
                <a:lnTo>
                  <a:pt x="117" y="56"/>
                </a:lnTo>
                <a:lnTo>
                  <a:pt x="118" y="56"/>
                </a:lnTo>
                <a:lnTo>
                  <a:pt x="119" y="56"/>
                </a:lnTo>
                <a:lnTo>
                  <a:pt x="119" y="56"/>
                </a:lnTo>
                <a:lnTo>
                  <a:pt x="120" y="56"/>
                </a:lnTo>
                <a:lnTo>
                  <a:pt x="120" y="55"/>
                </a:lnTo>
                <a:lnTo>
                  <a:pt x="120" y="55"/>
                </a:lnTo>
                <a:lnTo>
                  <a:pt x="120" y="55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4"/>
                </a:lnTo>
                <a:lnTo>
                  <a:pt x="121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2"/>
                </a:lnTo>
                <a:lnTo>
                  <a:pt x="121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3" y="53"/>
                </a:lnTo>
                <a:lnTo>
                  <a:pt x="123" y="54"/>
                </a:lnTo>
                <a:lnTo>
                  <a:pt x="123" y="54"/>
                </a:lnTo>
                <a:lnTo>
                  <a:pt x="124" y="53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2"/>
                </a:lnTo>
                <a:lnTo>
                  <a:pt x="124" y="51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4" y="50"/>
                </a:lnTo>
                <a:lnTo>
                  <a:pt x="123" y="50"/>
                </a:lnTo>
                <a:lnTo>
                  <a:pt x="123" y="49"/>
                </a:lnTo>
                <a:lnTo>
                  <a:pt x="123" y="50"/>
                </a:lnTo>
                <a:lnTo>
                  <a:pt x="122" y="50"/>
                </a:lnTo>
                <a:lnTo>
                  <a:pt x="122" y="50"/>
                </a:lnTo>
                <a:lnTo>
                  <a:pt x="122" y="50"/>
                </a:lnTo>
                <a:lnTo>
                  <a:pt x="121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50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8"/>
                </a:lnTo>
                <a:lnTo>
                  <a:pt x="121" y="48"/>
                </a:lnTo>
                <a:lnTo>
                  <a:pt x="121" y="47"/>
                </a:lnTo>
                <a:lnTo>
                  <a:pt x="121" y="47"/>
                </a:lnTo>
                <a:lnTo>
                  <a:pt x="121" y="47"/>
                </a:lnTo>
                <a:lnTo>
                  <a:pt x="121" y="46"/>
                </a:lnTo>
                <a:lnTo>
                  <a:pt x="122" y="45"/>
                </a:lnTo>
                <a:lnTo>
                  <a:pt x="122" y="45"/>
                </a:lnTo>
                <a:lnTo>
                  <a:pt x="121" y="44"/>
                </a:lnTo>
                <a:lnTo>
                  <a:pt x="120" y="44"/>
                </a:lnTo>
                <a:lnTo>
                  <a:pt x="122" y="43"/>
                </a:lnTo>
                <a:lnTo>
                  <a:pt x="122" y="43"/>
                </a:lnTo>
                <a:lnTo>
                  <a:pt x="122" y="43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2"/>
                </a:lnTo>
                <a:lnTo>
                  <a:pt x="122" y="41"/>
                </a:lnTo>
                <a:lnTo>
                  <a:pt x="122" y="41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3" y="40"/>
                </a:lnTo>
                <a:lnTo>
                  <a:pt x="124" y="40"/>
                </a:lnTo>
                <a:lnTo>
                  <a:pt x="124" y="39"/>
                </a:lnTo>
                <a:lnTo>
                  <a:pt x="125" y="38"/>
                </a:lnTo>
                <a:lnTo>
                  <a:pt x="125" y="37"/>
                </a:lnTo>
                <a:lnTo>
                  <a:pt x="125" y="37"/>
                </a:lnTo>
                <a:lnTo>
                  <a:pt x="125" y="36"/>
                </a:lnTo>
                <a:lnTo>
                  <a:pt x="124" y="36"/>
                </a:lnTo>
                <a:lnTo>
                  <a:pt x="124" y="36"/>
                </a:lnTo>
                <a:lnTo>
                  <a:pt x="124" y="35"/>
                </a:lnTo>
                <a:lnTo>
                  <a:pt x="124" y="35"/>
                </a:lnTo>
                <a:lnTo>
                  <a:pt x="124" y="35"/>
                </a:lnTo>
                <a:lnTo>
                  <a:pt x="125" y="35"/>
                </a:lnTo>
                <a:lnTo>
                  <a:pt x="125" y="34"/>
                </a:lnTo>
                <a:lnTo>
                  <a:pt x="126" y="34"/>
                </a:lnTo>
                <a:lnTo>
                  <a:pt x="126" y="35"/>
                </a:lnTo>
                <a:lnTo>
                  <a:pt x="126" y="36"/>
                </a:lnTo>
                <a:lnTo>
                  <a:pt x="127" y="35"/>
                </a:lnTo>
                <a:lnTo>
                  <a:pt x="127" y="34"/>
                </a:lnTo>
                <a:lnTo>
                  <a:pt x="127" y="34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2"/>
                </a:lnTo>
                <a:lnTo>
                  <a:pt x="129" y="33"/>
                </a:lnTo>
                <a:lnTo>
                  <a:pt x="129" y="33"/>
                </a:lnTo>
                <a:lnTo>
                  <a:pt x="129" y="32"/>
                </a:lnTo>
                <a:lnTo>
                  <a:pt x="129" y="31"/>
                </a:lnTo>
                <a:lnTo>
                  <a:pt x="130" y="31"/>
                </a:lnTo>
                <a:lnTo>
                  <a:pt x="130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31" y="29"/>
                </a:lnTo>
                <a:lnTo>
                  <a:pt x="131" y="29"/>
                </a:lnTo>
                <a:lnTo>
                  <a:pt x="131" y="29"/>
                </a:lnTo>
                <a:lnTo>
                  <a:pt x="132" y="28"/>
                </a:lnTo>
                <a:lnTo>
                  <a:pt x="132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3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8"/>
                </a:lnTo>
                <a:lnTo>
                  <a:pt x="134" y="27"/>
                </a:lnTo>
                <a:lnTo>
                  <a:pt x="134" y="27"/>
                </a:lnTo>
                <a:lnTo>
                  <a:pt x="133" y="26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4"/>
                </a:lnTo>
                <a:lnTo>
                  <a:pt x="133" y="24"/>
                </a:lnTo>
                <a:lnTo>
                  <a:pt x="133" y="24"/>
                </a:lnTo>
                <a:lnTo>
                  <a:pt x="132" y="24"/>
                </a:lnTo>
                <a:lnTo>
                  <a:pt x="131" y="24"/>
                </a:lnTo>
                <a:lnTo>
                  <a:pt x="131" y="24"/>
                </a:lnTo>
                <a:lnTo>
                  <a:pt x="130" y="22"/>
                </a:lnTo>
                <a:lnTo>
                  <a:pt x="129" y="22"/>
                </a:lnTo>
                <a:lnTo>
                  <a:pt x="127" y="22"/>
                </a:lnTo>
                <a:lnTo>
                  <a:pt x="127" y="22"/>
                </a:lnTo>
                <a:lnTo>
                  <a:pt x="128" y="23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28" y="26"/>
                </a:lnTo>
                <a:lnTo>
                  <a:pt x="128" y="26"/>
                </a:lnTo>
                <a:lnTo>
                  <a:pt x="128" y="26"/>
                </a:lnTo>
                <a:lnTo>
                  <a:pt x="126" y="27"/>
                </a:lnTo>
                <a:lnTo>
                  <a:pt x="126" y="27"/>
                </a:lnTo>
                <a:lnTo>
                  <a:pt x="125" y="28"/>
                </a:lnTo>
                <a:lnTo>
                  <a:pt x="124" y="27"/>
                </a:lnTo>
                <a:lnTo>
                  <a:pt x="124" y="27"/>
                </a:lnTo>
                <a:lnTo>
                  <a:pt x="123" y="27"/>
                </a:lnTo>
                <a:lnTo>
                  <a:pt x="122" y="27"/>
                </a:lnTo>
                <a:lnTo>
                  <a:pt x="121" y="27"/>
                </a:lnTo>
                <a:lnTo>
                  <a:pt x="121" y="27"/>
                </a:lnTo>
                <a:lnTo>
                  <a:pt x="120" y="28"/>
                </a:lnTo>
                <a:lnTo>
                  <a:pt x="120" y="28"/>
                </a:lnTo>
                <a:lnTo>
                  <a:pt x="119" y="27"/>
                </a:lnTo>
                <a:lnTo>
                  <a:pt x="119" y="27"/>
                </a:lnTo>
                <a:lnTo>
                  <a:pt x="119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8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7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6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5" y="27"/>
                </a:lnTo>
                <a:lnTo>
                  <a:pt x="114" y="27"/>
                </a:lnTo>
                <a:lnTo>
                  <a:pt x="114" y="27"/>
                </a:lnTo>
                <a:lnTo>
                  <a:pt x="114" y="26"/>
                </a:lnTo>
                <a:lnTo>
                  <a:pt x="114" y="26"/>
                </a:lnTo>
                <a:lnTo>
                  <a:pt x="114" y="26"/>
                </a:lnTo>
                <a:lnTo>
                  <a:pt x="113" y="26"/>
                </a:lnTo>
                <a:lnTo>
                  <a:pt x="113" y="26"/>
                </a:lnTo>
                <a:lnTo>
                  <a:pt x="113" y="25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2" y="24"/>
                </a:lnTo>
                <a:lnTo>
                  <a:pt x="111" y="24"/>
                </a:lnTo>
                <a:lnTo>
                  <a:pt x="111" y="24"/>
                </a:lnTo>
                <a:lnTo>
                  <a:pt x="111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4"/>
                </a:lnTo>
                <a:lnTo>
                  <a:pt x="109" y="24"/>
                </a:lnTo>
                <a:lnTo>
                  <a:pt x="109" y="24"/>
                </a:lnTo>
                <a:lnTo>
                  <a:pt x="109" y="24"/>
                </a:lnTo>
                <a:lnTo>
                  <a:pt x="108" y="24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3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2"/>
                </a:lnTo>
                <a:lnTo>
                  <a:pt x="108" y="21"/>
                </a:lnTo>
                <a:lnTo>
                  <a:pt x="108" y="21"/>
                </a:lnTo>
                <a:lnTo>
                  <a:pt x="107" y="21"/>
                </a:lnTo>
                <a:lnTo>
                  <a:pt x="108" y="20"/>
                </a:lnTo>
                <a:lnTo>
                  <a:pt x="108" y="20"/>
                </a:lnTo>
                <a:lnTo>
                  <a:pt x="108" y="20"/>
                </a:lnTo>
                <a:lnTo>
                  <a:pt x="108" y="21"/>
                </a:lnTo>
                <a:lnTo>
                  <a:pt x="109" y="21"/>
                </a:lnTo>
                <a:lnTo>
                  <a:pt x="110" y="20"/>
                </a:lnTo>
                <a:lnTo>
                  <a:pt x="111" y="18"/>
                </a:lnTo>
                <a:lnTo>
                  <a:pt x="111" y="18"/>
                </a:lnTo>
                <a:lnTo>
                  <a:pt x="111" y="17"/>
                </a:lnTo>
                <a:lnTo>
                  <a:pt x="113" y="13"/>
                </a:lnTo>
                <a:lnTo>
                  <a:pt x="114" y="13"/>
                </a:lnTo>
                <a:lnTo>
                  <a:pt x="115" y="13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7"/>
                </a:lnTo>
                <a:lnTo>
                  <a:pt x="118" y="6"/>
                </a:lnTo>
                <a:lnTo>
                  <a:pt x="118" y="6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8" y="5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4"/>
                </a:lnTo>
                <a:lnTo>
                  <a:pt x="119" y="5"/>
                </a:lnTo>
                <a:lnTo>
                  <a:pt x="119" y="5"/>
                </a:lnTo>
                <a:lnTo>
                  <a:pt x="119" y="5"/>
                </a:lnTo>
                <a:lnTo>
                  <a:pt x="119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0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4"/>
                </a:lnTo>
                <a:lnTo>
                  <a:pt x="121" y="5"/>
                </a:lnTo>
                <a:lnTo>
                  <a:pt x="121" y="6"/>
                </a:lnTo>
                <a:lnTo>
                  <a:pt x="122" y="6"/>
                </a:lnTo>
                <a:lnTo>
                  <a:pt x="123" y="6"/>
                </a:lnTo>
                <a:lnTo>
                  <a:pt x="123" y="6"/>
                </a:lnTo>
                <a:lnTo>
                  <a:pt x="126" y="6"/>
                </a:lnTo>
                <a:lnTo>
                  <a:pt x="126" y="6"/>
                </a:lnTo>
                <a:lnTo>
                  <a:pt x="128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30" y="6"/>
                </a:lnTo>
                <a:lnTo>
                  <a:pt x="130" y="6"/>
                </a:lnTo>
                <a:lnTo>
                  <a:pt x="130" y="5"/>
                </a:lnTo>
                <a:lnTo>
                  <a:pt x="130" y="4"/>
                </a:lnTo>
                <a:lnTo>
                  <a:pt x="130" y="4"/>
                </a:lnTo>
                <a:lnTo>
                  <a:pt x="130" y="3"/>
                </a:lnTo>
                <a:lnTo>
                  <a:pt x="130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2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1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53A2C024-77E6-4FE5-171E-62074DE04261}"/>
              </a:ext>
            </a:extLst>
          </p:cNvPr>
          <p:cNvSpPr>
            <a:spLocks/>
          </p:cNvSpPr>
          <p:nvPr/>
        </p:nvSpPr>
        <p:spPr bwMode="auto">
          <a:xfrm>
            <a:off x="4296536" y="3472131"/>
            <a:ext cx="587199" cy="602590"/>
          </a:xfrm>
          <a:custGeom>
            <a:avLst/>
            <a:gdLst>
              <a:gd name="T0" fmla="*/ 265 w 289"/>
              <a:gd name="T1" fmla="*/ 13 h 301"/>
              <a:gd name="T2" fmla="*/ 272 w 289"/>
              <a:gd name="T3" fmla="*/ 16 h 301"/>
              <a:gd name="T4" fmla="*/ 270 w 289"/>
              <a:gd name="T5" fmla="*/ 46 h 301"/>
              <a:gd name="T6" fmla="*/ 260 w 289"/>
              <a:gd name="T7" fmla="*/ 59 h 301"/>
              <a:gd name="T8" fmla="*/ 237 w 289"/>
              <a:gd name="T9" fmla="*/ 78 h 301"/>
              <a:gd name="T10" fmla="*/ 239 w 289"/>
              <a:gd name="T11" fmla="*/ 100 h 301"/>
              <a:gd name="T12" fmla="*/ 247 w 289"/>
              <a:gd name="T13" fmla="*/ 113 h 301"/>
              <a:gd name="T14" fmla="*/ 246 w 289"/>
              <a:gd name="T15" fmla="*/ 129 h 301"/>
              <a:gd name="T16" fmla="*/ 247 w 289"/>
              <a:gd name="T17" fmla="*/ 138 h 301"/>
              <a:gd name="T18" fmla="*/ 247 w 289"/>
              <a:gd name="T19" fmla="*/ 150 h 301"/>
              <a:gd name="T20" fmla="*/ 247 w 289"/>
              <a:gd name="T21" fmla="*/ 157 h 301"/>
              <a:gd name="T22" fmla="*/ 247 w 289"/>
              <a:gd name="T23" fmla="*/ 172 h 301"/>
              <a:gd name="T24" fmla="*/ 244 w 289"/>
              <a:gd name="T25" fmla="*/ 186 h 301"/>
              <a:gd name="T26" fmla="*/ 231 w 289"/>
              <a:gd name="T27" fmla="*/ 191 h 301"/>
              <a:gd name="T28" fmla="*/ 229 w 289"/>
              <a:gd name="T29" fmla="*/ 204 h 301"/>
              <a:gd name="T30" fmla="*/ 226 w 289"/>
              <a:gd name="T31" fmla="*/ 229 h 301"/>
              <a:gd name="T32" fmla="*/ 207 w 289"/>
              <a:gd name="T33" fmla="*/ 252 h 301"/>
              <a:gd name="T34" fmla="*/ 191 w 289"/>
              <a:gd name="T35" fmla="*/ 264 h 301"/>
              <a:gd name="T36" fmla="*/ 183 w 289"/>
              <a:gd name="T37" fmla="*/ 276 h 301"/>
              <a:gd name="T38" fmla="*/ 166 w 289"/>
              <a:gd name="T39" fmla="*/ 283 h 301"/>
              <a:gd name="T40" fmla="*/ 136 w 289"/>
              <a:gd name="T41" fmla="*/ 288 h 301"/>
              <a:gd name="T42" fmla="*/ 110 w 289"/>
              <a:gd name="T43" fmla="*/ 301 h 301"/>
              <a:gd name="T44" fmla="*/ 82 w 289"/>
              <a:gd name="T45" fmla="*/ 293 h 301"/>
              <a:gd name="T46" fmla="*/ 51 w 289"/>
              <a:gd name="T47" fmla="*/ 290 h 301"/>
              <a:gd name="T48" fmla="*/ 21 w 289"/>
              <a:gd name="T49" fmla="*/ 295 h 301"/>
              <a:gd name="T50" fmla="*/ 11 w 289"/>
              <a:gd name="T51" fmla="*/ 283 h 301"/>
              <a:gd name="T52" fmla="*/ 6 w 289"/>
              <a:gd name="T53" fmla="*/ 227 h 301"/>
              <a:gd name="T54" fmla="*/ 9 w 289"/>
              <a:gd name="T55" fmla="*/ 201 h 301"/>
              <a:gd name="T56" fmla="*/ 9 w 289"/>
              <a:gd name="T57" fmla="*/ 172 h 301"/>
              <a:gd name="T58" fmla="*/ 3 w 289"/>
              <a:gd name="T59" fmla="*/ 162 h 301"/>
              <a:gd name="T60" fmla="*/ 5 w 289"/>
              <a:gd name="T61" fmla="*/ 147 h 301"/>
              <a:gd name="T62" fmla="*/ 6 w 289"/>
              <a:gd name="T63" fmla="*/ 138 h 301"/>
              <a:gd name="T64" fmla="*/ 11 w 289"/>
              <a:gd name="T65" fmla="*/ 131 h 301"/>
              <a:gd name="T66" fmla="*/ 7 w 289"/>
              <a:gd name="T67" fmla="*/ 109 h 301"/>
              <a:gd name="T68" fmla="*/ 5 w 289"/>
              <a:gd name="T69" fmla="*/ 100 h 301"/>
              <a:gd name="T70" fmla="*/ 3 w 289"/>
              <a:gd name="T71" fmla="*/ 91 h 301"/>
              <a:gd name="T72" fmla="*/ 29 w 289"/>
              <a:gd name="T73" fmla="*/ 57 h 301"/>
              <a:gd name="T74" fmla="*/ 49 w 289"/>
              <a:gd name="T75" fmla="*/ 57 h 301"/>
              <a:gd name="T76" fmla="*/ 71 w 289"/>
              <a:gd name="T77" fmla="*/ 59 h 301"/>
              <a:gd name="T78" fmla="*/ 78 w 289"/>
              <a:gd name="T79" fmla="*/ 59 h 301"/>
              <a:gd name="T80" fmla="*/ 86 w 289"/>
              <a:gd name="T81" fmla="*/ 63 h 301"/>
              <a:gd name="T82" fmla="*/ 91 w 289"/>
              <a:gd name="T83" fmla="*/ 70 h 301"/>
              <a:gd name="T84" fmla="*/ 90 w 289"/>
              <a:gd name="T85" fmla="*/ 75 h 301"/>
              <a:gd name="T86" fmla="*/ 85 w 289"/>
              <a:gd name="T87" fmla="*/ 81 h 301"/>
              <a:gd name="T88" fmla="*/ 94 w 289"/>
              <a:gd name="T89" fmla="*/ 79 h 301"/>
              <a:gd name="T90" fmla="*/ 117 w 289"/>
              <a:gd name="T91" fmla="*/ 77 h 301"/>
              <a:gd name="T92" fmla="*/ 119 w 289"/>
              <a:gd name="T93" fmla="*/ 79 h 301"/>
              <a:gd name="T94" fmla="*/ 122 w 289"/>
              <a:gd name="T95" fmla="*/ 86 h 301"/>
              <a:gd name="T96" fmla="*/ 136 w 289"/>
              <a:gd name="T97" fmla="*/ 91 h 301"/>
              <a:gd name="T98" fmla="*/ 140 w 289"/>
              <a:gd name="T99" fmla="*/ 98 h 301"/>
              <a:gd name="T100" fmla="*/ 143 w 289"/>
              <a:gd name="T101" fmla="*/ 93 h 301"/>
              <a:gd name="T102" fmla="*/ 149 w 289"/>
              <a:gd name="T103" fmla="*/ 92 h 301"/>
              <a:gd name="T104" fmla="*/ 153 w 289"/>
              <a:gd name="T105" fmla="*/ 84 h 301"/>
              <a:gd name="T106" fmla="*/ 157 w 289"/>
              <a:gd name="T107" fmla="*/ 62 h 301"/>
              <a:gd name="T108" fmla="*/ 166 w 289"/>
              <a:gd name="T109" fmla="*/ 59 h 301"/>
              <a:gd name="T110" fmla="*/ 170 w 289"/>
              <a:gd name="T111" fmla="*/ 53 h 301"/>
              <a:gd name="T112" fmla="*/ 176 w 289"/>
              <a:gd name="T113" fmla="*/ 45 h 301"/>
              <a:gd name="T114" fmla="*/ 182 w 289"/>
              <a:gd name="T115" fmla="*/ 36 h 301"/>
              <a:gd name="T116" fmla="*/ 186 w 289"/>
              <a:gd name="T117" fmla="*/ 31 h 301"/>
              <a:gd name="T118" fmla="*/ 189 w 289"/>
              <a:gd name="T119" fmla="*/ 28 h 301"/>
              <a:gd name="T120" fmla="*/ 199 w 289"/>
              <a:gd name="T121" fmla="*/ 24 h 301"/>
              <a:gd name="T122" fmla="*/ 222 w 289"/>
              <a:gd name="T123" fmla="*/ 20 h 301"/>
              <a:gd name="T124" fmla="*/ 238 w 289"/>
              <a:gd name="T125" fmla="*/ 13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9" h="301">
                <a:moveTo>
                  <a:pt x="247" y="1"/>
                </a:moveTo>
                <a:lnTo>
                  <a:pt x="248" y="1"/>
                </a:lnTo>
                <a:lnTo>
                  <a:pt x="249" y="0"/>
                </a:lnTo>
                <a:lnTo>
                  <a:pt x="250" y="0"/>
                </a:lnTo>
                <a:lnTo>
                  <a:pt x="250" y="0"/>
                </a:lnTo>
                <a:lnTo>
                  <a:pt x="250" y="1"/>
                </a:lnTo>
                <a:lnTo>
                  <a:pt x="253" y="3"/>
                </a:lnTo>
                <a:lnTo>
                  <a:pt x="255" y="5"/>
                </a:lnTo>
                <a:lnTo>
                  <a:pt x="257" y="8"/>
                </a:lnTo>
                <a:lnTo>
                  <a:pt x="257" y="9"/>
                </a:lnTo>
                <a:lnTo>
                  <a:pt x="257" y="12"/>
                </a:lnTo>
                <a:lnTo>
                  <a:pt x="257" y="12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7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3"/>
                </a:lnTo>
                <a:lnTo>
                  <a:pt x="258" y="14"/>
                </a:lnTo>
                <a:lnTo>
                  <a:pt x="258" y="14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59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3"/>
                </a:lnTo>
                <a:lnTo>
                  <a:pt x="260" y="14"/>
                </a:lnTo>
                <a:lnTo>
                  <a:pt x="260" y="14"/>
                </a:lnTo>
                <a:lnTo>
                  <a:pt x="260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1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4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2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3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4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5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2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1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7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0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1"/>
                </a:lnTo>
                <a:lnTo>
                  <a:pt x="269" y="12"/>
                </a:lnTo>
                <a:lnTo>
                  <a:pt x="270" y="12"/>
                </a:lnTo>
                <a:lnTo>
                  <a:pt x="269" y="12"/>
                </a:lnTo>
                <a:lnTo>
                  <a:pt x="270" y="12"/>
                </a:lnTo>
                <a:lnTo>
                  <a:pt x="270" y="12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0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3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4"/>
                </a:lnTo>
                <a:lnTo>
                  <a:pt x="271" y="15"/>
                </a:lnTo>
                <a:lnTo>
                  <a:pt x="271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5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2" y="16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7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3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8"/>
                </a:lnTo>
                <a:lnTo>
                  <a:pt x="274" y="19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5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8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6" y="17"/>
                </a:lnTo>
                <a:lnTo>
                  <a:pt x="277" y="17"/>
                </a:lnTo>
                <a:lnTo>
                  <a:pt x="278" y="17"/>
                </a:lnTo>
                <a:lnTo>
                  <a:pt x="278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0" y="17"/>
                </a:lnTo>
                <a:lnTo>
                  <a:pt x="281" y="17"/>
                </a:lnTo>
                <a:lnTo>
                  <a:pt x="281" y="17"/>
                </a:lnTo>
                <a:lnTo>
                  <a:pt x="282" y="17"/>
                </a:lnTo>
                <a:lnTo>
                  <a:pt x="282" y="17"/>
                </a:lnTo>
                <a:lnTo>
                  <a:pt x="283" y="19"/>
                </a:lnTo>
                <a:lnTo>
                  <a:pt x="283" y="19"/>
                </a:lnTo>
                <a:lnTo>
                  <a:pt x="284" y="20"/>
                </a:lnTo>
                <a:lnTo>
                  <a:pt x="286" y="22"/>
                </a:lnTo>
                <a:lnTo>
                  <a:pt x="286" y="23"/>
                </a:lnTo>
                <a:lnTo>
                  <a:pt x="287" y="23"/>
                </a:lnTo>
                <a:lnTo>
                  <a:pt x="287" y="24"/>
                </a:lnTo>
                <a:lnTo>
                  <a:pt x="289" y="26"/>
                </a:lnTo>
                <a:lnTo>
                  <a:pt x="289" y="27"/>
                </a:lnTo>
                <a:lnTo>
                  <a:pt x="289" y="27"/>
                </a:lnTo>
                <a:lnTo>
                  <a:pt x="289" y="27"/>
                </a:lnTo>
                <a:lnTo>
                  <a:pt x="289" y="28"/>
                </a:lnTo>
                <a:lnTo>
                  <a:pt x="289" y="28"/>
                </a:lnTo>
                <a:lnTo>
                  <a:pt x="289" y="28"/>
                </a:lnTo>
                <a:lnTo>
                  <a:pt x="288" y="28"/>
                </a:lnTo>
                <a:lnTo>
                  <a:pt x="287" y="28"/>
                </a:lnTo>
                <a:lnTo>
                  <a:pt x="287" y="28"/>
                </a:lnTo>
                <a:lnTo>
                  <a:pt x="286" y="29"/>
                </a:lnTo>
                <a:lnTo>
                  <a:pt x="286" y="29"/>
                </a:lnTo>
                <a:lnTo>
                  <a:pt x="285" y="30"/>
                </a:lnTo>
                <a:lnTo>
                  <a:pt x="285" y="31"/>
                </a:lnTo>
                <a:lnTo>
                  <a:pt x="286" y="32"/>
                </a:lnTo>
                <a:lnTo>
                  <a:pt x="284" y="33"/>
                </a:lnTo>
                <a:lnTo>
                  <a:pt x="283" y="33"/>
                </a:lnTo>
                <a:lnTo>
                  <a:pt x="283" y="33"/>
                </a:lnTo>
                <a:lnTo>
                  <a:pt x="282" y="33"/>
                </a:lnTo>
                <a:lnTo>
                  <a:pt x="279" y="35"/>
                </a:lnTo>
                <a:lnTo>
                  <a:pt x="279" y="35"/>
                </a:lnTo>
                <a:lnTo>
                  <a:pt x="279" y="35"/>
                </a:lnTo>
                <a:lnTo>
                  <a:pt x="275" y="36"/>
                </a:lnTo>
                <a:lnTo>
                  <a:pt x="275" y="37"/>
                </a:lnTo>
                <a:lnTo>
                  <a:pt x="273" y="38"/>
                </a:lnTo>
                <a:lnTo>
                  <a:pt x="272" y="39"/>
                </a:lnTo>
                <a:lnTo>
                  <a:pt x="271" y="43"/>
                </a:lnTo>
                <a:lnTo>
                  <a:pt x="271" y="43"/>
                </a:lnTo>
                <a:lnTo>
                  <a:pt x="270" y="45"/>
                </a:lnTo>
                <a:lnTo>
                  <a:pt x="270" y="46"/>
                </a:lnTo>
                <a:lnTo>
                  <a:pt x="269" y="49"/>
                </a:lnTo>
                <a:lnTo>
                  <a:pt x="269" y="49"/>
                </a:lnTo>
                <a:lnTo>
                  <a:pt x="269" y="50"/>
                </a:lnTo>
                <a:lnTo>
                  <a:pt x="268" y="53"/>
                </a:lnTo>
                <a:lnTo>
                  <a:pt x="267" y="55"/>
                </a:lnTo>
                <a:lnTo>
                  <a:pt x="267" y="56"/>
                </a:lnTo>
                <a:lnTo>
                  <a:pt x="267" y="55"/>
                </a:lnTo>
                <a:lnTo>
                  <a:pt x="267" y="54"/>
                </a:lnTo>
                <a:lnTo>
                  <a:pt x="266" y="50"/>
                </a:lnTo>
                <a:lnTo>
                  <a:pt x="262" y="50"/>
                </a:lnTo>
                <a:lnTo>
                  <a:pt x="260" y="50"/>
                </a:lnTo>
                <a:lnTo>
                  <a:pt x="258" y="51"/>
                </a:lnTo>
                <a:lnTo>
                  <a:pt x="258" y="51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2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3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8" y="54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59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5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6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7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8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60" y="59"/>
                </a:lnTo>
                <a:lnTo>
                  <a:pt x="250" y="62"/>
                </a:lnTo>
                <a:lnTo>
                  <a:pt x="250" y="62"/>
                </a:lnTo>
                <a:lnTo>
                  <a:pt x="249" y="63"/>
                </a:lnTo>
                <a:lnTo>
                  <a:pt x="248" y="63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4"/>
                </a:lnTo>
                <a:lnTo>
                  <a:pt x="247" y="65"/>
                </a:lnTo>
                <a:lnTo>
                  <a:pt x="246" y="65"/>
                </a:lnTo>
                <a:lnTo>
                  <a:pt x="246" y="66"/>
                </a:lnTo>
                <a:lnTo>
                  <a:pt x="246" y="66"/>
                </a:lnTo>
                <a:lnTo>
                  <a:pt x="246" y="66"/>
                </a:lnTo>
                <a:lnTo>
                  <a:pt x="246" y="68"/>
                </a:lnTo>
                <a:lnTo>
                  <a:pt x="245" y="68"/>
                </a:lnTo>
                <a:lnTo>
                  <a:pt x="244" y="70"/>
                </a:lnTo>
                <a:lnTo>
                  <a:pt x="243" y="70"/>
                </a:lnTo>
                <a:lnTo>
                  <a:pt x="242" y="71"/>
                </a:lnTo>
                <a:lnTo>
                  <a:pt x="241" y="70"/>
                </a:lnTo>
                <a:lnTo>
                  <a:pt x="241" y="70"/>
                </a:lnTo>
                <a:lnTo>
                  <a:pt x="241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40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9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8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0"/>
                </a:lnTo>
                <a:lnTo>
                  <a:pt x="237" y="71"/>
                </a:lnTo>
                <a:lnTo>
                  <a:pt x="237" y="71"/>
                </a:lnTo>
                <a:lnTo>
                  <a:pt x="237" y="71"/>
                </a:lnTo>
                <a:lnTo>
                  <a:pt x="237" y="72"/>
                </a:lnTo>
                <a:lnTo>
                  <a:pt x="237" y="72"/>
                </a:lnTo>
                <a:lnTo>
                  <a:pt x="237" y="72"/>
                </a:lnTo>
                <a:lnTo>
                  <a:pt x="237" y="73"/>
                </a:lnTo>
                <a:lnTo>
                  <a:pt x="237" y="73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7" y="75"/>
                </a:lnTo>
                <a:lnTo>
                  <a:pt x="237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6" y="75"/>
                </a:lnTo>
                <a:lnTo>
                  <a:pt x="235" y="75"/>
                </a:lnTo>
                <a:lnTo>
                  <a:pt x="235" y="75"/>
                </a:lnTo>
                <a:lnTo>
                  <a:pt x="235" y="76"/>
                </a:lnTo>
                <a:lnTo>
                  <a:pt x="235" y="78"/>
                </a:lnTo>
                <a:lnTo>
                  <a:pt x="236" y="78"/>
                </a:lnTo>
                <a:lnTo>
                  <a:pt x="236" y="78"/>
                </a:lnTo>
                <a:lnTo>
                  <a:pt x="237" y="78"/>
                </a:lnTo>
                <a:lnTo>
                  <a:pt x="237" y="78"/>
                </a:lnTo>
                <a:lnTo>
                  <a:pt x="237" y="79"/>
                </a:lnTo>
                <a:lnTo>
                  <a:pt x="237" y="79"/>
                </a:lnTo>
                <a:lnTo>
                  <a:pt x="238" y="79"/>
                </a:lnTo>
                <a:lnTo>
                  <a:pt x="238" y="79"/>
                </a:lnTo>
                <a:lnTo>
                  <a:pt x="239" y="79"/>
                </a:lnTo>
                <a:lnTo>
                  <a:pt x="239" y="79"/>
                </a:lnTo>
                <a:lnTo>
                  <a:pt x="240" y="79"/>
                </a:lnTo>
                <a:lnTo>
                  <a:pt x="240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1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2" y="80"/>
                </a:lnTo>
                <a:lnTo>
                  <a:pt x="243" y="80"/>
                </a:lnTo>
                <a:lnTo>
                  <a:pt x="243" y="80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1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2"/>
                </a:lnTo>
                <a:lnTo>
                  <a:pt x="243" y="83"/>
                </a:lnTo>
                <a:lnTo>
                  <a:pt x="243" y="83"/>
                </a:lnTo>
                <a:lnTo>
                  <a:pt x="242" y="84"/>
                </a:lnTo>
                <a:lnTo>
                  <a:pt x="242" y="84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5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2" y="86"/>
                </a:lnTo>
                <a:lnTo>
                  <a:pt x="244" y="88"/>
                </a:lnTo>
                <a:lnTo>
                  <a:pt x="244" y="89"/>
                </a:lnTo>
                <a:lnTo>
                  <a:pt x="244" y="90"/>
                </a:lnTo>
                <a:lnTo>
                  <a:pt x="244" y="90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1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5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3"/>
                </a:lnTo>
                <a:lnTo>
                  <a:pt x="244" y="94"/>
                </a:lnTo>
                <a:lnTo>
                  <a:pt x="244" y="94"/>
                </a:lnTo>
                <a:lnTo>
                  <a:pt x="244" y="94"/>
                </a:lnTo>
                <a:lnTo>
                  <a:pt x="245" y="94"/>
                </a:lnTo>
                <a:lnTo>
                  <a:pt x="245" y="94"/>
                </a:lnTo>
                <a:lnTo>
                  <a:pt x="245" y="95"/>
                </a:lnTo>
                <a:lnTo>
                  <a:pt x="245" y="95"/>
                </a:lnTo>
                <a:lnTo>
                  <a:pt x="245" y="96"/>
                </a:lnTo>
                <a:lnTo>
                  <a:pt x="242" y="96"/>
                </a:lnTo>
                <a:lnTo>
                  <a:pt x="241" y="96"/>
                </a:lnTo>
                <a:lnTo>
                  <a:pt x="240" y="96"/>
                </a:lnTo>
                <a:lnTo>
                  <a:pt x="240" y="97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7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7" y="101"/>
                </a:lnTo>
                <a:lnTo>
                  <a:pt x="237" y="101"/>
                </a:lnTo>
                <a:lnTo>
                  <a:pt x="236" y="102"/>
                </a:lnTo>
                <a:lnTo>
                  <a:pt x="236" y="102"/>
                </a:lnTo>
                <a:lnTo>
                  <a:pt x="236" y="102"/>
                </a:lnTo>
                <a:lnTo>
                  <a:pt x="235" y="102"/>
                </a:lnTo>
                <a:lnTo>
                  <a:pt x="235" y="103"/>
                </a:lnTo>
                <a:lnTo>
                  <a:pt x="235" y="103"/>
                </a:lnTo>
                <a:lnTo>
                  <a:pt x="235" y="104"/>
                </a:lnTo>
                <a:lnTo>
                  <a:pt x="235" y="104"/>
                </a:lnTo>
                <a:lnTo>
                  <a:pt x="236" y="105"/>
                </a:lnTo>
                <a:lnTo>
                  <a:pt x="236" y="106"/>
                </a:lnTo>
                <a:lnTo>
                  <a:pt x="236" y="106"/>
                </a:lnTo>
                <a:lnTo>
                  <a:pt x="237" y="106"/>
                </a:lnTo>
                <a:lnTo>
                  <a:pt x="237" y="107"/>
                </a:lnTo>
                <a:lnTo>
                  <a:pt x="237" y="107"/>
                </a:lnTo>
                <a:lnTo>
                  <a:pt x="238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7"/>
                </a:lnTo>
                <a:lnTo>
                  <a:pt x="241" y="107"/>
                </a:lnTo>
                <a:lnTo>
                  <a:pt x="241" y="108"/>
                </a:lnTo>
                <a:lnTo>
                  <a:pt x="241" y="108"/>
                </a:lnTo>
                <a:lnTo>
                  <a:pt x="242" y="108"/>
                </a:lnTo>
                <a:lnTo>
                  <a:pt x="243" y="108"/>
                </a:lnTo>
                <a:lnTo>
                  <a:pt x="244" y="109"/>
                </a:lnTo>
                <a:lnTo>
                  <a:pt x="245" y="109"/>
                </a:lnTo>
                <a:lnTo>
                  <a:pt x="245" y="109"/>
                </a:lnTo>
                <a:lnTo>
                  <a:pt x="245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6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09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0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2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3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4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5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6"/>
                </a:lnTo>
                <a:lnTo>
                  <a:pt x="247" y="117"/>
                </a:lnTo>
                <a:lnTo>
                  <a:pt x="247" y="117"/>
                </a:lnTo>
                <a:lnTo>
                  <a:pt x="247" y="117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8"/>
                </a:lnTo>
                <a:lnTo>
                  <a:pt x="247" y="119"/>
                </a:lnTo>
                <a:lnTo>
                  <a:pt x="247" y="119"/>
                </a:lnTo>
                <a:lnTo>
                  <a:pt x="247" y="119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0"/>
                </a:lnTo>
                <a:lnTo>
                  <a:pt x="247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1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2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3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4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5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6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7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8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29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6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0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1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7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2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7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4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5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6" y="136"/>
                </a:lnTo>
                <a:lnTo>
                  <a:pt x="247" y="136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7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8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39"/>
                </a:lnTo>
                <a:lnTo>
                  <a:pt x="247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1"/>
                </a:lnTo>
                <a:lnTo>
                  <a:pt x="246" y="141"/>
                </a:lnTo>
                <a:lnTo>
                  <a:pt x="247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1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9" y="142"/>
                </a:lnTo>
                <a:lnTo>
                  <a:pt x="249" y="142"/>
                </a:lnTo>
                <a:lnTo>
                  <a:pt x="248" y="142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3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4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5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6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7"/>
                </a:lnTo>
                <a:lnTo>
                  <a:pt x="248" y="148"/>
                </a:lnTo>
                <a:lnTo>
                  <a:pt x="248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8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49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0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7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6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1"/>
                </a:lnTo>
                <a:lnTo>
                  <a:pt x="245" y="152"/>
                </a:lnTo>
                <a:lnTo>
                  <a:pt x="245" y="152"/>
                </a:lnTo>
                <a:lnTo>
                  <a:pt x="245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2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3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4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4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5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5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6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6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5"/>
                </a:lnTo>
                <a:lnTo>
                  <a:pt x="247" y="156"/>
                </a:lnTo>
                <a:lnTo>
                  <a:pt x="247" y="156"/>
                </a:lnTo>
                <a:lnTo>
                  <a:pt x="247" y="156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7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8"/>
                </a:lnTo>
                <a:lnTo>
                  <a:pt x="247" y="159"/>
                </a:lnTo>
                <a:lnTo>
                  <a:pt x="247" y="159"/>
                </a:lnTo>
                <a:lnTo>
                  <a:pt x="246" y="159"/>
                </a:lnTo>
                <a:lnTo>
                  <a:pt x="246" y="159"/>
                </a:lnTo>
                <a:lnTo>
                  <a:pt x="247" y="160"/>
                </a:lnTo>
                <a:lnTo>
                  <a:pt x="247" y="160"/>
                </a:lnTo>
                <a:lnTo>
                  <a:pt x="247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0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1"/>
                </a:lnTo>
                <a:lnTo>
                  <a:pt x="248" y="162"/>
                </a:lnTo>
                <a:lnTo>
                  <a:pt x="248" y="162"/>
                </a:lnTo>
                <a:lnTo>
                  <a:pt x="248" y="162"/>
                </a:lnTo>
                <a:lnTo>
                  <a:pt x="249" y="162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3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4"/>
                </a:lnTo>
                <a:lnTo>
                  <a:pt x="249" y="165"/>
                </a:lnTo>
                <a:lnTo>
                  <a:pt x="249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5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6"/>
                </a:lnTo>
                <a:lnTo>
                  <a:pt x="248" y="167"/>
                </a:lnTo>
                <a:lnTo>
                  <a:pt x="248" y="167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8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69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0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8" y="171"/>
                </a:lnTo>
                <a:lnTo>
                  <a:pt x="247" y="171"/>
                </a:lnTo>
                <a:lnTo>
                  <a:pt x="247" y="172"/>
                </a:lnTo>
                <a:lnTo>
                  <a:pt x="247" y="172"/>
                </a:lnTo>
                <a:lnTo>
                  <a:pt x="247" y="172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3"/>
                </a:lnTo>
                <a:lnTo>
                  <a:pt x="247" y="174"/>
                </a:lnTo>
                <a:lnTo>
                  <a:pt x="247" y="174"/>
                </a:lnTo>
                <a:lnTo>
                  <a:pt x="247" y="174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5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6"/>
                </a:lnTo>
                <a:lnTo>
                  <a:pt x="247" y="177"/>
                </a:lnTo>
                <a:lnTo>
                  <a:pt x="247" y="177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8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79"/>
                </a:lnTo>
                <a:lnTo>
                  <a:pt x="247" y="180"/>
                </a:lnTo>
                <a:lnTo>
                  <a:pt x="247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0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1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6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2"/>
                </a:lnTo>
                <a:lnTo>
                  <a:pt x="245" y="183"/>
                </a:lnTo>
                <a:lnTo>
                  <a:pt x="245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3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4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5"/>
                </a:lnTo>
                <a:lnTo>
                  <a:pt x="244" y="186"/>
                </a:lnTo>
                <a:lnTo>
                  <a:pt x="244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6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3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2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1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7"/>
                </a:lnTo>
                <a:lnTo>
                  <a:pt x="240" y="186"/>
                </a:lnTo>
                <a:lnTo>
                  <a:pt x="240" y="186"/>
                </a:lnTo>
                <a:lnTo>
                  <a:pt x="240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6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9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8"/>
                </a:lnTo>
                <a:lnTo>
                  <a:pt x="239" y="188"/>
                </a:lnTo>
                <a:lnTo>
                  <a:pt x="238" y="188"/>
                </a:lnTo>
                <a:lnTo>
                  <a:pt x="239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8"/>
                </a:lnTo>
                <a:lnTo>
                  <a:pt x="238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7" y="189"/>
                </a:lnTo>
                <a:lnTo>
                  <a:pt x="236" y="189"/>
                </a:lnTo>
                <a:lnTo>
                  <a:pt x="236" y="189"/>
                </a:lnTo>
                <a:lnTo>
                  <a:pt x="234" y="190"/>
                </a:lnTo>
                <a:lnTo>
                  <a:pt x="234" y="190"/>
                </a:lnTo>
                <a:lnTo>
                  <a:pt x="234" y="190"/>
                </a:lnTo>
                <a:lnTo>
                  <a:pt x="233" y="191"/>
                </a:lnTo>
                <a:lnTo>
                  <a:pt x="232" y="191"/>
                </a:lnTo>
                <a:lnTo>
                  <a:pt x="231" y="191"/>
                </a:lnTo>
                <a:lnTo>
                  <a:pt x="231" y="191"/>
                </a:lnTo>
                <a:lnTo>
                  <a:pt x="231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1"/>
                </a:lnTo>
                <a:lnTo>
                  <a:pt x="230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9" y="192"/>
                </a:lnTo>
                <a:lnTo>
                  <a:pt x="228" y="192"/>
                </a:lnTo>
                <a:lnTo>
                  <a:pt x="228" y="192"/>
                </a:lnTo>
                <a:lnTo>
                  <a:pt x="228" y="193"/>
                </a:lnTo>
                <a:lnTo>
                  <a:pt x="229" y="193"/>
                </a:lnTo>
                <a:lnTo>
                  <a:pt x="230" y="194"/>
                </a:lnTo>
                <a:lnTo>
                  <a:pt x="230" y="195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0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6"/>
                </a:lnTo>
                <a:lnTo>
                  <a:pt x="232" y="196"/>
                </a:lnTo>
                <a:lnTo>
                  <a:pt x="232" y="196"/>
                </a:lnTo>
                <a:lnTo>
                  <a:pt x="231" y="196"/>
                </a:lnTo>
                <a:lnTo>
                  <a:pt x="231" y="197"/>
                </a:lnTo>
                <a:lnTo>
                  <a:pt x="231" y="197"/>
                </a:lnTo>
                <a:lnTo>
                  <a:pt x="231" y="197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8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1" y="199"/>
                </a:lnTo>
                <a:lnTo>
                  <a:pt x="230" y="199"/>
                </a:lnTo>
                <a:lnTo>
                  <a:pt x="231" y="199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1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0"/>
                </a:lnTo>
                <a:lnTo>
                  <a:pt x="232" y="201"/>
                </a:lnTo>
                <a:lnTo>
                  <a:pt x="231" y="201"/>
                </a:lnTo>
                <a:lnTo>
                  <a:pt x="231" y="201"/>
                </a:lnTo>
                <a:lnTo>
                  <a:pt x="231" y="201"/>
                </a:lnTo>
                <a:lnTo>
                  <a:pt x="230" y="202"/>
                </a:lnTo>
                <a:lnTo>
                  <a:pt x="230" y="203"/>
                </a:lnTo>
                <a:lnTo>
                  <a:pt x="230" y="203"/>
                </a:lnTo>
                <a:lnTo>
                  <a:pt x="230" y="204"/>
                </a:lnTo>
                <a:lnTo>
                  <a:pt x="230" y="204"/>
                </a:lnTo>
                <a:lnTo>
                  <a:pt x="230" y="204"/>
                </a:lnTo>
                <a:lnTo>
                  <a:pt x="230" y="205"/>
                </a:lnTo>
                <a:lnTo>
                  <a:pt x="229" y="205"/>
                </a:lnTo>
                <a:lnTo>
                  <a:pt x="229" y="205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4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9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8" y="203"/>
                </a:lnTo>
                <a:lnTo>
                  <a:pt x="227" y="203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7" y="202"/>
                </a:lnTo>
                <a:lnTo>
                  <a:pt x="226" y="202"/>
                </a:lnTo>
                <a:lnTo>
                  <a:pt x="226" y="202"/>
                </a:lnTo>
                <a:lnTo>
                  <a:pt x="226" y="201"/>
                </a:lnTo>
                <a:lnTo>
                  <a:pt x="227" y="201"/>
                </a:lnTo>
                <a:lnTo>
                  <a:pt x="227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6" y="201"/>
                </a:lnTo>
                <a:lnTo>
                  <a:pt x="225" y="200"/>
                </a:lnTo>
                <a:lnTo>
                  <a:pt x="225" y="200"/>
                </a:lnTo>
                <a:lnTo>
                  <a:pt x="225" y="200"/>
                </a:lnTo>
                <a:lnTo>
                  <a:pt x="225" y="201"/>
                </a:lnTo>
                <a:lnTo>
                  <a:pt x="225" y="201"/>
                </a:lnTo>
                <a:lnTo>
                  <a:pt x="224" y="201"/>
                </a:lnTo>
                <a:lnTo>
                  <a:pt x="224" y="201"/>
                </a:lnTo>
                <a:lnTo>
                  <a:pt x="224" y="200"/>
                </a:lnTo>
                <a:lnTo>
                  <a:pt x="224" y="200"/>
                </a:lnTo>
                <a:lnTo>
                  <a:pt x="224" y="200"/>
                </a:lnTo>
                <a:lnTo>
                  <a:pt x="221" y="202"/>
                </a:lnTo>
                <a:lnTo>
                  <a:pt x="220" y="202"/>
                </a:lnTo>
                <a:lnTo>
                  <a:pt x="217" y="205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8"/>
                </a:lnTo>
                <a:lnTo>
                  <a:pt x="215" y="208"/>
                </a:lnTo>
                <a:lnTo>
                  <a:pt x="215" y="208"/>
                </a:lnTo>
                <a:lnTo>
                  <a:pt x="214" y="209"/>
                </a:lnTo>
                <a:lnTo>
                  <a:pt x="216" y="210"/>
                </a:lnTo>
                <a:lnTo>
                  <a:pt x="217" y="211"/>
                </a:lnTo>
                <a:lnTo>
                  <a:pt x="218" y="211"/>
                </a:lnTo>
                <a:lnTo>
                  <a:pt x="218" y="212"/>
                </a:lnTo>
                <a:lnTo>
                  <a:pt x="218" y="212"/>
                </a:lnTo>
                <a:lnTo>
                  <a:pt x="219" y="213"/>
                </a:lnTo>
                <a:lnTo>
                  <a:pt x="219" y="213"/>
                </a:lnTo>
                <a:lnTo>
                  <a:pt x="221" y="216"/>
                </a:lnTo>
                <a:lnTo>
                  <a:pt x="222" y="217"/>
                </a:lnTo>
                <a:lnTo>
                  <a:pt x="222" y="217"/>
                </a:lnTo>
                <a:lnTo>
                  <a:pt x="225" y="221"/>
                </a:lnTo>
                <a:lnTo>
                  <a:pt x="223" y="225"/>
                </a:lnTo>
                <a:lnTo>
                  <a:pt x="223" y="226"/>
                </a:lnTo>
                <a:lnTo>
                  <a:pt x="223" y="226"/>
                </a:lnTo>
                <a:lnTo>
                  <a:pt x="220" y="230"/>
                </a:lnTo>
                <a:lnTo>
                  <a:pt x="220" y="230"/>
                </a:lnTo>
                <a:lnTo>
                  <a:pt x="221" y="230"/>
                </a:lnTo>
                <a:lnTo>
                  <a:pt x="221" y="230"/>
                </a:lnTo>
                <a:lnTo>
                  <a:pt x="222" y="230"/>
                </a:lnTo>
                <a:lnTo>
                  <a:pt x="223" y="230"/>
                </a:lnTo>
                <a:lnTo>
                  <a:pt x="224" y="230"/>
                </a:lnTo>
                <a:lnTo>
                  <a:pt x="224" y="230"/>
                </a:lnTo>
                <a:lnTo>
                  <a:pt x="224" y="230"/>
                </a:lnTo>
                <a:lnTo>
                  <a:pt x="225" y="230"/>
                </a:lnTo>
                <a:lnTo>
                  <a:pt x="225" y="229"/>
                </a:lnTo>
                <a:lnTo>
                  <a:pt x="225" y="229"/>
                </a:lnTo>
                <a:lnTo>
                  <a:pt x="225" y="229"/>
                </a:lnTo>
                <a:lnTo>
                  <a:pt x="226" y="229"/>
                </a:lnTo>
                <a:lnTo>
                  <a:pt x="226" y="229"/>
                </a:lnTo>
                <a:lnTo>
                  <a:pt x="226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29" y="228"/>
                </a:lnTo>
                <a:lnTo>
                  <a:pt x="230" y="228"/>
                </a:lnTo>
                <a:lnTo>
                  <a:pt x="230" y="228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29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0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1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30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7" y="233"/>
                </a:lnTo>
                <a:lnTo>
                  <a:pt x="227" y="234"/>
                </a:lnTo>
                <a:lnTo>
                  <a:pt x="226" y="234"/>
                </a:lnTo>
                <a:lnTo>
                  <a:pt x="226" y="235"/>
                </a:lnTo>
                <a:lnTo>
                  <a:pt x="226" y="235"/>
                </a:lnTo>
                <a:lnTo>
                  <a:pt x="225" y="235"/>
                </a:lnTo>
                <a:lnTo>
                  <a:pt x="225" y="235"/>
                </a:lnTo>
                <a:lnTo>
                  <a:pt x="225" y="235"/>
                </a:lnTo>
                <a:lnTo>
                  <a:pt x="224" y="235"/>
                </a:lnTo>
                <a:lnTo>
                  <a:pt x="224" y="236"/>
                </a:lnTo>
                <a:lnTo>
                  <a:pt x="224" y="235"/>
                </a:lnTo>
                <a:lnTo>
                  <a:pt x="222" y="234"/>
                </a:lnTo>
                <a:lnTo>
                  <a:pt x="221" y="235"/>
                </a:lnTo>
                <a:lnTo>
                  <a:pt x="220" y="235"/>
                </a:lnTo>
                <a:lnTo>
                  <a:pt x="219" y="235"/>
                </a:lnTo>
                <a:lnTo>
                  <a:pt x="218" y="236"/>
                </a:lnTo>
                <a:lnTo>
                  <a:pt x="218" y="237"/>
                </a:lnTo>
                <a:lnTo>
                  <a:pt x="218" y="237"/>
                </a:lnTo>
                <a:lnTo>
                  <a:pt x="218" y="238"/>
                </a:lnTo>
                <a:lnTo>
                  <a:pt x="216" y="241"/>
                </a:lnTo>
                <a:lnTo>
                  <a:pt x="215" y="242"/>
                </a:lnTo>
                <a:lnTo>
                  <a:pt x="215" y="242"/>
                </a:lnTo>
                <a:lnTo>
                  <a:pt x="215" y="243"/>
                </a:lnTo>
                <a:lnTo>
                  <a:pt x="216" y="244"/>
                </a:lnTo>
                <a:lnTo>
                  <a:pt x="216" y="244"/>
                </a:lnTo>
                <a:lnTo>
                  <a:pt x="215" y="245"/>
                </a:lnTo>
                <a:lnTo>
                  <a:pt x="215" y="246"/>
                </a:lnTo>
                <a:lnTo>
                  <a:pt x="214" y="246"/>
                </a:lnTo>
                <a:lnTo>
                  <a:pt x="213" y="248"/>
                </a:lnTo>
                <a:lnTo>
                  <a:pt x="211" y="250"/>
                </a:lnTo>
                <a:lnTo>
                  <a:pt x="209" y="252"/>
                </a:lnTo>
                <a:lnTo>
                  <a:pt x="208" y="252"/>
                </a:lnTo>
                <a:lnTo>
                  <a:pt x="208" y="252"/>
                </a:lnTo>
                <a:lnTo>
                  <a:pt x="208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7" y="252"/>
                </a:lnTo>
                <a:lnTo>
                  <a:pt x="206" y="252"/>
                </a:lnTo>
                <a:lnTo>
                  <a:pt x="206" y="252"/>
                </a:lnTo>
                <a:lnTo>
                  <a:pt x="205" y="252"/>
                </a:lnTo>
                <a:lnTo>
                  <a:pt x="205" y="252"/>
                </a:lnTo>
                <a:lnTo>
                  <a:pt x="205" y="252"/>
                </a:lnTo>
                <a:lnTo>
                  <a:pt x="204" y="253"/>
                </a:lnTo>
                <a:lnTo>
                  <a:pt x="203" y="253"/>
                </a:lnTo>
                <a:lnTo>
                  <a:pt x="202" y="253"/>
                </a:lnTo>
                <a:lnTo>
                  <a:pt x="201" y="253"/>
                </a:lnTo>
                <a:lnTo>
                  <a:pt x="201" y="253"/>
                </a:lnTo>
                <a:lnTo>
                  <a:pt x="201" y="253"/>
                </a:lnTo>
                <a:lnTo>
                  <a:pt x="200" y="253"/>
                </a:lnTo>
                <a:lnTo>
                  <a:pt x="200" y="254"/>
                </a:lnTo>
                <a:lnTo>
                  <a:pt x="200" y="254"/>
                </a:lnTo>
                <a:lnTo>
                  <a:pt x="200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5"/>
                </a:lnTo>
                <a:lnTo>
                  <a:pt x="199" y="256"/>
                </a:lnTo>
                <a:lnTo>
                  <a:pt x="198" y="256"/>
                </a:lnTo>
                <a:lnTo>
                  <a:pt x="198" y="256"/>
                </a:lnTo>
                <a:lnTo>
                  <a:pt x="198" y="255"/>
                </a:lnTo>
                <a:lnTo>
                  <a:pt x="198" y="255"/>
                </a:lnTo>
                <a:lnTo>
                  <a:pt x="198" y="255"/>
                </a:lnTo>
                <a:lnTo>
                  <a:pt x="198" y="256"/>
                </a:lnTo>
                <a:lnTo>
                  <a:pt x="198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6"/>
                </a:lnTo>
                <a:lnTo>
                  <a:pt x="196" y="256"/>
                </a:lnTo>
                <a:lnTo>
                  <a:pt x="197" y="256"/>
                </a:lnTo>
                <a:lnTo>
                  <a:pt x="197" y="256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7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6" y="258"/>
                </a:lnTo>
                <a:lnTo>
                  <a:pt x="195" y="258"/>
                </a:lnTo>
                <a:lnTo>
                  <a:pt x="195" y="258"/>
                </a:lnTo>
                <a:lnTo>
                  <a:pt x="195" y="259"/>
                </a:lnTo>
                <a:lnTo>
                  <a:pt x="195" y="259"/>
                </a:lnTo>
                <a:lnTo>
                  <a:pt x="195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0"/>
                </a:lnTo>
                <a:lnTo>
                  <a:pt x="194" y="261"/>
                </a:lnTo>
                <a:lnTo>
                  <a:pt x="194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1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3" y="262"/>
                </a:lnTo>
                <a:lnTo>
                  <a:pt x="192" y="262"/>
                </a:lnTo>
                <a:lnTo>
                  <a:pt x="192" y="262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2" y="263"/>
                </a:lnTo>
                <a:lnTo>
                  <a:pt x="191" y="263"/>
                </a:lnTo>
                <a:lnTo>
                  <a:pt x="191" y="263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4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1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90" y="265"/>
                </a:lnTo>
                <a:lnTo>
                  <a:pt x="189" y="266"/>
                </a:lnTo>
                <a:lnTo>
                  <a:pt x="189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6"/>
                </a:lnTo>
                <a:lnTo>
                  <a:pt x="190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9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8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7" y="267"/>
                </a:lnTo>
                <a:lnTo>
                  <a:pt x="186" y="267"/>
                </a:lnTo>
                <a:lnTo>
                  <a:pt x="186" y="268"/>
                </a:lnTo>
                <a:lnTo>
                  <a:pt x="186" y="268"/>
                </a:lnTo>
                <a:lnTo>
                  <a:pt x="186" y="268"/>
                </a:lnTo>
                <a:lnTo>
                  <a:pt x="186" y="269"/>
                </a:lnTo>
                <a:lnTo>
                  <a:pt x="186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5" y="269"/>
                </a:lnTo>
                <a:lnTo>
                  <a:pt x="184" y="270"/>
                </a:lnTo>
                <a:lnTo>
                  <a:pt x="184" y="270"/>
                </a:lnTo>
                <a:lnTo>
                  <a:pt x="184" y="270"/>
                </a:lnTo>
                <a:lnTo>
                  <a:pt x="184" y="271"/>
                </a:lnTo>
                <a:lnTo>
                  <a:pt x="184" y="271"/>
                </a:lnTo>
                <a:lnTo>
                  <a:pt x="184" y="271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2"/>
                </a:lnTo>
                <a:lnTo>
                  <a:pt x="184" y="274"/>
                </a:lnTo>
                <a:lnTo>
                  <a:pt x="183" y="274"/>
                </a:lnTo>
                <a:lnTo>
                  <a:pt x="183" y="275"/>
                </a:lnTo>
                <a:lnTo>
                  <a:pt x="182" y="275"/>
                </a:lnTo>
                <a:lnTo>
                  <a:pt x="183" y="275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3" y="276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8"/>
                </a:lnTo>
                <a:lnTo>
                  <a:pt x="182" y="279"/>
                </a:lnTo>
                <a:lnTo>
                  <a:pt x="182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1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79"/>
                </a:lnTo>
                <a:lnTo>
                  <a:pt x="180" y="280"/>
                </a:lnTo>
                <a:lnTo>
                  <a:pt x="180" y="280"/>
                </a:lnTo>
                <a:lnTo>
                  <a:pt x="181" y="280"/>
                </a:lnTo>
                <a:lnTo>
                  <a:pt x="181" y="280"/>
                </a:lnTo>
                <a:lnTo>
                  <a:pt x="180" y="280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80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9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8" y="281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7" y="282"/>
                </a:lnTo>
                <a:lnTo>
                  <a:pt x="176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3"/>
                </a:lnTo>
                <a:lnTo>
                  <a:pt x="175" y="282"/>
                </a:lnTo>
                <a:lnTo>
                  <a:pt x="175" y="282"/>
                </a:lnTo>
                <a:lnTo>
                  <a:pt x="175" y="282"/>
                </a:lnTo>
                <a:lnTo>
                  <a:pt x="174" y="282"/>
                </a:lnTo>
                <a:lnTo>
                  <a:pt x="174" y="282"/>
                </a:lnTo>
                <a:lnTo>
                  <a:pt x="174" y="283"/>
                </a:lnTo>
                <a:lnTo>
                  <a:pt x="174" y="283"/>
                </a:lnTo>
                <a:lnTo>
                  <a:pt x="173" y="283"/>
                </a:lnTo>
                <a:lnTo>
                  <a:pt x="173" y="283"/>
                </a:lnTo>
                <a:lnTo>
                  <a:pt x="173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2" y="283"/>
                </a:lnTo>
                <a:lnTo>
                  <a:pt x="171" y="283"/>
                </a:lnTo>
                <a:lnTo>
                  <a:pt x="171" y="283"/>
                </a:lnTo>
                <a:lnTo>
                  <a:pt x="171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70" y="283"/>
                </a:lnTo>
                <a:lnTo>
                  <a:pt x="169" y="283"/>
                </a:lnTo>
                <a:lnTo>
                  <a:pt x="168" y="283"/>
                </a:lnTo>
                <a:lnTo>
                  <a:pt x="168" y="283"/>
                </a:lnTo>
                <a:lnTo>
                  <a:pt x="167" y="283"/>
                </a:lnTo>
                <a:lnTo>
                  <a:pt x="167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6" y="283"/>
                </a:lnTo>
                <a:lnTo>
                  <a:pt x="165" y="284"/>
                </a:lnTo>
                <a:lnTo>
                  <a:pt x="165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4" y="284"/>
                </a:lnTo>
                <a:lnTo>
                  <a:pt x="163" y="285"/>
                </a:lnTo>
                <a:lnTo>
                  <a:pt x="163" y="285"/>
                </a:lnTo>
                <a:lnTo>
                  <a:pt x="163" y="285"/>
                </a:lnTo>
                <a:lnTo>
                  <a:pt x="162" y="285"/>
                </a:lnTo>
                <a:lnTo>
                  <a:pt x="162" y="285"/>
                </a:lnTo>
                <a:lnTo>
                  <a:pt x="162" y="285"/>
                </a:lnTo>
                <a:lnTo>
                  <a:pt x="161" y="285"/>
                </a:lnTo>
                <a:lnTo>
                  <a:pt x="161" y="285"/>
                </a:lnTo>
                <a:lnTo>
                  <a:pt x="161" y="285"/>
                </a:lnTo>
                <a:lnTo>
                  <a:pt x="160" y="285"/>
                </a:lnTo>
                <a:lnTo>
                  <a:pt x="160" y="285"/>
                </a:lnTo>
                <a:lnTo>
                  <a:pt x="159" y="285"/>
                </a:lnTo>
                <a:lnTo>
                  <a:pt x="159" y="285"/>
                </a:lnTo>
                <a:lnTo>
                  <a:pt x="158" y="285"/>
                </a:lnTo>
                <a:lnTo>
                  <a:pt x="158" y="285"/>
                </a:lnTo>
                <a:lnTo>
                  <a:pt x="158" y="285"/>
                </a:lnTo>
                <a:lnTo>
                  <a:pt x="157" y="285"/>
                </a:lnTo>
                <a:lnTo>
                  <a:pt x="157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6" y="285"/>
                </a:lnTo>
                <a:lnTo>
                  <a:pt x="155" y="285"/>
                </a:lnTo>
                <a:lnTo>
                  <a:pt x="155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5"/>
                </a:lnTo>
                <a:lnTo>
                  <a:pt x="154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3" y="286"/>
                </a:lnTo>
                <a:lnTo>
                  <a:pt x="152" y="286"/>
                </a:lnTo>
                <a:lnTo>
                  <a:pt x="152" y="286"/>
                </a:lnTo>
                <a:lnTo>
                  <a:pt x="152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1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50" y="286"/>
                </a:lnTo>
                <a:lnTo>
                  <a:pt x="149" y="286"/>
                </a:lnTo>
                <a:lnTo>
                  <a:pt x="149" y="286"/>
                </a:lnTo>
                <a:lnTo>
                  <a:pt x="148" y="286"/>
                </a:lnTo>
                <a:lnTo>
                  <a:pt x="148" y="286"/>
                </a:lnTo>
                <a:lnTo>
                  <a:pt x="147" y="286"/>
                </a:lnTo>
                <a:lnTo>
                  <a:pt x="147" y="286"/>
                </a:lnTo>
                <a:lnTo>
                  <a:pt x="147" y="286"/>
                </a:lnTo>
                <a:lnTo>
                  <a:pt x="146" y="286"/>
                </a:lnTo>
                <a:lnTo>
                  <a:pt x="146" y="286"/>
                </a:lnTo>
                <a:lnTo>
                  <a:pt x="146" y="286"/>
                </a:lnTo>
                <a:lnTo>
                  <a:pt x="145" y="286"/>
                </a:lnTo>
                <a:lnTo>
                  <a:pt x="145" y="286"/>
                </a:lnTo>
                <a:lnTo>
                  <a:pt x="145" y="286"/>
                </a:lnTo>
                <a:lnTo>
                  <a:pt x="143" y="287"/>
                </a:lnTo>
                <a:lnTo>
                  <a:pt x="143" y="287"/>
                </a:lnTo>
                <a:lnTo>
                  <a:pt x="140" y="287"/>
                </a:lnTo>
                <a:lnTo>
                  <a:pt x="138" y="286"/>
                </a:lnTo>
                <a:lnTo>
                  <a:pt x="138" y="286"/>
                </a:lnTo>
                <a:lnTo>
                  <a:pt x="138" y="286"/>
                </a:lnTo>
                <a:lnTo>
                  <a:pt x="137" y="287"/>
                </a:lnTo>
                <a:lnTo>
                  <a:pt x="137" y="287"/>
                </a:lnTo>
                <a:lnTo>
                  <a:pt x="137" y="287"/>
                </a:lnTo>
                <a:lnTo>
                  <a:pt x="136" y="287"/>
                </a:lnTo>
                <a:lnTo>
                  <a:pt x="136" y="288"/>
                </a:lnTo>
                <a:lnTo>
                  <a:pt x="136" y="288"/>
                </a:lnTo>
                <a:lnTo>
                  <a:pt x="135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8"/>
                </a:lnTo>
                <a:lnTo>
                  <a:pt x="134" y="289"/>
                </a:lnTo>
                <a:lnTo>
                  <a:pt x="133" y="290"/>
                </a:lnTo>
                <a:lnTo>
                  <a:pt x="133" y="290"/>
                </a:lnTo>
                <a:lnTo>
                  <a:pt x="133" y="290"/>
                </a:lnTo>
                <a:lnTo>
                  <a:pt x="133" y="291"/>
                </a:lnTo>
                <a:lnTo>
                  <a:pt x="133" y="291"/>
                </a:lnTo>
                <a:lnTo>
                  <a:pt x="132" y="292"/>
                </a:lnTo>
                <a:lnTo>
                  <a:pt x="132" y="292"/>
                </a:lnTo>
                <a:lnTo>
                  <a:pt x="132" y="292"/>
                </a:lnTo>
                <a:lnTo>
                  <a:pt x="131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4"/>
                </a:lnTo>
                <a:lnTo>
                  <a:pt x="131" y="295"/>
                </a:lnTo>
                <a:lnTo>
                  <a:pt x="131" y="295"/>
                </a:lnTo>
                <a:lnTo>
                  <a:pt x="131" y="295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30" y="296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7"/>
                </a:lnTo>
                <a:lnTo>
                  <a:pt x="129" y="298"/>
                </a:lnTo>
                <a:lnTo>
                  <a:pt x="129" y="298"/>
                </a:lnTo>
                <a:lnTo>
                  <a:pt x="129" y="298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7" y="299"/>
                </a:lnTo>
                <a:lnTo>
                  <a:pt x="126" y="299"/>
                </a:lnTo>
                <a:lnTo>
                  <a:pt x="126" y="299"/>
                </a:lnTo>
                <a:lnTo>
                  <a:pt x="126" y="300"/>
                </a:lnTo>
                <a:lnTo>
                  <a:pt x="126" y="300"/>
                </a:lnTo>
                <a:lnTo>
                  <a:pt x="125" y="300"/>
                </a:lnTo>
                <a:lnTo>
                  <a:pt x="125" y="300"/>
                </a:lnTo>
                <a:lnTo>
                  <a:pt x="124" y="300"/>
                </a:lnTo>
                <a:lnTo>
                  <a:pt x="124" y="300"/>
                </a:lnTo>
                <a:lnTo>
                  <a:pt x="124" y="300"/>
                </a:lnTo>
                <a:lnTo>
                  <a:pt x="123" y="300"/>
                </a:lnTo>
                <a:lnTo>
                  <a:pt x="123" y="300"/>
                </a:lnTo>
                <a:lnTo>
                  <a:pt x="123" y="300"/>
                </a:lnTo>
                <a:lnTo>
                  <a:pt x="122" y="300"/>
                </a:lnTo>
                <a:lnTo>
                  <a:pt x="122" y="300"/>
                </a:lnTo>
                <a:lnTo>
                  <a:pt x="122" y="301"/>
                </a:lnTo>
                <a:lnTo>
                  <a:pt x="122" y="301"/>
                </a:lnTo>
                <a:lnTo>
                  <a:pt x="122" y="301"/>
                </a:lnTo>
                <a:lnTo>
                  <a:pt x="121" y="301"/>
                </a:lnTo>
                <a:lnTo>
                  <a:pt x="120" y="301"/>
                </a:lnTo>
                <a:lnTo>
                  <a:pt x="120" y="301"/>
                </a:lnTo>
                <a:lnTo>
                  <a:pt x="119" y="301"/>
                </a:lnTo>
                <a:lnTo>
                  <a:pt x="118" y="301"/>
                </a:lnTo>
                <a:lnTo>
                  <a:pt x="117" y="301"/>
                </a:lnTo>
                <a:lnTo>
                  <a:pt x="116" y="301"/>
                </a:lnTo>
                <a:lnTo>
                  <a:pt x="115" y="301"/>
                </a:lnTo>
                <a:lnTo>
                  <a:pt x="115" y="301"/>
                </a:lnTo>
                <a:lnTo>
                  <a:pt x="115" y="301"/>
                </a:lnTo>
                <a:lnTo>
                  <a:pt x="114" y="301"/>
                </a:lnTo>
                <a:lnTo>
                  <a:pt x="113" y="301"/>
                </a:lnTo>
                <a:lnTo>
                  <a:pt x="112" y="301"/>
                </a:lnTo>
                <a:lnTo>
                  <a:pt x="111" y="301"/>
                </a:lnTo>
                <a:lnTo>
                  <a:pt x="111" y="301"/>
                </a:lnTo>
                <a:lnTo>
                  <a:pt x="111" y="301"/>
                </a:lnTo>
                <a:lnTo>
                  <a:pt x="110" y="301"/>
                </a:lnTo>
                <a:lnTo>
                  <a:pt x="110" y="301"/>
                </a:lnTo>
                <a:lnTo>
                  <a:pt x="109" y="301"/>
                </a:lnTo>
                <a:lnTo>
                  <a:pt x="109" y="301"/>
                </a:lnTo>
                <a:lnTo>
                  <a:pt x="109" y="301"/>
                </a:lnTo>
                <a:lnTo>
                  <a:pt x="108" y="301"/>
                </a:lnTo>
                <a:lnTo>
                  <a:pt x="108" y="301"/>
                </a:lnTo>
                <a:lnTo>
                  <a:pt x="107" y="301"/>
                </a:lnTo>
                <a:lnTo>
                  <a:pt x="107" y="301"/>
                </a:lnTo>
                <a:lnTo>
                  <a:pt x="107" y="301"/>
                </a:lnTo>
                <a:lnTo>
                  <a:pt x="106" y="301"/>
                </a:lnTo>
                <a:lnTo>
                  <a:pt x="106" y="301"/>
                </a:lnTo>
                <a:lnTo>
                  <a:pt x="105" y="300"/>
                </a:lnTo>
                <a:lnTo>
                  <a:pt x="105" y="300"/>
                </a:lnTo>
                <a:lnTo>
                  <a:pt x="104" y="300"/>
                </a:lnTo>
                <a:lnTo>
                  <a:pt x="104" y="300"/>
                </a:lnTo>
                <a:lnTo>
                  <a:pt x="103" y="300"/>
                </a:lnTo>
                <a:lnTo>
                  <a:pt x="102" y="300"/>
                </a:lnTo>
                <a:lnTo>
                  <a:pt x="102" y="300"/>
                </a:lnTo>
                <a:lnTo>
                  <a:pt x="101" y="300"/>
                </a:lnTo>
                <a:lnTo>
                  <a:pt x="101" y="300"/>
                </a:lnTo>
                <a:lnTo>
                  <a:pt x="101" y="299"/>
                </a:lnTo>
                <a:lnTo>
                  <a:pt x="101" y="299"/>
                </a:lnTo>
                <a:lnTo>
                  <a:pt x="100" y="299"/>
                </a:lnTo>
                <a:lnTo>
                  <a:pt x="100" y="299"/>
                </a:lnTo>
                <a:lnTo>
                  <a:pt x="100" y="299"/>
                </a:lnTo>
                <a:lnTo>
                  <a:pt x="99" y="299"/>
                </a:lnTo>
                <a:lnTo>
                  <a:pt x="99" y="299"/>
                </a:lnTo>
                <a:lnTo>
                  <a:pt x="99" y="299"/>
                </a:lnTo>
                <a:lnTo>
                  <a:pt x="98" y="299"/>
                </a:lnTo>
                <a:lnTo>
                  <a:pt x="98" y="299"/>
                </a:lnTo>
                <a:lnTo>
                  <a:pt x="98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7" y="299"/>
                </a:lnTo>
                <a:lnTo>
                  <a:pt x="96" y="299"/>
                </a:lnTo>
                <a:lnTo>
                  <a:pt x="96" y="298"/>
                </a:lnTo>
                <a:lnTo>
                  <a:pt x="96" y="298"/>
                </a:lnTo>
                <a:lnTo>
                  <a:pt x="95" y="298"/>
                </a:lnTo>
                <a:lnTo>
                  <a:pt x="95" y="298"/>
                </a:lnTo>
                <a:lnTo>
                  <a:pt x="95" y="298"/>
                </a:lnTo>
                <a:lnTo>
                  <a:pt x="94" y="298"/>
                </a:lnTo>
                <a:lnTo>
                  <a:pt x="94" y="298"/>
                </a:lnTo>
                <a:lnTo>
                  <a:pt x="94" y="298"/>
                </a:lnTo>
                <a:lnTo>
                  <a:pt x="93" y="298"/>
                </a:lnTo>
                <a:lnTo>
                  <a:pt x="93" y="298"/>
                </a:lnTo>
                <a:lnTo>
                  <a:pt x="92" y="298"/>
                </a:lnTo>
                <a:lnTo>
                  <a:pt x="92" y="297"/>
                </a:lnTo>
                <a:lnTo>
                  <a:pt x="92" y="297"/>
                </a:lnTo>
                <a:lnTo>
                  <a:pt x="92" y="297"/>
                </a:lnTo>
                <a:lnTo>
                  <a:pt x="91" y="297"/>
                </a:lnTo>
                <a:lnTo>
                  <a:pt x="91" y="297"/>
                </a:lnTo>
                <a:lnTo>
                  <a:pt x="91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90" y="297"/>
                </a:lnTo>
                <a:lnTo>
                  <a:pt x="89" y="297"/>
                </a:lnTo>
                <a:lnTo>
                  <a:pt x="89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7"/>
                </a:lnTo>
                <a:lnTo>
                  <a:pt x="88" y="296"/>
                </a:lnTo>
                <a:lnTo>
                  <a:pt x="88" y="296"/>
                </a:lnTo>
                <a:lnTo>
                  <a:pt x="88" y="296"/>
                </a:lnTo>
                <a:lnTo>
                  <a:pt x="87" y="296"/>
                </a:lnTo>
                <a:lnTo>
                  <a:pt x="86" y="296"/>
                </a:lnTo>
                <a:lnTo>
                  <a:pt x="86" y="296"/>
                </a:lnTo>
                <a:lnTo>
                  <a:pt x="85" y="295"/>
                </a:lnTo>
                <a:lnTo>
                  <a:pt x="85" y="295"/>
                </a:lnTo>
                <a:lnTo>
                  <a:pt x="84" y="295"/>
                </a:lnTo>
                <a:lnTo>
                  <a:pt x="84" y="295"/>
                </a:lnTo>
                <a:lnTo>
                  <a:pt x="84" y="295"/>
                </a:lnTo>
                <a:lnTo>
                  <a:pt x="83" y="295"/>
                </a:lnTo>
                <a:lnTo>
                  <a:pt x="83" y="294"/>
                </a:lnTo>
                <a:lnTo>
                  <a:pt x="83" y="294"/>
                </a:lnTo>
                <a:lnTo>
                  <a:pt x="82" y="294"/>
                </a:lnTo>
                <a:lnTo>
                  <a:pt x="82" y="294"/>
                </a:lnTo>
                <a:lnTo>
                  <a:pt x="82" y="293"/>
                </a:lnTo>
                <a:lnTo>
                  <a:pt x="82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4"/>
                </a:lnTo>
                <a:lnTo>
                  <a:pt x="81" y="293"/>
                </a:lnTo>
                <a:lnTo>
                  <a:pt x="80" y="293"/>
                </a:lnTo>
                <a:lnTo>
                  <a:pt x="79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4"/>
                </a:lnTo>
                <a:lnTo>
                  <a:pt x="77" y="294"/>
                </a:lnTo>
                <a:lnTo>
                  <a:pt x="77" y="294"/>
                </a:lnTo>
                <a:lnTo>
                  <a:pt x="76" y="294"/>
                </a:lnTo>
                <a:lnTo>
                  <a:pt x="75" y="294"/>
                </a:lnTo>
                <a:lnTo>
                  <a:pt x="74" y="294"/>
                </a:lnTo>
                <a:lnTo>
                  <a:pt x="74" y="294"/>
                </a:lnTo>
                <a:lnTo>
                  <a:pt x="73" y="294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2" y="293"/>
                </a:lnTo>
                <a:lnTo>
                  <a:pt x="71" y="293"/>
                </a:lnTo>
                <a:lnTo>
                  <a:pt x="71" y="293"/>
                </a:lnTo>
                <a:lnTo>
                  <a:pt x="70" y="293"/>
                </a:lnTo>
                <a:lnTo>
                  <a:pt x="70" y="293"/>
                </a:lnTo>
                <a:lnTo>
                  <a:pt x="70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9" y="292"/>
                </a:lnTo>
                <a:lnTo>
                  <a:pt x="68" y="292"/>
                </a:lnTo>
                <a:lnTo>
                  <a:pt x="68" y="292"/>
                </a:lnTo>
                <a:lnTo>
                  <a:pt x="67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3"/>
                </a:lnTo>
                <a:lnTo>
                  <a:pt x="65" y="293"/>
                </a:lnTo>
                <a:lnTo>
                  <a:pt x="65" y="292"/>
                </a:lnTo>
                <a:lnTo>
                  <a:pt x="64" y="292"/>
                </a:lnTo>
                <a:lnTo>
                  <a:pt x="64" y="291"/>
                </a:lnTo>
                <a:lnTo>
                  <a:pt x="64" y="291"/>
                </a:lnTo>
                <a:lnTo>
                  <a:pt x="63" y="291"/>
                </a:lnTo>
                <a:lnTo>
                  <a:pt x="63" y="291"/>
                </a:lnTo>
                <a:lnTo>
                  <a:pt x="62" y="291"/>
                </a:lnTo>
                <a:lnTo>
                  <a:pt x="62" y="290"/>
                </a:lnTo>
                <a:lnTo>
                  <a:pt x="62" y="290"/>
                </a:lnTo>
                <a:lnTo>
                  <a:pt x="61" y="290"/>
                </a:lnTo>
                <a:lnTo>
                  <a:pt x="60" y="290"/>
                </a:lnTo>
                <a:lnTo>
                  <a:pt x="60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9" y="290"/>
                </a:lnTo>
                <a:lnTo>
                  <a:pt x="58" y="290"/>
                </a:lnTo>
                <a:lnTo>
                  <a:pt x="58" y="290"/>
                </a:lnTo>
                <a:lnTo>
                  <a:pt x="58" y="290"/>
                </a:lnTo>
                <a:lnTo>
                  <a:pt x="57" y="290"/>
                </a:lnTo>
                <a:lnTo>
                  <a:pt x="57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6" y="290"/>
                </a:lnTo>
                <a:lnTo>
                  <a:pt x="55" y="290"/>
                </a:lnTo>
                <a:lnTo>
                  <a:pt x="55" y="290"/>
                </a:lnTo>
                <a:lnTo>
                  <a:pt x="55" y="290"/>
                </a:lnTo>
                <a:lnTo>
                  <a:pt x="54" y="290"/>
                </a:lnTo>
                <a:lnTo>
                  <a:pt x="54" y="290"/>
                </a:lnTo>
                <a:lnTo>
                  <a:pt x="53" y="290"/>
                </a:lnTo>
                <a:lnTo>
                  <a:pt x="53" y="290"/>
                </a:lnTo>
                <a:lnTo>
                  <a:pt x="53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2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1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50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8" y="290"/>
                </a:lnTo>
                <a:lnTo>
                  <a:pt x="47" y="290"/>
                </a:lnTo>
                <a:lnTo>
                  <a:pt x="47" y="290"/>
                </a:lnTo>
                <a:lnTo>
                  <a:pt x="47" y="290"/>
                </a:lnTo>
                <a:lnTo>
                  <a:pt x="46" y="290"/>
                </a:lnTo>
                <a:lnTo>
                  <a:pt x="46" y="290"/>
                </a:lnTo>
                <a:lnTo>
                  <a:pt x="45" y="290"/>
                </a:lnTo>
                <a:lnTo>
                  <a:pt x="45" y="291"/>
                </a:lnTo>
                <a:lnTo>
                  <a:pt x="44" y="291"/>
                </a:lnTo>
                <a:lnTo>
                  <a:pt x="44" y="291"/>
                </a:lnTo>
                <a:lnTo>
                  <a:pt x="44" y="292"/>
                </a:lnTo>
                <a:lnTo>
                  <a:pt x="44" y="292"/>
                </a:lnTo>
                <a:lnTo>
                  <a:pt x="43" y="292"/>
                </a:lnTo>
                <a:lnTo>
                  <a:pt x="42" y="292"/>
                </a:lnTo>
                <a:lnTo>
                  <a:pt x="42" y="293"/>
                </a:lnTo>
                <a:lnTo>
                  <a:pt x="41" y="293"/>
                </a:lnTo>
                <a:lnTo>
                  <a:pt x="41" y="293"/>
                </a:lnTo>
                <a:lnTo>
                  <a:pt x="40" y="294"/>
                </a:lnTo>
                <a:lnTo>
                  <a:pt x="40" y="294"/>
                </a:lnTo>
                <a:lnTo>
                  <a:pt x="40" y="294"/>
                </a:lnTo>
                <a:lnTo>
                  <a:pt x="39" y="295"/>
                </a:lnTo>
                <a:lnTo>
                  <a:pt x="39" y="295"/>
                </a:lnTo>
                <a:lnTo>
                  <a:pt x="38" y="295"/>
                </a:lnTo>
                <a:lnTo>
                  <a:pt x="38" y="295"/>
                </a:lnTo>
                <a:lnTo>
                  <a:pt x="38" y="296"/>
                </a:lnTo>
                <a:lnTo>
                  <a:pt x="37" y="296"/>
                </a:lnTo>
                <a:lnTo>
                  <a:pt x="37" y="296"/>
                </a:lnTo>
                <a:lnTo>
                  <a:pt x="37" y="297"/>
                </a:lnTo>
                <a:lnTo>
                  <a:pt x="36" y="297"/>
                </a:lnTo>
                <a:lnTo>
                  <a:pt x="35" y="297"/>
                </a:lnTo>
                <a:lnTo>
                  <a:pt x="35" y="297"/>
                </a:lnTo>
                <a:lnTo>
                  <a:pt x="34" y="298"/>
                </a:lnTo>
                <a:lnTo>
                  <a:pt x="33" y="298"/>
                </a:lnTo>
                <a:lnTo>
                  <a:pt x="33" y="298"/>
                </a:lnTo>
                <a:lnTo>
                  <a:pt x="33" y="298"/>
                </a:lnTo>
                <a:lnTo>
                  <a:pt x="32" y="298"/>
                </a:lnTo>
                <a:lnTo>
                  <a:pt x="31" y="298"/>
                </a:lnTo>
                <a:lnTo>
                  <a:pt x="31" y="298"/>
                </a:lnTo>
                <a:lnTo>
                  <a:pt x="30" y="298"/>
                </a:lnTo>
                <a:lnTo>
                  <a:pt x="30" y="298"/>
                </a:lnTo>
                <a:lnTo>
                  <a:pt x="30" y="298"/>
                </a:lnTo>
                <a:lnTo>
                  <a:pt x="29" y="299"/>
                </a:lnTo>
                <a:lnTo>
                  <a:pt x="29" y="299"/>
                </a:lnTo>
                <a:lnTo>
                  <a:pt x="28" y="299"/>
                </a:lnTo>
                <a:lnTo>
                  <a:pt x="28" y="299"/>
                </a:lnTo>
                <a:lnTo>
                  <a:pt x="27" y="299"/>
                </a:lnTo>
                <a:lnTo>
                  <a:pt x="27" y="299"/>
                </a:lnTo>
                <a:lnTo>
                  <a:pt x="26" y="299"/>
                </a:lnTo>
                <a:lnTo>
                  <a:pt x="26" y="299"/>
                </a:lnTo>
                <a:lnTo>
                  <a:pt x="26" y="299"/>
                </a:lnTo>
                <a:lnTo>
                  <a:pt x="25" y="299"/>
                </a:lnTo>
                <a:lnTo>
                  <a:pt x="25" y="298"/>
                </a:lnTo>
                <a:lnTo>
                  <a:pt x="25" y="298"/>
                </a:lnTo>
                <a:lnTo>
                  <a:pt x="24" y="298"/>
                </a:lnTo>
                <a:lnTo>
                  <a:pt x="24" y="298"/>
                </a:lnTo>
                <a:lnTo>
                  <a:pt x="23" y="297"/>
                </a:lnTo>
                <a:lnTo>
                  <a:pt x="23" y="297"/>
                </a:lnTo>
                <a:lnTo>
                  <a:pt x="23" y="296"/>
                </a:lnTo>
                <a:lnTo>
                  <a:pt x="23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9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8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5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7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3"/>
                </a:lnTo>
                <a:lnTo>
                  <a:pt x="16" y="293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3"/>
                </a:lnTo>
                <a:lnTo>
                  <a:pt x="15" y="292"/>
                </a:lnTo>
                <a:lnTo>
                  <a:pt x="15" y="292"/>
                </a:lnTo>
                <a:lnTo>
                  <a:pt x="15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2"/>
                </a:lnTo>
                <a:lnTo>
                  <a:pt x="14" y="291"/>
                </a:lnTo>
                <a:lnTo>
                  <a:pt x="14" y="291"/>
                </a:lnTo>
                <a:lnTo>
                  <a:pt x="13" y="291"/>
                </a:lnTo>
                <a:lnTo>
                  <a:pt x="13" y="291"/>
                </a:lnTo>
                <a:lnTo>
                  <a:pt x="13" y="290"/>
                </a:lnTo>
                <a:lnTo>
                  <a:pt x="13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8"/>
                </a:lnTo>
                <a:lnTo>
                  <a:pt x="11" y="287"/>
                </a:lnTo>
                <a:lnTo>
                  <a:pt x="11" y="287"/>
                </a:lnTo>
                <a:lnTo>
                  <a:pt x="11" y="287"/>
                </a:lnTo>
                <a:lnTo>
                  <a:pt x="11" y="286"/>
                </a:lnTo>
                <a:lnTo>
                  <a:pt x="11" y="286"/>
                </a:lnTo>
                <a:lnTo>
                  <a:pt x="11" y="286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5"/>
                </a:lnTo>
                <a:lnTo>
                  <a:pt x="11" y="284"/>
                </a:lnTo>
                <a:lnTo>
                  <a:pt x="11" y="284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3"/>
                </a:lnTo>
                <a:lnTo>
                  <a:pt x="11" y="282"/>
                </a:lnTo>
                <a:lnTo>
                  <a:pt x="11" y="282"/>
                </a:lnTo>
                <a:lnTo>
                  <a:pt x="11" y="282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1" y="281"/>
                </a:lnTo>
                <a:lnTo>
                  <a:pt x="10" y="280"/>
                </a:lnTo>
                <a:lnTo>
                  <a:pt x="10" y="280"/>
                </a:lnTo>
                <a:lnTo>
                  <a:pt x="10" y="279"/>
                </a:lnTo>
                <a:lnTo>
                  <a:pt x="10" y="279"/>
                </a:lnTo>
                <a:lnTo>
                  <a:pt x="10" y="279"/>
                </a:lnTo>
                <a:lnTo>
                  <a:pt x="10" y="278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7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6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9" y="275"/>
                </a:lnTo>
                <a:lnTo>
                  <a:pt x="10" y="275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4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0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1" y="273"/>
                </a:lnTo>
                <a:lnTo>
                  <a:pt x="12" y="272"/>
                </a:lnTo>
                <a:lnTo>
                  <a:pt x="12" y="272"/>
                </a:lnTo>
                <a:lnTo>
                  <a:pt x="11" y="266"/>
                </a:lnTo>
                <a:lnTo>
                  <a:pt x="11" y="256"/>
                </a:lnTo>
                <a:lnTo>
                  <a:pt x="11" y="251"/>
                </a:lnTo>
                <a:lnTo>
                  <a:pt x="10" y="249"/>
                </a:lnTo>
                <a:lnTo>
                  <a:pt x="10" y="250"/>
                </a:lnTo>
                <a:lnTo>
                  <a:pt x="9" y="250"/>
                </a:lnTo>
                <a:lnTo>
                  <a:pt x="9" y="249"/>
                </a:lnTo>
                <a:lnTo>
                  <a:pt x="9" y="249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4"/>
                </a:lnTo>
                <a:lnTo>
                  <a:pt x="9" y="239"/>
                </a:lnTo>
                <a:lnTo>
                  <a:pt x="9" y="236"/>
                </a:lnTo>
                <a:lnTo>
                  <a:pt x="9" y="236"/>
                </a:lnTo>
                <a:lnTo>
                  <a:pt x="8" y="235"/>
                </a:lnTo>
                <a:lnTo>
                  <a:pt x="7" y="235"/>
                </a:lnTo>
                <a:lnTo>
                  <a:pt x="6" y="234"/>
                </a:lnTo>
                <a:lnTo>
                  <a:pt x="6" y="234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3"/>
                </a:lnTo>
                <a:lnTo>
                  <a:pt x="7" y="232"/>
                </a:lnTo>
                <a:lnTo>
                  <a:pt x="7" y="232"/>
                </a:lnTo>
                <a:lnTo>
                  <a:pt x="7" y="231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8"/>
                </a:lnTo>
                <a:lnTo>
                  <a:pt x="6" y="228"/>
                </a:lnTo>
                <a:lnTo>
                  <a:pt x="6" y="227"/>
                </a:lnTo>
                <a:lnTo>
                  <a:pt x="3" y="223"/>
                </a:lnTo>
                <a:lnTo>
                  <a:pt x="2" y="221"/>
                </a:lnTo>
                <a:lnTo>
                  <a:pt x="2" y="221"/>
                </a:lnTo>
                <a:lnTo>
                  <a:pt x="2" y="221"/>
                </a:lnTo>
                <a:lnTo>
                  <a:pt x="2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9"/>
                </a:lnTo>
                <a:lnTo>
                  <a:pt x="3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3" y="217"/>
                </a:lnTo>
                <a:lnTo>
                  <a:pt x="4" y="217"/>
                </a:lnTo>
                <a:lnTo>
                  <a:pt x="4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6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5" y="215"/>
                </a:lnTo>
                <a:lnTo>
                  <a:pt x="6" y="215"/>
                </a:lnTo>
                <a:lnTo>
                  <a:pt x="6" y="215"/>
                </a:lnTo>
                <a:lnTo>
                  <a:pt x="6" y="214"/>
                </a:lnTo>
                <a:lnTo>
                  <a:pt x="6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7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4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10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8" y="209"/>
                </a:lnTo>
                <a:lnTo>
                  <a:pt x="9" y="209"/>
                </a:lnTo>
                <a:lnTo>
                  <a:pt x="9" y="209"/>
                </a:lnTo>
                <a:lnTo>
                  <a:pt x="9" y="208"/>
                </a:lnTo>
                <a:lnTo>
                  <a:pt x="9" y="207"/>
                </a:lnTo>
                <a:lnTo>
                  <a:pt x="9" y="207"/>
                </a:lnTo>
                <a:lnTo>
                  <a:pt x="9" y="206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5"/>
                </a:lnTo>
                <a:lnTo>
                  <a:pt x="9" y="204"/>
                </a:lnTo>
                <a:lnTo>
                  <a:pt x="9" y="204"/>
                </a:lnTo>
                <a:lnTo>
                  <a:pt x="9" y="204"/>
                </a:lnTo>
                <a:lnTo>
                  <a:pt x="9" y="201"/>
                </a:lnTo>
                <a:lnTo>
                  <a:pt x="9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8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7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6"/>
                </a:lnTo>
                <a:lnTo>
                  <a:pt x="10" y="191"/>
                </a:lnTo>
                <a:lnTo>
                  <a:pt x="10" y="189"/>
                </a:lnTo>
                <a:lnTo>
                  <a:pt x="10" y="189"/>
                </a:lnTo>
                <a:lnTo>
                  <a:pt x="10" y="189"/>
                </a:lnTo>
                <a:lnTo>
                  <a:pt x="10" y="188"/>
                </a:lnTo>
                <a:lnTo>
                  <a:pt x="10" y="187"/>
                </a:lnTo>
                <a:lnTo>
                  <a:pt x="10" y="187"/>
                </a:lnTo>
                <a:lnTo>
                  <a:pt x="10" y="185"/>
                </a:lnTo>
                <a:lnTo>
                  <a:pt x="10" y="184"/>
                </a:lnTo>
                <a:lnTo>
                  <a:pt x="10" y="183"/>
                </a:lnTo>
                <a:lnTo>
                  <a:pt x="10" y="182"/>
                </a:lnTo>
                <a:lnTo>
                  <a:pt x="10" y="180"/>
                </a:lnTo>
                <a:lnTo>
                  <a:pt x="10" y="180"/>
                </a:lnTo>
                <a:lnTo>
                  <a:pt x="10" y="180"/>
                </a:lnTo>
                <a:lnTo>
                  <a:pt x="12" y="179"/>
                </a:lnTo>
                <a:lnTo>
                  <a:pt x="11" y="178"/>
                </a:lnTo>
                <a:lnTo>
                  <a:pt x="11" y="178"/>
                </a:lnTo>
                <a:lnTo>
                  <a:pt x="11" y="178"/>
                </a:lnTo>
                <a:lnTo>
                  <a:pt x="12" y="178"/>
                </a:lnTo>
                <a:lnTo>
                  <a:pt x="12" y="178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7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6"/>
                </a:lnTo>
                <a:lnTo>
                  <a:pt x="12" y="175"/>
                </a:lnTo>
                <a:lnTo>
                  <a:pt x="12" y="175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2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4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3"/>
                </a:lnTo>
                <a:lnTo>
                  <a:pt x="11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3"/>
                </a:lnTo>
                <a:lnTo>
                  <a:pt x="10" y="173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10" y="172"/>
                </a:lnTo>
                <a:lnTo>
                  <a:pt x="9" y="172"/>
                </a:lnTo>
                <a:lnTo>
                  <a:pt x="9" y="172"/>
                </a:lnTo>
                <a:lnTo>
                  <a:pt x="10" y="172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1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10" y="170"/>
                </a:lnTo>
                <a:lnTo>
                  <a:pt x="9" y="170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9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8" y="169"/>
                </a:lnTo>
                <a:lnTo>
                  <a:pt x="7" y="169"/>
                </a:lnTo>
                <a:lnTo>
                  <a:pt x="7" y="169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8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6" y="166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5"/>
                </a:lnTo>
                <a:lnTo>
                  <a:pt x="5" y="166"/>
                </a:lnTo>
                <a:lnTo>
                  <a:pt x="5" y="166"/>
                </a:lnTo>
                <a:lnTo>
                  <a:pt x="5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3" y="166"/>
                </a:lnTo>
                <a:lnTo>
                  <a:pt x="3" y="166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5"/>
                </a:lnTo>
                <a:lnTo>
                  <a:pt x="3" y="164"/>
                </a:lnTo>
                <a:lnTo>
                  <a:pt x="4" y="164"/>
                </a:lnTo>
                <a:lnTo>
                  <a:pt x="4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4"/>
                </a:lnTo>
                <a:lnTo>
                  <a:pt x="4" y="164"/>
                </a:lnTo>
                <a:lnTo>
                  <a:pt x="3" y="164"/>
                </a:lnTo>
                <a:lnTo>
                  <a:pt x="3" y="164"/>
                </a:lnTo>
                <a:lnTo>
                  <a:pt x="4" y="164"/>
                </a:lnTo>
                <a:lnTo>
                  <a:pt x="4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3" y="163"/>
                </a:lnTo>
                <a:lnTo>
                  <a:pt x="4" y="163"/>
                </a:lnTo>
                <a:lnTo>
                  <a:pt x="4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2"/>
                </a:lnTo>
                <a:lnTo>
                  <a:pt x="3" y="161"/>
                </a:lnTo>
                <a:lnTo>
                  <a:pt x="3" y="161"/>
                </a:lnTo>
                <a:lnTo>
                  <a:pt x="3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1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4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60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9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3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6"/>
                </a:lnTo>
                <a:lnTo>
                  <a:pt x="1" y="155"/>
                </a:lnTo>
                <a:lnTo>
                  <a:pt x="1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0" y="155"/>
                </a:lnTo>
                <a:lnTo>
                  <a:pt x="1" y="154"/>
                </a:lnTo>
                <a:lnTo>
                  <a:pt x="2" y="153"/>
                </a:lnTo>
                <a:lnTo>
                  <a:pt x="2" y="153"/>
                </a:lnTo>
                <a:lnTo>
                  <a:pt x="4" y="150"/>
                </a:lnTo>
                <a:lnTo>
                  <a:pt x="5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6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8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5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7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4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3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6"/>
                </a:lnTo>
                <a:lnTo>
                  <a:pt x="2" y="145"/>
                </a:lnTo>
                <a:lnTo>
                  <a:pt x="2" y="145"/>
                </a:lnTo>
                <a:lnTo>
                  <a:pt x="2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5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4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1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3"/>
                </a:lnTo>
                <a:lnTo>
                  <a:pt x="1" y="140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3" y="136"/>
                </a:lnTo>
                <a:lnTo>
                  <a:pt x="3" y="136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4" y="137"/>
                </a:lnTo>
                <a:lnTo>
                  <a:pt x="4" y="137"/>
                </a:lnTo>
                <a:lnTo>
                  <a:pt x="4" y="138"/>
                </a:lnTo>
                <a:lnTo>
                  <a:pt x="4" y="138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7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9" y="139"/>
                </a:lnTo>
                <a:lnTo>
                  <a:pt x="10" y="139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36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1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4"/>
                </a:lnTo>
                <a:lnTo>
                  <a:pt x="13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0"/>
                </a:lnTo>
                <a:lnTo>
                  <a:pt x="11" y="129"/>
                </a:lnTo>
                <a:lnTo>
                  <a:pt x="11" y="125"/>
                </a:lnTo>
                <a:lnTo>
                  <a:pt x="11" y="125"/>
                </a:lnTo>
                <a:lnTo>
                  <a:pt x="11" y="123"/>
                </a:lnTo>
                <a:lnTo>
                  <a:pt x="11" y="122"/>
                </a:lnTo>
                <a:lnTo>
                  <a:pt x="11" y="120"/>
                </a:lnTo>
                <a:lnTo>
                  <a:pt x="11" y="118"/>
                </a:lnTo>
                <a:lnTo>
                  <a:pt x="11" y="116"/>
                </a:lnTo>
                <a:lnTo>
                  <a:pt x="11" y="116"/>
                </a:lnTo>
                <a:lnTo>
                  <a:pt x="11" y="113"/>
                </a:lnTo>
                <a:lnTo>
                  <a:pt x="11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2"/>
                </a:lnTo>
                <a:lnTo>
                  <a:pt x="10" y="113"/>
                </a:lnTo>
                <a:lnTo>
                  <a:pt x="10" y="113"/>
                </a:lnTo>
                <a:lnTo>
                  <a:pt x="10" y="113"/>
                </a:lnTo>
                <a:lnTo>
                  <a:pt x="10" y="112"/>
                </a:lnTo>
                <a:lnTo>
                  <a:pt x="10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2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1"/>
                </a:lnTo>
                <a:lnTo>
                  <a:pt x="8" y="110"/>
                </a:lnTo>
                <a:lnTo>
                  <a:pt x="8" y="111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9" y="110"/>
                </a:lnTo>
                <a:lnTo>
                  <a:pt x="8" y="110"/>
                </a:lnTo>
                <a:lnTo>
                  <a:pt x="8" y="110"/>
                </a:lnTo>
                <a:lnTo>
                  <a:pt x="8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8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2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6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1"/>
                </a:lnTo>
                <a:lnTo>
                  <a:pt x="5" y="101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9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8"/>
                </a:lnTo>
                <a:lnTo>
                  <a:pt x="5" y="97"/>
                </a:lnTo>
                <a:lnTo>
                  <a:pt x="5" y="97"/>
                </a:lnTo>
                <a:lnTo>
                  <a:pt x="5" y="97"/>
                </a:lnTo>
                <a:lnTo>
                  <a:pt x="6" y="97"/>
                </a:lnTo>
                <a:lnTo>
                  <a:pt x="5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5"/>
                </a:lnTo>
                <a:lnTo>
                  <a:pt x="5" y="95"/>
                </a:lnTo>
                <a:lnTo>
                  <a:pt x="5" y="95"/>
                </a:lnTo>
                <a:lnTo>
                  <a:pt x="5" y="95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6" y="94"/>
                </a:lnTo>
                <a:lnTo>
                  <a:pt x="5" y="94"/>
                </a:lnTo>
                <a:lnTo>
                  <a:pt x="5" y="94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8" y="86"/>
                </a:lnTo>
                <a:lnTo>
                  <a:pt x="8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5"/>
                </a:lnTo>
                <a:lnTo>
                  <a:pt x="11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1" y="82"/>
                </a:lnTo>
                <a:lnTo>
                  <a:pt x="11" y="77"/>
                </a:lnTo>
                <a:lnTo>
                  <a:pt x="11" y="77"/>
                </a:lnTo>
                <a:lnTo>
                  <a:pt x="11" y="76"/>
                </a:lnTo>
                <a:lnTo>
                  <a:pt x="11" y="75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2"/>
                </a:lnTo>
                <a:lnTo>
                  <a:pt x="11" y="70"/>
                </a:lnTo>
                <a:lnTo>
                  <a:pt x="11" y="70"/>
                </a:lnTo>
                <a:lnTo>
                  <a:pt x="11" y="70"/>
                </a:lnTo>
                <a:lnTo>
                  <a:pt x="11" y="69"/>
                </a:lnTo>
                <a:lnTo>
                  <a:pt x="11" y="67"/>
                </a:lnTo>
                <a:lnTo>
                  <a:pt x="11" y="65"/>
                </a:lnTo>
                <a:lnTo>
                  <a:pt x="11" y="64"/>
                </a:lnTo>
                <a:lnTo>
                  <a:pt x="11" y="63"/>
                </a:lnTo>
                <a:lnTo>
                  <a:pt x="12" y="62"/>
                </a:lnTo>
                <a:lnTo>
                  <a:pt x="12" y="62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2" y="57"/>
                </a:lnTo>
                <a:lnTo>
                  <a:pt x="12" y="57"/>
                </a:lnTo>
                <a:lnTo>
                  <a:pt x="15" y="57"/>
                </a:lnTo>
                <a:lnTo>
                  <a:pt x="15" y="57"/>
                </a:lnTo>
                <a:lnTo>
                  <a:pt x="19" y="57"/>
                </a:lnTo>
                <a:lnTo>
                  <a:pt x="19" y="57"/>
                </a:lnTo>
                <a:lnTo>
                  <a:pt x="22" y="57"/>
                </a:lnTo>
                <a:lnTo>
                  <a:pt x="22" y="57"/>
                </a:lnTo>
                <a:lnTo>
                  <a:pt x="25" y="57"/>
                </a:lnTo>
                <a:lnTo>
                  <a:pt x="26" y="57"/>
                </a:lnTo>
                <a:lnTo>
                  <a:pt x="26" y="57"/>
                </a:lnTo>
                <a:lnTo>
                  <a:pt x="28" y="57"/>
                </a:lnTo>
                <a:lnTo>
                  <a:pt x="29" y="57"/>
                </a:lnTo>
                <a:lnTo>
                  <a:pt x="29" y="57"/>
                </a:lnTo>
                <a:lnTo>
                  <a:pt x="32" y="57"/>
                </a:lnTo>
                <a:lnTo>
                  <a:pt x="32" y="57"/>
                </a:lnTo>
                <a:lnTo>
                  <a:pt x="33" y="57"/>
                </a:lnTo>
                <a:lnTo>
                  <a:pt x="33" y="57"/>
                </a:lnTo>
                <a:lnTo>
                  <a:pt x="34" y="57"/>
                </a:lnTo>
                <a:lnTo>
                  <a:pt x="34" y="57"/>
                </a:lnTo>
                <a:lnTo>
                  <a:pt x="34" y="57"/>
                </a:lnTo>
                <a:lnTo>
                  <a:pt x="35" y="57"/>
                </a:lnTo>
                <a:lnTo>
                  <a:pt x="35" y="57"/>
                </a:lnTo>
                <a:lnTo>
                  <a:pt x="35" y="57"/>
                </a:lnTo>
                <a:lnTo>
                  <a:pt x="35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7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8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39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7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2" y="56"/>
                </a:lnTo>
                <a:lnTo>
                  <a:pt x="43" y="56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5" y="56"/>
                </a:lnTo>
                <a:lnTo>
                  <a:pt x="45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6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7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9" y="56"/>
                </a:lnTo>
                <a:lnTo>
                  <a:pt x="49" y="57"/>
                </a:lnTo>
                <a:lnTo>
                  <a:pt x="49" y="57"/>
                </a:lnTo>
                <a:lnTo>
                  <a:pt x="49" y="57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50" y="58"/>
                </a:lnTo>
                <a:lnTo>
                  <a:pt x="50" y="58"/>
                </a:lnTo>
                <a:lnTo>
                  <a:pt x="50" y="59"/>
                </a:lnTo>
                <a:lnTo>
                  <a:pt x="50" y="59"/>
                </a:lnTo>
                <a:lnTo>
                  <a:pt x="51" y="59"/>
                </a:lnTo>
                <a:lnTo>
                  <a:pt x="52" y="59"/>
                </a:lnTo>
                <a:lnTo>
                  <a:pt x="54" y="59"/>
                </a:lnTo>
                <a:lnTo>
                  <a:pt x="56" y="59"/>
                </a:lnTo>
                <a:lnTo>
                  <a:pt x="57" y="59"/>
                </a:lnTo>
                <a:lnTo>
                  <a:pt x="58" y="59"/>
                </a:lnTo>
                <a:lnTo>
                  <a:pt x="60" y="59"/>
                </a:lnTo>
                <a:lnTo>
                  <a:pt x="63" y="59"/>
                </a:lnTo>
                <a:lnTo>
                  <a:pt x="63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4" y="59"/>
                </a:lnTo>
                <a:lnTo>
                  <a:pt x="64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5" y="58"/>
                </a:lnTo>
                <a:lnTo>
                  <a:pt x="65" y="58"/>
                </a:lnTo>
                <a:lnTo>
                  <a:pt x="65" y="58"/>
                </a:lnTo>
                <a:lnTo>
                  <a:pt x="66" y="58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70" y="59"/>
                </a:lnTo>
                <a:lnTo>
                  <a:pt x="70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3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60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60"/>
                </a:lnTo>
                <a:lnTo>
                  <a:pt x="74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59"/>
                </a:lnTo>
                <a:lnTo>
                  <a:pt x="75" y="60"/>
                </a:lnTo>
                <a:lnTo>
                  <a:pt x="75" y="60"/>
                </a:lnTo>
                <a:lnTo>
                  <a:pt x="75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7" y="59"/>
                </a:lnTo>
                <a:lnTo>
                  <a:pt x="77" y="59"/>
                </a:lnTo>
                <a:lnTo>
                  <a:pt x="77" y="60"/>
                </a:lnTo>
                <a:lnTo>
                  <a:pt x="77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8" y="59"/>
                </a:lnTo>
                <a:lnTo>
                  <a:pt x="79" y="59"/>
                </a:lnTo>
                <a:lnTo>
                  <a:pt x="79" y="59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2" y="59"/>
                </a:lnTo>
                <a:lnTo>
                  <a:pt x="83" y="59"/>
                </a:lnTo>
                <a:lnTo>
                  <a:pt x="83" y="59"/>
                </a:lnTo>
                <a:lnTo>
                  <a:pt x="83" y="59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0"/>
                </a:lnTo>
                <a:lnTo>
                  <a:pt x="83" y="61"/>
                </a:lnTo>
                <a:lnTo>
                  <a:pt x="83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1"/>
                </a:lnTo>
                <a:lnTo>
                  <a:pt x="84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2"/>
                </a:lnTo>
                <a:lnTo>
                  <a:pt x="85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6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7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3" y="66"/>
                </a:lnTo>
                <a:lnTo>
                  <a:pt x="92" y="66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7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70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1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3"/>
                </a:lnTo>
                <a:lnTo>
                  <a:pt x="88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3"/>
                </a:lnTo>
                <a:lnTo>
                  <a:pt x="90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4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1" y="75"/>
                </a:lnTo>
                <a:lnTo>
                  <a:pt x="91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5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6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9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8" y="77"/>
                </a:lnTo>
                <a:lnTo>
                  <a:pt x="87" y="77"/>
                </a:lnTo>
                <a:lnTo>
                  <a:pt x="87" y="77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8"/>
                </a:lnTo>
                <a:lnTo>
                  <a:pt x="87" y="79"/>
                </a:lnTo>
                <a:lnTo>
                  <a:pt x="87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79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0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6" y="81"/>
                </a:lnTo>
                <a:lnTo>
                  <a:pt x="86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5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2"/>
                </a:lnTo>
                <a:lnTo>
                  <a:pt x="85" y="83"/>
                </a:lnTo>
                <a:lnTo>
                  <a:pt x="85" y="83"/>
                </a:lnTo>
                <a:lnTo>
                  <a:pt x="85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6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3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7" y="84"/>
                </a:lnTo>
                <a:lnTo>
                  <a:pt x="88" y="84"/>
                </a:lnTo>
                <a:lnTo>
                  <a:pt x="88" y="84"/>
                </a:lnTo>
                <a:lnTo>
                  <a:pt x="88" y="85"/>
                </a:lnTo>
                <a:lnTo>
                  <a:pt x="88" y="85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8" y="84"/>
                </a:lnTo>
                <a:lnTo>
                  <a:pt x="89" y="84"/>
                </a:lnTo>
                <a:lnTo>
                  <a:pt x="89" y="84"/>
                </a:lnTo>
                <a:lnTo>
                  <a:pt x="89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0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2" y="84"/>
                </a:lnTo>
                <a:lnTo>
                  <a:pt x="92" y="83"/>
                </a:lnTo>
                <a:lnTo>
                  <a:pt x="92" y="82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2" y="80"/>
                </a:lnTo>
                <a:lnTo>
                  <a:pt x="93" y="80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3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8"/>
                </a:lnTo>
                <a:lnTo>
                  <a:pt x="95" y="79"/>
                </a:lnTo>
                <a:lnTo>
                  <a:pt x="95" y="79"/>
                </a:lnTo>
                <a:lnTo>
                  <a:pt x="95" y="79"/>
                </a:lnTo>
                <a:lnTo>
                  <a:pt x="95" y="78"/>
                </a:lnTo>
                <a:lnTo>
                  <a:pt x="95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6" y="78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79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0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8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1"/>
                </a:lnTo>
                <a:lnTo>
                  <a:pt x="100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1" y="80"/>
                </a:lnTo>
                <a:lnTo>
                  <a:pt x="103" y="80"/>
                </a:lnTo>
                <a:lnTo>
                  <a:pt x="103" y="78"/>
                </a:lnTo>
                <a:lnTo>
                  <a:pt x="107" y="74"/>
                </a:lnTo>
                <a:lnTo>
                  <a:pt x="110" y="74"/>
                </a:lnTo>
                <a:lnTo>
                  <a:pt x="113" y="74"/>
                </a:lnTo>
                <a:lnTo>
                  <a:pt x="114" y="75"/>
                </a:lnTo>
                <a:lnTo>
                  <a:pt x="116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7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8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7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79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0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1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2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3"/>
                </a:lnTo>
                <a:lnTo>
                  <a:pt x="117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9" y="82"/>
                </a:lnTo>
                <a:lnTo>
                  <a:pt x="119" y="82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1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80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19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9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8"/>
                </a:lnTo>
                <a:lnTo>
                  <a:pt x="120" y="77"/>
                </a:lnTo>
                <a:lnTo>
                  <a:pt x="120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2" y="79"/>
                </a:lnTo>
                <a:lnTo>
                  <a:pt x="123" y="79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3" y="79"/>
                </a:lnTo>
                <a:lnTo>
                  <a:pt x="123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0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1"/>
                </a:lnTo>
                <a:lnTo>
                  <a:pt x="124" y="82"/>
                </a:lnTo>
                <a:lnTo>
                  <a:pt x="124" y="82"/>
                </a:lnTo>
                <a:lnTo>
                  <a:pt x="124" y="82"/>
                </a:lnTo>
                <a:lnTo>
                  <a:pt x="124" y="83"/>
                </a:lnTo>
                <a:lnTo>
                  <a:pt x="124" y="84"/>
                </a:lnTo>
                <a:lnTo>
                  <a:pt x="123" y="84"/>
                </a:lnTo>
                <a:lnTo>
                  <a:pt x="122" y="85"/>
                </a:lnTo>
                <a:lnTo>
                  <a:pt x="122" y="86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3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8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4" y="87"/>
                </a:lnTo>
                <a:lnTo>
                  <a:pt x="125" y="87"/>
                </a:lnTo>
                <a:lnTo>
                  <a:pt x="125" y="87"/>
                </a:lnTo>
                <a:lnTo>
                  <a:pt x="125" y="88"/>
                </a:lnTo>
                <a:lnTo>
                  <a:pt x="126" y="88"/>
                </a:lnTo>
                <a:lnTo>
                  <a:pt x="126" y="88"/>
                </a:lnTo>
                <a:lnTo>
                  <a:pt x="126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7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7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8"/>
                </a:lnTo>
                <a:lnTo>
                  <a:pt x="128" y="89"/>
                </a:lnTo>
                <a:lnTo>
                  <a:pt x="128" y="89"/>
                </a:lnTo>
                <a:lnTo>
                  <a:pt x="129" y="90"/>
                </a:lnTo>
                <a:lnTo>
                  <a:pt x="129" y="90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29" y="91"/>
                </a:lnTo>
                <a:lnTo>
                  <a:pt x="130" y="91"/>
                </a:lnTo>
                <a:lnTo>
                  <a:pt x="130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1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1"/>
                </a:lnTo>
                <a:lnTo>
                  <a:pt x="132" y="92"/>
                </a:lnTo>
                <a:lnTo>
                  <a:pt x="133" y="92"/>
                </a:lnTo>
                <a:lnTo>
                  <a:pt x="133" y="92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4" y="91"/>
                </a:lnTo>
                <a:lnTo>
                  <a:pt x="135" y="91"/>
                </a:lnTo>
                <a:lnTo>
                  <a:pt x="135" y="91"/>
                </a:lnTo>
                <a:lnTo>
                  <a:pt x="135" y="90"/>
                </a:lnTo>
                <a:lnTo>
                  <a:pt x="135" y="90"/>
                </a:lnTo>
                <a:lnTo>
                  <a:pt x="135" y="91"/>
                </a:lnTo>
                <a:lnTo>
                  <a:pt x="135" y="91"/>
                </a:lnTo>
                <a:lnTo>
                  <a:pt x="135" y="91"/>
                </a:lnTo>
                <a:lnTo>
                  <a:pt x="136" y="91"/>
                </a:lnTo>
                <a:lnTo>
                  <a:pt x="136" y="91"/>
                </a:lnTo>
                <a:lnTo>
                  <a:pt x="135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2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3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4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6" y="95"/>
                </a:lnTo>
                <a:lnTo>
                  <a:pt x="135" y="95"/>
                </a:lnTo>
                <a:lnTo>
                  <a:pt x="135" y="95"/>
                </a:lnTo>
                <a:lnTo>
                  <a:pt x="135" y="95"/>
                </a:lnTo>
                <a:lnTo>
                  <a:pt x="136" y="96"/>
                </a:lnTo>
                <a:lnTo>
                  <a:pt x="136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8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7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8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40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7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39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0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1" y="98"/>
                </a:lnTo>
                <a:lnTo>
                  <a:pt x="142" y="98"/>
                </a:lnTo>
                <a:lnTo>
                  <a:pt x="142" y="98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2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3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7"/>
                </a:lnTo>
                <a:lnTo>
                  <a:pt x="144" y="98"/>
                </a:lnTo>
                <a:lnTo>
                  <a:pt x="145" y="98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7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6"/>
                </a:lnTo>
                <a:lnTo>
                  <a:pt x="145" y="95"/>
                </a:lnTo>
                <a:lnTo>
                  <a:pt x="145" y="96"/>
                </a:lnTo>
                <a:lnTo>
                  <a:pt x="145" y="96"/>
                </a:lnTo>
                <a:lnTo>
                  <a:pt x="144" y="96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4" y="95"/>
                </a:lnTo>
                <a:lnTo>
                  <a:pt x="143" y="95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4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3" y="93"/>
                </a:lnTo>
                <a:lnTo>
                  <a:pt x="144" y="93"/>
                </a:lnTo>
                <a:lnTo>
                  <a:pt x="144" y="92"/>
                </a:lnTo>
                <a:lnTo>
                  <a:pt x="144" y="92"/>
                </a:lnTo>
                <a:lnTo>
                  <a:pt x="144" y="92"/>
                </a:lnTo>
                <a:lnTo>
                  <a:pt x="144" y="93"/>
                </a:lnTo>
                <a:lnTo>
                  <a:pt x="144" y="93"/>
                </a:lnTo>
                <a:lnTo>
                  <a:pt x="144" y="93"/>
                </a:lnTo>
                <a:lnTo>
                  <a:pt x="145" y="93"/>
                </a:lnTo>
                <a:lnTo>
                  <a:pt x="145" y="92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3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5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6" y="94"/>
                </a:lnTo>
                <a:lnTo>
                  <a:pt x="147" y="94"/>
                </a:lnTo>
                <a:lnTo>
                  <a:pt x="147" y="94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7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8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49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3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2"/>
                </a:lnTo>
                <a:lnTo>
                  <a:pt x="149" y="92"/>
                </a:lnTo>
                <a:lnTo>
                  <a:pt x="150" y="92"/>
                </a:lnTo>
                <a:lnTo>
                  <a:pt x="150" y="92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50" y="91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49" y="88"/>
                </a:lnTo>
                <a:lnTo>
                  <a:pt x="150" y="88"/>
                </a:lnTo>
                <a:lnTo>
                  <a:pt x="149" y="88"/>
                </a:lnTo>
                <a:lnTo>
                  <a:pt x="150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7"/>
                </a:lnTo>
                <a:lnTo>
                  <a:pt x="151" y="86"/>
                </a:lnTo>
                <a:lnTo>
                  <a:pt x="151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6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2" y="85"/>
                </a:lnTo>
                <a:lnTo>
                  <a:pt x="153" y="85"/>
                </a:lnTo>
                <a:lnTo>
                  <a:pt x="153" y="85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4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3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2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3" y="81"/>
                </a:lnTo>
                <a:lnTo>
                  <a:pt x="151" y="78"/>
                </a:lnTo>
                <a:lnTo>
                  <a:pt x="149" y="77"/>
                </a:lnTo>
                <a:lnTo>
                  <a:pt x="148" y="76"/>
                </a:lnTo>
                <a:lnTo>
                  <a:pt x="148" y="75"/>
                </a:lnTo>
                <a:lnTo>
                  <a:pt x="148" y="74"/>
                </a:lnTo>
                <a:lnTo>
                  <a:pt x="148" y="74"/>
                </a:lnTo>
                <a:lnTo>
                  <a:pt x="148" y="73"/>
                </a:lnTo>
                <a:lnTo>
                  <a:pt x="148" y="73"/>
                </a:lnTo>
                <a:lnTo>
                  <a:pt x="148" y="73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8" y="72"/>
                </a:lnTo>
                <a:lnTo>
                  <a:pt x="147" y="72"/>
                </a:lnTo>
                <a:lnTo>
                  <a:pt x="147" y="72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1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70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47" y="69"/>
                </a:lnTo>
                <a:lnTo>
                  <a:pt x="150" y="69"/>
                </a:lnTo>
                <a:lnTo>
                  <a:pt x="150" y="70"/>
                </a:lnTo>
                <a:lnTo>
                  <a:pt x="151" y="70"/>
                </a:lnTo>
                <a:lnTo>
                  <a:pt x="152" y="69"/>
                </a:lnTo>
                <a:lnTo>
                  <a:pt x="154" y="69"/>
                </a:lnTo>
                <a:lnTo>
                  <a:pt x="155" y="68"/>
                </a:lnTo>
                <a:lnTo>
                  <a:pt x="155" y="65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6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3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2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1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60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9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6" y="58"/>
                </a:lnTo>
                <a:lnTo>
                  <a:pt x="156" y="58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7" y="57"/>
                </a:lnTo>
                <a:lnTo>
                  <a:pt x="157" y="56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7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7" y="58"/>
                </a:lnTo>
                <a:lnTo>
                  <a:pt x="158" y="58"/>
                </a:lnTo>
                <a:lnTo>
                  <a:pt x="158" y="58"/>
                </a:lnTo>
                <a:lnTo>
                  <a:pt x="158" y="59"/>
                </a:lnTo>
                <a:lnTo>
                  <a:pt x="158" y="59"/>
                </a:lnTo>
                <a:lnTo>
                  <a:pt x="158" y="59"/>
                </a:lnTo>
                <a:lnTo>
                  <a:pt x="158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59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8"/>
                </a:lnTo>
                <a:lnTo>
                  <a:pt x="160" y="59"/>
                </a:lnTo>
                <a:lnTo>
                  <a:pt x="161" y="59"/>
                </a:lnTo>
                <a:lnTo>
                  <a:pt x="161" y="59"/>
                </a:lnTo>
                <a:lnTo>
                  <a:pt x="162" y="59"/>
                </a:lnTo>
                <a:lnTo>
                  <a:pt x="165" y="59"/>
                </a:lnTo>
                <a:lnTo>
                  <a:pt x="165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59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6" y="60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9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8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7"/>
                </a:lnTo>
                <a:lnTo>
                  <a:pt x="167" y="56"/>
                </a:lnTo>
                <a:lnTo>
                  <a:pt x="168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7" y="56"/>
                </a:lnTo>
                <a:lnTo>
                  <a:pt x="168" y="56"/>
                </a:lnTo>
                <a:lnTo>
                  <a:pt x="168" y="56"/>
                </a:lnTo>
                <a:lnTo>
                  <a:pt x="169" y="56"/>
                </a:lnTo>
                <a:lnTo>
                  <a:pt x="170" y="56"/>
                </a:lnTo>
                <a:lnTo>
                  <a:pt x="170" y="56"/>
                </a:lnTo>
                <a:lnTo>
                  <a:pt x="171" y="56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5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1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4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0" y="53"/>
                </a:lnTo>
                <a:lnTo>
                  <a:pt x="171" y="53"/>
                </a:lnTo>
                <a:lnTo>
                  <a:pt x="171" y="53"/>
                </a:lnTo>
                <a:lnTo>
                  <a:pt x="171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2" y="53"/>
                </a:lnTo>
                <a:lnTo>
                  <a:pt x="173" y="53"/>
                </a:lnTo>
                <a:lnTo>
                  <a:pt x="173" y="53"/>
                </a:lnTo>
                <a:lnTo>
                  <a:pt x="173" y="53"/>
                </a:lnTo>
                <a:lnTo>
                  <a:pt x="174" y="53"/>
                </a:lnTo>
                <a:lnTo>
                  <a:pt x="174" y="54"/>
                </a:lnTo>
                <a:lnTo>
                  <a:pt x="175" y="54"/>
                </a:lnTo>
                <a:lnTo>
                  <a:pt x="175" y="54"/>
                </a:lnTo>
                <a:lnTo>
                  <a:pt x="175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4"/>
                </a:lnTo>
                <a:lnTo>
                  <a:pt x="176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2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5" y="51"/>
                </a:lnTo>
                <a:lnTo>
                  <a:pt x="174" y="51"/>
                </a:lnTo>
                <a:lnTo>
                  <a:pt x="174" y="51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50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4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9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8"/>
                </a:lnTo>
                <a:lnTo>
                  <a:pt x="173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7"/>
                </a:lnTo>
                <a:lnTo>
                  <a:pt x="174" y="46"/>
                </a:lnTo>
                <a:lnTo>
                  <a:pt x="174" y="46"/>
                </a:lnTo>
                <a:lnTo>
                  <a:pt x="174" y="46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5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6" y="45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4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7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3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2"/>
                </a:lnTo>
                <a:lnTo>
                  <a:pt x="179" y="42"/>
                </a:lnTo>
                <a:lnTo>
                  <a:pt x="178" y="42"/>
                </a:lnTo>
                <a:lnTo>
                  <a:pt x="178" y="42"/>
                </a:lnTo>
                <a:lnTo>
                  <a:pt x="178" y="41"/>
                </a:lnTo>
                <a:lnTo>
                  <a:pt x="178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1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79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40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0" y="39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1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8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7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2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6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1" y="35"/>
                </a:lnTo>
                <a:lnTo>
                  <a:pt x="180" y="35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0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4"/>
                </a:lnTo>
                <a:lnTo>
                  <a:pt x="181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0" y="33"/>
                </a:lnTo>
                <a:lnTo>
                  <a:pt x="181" y="33"/>
                </a:lnTo>
                <a:lnTo>
                  <a:pt x="181" y="33"/>
                </a:lnTo>
                <a:lnTo>
                  <a:pt x="181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2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3"/>
                </a:lnTo>
                <a:lnTo>
                  <a:pt x="183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4" y="32"/>
                </a:lnTo>
                <a:lnTo>
                  <a:pt x="185" y="32"/>
                </a:lnTo>
                <a:lnTo>
                  <a:pt x="185" y="32"/>
                </a:lnTo>
                <a:lnTo>
                  <a:pt x="185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6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2"/>
                </a:lnTo>
                <a:lnTo>
                  <a:pt x="187" y="31"/>
                </a:lnTo>
                <a:lnTo>
                  <a:pt x="187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1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30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9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8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7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5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4"/>
                </a:lnTo>
                <a:lnTo>
                  <a:pt x="186" y="25"/>
                </a:lnTo>
                <a:lnTo>
                  <a:pt x="186" y="25"/>
                </a:lnTo>
                <a:lnTo>
                  <a:pt x="187" y="25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8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89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0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1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7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2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3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6"/>
                </a:lnTo>
                <a:lnTo>
                  <a:pt x="194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5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5"/>
                </a:lnTo>
                <a:lnTo>
                  <a:pt x="197" y="25"/>
                </a:lnTo>
                <a:lnTo>
                  <a:pt x="197" y="25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7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199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0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1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2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4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4"/>
                </a:lnTo>
                <a:lnTo>
                  <a:pt x="205" y="23"/>
                </a:lnTo>
                <a:lnTo>
                  <a:pt x="205" y="23"/>
                </a:lnTo>
                <a:lnTo>
                  <a:pt x="204" y="22"/>
                </a:lnTo>
                <a:lnTo>
                  <a:pt x="204" y="21"/>
                </a:lnTo>
                <a:lnTo>
                  <a:pt x="204" y="20"/>
                </a:lnTo>
                <a:lnTo>
                  <a:pt x="203" y="20"/>
                </a:lnTo>
                <a:lnTo>
                  <a:pt x="203" y="19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7" y="18"/>
                </a:lnTo>
                <a:lnTo>
                  <a:pt x="207" y="19"/>
                </a:lnTo>
                <a:lnTo>
                  <a:pt x="210" y="20"/>
                </a:lnTo>
                <a:lnTo>
                  <a:pt x="211" y="21"/>
                </a:lnTo>
                <a:lnTo>
                  <a:pt x="212" y="22"/>
                </a:lnTo>
                <a:lnTo>
                  <a:pt x="212" y="22"/>
                </a:lnTo>
                <a:lnTo>
                  <a:pt x="213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2"/>
                </a:lnTo>
                <a:lnTo>
                  <a:pt x="214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5" y="23"/>
                </a:lnTo>
                <a:lnTo>
                  <a:pt x="216" y="23"/>
                </a:lnTo>
                <a:lnTo>
                  <a:pt x="216" y="23"/>
                </a:lnTo>
                <a:lnTo>
                  <a:pt x="216" y="23"/>
                </a:lnTo>
                <a:lnTo>
                  <a:pt x="218" y="21"/>
                </a:lnTo>
                <a:lnTo>
                  <a:pt x="219" y="19"/>
                </a:lnTo>
                <a:lnTo>
                  <a:pt x="220" y="20"/>
                </a:lnTo>
                <a:lnTo>
                  <a:pt x="221" y="20"/>
                </a:lnTo>
                <a:lnTo>
                  <a:pt x="221" y="20"/>
                </a:lnTo>
                <a:lnTo>
                  <a:pt x="222" y="20"/>
                </a:lnTo>
                <a:lnTo>
                  <a:pt x="222" y="20"/>
                </a:lnTo>
                <a:lnTo>
                  <a:pt x="223" y="20"/>
                </a:lnTo>
                <a:lnTo>
                  <a:pt x="224" y="21"/>
                </a:lnTo>
                <a:lnTo>
                  <a:pt x="226" y="21"/>
                </a:lnTo>
                <a:lnTo>
                  <a:pt x="227" y="20"/>
                </a:lnTo>
                <a:lnTo>
                  <a:pt x="228" y="19"/>
                </a:lnTo>
                <a:lnTo>
                  <a:pt x="228" y="19"/>
                </a:lnTo>
                <a:lnTo>
                  <a:pt x="228" y="18"/>
                </a:lnTo>
                <a:lnTo>
                  <a:pt x="229" y="18"/>
                </a:lnTo>
                <a:lnTo>
                  <a:pt x="230" y="17"/>
                </a:lnTo>
                <a:lnTo>
                  <a:pt x="230" y="17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1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6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2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3" y="17"/>
                </a:lnTo>
                <a:lnTo>
                  <a:pt x="234" y="17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6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5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6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7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4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8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3"/>
                </a:lnTo>
                <a:lnTo>
                  <a:pt x="237" y="12"/>
                </a:lnTo>
                <a:lnTo>
                  <a:pt x="237" y="11"/>
                </a:lnTo>
                <a:lnTo>
                  <a:pt x="239" y="10"/>
                </a:lnTo>
                <a:lnTo>
                  <a:pt x="239" y="9"/>
                </a:lnTo>
                <a:lnTo>
                  <a:pt x="240" y="9"/>
                </a:lnTo>
                <a:lnTo>
                  <a:pt x="242" y="7"/>
                </a:lnTo>
                <a:lnTo>
                  <a:pt x="242" y="7"/>
                </a:lnTo>
                <a:lnTo>
                  <a:pt x="242" y="6"/>
                </a:lnTo>
                <a:lnTo>
                  <a:pt x="243" y="5"/>
                </a:lnTo>
                <a:lnTo>
                  <a:pt x="243" y="5"/>
                </a:lnTo>
                <a:lnTo>
                  <a:pt x="243" y="4"/>
                </a:lnTo>
                <a:lnTo>
                  <a:pt x="243" y="2"/>
                </a:lnTo>
                <a:lnTo>
                  <a:pt x="244" y="0"/>
                </a:lnTo>
                <a:lnTo>
                  <a:pt x="245" y="0"/>
                </a:lnTo>
                <a:lnTo>
                  <a:pt x="246" y="0"/>
                </a:lnTo>
                <a:lnTo>
                  <a:pt x="246" y="0"/>
                </a:lnTo>
                <a:lnTo>
                  <a:pt x="247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 24">
            <a:extLst>
              <a:ext uri="{FF2B5EF4-FFF2-40B4-BE49-F238E27FC236}">
                <a16:creationId xmlns:a16="http://schemas.microsoft.com/office/drawing/2014/main" id="{91220344-CCF1-FFE0-666A-EE82485C94A6}"/>
              </a:ext>
            </a:extLst>
          </p:cNvPr>
          <p:cNvSpPr>
            <a:spLocks/>
          </p:cNvSpPr>
          <p:nvPr/>
        </p:nvSpPr>
        <p:spPr bwMode="auto">
          <a:xfrm>
            <a:off x="6553899" y="2405086"/>
            <a:ext cx="822892" cy="1008987"/>
          </a:xfrm>
          <a:custGeom>
            <a:avLst/>
            <a:gdLst>
              <a:gd name="T0" fmla="*/ 230 w 405"/>
              <a:gd name="T1" fmla="*/ 14 h 504"/>
              <a:gd name="T2" fmla="*/ 258 w 405"/>
              <a:gd name="T3" fmla="*/ 31 h 504"/>
              <a:gd name="T4" fmla="*/ 255 w 405"/>
              <a:gd name="T5" fmla="*/ 37 h 504"/>
              <a:gd name="T6" fmla="*/ 266 w 405"/>
              <a:gd name="T7" fmla="*/ 41 h 504"/>
              <a:gd name="T8" fmla="*/ 275 w 405"/>
              <a:gd name="T9" fmla="*/ 48 h 504"/>
              <a:gd name="T10" fmla="*/ 282 w 405"/>
              <a:gd name="T11" fmla="*/ 54 h 504"/>
              <a:gd name="T12" fmla="*/ 289 w 405"/>
              <a:gd name="T13" fmla="*/ 61 h 504"/>
              <a:gd name="T14" fmla="*/ 295 w 405"/>
              <a:gd name="T15" fmla="*/ 71 h 504"/>
              <a:gd name="T16" fmla="*/ 300 w 405"/>
              <a:gd name="T17" fmla="*/ 78 h 504"/>
              <a:gd name="T18" fmla="*/ 307 w 405"/>
              <a:gd name="T19" fmla="*/ 85 h 504"/>
              <a:gd name="T20" fmla="*/ 307 w 405"/>
              <a:gd name="T21" fmla="*/ 100 h 504"/>
              <a:gd name="T22" fmla="*/ 310 w 405"/>
              <a:gd name="T23" fmla="*/ 112 h 504"/>
              <a:gd name="T24" fmla="*/ 303 w 405"/>
              <a:gd name="T25" fmla="*/ 154 h 504"/>
              <a:gd name="T26" fmla="*/ 319 w 405"/>
              <a:gd name="T27" fmla="*/ 193 h 504"/>
              <a:gd name="T28" fmla="*/ 328 w 405"/>
              <a:gd name="T29" fmla="*/ 206 h 504"/>
              <a:gd name="T30" fmla="*/ 345 w 405"/>
              <a:gd name="T31" fmla="*/ 220 h 504"/>
              <a:gd name="T32" fmla="*/ 336 w 405"/>
              <a:gd name="T33" fmla="*/ 250 h 504"/>
              <a:gd name="T34" fmla="*/ 313 w 405"/>
              <a:gd name="T35" fmla="*/ 260 h 504"/>
              <a:gd name="T36" fmla="*/ 314 w 405"/>
              <a:gd name="T37" fmla="*/ 278 h 504"/>
              <a:gd name="T38" fmla="*/ 330 w 405"/>
              <a:gd name="T39" fmla="*/ 290 h 504"/>
              <a:gd name="T40" fmla="*/ 340 w 405"/>
              <a:gd name="T41" fmla="*/ 304 h 504"/>
              <a:gd name="T42" fmla="*/ 360 w 405"/>
              <a:gd name="T43" fmla="*/ 313 h 504"/>
              <a:gd name="T44" fmla="*/ 379 w 405"/>
              <a:gd name="T45" fmla="*/ 339 h 504"/>
              <a:gd name="T46" fmla="*/ 394 w 405"/>
              <a:gd name="T47" fmla="*/ 373 h 504"/>
              <a:gd name="T48" fmla="*/ 399 w 405"/>
              <a:gd name="T49" fmla="*/ 429 h 504"/>
              <a:gd name="T50" fmla="*/ 405 w 405"/>
              <a:gd name="T51" fmla="*/ 450 h 504"/>
              <a:gd name="T52" fmla="*/ 375 w 405"/>
              <a:gd name="T53" fmla="*/ 470 h 504"/>
              <a:gd name="T54" fmla="*/ 366 w 405"/>
              <a:gd name="T55" fmla="*/ 465 h 504"/>
              <a:gd name="T56" fmla="*/ 302 w 405"/>
              <a:gd name="T57" fmla="*/ 484 h 504"/>
              <a:gd name="T58" fmla="*/ 281 w 405"/>
              <a:gd name="T59" fmla="*/ 495 h 504"/>
              <a:gd name="T60" fmla="*/ 257 w 405"/>
              <a:gd name="T61" fmla="*/ 498 h 504"/>
              <a:gd name="T62" fmla="*/ 238 w 405"/>
              <a:gd name="T63" fmla="*/ 495 h 504"/>
              <a:gd name="T64" fmla="*/ 222 w 405"/>
              <a:gd name="T65" fmla="*/ 491 h 504"/>
              <a:gd name="T66" fmla="*/ 193 w 405"/>
              <a:gd name="T67" fmla="*/ 498 h 504"/>
              <a:gd name="T68" fmla="*/ 158 w 405"/>
              <a:gd name="T69" fmla="*/ 495 h 504"/>
              <a:gd name="T70" fmla="*/ 147 w 405"/>
              <a:gd name="T71" fmla="*/ 479 h 504"/>
              <a:gd name="T72" fmla="*/ 141 w 405"/>
              <a:gd name="T73" fmla="*/ 468 h 504"/>
              <a:gd name="T74" fmla="*/ 139 w 405"/>
              <a:gd name="T75" fmla="*/ 456 h 504"/>
              <a:gd name="T76" fmla="*/ 137 w 405"/>
              <a:gd name="T77" fmla="*/ 452 h 504"/>
              <a:gd name="T78" fmla="*/ 139 w 405"/>
              <a:gd name="T79" fmla="*/ 448 h 504"/>
              <a:gd name="T80" fmla="*/ 135 w 405"/>
              <a:gd name="T81" fmla="*/ 440 h 504"/>
              <a:gd name="T82" fmla="*/ 144 w 405"/>
              <a:gd name="T83" fmla="*/ 431 h 504"/>
              <a:gd name="T84" fmla="*/ 145 w 405"/>
              <a:gd name="T85" fmla="*/ 424 h 504"/>
              <a:gd name="T86" fmla="*/ 134 w 405"/>
              <a:gd name="T87" fmla="*/ 401 h 504"/>
              <a:gd name="T88" fmla="*/ 76 w 405"/>
              <a:gd name="T89" fmla="*/ 356 h 504"/>
              <a:gd name="T90" fmla="*/ 64 w 405"/>
              <a:gd name="T91" fmla="*/ 337 h 504"/>
              <a:gd name="T92" fmla="*/ 73 w 405"/>
              <a:gd name="T93" fmla="*/ 328 h 504"/>
              <a:gd name="T94" fmla="*/ 85 w 405"/>
              <a:gd name="T95" fmla="*/ 326 h 504"/>
              <a:gd name="T96" fmla="*/ 91 w 405"/>
              <a:gd name="T97" fmla="*/ 294 h 504"/>
              <a:gd name="T98" fmla="*/ 94 w 405"/>
              <a:gd name="T99" fmla="*/ 273 h 504"/>
              <a:gd name="T100" fmla="*/ 101 w 405"/>
              <a:gd name="T101" fmla="*/ 243 h 504"/>
              <a:gd name="T102" fmla="*/ 85 w 405"/>
              <a:gd name="T103" fmla="*/ 232 h 504"/>
              <a:gd name="T104" fmla="*/ 57 w 405"/>
              <a:gd name="T105" fmla="*/ 216 h 504"/>
              <a:gd name="T106" fmla="*/ 38 w 405"/>
              <a:gd name="T107" fmla="*/ 202 h 504"/>
              <a:gd name="T108" fmla="*/ 25 w 405"/>
              <a:gd name="T109" fmla="*/ 193 h 504"/>
              <a:gd name="T110" fmla="*/ 5 w 405"/>
              <a:gd name="T111" fmla="*/ 171 h 504"/>
              <a:gd name="T112" fmla="*/ 2 w 405"/>
              <a:gd name="T113" fmla="*/ 155 h 504"/>
              <a:gd name="T114" fmla="*/ 18 w 405"/>
              <a:gd name="T115" fmla="*/ 136 h 504"/>
              <a:gd name="T116" fmla="*/ 30 w 405"/>
              <a:gd name="T117" fmla="*/ 119 h 504"/>
              <a:gd name="T118" fmla="*/ 43 w 405"/>
              <a:gd name="T119" fmla="*/ 98 h 504"/>
              <a:gd name="T120" fmla="*/ 51 w 405"/>
              <a:gd name="T121" fmla="*/ 69 h 504"/>
              <a:gd name="T122" fmla="*/ 101 w 405"/>
              <a:gd name="T123" fmla="*/ 42 h 504"/>
              <a:gd name="T124" fmla="*/ 128 w 405"/>
              <a:gd name="T125" fmla="*/ 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5" h="504">
                <a:moveTo>
                  <a:pt x="189" y="3"/>
                </a:moveTo>
                <a:lnTo>
                  <a:pt x="188" y="4"/>
                </a:lnTo>
                <a:lnTo>
                  <a:pt x="185" y="8"/>
                </a:lnTo>
                <a:lnTo>
                  <a:pt x="185" y="9"/>
                </a:lnTo>
                <a:lnTo>
                  <a:pt x="185" y="9"/>
                </a:lnTo>
                <a:lnTo>
                  <a:pt x="185" y="9"/>
                </a:lnTo>
                <a:lnTo>
                  <a:pt x="187" y="10"/>
                </a:lnTo>
                <a:lnTo>
                  <a:pt x="188" y="11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2" y="11"/>
                </a:lnTo>
                <a:lnTo>
                  <a:pt x="194" y="11"/>
                </a:lnTo>
                <a:lnTo>
                  <a:pt x="196" y="12"/>
                </a:lnTo>
                <a:lnTo>
                  <a:pt x="197" y="14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200" y="17"/>
                </a:lnTo>
                <a:lnTo>
                  <a:pt x="200" y="18"/>
                </a:lnTo>
                <a:lnTo>
                  <a:pt x="202" y="16"/>
                </a:lnTo>
                <a:lnTo>
                  <a:pt x="204" y="16"/>
                </a:lnTo>
                <a:lnTo>
                  <a:pt x="204" y="15"/>
                </a:lnTo>
                <a:lnTo>
                  <a:pt x="204" y="14"/>
                </a:lnTo>
                <a:lnTo>
                  <a:pt x="207" y="14"/>
                </a:lnTo>
                <a:lnTo>
                  <a:pt x="207" y="16"/>
                </a:lnTo>
                <a:lnTo>
                  <a:pt x="207" y="17"/>
                </a:lnTo>
                <a:lnTo>
                  <a:pt x="207" y="18"/>
                </a:lnTo>
                <a:lnTo>
                  <a:pt x="211" y="17"/>
                </a:lnTo>
                <a:lnTo>
                  <a:pt x="211" y="17"/>
                </a:lnTo>
                <a:lnTo>
                  <a:pt x="211" y="17"/>
                </a:lnTo>
                <a:lnTo>
                  <a:pt x="211" y="18"/>
                </a:lnTo>
                <a:lnTo>
                  <a:pt x="213" y="19"/>
                </a:lnTo>
                <a:lnTo>
                  <a:pt x="213" y="18"/>
                </a:lnTo>
                <a:lnTo>
                  <a:pt x="214" y="18"/>
                </a:lnTo>
                <a:lnTo>
                  <a:pt x="215" y="17"/>
                </a:lnTo>
                <a:lnTo>
                  <a:pt x="215" y="17"/>
                </a:lnTo>
                <a:lnTo>
                  <a:pt x="217" y="18"/>
                </a:lnTo>
                <a:lnTo>
                  <a:pt x="217" y="18"/>
                </a:lnTo>
                <a:lnTo>
                  <a:pt x="220" y="18"/>
                </a:lnTo>
                <a:lnTo>
                  <a:pt x="220" y="18"/>
                </a:lnTo>
                <a:lnTo>
                  <a:pt x="222" y="18"/>
                </a:lnTo>
                <a:lnTo>
                  <a:pt x="225" y="17"/>
                </a:lnTo>
                <a:lnTo>
                  <a:pt x="225" y="16"/>
                </a:lnTo>
                <a:lnTo>
                  <a:pt x="225" y="16"/>
                </a:lnTo>
                <a:lnTo>
                  <a:pt x="224" y="14"/>
                </a:lnTo>
                <a:lnTo>
                  <a:pt x="224" y="14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3"/>
                </a:lnTo>
                <a:lnTo>
                  <a:pt x="227" y="14"/>
                </a:lnTo>
                <a:lnTo>
                  <a:pt x="227" y="14"/>
                </a:lnTo>
                <a:lnTo>
                  <a:pt x="228" y="14"/>
                </a:lnTo>
                <a:lnTo>
                  <a:pt x="228" y="14"/>
                </a:lnTo>
                <a:lnTo>
                  <a:pt x="228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5"/>
                </a:lnTo>
                <a:lnTo>
                  <a:pt x="231" y="15"/>
                </a:lnTo>
                <a:lnTo>
                  <a:pt x="233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7" y="14"/>
                </a:lnTo>
                <a:lnTo>
                  <a:pt x="238" y="14"/>
                </a:lnTo>
                <a:lnTo>
                  <a:pt x="240" y="14"/>
                </a:lnTo>
                <a:lnTo>
                  <a:pt x="241" y="14"/>
                </a:lnTo>
                <a:lnTo>
                  <a:pt x="241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3"/>
                </a:lnTo>
                <a:lnTo>
                  <a:pt x="246" y="12"/>
                </a:lnTo>
                <a:lnTo>
                  <a:pt x="247" y="12"/>
                </a:lnTo>
                <a:lnTo>
                  <a:pt x="247" y="14"/>
                </a:lnTo>
                <a:lnTo>
                  <a:pt x="248" y="15"/>
                </a:lnTo>
                <a:lnTo>
                  <a:pt x="248" y="15"/>
                </a:lnTo>
                <a:lnTo>
                  <a:pt x="249" y="16"/>
                </a:lnTo>
                <a:lnTo>
                  <a:pt x="249" y="16"/>
                </a:lnTo>
                <a:lnTo>
                  <a:pt x="249" y="16"/>
                </a:lnTo>
                <a:lnTo>
                  <a:pt x="249" y="17"/>
                </a:lnTo>
                <a:lnTo>
                  <a:pt x="250" y="16"/>
                </a:lnTo>
                <a:lnTo>
                  <a:pt x="251" y="16"/>
                </a:lnTo>
                <a:lnTo>
                  <a:pt x="251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52" y="17"/>
                </a:lnTo>
                <a:lnTo>
                  <a:pt x="252" y="17"/>
                </a:lnTo>
                <a:lnTo>
                  <a:pt x="252" y="18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4" y="20"/>
                </a:lnTo>
                <a:lnTo>
                  <a:pt x="254" y="21"/>
                </a:lnTo>
                <a:lnTo>
                  <a:pt x="255" y="21"/>
                </a:lnTo>
                <a:lnTo>
                  <a:pt x="255" y="22"/>
                </a:lnTo>
                <a:lnTo>
                  <a:pt x="255" y="23"/>
                </a:lnTo>
                <a:lnTo>
                  <a:pt x="256" y="24"/>
                </a:lnTo>
                <a:lnTo>
                  <a:pt x="256" y="24"/>
                </a:lnTo>
                <a:lnTo>
                  <a:pt x="256" y="25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6"/>
                </a:lnTo>
                <a:lnTo>
                  <a:pt x="257" y="26"/>
                </a:lnTo>
                <a:lnTo>
                  <a:pt x="257" y="27"/>
                </a:lnTo>
                <a:lnTo>
                  <a:pt x="257" y="27"/>
                </a:lnTo>
                <a:lnTo>
                  <a:pt x="257" y="27"/>
                </a:lnTo>
                <a:lnTo>
                  <a:pt x="258" y="28"/>
                </a:lnTo>
                <a:lnTo>
                  <a:pt x="258" y="28"/>
                </a:lnTo>
                <a:lnTo>
                  <a:pt x="258" y="28"/>
                </a:lnTo>
                <a:lnTo>
                  <a:pt x="258" y="29"/>
                </a:lnTo>
                <a:lnTo>
                  <a:pt x="259" y="30"/>
                </a:lnTo>
                <a:lnTo>
                  <a:pt x="259" y="30"/>
                </a:lnTo>
                <a:lnTo>
                  <a:pt x="259" y="30"/>
                </a:lnTo>
                <a:lnTo>
                  <a:pt x="259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8" y="31"/>
                </a:lnTo>
                <a:lnTo>
                  <a:pt x="259" y="31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9" y="32"/>
                </a:lnTo>
                <a:lnTo>
                  <a:pt x="258" y="32"/>
                </a:lnTo>
                <a:lnTo>
                  <a:pt x="259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2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3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4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8" y="35"/>
                </a:lnTo>
                <a:lnTo>
                  <a:pt x="257" y="35"/>
                </a:lnTo>
                <a:lnTo>
                  <a:pt x="258" y="35"/>
                </a:lnTo>
                <a:lnTo>
                  <a:pt x="258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6"/>
                </a:lnTo>
                <a:lnTo>
                  <a:pt x="257" y="37"/>
                </a:lnTo>
                <a:lnTo>
                  <a:pt x="255" y="37"/>
                </a:lnTo>
                <a:lnTo>
                  <a:pt x="256" y="38"/>
                </a:lnTo>
                <a:lnTo>
                  <a:pt x="256" y="38"/>
                </a:lnTo>
                <a:lnTo>
                  <a:pt x="256" y="38"/>
                </a:lnTo>
                <a:lnTo>
                  <a:pt x="255" y="38"/>
                </a:lnTo>
                <a:lnTo>
                  <a:pt x="255" y="38"/>
                </a:lnTo>
                <a:lnTo>
                  <a:pt x="255" y="39"/>
                </a:lnTo>
                <a:lnTo>
                  <a:pt x="255" y="39"/>
                </a:lnTo>
                <a:lnTo>
                  <a:pt x="254" y="40"/>
                </a:lnTo>
                <a:lnTo>
                  <a:pt x="255" y="41"/>
                </a:lnTo>
                <a:lnTo>
                  <a:pt x="255" y="41"/>
                </a:lnTo>
                <a:lnTo>
                  <a:pt x="255" y="41"/>
                </a:lnTo>
                <a:lnTo>
                  <a:pt x="256" y="41"/>
                </a:lnTo>
                <a:lnTo>
                  <a:pt x="256" y="41"/>
                </a:lnTo>
                <a:lnTo>
                  <a:pt x="256" y="40"/>
                </a:lnTo>
                <a:lnTo>
                  <a:pt x="256" y="40"/>
                </a:lnTo>
                <a:lnTo>
                  <a:pt x="256" y="40"/>
                </a:lnTo>
                <a:lnTo>
                  <a:pt x="256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7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39"/>
                </a:lnTo>
                <a:lnTo>
                  <a:pt x="258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40"/>
                </a:lnTo>
                <a:lnTo>
                  <a:pt x="259" y="39"/>
                </a:lnTo>
                <a:lnTo>
                  <a:pt x="259" y="39"/>
                </a:lnTo>
                <a:lnTo>
                  <a:pt x="259" y="39"/>
                </a:lnTo>
                <a:lnTo>
                  <a:pt x="260" y="39"/>
                </a:lnTo>
                <a:lnTo>
                  <a:pt x="260" y="39"/>
                </a:lnTo>
                <a:lnTo>
                  <a:pt x="260" y="40"/>
                </a:lnTo>
                <a:lnTo>
                  <a:pt x="260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40"/>
                </a:lnTo>
                <a:lnTo>
                  <a:pt x="261" y="39"/>
                </a:lnTo>
                <a:lnTo>
                  <a:pt x="261" y="39"/>
                </a:lnTo>
                <a:lnTo>
                  <a:pt x="262" y="39"/>
                </a:lnTo>
                <a:lnTo>
                  <a:pt x="262" y="39"/>
                </a:lnTo>
                <a:lnTo>
                  <a:pt x="262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39"/>
                </a:lnTo>
                <a:lnTo>
                  <a:pt x="263" y="40"/>
                </a:lnTo>
                <a:lnTo>
                  <a:pt x="263" y="40"/>
                </a:lnTo>
                <a:lnTo>
                  <a:pt x="264" y="40"/>
                </a:lnTo>
                <a:lnTo>
                  <a:pt x="264" y="40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4" y="41"/>
                </a:lnTo>
                <a:lnTo>
                  <a:pt x="265" y="41"/>
                </a:lnTo>
                <a:lnTo>
                  <a:pt x="265" y="42"/>
                </a:lnTo>
                <a:lnTo>
                  <a:pt x="265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6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7" y="41"/>
                </a:lnTo>
                <a:lnTo>
                  <a:pt x="268" y="41"/>
                </a:lnTo>
                <a:lnTo>
                  <a:pt x="268" y="41"/>
                </a:lnTo>
                <a:lnTo>
                  <a:pt x="268" y="42"/>
                </a:lnTo>
                <a:lnTo>
                  <a:pt x="268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69" y="42"/>
                </a:lnTo>
                <a:lnTo>
                  <a:pt x="270" y="42"/>
                </a:lnTo>
                <a:lnTo>
                  <a:pt x="270" y="42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3"/>
                </a:lnTo>
                <a:lnTo>
                  <a:pt x="270" y="43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4"/>
                </a:lnTo>
                <a:lnTo>
                  <a:pt x="271" y="45"/>
                </a:lnTo>
                <a:lnTo>
                  <a:pt x="271" y="45"/>
                </a:lnTo>
                <a:lnTo>
                  <a:pt x="271" y="45"/>
                </a:lnTo>
                <a:lnTo>
                  <a:pt x="271" y="46"/>
                </a:lnTo>
                <a:lnTo>
                  <a:pt x="271" y="46"/>
                </a:lnTo>
                <a:lnTo>
                  <a:pt x="272" y="46"/>
                </a:lnTo>
                <a:lnTo>
                  <a:pt x="272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3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6"/>
                </a:lnTo>
                <a:lnTo>
                  <a:pt x="274" y="47"/>
                </a:lnTo>
                <a:lnTo>
                  <a:pt x="274" y="47"/>
                </a:lnTo>
                <a:lnTo>
                  <a:pt x="274" y="47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8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49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5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0"/>
                </a:lnTo>
                <a:lnTo>
                  <a:pt x="276" y="51"/>
                </a:lnTo>
                <a:lnTo>
                  <a:pt x="276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7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8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1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2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79" y="53"/>
                </a:lnTo>
                <a:lnTo>
                  <a:pt x="280" y="53"/>
                </a:lnTo>
                <a:lnTo>
                  <a:pt x="280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1" y="53"/>
                </a:lnTo>
                <a:lnTo>
                  <a:pt x="282" y="53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4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5"/>
                </a:lnTo>
                <a:lnTo>
                  <a:pt x="282" y="56"/>
                </a:lnTo>
                <a:lnTo>
                  <a:pt x="282" y="56"/>
                </a:lnTo>
                <a:lnTo>
                  <a:pt x="283" y="56"/>
                </a:lnTo>
                <a:lnTo>
                  <a:pt x="284" y="56"/>
                </a:lnTo>
                <a:lnTo>
                  <a:pt x="284" y="56"/>
                </a:lnTo>
                <a:lnTo>
                  <a:pt x="284" y="55"/>
                </a:lnTo>
                <a:lnTo>
                  <a:pt x="284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5" y="55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6" y="56"/>
                </a:lnTo>
                <a:lnTo>
                  <a:pt x="285" y="57"/>
                </a:lnTo>
                <a:lnTo>
                  <a:pt x="285" y="57"/>
                </a:lnTo>
                <a:lnTo>
                  <a:pt x="285" y="57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8"/>
                </a:lnTo>
                <a:lnTo>
                  <a:pt x="284" y="59"/>
                </a:lnTo>
                <a:lnTo>
                  <a:pt x="284" y="59"/>
                </a:lnTo>
                <a:lnTo>
                  <a:pt x="284" y="59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4" y="60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5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6" y="61"/>
                </a:lnTo>
                <a:lnTo>
                  <a:pt x="287" y="61"/>
                </a:lnTo>
                <a:lnTo>
                  <a:pt x="287" y="61"/>
                </a:lnTo>
                <a:lnTo>
                  <a:pt x="287" y="62"/>
                </a:lnTo>
                <a:lnTo>
                  <a:pt x="287" y="62"/>
                </a:lnTo>
                <a:lnTo>
                  <a:pt x="287" y="62"/>
                </a:lnTo>
                <a:lnTo>
                  <a:pt x="288" y="62"/>
                </a:lnTo>
                <a:lnTo>
                  <a:pt x="289" y="61"/>
                </a:lnTo>
                <a:lnTo>
                  <a:pt x="289" y="62"/>
                </a:lnTo>
                <a:lnTo>
                  <a:pt x="289" y="62"/>
                </a:lnTo>
                <a:lnTo>
                  <a:pt x="289" y="62"/>
                </a:lnTo>
                <a:lnTo>
                  <a:pt x="289" y="63"/>
                </a:lnTo>
                <a:lnTo>
                  <a:pt x="289" y="63"/>
                </a:lnTo>
                <a:lnTo>
                  <a:pt x="289" y="63"/>
                </a:lnTo>
                <a:lnTo>
                  <a:pt x="290" y="63"/>
                </a:lnTo>
                <a:lnTo>
                  <a:pt x="290" y="63"/>
                </a:lnTo>
                <a:lnTo>
                  <a:pt x="290" y="64"/>
                </a:lnTo>
                <a:lnTo>
                  <a:pt x="290" y="64"/>
                </a:lnTo>
                <a:lnTo>
                  <a:pt x="290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1" y="64"/>
                </a:lnTo>
                <a:lnTo>
                  <a:pt x="292" y="64"/>
                </a:lnTo>
                <a:lnTo>
                  <a:pt x="292" y="64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5"/>
                </a:lnTo>
                <a:lnTo>
                  <a:pt x="292" y="66"/>
                </a:lnTo>
                <a:lnTo>
                  <a:pt x="292" y="66"/>
                </a:lnTo>
                <a:lnTo>
                  <a:pt x="293" y="66"/>
                </a:lnTo>
                <a:lnTo>
                  <a:pt x="293" y="66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3" y="67"/>
                </a:lnTo>
                <a:lnTo>
                  <a:pt x="292" y="67"/>
                </a:lnTo>
                <a:lnTo>
                  <a:pt x="292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8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3" y="69"/>
                </a:lnTo>
                <a:lnTo>
                  <a:pt x="294" y="69"/>
                </a:lnTo>
                <a:lnTo>
                  <a:pt x="294" y="69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0"/>
                </a:lnTo>
                <a:lnTo>
                  <a:pt x="294" y="71"/>
                </a:lnTo>
                <a:lnTo>
                  <a:pt x="294" y="71"/>
                </a:lnTo>
                <a:lnTo>
                  <a:pt x="294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5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7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1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2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8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3"/>
                </a:lnTo>
                <a:lnTo>
                  <a:pt x="299" y="74"/>
                </a:lnTo>
                <a:lnTo>
                  <a:pt x="300" y="74"/>
                </a:lnTo>
                <a:lnTo>
                  <a:pt x="299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4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0" y="77"/>
                </a:lnTo>
                <a:lnTo>
                  <a:pt x="299" y="77"/>
                </a:lnTo>
                <a:lnTo>
                  <a:pt x="299" y="78"/>
                </a:lnTo>
                <a:lnTo>
                  <a:pt x="300" y="78"/>
                </a:lnTo>
                <a:lnTo>
                  <a:pt x="299" y="78"/>
                </a:lnTo>
                <a:lnTo>
                  <a:pt x="299" y="78"/>
                </a:lnTo>
                <a:lnTo>
                  <a:pt x="299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8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9"/>
                </a:lnTo>
                <a:lnTo>
                  <a:pt x="300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9"/>
                </a:lnTo>
                <a:lnTo>
                  <a:pt x="303" y="79"/>
                </a:lnTo>
                <a:lnTo>
                  <a:pt x="303" y="79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3" y="81"/>
                </a:lnTo>
                <a:lnTo>
                  <a:pt x="303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1"/>
                </a:lnTo>
                <a:lnTo>
                  <a:pt x="304" y="82"/>
                </a:lnTo>
                <a:lnTo>
                  <a:pt x="304" y="82"/>
                </a:lnTo>
                <a:lnTo>
                  <a:pt x="305" y="83"/>
                </a:lnTo>
                <a:lnTo>
                  <a:pt x="305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4"/>
                </a:lnTo>
                <a:lnTo>
                  <a:pt x="306" y="85"/>
                </a:lnTo>
                <a:lnTo>
                  <a:pt x="306" y="85"/>
                </a:lnTo>
                <a:lnTo>
                  <a:pt x="307" y="85"/>
                </a:lnTo>
                <a:lnTo>
                  <a:pt x="307" y="85"/>
                </a:lnTo>
                <a:lnTo>
                  <a:pt x="307" y="86"/>
                </a:lnTo>
                <a:lnTo>
                  <a:pt x="307" y="86"/>
                </a:lnTo>
                <a:lnTo>
                  <a:pt x="307" y="86"/>
                </a:lnTo>
                <a:lnTo>
                  <a:pt x="306" y="87"/>
                </a:lnTo>
                <a:lnTo>
                  <a:pt x="306" y="87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8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89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0"/>
                </a:lnTo>
                <a:lnTo>
                  <a:pt x="307" y="91"/>
                </a:lnTo>
                <a:lnTo>
                  <a:pt x="307" y="91"/>
                </a:lnTo>
                <a:lnTo>
                  <a:pt x="308" y="91"/>
                </a:lnTo>
                <a:lnTo>
                  <a:pt x="308" y="91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2"/>
                </a:lnTo>
                <a:lnTo>
                  <a:pt x="307" y="93"/>
                </a:lnTo>
                <a:lnTo>
                  <a:pt x="307" y="93"/>
                </a:lnTo>
                <a:lnTo>
                  <a:pt x="307" y="93"/>
                </a:lnTo>
                <a:lnTo>
                  <a:pt x="307" y="94"/>
                </a:lnTo>
                <a:lnTo>
                  <a:pt x="307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4"/>
                </a:lnTo>
                <a:lnTo>
                  <a:pt x="306" y="95"/>
                </a:lnTo>
                <a:lnTo>
                  <a:pt x="306" y="95"/>
                </a:lnTo>
                <a:lnTo>
                  <a:pt x="306" y="96"/>
                </a:lnTo>
                <a:lnTo>
                  <a:pt x="307" y="96"/>
                </a:lnTo>
                <a:lnTo>
                  <a:pt x="307" y="97"/>
                </a:lnTo>
                <a:lnTo>
                  <a:pt x="307" y="97"/>
                </a:lnTo>
                <a:lnTo>
                  <a:pt x="307" y="98"/>
                </a:lnTo>
                <a:lnTo>
                  <a:pt x="307" y="98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99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0"/>
                </a:lnTo>
                <a:lnTo>
                  <a:pt x="307" y="101"/>
                </a:lnTo>
                <a:lnTo>
                  <a:pt x="307" y="101"/>
                </a:lnTo>
                <a:lnTo>
                  <a:pt x="306" y="101"/>
                </a:lnTo>
                <a:lnTo>
                  <a:pt x="306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1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2"/>
                </a:lnTo>
                <a:lnTo>
                  <a:pt x="305" y="103"/>
                </a:lnTo>
                <a:lnTo>
                  <a:pt x="305" y="104"/>
                </a:lnTo>
                <a:lnTo>
                  <a:pt x="305" y="105"/>
                </a:lnTo>
                <a:lnTo>
                  <a:pt x="306" y="106"/>
                </a:lnTo>
                <a:lnTo>
                  <a:pt x="306" y="106"/>
                </a:lnTo>
                <a:lnTo>
                  <a:pt x="307" y="106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8"/>
                </a:lnTo>
                <a:lnTo>
                  <a:pt x="308" y="108"/>
                </a:lnTo>
                <a:lnTo>
                  <a:pt x="308" y="108"/>
                </a:lnTo>
                <a:lnTo>
                  <a:pt x="307" y="109"/>
                </a:lnTo>
                <a:lnTo>
                  <a:pt x="307" y="109"/>
                </a:lnTo>
                <a:lnTo>
                  <a:pt x="307" y="109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7" y="110"/>
                </a:lnTo>
                <a:lnTo>
                  <a:pt x="308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1"/>
                </a:lnTo>
                <a:lnTo>
                  <a:pt x="310" y="112"/>
                </a:lnTo>
                <a:lnTo>
                  <a:pt x="309" y="112"/>
                </a:lnTo>
                <a:lnTo>
                  <a:pt x="310" y="112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10" y="113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4"/>
                </a:lnTo>
                <a:lnTo>
                  <a:pt x="309" y="115"/>
                </a:lnTo>
                <a:lnTo>
                  <a:pt x="308" y="116"/>
                </a:lnTo>
                <a:lnTo>
                  <a:pt x="308" y="116"/>
                </a:lnTo>
                <a:lnTo>
                  <a:pt x="309" y="116"/>
                </a:lnTo>
                <a:lnTo>
                  <a:pt x="309" y="117"/>
                </a:lnTo>
                <a:lnTo>
                  <a:pt x="309" y="117"/>
                </a:lnTo>
                <a:lnTo>
                  <a:pt x="310" y="119"/>
                </a:lnTo>
                <a:lnTo>
                  <a:pt x="309" y="122"/>
                </a:lnTo>
                <a:lnTo>
                  <a:pt x="309" y="123"/>
                </a:lnTo>
                <a:lnTo>
                  <a:pt x="309" y="126"/>
                </a:lnTo>
                <a:lnTo>
                  <a:pt x="308" y="128"/>
                </a:lnTo>
                <a:lnTo>
                  <a:pt x="307" y="129"/>
                </a:lnTo>
                <a:lnTo>
                  <a:pt x="307" y="129"/>
                </a:lnTo>
                <a:lnTo>
                  <a:pt x="307" y="130"/>
                </a:lnTo>
                <a:lnTo>
                  <a:pt x="307" y="130"/>
                </a:lnTo>
                <a:lnTo>
                  <a:pt x="307" y="131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2"/>
                </a:lnTo>
                <a:lnTo>
                  <a:pt x="307" y="133"/>
                </a:lnTo>
                <a:lnTo>
                  <a:pt x="307" y="133"/>
                </a:lnTo>
                <a:lnTo>
                  <a:pt x="307" y="133"/>
                </a:lnTo>
                <a:lnTo>
                  <a:pt x="307" y="134"/>
                </a:lnTo>
                <a:lnTo>
                  <a:pt x="307" y="135"/>
                </a:lnTo>
                <a:lnTo>
                  <a:pt x="307" y="135"/>
                </a:lnTo>
                <a:lnTo>
                  <a:pt x="307" y="137"/>
                </a:lnTo>
                <a:lnTo>
                  <a:pt x="307" y="137"/>
                </a:lnTo>
                <a:lnTo>
                  <a:pt x="307" y="138"/>
                </a:lnTo>
                <a:lnTo>
                  <a:pt x="307" y="138"/>
                </a:lnTo>
                <a:lnTo>
                  <a:pt x="307" y="138"/>
                </a:lnTo>
                <a:lnTo>
                  <a:pt x="306" y="140"/>
                </a:lnTo>
                <a:lnTo>
                  <a:pt x="306" y="140"/>
                </a:lnTo>
                <a:lnTo>
                  <a:pt x="305" y="142"/>
                </a:lnTo>
                <a:lnTo>
                  <a:pt x="304" y="143"/>
                </a:lnTo>
                <a:lnTo>
                  <a:pt x="304" y="144"/>
                </a:lnTo>
                <a:lnTo>
                  <a:pt x="304" y="145"/>
                </a:lnTo>
                <a:lnTo>
                  <a:pt x="304" y="145"/>
                </a:lnTo>
                <a:lnTo>
                  <a:pt x="304" y="145"/>
                </a:lnTo>
                <a:lnTo>
                  <a:pt x="304" y="146"/>
                </a:lnTo>
                <a:lnTo>
                  <a:pt x="304" y="146"/>
                </a:lnTo>
                <a:lnTo>
                  <a:pt x="303" y="147"/>
                </a:lnTo>
                <a:lnTo>
                  <a:pt x="303" y="147"/>
                </a:lnTo>
                <a:lnTo>
                  <a:pt x="303" y="147"/>
                </a:lnTo>
                <a:lnTo>
                  <a:pt x="303" y="148"/>
                </a:lnTo>
                <a:lnTo>
                  <a:pt x="303" y="149"/>
                </a:lnTo>
                <a:lnTo>
                  <a:pt x="303" y="149"/>
                </a:lnTo>
                <a:lnTo>
                  <a:pt x="303" y="150"/>
                </a:lnTo>
                <a:lnTo>
                  <a:pt x="303" y="150"/>
                </a:lnTo>
                <a:lnTo>
                  <a:pt x="303" y="152"/>
                </a:lnTo>
                <a:lnTo>
                  <a:pt x="303" y="152"/>
                </a:lnTo>
                <a:lnTo>
                  <a:pt x="303" y="153"/>
                </a:lnTo>
                <a:lnTo>
                  <a:pt x="303" y="154"/>
                </a:lnTo>
                <a:lnTo>
                  <a:pt x="303" y="154"/>
                </a:lnTo>
                <a:lnTo>
                  <a:pt x="303" y="156"/>
                </a:lnTo>
                <a:lnTo>
                  <a:pt x="303" y="156"/>
                </a:lnTo>
                <a:lnTo>
                  <a:pt x="303" y="156"/>
                </a:lnTo>
                <a:lnTo>
                  <a:pt x="303" y="158"/>
                </a:lnTo>
                <a:lnTo>
                  <a:pt x="303" y="158"/>
                </a:lnTo>
                <a:lnTo>
                  <a:pt x="303" y="158"/>
                </a:lnTo>
                <a:lnTo>
                  <a:pt x="303" y="159"/>
                </a:lnTo>
                <a:lnTo>
                  <a:pt x="303" y="160"/>
                </a:lnTo>
                <a:lnTo>
                  <a:pt x="303" y="161"/>
                </a:lnTo>
                <a:lnTo>
                  <a:pt x="303" y="161"/>
                </a:lnTo>
                <a:lnTo>
                  <a:pt x="303" y="162"/>
                </a:lnTo>
                <a:lnTo>
                  <a:pt x="304" y="163"/>
                </a:lnTo>
                <a:lnTo>
                  <a:pt x="304" y="163"/>
                </a:lnTo>
                <a:lnTo>
                  <a:pt x="304" y="164"/>
                </a:lnTo>
                <a:lnTo>
                  <a:pt x="305" y="166"/>
                </a:lnTo>
                <a:lnTo>
                  <a:pt x="305" y="167"/>
                </a:lnTo>
                <a:lnTo>
                  <a:pt x="305" y="168"/>
                </a:lnTo>
                <a:lnTo>
                  <a:pt x="305" y="168"/>
                </a:lnTo>
                <a:lnTo>
                  <a:pt x="305" y="168"/>
                </a:lnTo>
                <a:lnTo>
                  <a:pt x="305" y="169"/>
                </a:lnTo>
                <a:lnTo>
                  <a:pt x="305" y="170"/>
                </a:lnTo>
                <a:lnTo>
                  <a:pt x="305" y="173"/>
                </a:lnTo>
                <a:lnTo>
                  <a:pt x="305" y="174"/>
                </a:lnTo>
                <a:lnTo>
                  <a:pt x="305" y="174"/>
                </a:lnTo>
                <a:lnTo>
                  <a:pt x="305" y="175"/>
                </a:lnTo>
                <a:lnTo>
                  <a:pt x="305" y="176"/>
                </a:lnTo>
                <a:lnTo>
                  <a:pt x="304" y="177"/>
                </a:lnTo>
                <a:lnTo>
                  <a:pt x="304" y="177"/>
                </a:lnTo>
                <a:lnTo>
                  <a:pt x="304" y="178"/>
                </a:lnTo>
                <a:lnTo>
                  <a:pt x="304" y="178"/>
                </a:lnTo>
                <a:lnTo>
                  <a:pt x="304" y="178"/>
                </a:lnTo>
                <a:lnTo>
                  <a:pt x="304" y="179"/>
                </a:lnTo>
                <a:lnTo>
                  <a:pt x="304" y="180"/>
                </a:lnTo>
                <a:lnTo>
                  <a:pt x="303" y="181"/>
                </a:lnTo>
                <a:lnTo>
                  <a:pt x="303" y="182"/>
                </a:lnTo>
                <a:lnTo>
                  <a:pt x="303" y="183"/>
                </a:lnTo>
                <a:lnTo>
                  <a:pt x="304" y="189"/>
                </a:lnTo>
                <a:lnTo>
                  <a:pt x="311" y="192"/>
                </a:lnTo>
                <a:lnTo>
                  <a:pt x="312" y="192"/>
                </a:lnTo>
                <a:lnTo>
                  <a:pt x="312" y="192"/>
                </a:lnTo>
                <a:lnTo>
                  <a:pt x="313" y="192"/>
                </a:lnTo>
                <a:lnTo>
                  <a:pt x="314" y="193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4" y="192"/>
                </a:lnTo>
                <a:lnTo>
                  <a:pt x="315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3"/>
                </a:lnTo>
                <a:lnTo>
                  <a:pt x="317" y="193"/>
                </a:lnTo>
                <a:lnTo>
                  <a:pt x="317" y="193"/>
                </a:lnTo>
                <a:lnTo>
                  <a:pt x="317" y="193"/>
                </a:lnTo>
                <a:lnTo>
                  <a:pt x="318" y="193"/>
                </a:lnTo>
                <a:lnTo>
                  <a:pt x="318" y="193"/>
                </a:lnTo>
                <a:lnTo>
                  <a:pt x="318" y="194"/>
                </a:lnTo>
                <a:lnTo>
                  <a:pt x="319" y="193"/>
                </a:lnTo>
                <a:lnTo>
                  <a:pt x="319" y="193"/>
                </a:lnTo>
                <a:lnTo>
                  <a:pt x="318" y="193"/>
                </a:lnTo>
                <a:lnTo>
                  <a:pt x="319" y="193"/>
                </a:lnTo>
                <a:lnTo>
                  <a:pt x="319" y="193"/>
                </a:lnTo>
                <a:lnTo>
                  <a:pt x="319" y="193"/>
                </a:lnTo>
                <a:lnTo>
                  <a:pt x="320" y="193"/>
                </a:lnTo>
                <a:lnTo>
                  <a:pt x="320" y="193"/>
                </a:lnTo>
                <a:lnTo>
                  <a:pt x="320" y="194"/>
                </a:lnTo>
                <a:lnTo>
                  <a:pt x="320" y="194"/>
                </a:lnTo>
                <a:lnTo>
                  <a:pt x="320" y="194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5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0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6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7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1" y="198"/>
                </a:lnTo>
                <a:lnTo>
                  <a:pt x="322" y="198"/>
                </a:lnTo>
                <a:lnTo>
                  <a:pt x="322" y="199"/>
                </a:lnTo>
                <a:lnTo>
                  <a:pt x="322" y="199"/>
                </a:lnTo>
                <a:lnTo>
                  <a:pt x="322" y="199"/>
                </a:lnTo>
                <a:lnTo>
                  <a:pt x="322" y="200"/>
                </a:lnTo>
                <a:lnTo>
                  <a:pt x="322" y="200"/>
                </a:lnTo>
                <a:lnTo>
                  <a:pt x="323" y="199"/>
                </a:lnTo>
                <a:lnTo>
                  <a:pt x="323" y="199"/>
                </a:lnTo>
                <a:lnTo>
                  <a:pt x="323" y="199"/>
                </a:lnTo>
                <a:lnTo>
                  <a:pt x="324" y="199"/>
                </a:lnTo>
                <a:lnTo>
                  <a:pt x="324" y="201"/>
                </a:lnTo>
                <a:lnTo>
                  <a:pt x="324" y="201"/>
                </a:lnTo>
                <a:lnTo>
                  <a:pt x="324" y="201"/>
                </a:lnTo>
                <a:lnTo>
                  <a:pt x="325" y="201"/>
                </a:lnTo>
                <a:lnTo>
                  <a:pt x="325" y="202"/>
                </a:lnTo>
                <a:lnTo>
                  <a:pt x="325" y="202"/>
                </a:lnTo>
                <a:lnTo>
                  <a:pt x="325" y="203"/>
                </a:lnTo>
                <a:lnTo>
                  <a:pt x="325" y="203"/>
                </a:lnTo>
                <a:lnTo>
                  <a:pt x="325" y="203"/>
                </a:lnTo>
                <a:lnTo>
                  <a:pt x="325" y="204"/>
                </a:lnTo>
                <a:lnTo>
                  <a:pt x="325" y="204"/>
                </a:lnTo>
                <a:lnTo>
                  <a:pt x="326" y="204"/>
                </a:lnTo>
                <a:lnTo>
                  <a:pt x="326" y="204"/>
                </a:lnTo>
                <a:lnTo>
                  <a:pt x="326" y="205"/>
                </a:lnTo>
                <a:lnTo>
                  <a:pt x="326" y="205"/>
                </a:lnTo>
                <a:lnTo>
                  <a:pt x="327" y="205"/>
                </a:lnTo>
                <a:lnTo>
                  <a:pt x="328" y="205"/>
                </a:lnTo>
                <a:lnTo>
                  <a:pt x="328" y="206"/>
                </a:lnTo>
                <a:lnTo>
                  <a:pt x="329" y="206"/>
                </a:lnTo>
                <a:lnTo>
                  <a:pt x="328" y="206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8" y="207"/>
                </a:lnTo>
                <a:lnTo>
                  <a:pt x="329" y="207"/>
                </a:lnTo>
                <a:lnTo>
                  <a:pt x="329" y="207"/>
                </a:lnTo>
                <a:lnTo>
                  <a:pt x="329" y="207"/>
                </a:lnTo>
                <a:lnTo>
                  <a:pt x="330" y="207"/>
                </a:lnTo>
                <a:lnTo>
                  <a:pt x="332" y="207"/>
                </a:lnTo>
                <a:lnTo>
                  <a:pt x="332" y="207"/>
                </a:lnTo>
                <a:lnTo>
                  <a:pt x="332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8"/>
                </a:lnTo>
                <a:lnTo>
                  <a:pt x="333" y="209"/>
                </a:lnTo>
                <a:lnTo>
                  <a:pt x="333" y="209"/>
                </a:lnTo>
                <a:lnTo>
                  <a:pt x="334" y="209"/>
                </a:lnTo>
                <a:lnTo>
                  <a:pt x="334" y="209"/>
                </a:lnTo>
                <a:lnTo>
                  <a:pt x="334" y="209"/>
                </a:lnTo>
                <a:lnTo>
                  <a:pt x="335" y="209"/>
                </a:lnTo>
                <a:lnTo>
                  <a:pt x="335" y="209"/>
                </a:lnTo>
                <a:lnTo>
                  <a:pt x="336" y="209"/>
                </a:lnTo>
                <a:lnTo>
                  <a:pt x="336" y="209"/>
                </a:lnTo>
                <a:lnTo>
                  <a:pt x="336" y="209"/>
                </a:lnTo>
                <a:lnTo>
                  <a:pt x="337" y="209"/>
                </a:lnTo>
                <a:lnTo>
                  <a:pt x="340" y="210"/>
                </a:lnTo>
                <a:lnTo>
                  <a:pt x="342" y="210"/>
                </a:lnTo>
                <a:lnTo>
                  <a:pt x="342" y="209"/>
                </a:lnTo>
                <a:lnTo>
                  <a:pt x="342" y="209"/>
                </a:lnTo>
                <a:lnTo>
                  <a:pt x="343" y="209"/>
                </a:lnTo>
                <a:lnTo>
                  <a:pt x="343" y="209"/>
                </a:lnTo>
                <a:lnTo>
                  <a:pt x="342" y="209"/>
                </a:lnTo>
                <a:lnTo>
                  <a:pt x="342" y="210"/>
                </a:lnTo>
                <a:lnTo>
                  <a:pt x="342" y="210"/>
                </a:lnTo>
                <a:lnTo>
                  <a:pt x="344" y="209"/>
                </a:lnTo>
                <a:lnTo>
                  <a:pt x="348" y="210"/>
                </a:lnTo>
                <a:lnTo>
                  <a:pt x="348" y="212"/>
                </a:lnTo>
                <a:lnTo>
                  <a:pt x="349" y="213"/>
                </a:lnTo>
                <a:lnTo>
                  <a:pt x="349" y="214"/>
                </a:lnTo>
                <a:lnTo>
                  <a:pt x="349" y="214"/>
                </a:lnTo>
                <a:lnTo>
                  <a:pt x="348" y="214"/>
                </a:lnTo>
                <a:lnTo>
                  <a:pt x="347" y="214"/>
                </a:lnTo>
                <a:lnTo>
                  <a:pt x="346" y="214"/>
                </a:lnTo>
                <a:lnTo>
                  <a:pt x="346" y="215"/>
                </a:lnTo>
                <a:lnTo>
                  <a:pt x="346" y="216"/>
                </a:lnTo>
                <a:lnTo>
                  <a:pt x="346" y="216"/>
                </a:lnTo>
                <a:lnTo>
                  <a:pt x="346" y="217"/>
                </a:lnTo>
                <a:lnTo>
                  <a:pt x="345" y="217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8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19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0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1"/>
                </a:lnTo>
                <a:lnTo>
                  <a:pt x="345" y="222"/>
                </a:lnTo>
                <a:lnTo>
                  <a:pt x="345" y="222"/>
                </a:lnTo>
                <a:lnTo>
                  <a:pt x="345" y="223"/>
                </a:lnTo>
                <a:lnTo>
                  <a:pt x="345" y="223"/>
                </a:lnTo>
                <a:lnTo>
                  <a:pt x="344" y="224"/>
                </a:lnTo>
                <a:lnTo>
                  <a:pt x="341" y="227"/>
                </a:lnTo>
                <a:lnTo>
                  <a:pt x="340" y="227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28"/>
                </a:lnTo>
                <a:lnTo>
                  <a:pt x="339" y="230"/>
                </a:lnTo>
                <a:lnTo>
                  <a:pt x="339" y="232"/>
                </a:lnTo>
                <a:lnTo>
                  <a:pt x="339" y="232"/>
                </a:lnTo>
                <a:lnTo>
                  <a:pt x="339" y="233"/>
                </a:lnTo>
                <a:lnTo>
                  <a:pt x="337" y="233"/>
                </a:lnTo>
                <a:lnTo>
                  <a:pt x="336" y="233"/>
                </a:lnTo>
                <a:lnTo>
                  <a:pt x="335" y="233"/>
                </a:lnTo>
                <a:lnTo>
                  <a:pt x="334" y="235"/>
                </a:lnTo>
                <a:lnTo>
                  <a:pt x="334" y="236"/>
                </a:lnTo>
                <a:lnTo>
                  <a:pt x="334" y="240"/>
                </a:lnTo>
                <a:lnTo>
                  <a:pt x="334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43"/>
                </a:lnTo>
                <a:lnTo>
                  <a:pt x="334" y="244"/>
                </a:lnTo>
                <a:lnTo>
                  <a:pt x="333" y="244"/>
                </a:lnTo>
                <a:lnTo>
                  <a:pt x="333" y="245"/>
                </a:lnTo>
                <a:lnTo>
                  <a:pt x="333" y="245"/>
                </a:lnTo>
                <a:lnTo>
                  <a:pt x="334" y="245"/>
                </a:lnTo>
                <a:lnTo>
                  <a:pt x="334" y="244"/>
                </a:lnTo>
                <a:lnTo>
                  <a:pt x="334" y="244"/>
                </a:lnTo>
                <a:lnTo>
                  <a:pt x="334" y="243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5" y="244"/>
                </a:lnTo>
                <a:lnTo>
                  <a:pt x="336" y="244"/>
                </a:lnTo>
                <a:lnTo>
                  <a:pt x="336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7" y="245"/>
                </a:lnTo>
                <a:lnTo>
                  <a:pt x="338" y="245"/>
                </a:lnTo>
                <a:lnTo>
                  <a:pt x="338" y="245"/>
                </a:lnTo>
                <a:lnTo>
                  <a:pt x="338" y="246"/>
                </a:lnTo>
                <a:lnTo>
                  <a:pt x="339" y="247"/>
                </a:lnTo>
                <a:lnTo>
                  <a:pt x="339" y="247"/>
                </a:lnTo>
                <a:lnTo>
                  <a:pt x="338" y="247"/>
                </a:lnTo>
                <a:lnTo>
                  <a:pt x="338" y="247"/>
                </a:lnTo>
                <a:lnTo>
                  <a:pt x="338" y="248"/>
                </a:lnTo>
                <a:lnTo>
                  <a:pt x="337" y="248"/>
                </a:lnTo>
                <a:lnTo>
                  <a:pt x="337" y="249"/>
                </a:lnTo>
                <a:lnTo>
                  <a:pt x="336" y="250"/>
                </a:lnTo>
                <a:lnTo>
                  <a:pt x="336" y="250"/>
                </a:lnTo>
                <a:lnTo>
                  <a:pt x="335" y="251"/>
                </a:lnTo>
                <a:lnTo>
                  <a:pt x="335" y="251"/>
                </a:lnTo>
                <a:lnTo>
                  <a:pt x="335" y="251"/>
                </a:lnTo>
                <a:lnTo>
                  <a:pt x="334" y="252"/>
                </a:lnTo>
                <a:lnTo>
                  <a:pt x="334" y="252"/>
                </a:lnTo>
                <a:lnTo>
                  <a:pt x="334" y="252"/>
                </a:lnTo>
                <a:lnTo>
                  <a:pt x="333" y="252"/>
                </a:lnTo>
                <a:lnTo>
                  <a:pt x="333" y="252"/>
                </a:lnTo>
                <a:lnTo>
                  <a:pt x="331" y="252"/>
                </a:lnTo>
                <a:lnTo>
                  <a:pt x="330" y="252"/>
                </a:lnTo>
                <a:lnTo>
                  <a:pt x="330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2"/>
                </a:lnTo>
                <a:lnTo>
                  <a:pt x="329" y="251"/>
                </a:lnTo>
                <a:lnTo>
                  <a:pt x="327" y="251"/>
                </a:lnTo>
                <a:lnTo>
                  <a:pt x="327" y="251"/>
                </a:lnTo>
                <a:lnTo>
                  <a:pt x="326" y="251"/>
                </a:lnTo>
                <a:lnTo>
                  <a:pt x="325" y="251"/>
                </a:lnTo>
                <a:lnTo>
                  <a:pt x="325" y="251"/>
                </a:lnTo>
                <a:lnTo>
                  <a:pt x="324" y="251"/>
                </a:lnTo>
                <a:lnTo>
                  <a:pt x="323" y="251"/>
                </a:lnTo>
                <a:lnTo>
                  <a:pt x="322" y="250"/>
                </a:lnTo>
                <a:lnTo>
                  <a:pt x="321" y="250"/>
                </a:lnTo>
                <a:lnTo>
                  <a:pt x="321" y="250"/>
                </a:lnTo>
                <a:lnTo>
                  <a:pt x="321" y="250"/>
                </a:lnTo>
                <a:lnTo>
                  <a:pt x="320" y="250"/>
                </a:lnTo>
                <a:lnTo>
                  <a:pt x="320" y="251"/>
                </a:lnTo>
                <a:lnTo>
                  <a:pt x="319" y="251"/>
                </a:lnTo>
                <a:lnTo>
                  <a:pt x="319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1"/>
                </a:lnTo>
                <a:lnTo>
                  <a:pt x="318" y="252"/>
                </a:lnTo>
                <a:lnTo>
                  <a:pt x="317" y="252"/>
                </a:lnTo>
                <a:lnTo>
                  <a:pt x="317" y="252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6" y="254"/>
                </a:lnTo>
                <a:lnTo>
                  <a:pt x="316" y="254"/>
                </a:lnTo>
                <a:lnTo>
                  <a:pt x="316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5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5"/>
                </a:lnTo>
                <a:lnTo>
                  <a:pt x="314" y="256"/>
                </a:lnTo>
                <a:lnTo>
                  <a:pt x="314" y="257"/>
                </a:lnTo>
                <a:lnTo>
                  <a:pt x="314" y="257"/>
                </a:lnTo>
                <a:lnTo>
                  <a:pt x="313" y="257"/>
                </a:lnTo>
                <a:lnTo>
                  <a:pt x="313" y="258"/>
                </a:lnTo>
                <a:lnTo>
                  <a:pt x="313" y="258"/>
                </a:lnTo>
                <a:lnTo>
                  <a:pt x="313" y="259"/>
                </a:lnTo>
                <a:lnTo>
                  <a:pt x="313" y="259"/>
                </a:lnTo>
                <a:lnTo>
                  <a:pt x="313" y="260"/>
                </a:lnTo>
                <a:lnTo>
                  <a:pt x="313" y="260"/>
                </a:lnTo>
                <a:lnTo>
                  <a:pt x="313" y="261"/>
                </a:lnTo>
                <a:lnTo>
                  <a:pt x="313" y="261"/>
                </a:lnTo>
                <a:lnTo>
                  <a:pt x="312" y="261"/>
                </a:lnTo>
                <a:lnTo>
                  <a:pt x="312" y="262"/>
                </a:lnTo>
                <a:lnTo>
                  <a:pt x="312" y="262"/>
                </a:lnTo>
                <a:lnTo>
                  <a:pt x="312" y="262"/>
                </a:lnTo>
                <a:lnTo>
                  <a:pt x="311" y="262"/>
                </a:lnTo>
                <a:lnTo>
                  <a:pt x="311" y="263"/>
                </a:lnTo>
                <a:lnTo>
                  <a:pt x="311" y="263"/>
                </a:lnTo>
                <a:lnTo>
                  <a:pt x="311" y="263"/>
                </a:lnTo>
                <a:lnTo>
                  <a:pt x="311" y="264"/>
                </a:lnTo>
                <a:lnTo>
                  <a:pt x="311" y="264"/>
                </a:lnTo>
                <a:lnTo>
                  <a:pt x="311" y="264"/>
                </a:lnTo>
                <a:lnTo>
                  <a:pt x="311" y="265"/>
                </a:lnTo>
                <a:lnTo>
                  <a:pt x="311" y="265"/>
                </a:lnTo>
                <a:lnTo>
                  <a:pt x="311" y="266"/>
                </a:lnTo>
                <a:lnTo>
                  <a:pt x="311" y="266"/>
                </a:lnTo>
                <a:lnTo>
                  <a:pt x="311" y="266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7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70"/>
                </a:lnTo>
                <a:lnTo>
                  <a:pt x="309" y="270"/>
                </a:lnTo>
                <a:lnTo>
                  <a:pt x="309" y="271"/>
                </a:lnTo>
                <a:lnTo>
                  <a:pt x="309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8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7" y="271"/>
                </a:lnTo>
                <a:lnTo>
                  <a:pt x="308" y="272"/>
                </a:lnTo>
                <a:lnTo>
                  <a:pt x="308" y="272"/>
                </a:lnTo>
                <a:lnTo>
                  <a:pt x="308" y="272"/>
                </a:lnTo>
                <a:lnTo>
                  <a:pt x="308" y="273"/>
                </a:lnTo>
                <a:lnTo>
                  <a:pt x="308" y="273"/>
                </a:lnTo>
                <a:lnTo>
                  <a:pt x="308" y="275"/>
                </a:lnTo>
                <a:lnTo>
                  <a:pt x="309" y="276"/>
                </a:lnTo>
                <a:lnTo>
                  <a:pt x="311" y="278"/>
                </a:lnTo>
                <a:lnTo>
                  <a:pt x="312" y="279"/>
                </a:lnTo>
                <a:lnTo>
                  <a:pt x="312" y="279"/>
                </a:lnTo>
                <a:lnTo>
                  <a:pt x="312" y="279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4" y="278"/>
                </a:lnTo>
                <a:lnTo>
                  <a:pt x="315" y="277"/>
                </a:lnTo>
                <a:lnTo>
                  <a:pt x="315" y="277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6" y="276"/>
                </a:lnTo>
                <a:lnTo>
                  <a:pt x="317" y="276"/>
                </a:lnTo>
                <a:lnTo>
                  <a:pt x="317" y="276"/>
                </a:lnTo>
                <a:lnTo>
                  <a:pt x="318" y="277"/>
                </a:lnTo>
                <a:lnTo>
                  <a:pt x="318" y="277"/>
                </a:lnTo>
                <a:lnTo>
                  <a:pt x="318" y="277"/>
                </a:lnTo>
                <a:lnTo>
                  <a:pt x="318" y="278"/>
                </a:lnTo>
                <a:lnTo>
                  <a:pt x="318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1" y="278"/>
                </a:lnTo>
                <a:lnTo>
                  <a:pt x="322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3" y="279"/>
                </a:lnTo>
                <a:lnTo>
                  <a:pt x="324" y="279"/>
                </a:lnTo>
                <a:lnTo>
                  <a:pt x="324" y="279"/>
                </a:lnTo>
                <a:lnTo>
                  <a:pt x="324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0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5" y="281"/>
                </a:lnTo>
                <a:lnTo>
                  <a:pt x="326" y="282"/>
                </a:lnTo>
                <a:lnTo>
                  <a:pt x="326" y="283"/>
                </a:lnTo>
                <a:lnTo>
                  <a:pt x="326" y="283"/>
                </a:lnTo>
                <a:lnTo>
                  <a:pt x="326" y="283"/>
                </a:lnTo>
                <a:lnTo>
                  <a:pt x="326" y="284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7"/>
                </a:lnTo>
                <a:lnTo>
                  <a:pt x="327" y="288"/>
                </a:lnTo>
                <a:lnTo>
                  <a:pt x="327" y="288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89"/>
                </a:lnTo>
                <a:lnTo>
                  <a:pt x="329" y="289"/>
                </a:lnTo>
                <a:lnTo>
                  <a:pt x="329" y="290"/>
                </a:lnTo>
                <a:lnTo>
                  <a:pt x="330" y="290"/>
                </a:lnTo>
                <a:lnTo>
                  <a:pt x="330" y="290"/>
                </a:lnTo>
                <a:lnTo>
                  <a:pt x="330" y="289"/>
                </a:lnTo>
                <a:lnTo>
                  <a:pt x="330" y="289"/>
                </a:lnTo>
                <a:lnTo>
                  <a:pt x="330" y="290"/>
                </a:lnTo>
                <a:lnTo>
                  <a:pt x="330" y="290"/>
                </a:lnTo>
                <a:lnTo>
                  <a:pt x="331" y="290"/>
                </a:lnTo>
                <a:lnTo>
                  <a:pt x="331" y="290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1"/>
                </a:lnTo>
                <a:lnTo>
                  <a:pt x="332" y="292"/>
                </a:lnTo>
                <a:lnTo>
                  <a:pt x="332" y="292"/>
                </a:lnTo>
                <a:lnTo>
                  <a:pt x="332" y="292"/>
                </a:lnTo>
                <a:lnTo>
                  <a:pt x="332" y="293"/>
                </a:lnTo>
                <a:lnTo>
                  <a:pt x="332" y="293"/>
                </a:lnTo>
                <a:lnTo>
                  <a:pt x="332" y="293"/>
                </a:lnTo>
                <a:lnTo>
                  <a:pt x="332" y="294"/>
                </a:lnTo>
                <a:lnTo>
                  <a:pt x="332" y="295"/>
                </a:lnTo>
                <a:lnTo>
                  <a:pt x="332" y="295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6"/>
                </a:lnTo>
                <a:lnTo>
                  <a:pt x="332" y="297"/>
                </a:lnTo>
                <a:lnTo>
                  <a:pt x="332" y="297"/>
                </a:lnTo>
                <a:lnTo>
                  <a:pt x="332" y="297"/>
                </a:lnTo>
                <a:lnTo>
                  <a:pt x="332" y="298"/>
                </a:lnTo>
                <a:lnTo>
                  <a:pt x="332" y="298"/>
                </a:lnTo>
                <a:lnTo>
                  <a:pt x="332" y="298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2" y="299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3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0"/>
                </a:lnTo>
                <a:lnTo>
                  <a:pt x="334" y="301"/>
                </a:lnTo>
                <a:lnTo>
                  <a:pt x="334" y="301"/>
                </a:lnTo>
                <a:lnTo>
                  <a:pt x="334" y="301"/>
                </a:lnTo>
                <a:lnTo>
                  <a:pt x="335" y="302"/>
                </a:lnTo>
                <a:lnTo>
                  <a:pt x="335" y="302"/>
                </a:lnTo>
                <a:lnTo>
                  <a:pt x="335" y="302"/>
                </a:lnTo>
                <a:lnTo>
                  <a:pt x="336" y="302"/>
                </a:lnTo>
                <a:lnTo>
                  <a:pt x="336" y="302"/>
                </a:lnTo>
                <a:lnTo>
                  <a:pt x="336" y="302"/>
                </a:lnTo>
                <a:lnTo>
                  <a:pt x="337" y="303"/>
                </a:lnTo>
                <a:lnTo>
                  <a:pt x="337" y="303"/>
                </a:lnTo>
                <a:lnTo>
                  <a:pt x="338" y="303"/>
                </a:lnTo>
                <a:lnTo>
                  <a:pt x="338" y="303"/>
                </a:lnTo>
                <a:lnTo>
                  <a:pt x="338" y="302"/>
                </a:lnTo>
                <a:lnTo>
                  <a:pt x="339" y="302"/>
                </a:lnTo>
                <a:lnTo>
                  <a:pt x="339" y="302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3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4" y="305"/>
                </a:lnTo>
                <a:lnTo>
                  <a:pt x="344" y="305"/>
                </a:lnTo>
                <a:lnTo>
                  <a:pt x="345" y="305"/>
                </a:lnTo>
                <a:lnTo>
                  <a:pt x="345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6" y="305"/>
                </a:lnTo>
                <a:lnTo>
                  <a:pt x="347" y="305"/>
                </a:lnTo>
                <a:lnTo>
                  <a:pt x="347" y="305"/>
                </a:lnTo>
                <a:lnTo>
                  <a:pt x="348" y="305"/>
                </a:lnTo>
                <a:lnTo>
                  <a:pt x="348" y="305"/>
                </a:lnTo>
                <a:lnTo>
                  <a:pt x="349" y="305"/>
                </a:lnTo>
                <a:lnTo>
                  <a:pt x="350" y="305"/>
                </a:lnTo>
                <a:lnTo>
                  <a:pt x="350" y="306"/>
                </a:lnTo>
                <a:lnTo>
                  <a:pt x="351" y="306"/>
                </a:lnTo>
                <a:lnTo>
                  <a:pt x="352" y="307"/>
                </a:lnTo>
                <a:lnTo>
                  <a:pt x="353" y="307"/>
                </a:lnTo>
                <a:lnTo>
                  <a:pt x="353" y="308"/>
                </a:lnTo>
                <a:lnTo>
                  <a:pt x="354" y="308"/>
                </a:lnTo>
                <a:lnTo>
                  <a:pt x="355" y="307"/>
                </a:lnTo>
                <a:lnTo>
                  <a:pt x="355" y="307"/>
                </a:lnTo>
                <a:lnTo>
                  <a:pt x="355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8" y="307"/>
                </a:lnTo>
                <a:lnTo>
                  <a:pt x="358" y="308"/>
                </a:lnTo>
                <a:lnTo>
                  <a:pt x="358" y="308"/>
                </a:lnTo>
                <a:lnTo>
                  <a:pt x="358" y="309"/>
                </a:lnTo>
                <a:lnTo>
                  <a:pt x="359" y="309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59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1" y="310"/>
                </a:lnTo>
                <a:lnTo>
                  <a:pt x="361" y="311"/>
                </a:lnTo>
                <a:lnTo>
                  <a:pt x="361" y="311"/>
                </a:lnTo>
                <a:lnTo>
                  <a:pt x="361" y="311"/>
                </a:lnTo>
                <a:lnTo>
                  <a:pt x="361" y="312"/>
                </a:lnTo>
                <a:lnTo>
                  <a:pt x="361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2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3"/>
                </a:lnTo>
                <a:lnTo>
                  <a:pt x="360" y="314"/>
                </a:lnTo>
                <a:lnTo>
                  <a:pt x="360" y="314"/>
                </a:lnTo>
                <a:lnTo>
                  <a:pt x="360" y="314"/>
                </a:lnTo>
                <a:lnTo>
                  <a:pt x="361" y="317"/>
                </a:lnTo>
                <a:lnTo>
                  <a:pt x="362" y="319"/>
                </a:lnTo>
                <a:lnTo>
                  <a:pt x="362" y="319"/>
                </a:lnTo>
                <a:lnTo>
                  <a:pt x="362" y="320"/>
                </a:lnTo>
                <a:lnTo>
                  <a:pt x="362" y="320"/>
                </a:lnTo>
                <a:lnTo>
                  <a:pt x="362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0"/>
                </a:lnTo>
                <a:lnTo>
                  <a:pt x="363" y="321"/>
                </a:lnTo>
                <a:lnTo>
                  <a:pt x="363" y="321"/>
                </a:lnTo>
                <a:lnTo>
                  <a:pt x="365" y="321"/>
                </a:lnTo>
                <a:lnTo>
                  <a:pt x="365" y="322"/>
                </a:lnTo>
                <a:lnTo>
                  <a:pt x="366" y="322"/>
                </a:lnTo>
                <a:lnTo>
                  <a:pt x="367" y="322"/>
                </a:lnTo>
                <a:lnTo>
                  <a:pt x="367" y="322"/>
                </a:lnTo>
                <a:lnTo>
                  <a:pt x="369" y="323"/>
                </a:lnTo>
                <a:lnTo>
                  <a:pt x="369" y="323"/>
                </a:lnTo>
                <a:lnTo>
                  <a:pt x="370" y="325"/>
                </a:lnTo>
                <a:lnTo>
                  <a:pt x="370" y="327"/>
                </a:lnTo>
                <a:lnTo>
                  <a:pt x="370" y="328"/>
                </a:lnTo>
                <a:lnTo>
                  <a:pt x="370" y="329"/>
                </a:lnTo>
                <a:lnTo>
                  <a:pt x="371" y="330"/>
                </a:lnTo>
                <a:lnTo>
                  <a:pt x="371" y="330"/>
                </a:lnTo>
                <a:lnTo>
                  <a:pt x="372" y="330"/>
                </a:lnTo>
                <a:lnTo>
                  <a:pt x="372" y="331"/>
                </a:lnTo>
                <a:lnTo>
                  <a:pt x="373" y="331"/>
                </a:lnTo>
                <a:lnTo>
                  <a:pt x="373" y="331"/>
                </a:lnTo>
                <a:lnTo>
                  <a:pt x="373" y="332"/>
                </a:lnTo>
                <a:lnTo>
                  <a:pt x="374" y="331"/>
                </a:lnTo>
                <a:lnTo>
                  <a:pt x="374" y="332"/>
                </a:lnTo>
                <a:lnTo>
                  <a:pt x="375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3"/>
                </a:lnTo>
                <a:lnTo>
                  <a:pt x="376" y="334"/>
                </a:lnTo>
                <a:lnTo>
                  <a:pt x="377" y="334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7" y="338"/>
                </a:lnTo>
                <a:lnTo>
                  <a:pt x="377" y="338"/>
                </a:lnTo>
                <a:lnTo>
                  <a:pt x="377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8" y="339"/>
                </a:lnTo>
                <a:lnTo>
                  <a:pt x="379" y="339"/>
                </a:lnTo>
                <a:lnTo>
                  <a:pt x="379" y="339"/>
                </a:lnTo>
                <a:lnTo>
                  <a:pt x="379" y="339"/>
                </a:lnTo>
                <a:lnTo>
                  <a:pt x="380" y="339"/>
                </a:lnTo>
                <a:lnTo>
                  <a:pt x="381" y="339"/>
                </a:lnTo>
                <a:lnTo>
                  <a:pt x="381" y="339"/>
                </a:lnTo>
                <a:lnTo>
                  <a:pt x="381" y="342"/>
                </a:lnTo>
                <a:lnTo>
                  <a:pt x="381" y="343"/>
                </a:lnTo>
                <a:lnTo>
                  <a:pt x="381" y="343"/>
                </a:lnTo>
                <a:lnTo>
                  <a:pt x="381" y="345"/>
                </a:lnTo>
                <a:lnTo>
                  <a:pt x="381" y="346"/>
                </a:lnTo>
                <a:lnTo>
                  <a:pt x="381" y="348"/>
                </a:lnTo>
                <a:lnTo>
                  <a:pt x="381" y="350"/>
                </a:lnTo>
                <a:lnTo>
                  <a:pt x="383" y="350"/>
                </a:lnTo>
                <a:lnTo>
                  <a:pt x="383" y="351"/>
                </a:lnTo>
                <a:lnTo>
                  <a:pt x="383" y="351"/>
                </a:lnTo>
                <a:lnTo>
                  <a:pt x="383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1"/>
                </a:lnTo>
                <a:lnTo>
                  <a:pt x="384" y="352"/>
                </a:lnTo>
                <a:lnTo>
                  <a:pt x="384" y="352"/>
                </a:lnTo>
                <a:lnTo>
                  <a:pt x="385" y="353"/>
                </a:lnTo>
                <a:lnTo>
                  <a:pt x="385" y="353"/>
                </a:lnTo>
                <a:lnTo>
                  <a:pt x="385" y="354"/>
                </a:lnTo>
                <a:lnTo>
                  <a:pt x="385" y="354"/>
                </a:lnTo>
                <a:lnTo>
                  <a:pt x="385" y="354"/>
                </a:lnTo>
                <a:lnTo>
                  <a:pt x="386" y="354"/>
                </a:lnTo>
                <a:lnTo>
                  <a:pt x="387" y="354"/>
                </a:lnTo>
                <a:lnTo>
                  <a:pt x="387" y="354"/>
                </a:lnTo>
                <a:lnTo>
                  <a:pt x="388" y="357"/>
                </a:lnTo>
                <a:lnTo>
                  <a:pt x="388" y="360"/>
                </a:lnTo>
                <a:lnTo>
                  <a:pt x="387" y="363"/>
                </a:lnTo>
                <a:lnTo>
                  <a:pt x="387" y="364"/>
                </a:lnTo>
                <a:lnTo>
                  <a:pt x="387" y="364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8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89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0" y="363"/>
                </a:lnTo>
                <a:lnTo>
                  <a:pt x="391" y="365"/>
                </a:lnTo>
                <a:lnTo>
                  <a:pt x="393" y="367"/>
                </a:lnTo>
                <a:lnTo>
                  <a:pt x="393" y="367"/>
                </a:lnTo>
                <a:lnTo>
                  <a:pt x="393" y="367"/>
                </a:lnTo>
                <a:lnTo>
                  <a:pt x="394" y="368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69"/>
                </a:lnTo>
                <a:lnTo>
                  <a:pt x="394" y="370"/>
                </a:lnTo>
                <a:lnTo>
                  <a:pt x="394" y="371"/>
                </a:lnTo>
                <a:lnTo>
                  <a:pt x="394" y="372"/>
                </a:lnTo>
                <a:lnTo>
                  <a:pt x="394" y="373"/>
                </a:lnTo>
                <a:lnTo>
                  <a:pt x="394" y="373"/>
                </a:lnTo>
                <a:lnTo>
                  <a:pt x="394" y="374"/>
                </a:lnTo>
                <a:lnTo>
                  <a:pt x="394" y="374"/>
                </a:lnTo>
                <a:lnTo>
                  <a:pt x="394" y="375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6"/>
                </a:lnTo>
                <a:lnTo>
                  <a:pt x="394" y="377"/>
                </a:lnTo>
                <a:lnTo>
                  <a:pt x="394" y="381"/>
                </a:lnTo>
                <a:lnTo>
                  <a:pt x="394" y="383"/>
                </a:lnTo>
                <a:lnTo>
                  <a:pt x="394" y="383"/>
                </a:lnTo>
                <a:lnTo>
                  <a:pt x="394" y="385"/>
                </a:lnTo>
                <a:lnTo>
                  <a:pt x="393" y="388"/>
                </a:lnTo>
                <a:lnTo>
                  <a:pt x="392" y="390"/>
                </a:lnTo>
                <a:lnTo>
                  <a:pt x="392" y="391"/>
                </a:lnTo>
                <a:lnTo>
                  <a:pt x="390" y="393"/>
                </a:lnTo>
                <a:lnTo>
                  <a:pt x="390" y="393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4"/>
                </a:lnTo>
                <a:lnTo>
                  <a:pt x="389" y="395"/>
                </a:lnTo>
                <a:lnTo>
                  <a:pt x="388" y="396"/>
                </a:lnTo>
                <a:lnTo>
                  <a:pt x="388" y="397"/>
                </a:lnTo>
                <a:lnTo>
                  <a:pt x="386" y="399"/>
                </a:lnTo>
                <a:lnTo>
                  <a:pt x="388" y="401"/>
                </a:lnTo>
                <a:lnTo>
                  <a:pt x="389" y="404"/>
                </a:lnTo>
                <a:lnTo>
                  <a:pt x="390" y="406"/>
                </a:lnTo>
                <a:lnTo>
                  <a:pt x="391" y="407"/>
                </a:lnTo>
                <a:lnTo>
                  <a:pt x="390" y="408"/>
                </a:lnTo>
                <a:lnTo>
                  <a:pt x="391" y="408"/>
                </a:lnTo>
                <a:lnTo>
                  <a:pt x="392" y="408"/>
                </a:lnTo>
                <a:lnTo>
                  <a:pt x="392" y="408"/>
                </a:lnTo>
                <a:lnTo>
                  <a:pt x="396" y="410"/>
                </a:lnTo>
                <a:lnTo>
                  <a:pt x="396" y="410"/>
                </a:lnTo>
                <a:lnTo>
                  <a:pt x="397" y="410"/>
                </a:lnTo>
                <a:lnTo>
                  <a:pt x="397" y="410"/>
                </a:lnTo>
                <a:lnTo>
                  <a:pt x="398" y="410"/>
                </a:lnTo>
                <a:lnTo>
                  <a:pt x="399" y="410"/>
                </a:lnTo>
                <a:lnTo>
                  <a:pt x="399" y="410"/>
                </a:lnTo>
                <a:lnTo>
                  <a:pt x="399" y="411"/>
                </a:lnTo>
                <a:lnTo>
                  <a:pt x="398" y="412"/>
                </a:lnTo>
                <a:lnTo>
                  <a:pt x="398" y="413"/>
                </a:lnTo>
                <a:lnTo>
                  <a:pt x="397" y="414"/>
                </a:lnTo>
                <a:lnTo>
                  <a:pt x="397" y="414"/>
                </a:lnTo>
                <a:lnTo>
                  <a:pt x="397" y="414"/>
                </a:lnTo>
                <a:lnTo>
                  <a:pt x="398" y="415"/>
                </a:lnTo>
                <a:lnTo>
                  <a:pt x="398" y="415"/>
                </a:lnTo>
                <a:lnTo>
                  <a:pt x="398" y="416"/>
                </a:lnTo>
                <a:lnTo>
                  <a:pt x="398" y="417"/>
                </a:lnTo>
                <a:lnTo>
                  <a:pt x="398" y="417"/>
                </a:lnTo>
                <a:lnTo>
                  <a:pt x="397" y="423"/>
                </a:lnTo>
                <a:lnTo>
                  <a:pt x="398" y="424"/>
                </a:lnTo>
                <a:lnTo>
                  <a:pt x="398" y="424"/>
                </a:lnTo>
                <a:lnTo>
                  <a:pt x="399" y="424"/>
                </a:lnTo>
                <a:lnTo>
                  <a:pt x="399" y="425"/>
                </a:lnTo>
                <a:lnTo>
                  <a:pt x="399" y="425"/>
                </a:lnTo>
                <a:lnTo>
                  <a:pt x="399" y="426"/>
                </a:lnTo>
                <a:lnTo>
                  <a:pt x="400" y="426"/>
                </a:lnTo>
                <a:lnTo>
                  <a:pt x="400" y="427"/>
                </a:lnTo>
                <a:lnTo>
                  <a:pt x="401" y="427"/>
                </a:lnTo>
                <a:lnTo>
                  <a:pt x="401" y="427"/>
                </a:lnTo>
                <a:lnTo>
                  <a:pt x="399" y="429"/>
                </a:lnTo>
                <a:lnTo>
                  <a:pt x="395" y="433"/>
                </a:lnTo>
                <a:lnTo>
                  <a:pt x="394" y="434"/>
                </a:lnTo>
                <a:lnTo>
                  <a:pt x="394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3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5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2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1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6"/>
                </a:lnTo>
                <a:lnTo>
                  <a:pt x="390" y="437"/>
                </a:lnTo>
                <a:lnTo>
                  <a:pt x="390" y="438"/>
                </a:lnTo>
                <a:lnTo>
                  <a:pt x="392" y="439"/>
                </a:lnTo>
                <a:lnTo>
                  <a:pt x="392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0"/>
                </a:lnTo>
                <a:lnTo>
                  <a:pt x="394" y="441"/>
                </a:lnTo>
                <a:lnTo>
                  <a:pt x="394" y="441"/>
                </a:lnTo>
                <a:lnTo>
                  <a:pt x="393" y="441"/>
                </a:lnTo>
                <a:lnTo>
                  <a:pt x="393" y="442"/>
                </a:lnTo>
                <a:lnTo>
                  <a:pt x="393" y="442"/>
                </a:lnTo>
                <a:lnTo>
                  <a:pt x="393" y="442"/>
                </a:lnTo>
                <a:lnTo>
                  <a:pt x="393" y="443"/>
                </a:lnTo>
                <a:lnTo>
                  <a:pt x="393" y="443"/>
                </a:lnTo>
                <a:lnTo>
                  <a:pt x="396" y="443"/>
                </a:lnTo>
                <a:lnTo>
                  <a:pt x="397" y="443"/>
                </a:lnTo>
                <a:lnTo>
                  <a:pt x="398" y="443"/>
                </a:lnTo>
                <a:lnTo>
                  <a:pt x="404" y="447"/>
                </a:lnTo>
                <a:lnTo>
                  <a:pt x="404" y="447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8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49"/>
                </a:lnTo>
                <a:lnTo>
                  <a:pt x="405" y="450"/>
                </a:lnTo>
                <a:lnTo>
                  <a:pt x="404" y="450"/>
                </a:lnTo>
                <a:lnTo>
                  <a:pt x="404" y="450"/>
                </a:lnTo>
                <a:lnTo>
                  <a:pt x="404" y="450"/>
                </a:lnTo>
                <a:lnTo>
                  <a:pt x="405" y="451"/>
                </a:lnTo>
                <a:lnTo>
                  <a:pt x="405" y="451"/>
                </a:lnTo>
                <a:lnTo>
                  <a:pt x="405" y="451"/>
                </a:lnTo>
                <a:lnTo>
                  <a:pt x="405" y="452"/>
                </a:lnTo>
                <a:lnTo>
                  <a:pt x="405" y="452"/>
                </a:lnTo>
                <a:lnTo>
                  <a:pt x="404" y="452"/>
                </a:lnTo>
                <a:lnTo>
                  <a:pt x="403" y="452"/>
                </a:lnTo>
                <a:lnTo>
                  <a:pt x="403" y="452"/>
                </a:lnTo>
                <a:lnTo>
                  <a:pt x="403" y="452"/>
                </a:lnTo>
                <a:lnTo>
                  <a:pt x="402" y="452"/>
                </a:lnTo>
                <a:lnTo>
                  <a:pt x="401" y="452"/>
                </a:lnTo>
                <a:lnTo>
                  <a:pt x="399" y="452"/>
                </a:lnTo>
                <a:lnTo>
                  <a:pt x="396" y="452"/>
                </a:lnTo>
                <a:lnTo>
                  <a:pt x="391" y="452"/>
                </a:lnTo>
                <a:lnTo>
                  <a:pt x="390" y="452"/>
                </a:lnTo>
                <a:lnTo>
                  <a:pt x="388" y="452"/>
                </a:lnTo>
                <a:lnTo>
                  <a:pt x="388" y="452"/>
                </a:lnTo>
                <a:lnTo>
                  <a:pt x="388" y="457"/>
                </a:lnTo>
                <a:lnTo>
                  <a:pt x="388" y="459"/>
                </a:lnTo>
                <a:lnTo>
                  <a:pt x="388" y="461"/>
                </a:lnTo>
                <a:lnTo>
                  <a:pt x="388" y="462"/>
                </a:lnTo>
                <a:lnTo>
                  <a:pt x="388" y="462"/>
                </a:lnTo>
                <a:lnTo>
                  <a:pt x="388" y="462"/>
                </a:lnTo>
                <a:lnTo>
                  <a:pt x="388" y="463"/>
                </a:lnTo>
                <a:lnTo>
                  <a:pt x="388" y="463"/>
                </a:lnTo>
                <a:lnTo>
                  <a:pt x="387" y="463"/>
                </a:lnTo>
                <a:lnTo>
                  <a:pt x="388" y="464"/>
                </a:lnTo>
                <a:lnTo>
                  <a:pt x="388" y="464"/>
                </a:lnTo>
                <a:lnTo>
                  <a:pt x="388" y="464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8" y="465"/>
                </a:lnTo>
                <a:lnTo>
                  <a:pt x="387" y="465"/>
                </a:lnTo>
                <a:lnTo>
                  <a:pt x="387" y="465"/>
                </a:lnTo>
                <a:lnTo>
                  <a:pt x="386" y="465"/>
                </a:lnTo>
                <a:lnTo>
                  <a:pt x="385" y="465"/>
                </a:lnTo>
                <a:lnTo>
                  <a:pt x="385" y="465"/>
                </a:lnTo>
                <a:lnTo>
                  <a:pt x="384" y="465"/>
                </a:lnTo>
                <a:lnTo>
                  <a:pt x="384" y="465"/>
                </a:lnTo>
                <a:lnTo>
                  <a:pt x="384" y="465"/>
                </a:lnTo>
                <a:lnTo>
                  <a:pt x="383" y="466"/>
                </a:lnTo>
                <a:lnTo>
                  <a:pt x="383" y="466"/>
                </a:lnTo>
                <a:lnTo>
                  <a:pt x="381" y="468"/>
                </a:lnTo>
                <a:lnTo>
                  <a:pt x="381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8"/>
                </a:lnTo>
                <a:lnTo>
                  <a:pt x="380" y="469"/>
                </a:lnTo>
                <a:lnTo>
                  <a:pt x="379" y="469"/>
                </a:lnTo>
                <a:lnTo>
                  <a:pt x="378" y="470"/>
                </a:lnTo>
                <a:lnTo>
                  <a:pt x="378" y="470"/>
                </a:lnTo>
                <a:lnTo>
                  <a:pt x="376" y="471"/>
                </a:lnTo>
                <a:lnTo>
                  <a:pt x="376" y="471"/>
                </a:lnTo>
                <a:lnTo>
                  <a:pt x="376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5" y="469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4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3" y="468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2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7"/>
                </a:lnTo>
                <a:lnTo>
                  <a:pt x="371" y="466"/>
                </a:lnTo>
                <a:lnTo>
                  <a:pt x="371" y="466"/>
                </a:lnTo>
                <a:lnTo>
                  <a:pt x="371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70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9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6"/>
                </a:lnTo>
                <a:lnTo>
                  <a:pt x="368" y="465"/>
                </a:lnTo>
                <a:lnTo>
                  <a:pt x="368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7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6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2" y="464"/>
                </a:lnTo>
                <a:lnTo>
                  <a:pt x="362" y="464"/>
                </a:lnTo>
                <a:lnTo>
                  <a:pt x="362" y="464"/>
                </a:lnTo>
                <a:lnTo>
                  <a:pt x="359" y="462"/>
                </a:lnTo>
                <a:lnTo>
                  <a:pt x="358" y="462"/>
                </a:lnTo>
                <a:lnTo>
                  <a:pt x="358" y="462"/>
                </a:lnTo>
                <a:lnTo>
                  <a:pt x="357" y="462"/>
                </a:lnTo>
                <a:lnTo>
                  <a:pt x="355" y="461"/>
                </a:lnTo>
                <a:lnTo>
                  <a:pt x="355" y="461"/>
                </a:lnTo>
                <a:lnTo>
                  <a:pt x="354" y="461"/>
                </a:lnTo>
                <a:lnTo>
                  <a:pt x="354" y="461"/>
                </a:lnTo>
                <a:lnTo>
                  <a:pt x="354" y="461"/>
                </a:lnTo>
                <a:lnTo>
                  <a:pt x="352" y="462"/>
                </a:lnTo>
                <a:lnTo>
                  <a:pt x="351" y="462"/>
                </a:lnTo>
                <a:lnTo>
                  <a:pt x="345" y="465"/>
                </a:lnTo>
                <a:lnTo>
                  <a:pt x="343" y="465"/>
                </a:lnTo>
                <a:lnTo>
                  <a:pt x="340" y="467"/>
                </a:lnTo>
                <a:lnTo>
                  <a:pt x="337" y="468"/>
                </a:lnTo>
                <a:lnTo>
                  <a:pt x="337" y="468"/>
                </a:lnTo>
                <a:lnTo>
                  <a:pt x="334" y="469"/>
                </a:lnTo>
                <a:lnTo>
                  <a:pt x="334" y="469"/>
                </a:lnTo>
                <a:lnTo>
                  <a:pt x="329" y="472"/>
                </a:lnTo>
                <a:lnTo>
                  <a:pt x="328" y="472"/>
                </a:lnTo>
                <a:lnTo>
                  <a:pt x="326" y="472"/>
                </a:lnTo>
                <a:lnTo>
                  <a:pt x="326" y="472"/>
                </a:lnTo>
                <a:lnTo>
                  <a:pt x="326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2"/>
                </a:lnTo>
                <a:lnTo>
                  <a:pt x="325" y="473"/>
                </a:lnTo>
                <a:lnTo>
                  <a:pt x="325" y="473"/>
                </a:lnTo>
                <a:lnTo>
                  <a:pt x="323" y="474"/>
                </a:lnTo>
                <a:lnTo>
                  <a:pt x="318" y="476"/>
                </a:lnTo>
                <a:lnTo>
                  <a:pt x="312" y="478"/>
                </a:lnTo>
                <a:lnTo>
                  <a:pt x="309" y="479"/>
                </a:lnTo>
                <a:lnTo>
                  <a:pt x="308" y="479"/>
                </a:lnTo>
                <a:lnTo>
                  <a:pt x="307" y="480"/>
                </a:lnTo>
                <a:lnTo>
                  <a:pt x="307" y="480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2"/>
                </a:lnTo>
                <a:lnTo>
                  <a:pt x="306" y="483"/>
                </a:lnTo>
                <a:lnTo>
                  <a:pt x="304" y="483"/>
                </a:lnTo>
                <a:lnTo>
                  <a:pt x="302" y="484"/>
                </a:lnTo>
                <a:lnTo>
                  <a:pt x="302" y="485"/>
                </a:lnTo>
                <a:lnTo>
                  <a:pt x="301" y="485"/>
                </a:lnTo>
                <a:lnTo>
                  <a:pt x="301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300" y="484"/>
                </a:lnTo>
                <a:lnTo>
                  <a:pt x="299" y="484"/>
                </a:lnTo>
                <a:lnTo>
                  <a:pt x="299" y="484"/>
                </a:lnTo>
                <a:lnTo>
                  <a:pt x="298" y="485"/>
                </a:lnTo>
                <a:lnTo>
                  <a:pt x="298" y="485"/>
                </a:lnTo>
                <a:lnTo>
                  <a:pt x="298" y="486"/>
                </a:lnTo>
                <a:lnTo>
                  <a:pt x="298" y="486"/>
                </a:lnTo>
                <a:lnTo>
                  <a:pt x="297" y="486"/>
                </a:lnTo>
                <a:lnTo>
                  <a:pt x="297" y="486"/>
                </a:lnTo>
                <a:lnTo>
                  <a:pt x="296" y="486"/>
                </a:lnTo>
                <a:lnTo>
                  <a:pt x="296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4" y="487"/>
                </a:lnTo>
                <a:lnTo>
                  <a:pt x="293" y="488"/>
                </a:lnTo>
                <a:lnTo>
                  <a:pt x="293" y="488"/>
                </a:lnTo>
                <a:lnTo>
                  <a:pt x="292" y="488"/>
                </a:lnTo>
                <a:lnTo>
                  <a:pt x="291" y="488"/>
                </a:lnTo>
                <a:lnTo>
                  <a:pt x="291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89"/>
                </a:lnTo>
                <a:lnTo>
                  <a:pt x="290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0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9" y="491"/>
                </a:lnTo>
                <a:lnTo>
                  <a:pt x="288" y="491"/>
                </a:lnTo>
                <a:lnTo>
                  <a:pt x="288" y="491"/>
                </a:lnTo>
                <a:lnTo>
                  <a:pt x="288" y="491"/>
                </a:lnTo>
                <a:lnTo>
                  <a:pt x="287" y="492"/>
                </a:lnTo>
                <a:lnTo>
                  <a:pt x="287" y="493"/>
                </a:lnTo>
                <a:lnTo>
                  <a:pt x="286" y="493"/>
                </a:lnTo>
                <a:lnTo>
                  <a:pt x="286" y="493"/>
                </a:lnTo>
                <a:lnTo>
                  <a:pt x="285" y="493"/>
                </a:lnTo>
                <a:lnTo>
                  <a:pt x="285" y="493"/>
                </a:lnTo>
                <a:lnTo>
                  <a:pt x="285" y="493"/>
                </a:lnTo>
                <a:lnTo>
                  <a:pt x="284" y="494"/>
                </a:lnTo>
                <a:lnTo>
                  <a:pt x="284" y="494"/>
                </a:lnTo>
                <a:lnTo>
                  <a:pt x="284" y="493"/>
                </a:lnTo>
                <a:lnTo>
                  <a:pt x="284" y="493"/>
                </a:lnTo>
                <a:lnTo>
                  <a:pt x="283" y="493"/>
                </a:lnTo>
                <a:lnTo>
                  <a:pt x="283" y="493"/>
                </a:lnTo>
                <a:lnTo>
                  <a:pt x="283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2" y="494"/>
                </a:lnTo>
                <a:lnTo>
                  <a:pt x="281" y="495"/>
                </a:lnTo>
                <a:lnTo>
                  <a:pt x="281" y="495"/>
                </a:lnTo>
                <a:lnTo>
                  <a:pt x="280" y="495"/>
                </a:lnTo>
                <a:lnTo>
                  <a:pt x="280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9" y="495"/>
                </a:lnTo>
                <a:lnTo>
                  <a:pt x="278" y="495"/>
                </a:lnTo>
                <a:lnTo>
                  <a:pt x="278" y="495"/>
                </a:lnTo>
                <a:lnTo>
                  <a:pt x="278" y="495"/>
                </a:lnTo>
                <a:lnTo>
                  <a:pt x="277" y="496"/>
                </a:lnTo>
                <a:lnTo>
                  <a:pt x="276" y="497"/>
                </a:lnTo>
                <a:lnTo>
                  <a:pt x="276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7"/>
                </a:lnTo>
                <a:lnTo>
                  <a:pt x="275" y="498"/>
                </a:lnTo>
                <a:lnTo>
                  <a:pt x="275" y="498"/>
                </a:lnTo>
                <a:lnTo>
                  <a:pt x="275" y="499"/>
                </a:lnTo>
                <a:lnTo>
                  <a:pt x="274" y="498"/>
                </a:lnTo>
                <a:lnTo>
                  <a:pt x="274" y="498"/>
                </a:lnTo>
                <a:lnTo>
                  <a:pt x="273" y="497"/>
                </a:lnTo>
                <a:lnTo>
                  <a:pt x="273" y="496"/>
                </a:lnTo>
                <a:lnTo>
                  <a:pt x="272" y="496"/>
                </a:lnTo>
                <a:lnTo>
                  <a:pt x="272" y="496"/>
                </a:lnTo>
                <a:lnTo>
                  <a:pt x="270" y="495"/>
                </a:lnTo>
                <a:lnTo>
                  <a:pt x="268" y="495"/>
                </a:lnTo>
                <a:lnTo>
                  <a:pt x="268" y="495"/>
                </a:lnTo>
                <a:lnTo>
                  <a:pt x="267" y="495"/>
                </a:lnTo>
                <a:lnTo>
                  <a:pt x="266" y="495"/>
                </a:lnTo>
                <a:lnTo>
                  <a:pt x="266" y="495"/>
                </a:lnTo>
                <a:lnTo>
                  <a:pt x="265" y="495"/>
                </a:lnTo>
                <a:lnTo>
                  <a:pt x="265" y="495"/>
                </a:lnTo>
                <a:lnTo>
                  <a:pt x="264" y="495"/>
                </a:lnTo>
                <a:lnTo>
                  <a:pt x="264" y="496"/>
                </a:lnTo>
                <a:lnTo>
                  <a:pt x="264" y="497"/>
                </a:lnTo>
                <a:lnTo>
                  <a:pt x="265" y="498"/>
                </a:lnTo>
                <a:lnTo>
                  <a:pt x="264" y="498"/>
                </a:lnTo>
                <a:lnTo>
                  <a:pt x="264" y="498"/>
                </a:lnTo>
                <a:lnTo>
                  <a:pt x="264" y="498"/>
                </a:lnTo>
                <a:lnTo>
                  <a:pt x="263" y="499"/>
                </a:lnTo>
                <a:lnTo>
                  <a:pt x="263" y="499"/>
                </a:lnTo>
                <a:lnTo>
                  <a:pt x="262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1" y="499"/>
                </a:lnTo>
                <a:lnTo>
                  <a:pt x="260" y="498"/>
                </a:lnTo>
                <a:lnTo>
                  <a:pt x="260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9" y="498"/>
                </a:lnTo>
                <a:lnTo>
                  <a:pt x="258" y="498"/>
                </a:lnTo>
                <a:lnTo>
                  <a:pt x="258" y="498"/>
                </a:lnTo>
                <a:lnTo>
                  <a:pt x="258" y="498"/>
                </a:lnTo>
                <a:lnTo>
                  <a:pt x="257" y="498"/>
                </a:lnTo>
                <a:lnTo>
                  <a:pt x="257" y="498"/>
                </a:lnTo>
                <a:lnTo>
                  <a:pt x="257" y="498"/>
                </a:lnTo>
                <a:lnTo>
                  <a:pt x="256" y="497"/>
                </a:lnTo>
                <a:lnTo>
                  <a:pt x="256" y="497"/>
                </a:lnTo>
                <a:lnTo>
                  <a:pt x="256" y="496"/>
                </a:lnTo>
                <a:lnTo>
                  <a:pt x="256" y="496"/>
                </a:lnTo>
                <a:lnTo>
                  <a:pt x="255" y="495"/>
                </a:lnTo>
                <a:lnTo>
                  <a:pt x="255" y="495"/>
                </a:lnTo>
                <a:lnTo>
                  <a:pt x="255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5"/>
                </a:lnTo>
                <a:lnTo>
                  <a:pt x="254" y="496"/>
                </a:lnTo>
                <a:lnTo>
                  <a:pt x="254" y="496"/>
                </a:lnTo>
                <a:lnTo>
                  <a:pt x="253" y="496"/>
                </a:lnTo>
                <a:lnTo>
                  <a:pt x="253" y="496"/>
                </a:lnTo>
                <a:lnTo>
                  <a:pt x="253" y="497"/>
                </a:lnTo>
                <a:lnTo>
                  <a:pt x="253" y="497"/>
                </a:lnTo>
                <a:lnTo>
                  <a:pt x="253" y="497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3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8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2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1" y="499"/>
                </a:lnTo>
                <a:lnTo>
                  <a:pt x="250" y="499"/>
                </a:lnTo>
                <a:lnTo>
                  <a:pt x="251" y="499"/>
                </a:lnTo>
                <a:lnTo>
                  <a:pt x="250" y="499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50" y="498"/>
                </a:lnTo>
                <a:lnTo>
                  <a:pt x="248" y="498"/>
                </a:lnTo>
                <a:lnTo>
                  <a:pt x="247" y="498"/>
                </a:lnTo>
                <a:lnTo>
                  <a:pt x="245" y="498"/>
                </a:lnTo>
                <a:lnTo>
                  <a:pt x="245" y="498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6"/>
                </a:lnTo>
                <a:lnTo>
                  <a:pt x="244" y="494"/>
                </a:lnTo>
                <a:lnTo>
                  <a:pt x="242" y="494"/>
                </a:lnTo>
                <a:lnTo>
                  <a:pt x="242" y="494"/>
                </a:lnTo>
                <a:lnTo>
                  <a:pt x="240" y="494"/>
                </a:lnTo>
                <a:lnTo>
                  <a:pt x="238" y="494"/>
                </a:lnTo>
                <a:lnTo>
                  <a:pt x="238" y="495"/>
                </a:lnTo>
                <a:lnTo>
                  <a:pt x="236" y="495"/>
                </a:lnTo>
                <a:lnTo>
                  <a:pt x="236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5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4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3" y="495"/>
                </a:lnTo>
                <a:lnTo>
                  <a:pt x="232" y="495"/>
                </a:lnTo>
                <a:lnTo>
                  <a:pt x="231" y="495"/>
                </a:lnTo>
                <a:lnTo>
                  <a:pt x="227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6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5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5" y="494"/>
                </a:lnTo>
                <a:lnTo>
                  <a:pt x="224" y="494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3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4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2"/>
                </a:lnTo>
                <a:lnTo>
                  <a:pt x="223" y="491"/>
                </a:lnTo>
                <a:lnTo>
                  <a:pt x="223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2"/>
                </a:lnTo>
                <a:lnTo>
                  <a:pt x="222" y="492"/>
                </a:lnTo>
                <a:lnTo>
                  <a:pt x="222" y="492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2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1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20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9" y="491"/>
                </a:lnTo>
                <a:lnTo>
                  <a:pt x="218" y="491"/>
                </a:lnTo>
                <a:lnTo>
                  <a:pt x="217" y="491"/>
                </a:lnTo>
                <a:lnTo>
                  <a:pt x="217" y="491"/>
                </a:lnTo>
                <a:lnTo>
                  <a:pt x="217" y="492"/>
                </a:lnTo>
                <a:lnTo>
                  <a:pt x="216" y="492"/>
                </a:lnTo>
                <a:lnTo>
                  <a:pt x="215" y="492"/>
                </a:lnTo>
                <a:lnTo>
                  <a:pt x="215" y="492"/>
                </a:lnTo>
                <a:lnTo>
                  <a:pt x="214" y="493"/>
                </a:lnTo>
                <a:lnTo>
                  <a:pt x="214" y="493"/>
                </a:lnTo>
                <a:lnTo>
                  <a:pt x="213" y="493"/>
                </a:lnTo>
                <a:lnTo>
                  <a:pt x="213" y="493"/>
                </a:lnTo>
                <a:lnTo>
                  <a:pt x="211" y="494"/>
                </a:lnTo>
                <a:lnTo>
                  <a:pt x="209" y="494"/>
                </a:lnTo>
                <a:lnTo>
                  <a:pt x="208" y="495"/>
                </a:lnTo>
                <a:lnTo>
                  <a:pt x="207" y="495"/>
                </a:lnTo>
                <a:lnTo>
                  <a:pt x="204" y="496"/>
                </a:lnTo>
                <a:lnTo>
                  <a:pt x="202" y="496"/>
                </a:lnTo>
                <a:lnTo>
                  <a:pt x="203" y="494"/>
                </a:lnTo>
                <a:lnTo>
                  <a:pt x="203" y="494"/>
                </a:lnTo>
                <a:lnTo>
                  <a:pt x="201" y="494"/>
                </a:lnTo>
                <a:lnTo>
                  <a:pt x="201" y="494"/>
                </a:lnTo>
                <a:lnTo>
                  <a:pt x="201" y="494"/>
                </a:lnTo>
                <a:lnTo>
                  <a:pt x="198" y="494"/>
                </a:lnTo>
                <a:lnTo>
                  <a:pt x="197" y="495"/>
                </a:lnTo>
                <a:lnTo>
                  <a:pt x="196" y="495"/>
                </a:lnTo>
                <a:lnTo>
                  <a:pt x="194" y="495"/>
                </a:lnTo>
                <a:lnTo>
                  <a:pt x="194" y="497"/>
                </a:lnTo>
                <a:lnTo>
                  <a:pt x="194" y="498"/>
                </a:lnTo>
                <a:lnTo>
                  <a:pt x="193" y="498"/>
                </a:lnTo>
                <a:lnTo>
                  <a:pt x="192" y="498"/>
                </a:lnTo>
                <a:lnTo>
                  <a:pt x="189" y="498"/>
                </a:lnTo>
                <a:lnTo>
                  <a:pt x="188" y="498"/>
                </a:lnTo>
                <a:lnTo>
                  <a:pt x="190" y="500"/>
                </a:lnTo>
                <a:lnTo>
                  <a:pt x="190" y="500"/>
                </a:lnTo>
                <a:lnTo>
                  <a:pt x="190" y="502"/>
                </a:lnTo>
                <a:lnTo>
                  <a:pt x="189" y="503"/>
                </a:lnTo>
                <a:lnTo>
                  <a:pt x="188" y="503"/>
                </a:lnTo>
                <a:lnTo>
                  <a:pt x="187" y="503"/>
                </a:lnTo>
                <a:lnTo>
                  <a:pt x="186" y="503"/>
                </a:lnTo>
                <a:lnTo>
                  <a:pt x="186" y="503"/>
                </a:lnTo>
                <a:lnTo>
                  <a:pt x="185" y="503"/>
                </a:lnTo>
                <a:lnTo>
                  <a:pt x="183" y="504"/>
                </a:lnTo>
                <a:lnTo>
                  <a:pt x="181" y="503"/>
                </a:lnTo>
                <a:lnTo>
                  <a:pt x="176" y="503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2"/>
                </a:lnTo>
                <a:lnTo>
                  <a:pt x="176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1"/>
                </a:lnTo>
                <a:lnTo>
                  <a:pt x="175" y="500"/>
                </a:lnTo>
                <a:lnTo>
                  <a:pt x="175" y="500"/>
                </a:lnTo>
                <a:lnTo>
                  <a:pt x="174" y="500"/>
                </a:lnTo>
                <a:lnTo>
                  <a:pt x="174" y="500"/>
                </a:lnTo>
                <a:lnTo>
                  <a:pt x="175" y="500"/>
                </a:lnTo>
                <a:lnTo>
                  <a:pt x="175" y="500"/>
                </a:lnTo>
                <a:lnTo>
                  <a:pt x="175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4" y="499"/>
                </a:lnTo>
                <a:lnTo>
                  <a:pt x="175" y="499"/>
                </a:lnTo>
                <a:lnTo>
                  <a:pt x="175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8"/>
                </a:lnTo>
                <a:lnTo>
                  <a:pt x="174" y="497"/>
                </a:lnTo>
                <a:lnTo>
                  <a:pt x="173" y="497"/>
                </a:lnTo>
                <a:lnTo>
                  <a:pt x="172" y="497"/>
                </a:lnTo>
                <a:lnTo>
                  <a:pt x="171" y="497"/>
                </a:lnTo>
                <a:lnTo>
                  <a:pt x="169" y="497"/>
                </a:lnTo>
                <a:lnTo>
                  <a:pt x="169" y="497"/>
                </a:lnTo>
                <a:lnTo>
                  <a:pt x="169" y="497"/>
                </a:lnTo>
                <a:lnTo>
                  <a:pt x="166" y="497"/>
                </a:lnTo>
                <a:lnTo>
                  <a:pt x="166" y="497"/>
                </a:lnTo>
                <a:lnTo>
                  <a:pt x="165" y="498"/>
                </a:lnTo>
                <a:lnTo>
                  <a:pt x="163" y="498"/>
                </a:lnTo>
                <a:lnTo>
                  <a:pt x="162" y="496"/>
                </a:lnTo>
                <a:lnTo>
                  <a:pt x="162" y="495"/>
                </a:lnTo>
                <a:lnTo>
                  <a:pt x="162" y="495"/>
                </a:lnTo>
                <a:lnTo>
                  <a:pt x="160" y="495"/>
                </a:lnTo>
                <a:lnTo>
                  <a:pt x="160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5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4"/>
                </a:lnTo>
                <a:lnTo>
                  <a:pt x="158" y="493"/>
                </a:lnTo>
                <a:lnTo>
                  <a:pt x="158" y="493"/>
                </a:lnTo>
                <a:lnTo>
                  <a:pt x="158" y="493"/>
                </a:lnTo>
                <a:lnTo>
                  <a:pt x="157" y="493"/>
                </a:lnTo>
                <a:lnTo>
                  <a:pt x="157" y="493"/>
                </a:lnTo>
                <a:lnTo>
                  <a:pt x="157" y="492"/>
                </a:lnTo>
                <a:lnTo>
                  <a:pt x="159" y="492"/>
                </a:lnTo>
                <a:lnTo>
                  <a:pt x="160" y="492"/>
                </a:lnTo>
                <a:lnTo>
                  <a:pt x="162" y="492"/>
                </a:lnTo>
                <a:lnTo>
                  <a:pt x="157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86"/>
                </a:lnTo>
                <a:lnTo>
                  <a:pt x="156" y="486"/>
                </a:lnTo>
                <a:lnTo>
                  <a:pt x="156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6"/>
                </a:lnTo>
                <a:lnTo>
                  <a:pt x="155" y="485"/>
                </a:lnTo>
                <a:lnTo>
                  <a:pt x="155" y="485"/>
                </a:lnTo>
                <a:lnTo>
                  <a:pt x="155" y="485"/>
                </a:lnTo>
                <a:lnTo>
                  <a:pt x="155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4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3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4" y="482"/>
                </a:lnTo>
                <a:lnTo>
                  <a:pt x="155" y="481"/>
                </a:lnTo>
                <a:lnTo>
                  <a:pt x="155" y="481"/>
                </a:lnTo>
                <a:lnTo>
                  <a:pt x="155" y="480"/>
                </a:lnTo>
                <a:lnTo>
                  <a:pt x="154" y="480"/>
                </a:lnTo>
                <a:lnTo>
                  <a:pt x="153" y="481"/>
                </a:lnTo>
                <a:lnTo>
                  <a:pt x="150" y="480"/>
                </a:lnTo>
                <a:lnTo>
                  <a:pt x="148" y="480"/>
                </a:lnTo>
                <a:lnTo>
                  <a:pt x="148" y="480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8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7" y="479"/>
                </a:lnTo>
                <a:lnTo>
                  <a:pt x="146" y="479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6" y="478"/>
                </a:lnTo>
                <a:lnTo>
                  <a:pt x="145" y="478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6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7"/>
                </a:lnTo>
                <a:lnTo>
                  <a:pt x="145" y="476"/>
                </a:lnTo>
                <a:lnTo>
                  <a:pt x="145" y="475"/>
                </a:lnTo>
                <a:lnTo>
                  <a:pt x="145" y="475"/>
                </a:lnTo>
                <a:lnTo>
                  <a:pt x="145" y="475"/>
                </a:lnTo>
                <a:lnTo>
                  <a:pt x="144" y="474"/>
                </a:lnTo>
                <a:lnTo>
                  <a:pt x="144" y="474"/>
                </a:lnTo>
                <a:lnTo>
                  <a:pt x="144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3" y="474"/>
                </a:lnTo>
                <a:lnTo>
                  <a:pt x="142" y="474"/>
                </a:lnTo>
                <a:lnTo>
                  <a:pt x="142" y="473"/>
                </a:lnTo>
                <a:lnTo>
                  <a:pt x="141" y="473"/>
                </a:lnTo>
                <a:lnTo>
                  <a:pt x="141" y="472"/>
                </a:lnTo>
                <a:lnTo>
                  <a:pt x="140" y="472"/>
                </a:lnTo>
                <a:lnTo>
                  <a:pt x="140" y="472"/>
                </a:lnTo>
                <a:lnTo>
                  <a:pt x="140" y="471"/>
                </a:lnTo>
                <a:lnTo>
                  <a:pt x="140" y="471"/>
                </a:lnTo>
                <a:lnTo>
                  <a:pt x="139" y="470"/>
                </a:lnTo>
                <a:lnTo>
                  <a:pt x="139" y="470"/>
                </a:lnTo>
                <a:lnTo>
                  <a:pt x="140" y="470"/>
                </a:lnTo>
                <a:lnTo>
                  <a:pt x="142" y="470"/>
                </a:lnTo>
                <a:lnTo>
                  <a:pt x="142" y="471"/>
                </a:lnTo>
                <a:lnTo>
                  <a:pt x="143" y="472"/>
                </a:lnTo>
                <a:lnTo>
                  <a:pt x="143" y="472"/>
                </a:lnTo>
                <a:lnTo>
                  <a:pt x="144" y="469"/>
                </a:lnTo>
                <a:lnTo>
                  <a:pt x="145" y="468"/>
                </a:lnTo>
                <a:lnTo>
                  <a:pt x="144" y="468"/>
                </a:lnTo>
                <a:lnTo>
                  <a:pt x="144" y="468"/>
                </a:lnTo>
                <a:lnTo>
                  <a:pt x="144" y="468"/>
                </a:lnTo>
                <a:lnTo>
                  <a:pt x="143" y="467"/>
                </a:lnTo>
                <a:lnTo>
                  <a:pt x="143" y="468"/>
                </a:lnTo>
                <a:lnTo>
                  <a:pt x="142" y="468"/>
                </a:lnTo>
                <a:lnTo>
                  <a:pt x="141" y="468"/>
                </a:lnTo>
                <a:lnTo>
                  <a:pt x="141" y="468"/>
                </a:lnTo>
                <a:lnTo>
                  <a:pt x="141" y="468"/>
                </a:lnTo>
                <a:lnTo>
                  <a:pt x="140" y="469"/>
                </a:lnTo>
                <a:lnTo>
                  <a:pt x="140" y="469"/>
                </a:lnTo>
                <a:lnTo>
                  <a:pt x="139" y="470"/>
                </a:lnTo>
                <a:lnTo>
                  <a:pt x="139" y="470"/>
                </a:lnTo>
                <a:lnTo>
                  <a:pt x="139" y="470"/>
                </a:lnTo>
                <a:lnTo>
                  <a:pt x="138" y="470"/>
                </a:lnTo>
                <a:lnTo>
                  <a:pt x="138" y="469"/>
                </a:lnTo>
                <a:lnTo>
                  <a:pt x="138" y="469"/>
                </a:lnTo>
                <a:lnTo>
                  <a:pt x="137" y="469"/>
                </a:lnTo>
                <a:lnTo>
                  <a:pt x="136" y="468"/>
                </a:lnTo>
                <a:lnTo>
                  <a:pt x="136" y="468"/>
                </a:lnTo>
                <a:lnTo>
                  <a:pt x="136" y="467"/>
                </a:lnTo>
                <a:lnTo>
                  <a:pt x="135" y="467"/>
                </a:lnTo>
                <a:lnTo>
                  <a:pt x="129" y="467"/>
                </a:lnTo>
                <a:lnTo>
                  <a:pt x="129" y="463"/>
                </a:lnTo>
                <a:lnTo>
                  <a:pt x="135" y="463"/>
                </a:lnTo>
                <a:lnTo>
                  <a:pt x="137" y="463"/>
                </a:lnTo>
                <a:lnTo>
                  <a:pt x="137" y="463"/>
                </a:lnTo>
                <a:lnTo>
                  <a:pt x="138" y="463"/>
                </a:lnTo>
                <a:lnTo>
                  <a:pt x="139" y="462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41" y="460"/>
                </a:lnTo>
                <a:lnTo>
                  <a:pt x="141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59"/>
                </a:lnTo>
                <a:lnTo>
                  <a:pt x="144" y="459"/>
                </a:lnTo>
                <a:lnTo>
                  <a:pt x="143" y="459"/>
                </a:lnTo>
                <a:lnTo>
                  <a:pt x="143" y="459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3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8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2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1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40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40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9" y="454"/>
                </a:lnTo>
                <a:lnTo>
                  <a:pt x="139" y="454"/>
                </a:lnTo>
                <a:lnTo>
                  <a:pt x="139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8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6" y="451"/>
                </a:lnTo>
                <a:lnTo>
                  <a:pt x="136" y="451"/>
                </a:lnTo>
                <a:lnTo>
                  <a:pt x="137" y="451"/>
                </a:lnTo>
                <a:lnTo>
                  <a:pt x="136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7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9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6"/>
                </a:lnTo>
                <a:lnTo>
                  <a:pt x="140" y="446"/>
                </a:lnTo>
                <a:lnTo>
                  <a:pt x="140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6"/>
                </a:lnTo>
                <a:lnTo>
                  <a:pt x="139" y="445"/>
                </a:lnTo>
                <a:lnTo>
                  <a:pt x="139" y="445"/>
                </a:lnTo>
                <a:lnTo>
                  <a:pt x="139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5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3"/>
                </a:lnTo>
                <a:lnTo>
                  <a:pt x="140" y="443"/>
                </a:lnTo>
                <a:lnTo>
                  <a:pt x="140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39" y="443"/>
                </a:lnTo>
                <a:lnTo>
                  <a:pt x="140" y="442"/>
                </a:lnTo>
                <a:lnTo>
                  <a:pt x="140" y="442"/>
                </a:lnTo>
                <a:lnTo>
                  <a:pt x="140" y="442"/>
                </a:lnTo>
                <a:lnTo>
                  <a:pt x="140" y="441"/>
                </a:lnTo>
                <a:lnTo>
                  <a:pt x="139" y="441"/>
                </a:lnTo>
                <a:lnTo>
                  <a:pt x="139" y="441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9" y="440"/>
                </a:lnTo>
                <a:lnTo>
                  <a:pt x="138" y="440"/>
                </a:lnTo>
                <a:lnTo>
                  <a:pt x="138" y="440"/>
                </a:lnTo>
                <a:lnTo>
                  <a:pt x="138" y="441"/>
                </a:lnTo>
                <a:lnTo>
                  <a:pt x="138" y="441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7" y="441"/>
                </a:lnTo>
                <a:lnTo>
                  <a:pt x="137" y="440"/>
                </a:lnTo>
                <a:lnTo>
                  <a:pt x="137" y="440"/>
                </a:lnTo>
                <a:lnTo>
                  <a:pt x="137" y="440"/>
                </a:lnTo>
                <a:lnTo>
                  <a:pt x="136" y="440"/>
                </a:lnTo>
                <a:lnTo>
                  <a:pt x="136" y="440"/>
                </a:lnTo>
                <a:lnTo>
                  <a:pt x="136" y="440"/>
                </a:lnTo>
                <a:lnTo>
                  <a:pt x="135" y="440"/>
                </a:lnTo>
                <a:lnTo>
                  <a:pt x="135" y="440"/>
                </a:lnTo>
                <a:lnTo>
                  <a:pt x="135" y="439"/>
                </a:lnTo>
                <a:lnTo>
                  <a:pt x="135" y="438"/>
                </a:lnTo>
                <a:lnTo>
                  <a:pt x="135" y="436"/>
                </a:lnTo>
                <a:lnTo>
                  <a:pt x="136" y="436"/>
                </a:lnTo>
                <a:lnTo>
                  <a:pt x="137" y="436"/>
                </a:lnTo>
                <a:lnTo>
                  <a:pt x="137" y="437"/>
                </a:lnTo>
                <a:lnTo>
                  <a:pt x="137" y="437"/>
                </a:lnTo>
                <a:lnTo>
                  <a:pt x="137" y="437"/>
                </a:lnTo>
                <a:lnTo>
                  <a:pt x="137" y="438"/>
                </a:lnTo>
                <a:lnTo>
                  <a:pt x="138" y="438"/>
                </a:lnTo>
                <a:lnTo>
                  <a:pt x="138" y="438"/>
                </a:lnTo>
                <a:lnTo>
                  <a:pt x="138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39" y="438"/>
                </a:lnTo>
                <a:lnTo>
                  <a:pt x="140" y="438"/>
                </a:lnTo>
                <a:lnTo>
                  <a:pt x="140" y="438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7"/>
                </a:lnTo>
                <a:lnTo>
                  <a:pt x="140" y="436"/>
                </a:lnTo>
                <a:lnTo>
                  <a:pt x="141" y="436"/>
                </a:lnTo>
                <a:lnTo>
                  <a:pt x="141" y="436"/>
                </a:lnTo>
                <a:lnTo>
                  <a:pt x="141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6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5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4"/>
                </a:lnTo>
                <a:lnTo>
                  <a:pt x="142" y="433"/>
                </a:lnTo>
                <a:lnTo>
                  <a:pt x="143" y="433"/>
                </a:lnTo>
                <a:lnTo>
                  <a:pt x="142" y="433"/>
                </a:lnTo>
                <a:lnTo>
                  <a:pt x="142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3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2"/>
                </a:lnTo>
                <a:lnTo>
                  <a:pt x="144" y="431"/>
                </a:lnTo>
                <a:lnTo>
                  <a:pt x="144" y="431"/>
                </a:lnTo>
                <a:lnTo>
                  <a:pt x="144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30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5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6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4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4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3"/>
                </a:lnTo>
                <a:lnTo>
                  <a:pt x="146" y="422"/>
                </a:lnTo>
                <a:lnTo>
                  <a:pt x="145" y="423"/>
                </a:lnTo>
                <a:lnTo>
                  <a:pt x="145" y="423"/>
                </a:lnTo>
                <a:lnTo>
                  <a:pt x="144" y="423"/>
                </a:lnTo>
                <a:lnTo>
                  <a:pt x="141" y="424"/>
                </a:lnTo>
                <a:lnTo>
                  <a:pt x="140" y="422"/>
                </a:lnTo>
                <a:lnTo>
                  <a:pt x="140" y="422"/>
                </a:lnTo>
                <a:lnTo>
                  <a:pt x="139" y="421"/>
                </a:lnTo>
                <a:lnTo>
                  <a:pt x="139" y="421"/>
                </a:lnTo>
                <a:lnTo>
                  <a:pt x="138" y="421"/>
                </a:lnTo>
                <a:lnTo>
                  <a:pt x="137" y="422"/>
                </a:lnTo>
                <a:lnTo>
                  <a:pt x="135" y="422"/>
                </a:lnTo>
                <a:lnTo>
                  <a:pt x="135" y="420"/>
                </a:lnTo>
                <a:lnTo>
                  <a:pt x="135" y="419"/>
                </a:lnTo>
                <a:lnTo>
                  <a:pt x="134" y="417"/>
                </a:lnTo>
                <a:lnTo>
                  <a:pt x="134" y="416"/>
                </a:lnTo>
                <a:lnTo>
                  <a:pt x="134" y="414"/>
                </a:lnTo>
                <a:lnTo>
                  <a:pt x="134" y="413"/>
                </a:lnTo>
                <a:lnTo>
                  <a:pt x="133" y="413"/>
                </a:lnTo>
                <a:lnTo>
                  <a:pt x="133" y="412"/>
                </a:lnTo>
                <a:lnTo>
                  <a:pt x="134" y="410"/>
                </a:lnTo>
                <a:lnTo>
                  <a:pt x="134" y="410"/>
                </a:lnTo>
                <a:lnTo>
                  <a:pt x="134" y="410"/>
                </a:lnTo>
                <a:lnTo>
                  <a:pt x="134" y="409"/>
                </a:lnTo>
                <a:lnTo>
                  <a:pt x="134" y="409"/>
                </a:lnTo>
                <a:lnTo>
                  <a:pt x="134" y="408"/>
                </a:lnTo>
                <a:lnTo>
                  <a:pt x="134" y="407"/>
                </a:lnTo>
                <a:lnTo>
                  <a:pt x="134" y="407"/>
                </a:lnTo>
                <a:lnTo>
                  <a:pt x="134" y="407"/>
                </a:lnTo>
                <a:lnTo>
                  <a:pt x="134" y="406"/>
                </a:lnTo>
                <a:lnTo>
                  <a:pt x="134" y="406"/>
                </a:lnTo>
                <a:lnTo>
                  <a:pt x="134" y="405"/>
                </a:lnTo>
                <a:lnTo>
                  <a:pt x="134" y="405"/>
                </a:lnTo>
                <a:lnTo>
                  <a:pt x="134" y="404"/>
                </a:lnTo>
                <a:lnTo>
                  <a:pt x="134" y="404"/>
                </a:lnTo>
                <a:lnTo>
                  <a:pt x="134" y="404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3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2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1"/>
                </a:lnTo>
                <a:lnTo>
                  <a:pt x="134" y="400"/>
                </a:lnTo>
                <a:lnTo>
                  <a:pt x="134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0"/>
                </a:lnTo>
                <a:lnTo>
                  <a:pt x="133" y="401"/>
                </a:lnTo>
                <a:lnTo>
                  <a:pt x="132" y="401"/>
                </a:lnTo>
                <a:lnTo>
                  <a:pt x="132" y="400"/>
                </a:lnTo>
                <a:lnTo>
                  <a:pt x="132" y="399"/>
                </a:lnTo>
                <a:lnTo>
                  <a:pt x="131" y="399"/>
                </a:lnTo>
                <a:lnTo>
                  <a:pt x="131" y="399"/>
                </a:lnTo>
                <a:lnTo>
                  <a:pt x="130" y="395"/>
                </a:lnTo>
                <a:lnTo>
                  <a:pt x="130" y="394"/>
                </a:lnTo>
                <a:lnTo>
                  <a:pt x="129" y="395"/>
                </a:lnTo>
                <a:lnTo>
                  <a:pt x="128" y="395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3" y="396"/>
                </a:lnTo>
                <a:lnTo>
                  <a:pt x="121" y="392"/>
                </a:lnTo>
                <a:lnTo>
                  <a:pt x="125" y="389"/>
                </a:lnTo>
                <a:lnTo>
                  <a:pt x="122" y="388"/>
                </a:lnTo>
                <a:lnTo>
                  <a:pt x="113" y="382"/>
                </a:lnTo>
                <a:lnTo>
                  <a:pt x="110" y="379"/>
                </a:lnTo>
                <a:lnTo>
                  <a:pt x="108" y="377"/>
                </a:lnTo>
                <a:lnTo>
                  <a:pt x="107" y="377"/>
                </a:lnTo>
                <a:lnTo>
                  <a:pt x="103" y="375"/>
                </a:lnTo>
                <a:lnTo>
                  <a:pt x="100" y="374"/>
                </a:lnTo>
                <a:lnTo>
                  <a:pt x="100" y="376"/>
                </a:lnTo>
                <a:lnTo>
                  <a:pt x="98" y="377"/>
                </a:lnTo>
                <a:lnTo>
                  <a:pt x="94" y="376"/>
                </a:lnTo>
                <a:lnTo>
                  <a:pt x="94" y="374"/>
                </a:lnTo>
                <a:lnTo>
                  <a:pt x="94" y="374"/>
                </a:lnTo>
                <a:lnTo>
                  <a:pt x="94" y="372"/>
                </a:lnTo>
                <a:lnTo>
                  <a:pt x="94" y="370"/>
                </a:lnTo>
                <a:lnTo>
                  <a:pt x="94" y="370"/>
                </a:lnTo>
                <a:lnTo>
                  <a:pt x="92" y="367"/>
                </a:lnTo>
                <a:lnTo>
                  <a:pt x="92" y="367"/>
                </a:lnTo>
                <a:lnTo>
                  <a:pt x="91" y="366"/>
                </a:lnTo>
                <a:lnTo>
                  <a:pt x="90" y="365"/>
                </a:lnTo>
                <a:lnTo>
                  <a:pt x="89" y="364"/>
                </a:lnTo>
                <a:lnTo>
                  <a:pt x="87" y="362"/>
                </a:lnTo>
                <a:lnTo>
                  <a:pt x="86" y="362"/>
                </a:lnTo>
                <a:lnTo>
                  <a:pt x="85" y="361"/>
                </a:lnTo>
                <a:lnTo>
                  <a:pt x="85" y="361"/>
                </a:lnTo>
                <a:lnTo>
                  <a:pt x="84" y="360"/>
                </a:lnTo>
                <a:lnTo>
                  <a:pt x="82" y="360"/>
                </a:lnTo>
                <a:lnTo>
                  <a:pt x="81" y="359"/>
                </a:lnTo>
                <a:lnTo>
                  <a:pt x="80" y="358"/>
                </a:lnTo>
                <a:lnTo>
                  <a:pt x="76" y="356"/>
                </a:lnTo>
                <a:lnTo>
                  <a:pt x="73" y="354"/>
                </a:lnTo>
                <a:lnTo>
                  <a:pt x="73" y="354"/>
                </a:lnTo>
                <a:lnTo>
                  <a:pt x="72" y="353"/>
                </a:lnTo>
                <a:lnTo>
                  <a:pt x="69" y="352"/>
                </a:lnTo>
                <a:lnTo>
                  <a:pt x="68" y="351"/>
                </a:lnTo>
                <a:lnTo>
                  <a:pt x="68" y="351"/>
                </a:lnTo>
                <a:lnTo>
                  <a:pt x="66" y="350"/>
                </a:lnTo>
                <a:lnTo>
                  <a:pt x="66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5" y="349"/>
                </a:lnTo>
                <a:lnTo>
                  <a:pt x="64" y="347"/>
                </a:lnTo>
                <a:lnTo>
                  <a:pt x="64" y="346"/>
                </a:lnTo>
                <a:lnTo>
                  <a:pt x="66" y="346"/>
                </a:lnTo>
                <a:lnTo>
                  <a:pt x="66" y="346"/>
                </a:lnTo>
                <a:lnTo>
                  <a:pt x="66" y="346"/>
                </a:lnTo>
                <a:lnTo>
                  <a:pt x="65" y="344"/>
                </a:lnTo>
                <a:lnTo>
                  <a:pt x="64" y="343"/>
                </a:lnTo>
                <a:lnTo>
                  <a:pt x="64" y="343"/>
                </a:lnTo>
                <a:lnTo>
                  <a:pt x="61" y="343"/>
                </a:lnTo>
                <a:lnTo>
                  <a:pt x="61" y="343"/>
                </a:lnTo>
                <a:lnTo>
                  <a:pt x="61" y="342"/>
                </a:lnTo>
                <a:lnTo>
                  <a:pt x="61" y="342"/>
                </a:lnTo>
                <a:lnTo>
                  <a:pt x="61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2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1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40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9"/>
                </a:lnTo>
                <a:lnTo>
                  <a:pt x="62" y="338"/>
                </a:lnTo>
                <a:lnTo>
                  <a:pt x="62" y="338"/>
                </a:lnTo>
                <a:lnTo>
                  <a:pt x="62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8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3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7"/>
                </a:lnTo>
                <a:lnTo>
                  <a:pt x="64" y="336"/>
                </a:lnTo>
                <a:lnTo>
                  <a:pt x="64" y="336"/>
                </a:lnTo>
                <a:lnTo>
                  <a:pt x="65" y="336"/>
                </a:lnTo>
                <a:lnTo>
                  <a:pt x="65" y="336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5"/>
                </a:lnTo>
                <a:lnTo>
                  <a:pt x="64" y="335"/>
                </a:lnTo>
                <a:lnTo>
                  <a:pt x="65" y="335"/>
                </a:lnTo>
                <a:lnTo>
                  <a:pt x="65" y="335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5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4"/>
                </a:lnTo>
                <a:lnTo>
                  <a:pt x="66" y="333"/>
                </a:lnTo>
                <a:lnTo>
                  <a:pt x="66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8" y="333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2"/>
                </a:lnTo>
                <a:lnTo>
                  <a:pt x="68" y="331"/>
                </a:lnTo>
                <a:lnTo>
                  <a:pt x="68" y="331"/>
                </a:lnTo>
                <a:lnTo>
                  <a:pt x="68" y="331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69" y="330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0" y="329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1" y="328"/>
                </a:lnTo>
                <a:lnTo>
                  <a:pt x="72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3" y="328"/>
                </a:lnTo>
                <a:lnTo>
                  <a:pt x="74" y="328"/>
                </a:lnTo>
                <a:lnTo>
                  <a:pt x="74" y="328"/>
                </a:lnTo>
                <a:lnTo>
                  <a:pt x="74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5" y="328"/>
                </a:lnTo>
                <a:lnTo>
                  <a:pt x="76" y="328"/>
                </a:lnTo>
                <a:lnTo>
                  <a:pt x="76" y="328"/>
                </a:lnTo>
                <a:lnTo>
                  <a:pt x="76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7" y="327"/>
                </a:lnTo>
                <a:lnTo>
                  <a:pt x="78" y="327"/>
                </a:lnTo>
                <a:lnTo>
                  <a:pt x="78" y="327"/>
                </a:lnTo>
                <a:lnTo>
                  <a:pt x="78" y="327"/>
                </a:lnTo>
                <a:lnTo>
                  <a:pt x="79" y="326"/>
                </a:lnTo>
                <a:lnTo>
                  <a:pt x="79" y="326"/>
                </a:lnTo>
                <a:lnTo>
                  <a:pt x="79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0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1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2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3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4" y="326"/>
                </a:lnTo>
                <a:lnTo>
                  <a:pt x="85" y="326"/>
                </a:lnTo>
                <a:lnTo>
                  <a:pt x="85" y="326"/>
                </a:lnTo>
                <a:lnTo>
                  <a:pt x="85" y="325"/>
                </a:lnTo>
                <a:lnTo>
                  <a:pt x="85" y="325"/>
                </a:lnTo>
                <a:lnTo>
                  <a:pt x="85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6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7" y="325"/>
                </a:lnTo>
                <a:lnTo>
                  <a:pt x="88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5"/>
                </a:lnTo>
                <a:lnTo>
                  <a:pt x="89" y="324"/>
                </a:lnTo>
                <a:lnTo>
                  <a:pt x="89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0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4"/>
                </a:lnTo>
                <a:lnTo>
                  <a:pt x="91" y="325"/>
                </a:lnTo>
                <a:lnTo>
                  <a:pt x="92" y="325"/>
                </a:lnTo>
                <a:lnTo>
                  <a:pt x="92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3" y="325"/>
                </a:lnTo>
                <a:lnTo>
                  <a:pt x="94" y="325"/>
                </a:lnTo>
                <a:lnTo>
                  <a:pt x="94" y="321"/>
                </a:lnTo>
                <a:lnTo>
                  <a:pt x="94" y="321"/>
                </a:lnTo>
                <a:lnTo>
                  <a:pt x="96" y="321"/>
                </a:lnTo>
                <a:lnTo>
                  <a:pt x="96" y="320"/>
                </a:lnTo>
                <a:lnTo>
                  <a:pt x="96" y="320"/>
                </a:lnTo>
                <a:lnTo>
                  <a:pt x="96" y="318"/>
                </a:lnTo>
                <a:lnTo>
                  <a:pt x="96" y="318"/>
                </a:lnTo>
                <a:lnTo>
                  <a:pt x="96" y="317"/>
                </a:lnTo>
                <a:lnTo>
                  <a:pt x="96" y="316"/>
                </a:lnTo>
                <a:lnTo>
                  <a:pt x="96" y="315"/>
                </a:lnTo>
                <a:lnTo>
                  <a:pt x="96" y="314"/>
                </a:lnTo>
                <a:lnTo>
                  <a:pt x="96" y="313"/>
                </a:lnTo>
                <a:lnTo>
                  <a:pt x="96" y="312"/>
                </a:lnTo>
                <a:lnTo>
                  <a:pt x="96" y="311"/>
                </a:lnTo>
                <a:lnTo>
                  <a:pt x="98" y="307"/>
                </a:lnTo>
                <a:lnTo>
                  <a:pt x="100" y="305"/>
                </a:lnTo>
                <a:lnTo>
                  <a:pt x="94" y="303"/>
                </a:lnTo>
                <a:lnTo>
                  <a:pt x="93" y="302"/>
                </a:lnTo>
                <a:lnTo>
                  <a:pt x="91" y="301"/>
                </a:lnTo>
                <a:lnTo>
                  <a:pt x="90" y="301"/>
                </a:lnTo>
                <a:lnTo>
                  <a:pt x="89" y="298"/>
                </a:lnTo>
                <a:lnTo>
                  <a:pt x="91" y="295"/>
                </a:lnTo>
                <a:lnTo>
                  <a:pt x="91" y="295"/>
                </a:lnTo>
                <a:lnTo>
                  <a:pt x="91" y="294"/>
                </a:lnTo>
                <a:lnTo>
                  <a:pt x="91" y="293"/>
                </a:lnTo>
                <a:lnTo>
                  <a:pt x="91" y="292"/>
                </a:lnTo>
                <a:lnTo>
                  <a:pt x="91" y="291"/>
                </a:lnTo>
                <a:lnTo>
                  <a:pt x="91" y="291"/>
                </a:lnTo>
                <a:lnTo>
                  <a:pt x="91" y="291"/>
                </a:lnTo>
                <a:lnTo>
                  <a:pt x="91" y="290"/>
                </a:lnTo>
                <a:lnTo>
                  <a:pt x="91" y="289"/>
                </a:lnTo>
                <a:lnTo>
                  <a:pt x="91" y="288"/>
                </a:lnTo>
                <a:lnTo>
                  <a:pt x="91" y="288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7"/>
                </a:lnTo>
                <a:lnTo>
                  <a:pt x="91" y="286"/>
                </a:lnTo>
                <a:lnTo>
                  <a:pt x="91" y="286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5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4"/>
                </a:lnTo>
                <a:lnTo>
                  <a:pt x="91" y="283"/>
                </a:lnTo>
                <a:lnTo>
                  <a:pt x="91" y="283"/>
                </a:lnTo>
                <a:lnTo>
                  <a:pt x="91" y="283"/>
                </a:lnTo>
                <a:lnTo>
                  <a:pt x="91" y="282"/>
                </a:lnTo>
                <a:lnTo>
                  <a:pt x="91" y="282"/>
                </a:lnTo>
                <a:lnTo>
                  <a:pt x="92" y="282"/>
                </a:lnTo>
                <a:lnTo>
                  <a:pt x="92" y="282"/>
                </a:lnTo>
                <a:lnTo>
                  <a:pt x="92" y="281"/>
                </a:lnTo>
                <a:lnTo>
                  <a:pt x="92" y="281"/>
                </a:lnTo>
                <a:lnTo>
                  <a:pt x="92" y="281"/>
                </a:lnTo>
                <a:lnTo>
                  <a:pt x="92" y="280"/>
                </a:lnTo>
                <a:lnTo>
                  <a:pt x="93" y="280"/>
                </a:lnTo>
                <a:lnTo>
                  <a:pt x="93" y="279"/>
                </a:lnTo>
                <a:lnTo>
                  <a:pt x="93" y="279"/>
                </a:lnTo>
                <a:lnTo>
                  <a:pt x="93" y="279"/>
                </a:lnTo>
                <a:lnTo>
                  <a:pt x="93" y="278"/>
                </a:lnTo>
                <a:lnTo>
                  <a:pt x="93" y="278"/>
                </a:lnTo>
                <a:lnTo>
                  <a:pt x="93" y="278"/>
                </a:lnTo>
                <a:lnTo>
                  <a:pt x="94" y="278"/>
                </a:lnTo>
                <a:lnTo>
                  <a:pt x="94" y="278"/>
                </a:lnTo>
                <a:lnTo>
                  <a:pt x="94" y="277"/>
                </a:lnTo>
                <a:lnTo>
                  <a:pt x="94" y="277"/>
                </a:lnTo>
                <a:lnTo>
                  <a:pt x="94" y="277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6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5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4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1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70"/>
                </a:lnTo>
                <a:lnTo>
                  <a:pt x="94" y="269"/>
                </a:lnTo>
                <a:lnTo>
                  <a:pt x="94" y="269"/>
                </a:lnTo>
                <a:lnTo>
                  <a:pt x="94" y="268"/>
                </a:lnTo>
                <a:lnTo>
                  <a:pt x="97" y="268"/>
                </a:lnTo>
                <a:lnTo>
                  <a:pt x="98" y="268"/>
                </a:lnTo>
                <a:lnTo>
                  <a:pt x="97" y="266"/>
                </a:lnTo>
                <a:lnTo>
                  <a:pt x="97" y="266"/>
                </a:lnTo>
                <a:lnTo>
                  <a:pt x="97" y="264"/>
                </a:lnTo>
                <a:lnTo>
                  <a:pt x="97" y="263"/>
                </a:lnTo>
                <a:lnTo>
                  <a:pt x="98" y="262"/>
                </a:lnTo>
                <a:lnTo>
                  <a:pt x="98" y="261"/>
                </a:lnTo>
                <a:lnTo>
                  <a:pt x="98" y="260"/>
                </a:lnTo>
                <a:lnTo>
                  <a:pt x="98" y="260"/>
                </a:lnTo>
                <a:lnTo>
                  <a:pt x="96" y="260"/>
                </a:lnTo>
                <a:lnTo>
                  <a:pt x="96" y="260"/>
                </a:lnTo>
                <a:lnTo>
                  <a:pt x="96" y="259"/>
                </a:lnTo>
                <a:lnTo>
                  <a:pt x="96" y="259"/>
                </a:lnTo>
                <a:lnTo>
                  <a:pt x="97" y="259"/>
                </a:lnTo>
                <a:lnTo>
                  <a:pt x="98" y="257"/>
                </a:lnTo>
                <a:lnTo>
                  <a:pt x="99" y="257"/>
                </a:lnTo>
                <a:lnTo>
                  <a:pt x="99" y="257"/>
                </a:lnTo>
                <a:lnTo>
                  <a:pt x="99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6"/>
                </a:lnTo>
                <a:lnTo>
                  <a:pt x="100" y="255"/>
                </a:lnTo>
                <a:lnTo>
                  <a:pt x="101" y="255"/>
                </a:lnTo>
                <a:lnTo>
                  <a:pt x="101" y="254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3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2"/>
                </a:lnTo>
                <a:lnTo>
                  <a:pt x="101" y="251"/>
                </a:lnTo>
                <a:lnTo>
                  <a:pt x="101" y="250"/>
                </a:lnTo>
                <a:lnTo>
                  <a:pt x="101" y="249"/>
                </a:lnTo>
                <a:lnTo>
                  <a:pt x="101" y="249"/>
                </a:lnTo>
                <a:lnTo>
                  <a:pt x="101" y="247"/>
                </a:lnTo>
                <a:lnTo>
                  <a:pt x="101" y="245"/>
                </a:lnTo>
                <a:lnTo>
                  <a:pt x="101" y="243"/>
                </a:lnTo>
                <a:lnTo>
                  <a:pt x="100" y="243"/>
                </a:lnTo>
                <a:lnTo>
                  <a:pt x="100" y="243"/>
                </a:lnTo>
                <a:lnTo>
                  <a:pt x="100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9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8" y="242"/>
                </a:lnTo>
                <a:lnTo>
                  <a:pt x="97" y="242"/>
                </a:lnTo>
                <a:lnTo>
                  <a:pt x="97" y="242"/>
                </a:lnTo>
                <a:lnTo>
                  <a:pt x="96" y="242"/>
                </a:lnTo>
                <a:lnTo>
                  <a:pt x="96" y="242"/>
                </a:lnTo>
                <a:lnTo>
                  <a:pt x="96" y="242"/>
                </a:lnTo>
                <a:lnTo>
                  <a:pt x="95" y="242"/>
                </a:lnTo>
                <a:lnTo>
                  <a:pt x="95" y="242"/>
                </a:lnTo>
                <a:lnTo>
                  <a:pt x="94" y="242"/>
                </a:lnTo>
                <a:lnTo>
                  <a:pt x="93" y="236"/>
                </a:lnTo>
                <a:lnTo>
                  <a:pt x="94" y="235"/>
                </a:lnTo>
                <a:lnTo>
                  <a:pt x="94" y="235"/>
                </a:lnTo>
                <a:lnTo>
                  <a:pt x="95" y="234"/>
                </a:lnTo>
                <a:lnTo>
                  <a:pt x="95" y="234"/>
                </a:lnTo>
                <a:lnTo>
                  <a:pt x="96" y="233"/>
                </a:lnTo>
                <a:lnTo>
                  <a:pt x="96" y="232"/>
                </a:lnTo>
                <a:lnTo>
                  <a:pt x="96" y="232"/>
                </a:lnTo>
                <a:lnTo>
                  <a:pt x="94" y="231"/>
                </a:lnTo>
                <a:lnTo>
                  <a:pt x="94" y="230"/>
                </a:lnTo>
                <a:lnTo>
                  <a:pt x="93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2" y="229"/>
                </a:lnTo>
                <a:lnTo>
                  <a:pt x="91" y="228"/>
                </a:lnTo>
                <a:lnTo>
                  <a:pt x="89" y="227"/>
                </a:lnTo>
                <a:lnTo>
                  <a:pt x="89" y="228"/>
                </a:lnTo>
                <a:lnTo>
                  <a:pt x="89" y="228"/>
                </a:lnTo>
                <a:lnTo>
                  <a:pt x="89" y="228"/>
                </a:lnTo>
                <a:lnTo>
                  <a:pt x="89" y="229"/>
                </a:lnTo>
                <a:lnTo>
                  <a:pt x="89" y="230"/>
                </a:lnTo>
                <a:lnTo>
                  <a:pt x="89" y="230"/>
                </a:lnTo>
                <a:lnTo>
                  <a:pt x="89" y="230"/>
                </a:lnTo>
                <a:lnTo>
                  <a:pt x="89" y="231"/>
                </a:lnTo>
                <a:lnTo>
                  <a:pt x="88" y="231"/>
                </a:lnTo>
                <a:lnTo>
                  <a:pt x="88" y="231"/>
                </a:lnTo>
                <a:lnTo>
                  <a:pt x="89" y="232"/>
                </a:lnTo>
                <a:lnTo>
                  <a:pt x="89" y="232"/>
                </a:lnTo>
                <a:lnTo>
                  <a:pt x="89" y="232"/>
                </a:lnTo>
                <a:lnTo>
                  <a:pt x="88" y="232"/>
                </a:lnTo>
                <a:lnTo>
                  <a:pt x="88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6" y="232"/>
                </a:lnTo>
                <a:lnTo>
                  <a:pt x="86" y="232"/>
                </a:lnTo>
                <a:lnTo>
                  <a:pt x="86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4" y="232"/>
                </a:lnTo>
                <a:lnTo>
                  <a:pt x="83" y="232"/>
                </a:lnTo>
                <a:lnTo>
                  <a:pt x="83" y="232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1"/>
                </a:lnTo>
                <a:lnTo>
                  <a:pt x="81" y="231"/>
                </a:lnTo>
                <a:lnTo>
                  <a:pt x="81" y="230"/>
                </a:lnTo>
                <a:lnTo>
                  <a:pt x="80" y="229"/>
                </a:lnTo>
                <a:lnTo>
                  <a:pt x="79" y="229"/>
                </a:lnTo>
                <a:lnTo>
                  <a:pt x="77" y="227"/>
                </a:lnTo>
                <a:lnTo>
                  <a:pt x="77" y="226"/>
                </a:lnTo>
                <a:lnTo>
                  <a:pt x="75" y="226"/>
                </a:lnTo>
                <a:lnTo>
                  <a:pt x="75" y="226"/>
                </a:lnTo>
                <a:lnTo>
                  <a:pt x="75" y="225"/>
                </a:lnTo>
                <a:lnTo>
                  <a:pt x="75" y="223"/>
                </a:lnTo>
                <a:lnTo>
                  <a:pt x="75" y="223"/>
                </a:lnTo>
                <a:lnTo>
                  <a:pt x="75" y="223"/>
                </a:lnTo>
                <a:lnTo>
                  <a:pt x="74" y="222"/>
                </a:lnTo>
                <a:lnTo>
                  <a:pt x="74" y="221"/>
                </a:lnTo>
                <a:lnTo>
                  <a:pt x="74" y="221"/>
                </a:lnTo>
                <a:lnTo>
                  <a:pt x="74" y="220"/>
                </a:lnTo>
                <a:lnTo>
                  <a:pt x="73" y="219"/>
                </a:lnTo>
                <a:lnTo>
                  <a:pt x="73" y="219"/>
                </a:lnTo>
                <a:lnTo>
                  <a:pt x="73" y="219"/>
                </a:lnTo>
                <a:lnTo>
                  <a:pt x="73" y="218"/>
                </a:lnTo>
                <a:lnTo>
                  <a:pt x="72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69" y="219"/>
                </a:lnTo>
                <a:lnTo>
                  <a:pt x="69" y="219"/>
                </a:lnTo>
                <a:lnTo>
                  <a:pt x="68" y="219"/>
                </a:lnTo>
                <a:lnTo>
                  <a:pt x="68" y="219"/>
                </a:lnTo>
                <a:lnTo>
                  <a:pt x="68" y="220"/>
                </a:lnTo>
                <a:lnTo>
                  <a:pt x="67" y="220"/>
                </a:lnTo>
                <a:lnTo>
                  <a:pt x="67" y="220"/>
                </a:lnTo>
                <a:lnTo>
                  <a:pt x="66" y="220"/>
                </a:lnTo>
                <a:lnTo>
                  <a:pt x="65" y="220"/>
                </a:lnTo>
                <a:lnTo>
                  <a:pt x="65" y="220"/>
                </a:lnTo>
                <a:lnTo>
                  <a:pt x="64" y="220"/>
                </a:lnTo>
                <a:lnTo>
                  <a:pt x="64" y="220"/>
                </a:lnTo>
                <a:lnTo>
                  <a:pt x="63" y="219"/>
                </a:lnTo>
                <a:lnTo>
                  <a:pt x="63" y="218"/>
                </a:lnTo>
                <a:lnTo>
                  <a:pt x="63" y="218"/>
                </a:lnTo>
                <a:lnTo>
                  <a:pt x="62" y="218"/>
                </a:lnTo>
                <a:lnTo>
                  <a:pt x="61" y="217"/>
                </a:lnTo>
                <a:lnTo>
                  <a:pt x="61" y="216"/>
                </a:lnTo>
                <a:lnTo>
                  <a:pt x="61" y="216"/>
                </a:lnTo>
                <a:lnTo>
                  <a:pt x="60" y="216"/>
                </a:lnTo>
                <a:lnTo>
                  <a:pt x="59" y="216"/>
                </a:lnTo>
                <a:lnTo>
                  <a:pt x="59" y="216"/>
                </a:lnTo>
                <a:lnTo>
                  <a:pt x="58" y="216"/>
                </a:lnTo>
                <a:lnTo>
                  <a:pt x="57" y="216"/>
                </a:lnTo>
                <a:lnTo>
                  <a:pt x="57" y="216"/>
                </a:lnTo>
                <a:lnTo>
                  <a:pt x="57" y="216"/>
                </a:lnTo>
                <a:lnTo>
                  <a:pt x="56" y="216"/>
                </a:lnTo>
                <a:lnTo>
                  <a:pt x="56" y="217"/>
                </a:lnTo>
                <a:lnTo>
                  <a:pt x="56" y="217"/>
                </a:lnTo>
                <a:lnTo>
                  <a:pt x="55" y="217"/>
                </a:lnTo>
                <a:lnTo>
                  <a:pt x="55" y="217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3" y="217"/>
                </a:lnTo>
                <a:lnTo>
                  <a:pt x="53" y="218"/>
                </a:lnTo>
                <a:lnTo>
                  <a:pt x="53" y="218"/>
                </a:lnTo>
                <a:lnTo>
                  <a:pt x="52" y="218"/>
                </a:lnTo>
                <a:lnTo>
                  <a:pt x="52" y="217"/>
                </a:lnTo>
                <a:lnTo>
                  <a:pt x="51" y="217"/>
                </a:lnTo>
                <a:lnTo>
                  <a:pt x="49" y="217"/>
                </a:lnTo>
                <a:lnTo>
                  <a:pt x="48" y="217"/>
                </a:lnTo>
                <a:lnTo>
                  <a:pt x="48" y="216"/>
                </a:lnTo>
                <a:lnTo>
                  <a:pt x="49" y="215"/>
                </a:lnTo>
                <a:lnTo>
                  <a:pt x="49" y="215"/>
                </a:lnTo>
                <a:lnTo>
                  <a:pt x="49" y="213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8" y="212"/>
                </a:lnTo>
                <a:lnTo>
                  <a:pt x="47" y="211"/>
                </a:lnTo>
                <a:lnTo>
                  <a:pt x="46" y="211"/>
                </a:lnTo>
                <a:lnTo>
                  <a:pt x="46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1"/>
                </a:lnTo>
                <a:lnTo>
                  <a:pt x="45" y="210"/>
                </a:lnTo>
                <a:lnTo>
                  <a:pt x="45" y="210"/>
                </a:lnTo>
                <a:lnTo>
                  <a:pt x="45" y="210"/>
                </a:lnTo>
                <a:lnTo>
                  <a:pt x="46" y="204"/>
                </a:lnTo>
                <a:lnTo>
                  <a:pt x="46" y="204"/>
                </a:lnTo>
                <a:lnTo>
                  <a:pt x="45" y="204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5" y="202"/>
                </a:lnTo>
                <a:lnTo>
                  <a:pt x="44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3" y="202"/>
                </a:lnTo>
                <a:lnTo>
                  <a:pt x="42" y="202"/>
                </a:lnTo>
                <a:lnTo>
                  <a:pt x="42" y="202"/>
                </a:lnTo>
                <a:lnTo>
                  <a:pt x="42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1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9" y="202"/>
                </a:lnTo>
                <a:lnTo>
                  <a:pt x="38" y="202"/>
                </a:lnTo>
                <a:lnTo>
                  <a:pt x="38" y="202"/>
                </a:lnTo>
                <a:lnTo>
                  <a:pt x="38" y="202"/>
                </a:lnTo>
                <a:lnTo>
                  <a:pt x="37" y="201"/>
                </a:lnTo>
                <a:lnTo>
                  <a:pt x="36" y="201"/>
                </a:lnTo>
                <a:lnTo>
                  <a:pt x="36" y="201"/>
                </a:lnTo>
                <a:lnTo>
                  <a:pt x="36" y="201"/>
                </a:lnTo>
                <a:lnTo>
                  <a:pt x="35" y="201"/>
                </a:lnTo>
                <a:lnTo>
                  <a:pt x="35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4" y="201"/>
                </a:lnTo>
                <a:lnTo>
                  <a:pt x="33" y="201"/>
                </a:lnTo>
                <a:lnTo>
                  <a:pt x="32" y="201"/>
                </a:lnTo>
                <a:lnTo>
                  <a:pt x="32" y="201"/>
                </a:lnTo>
                <a:lnTo>
                  <a:pt x="32" y="201"/>
                </a:lnTo>
                <a:lnTo>
                  <a:pt x="31" y="201"/>
                </a:lnTo>
                <a:lnTo>
                  <a:pt x="31" y="201"/>
                </a:lnTo>
                <a:lnTo>
                  <a:pt x="31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1"/>
                </a:lnTo>
                <a:lnTo>
                  <a:pt x="30" y="200"/>
                </a:lnTo>
                <a:lnTo>
                  <a:pt x="30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9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8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2" y="197"/>
                </a:lnTo>
                <a:lnTo>
                  <a:pt x="33" y="197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6"/>
                </a:lnTo>
                <a:lnTo>
                  <a:pt x="33" y="195"/>
                </a:lnTo>
                <a:lnTo>
                  <a:pt x="33" y="195"/>
                </a:lnTo>
                <a:lnTo>
                  <a:pt x="32" y="194"/>
                </a:lnTo>
                <a:lnTo>
                  <a:pt x="31" y="191"/>
                </a:lnTo>
                <a:lnTo>
                  <a:pt x="31" y="191"/>
                </a:lnTo>
                <a:lnTo>
                  <a:pt x="25" y="193"/>
                </a:lnTo>
                <a:lnTo>
                  <a:pt x="23" y="190"/>
                </a:lnTo>
                <a:lnTo>
                  <a:pt x="24" y="189"/>
                </a:lnTo>
                <a:lnTo>
                  <a:pt x="24" y="189"/>
                </a:lnTo>
                <a:lnTo>
                  <a:pt x="24" y="188"/>
                </a:lnTo>
                <a:lnTo>
                  <a:pt x="29" y="185"/>
                </a:lnTo>
                <a:lnTo>
                  <a:pt x="31" y="181"/>
                </a:lnTo>
                <a:lnTo>
                  <a:pt x="32" y="179"/>
                </a:lnTo>
                <a:lnTo>
                  <a:pt x="32" y="179"/>
                </a:lnTo>
                <a:lnTo>
                  <a:pt x="31" y="177"/>
                </a:lnTo>
                <a:lnTo>
                  <a:pt x="30" y="176"/>
                </a:lnTo>
                <a:lnTo>
                  <a:pt x="27" y="176"/>
                </a:lnTo>
                <a:lnTo>
                  <a:pt x="27" y="176"/>
                </a:lnTo>
                <a:lnTo>
                  <a:pt x="25" y="176"/>
                </a:lnTo>
                <a:lnTo>
                  <a:pt x="25" y="176"/>
                </a:lnTo>
                <a:lnTo>
                  <a:pt x="23" y="176"/>
                </a:lnTo>
                <a:lnTo>
                  <a:pt x="22" y="176"/>
                </a:lnTo>
                <a:lnTo>
                  <a:pt x="22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20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8" y="176"/>
                </a:lnTo>
                <a:lnTo>
                  <a:pt x="18" y="176"/>
                </a:lnTo>
                <a:lnTo>
                  <a:pt x="18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6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5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3" y="176"/>
                </a:lnTo>
                <a:lnTo>
                  <a:pt x="8" y="173"/>
                </a:lnTo>
                <a:lnTo>
                  <a:pt x="7" y="172"/>
                </a:lnTo>
                <a:lnTo>
                  <a:pt x="7" y="172"/>
                </a:lnTo>
                <a:lnTo>
                  <a:pt x="6" y="172"/>
                </a:lnTo>
                <a:lnTo>
                  <a:pt x="6" y="172"/>
                </a:lnTo>
                <a:lnTo>
                  <a:pt x="6" y="172"/>
                </a:lnTo>
                <a:lnTo>
                  <a:pt x="5" y="171"/>
                </a:lnTo>
                <a:lnTo>
                  <a:pt x="6" y="170"/>
                </a:lnTo>
                <a:lnTo>
                  <a:pt x="6" y="169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8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6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7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6"/>
                </a:lnTo>
                <a:lnTo>
                  <a:pt x="7" y="165"/>
                </a:lnTo>
                <a:lnTo>
                  <a:pt x="7" y="165"/>
                </a:lnTo>
                <a:lnTo>
                  <a:pt x="6" y="165"/>
                </a:lnTo>
                <a:lnTo>
                  <a:pt x="6" y="165"/>
                </a:lnTo>
                <a:lnTo>
                  <a:pt x="5" y="165"/>
                </a:lnTo>
                <a:lnTo>
                  <a:pt x="5" y="165"/>
                </a:lnTo>
                <a:lnTo>
                  <a:pt x="4" y="165"/>
                </a:lnTo>
                <a:lnTo>
                  <a:pt x="4" y="164"/>
                </a:lnTo>
                <a:lnTo>
                  <a:pt x="4" y="163"/>
                </a:lnTo>
                <a:lnTo>
                  <a:pt x="4" y="163"/>
                </a:lnTo>
                <a:lnTo>
                  <a:pt x="4" y="162"/>
                </a:lnTo>
                <a:lnTo>
                  <a:pt x="4" y="162"/>
                </a:lnTo>
                <a:lnTo>
                  <a:pt x="4" y="161"/>
                </a:lnTo>
                <a:lnTo>
                  <a:pt x="4" y="161"/>
                </a:lnTo>
                <a:lnTo>
                  <a:pt x="3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2" y="161"/>
                </a:lnTo>
                <a:lnTo>
                  <a:pt x="1" y="161"/>
                </a:lnTo>
                <a:lnTo>
                  <a:pt x="1" y="161"/>
                </a:lnTo>
                <a:lnTo>
                  <a:pt x="0" y="161"/>
                </a:lnTo>
                <a:lnTo>
                  <a:pt x="0" y="160"/>
                </a:lnTo>
                <a:lnTo>
                  <a:pt x="0" y="160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9"/>
                </a:lnTo>
                <a:lnTo>
                  <a:pt x="1" y="158"/>
                </a:lnTo>
                <a:lnTo>
                  <a:pt x="2" y="158"/>
                </a:lnTo>
                <a:lnTo>
                  <a:pt x="2" y="157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6"/>
                </a:lnTo>
                <a:lnTo>
                  <a:pt x="2" y="155"/>
                </a:lnTo>
                <a:lnTo>
                  <a:pt x="2" y="155"/>
                </a:lnTo>
                <a:lnTo>
                  <a:pt x="2" y="154"/>
                </a:lnTo>
                <a:lnTo>
                  <a:pt x="2" y="153"/>
                </a:lnTo>
                <a:lnTo>
                  <a:pt x="3" y="152"/>
                </a:lnTo>
                <a:lnTo>
                  <a:pt x="4" y="152"/>
                </a:lnTo>
                <a:lnTo>
                  <a:pt x="4" y="151"/>
                </a:lnTo>
                <a:lnTo>
                  <a:pt x="4" y="151"/>
                </a:lnTo>
                <a:lnTo>
                  <a:pt x="5" y="151"/>
                </a:lnTo>
                <a:lnTo>
                  <a:pt x="5" y="150"/>
                </a:lnTo>
                <a:lnTo>
                  <a:pt x="6" y="150"/>
                </a:lnTo>
                <a:lnTo>
                  <a:pt x="6" y="149"/>
                </a:lnTo>
                <a:lnTo>
                  <a:pt x="6" y="149"/>
                </a:lnTo>
                <a:lnTo>
                  <a:pt x="6" y="149"/>
                </a:lnTo>
                <a:lnTo>
                  <a:pt x="7" y="149"/>
                </a:lnTo>
                <a:lnTo>
                  <a:pt x="7" y="149"/>
                </a:lnTo>
                <a:lnTo>
                  <a:pt x="8" y="149"/>
                </a:lnTo>
                <a:lnTo>
                  <a:pt x="8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9" y="147"/>
                </a:lnTo>
                <a:lnTo>
                  <a:pt x="10" y="147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1" y="145"/>
                </a:lnTo>
                <a:lnTo>
                  <a:pt x="11" y="145"/>
                </a:lnTo>
                <a:lnTo>
                  <a:pt x="11" y="145"/>
                </a:lnTo>
                <a:lnTo>
                  <a:pt x="12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2"/>
                </a:lnTo>
                <a:lnTo>
                  <a:pt x="13" y="142"/>
                </a:lnTo>
                <a:lnTo>
                  <a:pt x="13" y="142"/>
                </a:lnTo>
                <a:lnTo>
                  <a:pt x="14" y="142"/>
                </a:lnTo>
                <a:lnTo>
                  <a:pt x="14" y="142"/>
                </a:lnTo>
                <a:lnTo>
                  <a:pt x="14" y="141"/>
                </a:lnTo>
                <a:lnTo>
                  <a:pt x="15" y="141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40"/>
                </a:lnTo>
                <a:lnTo>
                  <a:pt x="15" y="139"/>
                </a:lnTo>
                <a:lnTo>
                  <a:pt x="15" y="139"/>
                </a:lnTo>
                <a:lnTo>
                  <a:pt x="16" y="139"/>
                </a:lnTo>
                <a:lnTo>
                  <a:pt x="16" y="139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6" y="138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8" y="135"/>
                </a:lnTo>
                <a:lnTo>
                  <a:pt x="19" y="134"/>
                </a:lnTo>
                <a:lnTo>
                  <a:pt x="19" y="134"/>
                </a:lnTo>
                <a:lnTo>
                  <a:pt x="20" y="134"/>
                </a:lnTo>
                <a:lnTo>
                  <a:pt x="20" y="134"/>
                </a:lnTo>
                <a:lnTo>
                  <a:pt x="20" y="133"/>
                </a:lnTo>
                <a:lnTo>
                  <a:pt x="20" y="133"/>
                </a:lnTo>
                <a:lnTo>
                  <a:pt x="20" y="132"/>
                </a:lnTo>
                <a:lnTo>
                  <a:pt x="20" y="132"/>
                </a:lnTo>
                <a:lnTo>
                  <a:pt x="20" y="132"/>
                </a:lnTo>
                <a:lnTo>
                  <a:pt x="20" y="131"/>
                </a:lnTo>
                <a:lnTo>
                  <a:pt x="20" y="131"/>
                </a:lnTo>
                <a:lnTo>
                  <a:pt x="20" y="131"/>
                </a:lnTo>
                <a:lnTo>
                  <a:pt x="20" y="130"/>
                </a:lnTo>
                <a:lnTo>
                  <a:pt x="20" y="130"/>
                </a:lnTo>
                <a:lnTo>
                  <a:pt x="20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8"/>
                </a:lnTo>
                <a:lnTo>
                  <a:pt x="23" y="126"/>
                </a:lnTo>
                <a:lnTo>
                  <a:pt x="23" y="126"/>
                </a:lnTo>
                <a:lnTo>
                  <a:pt x="24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5" y="126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6" y="125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9" y="122"/>
                </a:lnTo>
                <a:lnTo>
                  <a:pt x="29" y="121"/>
                </a:lnTo>
                <a:lnTo>
                  <a:pt x="29" y="121"/>
                </a:lnTo>
                <a:lnTo>
                  <a:pt x="29" y="121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20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0" y="119"/>
                </a:lnTo>
                <a:lnTo>
                  <a:pt x="31" y="118"/>
                </a:lnTo>
                <a:lnTo>
                  <a:pt x="31" y="117"/>
                </a:lnTo>
                <a:lnTo>
                  <a:pt x="31" y="117"/>
                </a:lnTo>
                <a:lnTo>
                  <a:pt x="31" y="117"/>
                </a:lnTo>
                <a:lnTo>
                  <a:pt x="32" y="117"/>
                </a:lnTo>
                <a:lnTo>
                  <a:pt x="32" y="117"/>
                </a:lnTo>
                <a:lnTo>
                  <a:pt x="32" y="117"/>
                </a:lnTo>
                <a:lnTo>
                  <a:pt x="33" y="117"/>
                </a:lnTo>
                <a:lnTo>
                  <a:pt x="33" y="116"/>
                </a:lnTo>
                <a:lnTo>
                  <a:pt x="33" y="116"/>
                </a:lnTo>
                <a:lnTo>
                  <a:pt x="33" y="115"/>
                </a:lnTo>
                <a:lnTo>
                  <a:pt x="34" y="114"/>
                </a:lnTo>
                <a:lnTo>
                  <a:pt x="34" y="114"/>
                </a:lnTo>
                <a:lnTo>
                  <a:pt x="35" y="113"/>
                </a:lnTo>
                <a:lnTo>
                  <a:pt x="35" y="113"/>
                </a:lnTo>
                <a:lnTo>
                  <a:pt x="35" y="113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6" y="112"/>
                </a:lnTo>
                <a:lnTo>
                  <a:pt x="37" y="112"/>
                </a:lnTo>
                <a:lnTo>
                  <a:pt x="38" y="111"/>
                </a:lnTo>
                <a:lnTo>
                  <a:pt x="38" y="110"/>
                </a:lnTo>
                <a:lnTo>
                  <a:pt x="39" y="109"/>
                </a:lnTo>
                <a:lnTo>
                  <a:pt x="39" y="109"/>
                </a:lnTo>
                <a:lnTo>
                  <a:pt x="39" y="108"/>
                </a:lnTo>
                <a:lnTo>
                  <a:pt x="39" y="107"/>
                </a:lnTo>
                <a:lnTo>
                  <a:pt x="41" y="107"/>
                </a:lnTo>
                <a:lnTo>
                  <a:pt x="41" y="107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4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6" y="105"/>
                </a:lnTo>
                <a:lnTo>
                  <a:pt x="47" y="105"/>
                </a:lnTo>
                <a:lnTo>
                  <a:pt x="47" y="104"/>
                </a:lnTo>
                <a:lnTo>
                  <a:pt x="47" y="104"/>
                </a:lnTo>
                <a:lnTo>
                  <a:pt x="48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2" y="98"/>
                </a:lnTo>
                <a:lnTo>
                  <a:pt x="42" y="96"/>
                </a:lnTo>
                <a:lnTo>
                  <a:pt x="42" y="96"/>
                </a:lnTo>
                <a:lnTo>
                  <a:pt x="43" y="96"/>
                </a:lnTo>
                <a:lnTo>
                  <a:pt x="42" y="93"/>
                </a:lnTo>
                <a:lnTo>
                  <a:pt x="43" y="93"/>
                </a:lnTo>
                <a:lnTo>
                  <a:pt x="42" y="90"/>
                </a:lnTo>
                <a:lnTo>
                  <a:pt x="43" y="90"/>
                </a:lnTo>
                <a:lnTo>
                  <a:pt x="46" y="90"/>
                </a:lnTo>
                <a:lnTo>
                  <a:pt x="47" y="90"/>
                </a:lnTo>
                <a:lnTo>
                  <a:pt x="47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9" y="91"/>
                </a:lnTo>
                <a:lnTo>
                  <a:pt x="49" y="91"/>
                </a:lnTo>
                <a:lnTo>
                  <a:pt x="51" y="91"/>
                </a:lnTo>
                <a:lnTo>
                  <a:pt x="51" y="91"/>
                </a:lnTo>
                <a:lnTo>
                  <a:pt x="51" y="91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90"/>
                </a:lnTo>
                <a:lnTo>
                  <a:pt x="51" y="89"/>
                </a:lnTo>
                <a:lnTo>
                  <a:pt x="51" y="89"/>
                </a:lnTo>
                <a:lnTo>
                  <a:pt x="51" y="89"/>
                </a:lnTo>
                <a:lnTo>
                  <a:pt x="51" y="88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7"/>
                </a:lnTo>
                <a:lnTo>
                  <a:pt x="52" y="86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5"/>
                </a:lnTo>
                <a:lnTo>
                  <a:pt x="51" y="84"/>
                </a:lnTo>
                <a:lnTo>
                  <a:pt x="51" y="84"/>
                </a:lnTo>
                <a:lnTo>
                  <a:pt x="50" y="83"/>
                </a:lnTo>
                <a:lnTo>
                  <a:pt x="50" y="83"/>
                </a:lnTo>
                <a:lnTo>
                  <a:pt x="48" y="83"/>
                </a:lnTo>
                <a:lnTo>
                  <a:pt x="49" y="80"/>
                </a:lnTo>
                <a:lnTo>
                  <a:pt x="50" y="79"/>
                </a:lnTo>
                <a:lnTo>
                  <a:pt x="49" y="76"/>
                </a:lnTo>
                <a:lnTo>
                  <a:pt x="49" y="74"/>
                </a:lnTo>
                <a:lnTo>
                  <a:pt x="49" y="74"/>
                </a:lnTo>
                <a:lnTo>
                  <a:pt x="49" y="74"/>
                </a:lnTo>
                <a:lnTo>
                  <a:pt x="50" y="73"/>
                </a:lnTo>
                <a:lnTo>
                  <a:pt x="51" y="73"/>
                </a:lnTo>
                <a:lnTo>
                  <a:pt x="51" y="73"/>
                </a:lnTo>
                <a:lnTo>
                  <a:pt x="51" y="73"/>
                </a:lnTo>
                <a:lnTo>
                  <a:pt x="51" y="72"/>
                </a:lnTo>
                <a:lnTo>
                  <a:pt x="51" y="71"/>
                </a:lnTo>
                <a:lnTo>
                  <a:pt x="51" y="70"/>
                </a:lnTo>
                <a:lnTo>
                  <a:pt x="51" y="70"/>
                </a:lnTo>
                <a:lnTo>
                  <a:pt x="51" y="70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9"/>
                </a:lnTo>
                <a:lnTo>
                  <a:pt x="51" y="68"/>
                </a:lnTo>
                <a:lnTo>
                  <a:pt x="51" y="68"/>
                </a:lnTo>
                <a:lnTo>
                  <a:pt x="50" y="68"/>
                </a:lnTo>
                <a:lnTo>
                  <a:pt x="50" y="67"/>
                </a:lnTo>
                <a:lnTo>
                  <a:pt x="49" y="67"/>
                </a:lnTo>
                <a:lnTo>
                  <a:pt x="49" y="67"/>
                </a:lnTo>
                <a:lnTo>
                  <a:pt x="48" y="67"/>
                </a:lnTo>
                <a:lnTo>
                  <a:pt x="48" y="67"/>
                </a:lnTo>
                <a:lnTo>
                  <a:pt x="48" y="66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4"/>
                </a:lnTo>
                <a:lnTo>
                  <a:pt x="47" y="63"/>
                </a:lnTo>
                <a:lnTo>
                  <a:pt x="46" y="62"/>
                </a:lnTo>
                <a:lnTo>
                  <a:pt x="46" y="62"/>
                </a:lnTo>
                <a:lnTo>
                  <a:pt x="47" y="61"/>
                </a:lnTo>
                <a:lnTo>
                  <a:pt x="47" y="60"/>
                </a:lnTo>
                <a:lnTo>
                  <a:pt x="50" y="60"/>
                </a:lnTo>
                <a:lnTo>
                  <a:pt x="50" y="59"/>
                </a:lnTo>
                <a:lnTo>
                  <a:pt x="49" y="59"/>
                </a:lnTo>
                <a:lnTo>
                  <a:pt x="51" y="58"/>
                </a:lnTo>
                <a:lnTo>
                  <a:pt x="51" y="57"/>
                </a:lnTo>
                <a:lnTo>
                  <a:pt x="52" y="56"/>
                </a:lnTo>
                <a:lnTo>
                  <a:pt x="52" y="58"/>
                </a:lnTo>
                <a:lnTo>
                  <a:pt x="52" y="58"/>
                </a:lnTo>
                <a:lnTo>
                  <a:pt x="53" y="58"/>
                </a:lnTo>
                <a:lnTo>
                  <a:pt x="56" y="56"/>
                </a:lnTo>
                <a:lnTo>
                  <a:pt x="55" y="55"/>
                </a:lnTo>
                <a:lnTo>
                  <a:pt x="57" y="54"/>
                </a:lnTo>
                <a:lnTo>
                  <a:pt x="59" y="54"/>
                </a:lnTo>
                <a:lnTo>
                  <a:pt x="61" y="54"/>
                </a:lnTo>
                <a:lnTo>
                  <a:pt x="61" y="54"/>
                </a:lnTo>
                <a:lnTo>
                  <a:pt x="62" y="54"/>
                </a:lnTo>
                <a:lnTo>
                  <a:pt x="64" y="52"/>
                </a:lnTo>
                <a:lnTo>
                  <a:pt x="64" y="48"/>
                </a:lnTo>
                <a:lnTo>
                  <a:pt x="64" y="47"/>
                </a:lnTo>
                <a:lnTo>
                  <a:pt x="64" y="46"/>
                </a:lnTo>
                <a:lnTo>
                  <a:pt x="64" y="45"/>
                </a:lnTo>
                <a:lnTo>
                  <a:pt x="64" y="42"/>
                </a:lnTo>
                <a:lnTo>
                  <a:pt x="64" y="42"/>
                </a:lnTo>
                <a:lnTo>
                  <a:pt x="68" y="41"/>
                </a:lnTo>
                <a:lnTo>
                  <a:pt x="68" y="39"/>
                </a:lnTo>
                <a:lnTo>
                  <a:pt x="70" y="39"/>
                </a:lnTo>
                <a:lnTo>
                  <a:pt x="70" y="39"/>
                </a:lnTo>
                <a:lnTo>
                  <a:pt x="72" y="39"/>
                </a:lnTo>
                <a:lnTo>
                  <a:pt x="72" y="39"/>
                </a:lnTo>
                <a:lnTo>
                  <a:pt x="75" y="40"/>
                </a:lnTo>
                <a:lnTo>
                  <a:pt x="75" y="40"/>
                </a:lnTo>
                <a:lnTo>
                  <a:pt x="78" y="41"/>
                </a:lnTo>
                <a:lnTo>
                  <a:pt x="84" y="42"/>
                </a:lnTo>
                <a:lnTo>
                  <a:pt x="87" y="41"/>
                </a:lnTo>
                <a:lnTo>
                  <a:pt x="97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9" y="42"/>
                </a:lnTo>
                <a:lnTo>
                  <a:pt x="100" y="42"/>
                </a:lnTo>
                <a:lnTo>
                  <a:pt x="100" y="42"/>
                </a:lnTo>
                <a:lnTo>
                  <a:pt x="100" y="42"/>
                </a:lnTo>
                <a:lnTo>
                  <a:pt x="101" y="42"/>
                </a:lnTo>
                <a:lnTo>
                  <a:pt x="102" y="42"/>
                </a:lnTo>
                <a:lnTo>
                  <a:pt x="103" y="42"/>
                </a:lnTo>
                <a:lnTo>
                  <a:pt x="103" y="42"/>
                </a:lnTo>
                <a:lnTo>
                  <a:pt x="104" y="42"/>
                </a:lnTo>
                <a:lnTo>
                  <a:pt x="104" y="43"/>
                </a:lnTo>
                <a:lnTo>
                  <a:pt x="104" y="43"/>
                </a:lnTo>
                <a:lnTo>
                  <a:pt x="105" y="43"/>
                </a:lnTo>
                <a:lnTo>
                  <a:pt x="105" y="43"/>
                </a:lnTo>
                <a:lnTo>
                  <a:pt x="106" y="43"/>
                </a:lnTo>
                <a:lnTo>
                  <a:pt x="106" y="42"/>
                </a:lnTo>
                <a:lnTo>
                  <a:pt x="106" y="42"/>
                </a:lnTo>
                <a:lnTo>
                  <a:pt x="107" y="42"/>
                </a:lnTo>
                <a:lnTo>
                  <a:pt x="107" y="42"/>
                </a:lnTo>
                <a:lnTo>
                  <a:pt x="107" y="42"/>
                </a:lnTo>
                <a:lnTo>
                  <a:pt x="109" y="42"/>
                </a:lnTo>
                <a:lnTo>
                  <a:pt x="110" y="42"/>
                </a:lnTo>
                <a:lnTo>
                  <a:pt x="109" y="38"/>
                </a:lnTo>
                <a:lnTo>
                  <a:pt x="110" y="38"/>
                </a:lnTo>
                <a:lnTo>
                  <a:pt x="111" y="38"/>
                </a:lnTo>
                <a:lnTo>
                  <a:pt x="112" y="38"/>
                </a:lnTo>
                <a:lnTo>
                  <a:pt x="113" y="38"/>
                </a:lnTo>
                <a:lnTo>
                  <a:pt x="113" y="38"/>
                </a:lnTo>
                <a:lnTo>
                  <a:pt x="115" y="38"/>
                </a:lnTo>
                <a:lnTo>
                  <a:pt x="116" y="38"/>
                </a:lnTo>
                <a:lnTo>
                  <a:pt x="117" y="38"/>
                </a:lnTo>
                <a:lnTo>
                  <a:pt x="118" y="38"/>
                </a:lnTo>
                <a:lnTo>
                  <a:pt x="119" y="38"/>
                </a:lnTo>
                <a:lnTo>
                  <a:pt x="121" y="38"/>
                </a:lnTo>
                <a:lnTo>
                  <a:pt x="121" y="38"/>
                </a:lnTo>
                <a:lnTo>
                  <a:pt x="122" y="38"/>
                </a:lnTo>
                <a:lnTo>
                  <a:pt x="123" y="37"/>
                </a:lnTo>
                <a:lnTo>
                  <a:pt x="123" y="37"/>
                </a:lnTo>
                <a:lnTo>
                  <a:pt x="124" y="37"/>
                </a:lnTo>
                <a:lnTo>
                  <a:pt x="124" y="37"/>
                </a:lnTo>
                <a:lnTo>
                  <a:pt x="125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6"/>
                </a:lnTo>
                <a:lnTo>
                  <a:pt x="127" y="36"/>
                </a:lnTo>
                <a:lnTo>
                  <a:pt x="127" y="36"/>
                </a:lnTo>
                <a:lnTo>
                  <a:pt x="127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29" y="36"/>
                </a:lnTo>
                <a:lnTo>
                  <a:pt x="129" y="35"/>
                </a:lnTo>
                <a:lnTo>
                  <a:pt x="128" y="35"/>
                </a:lnTo>
                <a:lnTo>
                  <a:pt x="128" y="35"/>
                </a:lnTo>
                <a:lnTo>
                  <a:pt x="128" y="34"/>
                </a:lnTo>
                <a:lnTo>
                  <a:pt x="128" y="34"/>
                </a:lnTo>
                <a:lnTo>
                  <a:pt x="128" y="34"/>
                </a:lnTo>
                <a:lnTo>
                  <a:pt x="129" y="33"/>
                </a:lnTo>
                <a:lnTo>
                  <a:pt x="130" y="33"/>
                </a:lnTo>
                <a:lnTo>
                  <a:pt x="130" y="33"/>
                </a:lnTo>
                <a:lnTo>
                  <a:pt x="129" y="32"/>
                </a:lnTo>
                <a:lnTo>
                  <a:pt x="129" y="32"/>
                </a:lnTo>
                <a:lnTo>
                  <a:pt x="129" y="31"/>
                </a:lnTo>
                <a:lnTo>
                  <a:pt x="129" y="31"/>
                </a:lnTo>
                <a:lnTo>
                  <a:pt x="129" y="30"/>
                </a:lnTo>
                <a:lnTo>
                  <a:pt x="129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29"/>
                </a:lnTo>
                <a:lnTo>
                  <a:pt x="128" y="29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1" y="30"/>
                </a:lnTo>
                <a:lnTo>
                  <a:pt x="132" y="30"/>
                </a:lnTo>
                <a:lnTo>
                  <a:pt x="133" y="30"/>
                </a:lnTo>
                <a:lnTo>
                  <a:pt x="133" y="30"/>
                </a:lnTo>
                <a:lnTo>
                  <a:pt x="134" y="29"/>
                </a:lnTo>
                <a:lnTo>
                  <a:pt x="134" y="28"/>
                </a:lnTo>
                <a:lnTo>
                  <a:pt x="134" y="28"/>
                </a:lnTo>
                <a:lnTo>
                  <a:pt x="135" y="28"/>
                </a:lnTo>
                <a:lnTo>
                  <a:pt x="135" y="27"/>
                </a:lnTo>
                <a:lnTo>
                  <a:pt x="138" y="26"/>
                </a:lnTo>
                <a:lnTo>
                  <a:pt x="139" y="26"/>
                </a:lnTo>
                <a:lnTo>
                  <a:pt x="140" y="26"/>
                </a:lnTo>
                <a:lnTo>
                  <a:pt x="140" y="27"/>
                </a:lnTo>
                <a:lnTo>
                  <a:pt x="143" y="27"/>
                </a:lnTo>
                <a:lnTo>
                  <a:pt x="145" y="27"/>
                </a:lnTo>
                <a:lnTo>
                  <a:pt x="147" y="26"/>
                </a:lnTo>
                <a:lnTo>
                  <a:pt x="148" y="26"/>
                </a:lnTo>
                <a:lnTo>
                  <a:pt x="148" y="25"/>
                </a:lnTo>
                <a:lnTo>
                  <a:pt x="148" y="25"/>
                </a:lnTo>
                <a:lnTo>
                  <a:pt x="152" y="25"/>
                </a:lnTo>
                <a:lnTo>
                  <a:pt x="155" y="25"/>
                </a:lnTo>
                <a:lnTo>
                  <a:pt x="156" y="24"/>
                </a:lnTo>
                <a:lnTo>
                  <a:pt x="161" y="17"/>
                </a:lnTo>
                <a:lnTo>
                  <a:pt x="167" y="8"/>
                </a:lnTo>
                <a:lnTo>
                  <a:pt x="169" y="7"/>
                </a:lnTo>
                <a:lnTo>
                  <a:pt x="174" y="4"/>
                </a:lnTo>
                <a:lnTo>
                  <a:pt x="178" y="3"/>
                </a:lnTo>
                <a:lnTo>
                  <a:pt x="178" y="3"/>
                </a:lnTo>
                <a:lnTo>
                  <a:pt x="178" y="3"/>
                </a:lnTo>
                <a:lnTo>
                  <a:pt x="180" y="2"/>
                </a:lnTo>
                <a:lnTo>
                  <a:pt x="180" y="1"/>
                </a:lnTo>
                <a:lnTo>
                  <a:pt x="181" y="1"/>
                </a:lnTo>
                <a:lnTo>
                  <a:pt x="183" y="0"/>
                </a:lnTo>
                <a:lnTo>
                  <a:pt x="185" y="0"/>
                </a:lnTo>
                <a:lnTo>
                  <a:pt x="187" y="1"/>
                </a:lnTo>
                <a:lnTo>
                  <a:pt x="189" y="3"/>
                </a:lnTo>
                <a:lnTo>
                  <a:pt x="189" y="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 25">
            <a:extLst>
              <a:ext uri="{FF2B5EF4-FFF2-40B4-BE49-F238E27FC236}">
                <a16:creationId xmlns:a16="http://schemas.microsoft.com/office/drawing/2014/main" id="{95A61096-B7C3-8B66-0AF1-C40A868EC522}"/>
              </a:ext>
            </a:extLst>
          </p:cNvPr>
          <p:cNvSpPr>
            <a:spLocks/>
          </p:cNvSpPr>
          <p:nvPr/>
        </p:nvSpPr>
        <p:spPr bwMode="auto">
          <a:xfrm>
            <a:off x="4217294" y="5532146"/>
            <a:ext cx="487639" cy="454445"/>
          </a:xfrm>
          <a:custGeom>
            <a:avLst/>
            <a:gdLst>
              <a:gd name="T0" fmla="*/ 190 w 240"/>
              <a:gd name="T1" fmla="*/ 10 h 227"/>
              <a:gd name="T2" fmla="*/ 214 w 240"/>
              <a:gd name="T3" fmla="*/ 15 h 227"/>
              <a:gd name="T4" fmla="*/ 229 w 240"/>
              <a:gd name="T5" fmla="*/ 36 h 227"/>
              <a:gd name="T6" fmla="*/ 234 w 240"/>
              <a:gd name="T7" fmla="*/ 69 h 227"/>
              <a:gd name="T8" fmla="*/ 229 w 240"/>
              <a:gd name="T9" fmla="*/ 81 h 227"/>
              <a:gd name="T10" fmla="*/ 233 w 240"/>
              <a:gd name="T11" fmla="*/ 86 h 227"/>
              <a:gd name="T12" fmla="*/ 237 w 240"/>
              <a:gd name="T13" fmla="*/ 89 h 227"/>
              <a:gd name="T14" fmla="*/ 237 w 240"/>
              <a:gd name="T15" fmla="*/ 94 h 227"/>
              <a:gd name="T16" fmla="*/ 238 w 240"/>
              <a:gd name="T17" fmla="*/ 99 h 227"/>
              <a:gd name="T18" fmla="*/ 238 w 240"/>
              <a:gd name="T19" fmla="*/ 105 h 227"/>
              <a:gd name="T20" fmla="*/ 234 w 240"/>
              <a:gd name="T21" fmla="*/ 112 h 227"/>
              <a:gd name="T22" fmla="*/ 236 w 240"/>
              <a:gd name="T23" fmla="*/ 119 h 227"/>
              <a:gd name="T24" fmla="*/ 233 w 240"/>
              <a:gd name="T25" fmla="*/ 125 h 227"/>
              <a:gd name="T26" fmla="*/ 231 w 240"/>
              <a:gd name="T27" fmla="*/ 131 h 227"/>
              <a:gd name="T28" fmla="*/ 227 w 240"/>
              <a:gd name="T29" fmla="*/ 135 h 227"/>
              <a:gd name="T30" fmla="*/ 224 w 240"/>
              <a:gd name="T31" fmla="*/ 141 h 227"/>
              <a:gd name="T32" fmla="*/ 221 w 240"/>
              <a:gd name="T33" fmla="*/ 146 h 227"/>
              <a:gd name="T34" fmla="*/ 218 w 240"/>
              <a:gd name="T35" fmla="*/ 153 h 227"/>
              <a:gd name="T36" fmla="*/ 214 w 240"/>
              <a:gd name="T37" fmla="*/ 158 h 227"/>
              <a:gd name="T38" fmla="*/ 211 w 240"/>
              <a:gd name="T39" fmla="*/ 162 h 227"/>
              <a:gd name="T40" fmla="*/ 208 w 240"/>
              <a:gd name="T41" fmla="*/ 169 h 227"/>
              <a:gd name="T42" fmla="*/ 207 w 240"/>
              <a:gd name="T43" fmla="*/ 175 h 227"/>
              <a:gd name="T44" fmla="*/ 202 w 240"/>
              <a:gd name="T45" fmla="*/ 181 h 227"/>
              <a:gd name="T46" fmla="*/ 198 w 240"/>
              <a:gd name="T47" fmla="*/ 189 h 227"/>
              <a:gd name="T48" fmla="*/ 196 w 240"/>
              <a:gd name="T49" fmla="*/ 197 h 227"/>
              <a:gd name="T50" fmla="*/ 195 w 240"/>
              <a:gd name="T51" fmla="*/ 205 h 227"/>
              <a:gd name="T52" fmla="*/ 195 w 240"/>
              <a:gd name="T53" fmla="*/ 210 h 227"/>
              <a:gd name="T54" fmla="*/ 192 w 240"/>
              <a:gd name="T55" fmla="*/ 216 h 227"/>
              <a:gd name="T56" fmla="*/ 191 w 240"/>
              <a:gd name="T57" fmla="*/ 221 h 227"/>
              <a:gd name="T58" fmla="*/ 188 w 240"/>
              <a:gd name="T59" fmla="*/ 226 h 227"/>
              <a:gd name="T60" fmla="*/ 146 w 240"/>
              <a:gd name="T61" fmla="*/ 214 h 227"/>
              <a:gd name="T62" fmla="*/ 114 w 240"/>
              <a:gd name="T63" fmla="*/ 214 h 227"/>
              <a:gd name="T64" fmla="*/ 48 w 240"/>
              <a:gd name="T65" fmla="*/ 199 h 227"/>
              <a:gd name="T66" fmla="*/ 32 w 240"/>
              <a:gd name="T67" fmla="*/ 186 h 227"/>
              <a:gd name="T68" fmla="*/ 32 w 240"/>
              <a:gd name="T69" fmla="*/ 178 h 227"/>
              <a:gd name="T70" fmla="*/ 44 w 240"/>
              <a:gd name="T71" fmla="*/ 151 h 227"/>
              <a:gd name="T72" fmla="*/ 37 w 240"/>
              <a:gd name="T73" fmla="*/ 143 h 227"/>
              <a:gd name="T74" fmla="*/ 20 w 240"/>
              <a:gd name="T75" fmla="*/ 141 h 227"/>
              <a:gd name="T76" fmla="*/ 16 w 240"/>
              <a:gd name="T77" fmla="*/ 150 h 227"/>
              <a:gd name="T78" fmla="*/ 4 w 240"/>
              <a:gd name="T79" fmla="*/ 141 h 227"/>
              <a:gd name="T80" fmla="*/ 2 w 240"/>
              <a:gd name="T81" fmla="*/ 133 h 227"/>
              <a:gd name="T82" fmla="*/ 0 w 240"/>
              <a:gd name="T83" fmla="*/ 129 h 227"/>
              <a:gd name="T84" fmla="*/ 5 w 240"/>
              <a:gd name="T85" fmla="*/ 122 h 227"/>
              <a:gd name="T86" fmla="*/ 14 w 240"/>
              <a:gd name="T87" fmla="*/ 111 h 227"/>
              <a:gd name="T88" fmla="*/ 61 w 240"/>
              <a:gd name="T89" fmla="*/ 58 h 227"/>
              <a:gd name="T90" fmla="*/ 67 w 240"/>
              <a:gd name="T91" fmla="*/ 61 h 227"/>
              <a:gd name="T92" fmla="*/ 75 w 240"/>
              <a:gd name="T93" fmla="*/ 68 h 227"/>
              <a:gd name="T94" fmla="*/ 80 w 240"/>
              <a:gd name="T95" fmla="*/ 63 h 227"/>
              <a:gd name="T96" fmla="*/ 80 w 240"/>
              <a:gd name="T97" fmla="*/ 54 h 227"/>
              <a:gd name="T98" fmla="*/ 83 w 240"/>
              <a:gd name="T99" fmla="*/ 47 h 227"/>
              <a:gd name="T100" fmla="*/ 80 w 240"/>
              <a:gd name="T101" fmla="*/ 39 h 227"/>
              <a:gd name="T102" fmla="*/ 85 w 240"/>
              <a:gd name="T103" fmla="*/ 43 h 227"/>
              <a:gd name="T104" fmla="*/ 90 w 240"/>
              <a:gd name="T105" fmla="*/ 40 h 227"/>
              <a:gd name="T106" fmla="*/ 93 w 240"/>
              <a:gd name="T107" fmla="*/ 32 h 227"/>
              <a:gd name="T108" fmla="*/ 104 w 240"/>
              <a:gd name="T109" fmla="*/ 26 h 227"/>
              <a:gd name="T110" fmla="*/ 108 w 240"/>
              <a:gd name="T111" fmla="*/ 17 h 227"/>
              <a:gd name="T112" fmla="*/ 117 w 240"/>
              <a:gd name="T113" fmla="*/ 19 h 227"/>
              <a:gd name="T114" fmla="*/ 130 w 240"/>
              <a:gd name="T115" fmla="*/ 10 h 227"/>
              <a:gd name="T116" fmla="*/ 138 w 240"/>
              <a:gd name="T117" fmla="*/ 11 h 227"/>
              <a:gd name="T118" fmla="*/ 146 w 240"/>
              <a:gd name="T119" fmla="*/ 9 h 227"/>
              <a:gd name="T120" fmla="*/ 153 w 240"/>
              <a:gd name="T121" fmla="*/ 12 h 227"/>
              <a:gd name="T122" fmla="*/ 167 w 240"/>
              <a:gd name="T123" fmla="*/ 9 h 227"/>
              <a:gd name="T124" fmla="*/ 163 w 240"/>
              <a:gd name="T125" fmla="*/ 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" h="227">
                <a:moveTo>
                  <a:pt x="168" y="1"/>
                </a:moveTo>
                <a:lnTo>
                  <a:pt x="169" y="1"/>
                </a:lnTo>
                <a:lnTo>
                  <a:pt x="170" y="1"/>
                </a:lnTo>
                <a:lnTo>
                  <a:pt x="174" y="3"/>
                </a:lnTo>
                <a:lnTo>
                  <a:pt x="174" y="3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4" y="8"/>
                </a:lnTo>
                <a:lnTo>
                  <a:pt x="184" y="8"/>
                </a:lnTo>
                <a:lnTo>
                  <a:pt x="185" y="9"/>
                </a:lnTo>
                <a:lnTo>
                  <a:pt x="185" y="9"/>
                </a:lnTo>
                <a:lnTo>
                  <a:pt x="186" y="9"/>
                </a:lnTo>
                <a:lnTo>
                  <a:pt x="186" y="9"/>
                </a:lnTo>
                <a:lnTo>
                  <a:pt x="186" y="9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6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7" y="10"/>
                </a:lnTo>
                <a:lnTo>
                  <a:pt x="188" y="10"/>
                </a:lnTo>
                <a:lnTo>
                  <a:pt x="189" y="10"/>
                </a:lnTo>
                <a:lnTo>
                  <a:pt x="189" y="10"/>
                </a:lnTo>
                <a:lnTo>
                  <a:pt x="189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0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5" y="13"/>
                </a:lnTo>
                <a:lnTo>
                  <a:pt x="196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3"/>
                </a:lnTo>
                <a:lnTo>
                  <a:pt x="199" y="13"/>
                </a:lnTo>
                <a:lnTo>
                  <a:pt x="199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0" y="13"/>
                </a:lnTo>
                <a:lnTo>
                  <a:pt x="201" y="13"/>
                </a:lnTo>
                <a:lnTo>
                  <a:pt x="202" y="13"/>
                </a:lnTo>
                <a:lnTo>
                  <a:pt x="203" y="13"/>
                </a:lnTo>
                <a:lnTo>
                  <a:pt x="204" y="14"/>
                </a:lnTo>
                <a:lnTo>
                  <a:pt x="204" y="14"/>
                </a:lnTo>
                <a:lnTo>
                  <a:pt x="205" y="14"/>
                </a:lnTo>
                <a:lnTo>
                  <a:pt x="205" y="14"/>
                </a:lnTo>
                <a:lnTo>
                  <a:pt x="205" y="14"/>
                </a:lnTo>
                <a:lnTo>
                  <a:pt x="206" y="14"/>
                </a:lnTo>
                <a:lnTo>
                  <a:pt x="207" y="14"/>
                </a:lnTo>
                <a:lnTo>
                  <a:pt x="207" y="14"/>
                </a:lnTo>
                <a:lnTo>
                  <a:pt x="208" y="14"/>
                </a:lnTo>
                <a:lnTo>
                  <a:pt x="208" y="14"/>
                </a:lnTo>
                <a:lnTo>
                  <a:pt x="209" y="15"/>
                </a:lnTo>
                <a:lnTo>
                  <a:pt x="209" y="15"/>
                </a:lnTo>
                <a:lnTo>
                  <a:pt x="210" y="15"/>
                </a:lnTo>
                <a:lnTo>
                  <a:pt x="211" y="15"/>
                </a:lnTo>
                <a:lnTo>
                  <a:pt x="211" y="15"/>
                </a:lnTo>
                <a:lnTo>
                  <a:pt x="211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2" y="15"/>
                </a:lnTo>
                <a:lnTo>
                  <a:pt x="213" y="15"/>
                </a:lnTo>
                <a:lnTo>
                  <a:pt x="213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4" y="15"/>
                </a:lnTo>
                <a:lnTo>
                  <a:pt x="215" y="15"/>
                </a:lnTo>
                <a:lnTo>
                  <a:pt x="215" y="16"/>
                </a:lnTo>
                <a:lnTo>
                  <a:pt x="215" y="16"/>
                </a:lnTo>
                <a:lnTo>
                  <a:pt x="215" y="16"/>
                </a:lnTo>
                <a:lnTo>
                  <a:pt x="216" y="16"/>
                </a:lnTo>
                <a:lnTo>
                  <a:pt x="216" y="16"/>
                </a:lnTo>
                <a:lnTo>
                  <a:pt x="217" y="16"/>
                </a:lnTo>
                <a:lnTo>
                  <a:pt x="218" y="16"/>
                </a:lnTo>
                <a:lnTo>
                  <a:pt x="219" y="17"/>
                </a:lnTo>
                <a:lnTo>
                  <a:pt x="220" y="17"/>
                </a:lnTo>
                <a:lnTo>
                  <a:pt x="221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3" y="17"/>
                </a:lnTo>
                <a:lnTo>
                  <a:pt x="224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7"/>
                </a:lnTo>
                <a:lnTo>
                  <a:pt x="225" y="16"/>
                </a:lnTo>
                <a:lnTo>
                  <a:pt x="226" y="16"/>
                </a:lnTo>
                <a:lnTo>
                  <a:pt x="226" y="16"/>
                </a:lnTo>
                <a:lnTo>
                  <a:pt x="226" y="16"/>
                </a:lnTo>
                <a:lnTo>
                  <a:pt x="227" y="16"/>
                </a:lnTo>
                <a:lnTo>
                  <a:pt x="227" y="15"/>
                </a:lnTo>
                <a:lnTo>
                  <a:pt x="228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30" y="15"/>
                </a:lnTo>
                <a:lnTo>
                  <a:pt x="230" y="15"/>
                </a:lnTo>
                <a:lnTo>
                  <a:pt x="230" y="15"/>
                </a:lnTo>
                <a:lnTo>
                  <a:pt x="231" y="16"/>
                </a:lnTo>
                <a:lnTo>
                  <a:pt x="231" y="17"/>
                </a:lnTo>
                <a:lnTo>
                  <a:pt x="231" y="17"/>
                </a:lnTo>
                <a:lnTo>
                  <a:pt x="231" y="17"/>
                </a:lnTo>
                <a:lnTo>
                  <a:pt x="231" y="18"/>
                </a:lnTo>
                <a:lnTo>
                  <a:pt x="231" y="18"/>
                </a:lnTo>
                <a:lnTo>
                  <a:pt x="231" y="19"/>
                </a:lnTo>
                <a:lnTo>
                  <a:pt x="231" y="20"/>
                </a:lnTo>
                <a:lnTo>
                  <a:pt x="230" y="21"/>
                </a:lnTo>
                <a:lnTo>
                  <a:pt x="230" y="21"/>
                </a:lnTo>
                <a:lnTo>
                  <a:pt x="230" y="22"/>
                </a:lnTo>
                <a:lnTo>
                  <a:pt x="230" y="22"/>
                </a:lnTo>
                <a:lnTo>
                  <a:pt x="230" y="22"/>
                </a:lnTo>
                <a:lnTo>
                  <a:pt x="230" y="23"/>
                </a:lnTo>
                <a:lnTo>
                  <a:pt x="229" y="24"/>
                </a:lnTo>
                <a:lnTo>
                  <a:pt x="229" y="24"/>
                </a:lnTo>
                <a:lnTo>
                  <a:pt x="229" y="25"/>
                </a:lnTo>
                <a:lnTo>
                  <a:pt x="229" y="26"/>
                </a:lnTo>
                <a:lnTo>
                  <a:pt x="229" y="26"/>
                </a:lnTo>
                <a:lnTo>
                  <a:pt x="228" y="27"/>
                </a:lnTo>
                <a:lnTo>
                  <a:pt x="228" y="27"/>
                </a:lnTo>
                <a:lnTo>
                  <a:pt x="228" y="28"/>
                </a:lnTo>
                <a:lnTo>
                  <a:pt x="228" y="28"/>
                </a:lnTo>
                <a:lnTo>
                  <a:pt x="228" y="29"/>
                </a:lnTo>
                <a:lnTo>
                  <a:pt x="228" y="29"/>
                </a:lnTo>
                <a:lnTo>
                  <a:pt x="228" y="30"/>
                </a:lnTo>
                <a:lnTo>
                  <a:pt x="228" y="31"/>
                </a:lnTo>
                <a:lnTo>
                  <a:pt x="228" y="32"/>
                </a:lnTo>
                <a:lnTo>
                  <a:pt x="229" y="33"/>
                </a:lnTo>
                <a:lnTo>
                  <a:pt x="229" y="34"/>
                </a:lnTo>
                <a:lnTo>
                  <a:pt x="229" y="35"/>
                </a:lnTo>
                <a:lnTo>
                  <a:pt x="229" y="35"/>
                </a:lnTo>
                <a:lnTo>
                  <a:pt x="230" y="36"/>
                </a:lnTo>
                <a:lnTo>
                  <a:pt x="230" y="36"/>
                </a:lnTo>
                <a:lnTo>
                  <a:pt x="229" y="36"/>
                </a:lnTo>
                <a:lnTo>
                  <a:pt x="229" y="37"/>
                </a:lnTo>
                <a:lnTo>
                  <a:pt x="229" y="37"/>
                </a:lnTo>
                <a:lnTo>
                  <a:pt x="228" y="38"/>
                </a:lnTo>
                <a:lnTo>
                  <a:pt x="228" y="39"/>
                </a:lnTo>
                <a:lnTo>
                  <a:pt x="228" y="40"/>
                </a:lnTo>
                <a:lnTo>
                  <a:pt x="229" y="40"/>
                </a:lnTo>
                <a:lnTo>
                  <a:pt x="229" y="41"/>
                </a:lnTo>
                <a:lnTo>
                  <a:pt x="229" y="41"/>
                </a:lnTo>
                <a:lnTo>
                  <a:pt x="229" y="42"/>
                </a:lnTo>
                <a:lnTo>
                  <a:pt x="229" y="42"/>
                </a:lnTo>
                <a:lnTo>
                  <a:pt x="229" y="43"/>
                </a:lnTo>
                <a:lnTo>
                  <a:pt x="229" y="43"/>
                </a:lnTo>
                <a:lnTo>
                  <a:pt x="229" y="43"/>
                </a:lnTo>
                <a:lnTo>
                  <a:pt x="230" y="43"/>
                </a:lnTo>
                <a:lnTo>
                  <a:pt x="230" y="44"/>
                </a:lnTo>
                <a:lnTo>
                  <a:pt x="230" y="44"/>
                </a:lnTo>
                <a:lnTo>
                  <a:pt x="230" y="45"/>
                </a:lnTo>
                <a:lnTo>
                  <a:pt x="230" y="45"/>
                </a:lnTo>
                <a:lnTo>
                  <a:pt x="230" y="45"/>
                </a:lnTo>
                <a:lnTo>
                  <a:pt x="230" y="46"/>
                </a:lnTo>
                <a:lnTo>
                  <a:pt x="230" y="47"/>
                </a:lnTo>
                <a:lnTo>
                  <a:pt x="230" y="47"/>
                </a:lnTo>
                <a:lnTo>
                  <a:pt x="230" y="47"/>
                </a:lnTo>
                <a:lnTo>
                  <a:pt x="230" y="48"/>
                </a:lnTo>
                <a:lnTo>
                  <a:pt x="230" y="49"/>
                </a:lnTo>
                <a:lnTo>
                  <a:pt x="230" y="50"/>
                </a:lnTo>
                <a:lnTo>
                  <a:pt x="230" y="51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2"/>
                </a:lnTo>
                <a:lnTo>
                  <a:pt x="232" y="53"/>
                </a:lnTo>
                <a:lnTo>
                  <a:pt x="231" y="53"/>
                </a:lnTo>
                <a:lnTo>
                  <a:pt x="230" y="53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0" y="54"/>
                </a:lnTo>
                <a:lnTo>
                  <a:pt x="231" y="54"/>
                </a:lnTo>
                <a:lnTo>
                  <a:pt x="232" y="55"/>
                </a:lnTo>
                <a:lnTo>
                  <a:pt x="232" y="55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2" y="56"/>
                </a:lnTo>
                <a:lnTo>
                  <a:pt x="233" y="56"/>
                </a:lnTo>
                <a:lnTo>
                  <a:pt x="233" y="58"/>
                </a:lnTo>
                <a:lnTo>
                  <a:pt x="233" y="59"/>
                </a:lnTo>
                <a:lnTo>
                  <a:pt x="234" y="61"/>
                </a:lnTo>
                <a:lnTo>
                  <a:pt x="234" y="61"/>
                </a:lnTo>
                <a:lnTo>
                  <a:pt x="234" y="61"/>
                </a:lnTo>
                <a:lnTo>
                  <a:pt x="235" y="62"/>
                </a:lnTo>
                <a:lnTo>
                  <a:pt x="236" y="63"/>
                </a:lnTo>
                <a:lnTo>
                  <a:pt x="235" y="64"/>
                </a:lnTo>
                <a:lnTo>
                  <a:pt x="235" y="64"/>
                </a:lnTo>
                <a:lnTo>
                  <a:pt x="235" y="65"/>
                </a:lnTo>
                <a:lnTo>
                  <a:pt x="235" y="66"/>
                </a:lnTo>
                <a:lnTo>
                  <a:pt x="235" y="66"/>
                </a:lnTo>
                <a:lnTo>
                  <a:pt x="235" y="67"/>
                </a:lnTo>
                <a:lnTo>
                  <a:pt x="234" y="68"/>
                </a:lnTo>
                <a:lnTo>
                  <a:pt x="234" y="68"/>
                </a:lnTo>
                <a:lnTo>
                  <a:pt x="234" y="68"/>
                </a:lnTo>
                <a:lnTo>
                  <a:pt x="234" y="69"/>
                </a:lnTo>
                <a:lnTo>
                  <a:pt x="234" y="69"/>
                </a:lnTo>
                <a:lnTo>
                  <a:pt x="234" y="70"/>
                </a:lnTo>
                <a:lnTo>
                  <a:pt x="234" y="70"/>
                </a:lnTo>
                <a:lnTo>
                  <a:pt x="234" y="71"/>
                </a:lnTo>
                <a:lnTo>
                  <a:pt x="234" y="72"/>
                </a:lnTo>
                <a:lnTo>
                  <a:pt x="234" y="72"/>
                </a:lnTo>
                <a:lnTo>
                  <a:pt x="234" y="72"/>
                </a:lnTo>
                <a:lnTo>
                  <a:pt x="235" y="72"/>
                </a:lnTo>
                <a:lnTo>
                  <a:pt x="235" y="72"/>
                </a:lnTo>
                <a:lnTo>
                  <a:pt x="234" y="72"/>
                </a:lnTo>
                <a:lnTo>
                  <a:pt x="234" y="73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2" y="74"/>
                </a:lnTo>
                <a:lnTo>
                  <a:pt x="232" y="75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2" y="77"/>
                </a:lnTo>
                <a:lnTo>
                  <a:pt x="233" y="77"/>
                </a:lnTo>
                <a:lnTo>
                  <a:pt x="233" y="77"/>
                </a:lnTo>
                <a:lnTo>
                  <a:pt x="233" y="78"/>
                </a:lnTo>
                <a:lnTo>
                  <a:pt x="233" y="78"/>
                </a:lnTo>
                <a:lnTo>
                  <a:pt x="232" y="78"/>
                </a:lnTo>
                <a:lnTo>
                  <a:pt x="232" y="79"/>
                </a:lnTo>
                <a:lnTo>
                  <a:pt x="230" y="79"/>
                </a:lnTo>
                <a:lnTo>
                  <a:pt x="229" y="79"/>
                </a:lnTo>
                <a:lnTo>
                  <a:pt x="229" y="79"/>
                </a:lnTo>
                <a:lnTo>
                  <a:pt x="229" y="79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0"/>
                </a:lnTo>
                <a:lnTo>
                  <a:pt x="228" y="80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8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29" y="81"/>
                </a:lnTo>
                <a:lnTo>
                  <a:pt x="230" y="81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2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3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0" y="84"/>
                </a:lnTo>
                <a:lnTo>
                  <a:pt x="231" y="84"/>
                </a:lnTo>
                <a:lnTo>
                  <a:pt x="231" y="84"/>
                </a:lnTo>
                <a:lnTo>
                  <a:pt x="231" y="83"/>
                </a:lnTo>
                <a:lnTo>
                  <a:pt x="231" y="83"/>
                </a:lnTo>
                <a:lnTo>
                  <a:pt x="231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3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2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5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3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4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5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6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7"/>
                </a:lnTo>
                <a:lnTo>
                  <a:pt x="236" y="88"/>
                </a:lnTo>
                <a:lnTo>
                  <a:pt x="236" y="88"/>
                </a:lnTo>
                <a:lnTo>
                  <a:pt x="236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7" y="89"/>
                </a:lnTo>
                <a:lnTo>
                  <a:pt x="237" y="89"/>
                </a:lnTo>
                <a:lnTo>
                  <a:pt x="237" y="88"/>
                </a:lnTo>
                <a:lnTo>
                  <a:pt x="237" y="88"/>
                </a:lnTo>
                <a:lnTo>
                  <a:pt x="237" y="88"/>
                </a:lnTo>
                <a:lnTo>
                  <a:pt x="238" y="88"/>
                </a:lnTo>
                <a:lnTo>
                  <a:pt x="238" y="88"/>
                </a:lnTo>
                <a:lnTo>
                  <a:pt x="238" y="89"/>
                </a:lnTo>
                <a:lnTo>
                  <a:pt x="238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89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0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1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7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1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2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3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8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4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5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6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8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0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1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40" y="102"/>
                </a:lnTo>
                <a:lnTo>
                  <a:pt x="239" y="102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9" y="103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4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5"/>
                </a:lnTo>
                <a:lnTo>
                  <a:pt x="238" y="106"/>
                </a:lnTo>
                <a:lnTo>
                  <a:pt x="238" y="106"/>
                </a:lnTo>
                <a:lnTo>
                  <a:pt x="238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6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39" y="107"/>
                </a:lnTo>
                <a:lnTo>
                  <a:pt x="240" y="107"/>
                </a:lnTo>
                <a:lnTo>
                  <a:pt x="240" y="107"/>
                </a:lnTo>
                <a:lnTo>
                  <a:pt x="240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8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9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8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7" y="109"/>
                </a:lnTo>
                <a:lnTo>
                  <a:pt x="236" y="109"/>
                </a:lnTo>
                <a:lnTo>
                  <a:pt x="236" y="110"/>
                </a:lnTo>
                <a:lnTo>
                  <a:pt x="236" y="110"/>
                </a:lnTo>
                <a:lnTo>
                  <a:pt x="236" y="110"/>
                </a:lnTo>
                <a:lnTo>
                  <a:pt x="235" y="110"/>
                </a:lnTo>
                <a:lnTo>
                  <a:pt x="235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0"/>
                </a:lnTo>
                <a:lnTo>
                  <a:pt x="234" y="111"/>
                </a:lnTo>
                <a:lnTo>
                  <a:pt x="234" y="111"/>
                </a:lnTo>
                <a:lnTo>
                  <a:pt x="234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1"/>
                </a:lnTo>
                <a:lnTo>
                  <a:pt x="233" y="112"/>
                </a:lnTo>
                <a:lnTo>
                  <a:pt x="232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2"/>
                </a:lnTo>
                <a:lnTo>
                  <a:pt x="234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2"/>
                </a:lnTo>
                <a:lnTo>
                  <a:pt x="235" y="113"/>
                </a:lnTo>
                <a:lnTo>
                  <a:pt x="235" y="113"/>
                </a:lnTo>
                <a:lnTo>
                  <a:pt x="235" y="113"/>
                </a:lnTo>
                <a:lnTo>
                  <a:pt x="234" y="113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4" y="114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5" y="115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6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6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7" y="117"/>
                </a:lnTo>
                <a:lnTo>
                  <a:pt x="236" y="117"/>
                </a:lnTo>
                <a:lnTo>
                  <a:pt x="236" y="117"/>
                </a:lnTo>
                <a:lnTo>
                  <a:pt x="236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5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7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4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6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19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7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5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1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3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4"/>
                </a:lnTo>
                <a:lnTo>
                  <a:pt x="233" y="125"/>
                </a:lnTo>
                <a:lnTo>
                  <a:pt x="233" y="125"/>
                </a:lnTo>
                <a:lnTo>
                  <a:pt x="233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3" y="125"/>
                </a:lnTo>
                <a:lnTo>
                  <a:pt x="233" y="125"/>
                </a:lnTo>
                <a:lnTo>
                  <a:pt x="233" y="126"/>
                </a:lnTo>
                <a:lnTo>
                  <a:pt x="233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5"/>
                </a:lnTo>
                <a:lnTo>
                  <a:pt x="234" y="125"/>
                </a:lnTo>
                <a:lnTo>
                  <a:pt x="234" y="125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6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3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7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4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3" y="128"/>
                </a:lnTo>
                <a:lnTo>
                  <a:pt x="232" y="128"/>
                </a:lnTo>
                <a:lnTo>
                  <a:pt x="232" y="128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29"/>
                </a:lnTo>
                <a:lnTo>
                  <a:pt x="232" y="130"/>
                </a:lnTo>
                <a:lnTo>
                  <a:pt x="232" y="129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0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1" y="131"/>
                </a:lnTo>
                <a:lnTo>
                  <a:pt x="230" y="130"/>
                </a:lnTo>
                <a:lnTo>
                  <a:pt x="230" y="130"/>
                </a:lnTo>
                <a:lnTo>
                  <a:pt x="230" y="130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1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3"/>
                </a:lnTo>
                <a:lnTo>
                  <a:pt x="230" y="133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30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2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9" y="133"/>
                </a:lnTo>
                <a:lnTo>
                  <a:pt x="228" y="133"/>
                </a:lnTo>
                <a:lnTo>
                  <a:pt x="228" y="133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8" y="134"/>
                </a:lnTo>
                <a:lnTo>
                  <a:pt x="227" y="134"/>
                </a:lnTo>
                <a:lnTo>
                  <a:pt x="227" y="134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5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8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7" y="136"/>
                </a:lnTo>
                <a:lnTo>
                  <a:pt x="226" y="136"/>
                </a:lnTo>
                <a:lnTo>
                  <a:pt x="226" y="136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6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8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39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0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5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1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4" y="142"/>
                </a:lnTo>
                <a:lnTo>
                  <a:pt x="223" y="143"/>
                </a:lnTo>
                <a:lnTo>
                  <a:pt x="223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4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4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3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2" y="145"/>
                </a:lnTo>
                <a:lnTo>
                  <a:pt x="223" y="145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3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2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6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1" y="147"/>
                </a:lnTo>
                <a:lnTo>
                  <a:pt x="220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1" y="148"/>
                </a:lnTo>
                <a:lnTo>
                  <a:pt x="220" y="148"/>
                </a:lnTo>
                <a:lnTo>
                  <a:pt x="220" y="148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49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0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20" y="151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20" y="152"/>
                </a:lnTo>
                <a:lnTo>
                  <a:pt x="220" y="152"/>
                </a:lnTo>
                <a:lnTo>
                  <a:pt x="220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9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2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7" y="153"/>
                </a:lnTo>
                <a:lnTo>
                  <a:pt x="217" y="153"/>
                </a:lnTo>
                <a:lnTo>
                  <a:pt x="217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3"/>
                </a:lnTo>
                <a:lnTo>
                  <a:pt x="218" y="154"/>
                </a:lnTo>
                <a:lnTo>
                  <a:pt x="218" y="154"/>
                </a:lnTo>
                <a:lnTo>
                  <a:pt x="218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7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5"/>
                </a:lnTo>
                <a:lnTo>
                  <a:pt x="217" y="155"/>
                </a:lnTo>
                <a:lnTo>
                  <a:pt x="217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6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5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5"/>
                </a:lnTo>
                <a:lnTo>
                  <a:pt x="214" y="156"/>
                </a:lnTo>
                <a:lnTo>
                  <a:pt x="214" y="156"/>
                </a:lnTo>
                <a:lnTo>
                  <a:pt x="215" y="156"/>
                </a:lnTo>
                <a:lnTo>
                  <a:pt x="215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6"/>
                </a:lnTo>
                <a:lnTo>
                  <a:pt x="214" y="157"/>
                </a:lnTo>
                <a:lnTo>
                  <a:pt x="214" y="156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7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8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4" y="159"/>
                </a:lnTo>
                <a:lnTo>
                  <a:pt x="213" y="159"/>
                </a:lnTo>
                <a:lnTo>
                  <a:pt x="213" y="159"/>
                </a:lnTo>
                <a:lnTo>
                  <a:pt x="213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8"/>
                </a:lnTo>
                <a:lnTo>
                  <a:pt x="212" y="159"/>
                </a:lnTo>
                <a:lnTo>
                  <a:pt x="212" y="159"/>
                </a:lnTo>
                <a:lnTo>
                  <a:pt x="212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59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0"/>
                </a:lnTo>
                <a:lnTo>
                  <a:pt x="212" y="161"/>
                </a:lnTo>
                <a:lnTo>
                  <a:pt x="212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0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1" y="162"/>
                </a:lnTo>
                <a:lnTo>
                  <a:pt x="211" y="162"/>
                </a:lnTo>
                <a:lnTo>
                  <a:pt x="211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2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10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3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4"/>
                </a:lnTo>
                <a:lnTo>
                  <a:pt x="209" y="165"/>
                </a:lnTo>
                <a:lnTo>
                  <a:pt x="209" y="164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5"/>
                </a:lnTo>
                <a:lnTo>
                  <a:pt x="209" y="166"/>
                </a:lnTo>
                <a:lnTo>
                  <a:pt x="209" y="166"/>
                </a:lnTo>
                <a:lnTo>
                  <a:pt x="209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8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6"/>
                </a:lnTo>
                <a:lnTo>
                  <a:pt x="207" y="167"/>
                </a:lnTo>
                <a:lnTo>
                  <a:pt x="207" y="167"/>
                </a:lnTo>
                <a:lnTo>
                  <a:pt x="207" y="167"/>
                </a:lnTo>
                <a:lnTo>
                  <a:pt x="207" y="168"/>
                </a:lnTo>
                <a:lnTo>
                  <a:pt x="207" y="168"/>
                </a:lnTo>
                <a:lnTo>
                  <a:pt x="207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7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69"/>
                </a:lnTo>
                <a:lnTo>
                  <a:pt x="208" y="170"/>
                </a:lnTo>
                <a:lnTo>
                  <a:pt x="208" y="170"/>
                </a:lnTo>
                <a:lnTo>
                  <a:pt x="208" y="170"/>
                </a:lnTo>
                <a:lnTo>
                  <a:pt x="208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10" y="171"/>
                </a:lnTo>
                <a:lnTo>
                  <a:pt x="210" y="171"/>
                </a:lnTo>
                <a:lnTo>
                  <a:pt x="210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1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2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9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8" y="173"/>
                </a:lnTo>
                <a:lnTo>
                  <a:pt x="207" y="173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7" y="174"/>
                </a:lnTo>
                <a:lnTo>
                  <a:pt x="208" y="174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8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6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6" y="177"/>
                </a:lnTo>
                <a:lnTo>
                  <a:pt x="206" y="177"/>
                </a:lnTo>
                <a:lnTo>
                  <a:pt x="206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7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7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6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8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9"/>
                </a:lnTo>
                <a:lnTo>
                  <a:pt x="205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3" y="178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79"/>
                </a:lnTo>
                <a:lnTo>
                  <a:pt x="203" y="180"/>
                </a:lnTo>
                <a:lnTo>
                  <a:pt x="203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0"/>
                </a:lnTo>
                <a:lnTo>
                  <a:pt x="202" y="180"/>
                </a:lnTo>
                <a:lnTo>
                  <a:pt x="203" y="180"/>
                </a:lnTo>
                <a:lnTo>
                  <a:pt x="202" y="180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2" y="181"/>
                </a:lnTo>
                <a:lnTo>
                  <a:pt x="203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1"/>
                </a:lnTo>
                <a:lnTo>
                  <a:pt x="202" y="181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2"/>
                </a:lnTo>
                <a:lnTo>
                  <a:pt x="202" y="183"/>
                </a:lnTo>
                <a:lnTo>
                  <a:pt x="202" y="183"/>
                </a:lnTo>
                <a:lnTo>
                  <a:pt x="202" y="183"/>
                </a:lnTo>
                <a:lnTo>
                  <a:pt x="202" y="184"/>
                </a:lnTo>
                <a:lnTo>
                  <a:pt x="202" y="184"/>
                </a:lnTo>
                <a:lnTo>
                  <a:pt x="202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4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7"/>
                </a:lnTo>
                <a:lnTo>
                  <a:pt x="200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9" y="188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8" y="189"/>
                </a:lnTo>
                <a:lnTo>
                  <a:pt x="199" y="189"/>
                </a:lnTo>
                <a:lnTo>
                  <a:pt x="198" y="189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9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0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1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9" y="195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8" y="196"/>
                </a:lnTo>
                <a:lnTo>
                  <a:pt x="197" y="196"/>
                </a:lnTo>
                <a:lnTo>
                  <a:pt x="197" y="197"/>
                </a:lnTo>
                <a:lnTo>
                  <a:pt x="197" y="197"/>
                </a:lnTo>
                <a:lnTo>
                  <a:pt x="197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8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199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6" y="200"/>
                </a:lnTo>
                <a:lnTo>
                  <a:pt x="195" y="200"/>
                </a:lnTo>
                <a:lnTo>
                  <a:pt x="195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0"/>
                </a:lnTo>
                <a:lnTo>
                  <a:pt x="196" y="200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6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2"/>
                </a:lnTo>
                <a:lnTo>
                  <a:pt x="195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6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4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5" y="205"/>
                </a:lnTo>
                <a:lnTo>
                  <a:pt x="196" y="205"/>
                </a:lnTo>
                <a:lnTo>
                  <a:pt x="196" y="206"/>
                </a:lnTo>
                <a:lnTo>
                  <a:pt x="196" y="206"/>
                </a:lnTo>
                <a:lnTo>
                  <a:pt x="196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6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7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8"/>
                </a:lnTo>
                <a:lnTo>
                  <a:pt x="195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6" y="209"/>
                </a:lnTo>
                <a:lnTo>
                  <a:pt x="195" y="209"/>
                </a:lnTo>
                <a:lnTo>
                  <a:pt x="195" y="209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1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3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3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4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5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1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3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6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2" y="217"/>
                </a:lnTo>
                <a:lnTo>
                  <a:pt x="191" y="217"/>
                </a:lnTo>
                <a:lnTo>
                  <a:pt x="191" y="217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1" y="218"/>
                </a:lnTo>
                <a:lnTo>
                  <a:pt x="192" y="218"/>
                </a:lnTo>
                <a:lnTo>
                  <a:pt x="192" y="218"/>
                </a:lnTo>
                <a:lnTo>
                  <a:pt x="191" y="218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2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19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0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0" y="221"/>
                </a:lnTo>
                <a:lnTo>
                  <a:pt x="191" y="221"/>
                </a:lnTo>
                <a:lnTo>
                  <a:pt x="191" y="221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1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2"/>
                </a:lnTo>
                <a:lnTo>
                  <a:pt x="190" y="223"/>
                </a:lnTo>
                <a:lnTo>
                  <a:pt x="190" y="223"/>
                </a:lnTo>
                <a:lnTo>
                  <a:pt x="190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89" y="223"/>
                </a:lnTo>
                <a:lnTo>
                  <a:pt x="190" y="223"/>
                </a:lnTo>
                <a:lnTo>
                  <a:pt x="190" y="223"/>
                </a:lnTo>
                <a:lnTo>
                  <a:pt x="190" y="224"/>
                </a:lnTo>
                <a:lnTo>
                  <a:pt x="190" y="224"/>
                </a:lnTo>
                <a:lnTo>
                  <a:pt x="190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9" y="224"/>
                </a:lnTo>
                <a:lnTo>
                  <a:pt x="188" y="224"/>
                </a:lnTo>
                <a:lnTo>
                  <a:pt x="188" y="224"/>
                </a:lnTo>
                <a:lnTo>
                  <a:pt x="188" y="224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5"/>
                </a:lnTo>
                <a:lnTo>
                  <a:pt x="189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6"/>
                </a:lnTo>
                <a:lnTo>
                  <a:pt x="188" y="227"/>
                </a:lnTo>
                <a:lnTo>
                  <a:pt x="188" y="227"/>
                </a:lnTo>
                <a:lnTo>
                  <a:pt x="187" y="227"/>
                </a:lnTo>
                <a:lnTo>
                  <a:pt x="187" y="226"/>
                </a:lnTo>
                <a:lnTo>
                  <a:pt x="187" y="226"/>
                </a:lnTo>
                <a:lnTo>
                  <a:pt x="187" y="226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7" y="227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85" y="226"/>
                </a:lnTo>
                <a:lnTo>
                  <a:pt x="183" y="226"/>
                </a:lnTo>
                <a:lnTo>
                  <a:pt x="182" y="226"/>
                </a:lnTo>
                <a:lnTo>
                  <a:pt x="179" y="226"/>
                </a:lnTo>
                <a:lnTo>
                  <a:pt x="177" y="225"/>
                </a:lnTo>
                <a:lnTo>
                  <a:pt x="176" y="224"/>
                </a:lnTo>
                <a:lnTo>
                  <a:pt x="175" y="224"/>
                </a:lnTo>
                <a:lnTo>
                  <a:pt x="175" y="224"/>
                </a:lnTo>
                <a:lnTo>
                  <a:pt x="173" y="226"/>
                </a:lnTo>
                <a:lnTo>
                  <a:pt x="171" y="226"/>
                </a:lnTo>
                <a:lnTo>
                  <a:pt x="169" y="224"/>
                </a:lnTo>
                <a:lnTo>
                  <a:pt x="168" y="224"/>
                </a:lnTo>
                <a:lnTo>
                  <a:pt x="168" y="224"/>
                </a:lnTo>
                <a:lnTo>
                  <a:pt x="167" y="223"/>
                </a:lnTo>
                <a:lnTo>
                  <a:pt x="167" y="223"/>
                </a:lnTo>
                <a:lnTo>
                  <a:pt x="166" y="223"/>
                </a:lnTo>
                <a:lnTo>
                  <a:pt x="166" y="223"/>
                </a:lnTo>
                <a:lnTo>
                  <a:pt x="165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4" y="223"/>
                </a:lnTo>
                <a:lnTo>
                  <a:pt x="163" y="223"/>
                </a:lnTo>
                <a:lnTo>
                  <a:pt x="163" y="220"/>
                </a:lnTo>
                <a:lnTo>
                  <a:pt x="162" y="219"/>
                </a:lnTo>
                <a:lnTo>
                  <a:pt x="163" y="217"/>
                </a:lnTo>
                <a:lnTo>
                  <a:pt x="163" y="215"/>
                </a:lnTo>
                <a:lnTo>
                  <a:pt x="163" y="214"/>
                </a:lnTo>
                <a:lnTo>
                  <a:pt x="162" y="214"/>
                </a:lnTo>
                <a:lnTo>
                  <a:pt x="161" y="214"/>
                </a:lnTo>
                <a:lnTo>
                  <a:pt x="161" y="213"/>
                </a:lnTo>
                <a:lnTo>
                  <a:pt x="161" y="213"/>
                </a:lnTo>
                <a:lnTo>
                  <a:pt x="159" y="213"/>
                </a:lnTo>
                <a:lnTo>
                  <a:pt x="158" y="214"/>
                </a:lnTo>
                <a:lnTo>
                  <a:pt x="155" y="214"/>
                </a:lnTo>
                <a:lnTo>
                  <a:pt x="155" y="214"/>
                </a:lnTo>
                <a:lnTo>
                  <a:pt x="153" y="212"/>
                </a:lnTo>
                <a:lnTo>
                  <a:pt x="152" y="211"/>
                </a:lnTo>
                <a:lnTo>
                  <a:pt x="152" y="211"/>
                </a:lnTo>
                <a:lnTo>
                  <a:pt x="151" y="210"/>
                </a:lnTo>
                <a:lnTo>
                  <a:pt x="150" y="210"/>
                </a:lnTo>
                <a:lnTo>
                  <a:pt x="147" y="210"/>
                </a:lnTo>
                <a:lnTo>
                  <a:pt x="146" y="212"/>
                </a:lnTo>
                <a:lnTo>
                  <a:pt x="146" y="213"/>
                </a:lnTo>
                <a:lnTo>
                  <a:pt x="146" y="214"/>
                </a:lnTo>
                <a:lnTo>
                  <a:pt x="146" y="214"/>
                </a:lnTo>
                <a:lnTo>
                  <a:pt x="145" y="215"/>
                </a:lnTo>
                <a:lnTo>
                  <a:pt x="145" y="216"/>
                </a:lnTo>
                <a:lnTo>
                  <a:pt x="145" y="217"/>
                </a:lnTo>
                <a:lnTo>
                  <a:pt x="144" y="217"/>
                </a:lnTo>
                <a:lnTo>
                  <a:pt x="143" y="217"/>
                </a:lnTo>
                <a:lnTo>
                  <a:pt x="142" y="217"/>
                </a:lnTo>
                <a:lnTo>
                  <a:pt x="140" y="217"/>
                </a:lnTo>
                <a:lnTo>
                  <a:pt x="138" y="217"/>
                </a:lnTo>
                <a:lnTo>
                  <a:pt x="136" y="216"/>
                </a:lnTo>
                <a:lnTo>
                  <a:pt x="136" y="215"/>
                </a:lnTo>
                <a:lnTo>
                  <a:pt x="135" y="215"/>
                </a:lnTo>
                <a:lnTo>
                  <a:pt x="133" y="215"/>
                </a:lnTo>
                <a:lnTo>
                  <a:pt x="133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2" y="214"/>
                </a:lnTo>
                <a:lnTo>
                  <a:pt x="131" y="214"/>
                </a:lnTo>
                <a:lnTo>
                  <a:pt x="131" y="214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29" y="212"/>
                </a:lnTo>
                <a:lnTo>
                  <a:pt x="129" y="212"/>
                </a:lnTo>
                <a:lnTo>
                  <a:pt x="129" y="212"/>
                </a:lnTo>
                <a:lnTo>
                  <a:pt x="128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7" y="212"/>
                </a:lnTo>
                <a:lnTo>
                  <a:pt x="126" y="211"/>
                </a:lnTo>
                <a:lnTo>
                  <a:pt x="125" y="211"/>
                </a:lnTo>
                <a:lnTo>
                  <a:pt x="124" y="212"/>
                </a:lnTo>
                <a:lnTo>
                  <a:pt x="124" y="212"/>
                </a:lnTo>
                <a:lnTo>
                  <a:pt x="123" y="212"/>
                </a:lnTo>
                <a:lnTo>
                  <a:pt x="122" y="212"/>
                </a:lnTo>
                <a:lnTo>
                  <a:pt x="122" y="212"/>
                </a:lnTo>
                <a:lnTo>
                  <a:pt x="122" y="212"/>
                </a:lnTo>
                <a:lnTo>
                  <a:pt x="121" y="212"/>
                </a:lnTo>
                <a:lnTo>
                  <a:pt x="120" y="212"/>
                </a:lnTo>
                <a:lnTo>
                  <a:pt x="120" y="213"/>
                </a:lnTo>
                <a:lnTo>
                  <a:pt x="120" y="213"/>
                </a:lnTo>
                <a:lnTo>
                  <a:pt x="119" y="213"/>
                </a:lnTo>
                <a:lnTo>
                  <a:pt x="119" y="213"/>
                </a:lnTo>
                <a:lnTo>
                  <a:pt x="118" y="213"/>
                </a:lnTo>
                <a:lnTo>
                  <a:pt x="118" y="214"/>
                </a:lnTo>
                <a:lnTo>
                  <a:pt x="117" y="214"/>
                </a:lnTo>
                <a:lnTo>
                  <a:pt x="117" y="214"/>
                </a:lnTo>
                <a:lnTo>
                  <a:pt x="117" y="214"/>
                </a:lnTo>
                <a:lnTo>
                  <a:pt x="116" y="214"/>
                </a:lnTo>
                <a:lnTo>
                  <a:pt x="116" y="214"/>
                </a:lnTo>
                <a:lnTo>
                  <a:pt x="116" y="214"/>
                </a:lnTo>
                <a:lnTo>
                  <a:pt x="115" y="215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5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4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4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3"/>
                </a:lnTo>
                <a:lnTo>
                  <a:pt x="113" y="212"/>
                </a:lnTo>
                <a:lnTo>
                  <a:pt x="113" y="212"/>
                </a:lnTo>
                <a:lnTo>
                  <a:pt x="112" y="212"/>
                </a:lnTo>
                <a:lnTo>
                  <a:pt x="112" y="213"/>
                </a:lnTo>
                <a:lnTo>
                  <a:pt x="112" y="213"/>
                </a:lnTo>
                <a:lnTo>
                  <a:pt x="112" y="213"/>
                </a:lnTo>
                <a:lnTo>
                  <a:pt x="111" y="213"/>
                </a:lnTo>
                <a:lnTo>
                  <a:pt x="110" y="214"/>
                </a:lnTo>
                <a:lnTo>
                  <a:pt x="109" y="214"/>
                </a:lnTo>
                <a:lnTo>
                  <a:pt x="109" y="214"/>
                </a:lnTo>
                <a:lnTo>
                  <a:pt x="108" y="214"/>
                </a:lnTo>
                <a:lnTo>
                  <a:pt x="105" y="214"/>
                </a:lnTo>
                <a:lnTo>
                  <a:pt x="99" y="215"/>
                </a:lnTo>
                <a:lnTo>
                  <a:pt x="93" y="214"/>
                </a:lnTo>
                <a:lnTo>
                  <a:pt x="89" y="215"/>
                </a:lnTo>
                <a:lnTo>
                  <a:pt x="88" y="215"/>
                </a:lnTo>
                <a:lnTo>
                  <a:pt x="86" y="215"/>
                </a:lnTo>
                <a:lnTo>
                  <a:pt x="84" y="215"/>
                </a:lnTo>
                <a:lnTo>
                  <a:pt x="83" y="215"/>
                </a:lnTo>
                <a:lnTo>
                  <a:pt x="82" y="215"/>
                </a:lnTo>
                <a:lnTo>
                  <a:pt x="78" y="217"/>
                </a:lnTo>
                <a:lnTo>
                  <a:pt x="76" y="217"/>
                </a:lnTo>
                <a:lnTo>
                  <a:pt x="75" y="217"/>
                </a:lnTo>
                <a:lnTo>
                  <a:pt x="74" y="216"/>
                </a:lnTo>
                <a:lnTo>
                  <a:pt x="72" y="215"/>
                </a:lnTo>
                <a:lnTo>
                  <a:pt x="69" y="214"/>
                </a:lnTo>
                <a:lnTo>
                  <a:pt x="68" y="214"/>
                </a:lnTo>
                <a:lnTo>
                  <a:pt x="66" y="215"/>
                </a:lnTo>
                <a:lnTo>
                  <a:pt x="62" y="212"/>
                </a:lnTo>
                <a:lnTo>
                  <a:pt x="60" y="209"/>
                </a:lnTo>
                <a:lnTo>
                  <a:pt x="58" y="207"/>
                </a:lnTo>
                <a:lnTo>
                  <a:pt x="57" y="206"/>
                </a:lnTo>
                <a:lnTo>
                  <a:pt x="56" y="206"/>
                </a:lnTo>
                <a:lnTo>
                  <a:pt x="55" y="205"/>
                </a:lnTo>
                <a:lnTo>
                  <a:pt x="53" y="203"/>
                </a:lnTo>
                <a:lnTo>
                  <a:pt x="53" y="203"/>
                </a:lnTo>
                <a:lnTo>
                  <a:pt x="53" y="203"/>
                </a:lnTo>
                <a:lnTo>
                  <a:pt x="52" y="203"/>
                </a:lnTo>
                <a:lnTo>
                  <a:pt x="51" y="202"/>
                </a:lnTo>
                <a:lnTo>
                  <a:pt x="49" y="200"/>
                </a:lnTo>
                <a:lnTo>
                  <a:pt x="49" y="200"/>
                </a:lnTo>
                <a:lnTo>
                  <a:pt x="49" y="200"/>
                </a:lnTo>
                <a:lnTo>
                  <a:pt x="48" y="200"/>
                </a:lnTo>
                <a:lnTo>
                  <a:pt x="48" y="199"/>
                </a:lnTo>
                <a:lnTo>
                  <a:pt x="48" y="199"/>
                </a:lnTo>
                <a:lnTo>
                  <a:pt x="48" y="199"/>
                </a:lnTo>
                <a:lnTo>
                  <a:pt x="47" y="199"/>
                </a:lnTo>
                <a:lnTo>
                  <a:pt x="47" y="198"/>
                </a:lnTo>
                <a:lnTo>
                  <a:pt x="47" y="198"/>
                </a:lnTo>
                <a:lnTo>
                  <a:pt x="46" y="198"/>
                </a:lnTo>
                <a:lnTo>
                  <a:pt x="46" y="198"/>
                </a:lnTo>
                <a:lnTo>
                  <a:pt x="46" y="198"/>
                </a:lnTo>
                <a:lnTo>
                  <a:pt x="45" y="197"/>
                </a:lnTo>
                <a:lnTo>
                  <a:pt x="45" y="197"/>
                </a:lnTo>
                <a:lnTo>
                  <a:pt x="45" y="197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4" y="196"/>
                </a:lnTo>
                <a:lnTo>
                  <a:pt x="43" y="196"/>
                </a:lnTo>
                <a:lnTo>
                  <a:pt x="43" y="195"/>
                </a:lnTo>
                <a:lnTo>
                  <a:pt x="42" y="195"/>
                </a:lnTo>
                <a:lnTo>
                  <a:pt x="42" y="195"/>
                </a:lnTo>
                <a:lnTo>
                  <a:pt x="42" y="194"/>
                </a:lnTo>
                <a:lnTo>
                  <a:pt x="42" y="194"/>
                </a:lnTo>
                <a:lnTo>
                  <a:pt x="41" y="194"/>
                </a:lnTo>
                <a:lnTo>
                  <a:pt x="41" y="194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40" y="193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9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1"/>
                </a:lnTo>
                <a:lnTo>
                  <a:pt x="38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1"/>
                </a:lnTo>
                <a:lnTo>
                  <a:pt x="37" y="190"/>
                </a:lnTo>
                <a:lnTo>
                  <a:pt x="37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90"/>
                </a:lnTo>
                <a:lnTo>
                  <a:pt x="36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9"/>
                </a:lnTo>
                <a:lnTo>
                  <a:pt x="35" y="188"/>
                </a:lnTo>
                <a:lnTo>
                  <a:pt x="34" y="188"/>
                </a:lnTo>
                <a:lnTo>
                  <a:pt x="34" y="188"/>
                </a:lnTo>
                <a:lnTo>
                  <a:pt x="34" y="188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3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7"/>
                </a:lnTo>
                <a:lnTo>
                  <a:pt x="32" y="186"/>
                </a:lnTo>
                <a:lnTo>
                  <a:pt x="32" y="186"/>
                </a:lnTo>
                <a:lnTo>
                  <a:pt x="31" y="186"/>
                </a:lnTo>
                <a:lnTo>
                  <a:pt x="31" y="186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0" y="185"/>
                </a:lnTo>
                <a:lnTo>
                  <a:pt x="30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5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1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4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3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2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1" y="182"/>
                </a:lnTo>
                <a:lnTo>
                  <a:pt x="32" y="182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1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2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80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9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1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8"/>
                </a:lnTo>
                <a:lnTo>
                  <a:pt x="32" y="177"/>
                </a:lnTo>
                <a:lnTo>
                  <a:pt x="32" y="177"/>
                </a:lnTo>
                <a:lnTo>
                  <a:pt x="32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7"/>
                </a:lnTo>
                <a:lnTo>
                  <a:pt x="33" y="178"/>
                </a:lnTo>
                <a:lnTo>
                  <a:pt x="33" y="177"/>
                </a:lnTo>
                <a:lnTo>
                  <a:pt x="33" y="177"/>
                </a:lnTo>
                <a:lnTo>
                  <a:pt x="34" y="175"/>
                </a:lnTo>
                <a:lnTo>
                  <a:pt x="35" y="173"/>
                </a:lnTo>
                <a:lnTo>
                  <a:pt x="35" y="173"/>
                </a:lnTo>
                <a:lnTo>
                  <a:pt x="39" y="167"/>
                </a:lnTo>
                <a:lnTo>
                  <a:pt x="40" y="165"/>
                </a:lnTo>
                <a:lnTo>
                  <a:pt x="43" y="163"/>
                </a:lnTo>
                <a:lnTo>
                  <a:pt x="44" y="163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60"/>
                </a:lnTo>
                <a:lnTo>
                  <a:pt x="48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7"/>
                </a:lnTo>
                <a:lnTo>
                  <a:pt x="46" y="156"/>
                </a:lnTo>
                <a:lnTo>
                  <a:pt x="46" y="155"/>
                </a:lnTo>
                <a:lnTo>
                  <a:pt x="45" y="155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4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5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3"/>
                </a:lnTo>
                <a:lnTo>
                  <a:pt x="44" y="152"/>
                </a:lnTo>
                <a:lnTo>
                  <a:pt x="44" y="152"/>
                </a:lnTo>
                <a:lnTo>
                  <a:pt x="44" y="152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1"/>
                </a:lnTo>
                <a:lnTo>
                  <a:pt x="44" y="150"/>
                </a:lnTo>
                <a:lnTo>
                  <a:pt x="44" y="150"/>
                </a:lnTo>
                <a:lnTo>
                  <a:pt x="44" y="150"/>
                </a:lnTo>
                <a:lnTo>
                  <a:pt x="43" y="150"/>
                </a:lnTo>
                <a:lnTo>
                  <a:pt x="43" y="149"/>
                </a:lnTo>
                <a:lnTo>
                  <a:pt x="43" y="149"/>
                </a:lnTo>
                <a:lnTo>
                  <a:pt x="43" y="148"/>
                </a:lnTo>
                <a:lnTo>
                  <a:pt x="42" y="148"/>
                </a:lnTo>
                <a:lnTo>
                  <a:pt x="42" y="148"/>
                </a:lnTo>
                <a:lnTo>
                  <a:pt x="42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1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39" y="147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9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6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4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3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1"/>
                </a:lnTo>
                <a:lnTo>
                  <a:pt x="36" y="141"/>
                </a:lnTo>
                <a:lnTo>
                  <a:pt x="36" y="141"/>
                </a:lnTo>
                <a:lnTo>
                  <a:pt x="36" y="141"/>
                </a:lnTo>
                <a:lnTo>
                  <a:pt x="35" y="141"/>
                </a:lnTo>
                <a:lnTo>
                  <a:pt x="35" y="141"/>
                </a:lnTo>
                <a:lnTo>
                  <a:pt x="35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0"/>
                </a:lnTo>
                <a:lnTo>
                  <a:pt x="32" y="140"/>
                </a:lnTo>
                <a:lnTo>
                  <a:pt x="32" y="140"/>
                </a:lnTo>
                <a:lnTo>
                  <a:pt x="32" y="140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1" y="139"/>
                </a:lnTo>
                <a:lnTo>
                  <a:pt x="30" y="139"/>
                </a:lnTo>
                <a:lnTo>
                  <a:pt x="30" y="139"/>
                </a:lnTo>
                <a:lnTo>
                  <a:pt x="24" y="136"/>
                </a:lnTo>
                <a:lnTo>
                  <a:pt x="24" y="136"/>
                </a:lnTo>
                <a:lnTo>
                  <a:pt x="23" y="136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7"/>
                </a:lnTo>
                <a:lnTo>
                  <a:pt x="23" y="138"/>
                </a:lnTo>
                <a:lnTo>
                  <a:pt x="22" y="138"/>
                </a:lnTo>
                <a:lnTo>
                  <a:pt x="22" y="138"/>
                </a:lnTo>
                <a:lnTo>
                  <a:pt x="22" y="138"/>
                </a:lnTo>
                <a:lnTo>
                  <a:pt x="21" y="139"/>
                </a:lnTo>
                <a:lnTo>
                  <a:pt x="21" y="139"/>
                </a:lnTo>
                <a:lnTo>
                  <a:pt x="21" y="140"/>
                </a:lnTo>
                <a:lnTo>
                  <a:pt x="20" y="140"/>
                </a:lnTo>
                <a:lnTo>
                  <a:pt x="20" y="140"/>
                </a:lnTo>
                <a:lnTo>
                  <a:pt x="20" y="141"/>
                </a:lnTo>
                <a:lnTo>
                  <a:pt x="20" y="141"/>
                </a:lnTo>
                <a:lnTo>
                  <a:pt x="20" y="141"/>
                </a:lnTo>
                <a:lnTo>
                  <a:pt x="19" y="141"/>
                </a:lnTo>
                <a:lnTo>
                  <a:pt x="19" y="141"/>
                </a:lnTo>
                <a:lnTo>
                  <a:pt x="19" y="142"/>
                </a:lnTo>
                <a:lnTo>
                  <a:pt x="19" y="142"/>
                </a:lnTo>
                <a:lnTo>
                  <a:pt x="19" y="143"/>
                </a:lnTo>
                <a:lnTo>
                  <a:pt x="19" y="143"/>
                </a:lnTo>
                <a:lnTo>
                  <a:pt x="19" y="143"/>
                </a:lnTo>
                <a:lnTo>
                  <a:pt x="20" y="144"/>
                </a:lnTo>
                <a:lnTo>
                  <a:pt x="21" y="144"/>
                </a:lnTo>
                <a:lnTo>
                  <a:pt x="21" y="144"/>
                </a:lnTo>
                <a:lnTo>
                  <a:pt x="22" y="144"/>
                </a:lnTo>
                <a:lnTo>
                  <a:pt x="22" y="144"/>
                </a:lnTo>
                <a:lnTo>
                  <a:pt x="22" y="145"/>
                </a:lnTo>
                <a:lnTo>
                  <a:pt x="22" y="145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6"/>
                </a:lnTo>
                <a:lnTo>
                  <a:pt x="22" y="147"/>
                </a:lnTo>
                <a:lnTo>
                  <a:pt x="22" y="147"/>
                </a:lnTo>
                <a:lnTo>
                  <a:pt x="21" y="147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8"/>
                </a:lnTo>
                <a:lnTo>
                  <a:pt x="21" y="147"/>
                </a:lnTo>
                <a:lnTo>
                  <a:pt x="20" y="147"/>
                </a:lnTo>
                <a:lnTo>
                  <a:pt x="20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7" y="148"/>
                </a:lnTo>
                <a:lnTo>
                  <a:pt x="17" y="148"/>
                </a:lnTo>
                <a:lnTo>
                  <a:pt x="17" y="149"/>
                </a:lnTo>
                <a:lnTo>
                  <a:pt x="17" y="149"/>
                </a:lnTo>
                <a:lnTo>
                  <a:pt x="17" y="149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8"/>
                </a:lnTo>
                <a:lnTo>
                  <a:pt x="11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10" y="148"/>
                </a:lnTo>
                <a:lnTo>
                  <a:pt x="9" y="148"/>
                </a:lnTo>
                <a:lnTo>
                  <a:pt x="9" y="148"/>
                </a:lnTo>
                <a:lnTo>
                  <a:pt x="9" y="147"/>
                </a:lnTo>
                <a:lnTo>
                  <a:pt x="9" y="147"/>
                </a:lnTo>
                <a:lnTo>
                  <a:pt x="8" y="147"/>
                </a:lnTo>
                <a:lnTo>
                  <a:pt x="7" y="147"/>
                </a:lnTo>
                <a:lnTo>
                  <a:pt x="7" y="146"/>
                </a:lnTo>
                <a:lnTo>
                  <a:pt x="7" y="146"/>
                </a:lnTo>
                <a:lnTo>
                  <a:pt x="7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6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6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5" y="145"/>
                </a:lnTo>
                <a:lnTo>
                  <a:pt x="4" y="145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4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3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9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8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7"/>
                </a:lnTo>
                <a:lnTo>
                  <a:pt x="3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2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6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4"/>
                </a:lnTo>
                <a:lnTo>
                  <a:pt x="1" y="134"/>
                </a:lnTo>
                <a:lnTo>
                  <a:pt x="1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3" y="133"/>
                </a:lnTo>
                <a:lnTo>
                  <a:pt x="3" y="133"/>
                </a:lnTo>
                <a:lnTo>
                  <a:pt x="3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2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1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2" y="132"/>
                </a:lnTo>
                <a:lnTo>
                  <a:pt x="2" y="132"/>
                </a:lnTo>
                <a:lnTo>
                  <a:pt x="3" y="132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2" y="129"/>
                </a:lnTo>
                <a:lnTo>
                  <a:pt x="2" y="129"/>
                </a:lnTo>
                <a:lnTo>
                  <a:pt x="2" y="130"/>
                </a:lnTo>
                <a:lnTo>
                  <a:pt x="2" y="130"/>
                </a:lnTo>
                <a:lnTo>
                  <a:pt x="2" y="129"/>
                </a:lnTo>
                <a:lnTo>
                  <a:pt x="2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0" y="129"/>
                </a:lnTo>
                <a:lnTo>
                  <a:pt x="0" y="129"/>
                </a:lnTo>
                <a:lnTo>
                  <a:pt x="0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8"/>
                </a:lnTo>
                <a:lnTo>
                  <a:pt x="1" y="129"/>
                </a:lnTo>
                <a:lnTo>
                  <a:pt x="1" y="129"/>
                </a:lnTo>
                <a:lnTo>
                  <a:pt x="2" y="129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2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2" y="127"/>
                </a:lnTo>
                <a:lnTo>
                  <a:pt x="2" y="127"/>
                </a:lnTo>
                <a:lnTo>
                  <a:pt x="2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2" y="125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3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6" y="122"/>
                </a:lnTo>
                <a:lnTo>
                  <a:pt x="7" y="122"/>
                </a:lnTo>
                <a:lnTo>
                  <a:pt x="10" y="122"/>
                </a:lnTo>
                <a:lnTo>
                  <a:pt x="13" y="122"/>
                </a:lnTo>
                <a:lnTo>
                  <a:pt x="15" y="122"/>
                </a:lnTo>
                <a:lnTo>
                  <a:pt x="17" y="122"/>
                </a:lnTo>
                <a:lnTo>
                  <a:pt x="17" y="122"/>
                </a:lnTo>
                <a:lnTo>
                  <a:pt x="19" y="122"/>
                </a:lnTo>
                <a:lnTo>
                  <a:pt x="20" y="122"/>
                </a:lnTo>
                <a:lnTo>
                  <a:pt x="21" y="122"/>
                </a:lnTo>
                <a:lnTo>
                  <a:pt x="21" y="122"/>
                </a:lnTo>
                <a:lnTo>
                  <a:pt x="22" y="122"/>
                </a:lnTo>
                <a:lnTo>
                  <a:pt x="23" y="122"/>
                </a:lnTo>
                <a:lnTo>
                  <a:pt x="23" y="121"/>
                </a:lnTo>
                <a:lnTo>
                  <a:pt x="23" y="121"/>
                </a:lnTo>
                <a:lnTo>
                  <a:pt x="23" y="120"/>
                </a:lnTo>
                <a:lnTo>
                  <a:pt x="24" y="120"/>
                </a:lnTo>
                <a:lnTo>
                  <a:pt x="24" y="119"/>
                </a:lnTo>
                <a:lnTo>
                  <a:pt x="24" y="119"/>
                </a:lnTo>
                <a:lnTo>
                  <a:pt x="24" y="119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5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1" y="117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6"/>
                </a:lnTo>
                <a:lnTo>
                  <a:pt x="19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5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4"/>
                </a:lnTo>
                <a:lnTo>
                  <a:pt x="16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6" y="112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5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1"/>
                </a:lnTo>
                <a:lnTo>
                  <a:pt x="14" y="110"/>
                </a:lnTo>
                <a:lnTo>
                  <a:pt x="14" y="110"/>
                </a:lnTo>
                <a:lnTo>
                  <a:pt x="14" y="110"/>
                </a:lnTo>
                <a:lnTo>
                  <a:pt x="11" y="110"/>
                </a:lnTo>
                <a:lnTo>
                  <a:pt x="8" y="103"/>
                </a:lnTo>
                <a:lnTo>
                  <a:pt x="8" y="100"/>
                </a:lnTo>
                <a:lnTo>
                  <a:pt x="8" y="98"/>
                </a:lnTo>
                <a:lnTo>
                  <a:pt x="8" y="96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10" y="92"/>
                </a:lnTo>
                <a:lnTo>
                  <a:pt x="8" y="90"/>
                </a:lnTo>
                <a:lnTo>
                  <a:pt x="11" y="88"/>
                </a:lnTo>
                <a:lnTo>
                  <a:pt x="10" y="83"/>
                </a:lnTo>
                <a:lnTo>
                  <a:pt x="15" y="83"/>
                </a:lnTo>
                <a:lnTo>
                  <a:pt x="16" y="83"/>
                </a:lnTo>
                <a:lnTo>
                  <a:pt x="17" y="84"/>
                </a:lnTo>
                <a:lnTo>
                  <a:pt x="20" y="83"/>
                </a:lnTo>
                <a:lnTo>
                  <a:pt x="20" y="79"/>
                </a:lnTo>
                <a:lnTo>
                  <a:pt x="22" y="78"/>
                </a:lnTo>
                <a:lnTo>
                  <a:pt x="22" y="76"/>
                </a:lnTo>
                <a:lnTo>
                  <a:pt x="23" y="75"/>
                </a:lnTo>
                <a:lnTo>
                  <a:pt x="28" y="72"/>
                </a:lnTo>
                <a:lnTo>
                  <a:pt x="34" y="69"/>
                </a:lnTo>
                <a:lnTo>
                  <a:pt x="36" y="68"/>
                </a:lnTo>
                <a:lnTo>
                  <a:pt x="37" y="68"/>
                </a:lnTo>
                <a:lnTo>
                  <a:pt x="37" y="67"/>
                </a:lnTo>
                <a:lnTo>
                  <a:pt x="39" y="66"/>
                </a:lnTo>
                <a:lnTo>
                  <a:pt x="40" y="65"/>
                </a:lnTo>
                <a:lnTo>
                  <a:pt x="40" y="65"/>
                </a:lnTo>
                <a:lnTo>
                  <a:pt x="41" y="64"/>
                </a:lnTo>
                <a:lnTo>
                  <a:pt x="42" y="64"/>
                </a:lnTo>
                <a:lnTo>
                  <a:pt x="42" y="63"/>
                </a:lnTo>
                <a:lnTo>
                  <a:pt x="43" y="63"/>
                </a:lnTo>
                <a:lnTo>
                  <a:pt x="43" y="63"/>
                </a:lnTo>
                <a:lnTo>
                  <a:pt x="44" y="63"/>
                </a:lnTo>
                <a:lnTo>
                  <a:pt x="44" y="62"/>
                </a:lnTo>
                <a:lnTo>
                  <a:pt x="44" y="62"/>
                </a:lnTo>
                <a:lnTo>
                  <a:pt x="44" y="62"/>
                </a:lnTo>
                <a:lnTo>
                  <a:pt x="45" y="61"/>
                </a:lnTo>
                <a:lnTo>
                  <a:pt x="47" y="60"/>
                </a:lnTo>
                <a:lnTo>
                  <a:pt x="49" y="59"/>
                </a:lnTo>
                <a:lnTo>
                  <a:pt x="49" y="59"/>
                </a:lnTo>
                <a:lnTo>
                  <a:pt x="49" y="58"/>
                </a:lnTo>
                <a:lnTo>
                  <a:pt x="50" y="58"/>
                </a:lnTo>
                <a:lnTo>
                  <a:pt x="51" y="57"/>
                </a:lnTo>
                <a:lnTo>
                  <a:pt x="52" y="56"/>
                </a:lnTo>
                <a:lnTo>
                  <a:pt x="53" y="55"/>
                </a:lnTo>
                <a:lnTo>
                  <a:pt x="58" y="58"/>
                </a:lnTo>
                <a:lnTo>
                  <a:pt x="58" y="58"/>
                </a:lnTo>
                <a:lnTo>
                  <a:pt x="59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8"/>
                </a:lnTo>
                <a:lnTo>
                  <a:pt x="60" y="57"/>
                </a:lnTo>
                <a:lnTo>
                  <a:pt x="60" y="57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8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2"/>
                </a:lnTo>
                <a:lnTo>
                  <a:pt x="62" y="63"/>
                </a:lnTo>
                <a:lnTo>
                  <a:pt x="62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3" y="63"/>
                </a:lnTo>
                <a:lnTo>
                  <a:pt x="64" y="63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5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6" y="63"/>
                </a:lnTo>
                <a:lnTo>
                  <a:pt x="67" y="63"/>
                </a:lnTo>
                <a:lnTo>
                  <a:pt x="67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1" y="61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3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4" y="63"/>
                </a:lnTo>
                <a:lnTo>
                  <a:pt x="75" y="63"/>
                </a:lnTo>
                <a:lnTo>
                  <a:pt x="76" y="63"/>
                </a:lnTo>
                <a:lnTo>
                  <a:pt x="76" y="63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4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5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7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5" y="68"/>
                </a:lnTo>
                <a:lnTo>
                  <a:pt x="75" y="68"/>
                </a:lnTo>
                <a:lnTo>
                  <a:pt x="75" y="68"/>
                </a:lnTo>
                <a:lnTo>
                  <a:pt x="74" y="68"/>
                </a:lnTo>
                <a:lnTo>
                  <a:pt x="74" y="68"/>
                </a:lnTo>
                <a:lnTo>
                  <a:pt x="75" y="69"/>
                </a:lnTo>
                <a:lnTo>
                  <a:pt x="74" y="69"/>
                </a:lnTo>
                <a:lnTo>
                  <a:pt x="75" y="70"/>
                </a:lnTo>
                <a:lnTo>
                  <a:pt x="75" y="68"/>
                </a:lnTo>
                <a:lnTo>
                  <a:pt x="75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6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8" y="68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80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79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4"/>
                </a:lnTo>
                <a:lnTo>
                  <a:pt x="80" y="64"/>
                </a:lnTo>
                <a:lnTo>
                  <a:pt x="80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0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1" y="61"/>
                </a:lnTo>
                <a:lnTo>
                  <a:pt x="80" y="60"/>
                </a:lnTo>
                <a:lnTo>
                  <a:pt x="80" y="60"/>
                </a:lnTo>
                <a:lnTo>
                  <a:pt x="80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9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1" y="57"/>
                </a:lnTo>
                <a:lnTo>
                  <a:pt x="81" y="58"/>
                </a:lnTo>
                <a:lnTo>
                  <a:pt x="82" y="57"/>
                </a:lnTo>
                <a:lnTo>
                  <a:pt x="82" y="57"/>
                </a:lnTo>
                <a:lnTo>
                  <a:pt x="82" y="57"/>
                </a:lnTo>
                <a:lnTo>
                  <a:pt x="81" y="57"/>
                </a:lnTo>
                <a:lnTo>
                  <a:pt x="81" y="57"/>
                </a:lnTo>
                <a:lnTo>
                  <a:pt x="81" y="57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1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0" y="55"/>
                </a:lnTo>
                <a:lnTo>
                  <a:pt x="80" y="56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5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4"/>
                </a:lnTo>
                <a:lnTo>
                  <a:pt x="80" y="53"/>
                </a:lnTo>
                <a:lnTo>
                  <a:pt x="80" y="53"/>
                </a:lnTo>
                <a:lnTo>
                  <a:pt x="80" y="53"/>
                </a:lnTo>
                <a:lnTo>
                  <a:pt x="81" y="53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1" y="52"/>
                </a:lnTo>
                <a:lnTo>
                  <a:pt x="80" y="52"/>
                </a:lnTo>
                <a:lnTo>
                  <a:pt x="80" y="52"/>
                </a:lnTo>
                <a:lnTo>
                  <a:pt x="80" y="51"/>
                </a:lnTo>
                <a:lnTo>
                  <a:pt x="80" y="51"/>
                </a:lnTo>
                <a:lnTo>
                  <a:pt x="81" y="51"/>
                </a:lnTo>
                <a:lnTo>
                  <a:pt x="81" y="51"/>
                </a:lnTo>
                <a:lnTo>
                  <a:pt x="81" y="51"/>
                </a:lnTo>
                <a:lnTo>
                  <a:pt x="82" y="51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2" y="50"/>
                </a:lnTo>
                <a:lnTo>
                  <a:pt x="81" y="50"/>
                </a:lnTo>
                <a:lnTo>
                  <a:pt x="81" y="50"/>
                </a:lnTo>
                <a:lnTo>
                  <a:pt x="81" y="50"/>
                </a:lnTo>
                <a:lnTo>
                  <a:pt x="82" y="49"/>
                </a:lnTo>
                <a:lnTo>
                  <a:pt x="81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9"/>
                </a:lnTo>
                <a:lnTo>
                  <a:pt x="82" y="49"/>
                </a:lnTo>
                <a:lnTo>
                  <a:pt x="82" y="49"/>
                </a:lnTo>
                <a:lnTo>
                  <a:pt x="82" y="49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8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1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3" y="46"/>
                </a:lnTo>
                <a:lnTo>
                  <a:pt x="83" y="46"/>
                </a:lnTo>
                <a:lnTo>
                  <a:pt x="83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6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5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2"/>
                </a:lnTo>
                <a:lnTo>
                  <a:pt x="81" y="42"/>
                </a:lnTo>
                <a:lnTo>
                  <a:pt x="81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2"/>
                </a:lnTo>
                <a:lnTo>
                  <a:pt x="80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80" y="40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0" y="39"/>
                </a:lnTo>
                <a:lnTo>
                  <a:pt x="81" y="39"/>
                </a:lnTo>
                <a:lnTo>
                  <a:pt x="81" y="39"/>
                </a:lnTo>
                <a:lnTo>
                  <a:pt x="81" y="39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1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2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8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3" y="39"/>
                </a:lnTo>
                <a:lnTo>
                  <a:pt x="84" y="40"/>
                </a:lnTo>
                <a:lnTo>
                  <a:pt x="84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3" y="40"/>
                </a:lnTo>
                <a:lnTo>
                  <a:pt x="84" y="40"/>
                </a:lnTo>
                <a:lnTo>
                  <a:pt x="84" y="40"/>
                </a:lnTo>
                <a:lnTo>
                  <a:pt x="84" y="40"/>
                </a:lnTo>
                <a:lnTo>
                  <a:pt x="84" y="41"/>
                </a:lnTo>
                <a:lnTo>
                  <a:pt x="83" y="41"/>
                </a:lnTo>
                <a:lnTo>
                  <a:pt x="83" y="40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1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2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3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4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3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5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2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3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2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89" y="41"/>
                </a:lnTo>
                <a:lnTo>
                  <a:pt x="90" y="41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90" y="40"/>
                </a:lnTo>
                <a:lnTo>
                  <a:pt x="89" y="40"/>
                </a:lnTo>
                <a:lnTo>
                  <a:pt x="89" y="40"/>
                </a:lnTo>
                <a:lnTo>
                  <a:pt x="89" y="40"/>
                </a:lnTo>
                <a:lnTo>
                  <a:pt x="90" y="40"/>
                </a:lnTo>
                <a:lnTo>
                  <a:pt x="90" y="40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9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7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0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2" y="34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lnTo>
                  <a:pt x="92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2" y="32"/>
                </a:lnTo>
                <a:lnTo>
                  <a:pt x="93" y="32"/>
                </a:lnTo>
                <a:lnTo>
                  <a:pt x="93" y="32"/>
                </a:lnTo>
                <a:lnTo>
                  <a:pt x="93" y="32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1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3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8" y="29"/>
                </a:lnTo>
                <a:lnTo>
                  <a:pt x="98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9"/>
                </a:lnTo>
                <a:lnTo>
                  <a:pt x="101" y="28"/>
                </a:lnTo>
                <a:lnTo>
                  <a:pt x="102" y="28"/>
                </a:lnTo>
                <a:lnTo>
                  <a:pt x="102" y="27"/>
                </a:lnTo>
                <a:lnTo>
                  <a:pt x="102" y="27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3" y="28"/>
                </a:lnTo>
                <a:lnTo>
                  <a:pt x="104" y="27"/>
                </a:lnTo>
                <a:lnTo>
                  <a:pt x="104" y="27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6"/>
                </a:lnTo>
                <a:lnTo>
                  <a:pt x="104" y="25"/>
                </a:lnTo>
                <a:lnTo>
                  <a:pt x="104" y="25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4"/>
                </a:lnTo>
                <a:lnTo>
                  <a:pt x="104" y="23"/>
                </a:lnTo>
                <a:lnTo>
                  <a:pt x="103" y="23"/>
                </a:lnTo>
                <a:lnTo>
                  <a:pt x="104" y="23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2"/>
                </a:lnTo>
                <a:lnTo>
                  <a:pt x="104" y="21"/>
                </a:lnTo>
                <a:lnTo>
                  <a:pt x="104" y="21"/>
                </a:lnTo>
                <a:lnTo>
                  <a:pt x="104" y="19"/>
                </a:lnTo>
                <a:lnTo>
                  <a:pt x="104" y="19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4" y="18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6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2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3" y="18"/>
                </a:lnTo>
                <a:lnTo>
                  <a:pt x="113" y="18"/>
                </a:lnTo>
                <a:lnTo>
                  <a:pt x="113" y="17"/>
                </a:lnTo>
                <a:lnTo>
                  <a:pt x="114" y="17"/>
                </a:lnTo>
                <a:lnTo>
                  <a:pt x="114" y="17"/>
                </a:lnTo>
                <a:lnTo>
                  <a:pt x="114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6" y="20"/>
                </a:lnTo>
                <a:lnTo>
                  <a:pt x="116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8" y="20"/>
                </a:lnTo>
                <a:lnTo>
                  <a:pt x="119" y="20"/>
                </a:lnTo>
                <a:lnTo>
                  <a:pt x="119" y="20"/>
                </a:lnTo>
                <a:lnTo>
                  <a:pt x="119" y="19"/>
                </a:lnTo>
                <a:lnTo>
                  <a:pt x="119" y="19"/>
                </a:lnTo>
                <a:lnTo>
                  <a:pt x="119" y="19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8"/>
                </a:lnTo>
                <a:lnTo>
                  <a:pt x="119" y="17"/>
                </a:lnTo>
                <a:lnTo>
                  <a:pt x="119" y="17"/>
                </a:lnTo>
                <a:lnTo>
                  <a:pt x="119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0" y="17"/>
                </a:lnTo>
                <a:lnTo>
                  <a:pt x="121" y="17"/>
                </a:lnTo>
                <a:lnTo>
                  <a:pt x="121" y="17"/>
                </a:lnTo>
                <a:lnTo>
                  <a:pt x="122" y="17"/>
                </a:lnTo>
                <a:lnTo>
                  <a:pt x="122" y="17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2" y="15"/>
                </a:lnTo>
                <a:lnTo>
                  <a:pt x="123" y="15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3"/>
                </a:lnTo>
                <a:lnTo>
                  <a:pt x="124" y="12"/>
                </a:lnTo>
                <a:lnTo>
                  <a:pt x="125" y="12"/>
                </a:lnTo>
                <a:lnTo>
                  <a:pt x="126" y="12"/>
                </a:lnTo>
                <a:lnTo>
                  <a:pt x="126" y="12"/>
                </a:lnTo>
                <a:lnTo>
                  <a:pt x="127" y="11"/>
                </a:lnTo>
                <a:lnTo>
                  <a:pt x="128" y="11"/>
                </a:lnTo>
                <a:lnTo>
                  <a:pt x="128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29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0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1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2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0"/>
                </a:lnTo>
                <a:lnTo>
                  <a:pt x="133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4" y="11"/>
                </a:lnTo>
                <a:lnTo>
                  <a:pt x="135" y="11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5" y="12"/>
                </a:lnTo>
                <a:lnTo>
                  <a:pt x="136" y="12"/>
                </a:lnTo>
                <a:lnTo>
                  <a:pt x="136" y="12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6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7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8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1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10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0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1" y="9"/>
                </a:lnTo>
                <a:lnTo>
                  <a:pt x="142" y="9"/>
                </a:lnTo>
                <a:lnTo>
                  <a:pt x="142" y="9"/>
                </a:lnTo>
                <a:lnTo>
                  <a:pt x="142" y="9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1"/>
                </a:lnTo>
                <a:lnTo>
                  <a:pt x="147" y="11"/>
                </a:lnTo>
                <a:lnTo>
                  <a:pt x="147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3"/>
                </a:lnTo>
                <a:lnTo>
                  <a:pt x="150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2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3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2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4" y="13"/>
                </a:lnTo>
                <a:lnTo>
                  <a:pt x="155" y="13"/>
                </a:lnTo>
                <a:lnTo>
                  <a:pt x="155" y="13"/>
                </a:lnTo>
                <a:lnTo>
                  <a:pt x="155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3"/>
                </a:lnTo>
                <a:lnTo>
                  <a:pt x="156" y="12"/>
                </a:lnTo>
                <a:lnTo>
                  <a:pt x="157" y="12"/>
                </a:lnTo>
                <a:lnTo>
                  <a:pt x="158" y="12"/>
                </a:lnTo>
                <a:lnTo>
                  <a:pt x="161" y="12"/>
                </a:lnTo>
                <a:lnTo>
                  <a:pt x="161" y="13"/>
                </a:lnTo>
                <a:lnTo>
                  <a:pt x="161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2" y="13"/>
                </a:lnTo>
                <a:lnTo>
                  <a:pt x="163" y="13"/>
                </a:lnTo>
                <a:lnTo>
                  <a:pt x="163" y="13"/>
                </a:lnTo>
                <a:lnTo>
                  <a:pt x="163" y="14"/>
                </a:lnTo>
                <a:lnTo>
                  <a:pt x="163" y="14"/>
                </a:lnTo>
                <a:lnTo>
                  <a:pt x="163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5" y="14"/>
                </a:lnTo>
                <a:lnTo>
                  <a:pt x="166" y="14"/>
                </a:lnTo>
                <a:lnTo>
                  <a:pt x="166" y="14"/>
                </a:lnTo>
                <a:lnTo>
                  <a:pt x="166" y="13"/>
                </a:lnTo>
                <a:lnTo>
                  <a:pt x="166" y="13"/>
                </a:lnTo>
                <a:lnTo>
                  <a:pt x="165" y="13"/>
                </a:lnTo>
                <a:lnTo>
                  <a:pt x="166" y="12"/>
                </a:lnTo>
                <a:lnTo>
                  <a:pt x="166" y="12"/>
                </a:lnTo>
                <a:lnTo>
                  <a:pt x="166" y="12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1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6" y="9"/>
                </a:lnTo>
                <a:lnTo>
                  <a:pt x="167" y="9"/>
                </a:lnTo>
                <a:lnTo>
                  <a:pt x="167" y="9"/>
                </a:lnTo>
                <a:lnTo>
                  <a:pt x="167" y="9"/>
                </a:lnTo>
                <a:lnTo>
                  <a:pt x="168" y="9"/>
                </a:lnTo>
                <a:lnTo>
                  <a:pt x="168" y="9"/>
                </a:lnTo>
                <a:lnTo>
                  <a:pt x="168" y="9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8"/>
                </a:lnTo>
                <a:lnTo>
                  <a:pt x="168" y="7"/>
                </a:lnTo>
                <a:lnTo>
                  <a:pt x="167" y="7"/>
                </a:lnTo>
                <a:lnTo>
                  <a:pt x="167" y="6"/>
                </a:lnTo>
                <a:lnTo>
                  <a:pt x="167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6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3" y="5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3" y="4"/>
                </a:lnTo>
                <a:lnTo>
                  <a:pt x="162" y="4"/>
                </a:lnTo>
                <a:lnTo>
                  <a:pt x="162" y="4"/>
                </a:lnTo>
                <a:lnTo>
                  <a:pt x="161" y="4"/>
                </a:lnTo>
                <a:lnTo>
                  <a:pt x="161" y="5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0" y="4"/>
                </a:lnTo>
                <a:lnTo>
                  <a:pt x="160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4"/>
                </a:lnTo>
                <a:lnTo>
                  <a:pt x="161" y="3"/>
                </a:lnTo>
                <a:lnTo>
                  <a:pt x="161" y="3"/>
                </a:lnTo>
                <a:lnTo>
                  <a:pt x="162" y="3"/>
                </a:lnTo>
                <a:lnTo>
                  <a:pt x="162" y="3"/>
                </a:lnTo>
                <a:lnTo>
                  <a:pt x="162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3"/>
                </a:lnTo>
                <a:lnTo>
                  <a:pt x="164" y="2"/>
                </a:lnTo>
                <a:lnTo>
                  <a:pt x="165" y="2"/>
                </a:lnTo>
                <a:lnTo>
                  <a:pt x="165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7" y="1"/>
                </a:lnTo>
                <a:lnTo>
                  <a:pt x="168" y="0"/>
                </a:lnTo>
                <a:lnTo>
                  <a:pt x="168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26">
            <a:extLst>
              <a:ext uri="{FF2B5EF4-FFF2-40B4-BE49-F238E27FC236}">
                <a16:creationId xmlns:a16="http://schemas.microsoft.com/office/drawing/2014/main" id="{4E8DF9C6-0155-A9F6-D79F-94759973E046}"/>
              </a:ext>
            </a:extLst>
          </p:cNvPr>
          <p:cNvSpPr>
            <a:spLocks/>
          </p:cNvSpPr>
          <p:nvPr/>
        </p:nvSpPr>
        <p:spPr bwMode="auto">
          <a:xfrm>
            <a:off x="5127554" y="1332036"/>
            <a:ext cx="1495427" cy="1249223"/>
          </a:xfrm>
          <a:custGeom>
            <a:avLst/>
            <a:gdLst>
              <a:gd name="T0" fmla="*/ 727 w 736"/>
              <a:gd name="T1" fmla="*/ 74 h 624"/>
              <a:gd name="T2" fmla="*/ 724 w 736"/>
              <a:gd name="T3" fmla="*/ 175 h 624"/>
              <a:gd name="T4" fmla="*/ 637 w 736"/>
              <a:gd name="T5" fmla="*/ 169 h 624"/>
              <a:gd name="T6" fmla="*/ 606 w 736"/>
              <a:gd name="T7" fmla="*/ 229 h 624"/>
              <a:gd name="T8" fmla="*/ 586 w 736"/>
              <a:gd name="T9" fmla="*/ 302 h 624"/>
              <a:gd name="T10" fmla="*/ 528 w 736"/>
              <a:gd name="T11" fmla="*/ 324 h 624"/>
              <a:gd name="T12" fmla="*/ 499 w 736"/>
              <a:gd name="T13" fmla="*/ 342 h 624"/>
              <a:gd name="T14" fmla="*/ 461 w 736"/>
              <a:gd name="T15" fmla="*/ 363 h 624"/>
              <a:gd name="T16" fmla="*/ 443 w 736"/>
              <a:gd name="T17" fmla="*/ 383 h 624"/>
              <a:gd name="T18" fmla="*/ 496 w 736"/>
              <a:gd name="T19" fmla="*/ 401 h 624"/>
              <a:gd name="T20" fmla="*/ 506 w 736"/>
              <a:gd name="T21" fmla="*/ 422 h 624"/>
              <a:gd name="T22" fmla="*/ 492 w 736"/>
              <a:gd name="T23" fmla="*/ 467 h 624"/>
              <a:gd name="T24" fmla="*/ 527 w 736"/>
              <a:gd name="T25" fmla="*/ 509 h 624"/>
              <a:gd name="T26" fmla="*/ 585 w 736"/>
              <a:gd name="T27" fmla="*/ 525 h 624"/>
              <a:gd name="T28" fmla="*/ 605 w 736"/>
              <a:gd name="T29" fmla="*/ 539 h 624"/>
              <a:gd name="T30" fmla="*/ 624 w 736"/>
              <a:gd name="T31" fmla="*/ 541 h 624"/>
              <a:gd name="T32" fmla="*/ 652 w 736"/>
              <a:gd name="T33" fmla="*/ 563 h 624"/>
              <a:gd name="T34" fmla="*/ 609 w 736"/>
              <a:gd name="T35" fmla="*/ 594 h 624"/>
              <a:gd name="T36" fmla="*/ 571 w 736"/>
              <a:gd name="T37" fmla="*/ 611 h 624"/>
              <a:gd name="T38" fmla="*/ 512 w 736"/>
              <a:gd name="T39" fmla="*/ 600 h 624"/>
              <a:gd name="T40" fmla="*/ 495 w 736"/>
              <a:gd name="T41" fmla="*/ 522 h 624"/>
              <a:gd name="T42" fmla="*/ 457 w 736"/>
              <a:gd name="T43" fmla="*/ 535 h 624"/>
              <a:gd name="T44" fmla="*/ 438 w 736"/>
              <a:gd name="T45" fmla="*/ 533 h 624"/>
              <a:gd name="T46" fmla="*/ 413 w 736"/>
              <a:gd name="T47" fmla="*/ 511 h 624"/>
              <a:gd name="T48" fmla="*/ 349 w 736"/>
              <a:gd name="T49" fmla="*/ 500 h 624"/>
              <a:gd name="T50" fmla="*/ 328 w 736"/>
              <a:gd name="T51" fmla="*/ 482 h 624"/>
              <a:gd name="T52" fmla="*/ 341 w 736"/>
              <a:gd name="T53" fmla="*/ 463 h 624"/>
              <a:gd name="T54" fmla="*/ 355 w 736"/>
              <a:gd name="T55" fmla="*/ 432 h 624"/>
              <a:gd name="T56" fmla="*/ 332 w 736"/>
              <a:gd name="T57" fmla="*/ 399 h 624"/>
              <a:gd name="T58" fmla="*/ 301 w 736"/>
              <a:gd name="T59" fmla="*/ 367 h 624"/>
              <a:gd name="T60" fmla="*/ 332 w 736"/>
              <a:gd name="T61" fmla="*/ 311 h 624"/>
              <a:gd name="T62" fmla="*/ 304 w 736"/>
              <a:gd name="T63" fmla="*/ 290 h 624"/>
              <a:gd name="T64" fmla="*/ 268 w 736"/>
              <a:gd name="T65" fmla="*/ 286 h 624"/>
              <a:gd name="T66" fmla="*/ 237 w 736"/>
              <a:gd name="T67" fmla="*/ 275 h 624"/>
              <a:gd name="T68" fmla="*/ 223 w 736"/>
              <a:gd name="T69" fmla="*/ 217 h 624"/>
              <a:gd name="T70" fmla="*/ 208 w 736"/>
              <a:gd name="T71" fmla="*/ 215 h 624"/>
              <a:gd name="T72" fmla="*/ 178 w 736"/>
              <a:gd name="T73" fmla="*/ 219 h 624"/>
              <a:gd name="T74" fmla="*/ 192 w 736"/>
              <a:gd name="T75" fmla="*/ 205 h 624"/>
              <a:gd name="T76" fmla="*/ 186 w 736"/>
              <a:gd name="T77" fmla="*/ 181 h 624"/>
              <a:gd name="T78" fmla="*/ 167 w 736"/>
              <a:gd name="T79" fmla="*/ 170 h 624"/>
              <a:gd name="T80" fmla="*/ 177 w 736"/>
              <a:gd name="T81" fmla="*/ 143 h 624"/>
              <a:gd name="T82" fmla="*/ 153 w 736"/>
              <a:gd name="T83" fmla="*/ 140 h 624"/>
              <a:gd name="T84" fmla="*/ 143 w 736"/>
              <a:gd name="T85" fmla="*/ 131 h 624"/>
              <a:gd name="T86" fmla="*/ 102 w 736"/>
              <a:gd name="T87" fmla="*/ 132 h 624"/>
              <a:gd name="T88" fmla="*/ 72 w 736"/>
              <a:gd name="T89" fmla="*/ 174 h 624"/>
              <a:gd name="T90" fmla="*/ 52 w 736"/>
              <a:gd name="T91" fmla="*/ 152 h 624"/>
              <a:gd name="T92" fmla="*/ 18 w 736"/>
              <a:gd name="T93" fmla="*/ 121 h 624"/>
              <a:gd name="T94" fmla="*/ 15 w 736"/>
              <a:gd name="T95" fmla="*/ 90 h 624"/>
              <a:gd name="T96" fmla="*/ 6 w 736"/>
              <a:gd name="T97" fmla="*/ 66 h 624"/>
              <a:gd name="T98" fmla="*/ 32 w 736"/>
              <a:gd name="T99" fmla="*/ 62 h 624"/>
              <a:gd name="T100" fmla="*/ 77 w 736"/>
              <a:gd name="T101" fmla="*/ 62 h 624"/>
              <a:gd name="T102" fmla="*/ 105 w 736"/>
              <a:gd name="T103" fmla="*/ 60 h 624"/>
              <a:gd name="T104" fmla="*/ 151 w 736"/>
              <a:gd name="T105" fmla="*/ 89 h 624"/>
              <a:gd name="T106" fmla="*/ 170 w 736"/>
              <a:gd name="T107" fmla="*/ 98 h 624"/>
              <a:gd name="T108" fmla="*/ 208 w 736"/>
              <a:gd name="T109" fmla="*/ 102 h 624"/>
              <a:gd name="T110" fmla="*/ 238 w 736"/>
              <a:gd name="T111" fmla="*/ 97 h 624"/>
              <a:gd name="T112" fmla="*/ 267 w 736"/>
              <a:gd name="T113" fmla="*/ 58 h 624"/>
              <a:gd name="T114" fmla="*/ 437 w 736"/>
              <a:gd name="T115" fmla="*/ 68 h 624"/>
              <a:gd name="T116" fmla="*/ 519 w 736"/>
              <a:gd name="T117" fmla="*/ 62 h 624"/>
              <a:gd name="T118" fmla="*/ 546 w 736"/>
              <a:gd name="T119" fmla="*/ 27 h 624"/>
              <a:gd name="T120" fmla="*/ 587 w 736"/>
              <a:gd name="T121" fmla="*/ 20 h 624"/>
              <a:gd name="T122" fmla="*/ 622 w 736"/>
              <a:gd name="T123" fmla="*/ 8 h 624"/>
              <a:gd name="T124" fmla="*/ 637 w 736"/>
              <a:gd name="T125" fmla="*/ 62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624">
                <a:moveTo>
                  <a:pt x="660" y="51"/>
                </a:moveTo>
                <a:lnTo>
                  <a:pt x="661" y="51"/>
                </a:lnTo>
                <a:lnTo>
                  <a:pt x="662" y="51"/>
                </a:lnTo>
                <a:lnTo>
                  <a:pt x="663" y="51"/>
                </a:lnTo>
                <a:lnTo>
                  <a:pt x="663" y="51"/>
                </a:lnTo>
                <a:lnTo>
                  <a:pt x="664" y="51"/>
                </a:lnTo>
                <a:lnTo>
                  <a:pt x="667" y="53"/>
                </a:lnTo>
                <a:lnTo>
                  <a:pt x="667" y="53"/>
                </a:lnTo>
                <a:lnTo>
                  <a:pt x="668" y="53"/>
                </a:lnTo>
                <a:lnTo>
                  <a:pt x="668" y="53"/>
                </a:lnTo>
                <a:lnTo>
                  <a:pt x="668" y="53"/>
                </a:lnTo>
                <a:lnTo>
                  <a:pt x="669" y="53"/>
                </a:lnTo>
                <a:lnTo>
                  <a:pt x="669" y="53"/>
                </a:lnTo>
                <a:lnTo>
                  <a:pt x="672" y="54"/>
                </a:lnTo>
                <a:lnTo>
                  <a:pt x="672" y="54"/>
                </a:lnTo>
                <a:lnTo>
                  <a:pt x="672" y="54"/>
                </a:lnTo>
                <a:lnTo>
                  <a:pt x="673" y="55"/>
                </a:lnTo>
                <a:lnTo>
                  <a:pt x="674" y="55"/>
                </a:lnTo>
                <a:lnTo>
                  <a:pt x="674" y="56"/>
                </a:lnTo>
                <a:lnTo>
                  <a:pt x="675" y="56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7"/>
                </a:lnTo>
                <a:lnTo>
                  <a:pt x="676" y="58"/>
                </a:lnTo>
                <a:lnTo>
                  <a:pt x="677" y="57"/>
                </a:lnTo>
                <a:lnTo>
                  <a:pt x="678" y="57"/>
                </a:lnTo>
                <a:lnTo>
                  <a:pt x="679" y="57"/>
                </a:lnTo>
                <a:lnTo>
                  <a:pt x="679" y="57"/>
                </a:lnTo>
                <a:lnTo>
                  <a:pt x="680" y="57"/>
                </a:lnTo>
                <a:lnTo>
                  <a:pt x="681" y="57"/>
                </a:lnTo>
                <a:lnTo>
                  <a:pt x="681" y="58"/>
                </a:lnTo>
                <a:lnTo>
                  <a:pt x="683" y="58"/>
                </a:lnTo>
                <a:lnTo>
                  <a:pt x="684" y="58"/>
                </a:lnTo>
                <a:lnTo>
                  <a:pt x="684" y="58"/>
                </a:lnTo>
                <a:lnTo>
                  <a:pt x="685" y="58"/>
                </a:lnTo>
                <a:lnTo>
                  <a:pt x="685" y="58"/>
                </a:lnTo>
                <a:lnTo>
                  <a:pt x="685" y="59"/>
                </a:lnTo>
                <a:lnTo>
                  <a:pt x="686" y="59"/>
                </a:lnTo>
                <a:lnTo>
                  <a:pt x="686" y="59"/>
                </a:lnTo>
                <a:lnTo>
                  <a:pt x="687" y="59"/>
                </a:lnTo>
                <a:lnTo>
                  <a:pt x="688" y="60"/>
                </a:lnTo>
                <a:lnTo>
                  <a:pt x="690" y="61"/>
                </a:lnTo>
                <a:lnTo>
                  <a:pt x="690" y="62"/>
                </a:lnTo>
                <a:lnTo>
                  <a:pt x="690" y="62"/>
                </a:lnTo>
                <a:lnTo>
                  <a:pt x="691" y="62"/>
                </a:lnTo>
                <a:lnTo>
                  <a:pt x="691" y="62"/>
                </a:lnTo>
                <a:lnTo>
                  <a:pt x="692" y="63"/>
                </a:lnTo>
                <a:lnTo>
                  <a:pt x="693" y="63"/>
                </a:lnTo>
                <a:lnTo>
                  <a:pt x="694" y="63"/>
                </a:lnTo>
                <a:lnTo>
                  <a:pt x="694" y="64"/>
                </a:lnTo>
                <a:lnTo>
                  <a:pt x="694" y="67"/>
                </a:lnTo>
                <a:lnTo>
                  <a:pt x="694" y="67"/>
                </a:lnTo>
                <a:lnTo>
                  <a:pt x="694" y="67"/>
                </a:lnTo>
                <a:lnTo>
                  <a:pt x="694" y="68"/>
                </a:lnTo>
                <a:lnTo>
                  <a:pt x="694" y="68"/>
                </a:lnTo>
                <a:lnTo>
                  <a:pt x="694" y="69"/>
                </a:lnTo>
                <a:lnTo>
                  <a:pt x="694" y="69"/>
                </a:lnTo>
                <a:lnTo>
                  <a:pt x="694" y="69"/>
                </a:lnTo>
                <a:lnTo>
                  <a:pt x="694" y="70"/>
                </a:lnTo>
                <a:lnTo>
                  <a:pt x="694" y="71"/>
                </a:lnTo>
                <a:lnTo>
                  <a:pt x="695" y="71"/>
                </a:lnTo>
                <a:lnTo>
                  <a:pt x="696" y="71"/>
                </a:lnTo>
                <a:lnTo>
                  <a:pt x="702" y="71"/>
                </a:lnTo>
                <a:lnTo>
                  <a:pt x="702" y="69"/>
                </a:lnTo>
                <a:lnTo>
                  <a:pt x="702" y="69"/>
                </a:lnTo>
                <a:lnTo>
                  <a:pt x="704" y="69"/>
                </a:lnTo>
                <a:lnTo>
                  <a:pt x="705" y="69"/>
                </a:lnTo>
                <a:lnTo>
                  <a:pt x="706" y="69"/>
                </a:lnTo>
                <a:lnTo>
                  <a:pt x="706" y="68"/>
                </a:lnTo>
                <a:lnTo>
                  <a:pt x="706" y="67"/>
                </a:lnTo>
                <a:lnTo>
                  <a:pt x="706" y="66"/>
                </a:lnTo>
                <a:lnTo>
                  <a:pt x="706" y="66"/>
                </a:lnTo>
                <a:lnTo>
                  <a:pt x="706" y="65"/>
                </a:lnTo>
                <a:lnTo>
                  <a:pt x="706" y="65"/>
                </a:lnTo>
                <a:lnTo>
                  <a:pt x="706" y="64"/>
                </a:lnTo>
                <a:lnTo>
                  <a:pt x="706" y="64"/>
                </a:lnTo>
                <a:lnTo>
                  <a:pt x="707" y="64"/>
                </a:lnTo>
                <a:lnTo>
                  <a:pt x="708" y="64"/>
                </a:lnTo>
                <a:lnTo>
                  <a:pt x="708" y="64"/>
                </a:lnTo>
                <a:lnTo>
                  <a:pt x="710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3"/>
                </a:lnTo>
                <a:lnTo>
                  <a:pt x="711" y="64"/>
                </a:lnTo>
                <a:lnTo>
                  <a:pt x="711" y="64"/>
                </a:lnTo>
                <a:lnTo>
                  <a:pt x="712" y="64"/>
                </a:lnTo>
                <a:lnTo>
                  <a:pt x="713" y="64"/>
                </a:lnTo>
                <a:lnTo>
                  <a:pt x="713" y="64"/>
                </a:lnTo>
                <a:lnTo>
                  <a:pt x="713" y="64"/>
                </a:lnTo>
                <a:lnTo>
                  <a:pt x="715" y="63"/>
                </a:lnTo>
                <a:lnTo>
                  <a:pt x="716" y="63"/>
                </a:lnTo>
                <a:lnTo>
                  <a:pt x="716" y="64"/>
                </a:lnTo>
                <a:lnTo>
                  <a:pt x="717" y="64"/>
                </a:lnTo>
                <a:lnTo>
                  <a:pt x="717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4"/>
                </a:lnTo>
                <a:lnTo>
                  <a:pt x="718" y="65"/>
                </a:lnTo>
                <a:lnTo>
                  <a:pt x="718" y="65"/>
                </a:lnTo>
                <a:lnTo>
                  <a:pt x="718" y="65"/>
                </a:lnTo>
                <a:lnTo>
                  <a:pt x="719" y="65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19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0" y="66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1" y="67"/>
                </a:lnTo>
                <a:lnTo>
                  <a:pt x="722" y="68"/>
                </a:lnTo>
                <a:lnTo>
                  <a:pt x="722" y="68"/>
                </a:lnTo>
                <a:lnTo>
                  <a:pt x="721" y="68"/>
                </a:lnTo>
                <a:lnTo>
                  <a:pt x="721" y="68"/>
                </a:lnTo>
                <a:lnTo>
                  <a:pt x="722" y="68"/>
                </a:lnTo>
                <a:lnTo>
                  <a:pt x="722" y="68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69"/>
                </a:lnTo>
                <a:lnTo>
                  <a:pt x="722" y="70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2" y="70"/>
                </a:lnTo>
                <a:lnTo>
                  <a:pt x="722" y="70"/>
                </a:lnTo>
                <a:lnTo>
                  <a:pt x="722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3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1"/>
                </a:lnTo>
                <a:lnTo>
                  <a:pt x="724" y="72"/>
                </a:lnTo>
                <a:lnTo>
                  <a:pt x="724" y="72"/>
                </a:lnTo>
                <a:lnTo>
                  <a:pt x="724" y="71"/>
                </a:lnTo>
                <a:lnTo>
                  <a:pt x="724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5" y="72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6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3"/>
                </a:lnTo>
                <a:lnTo>
                  <a:pt x="727" y="74"/>
                </a:lnTo>
                <a:lnTo>
                  <a:pt x="727" y="74"/>
                </a:lnTo>
                <a:lnTo>
                  <a:pt x="727" y="75"/>
                </a:lnTo>
                <a:lnTo>
                  <a:pt x="726" y="77"/>
                </a:lnTo>
                <a:lnTo>
                  <a:pt x="726" y="78"/>
                </a:lnTo>
                <a:lnTo>
                  <a:pt x="726" y="79"/>
                </a:lnTo>
                <a:lnTo>
                  <a:pt x="726" y="80"/>
                </a:lnTo>
                <a:lnTo>
                  <a:pt x="726" y="81"/>
                </a:lnTo>
                <a:lnTo>
                  <a:pt x="726" y="82"/>
                </a:lnTo>
                <a:lnTo>
                  <a:pt x="726" y="83"/>
                </a:lnTo>
                <a:lnTo>
                  <a:pt x="728" y="82"/>
                </a:lnTo>
                <a:lnTo>
                  <a:pt x="729" y="83"/>
                </a:lnTo>
                <a:lnTo>
                  <a:pt x="728" y="85"/>
                </a:lnTo>
                <a:lnTo>
                  <a:pt x="728" y="86"/>
                </a:lnTo>
                <a:lnTo>
                  <a:pt x="727" y="87"/>
                </a:lnTo>
                <a:lnTo>
                  <a:pt x="727" y="88"/>
                </a:lnTo>
                <a:lnTo>
                  <a:pt x="727" y="89"/>
                </a:lnTo>
                <a:lnTo>
                  <a:pt x="728" y="90"/>
                </a:lnTo>
                <a:lnTo>
                  <a:pt x="728" y="91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2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8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3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7" y="94"/>
                </a:lnTo>
                <a:lnTo>
                  <a:pt x="726" y="94"/>
                </a:lnTo>
                <a:lnTo>
                  <a:pt x="726" y="94"/>
                </a:lnTo>
                <a:lnTo>
                  <a:pt x="726" y="93"/>
                </a:lnTo>
                <a:lnTo>
                  <a:pt x="727" y="96"/>
                </a:lnTo>
                <a:lnTo>
                  <a:pt x="727" y="97"/>
                </a:lnTo>
                <a:lnTo>
                  <a:pt x="728" y="98"/>
                </a:lnTo>
                <a:lnTo>
                  <a:pt x="729" y="100"/>
                </a:lnTo>
                <a:lnTo>
                  <a:pt x="731" y="100"/>
                </a:lnTo>
                <a:lnTo>
                  <a:pt x="731" y="101"/>
                </a:lnTo>
                <a:lnTo>
                  <a:pt x="732" y="101"/>
                </a:lnTo>
                <a:lnTo>
                  <a:pt x="732" y="101"/>
                </a:lnTo>
                <a:lnTo>
                  <a:pt x="731" y="103"/>
                </a:lnTo>
                <a:lnTo>
                  <a:pt x="731" y="106"/>
                </a:lnTo>
                <a:lnTo>
                  <a:pt x="730" y="108"/>
                </a:lnTo>
                <a:lnTo>
                  <a:pt x="728" y="108"/>
                </a:lnTo>
                <a:lnTo>
                  <a:pt x="725" y="109"/>
                </a:lnTo>
                <a:lnTo>
                  <a:pt x="724" y="109"/>
                </a:lnTo>
                <a:lnTo>
                  <a:pt x="717" y="110"/>
                </a:lnTo>
                <a:lnTo>
                  <a:pt x="718" y="111"/>
                </a:lnTo>
                <a:lnTo>
                  <a:pt x="718" y="112"/>
                </a:lnTo>
                <a:lnTo>
                  <a:pt x="718" y="112"/>
                </a:lnTo>
                <a:lnTo>
                  <a:pt x="722" y="113"/>
                </a:lnTo>
                <a:lnTo>
                  <a:pt x="722" y="114"/>
                </a:lnTo>
                <a:lnTo>
                  <a:pt x="723" y="114"/>
                </a:lnTo>
                <a:lnTo>
                  <a:pt x="724" y="114"/>
                </a:lnTo>
                <a:lnTo>
                  <a:pt x="726" y="114"/>
                </a:lnTo>
                <a:lnTo>
                  <a:pt x="726" y="114"/>
                </a:lnTo>
                <a:lnTo>
                  <a:pt x="727" y="114"/>
                </a:lnTo>
                <a:lnTo>
                  <a:pt x="729" y="113"/>
                </a:lnTo>
                <a:lnTo>
                  <a:pt x="732" y="113"/>
                </a:lnTo>
                <a:lnTo>
                  <a:pt x="732" y="113"/>
                </a:lnTo>
                <a:lnTo>
                  <a:pt x="732" y="114"/>
                </a:lnTo>
                <a:lnTo>
                  <a:pt x="733" y="115"/>
                </a:lnTo>
                <a:lnTo>
                  <a:pt x="733" y="115"/>
                </a:lnTo>
                <a:lnTo>
                  <a:pt x="733" y="116"/>
                </a:lnTo>
                <a:lnTo>
                  <a:pt x="733" y="117"/>
                </a:lnTo>
                <a:lnTo>
                  <a:pt x="733" y="117"/>
                </a:lnTo>
                <a:lnTo>
                  <a:pt x="733" y="119"/>
                </a:lnTo>
                <a:lnTo>
                  <a:pt x="733" y="119"/>
                </a:lnTo>
                <a:lnTo>
                  <a:pt x="732" y="119"/>
                </a:lnTo>
                <a:lnTo>
                  <a:pt x="732" y="120"/>
                </a:lnTo>
                <a:lnTo>
                  <a:pt x="732" y="122"/>
                </a:lnTo>
                <a:lnTo>
                  <a:pt x="732" y="122"/>
                </a:lnTo>
                <a:lnTo>
                  <a:pt x="732" y="124"/>
                </a:lnTo>
                <a:lnTo>
                  <a:pt x="732" y="124"/>
                </a:lnTo>
                <a:lnTo>
                  <a:pt x="732" y="124"/>
                </a:lnTo>
                <a:lnTo>
                  <a:pt x="732" y="125"/>
                </a:lnTo>
                <a:lnTo>
                  <a:pt x="732" y="126"/>
                </a:lnTo>
                <a:lnTo>
                  <a:pt x="732" y="126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3" y="128"/>
                </a:lnTo>
                <a:lnTo>
                  <a:pt x="733" y="129"/>
                </a:lnTo>
                <a:lnTo>
                  <a:pt x="733" y="130"/>
                </a:lnTo>
                <a:lnTo>
                  <a:pt x="733" y="131"/>
                </a:lnTo>
                <a:lnTo>
                  <a:pt x="733" y="132"/>
                </a:lnTo>
                <a:lnTo>
                  <a:pt x="733" y="132"/>
                </a:lnTo>
                <a:lnTo>
                  <a:pt x="733" y="133"/>
                </a:lnTo>
                <a:lnTo>
                  <a:pt x="733" y="135"/>
                </a:lnTo>
                <a:lnTo>
                  <a:pt x="733" y="136"/>
                </a:lnTo>
                <a:lnTo>
                  <a:pt x="732" y="137"/>
                </a:lnTo>
                <a:lnTo>
                  <a:pt x="732" y="138"/>
                </a:lnTo>
                <a:lnTo>
                  <a:pt x="732" y="139"/>
                </a:lnTo>
                <a:lnTo>
                  <a:pt x="732" y="140"/>
                </a:lnTo>
                <a:lnTo>
                  <a:pt x="732" y="140"/>
                </a:lnTo>
                <a:lnTo>
                  <a:pt x="731" y="140"/>
                </a:lnTo>
                <a:lnTo>
                  <a:pt x="731" y="141"/>
                </a:lnTo>
                <a:lnTo>
                  <a:pt x="731" y="141"/>
                </a:lnTo>
                <a:lnTo>
                  <a:pt x="731" y="142"/>
                </a:lnTo>
                <a:lnTo>
                  <a:pt x="731" y="142"/>
                </a:lnTo>
                <a:lnTo>
                  <a:pt x="730" y="143"/>
                </a:lnTo>
                <a:lnTo>
                  <a:pt x="730" y="143"/>
                </a:lnTo>
                <a:lnTo>
                  <a:pt x="730" y="144"/>
                </a:lnTo>
                <a:lnTo>
                  <a:pt x="730" y="144"/>
                </a:lnTo>
                <a:lnTo>
                  <a:pt x="731" y="145"/>
                </a:lnTo>
                <a:lnTo>
                  <a:pt x="731" y="145"/>
                </a:lnTo>
                <a:lnTo>
                  <a:pt x="731" y="146"/>
                </a:lnTo>
                <a:lnTo>
                  <a:pt x="732" y="146"/>
                </a:lnTo>
                <a:lnTo>
                  <a:pt x="732" y="147"/>
                </a:lnTo>
                <a:lnTo>
                  <a:pt x="732" y="147"/>
                </a:lnTo>
                <a:lnTo>
                  <a:pt x="731" y="148"/>
                </a:lnTo>
                <a:lnTo>
                  <a:pt x="731" y="149"/>
                </a:lnTo>
                <a:lnTo>
                  <a:pt x="731" y="149"/>
                </a:lnTo>
                <a:lnTo>
                  <a:pt x="731" y="150"/>
                </a:lnTo>
                <a:lnTo>
                  <a:pt x="730" y="151"/>
                </a:lnTo>
                <a:lnTo>
                  <a:pt x="731" y="152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3"/>
                </a:lnTo>
                <a:lnTo>
                  <a:pt x="731" y="154"/>
                </a:lnTo>
                <a:lnTo>
                  <a:pt x="732" y="155"/>
                </a:lnTo>
                <a:lnTo>
                  <a:pt x="732" y="155"/>
                </a:lnTo>
                <a:lnTo>
                  <a:pt x="732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6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7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2" y="158"/>
                </a:lnTo>
                <a:lnTo>
                  <a:pt x="733" y="159"/>
                </a:lnTo>
                <a:lnTo>
                  <a:pt x="734" y="159"/>
                </a:lnTo>
                <a:lnTo>
                  <a:pt x="736" y="160"/>
                </a:lnTo>
                <a:lnTo>
                  <a:pt x="736" y="160"/>
                </a:lnTo>
                <a:lnTo>
                  <a:pt x="736" y="160"/>
                </a:lnTo>
                <a:lnTo>
                  <a:pt x="736" y="165"/>
                </a:lnTo>
                <a:lnTo>
                  <a:pt x="736" y="165"/>
                </a:lnTo>
                <a:lnTo>
                  <a:pt x="736" y="166"/>
                </a:lnTo>
                <a:lnTo>
                  <a:pt x="735" y="167"/>
                </a:lnTo>
                <a:lnTo>
                  <a:pt x="735" y="169"/>
                </a:lnTo>
                <a:lnTo>
                  <a:pt x="735" y="170"/>
                </a:lnTo>
                <a:lnTo>
                  <a:pt x="734" y="170"/>
                </a:lnTo>
                <a:lnTo>
                  <a:pt x="734" y="171"/>
                </a:lnTo>
                <a:lnTo>
                  <a:pt x="734" y="174"/>
                </a:lnTo>
                <a:lnTo>
                  <a:pt x="730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9" y="174"/>
                </a:lnTo>
                <a:lnTo>
                  <a:pt x="728" y="174"/>
                </a:lnTo>
                <a:lnTo>
                  <a:pt x="727" y="174"/>
                </a:lnTo>
                <a:lnTo>
                  <a:pt x="726" y="174"/>
                </a:lnTo>
                <a:lnTo>
                  <a:pt x="725" y="174"/>
                </a:lnTo>
                <a:lnTo>
                  <a:pt x="725" y="175"/>
                </a:lnTo>
                <a:lnTo>
                  <a:pt x="724" y="175"/>
                </a:lnTo>
                <a:lnTo>
                  <a:pt x="724" y="174"/>
                </a:lnTo>
                <a:lnTo>
                  <a:pt x="724" y="172"/>
                </a:lnTo>
                <a:lnTo>
                  <a:pt x="724" y="171"/>
                </a:lnTo>
                <a:lnTo>
                  <a:pt x="724" y="170"/>
                </a:lnTo>
                <a:lnTo>
                  <a:pt x="724" y="170"/>
                </a:lnTo>
                <a:lnTo>
                  <a:pt x="724" y="169"/>
                </a:lnTo>
                <a:lnTo>
                  <a:pt x="724" y="169"/>
                </a:lnTo>
                <a:lnTo>
                  <a:pt x="722" y="169"/>
                </a:lnTo>
                <a:lnTo>
                  <a:pt x="721" y="170"/>
                </a:lnTo>
                <a:lnTo>
                  <a:pt x="720" y="170"/>
                </a:lnTo>
                <a:lnTo>
                  <a:pt x="720" y="170"/>
                </a:lnTo>
                <a:lnTo>
                  <a:pt x="719" y="170"/>
                </a:lnTo>
                <a:lnTo>
                  <a:pt x="720" y="173"/>
                </a:lnTo>
                <a:lnTo>
                  <a:pt x="718" y="173"/>
                </a:lnTo>
                <a:lnTo>
                  <a:pt x="718" y="171"/>
                </a:lnTo>
                <a:lnTo>
                  <a:pt x="718" y="170"/>
                </a:lnTo>
                <a:lnTo>
                  <a:pt x="718" y="169"/>
                </a:lnTo>
                <a:lnTo>
                  <a:pt x="718" y="169"/>
                </a:lnTo>
                <a:lnTo>
                  <a:pt x="718" y="169"/>
                </a:lnTo>
                <a:lnTo>
                  <a:pt x="717" y="169"/>
                </a:lnTo>
                <a:lnTo>
                  <a:pt x="717" y="169"/>
                </a:lnTo>
                <a:lnTo>
                  <a:pt x="715" y="169"/>
                </a:lnTo>
                <a:lnTo>
                  <a:pt x="713" y="169"/>
                </a:lnTo>
                <a:lnTo>
                  <a:pt x="712" y="169"/>
                </a:lnTo>
                <a:lnTo>
                  <a:pt x="712" y="172"/>
                </a:lnTo>
                <a:lnTo>
                  <a:pt x="712" y="172"/>
                </a:lnTo>
                <a:lnTo>
                  <a:pt x="712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1" y="174"/>
                </a:lnTo>
                <a:lnTo>
                  <a:pt x="710" y="174"/>
                </a:lnTo>
                <a:lnTo>
                  <a:pt x="710" y="174"/>
                </a:lnTo>
                <a:lnTo>
                  <a:pt x="710" y="174"/>
                </a:lnTo>
                <a:lnTo>
                  <a:pt x="709" y="174"/>
                </a:lnTo>
                <a:lnTo>
                  <a:pt x="709" y="174"/>
                </a:lnTo>
                <a:lnTo>
                  <a:pt x="709" y="174"/>
                </a:lnTo>
                <a:lnTo>
                  <a:pt x="708" y="174"/>
                </a:lnTo>
                <a:lnTo>
                  <a:pt x="708" y="174"/>
                </a:lnTo>
                <a:lnTo>
                  <a:pt x="708" y="173"/>
                </a:lnTo>
                <a:lnTo>
                  <a:pt x="708" y="173"/>
                </a:lnTo>
                <a:lnTo>
                  <a:pt x="708" y="173"/>
                </a:lnTo>
                <a:lnTo>
                  <a:pt x="707" y="174"/>
                </a:lnTo>
                <a:lnTo>
                  <a:pt x="707" y="174"/>
                </a:lnTo>
                <a:lnTo>
                  <a:pt x="707" y="174"/>
                </a:lnTo>
                <a:lnTo>
                  <a:pt x="706" y="174"/>
                </a:lnTo>
                <a:lnTo>
                  <a:pt x="706" y="174"/>
                </a:lnTo>
                <a:lnTo>
                  <a:pt x="706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5" y="174"/>
                </a:lnTo>
                <a:lnTo>
                  <a:pt x="703" y="174"/>
                </a:lnTo>
                <a:lnTo>
                  <a:pt x="704" y="178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4" y="179"/>
                </a:lnTo>
                <a:lnTo>
                  <a:pt x="702" y="179"/>
                </a:lnTo>
                <a:lnTo>
                  <a:pt x="702" y="179"/>
                </a:lnTo>
                <a:lnTo>
                  <a:pt x="701" y="180"/>
                </a:lnTo>
                <a:lnTo>
                  <a:pt x="698" y="180"/>
                </a:lnTo>
                <a:lnTo>
                  <a:pt x="698" y="179"/>
                </a:lnTo>
                <a:lnTo>
                  <a:pt x="697" y="179"/>
                </a:lnTo>
                <a:lnTo>
                  <a:pt x="696" y="179"/>
                </a:lnTo>
                <a:lnTo>
                  <a:pt x="694" y="179"/>
                </a:lnTo>
                <a:lnTo>
                  <a:pt x="693" y="179"/>
                </a:lnTo>
                <a:lnTo>
                  <a:pt x="689" y="180"/>
                </a:lnTo>
                <a:lnTo>
                  <a:pt x="685" y="180"/>
                </a:lnTo>
                <a:lnTo>
                  <a:pt x="683" y="180"/>
                </a:lnTo>
                <a:lnTo>
                  <a:pt x="682" y="179"/>
                </a:lnTo>
                <a:lnTo>
                  <a:pt x="680" y="179"/>
                </a:lnTo>
                <a:lnTo>
                  <a:pt x="680" y="177"/>
                </a:lnTo>
                <a:lnTo>
                  <a:pt x="679" y="177"/>
                </a:lnTo>
                <a:lnTo>
                  <a:pt x="679" y="176"/>
                </a:lnTo>
                <a:lnTo>
                  <a:pt x="679" y="176"/>
                </a:lnTo>
                <a:lnTo>
                  <a:pt x="679" y="173"/>
                </a:lnTo>
                <a:lnTo>
                  <a:pt x="678" y="173"/>
                </a:lnTo>
                <a:lnTo>
                  <a:pt x="678" y="171"/>
                </a:lnTo>
                <a:lnTo>
                  <a:pt x="678" y="170"/>
                </a:lnTo>
                <a:lnTo>
                  <a:pt x="678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7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70"/>
                </a:lnTo>
                <a:lnTo>
                  <a:pt x="676" y="169"/>
                </a:lnTo>
                <a:lnTo>
                  <a:pt x="676" y="169"/>
                </a:lnTo>
                <a:lnTo>
                  <a:pt x="676" y="168"/>
                </a:lnTo>
                <a:lnTo>
                  <a:pt x="676" y="168"/>
                </a:lnTo>
                <a:lnTo>
                  <a:pt x="676" y="167"/>
                </a:lnTo>
                <a:lnTo>
                  <a:pt x="674" y="167"/>
                </a:lnTo>
                <a:lnTo>
                  <a:pt x="674" y="167"/>
                </a:lnTo>
                <a:lnTo>
                  <a:pt x="674" y="167"/>
                </a:lnTo>
                <a:lnTo>
                  <a:pt x="673" y="167"/>
                </a:lnTo>
                <a:lnTo>
                  <a:pt x="672" y="167"/>
                </a:lnTo>
                <a:lnTo>
                  <a:pt x="672" y="167"/>
                </a:lnTo>
                <a:lnTo>
                  <a:pt x="671" y="167"/>
                </a:lnTo>
                <a:lnTo>
                  <a:pt x="671" y="167"/>
                </a:lnTo>
                <a:lnTo>
                  <a:pt x="670" y="167"/>
                </a:lnTo>
                <a:lnTo>
                  <a:pt x="669" y="167"/>
                </a:lnTo>
                <a:lnTo>
                  <a:pt x="668" y="167"/>
                </a:lnTo>
                <a:lnTo>
                  <a:pt x="667" y="167"/>
                </a:lnTo>
                <a:lnTo>
                  <a:pt x="667" y="167"/>
                </a:lnTo>
                <a:lnTo>
                  <a:pt x="666" y="167"/>
                </a:lnTo>
                <a:lnTo>
                  <a:pt x="665" y="167"/>
                </a:lnTo>
                <a:lnTo>
                  <a:pt x="664" y="167"/>
                </a:lnTo>
                <a:lnTo>
                  <a:pt x="663" y="167"/>
                </a:lnTo>
                <a:lnTo>
                  <a:pt x="663" y="167"/>
                </a:lnTo>
                <a:lnTo>
                  <a:pt x="662" y="168"/>
                </a:lnTo>
                <a:lnTo>
                  <a:pt x="661" y="168"/>
                </a:lnTo>
                <a:lnTo>
                  <a:pt x="662" y="168"/>
                </a:lnTo>
                <a:lnTo>
                  <a:pt x="662" y="168"/>
                </a:lnTo>
                <a:lnTo>
                  <a:pt x="663" y="172"/>
                </a:lnTo>
                <a:lnTo>
                  <a:pt x="663" y="173"/>
                </a:lnTo>
                <a:lnTo>
                  <a:pt x="663" y="173"/>
                </a:lnTo>
                <a:lnTo>
                  <a:pt x="663" y="174"/>
                </a:lnTo>
                <a:lnTo>
                  <a:pt x="664" y="175"/>
                </a:lnTo>
                <a:lnTo>
                  <a:pt x="664" y="175"/>
                </a:lnTo>
                <a:lnTo>
                  <a:pt x="662" y="175"/>
                </a:lnTo>
                <a:lnTo>
                  <a:pt x="662" y="175"/>
                </a:lnTo>
                <a:lnTo>
                  <a:pt x="662" y="174"/>
                </a:lnTo>
                <a:lnTo>
                  <a:pt x="661" y="174"/>
                </a:lnTo>
                <a:lnTo>
                  <a:pt x="661" y="174"/>
                </a:lnTo>
                <a:lnTo>
                  <a:pt x="658" y="176"/>
                </a:lnTo>
                <a:lnTo>
                  <a:pt x="658" y="176"/>
                </a:lnTo>
                <a:lnTo>
                  <a:pt x="658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7" y="176"/>
                </a:lnTo>
                <a:lnTo>
                  <a:pt x="656" y="176"/>
                </a:lnTo>
                <a:lnTo>
                  <a:pt x="655" y="177"/>
                </a:lnTo>
                <a:lnTo>
                  <a:pt x="654" y="177"/>
                </a:lnTo>
                <a:lnTo>
                  <a:pt x="653" y="178"/>
                </a:lnTo>
                <a:lnTo>
                  <a:pt x="653" y="177"/>
                </a:lnTo>
                <a:lnTo>
                  <a:pt x="651" y="173"/>
                </a:lnTo>
                <a:lnTo>
                  <a:pt x="651" y="172"/>
                </a:lnTo>
                <a:lnTo>
                  <a:pt x="650" y="172"/>
                </a:lnTo>
                <a:lnTo>
                  <a:pt x="649" y="173"/>
                </a:lnTo>
                <a:lnTo>
                  <a:pt x="648" y="173"/>
                </a:lnTo>
                <a:lnTo>
                  <a:pt x="648" y="173"/>
                </a:lnTo>
                <a:lnTo>
                  <a:pt x="648" y="173"/>
                </a:lnTo>
                <a:lnTo>
                  <a:pt x="647" y="172"/>
                </a:lnTo>
                <a:lnTo>
                  <a:pt x="647" y="172"/>
                </a:lnTo>
                <a:lnTo>
                  <a:pt x="647" y="172"/>
                </a:lnTo>
                <a:lnTo>
                  <a:pt x="646" y="172"/>
                </a:lnTo>
                <a:lnTo>
                  <a:pt x="645" y="172"/>
                </a:lnTo>
                <a:lnTo>
                  <a:pt x="644" y="172"/>
                </a:lnTo>
                <a:lnTo>
                  <a:pt x="644" y="172"/>
                </a:lnTo>
                <a:lnTo>
                  <a:pt x="642" y="173"/>
                </a:lnTo>
                <a:lnTo>
                  <a:pt x="642" y="173"/>
                </a:lnTo>
                <a:lnTo>
                  <a:pt x="642" y="174"/>
                </a:lnTo>
                <a:lnTo>
                  <a:pt x="642" y="176"/>
                </a:lnTo>
                <a:lnTo>
                  <a:pt x="641" y="176"/>
                </a:lnTo>
                <a:lnTo>
                  <a:pt x="640" y="176"/>
                </a:lnTo>
                <a:lnTo>
                  <a:pt x="640" y="175"/>
                </a:lnTo>
                <a:lnTo>
                  <a:pt x="640" y="174"/>
                </a:lnTo>
                <a:lnTo>
                  <a:pt x="640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9" y="174"/>
                </a:lnTo>
                <a:lnTo>
                  <a:pt x="638" y="174"/>
                </a:lnTo>
                <a:lnTo>
                  <a:pt x="638" y="173"/>
                </a:lnTo>
                <a:lnTo>
                  <a:pt x="638" y="172"/>
                </a:lnTo>
                <a:lnTo>
                  <a:pt x="638" y="170"/>
                </a:lnTo>
                <a:lnTo>
                  <a:pt x="638" y="169"/>
                </a:lnTo>
                <a:lnTo>
                  <a:pt x="637" y="169"/>
                </a:lnTo>
                <a:lnTo>
                  <a:pt x="637" y="169"/>
                </a:lnTo>
                <a:lnTo>
                  <a:pt x="637" y="167"/>
                </a:lnTo>
                <a:lnTo>
                  <a:pt x="632" y="170"/>
                </a:lnTo>
                <a:lnTo>
                  <a:pt x="631" y="170"/>
                </a:lnTo>
                <a:lnTo>
                  <a:pt x="630" y="171"/>
                </a:lnTo>
                <a:lnTo>
                  <a:pt x="628" y="172"/>
                </a:lnTo>
                <a:lnTo>
                  <a:pt x="625" y="173"/>
                </a:lnTo>
                <a:lnTo>
                  <a:pt x="625" y="173"/>
                </a:lnTo>
                <a:lnTo>
                  <a:pt x="625" y="174"/>
                </a:lnTo>
                <a:lnTo>
                  <a:pt x="625" y="174"/>
                </a:lnTo>
                <a:lnTo>
                  <a:pt x="626" y="174"/>
                </a:lnTo>
                <a:lnTo>
                  <a:pt x="627" y="174"/>
                </a:lnTo>
                <a:lnTo>
                  <a:pt x="628" y="174"/>
                </a:lnTo>
                <a:lnTo>
                  <a:pt x="628" y="176"/>
                </a:lnTo>
                <a:lnTo>
                  <a:pt x="628" y="176"/>
                </a:lnTo>
                <a:lnTo>
                  <a:pt x="628" y="176"/>
                </a:lnTo>
                <a:lnTo>
                  <a:pt x="631" y="176"/>
                </a:lnTo>
                <a:lnTo>
                  <a:pt x="631" y="178"/>
                </a:lnTo>
                <a:lnTo>
                  <a:pt x="631" y="180"/>
                </a:lnTo>
                <a:lnTo>
                  <a:pt x="630" y="180"/>
                </a:lnTo>
                <a:lnTo>
                  <a:pt x="630" y="180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0" y="181"/>
                </a:lnTo>
                <a:lnTo>
                  <a:pt x="632" y="181"/>
                </a:lnTo>
                <a:lnTo>
                  <a:pt x="632" y="183"/>
                </a:lnTo>
                <a:lnTo>
                  <a:pt x="631" y="183"/>
                </a:lnTo>
                <a:lnTo>
                  <a:pt x="631" y="184"/>
                </a:lnTo>
                <a:lnTo>
                  <a:pt x="631" y="184"/>
                </a:lnTo>
                <a:lnTo>
                  <a:pt x="630" y="185"/>
                </a:lnTo>
                <a:lnTo>
                  <a:pt x="630" y="185"/>
                </a:lnTo>
                <a:lnTo>
                  <a:pt x="630" y="186"/>
                </a:lnTo>
                <a:lnTo>
                  <a:pt x="630" y="186"/>
                </a:lnTo>
                <a:lnTo>
                  <a:pt x="629" y="187"/>
                </a:lnTo>
                <a:lnTo>
                  <a:pt x="629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88"/>
                </a:lnTo>
                <a:lnTo>
                  <a:pt x="630" y="190"/>
                </a:lnTo>
                <a:lnTo>
                  <a:pt x="630" y="190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1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30" y="192"/>
                </a:lnTo>
                <a:lnTo>
                  <a:pt x="629" y="192"/>
                </a:lnTo>
                <a:lnTo>
                  <a:pt x="629" y="193"/>
                </a:lnTo>
                <a:lnTo>
                  <a:pt x="629" y="194"/>
                </a:lnTo>
                <a:lnTo>
                  <a:pt x="629" y="194"/>
                </a:lnTo>
                <a:lnTo>
                  <a:pt x="629" y="194"/>
                </a:lnTo>
                <a:lnTo>
                  <a:pt x="629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8" y="195"/>
                </a:lnTo>
                <a:lnTo>
                  <a:pt x="627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6" y="195"/>
                </a:lnTo>
                <a:lnTo>
                  <a:pt x="625" y="195"/>
                </a:lnTo>
                <a:lnTo>
                  <a:pt x="622" y="198"/>
                </a:lnTo>
                <a:lnTo>
                  <a:pt x="622" y="199"/>
                </a:lnTo>
                <a:lnTo>
                  <a:pt x="622" y="199"/>
                </a:lnTo>
                <a:lnTo>
                  <a:pt x="622" y="200"/>
                </a:lnTo>
                <a:lnTo>
                  <a:pt x="622" y="200"/>
                </a:lnTo>
                <a:lnTo>
                  <a:pt x="622" y="201"/>
                </a:lnTo>
                <a:lnTo>
                  <a:pt x="622" y="201"/>
                </a:lnTo>
                <a:lnTo>
                  <a:pt x="622" y="201"/>
                </a:lnTo>
                <a:lnTo>
                  <a:pt x="621" y="201"/>
                </a:lnTo>
                <a:lnTo>
                  <a:pt x="621" y="201"/>
                </a:lnTo>
                <a:lnTo>
                  <a:pt x="621" y="201"/>
                </a:lnTo>
                <a:lnTo>
                  <a:pt x="620" y="202"/>
                </a:lnTo>
                <a:lnTo>
                  <a:pt x="619" y="202"/>
                </a:lnTo>
                <a:lnTo>
                  <a:pt x="619" y="201"/>
                </a:lnTo>
                <a:lnTo>
                  <a:pt x="617" y="202"/>
                </a:lnTo>
                <a:lnTo>
                  <a:pt x="617" y="203"/>
                </a:lnTo>
                <a:lnTo>
                  <a:pt x="617" y="203"/>
                </a:lnTo>
                <a:lnTo>
                  <a:pt x="615" y="204"/>
                </a:lnTo>
                <a:lnTo>
                  <a:pt x="615" y="204"/>
                </a:lnTo>
                <a:lnTo>
                  <a:pt x="615" y="204"/>
                </a:lnTo>
                <a:lnTo>
                  <a:pt x="615" y="205"/>
                </a:lnTo>
                <a:lnTo>
                  <a:pt x="614" y="206"/>
                </a:lnTo>
                <a:lnTo>
                  <a:pt x="614" y="206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8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09"/>
                </a:lnTo>
                <a:lnTo>
                  <a:pt x="614" y="210"/>
                </a:lnTo>
                <a:lnTo>
                  <a:pt x="614" y="210"/>
                </a:lnTo>
                <a:lnTo>
                  <a:pt x="613" y="210"/>
                </a:lnTo>
                <a:lnTo>
                  <a:pt x="614" y="211"/>
                </a:lnTo>
                <a:lnTo>
                  <a:pt x="614" y="212"/>
                </a:lnTo>
                <a:lnTo>
                  <a:pt x="614" y="213"/>
                </a:lnTo>
                <a:lnTo>
                  <a:pt x="614" y="213"/>
                </a:lnTo>
                <a:lnTo>
                  <a:pt x="615" y="213"/>
                </a:lnTo>
                <a:lnTo>
                  <a:pt x="617" y="213"/>
                </a:lnTo>
                <a:lnTo>
                  <a:pt x="617" y="214"/>
                </a:lnTo>
                <a:lnTo>
                  <a:pt x="617" y="214"/>
                </a:lnTo>
                <a:lnTo>
                  <a:pt x="617" y="214"/>
                </a:lnTo>
                <a:lnTo>
                  <a:pt x="617" y="215"/>
                </a:lnTo>
                <a:lnTo>
                  <a:pt x="616" y="215"/>
                </a:lnTo>
                <a:lnTo>
                  <a:pt x="616" y="215"/>
                </a:lnTo>
                <a:lnTo>
                  <a:pt x="615" y="215"/>
                </a:lnTo>
                <a:lnTo>
                  <a:pt x="614" y="215"/>
                </a:lnTo>
                <a:lnTo>
                  <a:pt x="614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5"/>
                </a:lnTo>
                <a:lnTo>
                  <a:pt x="612" y="216"/>
                </a:lnTo>
                <a:lnTo>
                  <a:pt x="612" y="216"/>
                </a:lnTo>
                <a:lnTo>
                  <a:pt x="612" y="217"/>
                </a:lnTo>
                <a:lnTo>
                  <a:pt x="612" y="217"/>
                </a:lnTo>
                <a:lnTo>
                  <a:pt x="611" y="217"/>
                </a:lnTo>
                <a:lnTo>
                  <a:pt x="611" y="218"/>
                </a:lnTo>
                <a:lnTo>
                  <a:pt x="611" y="218"/>
                </a:lnTo>
                <a:lnTo>
                  <a:pt x="611" y="218"/>
                </a:lnTo>
                <a:lnTo>
                  <a:pt x="611" y="219"/>
                </a:lnTo>
                <a:lnTo>
                  <a:pt x="610" y="219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10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0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9" y="221"/>
                </a:lnTo>
                <a:lnTo>
                  <a:pt x="608" y="222"/>
                </a:lnTo>
                <a:lnTo>
                  <a:pt x="608" y="222"/>
                </a:lnTo>
                <a:lnTo>
                  <a:pt x="608" y="222"/>
                </a:lnTo>
                <a:lnTo>
                  <a:pt x="608" y="223"/>
                </a:lnTo>
                <a:lnTo>
                  <a:pt x="608" y="224"/>
                </a:lnTo>
                <a:lnTo>
                  <a:pt x="608" y="225"/>
                </a:lnTo>
                <a:lnTo>
                  <a:pt x="608" y="225"/>
                </a:lnTo>
                <a:lnTo>
                  <a:pt x="607" y="226"/>
                </a:lnTo>
                <a:lnTo>
                  <a:pt x="607" y="226"/>
                </a:lnTo>
                <a:lnTo>
                  <a:pt x="607" y="226"/>
                </a:lnTo>
                <a:lnTo>
                  <a:pt x="608" y="226"/>
                </a:lnTo>
                <a:lnTo>
                  <a:pt x="608" y="228"/>
                </a:lnTo>
                <a:lnTo>
                  <a:pt x="608" y="227"/>
                </a:lnTo>
                <a:lnTo>
                  <a:pt x="608" y="228"/>
                </a:lnTo>
                <a:lnTo>
                  <a:pt x="608" y="228"/>
                </a:lnTo>
                <a:lnTo>
                  <a:pt x="608" y="228"/>
                </a:lnTo>
                <a:lnTo>
                  <a:pt x="608" y="229"/>
                </a:lnTo>
                <a:lnTo>
                  <a:pt x="608" y="229"/>
                </a:lnTo>
                <a:lnTo>
                  <a:pt x="608" y="229"/>
                </a:lnTo>
                <a:lnTo>
                  <a:pt x="607" y="229"/>
                </a:lnTo>
                <a:lnTo>
                  <a:pt x="606" y="229"/>
                </a:lnTo>
                <a:lnTo>
                  <a:pt x="606" y="228"/>
                </a:lnTo>
                <a:lnTo>
                  <a:pt x="606" y="228"/>
                </a:lnTo>
                <a:lnTo>
                  <a:pt x="606" y="227"/>
                </a:lnTo>
                <a:lnTo>
                  <a:pt x="606" y="227"/>
                </a:lnTo>
                <a:lnTo>
                  <a:pt x="607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6"/>
                </a:lnTo>
                <a:lnTo>
                  <a:pt x="605" y="227"/>
                </a:lnTo>
                <a:lnTo>
                  <a:pt x="605" y="227"/>
                </a:lnTo>
                <a:lnTo>
                  <a:pt x="605" y="227"/>
                </a:lnTo>
                <a:lnTo>
                  <a:pt x="605" y="229"/>
                </a:lnTo>
                <a:lnTo>
                  <a:pt x="603" y="229"/>
                </a:lnTo>
                <a:lnTo>
                  <a:pt x="601" y="229"/>
                </a:lnTo>
                <a:lnTo>
                  <a:pt x="598" y="230"/>
                </a:lnTo>
                <a:lnTo>
                  <a:pt x="598" y="230"/>
                </a:lnTo>
                <a:lnTo>
                  <a:pt x="598" y="231"/>
                </a:lnTo>
                <a:lnTo>
                  <a:pt x="597" y="233"/>
                </a:lnTo>
                <a:lnTo>
                  <a:pt x="598" y="234"/>
                </a:lnTo>
                <a:lnTo>
                  <a:pt x="598" y="234"/>
                </a:lnTo>
                <a:lnTo>
                  <a:pt x="598" y="234"/>
                </a:lnTo>
                <a:lnTo>
                  <a:pt x="598" y="235"/>
                </a:lnTo>
                <a:lnTo>
                  <a:pt x="597" y="235"/>
                </a:lnTo>
                <a:lnTo>
                  <a:pt x="597" y="236"/>
                </a:lnTo>
                <a:lnTo>
                  <a:pt x="596" y="237"/>
                </a:lnTo>
                <a:lnTo>
                  <a:pt x="598" y="238"/>
                </a:lnTo>
                <a:lnTo>
                  <a:pt x="598" y="238"/>
                </a:lnTo>
                <a:lnTo>
                  <a:pt x="598" y="239"/>
                </a:lnTo>
                <a:lnTo>
                  <a:pt x="598" y="240"/>
                </a:lnTo>
                <a:lnTo>
                  <a:pt x="598" y="241"/>
                </a:lnTo>
                <a:lnTo>
                  <a:pt x="599" y="241"/>
                </a:lnTo>
                <a:lnTo>
                  <a:pt x="599" y="243"/>
                </a:lnTo>
                <a:lnTo>
                  <a:pt x="600" y="243"/>
                </a:lnTo>
                <a:lnTo>
                  <a:pt x="600" y="243"/>
                </a:lnTo>
                <a:lnTo>
                  <a:pt x="600" y="244"/>
                </a:lnTo>
                <a:lnTo>
                  <a:pt x="600" y="244"/>
                </a:lnTo>
                <a:lnTo>
                  <a:pt x="600" y="245"/>
                </a:lnTo>
                <a:lnTo>
                  <a:pt x="600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5"/>
                </a:lnTo>
                <a:lnTo>
                  <a:pt x="601" y="246"/>
                </a:lnTo>
                <a:lnTo>
                  <a:pt x="601" y="246"/>
                </a:lnTo>
                <a:lnTo>
                  <a:pt x="601" y="247"/>
                </a:lnTo>
                <a:lnTo>
                  <a:pt x="601" y="247"/>
                </a:lnTo>
                <a:lnTo>
                  <a:pt x="601" y="247"/>
                </a:lnTo>
                <a:lnTo>
                  <a:pt x="602" y="247"/>
                </a:lnTo>
                <a:lnTo>
                  <a:pt x="602" y="248"/>
                </a:lnTo>
                <a:lnTo>
                  <a:pt x="602" y="248"/>
                </a:lnTo>
                <a:lnTo>
                  <a:pt x="602" y="248"/>
                </a:lnTo>
                <a:lnTo>
                  <a:pt x="603" y="249"/>
                </a:lnTo>
                <a:lnTo>
                  <a:pt x="603" y="250"/>
                </a:lnTo>
                <a:lnTo>
                  <a:pt x="603" y="250"/>
                </a:lnTo>
                <a:lnTo>
                  <a:pt x="603" y="251"/>
                </a:lnTo>
                <a:lnTo>
                  <a:pt x="603" y="252"/>
                </a:lnTo>
                <a:lnTo>
                  <a:pt x="603" y="252"/>
                </a:lnTo>
                <a:lnTo>
                  <a:pt x="603" y="252"/>
                </a:lnTo>
                <a:lnTo>
                  <a:pt x="603" y="253"/>
                </a:lnTo>
                <a:lnTo>
                  <a:pt x="603" y="254"/>
                </a:lnTo>
                <a:lnTo>
                  <a:pt x="604" y="254"/>
                </a:lnTo>
                <a:lnTo>
                  <a:pt x="604" y="254"/>
                </a:lnTo>
                <a:lnTo>
                  <a:pt x="604" y="254"/>
                </a:lnTo>
                <a:lnTo>
                  <a:pt x="603" y="254"/>
                </a:lnTo>
                <a:lnTo>
                  <a:pt x="603" y="255"/>
                </a:lnTo>
                <a:lnTo>
                  <a:pt x="604" y="256"/>
                </a:lnTo>
                <a:lnTo>
                  <a:pt x="604" y="256"/>
                </a:lnTo>
                <a:lnTo>
                  <a:pt x="604" y="256"/>
                </a:lnTo>
                <a:lnTo>
                  <a:pt x="604" y="257"/>
                </a:lnTo>
                <a:lnTo>
                  <a:pt x="604" y="257"/>
                </a:lnTo>
                <a:lnTo>
                  <a:pt x="604" y="257"/>
                </a:lnTo>
                <a:lnTo>
                  <a:pt x="604" y="258"/>
                </a:lnTo>
                <a:lnTo>
                  <a:pt x="605" y="258"/>
                </a:lnTo>
                <a:lnTo>
                  <a:pt x="605" y="258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5" y="259"/>
                </a:lnTo>
                <a:lnTo>
                  <a:pt x="606" y="260"/>
                </a:lnTo>
                <a:lnTo>
                  <a:pt x="606" y="260"/>
                </a:lnTo>
                <a:lnTo>
                  <a:pt x="606" y="261"/>
                </a:lnTo>
                <a:lnTo>
                  <a:pt x="606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5" y="263"/>
                </a:lnTo>
                <a:lnTo>
                  <a:pt x="606" y="265"/>
                </a:lnTo>
                <a:lnTo>
                  <a:pt x="606" y="266"/>
                </a:lnTo>
                <a:lnTo>
                  <a:pt x="605" y="266"/>
                </a:lnTo>
                <a:lnTo>
                  <a:pt x="605" y="266"/>
                </a:lnTo>
                <a:lnTo>
                  <a:pt x="604" y="267"/>
                </a:lnTo>
                <a:lnTo>
                  <a:pt x="602" y="267"/>
                </a:lnTo>
                <a:lnTo>
                  <a:pt x="602" y="268"/>
                </a:lnTo>
                <a:lnTo>
                  <a:pt x="603" y="268"/>
                </a:lnTo>
                <a:lnTo>
                  <a:pt x="603" y="268"/>
                </a:lnTo>
                <a:lnTo>
                  <a:pt x="603" y="270"/>
                </a:lnTo>
                <a:lnTo>
                  <a:pt x="603" y="270"/>
                </a:lnTo>
                <a:lnTo>
                  <a:pt x="603" y="271"/>
                </a:lnTo>
                <a:lnTo>
                  <a:pt x="604" y="271"/>
                </a:lnTo>
                <a:lnTo>
                  <a:pt x="604" y="271"/>
                </a:lnTo>
                <a:lnTo>
                  <a:pt x="604" y="272"/>
                </a:lnTo>
                <a:lnTo>
                  <a:pt x="604" y="272"/>
                </a:lnTo>
                <a:lnTo>
                  <a:pt x="605" y="272"/>
                </a:lnTo>
                <a:lnTo>
                  <a:pt x="603" y="273"/>
                </a:lnTo>
                <a:lnTo>
                  <a:pt x="603" y="273"/>
                </a:lnTo>
                <a:lnTo>
                  <a:pt x="603" y="273"/>
                </a:lnTo>
                <a:lnTo>
                  <a:pt x="604" y="275"/>
                </a:lnTo>
                <a:lnTo>
                  <a:pt x="605" y="275"/>
                </a:lnTo>
                <a:lnTo>
                  <a:pt x="605" y="276"/>
                </a:lnTo>
                <a:lnTo>
                  <a:pt x="605" y="276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5" y="277"/>
                </a:lnTo>
                <a:lnTo>
                  <a:pt x="603" y="278"/>
                </a:lnTo>
                <a:lnTo>
                  <a:pt x="603" y="278"/>
                </a:lnTo>
                <a:lnTo>
                  <a:pt x="603" y="278"/>
                </a:lnTo>
                <a:lnTo>
                  <a:pt x="602" y="278"/>
                </a:lnTo>
                <a:lnTo>
                  <a:pt x="602" y="278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1" y="279"/>
                </a:lnTo>
                <a:lnTo>
                  <a:pt x="600" y="280"/>
                </a:lnTo>
                <a:lnTo>
                  <a:pt x="601" y="280"/>
                </a:lnTo>
                <a:lnTo>
                  <a:pt x="601" y="280"/>
                </a:lnTo>
                <a:lnTo>
                  <a:pt x="601" y="280"/>
                </a:lnTo>
                <a:lnTo>
                  <a:pt x="602" y="281"/>
                </a:lnTo>
                <a:lnTo>
                  <a:pt x="602" y="281"/>
                </a:lnTo>
                <a:lnTo>
                  <a:pt x="603" y="282"/>
                </a:lnTo>
                <a:lnTo>
                  <a:pt x="603" y="282"/>
                </a:lnTo>
                <a:lnTo>
                  <a:pt x="603" y="284"/>
                </a:lnTo>
                <a:lnTo>
                  <a:pt x="603" y="284"/>
                </a:lnTo>
                <a:lnTo>
                  <a:pt x="603" y="284"/>
                </a:lnTo>
                <a:lnTo>
                  <a:pt x="603" y="285"/>
                </a:lnTo>
                <a:lnTo>
                  <a:pt x="603" y="285"/>
                </a:lnTo>
                <a:lnTo>
                  <a:pt x="603" y="285"/>
                </a:lnTo>
                <a:lnTo>
                  <a:pt x="603" y="286"/>
                </a:lnTo>
                <a:lnTo>
                  <a:pt x="604" y="286"/>
                </a:lnTo>
                <a:lnTo>
                  <a:pt x="604" y="286"/>
                </a:lnTo>
                <a:lnTo>
                  <a:pt x="605" y="286"/>
                </a:lnTo>
                <a:lnTo>
                  <a:pt x="607" y="288"/>
                </a:lnTo>
                <a:lnTo>
                  <a:pt x="605" y="288"/>
                </a:lnTo>
                <a:lnTo>
                  <a:pt x="605" y="289"/>
                </a:lnTo>
                <a:lnTo>
                  <a:pt x="605" y="289"/>
                </a:lnTo>
                <a:lnTo>
                  <a:pt x="604" y="291"/>
                </a:lnTo>
                <a:lnTo>
                  <a:pt x="604" y="292"/>
                </a:lnTo>
                <a:lnTo>
                  <a:pt x="605" y="292"/>
                </a:lnTo>
                <a:lnTo>
                  <a:pt x="605" y="293"/>
                </a:lnTo>
                <a:lnTo>
                  <a:pt x="606" y="293"/>
                </a:lnTo>
                <a:lnTo>
                  <a:pt x="607" y="293"/>
                </a:lnTo>
                <a:lnTo>
                  <a:pt x="606" y="295"/>
                </a:lnTo>
                <a:lnTo>
                  <a:pt x="605" y="295"/>
                </a:lnTo>
                <a:lnTo>
                  <a:pt x="603" y="294"/>
                </a:lnTo>
                <a:lnTo>
                  <a:pt x="603" y="295"/>
                </a:lnTo>
                <a:lnTo>
                  <a:pt x="603" y="295"/>
                </a:lnTo>
                <a:lnTo>
                  <a:pt x="603" y="296"/>
                </a:lnTo>
                <a:lnTo>
                  <a:pt x="600" y="298"/>
                </a:lnTo>
                <a:lnTo>
                  <a:pt x="600" y="298"/>
                </a:lnTo>
                <a:lnTo>
                  <a:pt x="599" y="298"/>
                </a:lnTo>
                <a:lnTo>
                  <a:pt x="599" y="298"/>
                </a:lnTo>
                <a:lnTo>
                  <a:pt x="598" y="298"/>
                </a:lnTo>
                <a:lnTo>
                  <a:pt x="598" y="298"/>
                </a:lnTo>
                <a:lnTo>
                  <a:pt x="597" y="298"/>
                </a:lnTo>
                <a:lnTo>
                  <a:pt x="596" y="298"/>
                </a:lnTo>
                <a:lnTo>
                  <a:pt x="596" y="298"/>
                </a:lnTo>
                <a:lnTo>
                  <a:pt x="592" y="299"/>
                </a:lnTo>
                <a:lnTo>
                  <a:pt x="592" y="299"/>
                </a:lnTo>
                <a:lnTo>
                  <a:pt x="593" y="300"/>
                </a:lnTo>
                <a:lnTo>
                  <a:pt x="591" y="300"/>
                </a:lnTo>
                <a:lnTo>
                  <a:pt x="589" y="301"/>
                </a:lnTo>
                <a:lnTo>
                  <a:pt x="588" y="301"/>
                </a:lnTo>
                <a:lnTo>
                  <a:pt x="587" y="301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6" y="302"/>
                </a:lnTo>
                <a:lnTo>
                  <a:pt x="585" y="302"/>
                </a:lnTo>
                <a:lnTo>
                  <a:pt x="585" y="303"/>
                </a:lnTo>
                <a:lnTo>
                  <a:pt x="585" y="303"/>
                </a:lnTo>
                <a:lnTo>
                  <a:pt x="584" y="304"/>
                </a:lnTo>
                <a:lnTo>
                  <a:pt x="583" y="305"/>
                </a:lnTo>
                <a:lnTo>
                  <a:pt x="582" y="305"/>
                </a:lnTo>
                <a:lnTo>
                  <a:pt x="582" y="306"/>
                </a:lnTo>
                <a:lnTo>
                  <a:pt x="582" y="306"/>
                </a:lnTo>
                <a:lnTo>
                  <a:pt x="582" y="306"/>
                </a:lnTo>
                <a:lnTo>
                  <a:pt x="581" y="307"/>
                </a:lnTo>
                <a:lnTo>
                  <a:pt x="581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80" y="307"/>
                </a:lnTo>
                <a:lnTo>
                  <a:pt x="579" y="307"/>
                </a:lnTo>
                <a:lnTo>
                  <a:pt x="579" y="307"/>
                </a:lnTo>
                <a:lnTo>
                  <a:pt x="578" y="308"/>
                </a:lnTo>
                <a:lnTo>
                  <a:pt x="578" y="309"/>
                </a:lnTo>
                <a:lnTo>
                  <a:pt x="578" y="309"/>
                </a:lnTo>
                <a:lnTo>
                  <a:pt x="578" y="309"/>
                </a:lnTo>
                <a:lnTo>
                  <a:pt x="577" y="309"/>
                </a:lnTo>
                <a:lnTo>
                  <a:pt x="577" y="309"/>
                </a:lnTo>
                <a:lnTo>
                  <a:pt x="576" y="309"/>
                </a:lnTo>
                <a:lnTo>
                  <a:pt x="576" y="309"/>
                </a:lnTo>
                <a:lnTo>
                  <a:pt x="575" y="310"/>
                </a:lnTo>
                <a:lnTo>
                  <a:pt x="575" y="310"/>
                </a:lnTo>
                <a:lnTo>
                  <a:pt x="575" y="310"/>
                </a:lnTo>
                <a:lnTo>
                  <a:pt x="574" y="309"/>
                </a:lnTo>
                <a:lnTo>
                  <a:pt x="574" y="309"/>
                </a:lnTo>
                <a:lnTo>
                  <a:pt x="574" y="309"/>
                </a:lnTo>
                <a:lnTo>
                  <a:pt x="573" y="309"/>
                </a:lnTo>
                <a:lnTo>
                  <a:pt x="573" y="309"/>
                </a:lnTo>
                <a:lnTo>
                  <a:pt x="572" y="310"/>
                </a:lnTo>
                <a:lnTo>
                  <a:pt x="572" y="311"/>
                </a:lnTo>
                <a:lnTo>
                  <a:pt x="572" y="311"/>
                </a:lnTo>
                <a:lnTo>
                  <a:pt x="571" y="310"/>
                </a:lnTo>
                <a:lnTo>
                  <a:pt x="571" y="311"/>
                </a:lnTo>
                <a:lnTo>
                  <a:pt x="571" y="311"/>
                </a:lnTo>
                <a:lnTo>
                  <a:pt x="571" y="311"/>
                </a:lnTo>
                <a:lnTo>
                  <a:pt x="571" y="312"/>
                </a:lnTo>
                <a:lnTo>
                  <a:pt x="570" y="312"/>
                </a:lnTo>
                <a:lnTo>
                  <a:pt x="569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7" y="312"/>
                </a:lnTo>
                <a:lnTo>
                  <a:pt x="566" y="312"/>
                </a:lnTo>
                <a:lnTo>
                  <a:pt x="566" y="312"/>
                </a:lnTo>
                <a:lnTo>
                  <a:pt x="565" y="312"/>
                </a:lnTo>
                <a:lnTo>
                  <a:pt x="565" y="312"/>
                </a:lnTo>
                <a:lnTo>
                  <a:pt x="565" y="312"/>
                </a:lnTo>
                <a:lnTo>
                  <a:pt x="564" y="312"/>
                </a:lnTo>
                <a:lnTo>
                  <a:pt x="564" y="312"/>
                </a:lnTo>
                <a:lnTo>
                  <a:pt x="564" y="312"/>
                </a:lnTo>
                <a:lnTo>
                  <a:pt x="563" y="312"/>
                </a:lnTo>
                <a:lnTo>
                  <a:pt x="563" y="312"/>
                </a:lnTo>
                <a:lnTo>
                  <a:pt x="562" y="312"/>
                </a:lnTo>
                <a:lnTo>
                  <a:pt x="562" y="313"/>
                </a:lnTo>
                <a:lnTo>
                  <a:pt x="562" y="312"/>
                </a:lnTo>
                <a:lnTo>
                  <a:pt x="561" y="312"/>
                </a:lnTo>
                <a:lnTo>
                  <a:pt x="560" y="313"/>
                </a:lnTo>
                <a:lnTo>
                  <a:pt x="560" y="313"/>
                </a:lnTo>
                <a:lnTo>
                  <a:pt x="559" y="313"/>
                </a:lnTo>
                <a:lnTo>
                  <a:pt x="559" y="313"/>
                </a:lnTo>
                <a:lnTo>
                  <a:pt x="558" y="313"/>
                </a:lnTo>
                <a:lnTo>
                  <a:pt x="558" y="313"/>
                </a:lnTo>
                <a:lnTo>
                  <a:pt x="558" y="314"/>
                </a:lnTo>
                <a:lnTo>
                  <a:pt x="557" y="314"/>
                </a:lnTo>
                <a:lnTo>
                  <a:pt x="557" y="314"/>
                </a:lnTo>
                <a:lnTo>
                  <a:pt x="557" y="314"/>
                </a:lnTo>
                <a:lnTo>
                  <a:pt x="556" y="314"/>
                </a:lnTo>
                <a:lnTo>
                  <a:pt x="556" y="314"/>
                </a:lnTo>
                <a:lnTo>
                  <a:pt x="555" y="314"/>
                </a:lnTo>
                <a:lnTo>
                  <a:pt x="555" y="314"/>
                </a:lnTo>
                <a:lnTo>
                  <a:pt x="555" y="314"/>
                </a:lnTo>
                <a:lnTo>
                  <a:pt x="554" y="314"/>
                </a:lnTo>
                <a:lnTo>
                  <a:pt x="554" y="315"/>
                </a:lnTo>
                <a:lnTo>
                  <a:pt x="553" y="315"/>
                </a:lnTo>
                <a:lnTo>
                  <a:pt x="553" y="315"/>
                </a:lnTo>
                <a:lnTo>
                  <a:pt x="552" y="315"/>
                </a:lnTo>
                <a:lnTo>
                  <a:pt x="552" y="315"/>
                </a:lnTo>
                <a:lnTo>
                  <a:pt x="552" y="316"/>
                </a:lnTo>
                <a:lnTo>
                  <a:pt x="552" y="316"/>
                </a:lnTo>
                <a:lnTo>
                  <a:pt x="551" y="316"/>
                </a:lnTo>
                <a:lnTo>
                  <a:pt x="551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50" y="316"/>
                </a:lnTo>
                <a:lnTo>
                  <a:pt x="549" y="316"/>
                </a:lnTo>
                <a:lnTo>
                  <a:pt x="549" y="317"/>
                </a:lnTo>
                <a:lnTo>
                  <a:pt x="549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8" y="317"/>
                </a:lnTo>
                <a:lnTo>
                  <a:pt x="547" y="318"/>
                </a:lnTo>
                <a:lnTo>
                  <a:pt x="547" y="318"/>
                </a:lnTo>
                <a:lnTo>
                  <a:pt x="547" y="318"/>
                </a:lnTo>
                <a:lnTo>
                  <a:pt x="546" y="318"/>
                </a:lnTo>
                <a:lnTo>
                  <a:pt x="546" y="318"/>
                </a:lnTo>
                <a:lnTo>
                  <a:pt x="546" y="318"/>
                </a:lnTo>
                <a:lnTo>
                  <a:pt x="545" y="318"/>
                </a:lnTo>
                <a:lnTo>
                  <a:pt x="546" y="319"/>
                </a:lnTo>
                <a:lnTo>
                  <a:pt x="546" y="319"/>
                </a:lnTo>
                <a:lnTo>
                  <a:pt x="546" y="320"/>
                </a:lnTo>
                <a:lnTo>
                  <a:pt x="546" y="320"/>
                </a:lnTo>
                <a:lnTo>
                  <a:pt x="546" y="320"/>
                </a:lnTo>
                <a:lnTo>
                  <a:pt x="545" y="320"/>
                </a:lnTo>
                <a:lnTo>
                  <a:pt x="545" y="321"/>
                </a:lnTo>
                <a:lnTo>
                  <a:pt x="544" y="321"/>
                </a:lnTo>
                <a:lnTo>
                  <a:pt x="544" y="320"/>
                </a:lnTo>
                <a:lnTo>
                  <a:pt x="544" y="320"/>
                </a:lnTo>
                <a:lnTo>
                  <a:pt x="544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3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2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1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40" y="320"/>
                </a:lnTo>
                <a:lnTo>
                  <a:pt x="539" y="320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9" y="321"/>
                </a:lnTo>
                <a:lnTo>
                  <a:pt x="538" y="321"/>
                </a:lnTo>
                <a:lnTo>
                  <a:pt x="538" y="321"/>
                </a:lnTo>
                <a:lnTo>
                  <a:pt x="538" y="321"/>
                </a:lnTo>
                <a:lnTo>
                  <a:pt x="537" y="321"/>
                </a:lnTo>
                <a:lnTo>
                  <a:pt x="537" y="321"/>
                </a:lnTo>
                <a:lnTo>
                  <a:pt x="536" y="321"/>
                </a:lnTo>
                <a:lnTo>
                  <a:pt x="536" y="321"/>
                </a:lnTo>
                <a:lnTo>
                  <a:pt x="535" y="322"/>
                </a:lnTo>
                <a:lnTo>
                  <a:pt x="535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4" y="322"/>
                </a:lnTo>
                <a:lnTo>
                  <a:pt x="533" y="322"/>
                </a:lnTo>
                <a:lnTo>
                  <a:pt x="533" y="322"/>
                </a:lnTo>
                <a:lnTo>
                  <a:pt x="533" y="323"/>
                </a:lnTo>
                <a:lnTo>
                  <a:pt x="533" y="323"/>
                </a:lnTo>
                <a:lnTo>
                  <a:pt x="533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2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1" y="323"/>
                </a:lnTo>
                <a:lnTo>
                  <a:pt x="530" y="323"/>
                </a:lnTo>
                <a:lnTo>
                  <a:pt x="530" y="323"/>
                </a:lnTo>
                <a:lnTo>
                  <a:pt x="530" y="323"/>
                </a:lnTo>
                <a:lnTo>
                  <a:pt x="529" y="323"/>
                </a:lnTo>
                <a:lnTo>
                  <a:pt x="529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8" y="324"/>
                </a:lnTo>
                <a:lnTo>
                  <a:pt x="527" y="324"/>
                </a:lnTo>
                <a:lnTo>
                  <a:pt x="527" y="324"/>
                </a:lnTo>
                <a:lnTo>
                  <a:pt x="527" y="324"/>
                </a:lnTo>
                <a:lnTo>
                  <a:pt x="526" y="325"/>
                </a:lnTo>
                <a:lnTo>
                  <a:pt x="526" y="325"/>
                </a:lnTo>
                <a:lnTo>
                  <a:pt x="525" y="325"/>
                </a:lnTo>
                <a:lnTo>
                  <a:pt x="525" y="325"/>
                </a:lnTo>
                <a:lnTo>
                  <a:pt x="523" y="326"/>
                </a:lnTo>
                <a:lnTo>
                  <a:pt x="523" y="327"/>
                </a:lnTo>
                <a:lnTo>
                  <a:pt x="522" y="327"/>
                </a:lnTo>
                <a:lnTo>
                  <a:pt x="522" y="328"/>
                </a:lnTo>
                <a:lnTo>
                  <a:pt x="521" y="328"/>
                </a:lnTo>
                <a:lnTo>
                  <a:pt x="521" y="328"/>
                </a:lnTo>
                <a:lnTo>
                  <a:pt x="521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8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20" y="329"/>
                </a:lnTo>
                <a:lnTo>
                  <a:pt x="519" y="329"/>
                </a:lnTo>
                <a:lnTo>
                  <a:pt x="519" y="329"/>
                </a:lnTo>
                <a:lnTo>
                  <a:pt x="519" y="329"/>
                </a:lnTo>
                <a:lnTo>
                  <a:pt x="518" y="329"/>
                </a:lnTo>
                <a:lnTo>
                  <a:pt x="518" y="329"/>
                </a:lnTo>
                <a:lnTo>
                  <a:pt x="518" y="330"/>
                </a:lnTo>
                <a:lnTo>
                  <a:pt x="518" y="330"/>
                </a:lnTo>
                <a:lnTo>
                  <a:pt x="518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7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6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0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5" y="331"/>
                </a:lnTo>
                <a:lnTo>
                  <a:pt x="514" y="331"/>
                </a:lnTo>
                <a:lnTo>
                  <a:pt x="514" y="331"/>
                </a:lnTo>
                <a:lnTo>
                  <a:pt x="513" y="332"/>
                </a:lnTo>
                <a:lnTo>
                  <a:pt x="513" y="332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3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4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5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6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3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7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8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2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1" y="339"/>
                </a:lnTo>
                <a:lnTo>
                  <a:pt x="510" y="339"/>
                </a:lnTo>
                <a:lnTo>
                  <a:pt x="510" y="339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0"/>
                </a:lnTo>
                <a:lnTo>
                  <a:pt x="510" y="341"/>
                </a:lnTo>
                <a:lnTo>
                  <a:pt x="510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9" y="341"/>
                </a:lnTo>
                <a:lnTo>
                  <a:pt x="508" y="341"/>
                </a:lnTo>
                <a:lnTo>
                  <a:pt x="508" y="341"/>
                </a:lnTo>
                <a:lnTo>
                  <a:pt x="508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1"/>
                </a:lnTo>
                <a:lnTo>
                  <a:pt x="507" y="340"/>
                </a:lnTo>
                <a:lnTo>
                  <a:pt x="507" y="340"/>
                </a:lnTo>
                <a:lnTo>
                  <a:pt x="507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6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5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4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1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3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2" y="340"/>
                </a:lnTo>
                <a:lnTo>
                  <a:pt x="501" y="340"/>
                </a:lnTo>
                <a:lnTo>
                  <a:pt x="501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500" y="341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9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8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7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2"/>
                </a:lnTo>
                <a:lnTo>
                  <a:pt x="496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5" y="343"/>
                </a:lnTo>
                <a:lnTo>
                  <a:pt x="494" y="343"/>
                </a:lnTo>
                <a:lnTo>
                  <a:pt x="494" y="343"/>
                </a:lnTo>
                <a:lnTo>
                  <a:pt x="493" y="343"/>
                </a:lnTo>
                <a:lnTo>
                  <a:pt x="493" y="344"/>
                </a:lnTo>
                <a:lnTo>
                  <a:pt x="493" y="344"/>
                </a:lnTo>
                <a:lnTo>
                  <a:pt x="492" y="344"/>
                </a:lnTo>
                <a:lnTo>
                  <a:pt x="492" y="344"/>
                </a:lnTo>
                <a:lnTo>
                  <a:pt x="491" y="344"/>
                </a:lnTo>
                <a:lnTo>
                  <a:pt x="491" y="344"/>
                </a:lnTo>
                <a:lnTo>
                  <a:pt x="490" y="345"/>
                </a:lnTo>
                <a:lnTo>
                  <a:pt x="490" y="345"/>
                </a:lnTo>
                <a:lnTo>
                  <a:pt x="489" y="345"/>
                </a:lnTo>
                <a:lnTo>
                  <a:pt x="488" y="345"/>
                </a:lnTo>
                <a:lnTo>
                  <a:pt x="488" y="345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7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6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6"/>
                </a:lnTo>
                <a:lnTo>
                  <a:pt x="485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4" y="347"/>
                </a:lnTo>
                <a:lnTo>
                  <a:pt x="483" y="347"/>
                </a:lnTo>
                <a:lnTo>
                  <a:pt x="483" y="347"/>
                </a:lnTo>
                <a:lnTo>
                  <a:pt x="483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2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7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1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80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9" y="348"/>
                </a:lnTo>
                <a:lnTo>
                  <a:pt x="478" y="348"/>
                </a:lnTo>
                <a:lnTo>
                  <a:pt x="478" y="348"/>
                </a:lnTo>
                <a:lnTo>
                  <a:pt x="478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7" y="349"/>
                </a:lnTo>
                <a:lnTo>
                  <a:pt x="476" y="349"/>
                </a:lnTo>
                <a:lnTo>
                  <a:pt x="476" y="350"/>
                </a:lnTo>
                <a:lnTo>
                  <a:pt x="474" y="351"/>
                </a:lnTo>
                <a:lnTo>
                  <a:pt x="473" y="351"/>
                </a:lnTo>
                <a:lnTo>
                  <a:pt x="472" y="351"/>
                </a:lnTo>
                <a:lnTo>
                  <a:pt x="471" y="351"/>
                </a:lnTo>
                <a:lnTo>
                  <a:pt x="470" y="351"/>
                </a:lnTo>
                <a:lnTo>
                  <a:pt x="470" y="351"/>
                </a:lnTo>
                <a:lnTo>
                  <a:pt x="470" y="352"/>
                </a:lnTo>
                <a:lnTo>
                  <a:pt x="469" y="350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5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3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8"/>
                </a:lnTo>
                <a:lnTo>
                  <a:pt x="461" y="349"/>
                </a:lnTo>
                <a:lnTo>
                  <a:pt x="461" y="349"/>
                </a:lnTo>
                <a:lnTo>
                  <a:pt x="461" y="349"/>
                </a:lnTo>
                <a:lnTo>
                  <a:pt x="461" y="350"/>
                </a:lnTo>
                <a:lnTo>
                  <a:pt x="461" y="351"/>
                </a:lnTo>
                <a:lnTo>
                  <a:pt x="461" y="351"/>
                </a:lnTo>
                <a:lnTo>
                  <a:pt x="460" y="350"/>
                </a:lnTo>
                <a:lnTo>
                  <a:pt x="459" y="351"/>
                </a:lnTo>
                <a:lnTo>
                  <a:pt x="461" y="352"/>
                </a:lnTo>
                <a:lnTo>
                  <a:pt x="460" y="352"/>
                </a:lnTo>
                <a:lnTo>
                  <a:pt x="459" y="353"/>
                </a:lnTo>
                <a:lnTo>
                  <a:pt x="459" y="352"/>
                </a:lnTo>
                <a:lnTo>
                  <a:pt x="458" y="352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3"/>
                </a:lnTo>
                <a:lnTo>
                  <a:pt x="458" y="354"/>
                </a:lnTo>
                <a:lnTo>
                  <a:pt x="458" y="354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5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6"/>
                </a:lnTo>
                <a:lnTo>
                  <a:pt x="458" y="357"/>
                </a:lnTo>
                <a:lnTo>
                  <a:pt x="458" y="357"/>
                </a:lnTo>
                <a:lnTo>
                  <a:pt x="459" y="357"/>
                </a:lnTo>
                <a:lnTo>
                  <a:pt x="459" y="357"/>
                </a:lnTo>
                <a:lnTo>
                  <a:pt x="459" y="357"/>
                </a:lnTo>
                <a:lnTo>
                  <a:pt x="460" y="357"/>
                </a:lnTo>
                <a:lnTo>
                  <a:pt x="460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7"/>
                </a:lnTo>
                <a:lnTo>
                  <a:pt x="461" y="358"/>
                </a:lnTo>
                <a:lnTo>
                  <a:pt x="461" y="358"/>
                </a:lnTo>
                <a:lnTo>
                  <a:pt x="461" y="358"/>
                </a:lnTo>
                <a:lnTo>
                  <a:pt x="461" y="359"/>
                </a:lnTo>
                <a:lnTo>
                  <a:pt x="461" y="359"/>
                </a:lnTo>
                <a:lnTo>
                  <a:pt x="462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1" y="362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1" y="363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4"/>
                </a:lnTo>
                <a:lnTo>
                  <a:pt x="462" y="365"/>
                </a:lnTo>
                <a:lnTo>
                  <a:pt x="462" y="365"/>
                </a:lnTo>
                <a:lnTo>
                  <a:pt x="462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6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3" y="367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9"/>
                </a:lnTo>
                <a:lnTo>
                  <a:pt x="464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3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2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69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9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0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8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7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6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1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5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2"/>
                </a:lnTo>
                <a:lnTo>
                  <a:pt x="454" y="373"/>
                </a:lnTo>
                <a:lnTo>
                  <a:pt x="453" y="373"/>
                </a:lnTo>
                <a:lnTo>
                  <a:pt x="452" y="374"/>
                </a:lnTo>
                <a:lnTo>
                  <a:pt x="451" y="374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49" y="373"/>
                </a:lnTo>
                <a:lnTo>
                  <a:pt x="450" y="373"/>
                </a:lnTo>
                <a:lnTo>
                  <a:pt x="450" y="373"/>
                </a:lnTo>
                <a:lnTo>
                  <a:pt x="449" y="373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4"/>
                </a:lnTo>
                <a:lnTo>
                  <a:pt x="449" y="375"/>
                </a:lnTo>
                <a:lnTo>
                  <a:pt x="448" y="375"/>
                </a:lnTo>
                <a:lnTo>
                  <a:pt x="448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5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7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6"/>
                </a:lnTo>
                <a:lnTo>
                  <a:pt x="446" y="377"/>
                </a:lnTo>
                <a:lnTo>
                  <a:pt x="446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7"/>
                </a:lnTo>
                <a:lnTo>
                  <a:pt x="445" y="378"/>
                </a:lnTo>
                <a:lnTo>
                  <a:pt x="445" y="378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5" y="379"/>
                </a:lnTo>
                <a:lnTo>
                  <a:pt x="444" y="379"/>
                </a:lnTo>
                <a:lnTo>
                  <a:pt x="444" y="379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4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79"/>
                </a:lnTo>
                <a:lnTo>
                  <a:pt x="443" y="379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0"/>
                </a:lnTo>
                <a:lnTo>
                  <a:pt x="443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1"/>
                </a:lnTo>
                <a:lnTo>
                  <a:pt x="442" y="382"/>
                </a:lnTo>
                <a:lnTo>
                  <a:pt x="442" y="382"/>
                </a:lnTo>
                <a:lnTo>
                  <a:pt x="442" y="382"/>
                </a:lnTo>
                <a:lnTo>
                  <a:pt x="442" y="383"/>
                </a:lnTo>
                <a:lnTo>
                  <a:pt x="443" y="383"/>
                </a:lnTo>
                <a:lnTo>
                  <a:pt x="443" y="383"/>
                </a:lnTo>
                <a:lnTo>
                  <a:pt x="443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3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4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4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6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4" y="385"/>
                </a:lnTo>
                <a:lnTo>
                  <a:pt x="444" y="385"/>
                </a:lnTo>
                <a:lnTo>
                  <a:pt x="444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3" y="385"/>
                </a:lnTo>
                <a:lnTo>
                  <a:pt x="444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5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6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6"/>
                </a:lnTo>
                <a:lnTo>
                  <a:pt x="445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6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7"/>
                </a:lnTo>
                <a:lnTo>
                  <a:pt x="446" y="388"/>
                </a:lnTo>
                <a:lnTo>
                  <a:pt x="446" y="388"/>
                </a:lnTo>
                <a:lnTo>
                  <a:pt x="446" y="388"/>
                </a:lnTo>
                <a:lnTo>
                  <a:pt x="445" y="388"/>
                </a:lnTo>
                <a:lnTo>
                  <a:pt x="445" y="388"/>
                </a:lnTo>
                <a:lnTo>
                  <a:pt x="446" y="388"/>
                </a:lnTo>
                <a:lnTo>
                  <a:pt x="446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8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7"/>
                </a:lnTo>
                <a:lnTo>
                  <a:pt x="447" y="386"/>
                </a:lnTo>
                <a:lnTo>
                  <a:pt x="447" y="386"/>
                </a:lnTo>
                <a:lnTo>
                  <a:pt x="448" y="386"/>
                </a:lnTo>
                <a:lnTo>
                  <a:pt x="448" y="386"/>
                </a:lnTo>
                <a:lnTo>
                  <a:pt x="448" y="386"/>
                </a:lnTo>
                <a:lnTo>
                  <a:pt x="452" y="389"/>
                </a:lnTo>
                <a:lnTo>
                  <a:pt x="453" y="390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6" y="391"/>
                </a:lnTo>
                <a:lnTo>
                  <a:pt x="458" y="391"/>
                </a:lnTo>
                <a:lnTo>
                  <a:pt x="458" y="392"/>
                </a:lnTo>
                <a:lnTo>
                  <a:pt x="458" y="392"/>
                </a:lnTo>
                <a:lnTo>
                  <a:pt x="458" y="393"/>
                </a:lnTo>
                <a:lnTo>
                  <a:pt x="458" y="394"/>
                </a:lnTo>
                <a:lnTo>
                  <a:pt x="461" y="393"/>
                </a:lnTo>
                <a:lnTo>
                  <a:pt x="463" y="392"/>
                </a:lnTo>
                <a:lnTo>
                  <a:pt x="464" y="392"/>
                </a:lnTo>
                <a:lnTo>
                  <a:pt x="465" y="392"/>
                </a:lnTo>
                <a:lnTo>
                  <a:pt x="466" y="392"/>
                </a:lnTo>
                <a:lnTo>
                  <a:pt x="467" y="391"/>
                </a:lnTo>
                <a:lnTo>
                  <a:pt x="468" y="391"/>
                </a:lnTo>
                <a:lnTo>
                  <a:pt x="467" y="390"/>
                </a:lnTo>
                <a:lnTo>
                  <a:pt x="468" y="390"/>
                </a:lnTo>
                <a:lnTo>
                  <a:pt x="468" y="390"/>
                </a:lnTo>
                <a:lnTo>
                  <a:pt x="468" y="390"/>
                </a:lnTo>
                <a:lnTo>
                  <a:pt x="470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1" y="390"/>
                </a:lnTo>
                <a:lnTo>
                  <a:pt x="472" y="390"/>
                </a:lnTo>
                <a:lnTo>
                  <a:pt x="472" y="390"/>
                </a:lnTo>
                <a:lnTo>
                  <a:pt x="473" y="389"/>
                </a:lnTo>
                <a:lnTo>
                  <a:pt x="474" y="389"/>
                </a:lnTo>
                <a:lnTo>
                  <a:pt x="474" y="389"/>
                </a:lnTo>
                <a:lnTo>
                  <a:pt x="475" y="389"/>
                </a:lnTo>
                <a:lnTo>
                  <a:pt x="475" y="389"/>
                </a:lnTo>
                <a:lnTo>
                  <a:pt x="477" y="388"/>
                </a:lnTo>
                <a:lnTo>
                  <a:pt x="478" y="388"/>
                </a:lnTo>
                <a:lnTo>
                  <a:pt x="478" y="388"/>
                </a:lnTo>
                <a:lnTo>
                  <a:pt x="479" y="388"/>
                </a:lnTo>
                <a:lnTo>
                  <a:pt x="479" y="387"/>
                </a:lnTo>
                <a:lnTo>
                  <a:pt x="480" y="387"/>
                </a:lnTo>
                <a:lnTo>
                  <a:pt x="480" y="387"/>
                </a:lnTo>
                <a:lnTo>
                  <a:pt x="481" y="387"/>
                </a:lnTo>
                <a:lnTo>
                  <a:pt x="481" y="387"/>
                </a:lnTo>
                <a:lnTo>
                  <a:pt x="482" y="386"/>
                </a:lnTo>
                <a:lnTo>
                  <a:pt x="482" y="386"/>
                </a:lnTo>
                <a:lnTo>
                  <a:pt x="483" y="387"/>
                </a:lnTo>
                <a:lnTo>
                  <a:pt x="484" y="386"/>
                </a:lnTo>
                <a:lnTo>
                  <a:pt x="485" y="386"/>
                </a:lnTo>
                <a:lnTo>
                  <a:pt x="485" y="386"/>
                </a:lnTo>
                <a:lnTo>
                  <a:pt x="486" y="386"/>
                </a:lnTo>
                <a:lnTo>
                  <a:pt x="486" y="386"/>
                </a:lnTo>
                <a:lnTo>
                  <a:pt x="487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8" y="387"/>
                </a:lnTo>
                <a:lnTo>
                  <a:pt x="489" y="387"/>
                </a:lnTo>
                <a:lnTo>
                  <a:pt x="489" y="387"/>
                </a:lnTo>
                <a:lnTo>
                  <a:pt x="490" y="387"/>
                </a:lnTo>
                <a:lnTo>
                  <a:pt x="490" y="388"/>
                </a:lnTo>
                <a:lnTo>
                  <a:pt x="493" y="389"/>
                </a:lnTo>
                <a:lnTo>
                  <a:pt x="494" y="389"/>
                </a:lnTo>
                <a:lnTo>
                  <a:pt x="495" y="390"/>
                </a:lnTo>
                <a:lnTo>
                  <a:pt x="496" y="390"/>
                </a:lnTo>
                <a:lnTo>
                  <a:pt x="495" y="394"/>
                </a:lnTo>
                <a:lnTo>
                  <a:pt x="494" y="394"/>
                </a:lnTo>
                <a:lnTo>
                  <a:pt x="494" y="396"/>
                </a:lnTo>
                <a:lnTo>
                  <a:pt x="494" y="396"/>
                </a:lnTo>
                <a:lnTo>
                  <a:pt x="493" y="399"/>
                </a:lnTo>
                <a:lnTo>
                  <a:pt x="493" y="399"/>
                </a:lnTo>
                <a:lnTo>
                  <a:pt x="494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5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1"/>
                </a:lnTo>
                <a:lnTo>
                  <a:pt x="496" y="400"/>
                </a:lnTo>
                <a:lnTo>
                  <a:pt x="496" y="400"/>
                </a:lnTo>
                <a:lnTo>
                  <a:pt x="496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7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400"/>
                </a:lnTo>
                <a:lnTo>
                  <a:pt x="498" y="399"/>
                </a:lnTo>
                <a:lnTo>
                  <a:pt x="498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499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1" y="399"/>
                </a:lnTo>
                <a:lnTo>
                  <a:pt x="502" y="399"/>
                </a:lnTo>
                <a:lnTo>
                  <a:pt x="502" y="399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2" y="398"/>
                </a:lnTo>
                <a:lnTo>
                  <a:pt x="503" y="398"/>
                </a:lnTo>
                <a:lnTo>
                  <a:pt x="503" y="398"/>
                </a:lnTo>
                <a:lnTo>
                  <a:pt x="503" y="400"/>
                </a:lnTo>
                <a:lnTo>
                  <a:pt x="503" y="402"/>
                </a:lnTo>
                <a:lnTo>
                  <a:pt x="503" y="402"/>
                </a:lnTo>
                <a:lnTo>
                  <a:pt x="503" y="402"/>
                </a:lnTo>
                <a:lnTo>
                  <a:pt x="503" y="403"/>
                </a:lnTo>
                <a:lnTo>
                  <a:pt x="503" y="403"/>
                </a:lnTo>
                <a:lnTo>
                  <a:pt x="504" y="403"/>
                </a:lnTo>
                <a:lnTo>
                  <a:pt x="504" y="403"/>
                </a:lnTo>
                <a:lnTo>
                  <a:pt x="504" y="404"/>
                </a:lnTo>
                <a:lnTo>
                  <a:pt x="504" y="404"/>
                </a:lnTo>
                <a:lnTo>
                  <a:pt x="504" y="405"/>
                </a:lnTo>
                <a:lnTo>
                  <a:pt x="504" y="405"/>
                </a:lnTo>
                <a:lnTo>
                  <a:pt x="504" y="406"/>
                </a:lnTo>
                <a:lnTo>
                  <a:pt x="504" y="406"/>
                </a:lnTo>
                <a:lnTo>
                  <a:pt x="504" y="406"/>
                </a:lnTo>
                <a:lnTo>
                  <a:pt x="504" y="407"/>
                </a:lnTo>
                <a:lnTo>
                  <a:pt x="504" y="407"/>
                </a:lnTo>
                <a:lnTo>
                  <a:pt x="504" y="407"/>
                </a:lnTo>
                <a:lnTo>
                  <a:pt x="504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8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09"/>
                </a:lnTo>
                <a:lnTo>
                  <a:pt x="505" y="410"/>
                </a:lnTo>
                <a:lnTo>
                  <a:pt x="505" y="410"/>
                </a:lnTo>
                <a:lnTo>
                  <a:pt x="504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0"/>
                </a:lnTo>
                <a:lnTo>
                  <a:pt x="505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4" y="411"/>
                </a:lnTo>
                <a:lnTo>
                  <a:pt x="503" y="411"/>
                </a:lnTo>
                <a:lnTo>
                  <a:pt x="503" y="412"/>
                </a:lnTo>
                <a:lnTo>
                  <a:pt x="503" y="412"/>
                </a:lnTo>
                <a:lnTo>
                  <a:pt x="503" y="412"/>
                </a:lnTo>
                <a:lnTo>
                  <a:pt x="502" y="413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2" y="414"/>
                </a:lnTo>
                <a:lnTo>
                  <a:pt x="501" y="415"/>
                </a:lnTo>
                <a:lnTo>
                  <a:pt x="500" y="415"/>
                </a:lnTo>
                <a:lnTo>
                  <a:pt x="500" y="415"/>
                </a:lnTo>
                <a:lnTo>
                  <a:pt x="499" y="415"/>
                </a:lnTo>
                <a:lnTo>
                  <a:pt x="499" y="415"/>
                </a:lnTo>
                <a:lnTo>
                  <a:pt x="498" y="416"/>
                </a:lnTo>
                <a:lnTo>
                  <a:pt x="497" y="416"/>
                </a:lnTo>
                <a:lnTo>
                  <a:pt x="497" y="416"/>
                </a:lnTo>
                <a:lnTo>
                  <a:pt x="497" y="416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6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7"/>
                </a:lnTo>
                <a:lnTo>
                  <a:pt x="495" y="418"/>
                </a:lnTo>
                <a:lnTo>
                  <a:pt x="496" y="418"/>
                </a:lnTo>
                <a:lnTo>
                  <a:pt x="496" y="419"/>
                </a:lnTo>
                <a:lnTo>
                  <a:pt x="496" y="419"/>
                </a:lnTo>
                <a:lnTo>
                  <a:pt x="496" y="420"/>
                </a:lnTo>
                <a:lnTo>
                  <a:pt x="496" y="420"/>
                </a:lnTo>
                <a:lnTo>
                  <a:pt x="496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1"/>
                </a:lnTo>
                <a:lnTo>
                  <a:pt x="497" y="420"/>
                </a:lnTo>
                <a:lnTo>
                  <a:pt x="498" y="420"/>
                </a:lnTo>
                <a:lnTo>
                  <a:pt x="498" y="420"/>
                </a:lnTo>
                <a:lnTo>
                  <a:pt x="498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499" y="420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0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1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2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3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19"/>
                </a:lnTo>
                <a:lnTo>
                  <a:pt x="504" y="420"/>
                </a:lnTo>
                <a:lnTo>
                  <a:pt x="503" y="421"/>
                </a:lnTo>
                <a:lnTo>
                  <a:pt x="504" y="422"/>
                </a:lnTo>
                <a:lnTo>
                  <a:pt x="504" y="422"/>
                </a:lnTo>
                <a:lnTo>
                  <a:pt x="504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5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2"/>
                </a:lnTo>
                <a:lnTo>
                  <a:pt x="506" y="423"/>
                </a:lnTo>
                <a:lnTo>
                  <a:pt x="506" y="423"/>
                </a:lnTo>
                <a:lnTo>
                  <a:pt x="506" y="423"/>
                </a:lnTo>
                <a:lnTo>
                  <a:pt x="507" y="424"/>
                </a:lnTo>
                <a:lnTo>
                  <a:pt x="506" y="424"/>
                </a:lnTo>
                <a:lnTo>
                  <a:pt x="506" y="424"/>
                </a:lnTo>
                <a:lnTo>
                  <a:pt x="506" y="424"/>
                </a:lnTo>
                <a:lnTo>
                  <a:pt x="505" y="424"/>
                </a:lnTo>
                <a:lnTo>
                  <a:pt x="505" y="424"/>
                </a:lnTo>
                <a:lnTo>
                  <a:pt x="505" y="424"/>
                </a:lnTo>
                <a:lnTo>
                  <a:pt x="504" y="424"/>
                </a:lnTo>
                <a:lnTo>
                  <a:pt x="504" y="424"/>
                </a:lnTo>
                <a:lnTo>
                  <a:pt x="504" y="425"/>
                </a:lnTo>
                <a:lnTo>
                  <a:pt x="504" y="425"/>
                </a:lnTo>
                <a:lnTo>
                  <a:pt x="505" y="426"/>
                </a:lnTo>
                <a:lnTo>
                  <a:pt x="505" y="426"/>
                </a:lnTo>
                <a:lnTo>
                  <a:pt x="505" y="428"/>
                </a:lnTo>
                <a:lnTo>
                  <a:pt x="505" y="429"/>
                </a:lnTo>
                <a:lnTo>
                  <a:pt x="502" y="431"/>
                </a:lnTo>
                <a:lnTo>
                  <a:pt x="502" y="431"/>
                </a:lnTo>
                <a:lnTo>
                  <a:pt x="502" y="431"/>
                </a:lnTo>
                <a:lnTo>
                  <a:pt x="501" y="431"/>
                </a:lnTo>
                <a:lnTo>
                  <a:pt x="501" y="431"/>
                </a:lnTo>
                <a:lnTo>
                  <a:pt x="502" y="432"/>
                </a:lnTo>
                <a:lnTo>
                  <a:pt x="502" y="433"/>
                </a:lnTo>
                <a:lnTo>
                  <a:pt x="502" y="433"/>
                </a:lnTo>
                <a:lnTo>
                  <a:pt x="502" y="433"/>
                </a:lnTo>
                <a:lnTo>
                  <a:pt x="502" y="434"/>
                </a:lnTo>
                <a:lnTo>
                  <a:pt x="501" y="435"/>
                </a:lnTo>
                <a:lnTo>
                  <a:pt x="501" y="435"/>
                </a:lnTo>
                <a:lnTo>
                  <a:pt x="501" y="435"/>
                </a:lnTo>
                <a:lnTo>
                  <a:pt x="501" y="434"/>
                </a:lnTo>
                <a:lnTo>
                  <a:pt x="499" y="435"/>
                </a:lnTo>
                <a:lnTo>
                  <a:pt x="497" y="435"/>
                </a:lnTo>
                <a:lnTo>
                  <a:pt x="496" y="435"/>
                </a:lnTo>
                <a:lnTo>
                  <a:pt x="497" y="436"/>
                </a:lnTo>
                <a:lnTo>
                  <a:pt x="497" y="436"/>
                </a:lnTo>
                <a:lnTo>
                  <a:pt x="497" y="436"/>
                </a:lnTo>
                <a:lnTo>
                  <a:pt x="499" y="436"/>
                </a:lnTo>
                <a:lnTo>
                  <a:pt x="499" y="437"/>
                </a:lnTo>
                <a:lnTo>
                  <a:pt x="499" y="437"/>
                </a:lnTo>
                <a:lnTo>
                  <a:pt x="501" y="436"/>
                </a:lnTo>
                <a:lnTo>
                  <a:pt x="501" y="437"/>
                </a:lnTo>
                <a:lnTo>
                  <a:pt x="502" y="439"/>
                </a:lnTo>
                <a:lnTo>
                  <a:pt x="502" y="439"/>
                </a:lnTo>
                <a:lnTo>
                  <a:pt x="503" y="439"/>
                </a:lnTo>
                <a:lnTo>
                  <a:pt x="503" y="440"/>
                </a:lnTo>
                <a:lnTo>
                  <a:pt x="504" y="440"/>
                </a:lnTo>
                <a:lnTo>
                  <a:pt x="504" y="440"/>
                </a:lnTo>
                <a:lnTo>
                  <a:pt x="506" y="441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2"/>
                </a:lnTo>
                <a:lnTo>
                  <a:pt x="506" y="443"/>
                </a:lnTo>
                <a:lnTo>
                  <a:pt x="506" y="443"/>
                </a:lnTo>
                <a:lnTo>
                  <a:pt x="506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4"/>
                </a:lnTo>
                <a:lnTo>
                  <a:pt x="505" y="445"/>
                </a:lnTo>
                <a:lnTo>
                  <a:pt x="504" y="445"/>
                </a:lnTo>
                <a:lnTo>
                  <a:pt x="504" y="445"/>
                </a:lnTo>
                <a:lnTo>
                  <a:pt x="504" y="445"/>
                </a:lnTo>
                <a:lnTo>
                  <a:pt x="503" y="446"/>
                </a:lnTo>
                <a:lnTo>
                  <a:pt x="503" y="446"/>
                </a:lnTo>
                <a:lnTo>
                  <a:pt x="502" y="446"/>
                </a:lnTo>
                <a:lnTo>
                  <a:pt x="503" y="446"/>
                </a:lnTo>
                <a:lnTo>
                  <a:pt x="502" y="446"/>
                </a:lnTo>
                <a:lnTo>
                  <a:pt x="502" y="447"/>
                </a:lnTo>
                <a:lnTo>
                  <a:pt x="503" y="447"/>
                </a:lnTo>
                <a:lnTo>
                  <a:pt x="503" y="447"/>
                </a:lnTo>
                <a:lnTo>
                  <a:pt x="502" y="447"/>
                </a:lnTo>
                <a:lnTo>
                  <a:pt x="501" y="447"/>
                </a:lnTo>
                <a:lnTo>
                  <a:pt x="500" y="447"/>
                </a:lnTo>
                <a:lnTo>
                  <a:pt x="500" y="448"/>
                </a:lnTo>
                <a:lnTo>
                  <a:pt x="500" y="448"/>
                </a:lnTo>
                <a:lnTo>
                  <a:pt x="499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8" y="448"/>
                </a:lnTo>
                <a:lnTo>
                  <a:pt x="497" y="448"/>
                </a:lnTo>
                <a:lnTo>
                  <a:pt x="497" y="448"/>
                </a:lnTo>
                <a:lnTo>
                  <a:pt x="497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49"/>
                </a:lnTo>
                <a:lnTo>
                  <a:pt x="496" y="450"/>
                </a:lnTo>
                <a:lnTo>
                  <a:pt x="496" y="450"/>
                </a:lnTo>
                <a:lnTo>
                  <a:pt x="497" y="451"/>
                </a:lnTo>
                <a:lnTo>
                  <a:pt x="495" y="451"/>
                </a:lnTo>
                <a:lnTo>
                  <a:pt x="495" y="452"/>
                </a:lnTo>
                <a:lnTo>
                  <a:pt x="495" y="452"/>
                </a:lnTo>
                <a:lnTo>
                  <a:pt x="493" y="452"/>
                </a:lnTo>
                <a:lnTo>
                  <a:pt x="493" y="453"/>
                </a:lnTo>
                <a:lnTo>
                  <a:pt x="493" y="453"/>
                </a:lnTo>
                <a:lnTo>
                  <a:pt x="493" y="453"/>
                </a:lnTo>
                <a:lnTo>
                  <a:pt x="492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4"/>
                </a:lnTo>
                <a:lnTo>
                  <a:pt x="491" y="455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6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7"/>
                </a:lnTo>
                <a:lnTo>
                  <a:pt x="490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1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8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59"/>
                </a:lnTo>
                <a:lnTo>
                  <a:pt x="490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0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1"/>
                </a:lnTo>
                <a:lnTo>
                  <a:pt x="491" y="462"/>
                </a:lnTo>
                <a:lnTo>
                  <a:pt x="491" y="462"/>
                </a:lnTo>
                <a:lnTo>
                  <a:pt x="491" y="461"/>
                </a:lnTo>
                <a:lnTo>
                  <a:pt x="491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1"/>
                </a:lnTo>
                <a:lnTo>
                  <a:pt x="492" y="462"/>
                </a:lnTo>
                <a:lnTo>
                  <a:pt x="492" y="463"/>
                </a:lnTo>
                <a:lnTo>
                  <a:pt x="492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3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4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5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1" y="466"/>
                </a:lnTo>
                <a:lnTo>
                  <a:pt x="492" y="467"/>
                </a:lnTo>
                <a:lnTo>
                  <a:pt x="492" y="467"/>
                </a:lnTo>
                <a:lnTo>
                  <a:pt x="492" y="467"/>
                </a:lnTo>
                <a:lnTo>
                  <a:pt x="493" y="467"/>
                </a:lnTo>
                <a:lnTo>
                  <a:pt x="494" y="468"/>
                </a:lnTo>
                <a:lnTo>
                  <a:pt x="494" y="468"/>
                </a:lnTo>
                <a:lnTo>
                  <a:pt x="495" y="468"/>
                </a:lnTo>
                <a:lnTo>
                  <a:pt x="495" y="469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0"/>
                </a:lnTo>
                <a:lnTo>
                  <a:pt x="495" y="472"/>
                </a:lnTo>
                <a:lnTo>
                  <a:pt x="496" y="472"/>
                </a:lnTo>
                <a:lnTo>
                  <a:pt x="497" y="472"/>
                </a:lnTo>
                <a:lnTo>
                  <a:pt x="498" y="472"/>
                </a:lnTo>
                <a:lnTo>
                  <a:pt x="498" y="471"/>
                </a:lnTo>
                <a:lnTo>
                  <a:pt x="498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1"/>
                </a:lnTo>
                <a:lnTo>
                  <a:pt x="500" y="470"/>
                </a:lnTo>
                <a:lnTo>
                  <a:pt x="501" y="470"/>
                </a:lnTo>
                <a:lnTo>
                  <a:pt x="501" y="470"/>
                </a:lnTo>
                <a:lnTo>
                  <a:pt x="501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2" y="470"/>
                </a:lnTo>
                <a:lnTo>
                  <a:pt x="503" y="470"/>
                </a:lnTo>
                <a:lnTo>
                  <a:pt x="507" y="469"/>
                </a:lnTo>
                <a:lnTo>
                  <a:pt x="507" y="468"/>
                </a:lnTo>
                <a:lnTo>
                  <a:pt x="507" y="467"/>
                </a:lnTo>
                <a:lnTo>
                  <a:pt x="507" y="467"/>
                </a:lnTo>
                <a:lnTo>
                  <a:pt x="507" y="467"/>
                </a:lnTo>
                <a:lnTo>
                  <a:pt x="508" y="467"/>
                </a:lnTo>
                <a:lnTo>
                  <a:pt x="508" y="467"/>
                </a:lnTo>
                <a:lnTo>
                  <a:pt x="510" y="467"/>
                </a:lnTo>
                <a:lnTo>
                  <a:pt x="510" y="467"/>
                </a:lnTo>
                <a:lnTo>
                  <a:pt x="511" y="467"/>
                </a:lnTo>
                <a:lnTo>
                  <a:pt x="511" y="467"/>
                </a:lnTo>
                <a:lnTo>
                  <a:pt x="512" y="467"/>
                </a:lnTo>
                <a:lnTo>
                  <a:pt x="512" y="467"/>
                </a:lnTo>
                <a:lnTo>
                  <a:pt x="512" y="467"/>
                </a:lnTo>
                <a:lnTo>
                  <a:pt x="513" y="467"/>
                </a:lnTo>
                <a:lnTo>
                  <a:pt x="513" y="467"/>
                </a:lnTo>
                <a:lnTo>
                  <a:pt x="513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4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5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6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7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7"/>
                </a:lnTo>
                <a:lnTo>
                  <a:pt x="518" y="468"/>
                </a:lnTo>
                <a:lnTo>
                  <a:pt x="518" y="468"/>
                </a:lnTo>
                <a:lnTo>
                  <a:pt x="518" y="471"/>
                </a:lnTo>
                <a:lnTo>
                  <a:pt x="518" y="474"/>
                </a:lnTo>
                <a:lnTo>
                  <a:pt x="520" y="474"/>
                </a:lnTo>
                <a:lnTo>
                  <a:pt x="519" y="475"/>
                </a:lnTo>
                <a:lnTo>
                  <a:pt x="519" y="476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7"/>
                </a:lnTo>
                <a:lnTo>
                  <a:pt x="519" y="479"/>
                </a:lnTo>
                <a:lnTo>
                  <a:pt x="519" y="479"/>
                </a:lnTo>
                <a:lnTo>
                  <a:pt x="518" y="479"/>
                </a:lnTo>
                <a:lnTo>
                  <a:pt x="518" y="480"/>
                </a:lnTo>
                <a:lnTo>
                  <a:pt x="519" y="480"/>
                </a:lnTo>
                <a:lnTo>
                  <a:pt x="519" y="480"/>
                </a:lnTo>
                <a:lnTo>
                  <a:pt x="519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0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0"/>
                </a:lnTo>
                <a:lnTo>
                  <a:pt x="522" y="481"/>
                </a:lnTo>
                <a:lnTo>
                  <a:pt x="523" y="481"/>
                </a:lnTo>
                <a:lnTo>
                  <a:pt x="523" y="481"/>
                </a:lnTo>
                <a:lnTo>
                  <a:pt x="523" y="482"/>
                </a:lnTo>
                <a:lnTo>
                  <a:pt x="522" y="482"/>
                </a:lnTo>
                <a:lnTo>
                  <a:pt x="522" y="483"/>
                </a:lnTo>
                <a:lnTo>
                  <a:pt x="522" y="484"/>
                </a:lnTo>
                <a:lnTo>
                  <a:pt x="522" y="485"/>
                </a:lnTo>
                <a:lnTo>
                  <a:pt x="522" y="485"/>
                </a:lnTo>
                <a:lnTo>
                  <a:pt x="522" y="486"/>
                </a:lnTo>
                <a:lnTo>
                  <a:pt x="522" y="488"/>
                </a:lnTo>
                <a:lnTo>
                  <a:pt x="520" y="488"/>
                </a:lnTo>
                <a:lnTo>
                  <a:pt x="520" y="490"/>
                </a:lnTo>
                <a:lnTo>
                  <a:pt x="520" y="490"/>
                </a:lnTo>
                <a:lnTo>
                  <a:pt x="521" y="490"/>
                </a:lnTo>
                <a:lnTo>
                  <a:pt x="522" y="490"/>
                </a:lnTo>
                <a:lnTo>
                  <a:pt x="524" y="490"/>
                </a:lnTo>
                <a:lnTo>
                  <a:pt x="525" y="489"/>
                </a:lnTo>
                <a:lnTo>
                  <a:pt x="525" y="490"/>
                </a:lnTo>
                <a:lnTo>
                  <a:pt x="525" y="491"/>
                </a:lnTo>
                <a:lnTo>
                  <a:pt x="525" y="491"/>
                </a:lnTo>
                <a:lnTo>
                  <a:pt x="525" y="492"/>
                </a:lnTo>
                <a:lnTo>
                  <a:pt x="525" y="492"/>
                </a:lnTo>
                <a:lnTo>
                  <a:pt x="524" y="492"/>
                </a:lnTo>
                <a:lnTo>
                  <a:pt x="524" y="492"/>
                </a:lnTo>
                <a:lnTo>
                  <a:pt x="524" y="492"/>
                </a:lnTo>
                <a:lnTo>
                  <a:pt x="523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4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5" y="493"/>
                </a:lnTo>
                <a:lnTo>
                  <a:pt x="526" y="495"/>
                </a:lnTo>
                <a:lnTo>
                  <a:pt x="526" y="495"/>
                </a:lnTo>
                <a:lnTo>
                  <a:pt x="526" y="496"/>
                </a:lnTo>
                <a:lnTo>
                  <a:pt x="525" y="497"/>
                </a:lnTo>
                <a:lnTo>
                  <a:pt x="525" y="497"/>
                </a:lnTo>
                <a:lnTo>
                  <a:pt x="524" y="499"/>
                </a:lnTo>
                <a:lnTo>
                  <a:pt x="524" y="499"/>
                </a:lnTo>
                <a:lnTo>
                  <a:pt x="524" y="499"/>
                </a:lnTo>
                <a:lnTo>
                  <a:pt x="524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5" y="500"/>
                </a:lnTo>
                <a:lnTo>
                  <a:pt x="526" y="500"/>
                </a:lnTo>
                <a:lnTo>
                  <a:pt x="526" y="500"/>
                </a:lnTo>
                <a:lnTo>
                  <a:pt x="526" y="500"/>
                </a:lnTo>
                <a:lnTo>
                  <a:pt x="527" y="501"/>
                </a:lnTo>
                <a:lnTo>
                  <a:pt x="527" y="501"/>
                </a:lnTo>
                <a:lnTo>
                  <a:pt x="527" y="502"/>
                </a:lnTo>
                <a:lnTo>
                  <a:pt x="527" y="502"/>
                </a:lnTo>
                <a:lnTo>
                  <a:pt x="527" y="502"/>
                </a:lnTo>
                <a:lnTo>
                  <a:pt x="527" y="503"/>
                </a:lnTo>
                <a:lnTo>
                  <a:pt x="526" y="504"/>
                </a:lnTo>
                <a:lnTo>
                  <a:pt x="526" y="504"/>
                </a:lnTo>
                <a:lnTo>
                  <a:pt x="526" y="505"/>
                </a:lnTo>
                <a:lnTo>
                  <a:pt x="526" y="505"/>
                </a:lnTo>
                <a:lnTo>
                  <a:pt x="526" y="506"/>
                </a:lnTo>
                <a:lnTo>
                  <a:pt x="526" y="506"/>
                </a:lnTo>
                <a:lnTo>
                  <a:pt x="525" y="507"/>
                </a:lnTo>
                <a:lnTo>
                  <a:pt x="525" y="507"/>
                </a:lnTo>
                <a:lnTo>
                  <a:pt x="526" y="507"/>
                </a:lnTo>
                <a:lnTo>
                  <a:pt x="527" y="508"/>
                </a:lnTo>
                <a:lnTo>
                  <a:pt x="527" y="508"/>
                </a:lnTo>
                <a:lnTo>
                  <a:pt x="527" y="508"/>
                </a:lnTo>
                <a:lnTo>
                  <a:pt x="527" y="509"/>
                </a:lnTo>
                <a:lnTo>
                  <a:pt x="527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8" y="509"/>
                </a:lnTo>
                <a:lnTo>
                  <a:pt x="529" y="510"/>
                </a:lnTo>
                <a:lnTo>
                  <a:pt x="529" y="510"/>
                </a:lnTo>
                <a:lnTo>
                  <a:pt x="530" y="511"/>
                </a:lnTo>
                <a:lnTo>
                  <a:pt x="530" y="511"/>
                </a:lnTo>
                <a:lnTo>
                  <a:pt x="530" y="511"/>
                </a:lnTo>
                <a:lnTo>
                  <a:pt x="531" y="511"/>
                </a:lnTo>
                <a:lnTo>
                  <a:pt x="531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1"/>
                </a:lnTo>
                <a:lnTo>
                  <a:pt x="532" y="512"/>
                </a:lnTo>
                <a:lnTo>
                  <a:pt x="533" y="512"/>
                </a:lnTo>
                <a:lnTo>
                  <a:pt x="533" y="512"/>
                </a:lnTo>
                <a:lnTo>
                  <a:pt x="533" y="512"/>
                </a:lnTo>
                <a:lnTo>
                  <a:pt x="534" y="512"/>
                </a:lnTo>
                <a:lnTo>
                  <a:pt x="535" y="512"/>
                </a:lnTo>
                <a:lnTo>
                  <a:pt x="535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6" y="511"/>
                </a:lnTo>
                <a:lnTo>
                  <a:pt x="537" y="511"/>
                </a:lnTo>
                <a:lnTo>
                  <a:pt x="537" y="511"/>
                </a:lnTo>
                <a:lnTo>
                  <a:pt x="537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8" y="511"/>
                </a:lnTo>
                <a:lnTo>
                  <a:pt x="539" y="511"/>
                </a:lnTo>
                <a:lnTo>
                  <a:pt x="539" y="512"/>
                </a:lnTo>
                <a:lnTo>
                  <a:pt x="539" y="512"/>
                </a:lnTo>
                <a:lnTo>
                  <a:pt x="539" y="513"/>
                </a:lnTo>
                <a:lnTo>
                  <a:pt x="539" y="513"/>
                </a:lnTo>
                <a:lnTo>
                  <a:pt x="539" y="513"/>
                </a:lnTo>
                <a:lnTo>
                  <a:pt x="540" y="514"/>
                </a:lnTo>
                <a:lnTo>
                  <a:pt x="540" y="515"/>
                </a:lnTo>
                <a:lnTo>
                  <a:pt x="540" y="515"/>
                </a:lnTo>
                <a:lnTo>
                  <a:pt x="540" y="515"/>
                </a:lnTo>
                <a:lnTo>
                  <a:pt x="540" y="516"/>
                </a:lnTo>
                <a:lnTo>
                  <a:pt x="540" y="516"/>
                </a:lnTo>
                <a:lnTo>
                  <a:pt x="540" y="516"/>
                </a:lnTo>
                <a:lnTo>
                  <a:pt x="541" y="516"/>
                </a:lnTo>
                <a:lnTo>
                  <a:pt x="541" y="517"/>
                </a:lnTo>
                <a:lnTo>
                  <a:pt x="541" y="518"/>
                </a:lnTo>
                <a:lnTo>
                  <a:pt x="542" y="517"/>
                </a:lnTo>
                <a:lnTo>
                  <a:pt x="542" y="517"/>
                </a:lnTo>
                <a:lnTo>
                  <a:pt x="543" y="517"/>
                </a:lnTo>
                <a:lnTo>
                  <a:pt x="543" y="517"/>
                </a:lnTo>
                <a:lnTo>
                  <a:pt x="543" y="517"/>
                </a:lnTo>
                <a:lnTo>
                  <a:pt x="544" y="517"/>
                </a:lnTo>
                <a:lnTo>
                  <a:pt x="544" y="518"/>
                </a:lnTo>
                <a:lnTo>
                  <a:pt x="544" y="518"/>
                </a:lnTo>
                <a:lnTo>
                  <a:pt x="544" y="518"/>
                </a:lnTo>
                <a:lnTo>
                  <a:pt x="545" y="519"/>
                </a:lnTo>
                <a:lnTo>
                  <a:pt x="545" y="519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5" y="520"/>
                </a:lnTo>
                <a:lnTo>
                  <a:pt x="546" y="521"/>
                </a:lnTo>
                <a:lnTo>
                  <a:pt x="546" y="521"/>
                </a:lnTo>
                <a:lnTo>
                  <a:pt x="546" y="521"/>
                </a:lnTo>
                <a:lnTo>
                  <a:pt x="547" y="523"/>
                </a:lnTo>
                <a:lnTo>
                  <a:pt x="547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8" y="523"/>
                </a:lnTo>
                <a:lnTo>
                  <a:pt x="549" y="523"/>
                </a:lnTo>
                <a:lnTo>
                  <a:pt x="549" y="524"/>
                </a:lnTo>
                <a:lnTo>
                  <a:pt x="548" y="524"/>
                </a:lnTo>
                <a:lnTo>
                  <a:pt x="549" y="524"/>
                </a:lnTo>
                <a:lnTo>
                  <a:pt x="550" y="525"/>
                </a:lnTo>
                <a:lnTo>
                  <a:pt x="552" y="525"/>
                </a:lnTo>
                <a:lnTo>
                  <a:pt x="552" y="525"/>
                </a:lnTo>
                <a:lnTo>
                  <a:pt x="552" y="525"/>
                </a:lnTo>
                <a:lnTo>
                  <a:pt x="553" y="524"/>
                </a:lnTo>
                <a:lnTo>
                  <a:pt x="555" y="524"/>
                </a:lnTo>
                <a:lnTo>
                  <a:pt x="555" y="525"/>
                </a:lnTo>
                <a:lnTo>
                  <a:pt x="556" y="525"/>
                </a:lnTo>
                <a:lnTo>
                  <a:pt x="556" y="525"/>
                </a:lnTo>
                <a:lnTo>
                  <a:pt x="556" y="526"/>
                </a:lnTo>
                <a:lnTo>
                  <a:pt x="557" y="526"/>
                </a:lnTo>
                <a:lnTo>
                  <a:pt x="557" y="527"/>
                </a:lnTo>
                <a:lnTo>
                  <a:pt x="558" y="527"/>
                </a:lnTo>
                <a:lnTo>
                  <a:pt x="559" y="527"/>
                </a:lnTo>
                <a:lnTo>
                  <a:pt x="559" y="529"/>
                </a:lnTo>
                <a:lnTo>
                  <a:pt x="559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60" y="530"/>
                </a:lnTo>
                <a:lnTo>
                  <a:pt x="560" y="530"/>
                </a:lnTo>
                <a:lnTo>
                  <a:pt x="560" y="531"/>
                </a:lnTo>
                <a:lnTo>
                  <a:pt x="561" y="532"/>
                </a:lnTo>
                <a:lnTo>
                  <a:pt x="561" y="532"/>
                </a:lnTo>
                <a:lnTo>
                  <a:pt x="561" y="531"/>
                </a:lnTo>
                <a:lnTo>
                  <a:pt x="562" y="530"/>
                </a:lnTo>
                <a:lnTo>
                  <a:pt x="561" y="530"/>
                </a:lnTo>
                <a:lnTo>
                  <a:pt x="562" y="529"/>
                </a:lnTo>
                <a:lnTo>
                  <a:pt x="562" y="529"/>
                </a:lnTo>
                <a:lnTo>
                  <a:pt x="562" y="528"/>
                </a:lnTo>
                <a:lnTo>
                  <a:pt x="561" y="528"/>
                </a:lnTo>
                <a:lnTo>
                  <a:pt x="561" y="528"/>
                </a:lnTo>
                <a:lnTo>
                  <a:pt x="561" y="528"/>
                </a:lnTo>
                <a:lnTo>
                  <a:pt x="562" y="528"/>
                </a:lnTo>
                <a:lnTo>
                  <a:pt x="562" y="528"/>
                </a:lnTo>
                <a:lnTo>
                  <a:pt x="562" y="527"/>
                </a:lnTo>
                <a:lnTo>
                  <a:pt x="562" y="527"/>
                </a:lnTo>
                <a:lnTo>
                  <a:pt x="563" y="527"/>
                </a:lnTo>
                <a:lnTo>
                  <a:pt x="563" y="527"/>
                </a:lnTo>
                <a:lnTo>
                  <a:pt x="563" y="527"/>
                </a:lnTo>
                <a:lnTo>
                  <a:pt x="564" y="527"/>
                </a:lnTo>
                <a:lnTo>
                  <a:pt x="564" y="526"/>
                </a:lnTo>
                <a:lnTo>
                  <a:pt x="563" y="525"/>
                </a:lnTo>
                <a:lnTo>
                  <a:pt x="563" y="525"/>
                </a:lnTo>
                <a:lnTo>
                  <a:pt x="563" y="524"/>
                </a:lnTo>
                <a:lnTo>
                  <a:pt x="565" y="524"/>
                </a:lnTo>
                <a:lnTo>
                  <a:pt x="566" y="524"/>
                </a:lnTo>
                <a:lnTo>
                  <a:pt x="566" y="524"/>
                </a:lnTo>
                <a:lnTo>
                  <a:pt x="566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4"/>
                </a:lnTo>
                <a:lnTo>
                  <a:pt x="567" y="525"/>
                </a:lnTo>
                <a:lnTo>
                  <a:pt x="568" y="525"/>
                </a:lnTo>
                <a:lnTo>
                  <a:pt x="568" y="525"/>
                </a:lnTo>
                <a:lnTo>
                  <a:pt x="568" y="524"/>
                </a:lnTo>
                <a:lnTo>
                  <a:pt x="568" y="524"/>
                </a:lnTo>
                <a:lnTo>
                  <a:pt x="569" y="524"/>
                </a:lnTo>
                <a:lnTo>
                  <a:pt x="569" y="524"/>
                </a:lnTo>
                <a:lnTo>
                  <a:pt x="569" y="524"/>
                </a:lnTo>
                <a:lnTo>
                  <a:pt x="570" y="524"/>
                </a:lnTo>
                <a:lnTo>
                  <a:pt x="571" y="524"/>
                </a:lnTo>
                <a:lnTo>
                  <a:pt x="572" y="523"/>
                </a:lnTo>
                <a:lnTo>
                  <a:pt x="573" y="523"/>
                </a:lnTo>
                <a:lnTo>
                  <a:pt x="573" y="523"/>
                </a:lnTo>
                <a:lnTo>
                  <a:pt x="574" y="523"/>
                </a:lnTo>
                <a:lnTo>
                  <a:pt x="575" y="524"/>
                </a:lnTo>
                <a:lnTo>
                  <a:pt x="576" y="524"/>
                </a:lnTo>
                <a:lnTo>
                  <a:pt x="576" y="524"/>
                </a:lnTo>
                <a:lnTo>
                  <a:pt x="577" y="524"/>
                </a:lnTo>
                <a:lnTo>
                  <a:pt x="579" y="525"/>
                </a:lnTo>
                <a:lnTo>
                  <a:pt x="579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4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0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1" y="525"/>
                </a:lnTo>
                <a:lnTo>
                  <a:pt x="582" y="525"/>
                </a:lnTo>
                <a:lnTo>
                  <a:pt x="582" y="524"/>
                </a:lnTo>
                <a:lnTo>
                  <a:pt x="582" y="524"/>
                </a:lnTo>
                <a:lnTo>
                  <a:pt x="584" y="524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5"/>
                </a:lnTo>
                <a:lnTo>
                  <a:pt x="585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6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7"/>
                </a:lnTo>
                <a:lnTo>
                  <a:pt x="586" y="528"/>
                </a:lnTo>
                <a:lnTo>
                  <a:pt x="586" y="528"/>
                </a:lnTo>
                <a:lnTo>
                  <a:pt x="586" y="528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6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29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0"/>
                </a:lnTo>
                <a:lnTo>
                  <a:pt x="587" y="531"/>
                </a:lnTo>
                <a:lnTo>
                  <a:pt x="587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1"/>
                </a:lnTo>
                <a:lnTo>
                  <a:pt x="588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29"/>
                </a:lnTo>
                <a:lnTo>
                  <a:pt x="589" y="529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0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1"/>
                </a:lnTo>
                <a:lnTo>
                  <a:pt x="589" y="532"/>
                </a:lnTo>
                <a:lnTo>
                  <a:pt x="589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2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3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0" y="534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5"/>
                </a:lnTo>
                <a:lnTo>
                  <a:pt x="591" y="536"/>
                </a:lnTo>
                <a:lnTo>
                  <a:pt x="591" y="536"/>
                </a:lnTo>
                <a:lnTo>
                  <a:pt x="591" y="536"/>
                </a:lnTo>
                <a:lnTo>
                  <a:pt x="592" y="536"/>
                </a:lnTo>
                <a:lnTo>
                  <a:pt x="592" y="536"/>
                </a:lnTo>
                <a:lnTo>
                  <a:pt x="592" y="536"/>
                </a:lnTo>
                <a:lnTo>
                  <a:pt x="593" y="536"/>
                </a:lnTo>
                <a:lnTo>
                  <a:pt x="593" y="536"/>
                </a:lnTo>
                <a:lnTo>
                  <a:pt x="593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4" y="536"/>
                </a:lnTo>
                <a:lnTo>
                  <a:pt x="595" y="536"/>
                </a:lnTo>
                <a:lnTo>
                  <a:pt x="595" y="536"/>
                </a:lnTo>
                <a:lnTo>
                  <a:pt x="595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6" y="536"/>
                </a:lnTo>
                <a:lnTo>
                  <a:pt x="597" y="536"/>
                </a:lnTo>
                <a:lnTo>
                  <a:pt x="597" y="536"/>
                </a:lnTo>
                <a:lnTo>
                  <a:pt x="597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6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5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8" y="534"/>
                </a:lnTo>
                <a:lnTo>
                  <a:pt x="599" y="534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599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0" y="535"/>
                </a:lnTo>
                <a:lnTo>
                  <a:pt x="601" y="535"/>
                </a:lnTo>
                <a:lnTo>
                  <a:pt x="601" y="535"/>
                </a:lnTo>
                <a:lnTo>
                  <a:pt x="601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0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6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1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7"/>
                </a:lnTo>
                <a:lnTo>
                  <a:pt x="602" y="538"/>
                </a:lnTo>
                <a:lnTo>
                  <a:pt x="602" y="538"/>
                </a:lnTo>
                <a:lnTo>
                  <a:pt x="602" y="538"/>
                </a:lnTo>
                <a:lnTo>
                  <a:pt x="603" y="538"/>
                </a:lnTo>
                <a:lnTo>
                  <a:pt x="603" y="538"/>
                </a:lnTo>
                <a:lnTo>
                  <a:pt x="603" y="538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39"/>
                </a:lnTo>
                <a:lnTo>
                  <a:pt x="605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6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7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0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08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1"/>
                </a:lnTo>
                <a:lnTo>
                  <a:pt x="610" y="540"/>
                </a:lnTo>
                <a:lnTo>
                  <a:pt x="610" y="540"/>
                </a:lnTo>
                <a:lnTo>
                  <a:pt x="610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1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2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3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4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5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0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6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1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7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8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19" y="541"/>
                </a:lnTo>
                <a:lnTo>
                  <a:pt x="619" y="542"/>
                </a:lnTo>
                <a:lnTo>
                  <a:pt x="619" y="542"/>
                </a:lnTo>
                <a:lnTo>
                  <a:pt x="619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1"/>
                </a:lnTo>
                <a:lnTo>
                  <a:pt x="620" y="542"/>
                </a:lnTo>
                <a:lnTo>
                  <a:pt x="620" y="542"/>
                </a:lnTo>
                <a:lnTo>
                  <a:pt x="621" y="542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0" y="541"/>
                </a:lnTo>
                <a:lnTo>
                  <a:pt x="620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1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2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1"/>
                </a:lnTo>
                <a:lnTo>
                  <a:pt x="623" y="540"/>
                </a:lnTo>
                <a:lnTo>
                  <a:pt x="623" y="540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4" y="541"/>
                </a:lnTo>
                <a:lnTo>
                  <a:pt x="625" y="541"/>
                </a:lnTo>
                <a:lnTo>
                  <a:pt x="625" y="541"/>
                </a:lnTo>
                <a:lnTo>
                  <a:pt x="626" y="541"/>
                </a:lnTo>
                <a:lnTo>
                  <a:pt x="627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1"/>
                </a:lnTo>
                <a:lnTo>
                  <a:pt x="628" y="542"/>
                </a:lnTo>
                <a:lnTo>
                  <a:pt x="628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2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29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0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1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2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3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4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5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6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7" y="543"/>
                </a:lnTo>
                <a:lnTo>
                  <a:pt x="638" y="543"/>
                </a:lnTo>
                <a:lnTo>
                  <a:pt x="638" y="543"/>
                </a:lnTo>
                <a:lnTo>
                  <a:pt x="638" y="547"/>
                </a:lnTo>
                <a:lnTo>
                  <a:pt x="639" y="547"/>
                </a:lnTo>
                <a:lnTo>
                  <a:pt x="639" y="547"/>
                </a:lnTo>
                <a:lnTo>
                  <a:pt x="641" y="547"/>
                </a:lnTo>
                <a:lnTo>
                  <a:pt x="644" y="548"/>
                </a:lnTo>
                <a:lnTo>
                  <a:pt x="649" y="548"/>
                </a:lnTo>
                <a:lnTo>
                  <a:pt x="650" y="548"/>
                </a:lnTo>
                <a:lnTo>
                  <a:pt x="653" y="548"/>
                </a:lnTo>
                <a:lnTo>
                  <a:pt x="656" y="548"/>
                </a:lnTo>
                <a:lnTo>
                  <a:pt x="656" y="545"/>
                </a:lnTo>
                <a:lnTo>
                  <a:pt x="656" y="545"/>
                </a:lnTo>
                <a:lnTo>
                  <a:pt x="656" y="545"/>
                </a:lnTo>
                <a:lnTo>
                  <a:pt x="657" y="545"/>
                </a:lnTo>
                <a:lnTo>
                  <a:pt x="657" y="546"/>
                </a:lnTo>
                <a:lnTo>
                  <a:pt x="658" y="546"/>
                </a:lnTo>
                <a:lnTo>
                  <a:pt x="658" y="546"/>
                </a:lnTo>
                <a:lnTo>
                  <a:pt x="660" y="547"/>
                </a:lnTo>
                <a:lnTo>
                  <a:pt x="660" y="546"/>
                </a:lnTo>
                <a:lnTo>
                  <a:pt x="662" y="546"/>
                </a:lnTo>
                <a:lnTo>
                  <a:pt x="662" y="546"/>
                </a:lnTo>
                <a:lnTo>
                  <a:pt x="663" y="546"/>
                </a:lnTo>
                <a:lnTo>
                  <a:pt x="664" y="546"/>
                </a:lnTo>
                <a:lnTo>
                  <a:pt x="663" y="546"/>
                </a:lnTo>
                <a:lnTo>
                  <a:pt x="664" y="547"/>
                </a:lnTo>
                <a:lnTo>
                  <a:pt x="663" y="547"/>
                </a:lnTo>
                <a:lnTo>
                  <a:pt x="663" y="548"/>
                </a:lnTo>
                <a:lnTo>
                  <a:pt x="663" y="548"/>
                </a:lnTo>
                <a:lnTo>
                  <a:pt x="663" y="548"/>
                </a:lnTo>
                <a:lnTo>
                  <a:pt x="663" y="549"/>
                </a:lnTo>
                <a:lnTo>
                  <a:pt x="664" y="550"/>
                </a:lnTo>
                <a:lnTo>
                  <a:pt x="663" y="551"/>
                </a:lnTo>
                <a:lnTo>
                  <a:pt x="663" y="551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2" y="552"/>
                </a:lnTo>
                <a:lnTo>
                  <a:pt x="661" y="552"/>
                </a:lnTo>
                <a:lnTo>
                  <a:pt x="661" y="552"/>
                </a:lnTo>
                <a:lnTo>
                  <a:pt x="661" y="553"/>
                </a:lnTo>
                <a:lnTo>
                  <a:pt x="661" y="553"/>
                </a:lnTo>
                <a:lnTo>
                  <a:pt x="660" y="553"/>
                </a:lnTo>
                <a:lnTo>
                  <a:pt x="660" y="553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60" y="554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9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5"/>
                </a:lnTo>
                <a:lnTo>
                  <a:pt x="658" y="556"/>
                </a:lnTo>
                <a:lnTo>
                  <a:pt x="658" y="556"/>
                </a:lnTo>
                <a:lnTo>
                  <a:pt x="658" y="557"/>
                </a:lnTo>
                <a:lnTo>
                  <a:pt x="658" y="557"/>
                </a:lnTo>
                <a:lnTo>
                  <a:pt x="657" y="557"/>
                </a:lnTo>
                <a:lnTo>
                  <a:pt x="657" y="558"/>
                </a:lnTo>
                <a:lnTo>
                  <a:pt x="656" y="558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59"/>
                </a:lnTo>
                <a:lnTo>
                  <a:pt x="656" y="560"/>
                </a:lnTo>
                <a:lnTo>
                  <a:pt x="655" y="560"/>
                </a:lnTo>
                <a:lnTo>
                  <a:pt x="655" y="560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5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1"/>
                </a:lnTo>
                <a:lnTo>
                  <a:pt x="654" y="560"/>
                </a:lnTo>
                <a:lnTo>
                  <a:pt x="654" y="560"/>
                </a:lnTo>
                <a:lnTo>
                  <a:pt x="653" y="561"/>
                </a:lnTo>
                <a:lnTo>
                  <a:pt x="653" y="561"/>
                </a:lnTo>
                <a:lnTo>
                  <a:pt x="652" y="561"/>
                </a:lnTo>
                <a:lnTo>
                  <a:pt x="652" y="561"/>
                </a:lnTo>
                <a:lnTo>
                  <a:pt x="651" y="561"/>
                </a:lnTo>
                <a:lnTo>
                  <a:pt x="652" y="562"/>
                </a:lnTo>
                <a:lnTo>
                  <a:pt x="652" y="562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2" y="563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1" y="564"/>
                </a:lnTo>
                <a:lnTo>
                  <a:pt x="650" y="564"/>
                </a:lnTo>
                <a:lnTo>
                  <a:pt x="651" y="564"/>
                </a:lnTo>
                <a:lnTo>
                  <a:pt x="651" y="565"/>
                </a:lnTo>
                <a:lnTo>
                  <a:pt x="651" y="565"/>
                </a:lnTo>
                <a:lnTo>
                  <a:pt x="651" y="565"/>
                </a:lnTo>
                <a:lnTo>
                  <a:pt x="651" y="566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50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9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8" y="565"/>
                </a:lnTo>
                <a:lnTo>
                  <a:pt x="647" y="565"/>
                </a:lnTo>
                <a:lnTo>
                  <a:pt x="647" y="565"/>
                </a:lnTo>
                <a:lnTo>
                  <a:pt x="647" y="566"/>
                </a:lnTo>
                <a:lnTo>
                  <a:pt x="648" y="566"/>
                </a:lnTo>
                <a:lnTo>
                  <a:pt x="648" y="566"/>
                </a:lnTo>
                <a:lnTo>
                  <a:pt x="648" y="566"/>
                </a:lnTo>
                <a:lnTo>
                  <a:pt x="647" y="566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7"/>
                </a:lnTo>
                <a:lnTo>
                  <a:pt x="647" y="568"/>
                </a:lnTo>
                <a:lnTo>
                  <a:pt x="647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6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5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4" y="568"/>
                </a:lnTo>
                <a:lnTo>
                  <a:pt x="643" y="567"/>
                </a:lnTo>
                <a:lnTo>
                  <a:pt x="642" y="567"/>
                </a:lnTo>
                <a:lnTo>
                  <a:pt x="642" y="567"/>
                </a:lnTo>
                <a:lnTo>
                  <a:pt x="642" y="568"/>
                </a:lnTo>
                <a:lnTo>
                  <a:pt x="642" y="568"/>
                </a:lnTo>
                <a:lnTo>
                  <a:pt x="642" y="568"/>
                </a:lnTo>
                <a:lnTo>
                  <a:pt x="641" y="569"/>
                </a:lnTo>
                <a:lnTo>
                  <a:pt x="641" y="569"/>
                </a:lnTo>
                <a:lnTo>
                  <a:pt x="641" y="569"/>
                </a:lnTo>
                <a:lnTo>
                  <a:pt x="641" y="570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1"/>
                </a:lnTo>
                <a:lnTo>
                  <a:pt x="641" y="572"/>
                </a:lnTo>
                <a:lnTo>
                  <a:pt x="641" y="572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40" y="573"/>
                </a:lnTo>
                <a:lnTo>
                  <a:pt x="639" y="573"/>
                </a:lnTo>
                <a:lnTo>
                  <a:pt x="639" y="572"/>
                </a:lnTo>
                <a:lnTo>
                  <a:pt x="639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2"/>
                </a:lnTo>
                <a:lnTo>
                  <a:pt x="637" y="572"/>
                </a:lnTo>
                <a:lnTo>
                  <a:pt x="638" y="572"/>
                </a:lnTo>
                <a:lnTo>
                  <a:pt x="638" y="572"/>
                </a:lnTo>
                <a:lnTo>
                  <a:pt x="637" y="573"/>
                </a:lnTo>
                <a:lnTo>
                  <a:pt x="637" y="573"/>
                </a:lnTo>
                <a:lnTo>
                  <a:pt x="637" y="573"/>
                </a:lnTo>
                <a:lnTo>
                  <a:pt x="636" y="574"/>
                </a:lnTo>
                <a:lnTo>
                  <a:pt x="636" y="574"/>
                </a:lnTo>
                <a:lnTo>
                  <a:pt x="636" y="575"/>
                </a:lnTo>
                <a:lnTo>
                  <a:pt x="636" y="575"/>
                </a:lnTo>
                <a:lnTo>
                  <a:pt x="636" y="575"/>
                </a:lnTo>
                <a:lnTo>
                  <a:pt x="636" y="576"/>
                </a:lnTo>
                <a:lnTo>
                  <a:pt x="636" y="576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6" y="577"/>
                </a:lnTo>
                <a:lnTo>
                  <a:pt x="635" y="577"/>
                </a:lnTo>
                <a:lnTo>
                  <a:pt x="635" y="577"/>
                </a:lnTo>
                <a:lnTo>
                  <a:pt x="635" y="578"/>
                </a:lnTo>
                <a:lnTo>
                  <a:pt x="635" y="578"/>
                </a:lnTo>
                <a:lnTo>
                  <a:pt x="634" y="578"/>
                </a:lnTo>
                <a:lnTo>
                  <a:pt x="634" y="578"/>
                </a:lnTo>
                <a:lnTo>
                  <a:pt x="634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8"/>
                </a:lnTo>
                <a:lnTo>
                  <a:pt x="633" y="579"/>
                </a:lnTo>
                <a:lnTo>
                  <a:pt x="632" y="579"/>
                </a:lnTo>
                <a:lnTo>
                  <a:pt x="631" y="579"/>
                </a:lnTo>
                <a:lnTo>
                  <a:pt x="630" y="579"/>
                </a:lnTo>
                <a:lnTo>
                  <a:pt x="630" y="579"/>
                </a:lnTo>
                <a:lnTo>
                  <a:pt x="630" y="580"/>
                </a:lnTo>
                <a:lnTo>
                  <a:pt x="630" y="580"/>
                </a:lnTo>
                <a:lnTo>
                  <a:pt x="630" y="580"/>
                </a:lnTo>
                <a:lnTo>
                  <a:pt x="629" y="580"/>
                </a:lnTo>
                <a:lnTo>
                  <a:pt x="628" y="580"/>
                </a:lnTo>
                <a:lnTo>
                  <a:pt x="628" y="580"/>
                </a:lnTo>
                <a:lnTo>
                  <a:pt x="627" y="579"/>
                </a:lnTo>
                <a:lnTo>
                  <a:pt x="627" y="579"/>
                </a:lnTo>
                <a:lnTo>
                  <a:pt x="626" y="578"/>
                </a:lnTo>
                <a:lnTo>
                  <a:pt x="625" y="577"/>
                </a:lnTo>
                <a:lnTo>
                  <a:pt x="625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7"/>
                </a:lnTo>
                <a:lnTo>
                  <a:pt x="624" y="576"/>
                </a:lnTo>
                <a:lnTo>
                  <a:pt x="623" y="576"/>
                </a:lnTo>
                <a:lnTo>
                  <a:pt x="623" y="576"/>
                </a:lnTo>
                <a:lnTo>
                  <a:pt x="622" y="575"/>
                </a:lnTo>
                <a:lnTo>
                  <a:pt x="622" y="575"/>
                </a:lnTo>
                <a:lnTo>
                  <a:pt x="621" y="575"/>
                </a:lnTo>
                <a:lnTo>
                  <a:pt x="621" y="575"/>
                </a:lnTo>
                <a:lnTo>
                  <a:pt x="621" y="576"/>
                </a:lnTo>
                <a:lnTo>
                  <a:pt x="621" y="576"/>
                </a:lnTo>
                <a:lnTo>
                  <a:pt x="620" y="576"/>
                </a:lnTo>
                <a:lnTo>
                  <a:pt x="620" y="576"/>
                </a:lnTo>
                <a:lnTo>
                  <a:pt x="619" y="576"/>
                </a:lnTo>
                <a:lnTo>
                  <a:pt x="619" y="577"/>
                </a:lnTo>
                <a:lnTo>
                  <a:pt x="617" y="576"/>
                </a:lnTo>
                <a:lnTo>
                  <a:pt x="617" y="577"/>
                </a:lnTo>
                <a:lnTo>
                  <a:pt x="616" y="577"/>
                </a:lnTo>
                <a:lnTo>
                  <a:pt x="615" y="578"/>
                </a:lnTo>
                <a:lnTo>
                  <a:pt x="614" y="578"/>
                </a:lnTo>
                <a:lnTo>
                  <a:pt x="613" y="578"/>
                </a:lnTo>
                <a:lnTo>
                  <a:pt x="612" y="580"/>
                </a:lnTo>
                <a:lnTo>
                  <a:pt x="611" y="580"/>
                </a:lnTo>
                <a:lnTo>
                  <a:pt x="610" y="581"/>
                </a:lnTo>
                <a:lnTo>
                  <a:pt x="610" y="582"/>
                </a:lnTo>
                <a:lnTo>
                  <a:pt x="609" y="582"/>
                </a:lnTo>
                <a:lnTo>
                  <a:pt x="609" y="582"/>
                </a:lnTo>
                <a:lnTo>
                  <a:pt x="608" y="583"/>
                </a:lnTo>
                <a:lnTo>
                  <a:pt x="608" y="584"/>
                </a:lnTo>
                <a:lnTo>
                  <a:pt x="608" y="585"/>
                </a:lnTo>
                <a:lnTo>
                  <a:pt x="608" y="585"/>
                </a:lnTo>
                <a:lnTo>
                  <a:pt x="607" y="585"/>
                </a:lnTo>
                <a:lnTo>
                  <a:pt x="607" y="585"/>
                </a:lnTo>
                <a:lnTo>
                  <a:pt x="606" y="586"/>
                </a:lnTo>
                <a:lnTo>
                  <a:pt x="606" y="586"/>
                </a:lnTo>
                <a:lnTo>
                  <a:pt x="605" y="587"/>
                </a:lnTo>
                <a:lnTo>
                  <a:pt x="605" y="588"/>
                </a:lnTo>
                <a:lnTo>
                  <a:pt x="605" y="589"/>
                </a:lnTo>
                <a:lnTo>
                  <a:pt x="605" y="590"/>
                </a:lnTo>
                <a:lnTo>
                  <a:pt x="604" y="591"/>
                </a:lnTo>
                <a:lnTo>
                  <a:pt x="603" y="591"/>
                </a:lnTo>
                <a:lnTo>
                  <a:pt x="603" y="592"/>
                </a:lnTo>
                <a:lnTo>
                  <a:pt x="605" y="592"/>
                </a:lnTo>
                <a:lnTo>
                  <a:pt x="609" y="594"/>
                </a:lnTo>
                <a:lnTo>
                  <a:pt x="610" y="595"/>
                </a:lnTo>
                <a:lnTo>
                  <a:pt x="612" y="595"/>
                </a:lnTo>
                <a:lnTo>
                  <a:pt x="613" y="597"/>
                </a:lnTo>
                <a:lnTo>
                  <a:pt x="614" y="599"/>
                </a:lnTo>
                <a:lnTo>
                  <a:pt x="615" y="601"/>
                </a:lnTo>
                <a:lnTo>
                  <a:pt x="617" y="603"/>
                </a:lnTo>
                <a:lnTo>
                  <a:pt x="617" y="605"/>
                </a:lnTo>
                <a:lnTo>
                  <a:pt x="615" y="607"/>
                </a:lnTo>
                <a:lnTo>
                  <a:pt x="614" y="608"/>
                </a:lnTo>
                <a:lnTo>
                  <a:pt x="613" y="609"/>
                </a:lnTo>
                <a:lnTo>
                  <a:pt x="613" y="609"/>
                </a:lnTo>
                <a:lnTo>
                  <a:pt x="615" y="612"/>
                </a:lnTo>
                <a:lnTo>
                  <a:pt x="615" y="612"/>
                </a:lnTo>
                <a:lnTo>
                  <a:pt x="616" y="614"/>
                </a:lnTo>
                <a:lnTo>
                  <a:pt x="617" y="614"/>
                </a:lnTo>
                <a:lnTo>
                  <a:pt x="618" y="616"/>
                </a:lnTo>
                <a:lnTo>
                  <a:pt x="621" y="616"/>
                </a:lnTo>
                <a:lnTo>
                  <a:pt x="622" y="618"/>
                </a:lnTo>
                <a:lnTo>
                  <a:pt x="622" y="619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2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0"/>
                </a:lnTo>
                <a:lnTo>
                  <a:pt x="621" y="621"/>
                </a:lnTo>
                <a:lnTo>
                  <a:pt x="620" y="621"/>
                </a:lnTo>
                <a:lnTo>
                  <a:pt x="619" y="621"/>
                </a:lnTo>
                <a:lnTo>
                  <a:pt x="619" y="621"/>
                </a:lnTo>
                <a:lnTo>
                  <a:pt x="619" y="620"/>
                </a:lnTo>
                <a:lnTo>
                  <a:pt x="619" y="620"/>
                </a:lnTo>
                <a:lnTo>
                  <a:pt x="619" y="621"/>
                </a:lnTo>
                <a:lnTo>
                  <a:pt x="619" y="622"/>
                </a:lnTo>
                <a:lnTo>
                  <a:pt x="618" y="622"/>
                </a:lnTo>
                <a:lnTo>
                  <a:pt x="618" y="622"/>
                </a:lnTo>
                <a:lnTo>
                  <a:pt x="618" y="622"/>
                </a:lnTo>
                <a:lnTo>
                  <a:pt x="617" y="623"/>
                </a:lnTo>
                <a:lnTo>
                  <a:pt x="616" y="623"/>
                </a:lnTo>
                <a:lnTo>
                  <a:pt x="615" y="623"/>
                </a:lnTo>
                <a:lnTo>
                  <a:pt x="615" y="623"/>
                </a:lnTo>
                <a:lnTo>
                  <a:pt x="615" y="623"/>
                </a:lnTo>
                <a:lnTo>
                  <a:pt x="613" y="624"/>
                </a:lnTo>
                <a:lnTo>
                  <a:pt x="612" y="623"/>
                </a:lnTo>
                <a:lnTo>
                  <a:pt x="611" y="623"/>
                </a:lnTo>
                <a:lnTo>
                  <a:pt x="609" y="623"/>
                </a:lnTo>
                <a:lnTo>
                  <a:pt x="608" y="623"/>
                </a:lnTo>
                <a:lnTo>
                  <a:pt x="607" y="622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5" y="621"/>
                </a:lnTo>
                <a:lnTo>
                  <a:pt x="604" y="620"/>
                </a:lnTo>
                <a:lnTo>
                  <a:pt x="604" y="620"/>
                </a:lnTo>
                <a:lnTo>
                  <a:pt x="603" y="620"/>
                </a:lnTo>
                <a:lnTo>
                  <a:pt x="602" y="620"/>
                </a:lnTo>
                <a:lnTo>
                  <a:pt x="602" y="620"/>
                </a:lnTo>
                <a:lnTo>
                  <a:pt x="601" y="620"/>
                </a:lnTo>
                <a:lnTo>
                  <a:pt x="601" y="619"/>
                </a:lnTo>
                <a:lnTo>
                  <a:pt x="601" y="619"/>
                </a:lnTo>
                <a:lnTo>
                  <a:pt x="601" y="619"/>
                </a:lnTo>
                <a:lnTo>
                  <a:pt x="600" y="619"/>
                </a:lnTo>
                <a:lnTo>
                  <a:pt x="600" y="619"/>
                </a:lnTo>
                <a:lnTo>
                  <a:pt x="598" y="619"/>
                </a:lnTo>
                <a:lnTo>
                  <a:pt x="598" y="618"/>
                </a:lnTo>
                <a:lnTo>
                  <a:pt x="598" y="618"/>
                </a:lnTo>
                <a:lnTo>
                  <a:pt x="597" y="618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7"/>
                </a:lnTo>
                <a:lnTo>
                  <a:pt x="597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5" y="616"/>
                </a:lnTo>
                <a:lnTo>
                  <a:pt x="595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4" y="616"/>
                </a:lnTo>
                <a:lnTo>
                  <a:pt x="593" y="615"/>
                </a:lnTo>
                <a:lnTo>
                  <a:pt x="593" y="615"/>
                </a:lnTo>
                <a:lnTo>
                  <a:pt x="593" y="615"/>
                </a:lnTo>
                <a:lnTo>
                  <a:pt x="592" y="615"/>
                </a:lnTo>
                <a:lnTo>
                  <a:pt x="591" y="613"/>
                </a:lnTo>
                <a:lnTo>
                  <a:pt x="591" y="612"/>
                </a:lnTo>
                <a:lnTo>
                  <a:pt x="592" y="612"/>
                </a:lnTo>
                <a:lnTo>
                  <a:pt x="592" y="611"/>
                </a:lnTo>
                <a:lnTo>
                  <a:pt x="593" y="611"/>
                </a:lnTo>
                <a:lnTo>
                  <a:pt x="591" y="610"/>
                </a:lnTo>
                <a:lnTo>
                  <a:pt x="591" y="610"/>
                </a:lnTo>
                <a:lnTo>
                  <a:pt x="591" y="609"/>
                </a:lnTo>
                <a:lnTo>
                  <a:pt x="591" y="608"/>
                </a:lnTo>
                <a:lnTo>
                  <a:pt x="591" y="607"/>
                </a:lnTo>
                <a:lnTo>
                  <a:pt x="591" y="606"/>
                </a:lnTo>
                <a:lnTo>
                  <a:pt x="589" y="606"/>
                </a:lnTo>
                <a:lnTo>
                  <a:pt x="589" y="606"/>
                </a:lnTo>
                <a:lnTo>
                  <a:pt x="589" y="605"/>
                </a:lnTo>
                <a:lnTo>
                  <a:pt x="587" y="605"/>
                </a:lnTo>
                <a:lnTo>
                  <a:pt x="587" y="604"/>
                </a:lnTo>
                <a:lnTo>
                  <a:pt x="587" y="603"/>
                </a:lnTo>
                <a:lnTo>
                  <a:pt x="585" y="603"/>
                </a:lnTo>
                <a:lnTo>
                  <a:pt x="585" y="603"/>
                </a:lnTo>
                <a:lnTo>
                  <a:pt x="585" y="604"/>
                </a:lnTo>
                <a:lnTo>
                  <a:pt x="583" y="604"/>
                </a:lnTo>
                <a:lnTo>
                  <a:pt x="583" y="604"/>
                </a:lnTo>
                <a:lnTo>
                  <a:pt x="583" y="604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5"/>
                </a:lnTo>
                <a:lnTo>
                  <a:pt x="582" y="606"/>
                </a:lnTo>
                <a:lnTo>
                  <a:pt x="581" y="606"/>
                </a:lnTo>
                <a:lnTo>
                  <a:pt x="581" y="606"/>
                </a:lnTo>
                <a:lnTo>
                  <a:pt x="581" y="606"/>
                </a:lnTo>
                <a:lnTo>
                  <a:pt x="580" y="606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80" y="607"/>
                </a:lnTo>
                <a:lnTo>
                  <a:pt x="579" y="607"/>
                </a:lnTo>
                <a:lnTo>
                  <a:pt x="578" y="607"/>
                </a:lnTo>
                <a:lnTo>
                  <a:pt x="578" y="607"/>
                </a:lnTo>
                <a:lnTo>
                  <a:pt x="578" y="608"/>
                </a:lnTo>
                <a:lnTo>
                  <a:pt x="579" y="608"/>
                </a:lnTo>
                <a:lnTo>
                  <a:pt x="578" y="609"/>
                </a:lnTo>
                <a:lnTo>
                  <a:pt x="578" y="609"/>
                </a:lnTo>
                <a:lnTo>
                  <a:pt x="578" y="610"/>
                </a:lnTo>
                <a:lnTo>
                  <a:pt x="578" y="610"/>
                </a:lnTo>
                <a:lnTo>
                  <a:pt x="578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7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0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6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1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5" y="612"/>
                </a:lnTo>
                <a:lnTo>
                  <a:pt x="574" y="612"/>
                </a:lnTo>
                <a:lnTo>
                  <a:pt x="574" y="612"/>
                </a:lnTo>
                <a:lnTo>
                  <a:pt x="574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3" y="612"/>
                </a:lnTo>
                <a:lnTo>
                  <a:pt x="572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2"/>
                </a:lnTo>
                <a:lnTo>
                  <a:pt x="571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1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70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9" y="610"/>
                </a:lnTo>
                <a:lnTo>
                  <a:pt x="568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0"/>
                </a:lnTo>
                <a:lnTo>
                  <a:pt x="567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1"/>
                </a:lnTo>
                <a:lnTo>
                  <a:pt x="564" y="612"/>
                </a:lnTo>
                <a:lnTo>
                  <a:pt x="564" y="612"/>
                </a:lnTo>
                <a:lnTo>
                  <a:pt x="564" y="612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2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2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1" y="613"/>
                </a:lnTo>
                <a:lnTo>
                  <a:pt x="560" y="613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60" y="614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9" y="615"/>
                </a:lnTo>
                <a:lnTo>
                  <a:pt x="558" y="615"/>
                </a:lnTo>
                <a:lnTo>
                  <a:pt x="558" y="615"/>
                </a:lnTo>
                <a:lnTo>
                  <a:pt x="558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7" y="616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7"/>
                </a:lnTo>
                <a:lnTo>
                  <a:pt x="556" y="618"/>
                </a:lnTo>
                <a:lnTo>
                  <a:pt x="557" y="618"/>
                </a:lnTo>
                <a:lnTo>
                  <a:pt x="557" y="618"/>
                </a:lnTo>
                <a:lnTo>
                  <a:pt x="556" y="618"/>
                </a:lnTo>
                <a:lnTo>
                  <a:pt x="556" y="618"/>
                </a:lnTo>
                <a:lnTo>
                  <a:pt x="556" y="618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5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4" y="619"/>
                </a:lnTo>
                <a:lnTo>
                  <a:pt x="552" y="618"/>
                </a:lnTo>
                <a:lnTo>
                  <a:pt x="551" y="617"/>
                </a:lnTo>
                <a:lnTo>
                  <a:pt x="549" y="617"/>
                </a:lnTo>
                <a:lnTo>
                  <a:pt x="547" y="618"/>
                </a:lnTo>
                <a:lnTo>
                  <a:pt x="546" y="619"/>
                </a:lnTo>
                <a:lnTo>
                  <a:pt x="546" y="619"/>
                </a:lnTo>
                <a:lnTo>
                  <a:pt x="544" y="618"/>
                </a:lnTo>
                <a:lnTo>
                  <a:pt x="544" y="618"/>
                </a:lnTo>
                <a:lnTo>
                  <a:pt x="544" y="618"/>
                </a:lnTo>
                <a:lnTo>
                  <a:pt x="545" y="617"/>
                </a:lnTo>
                <a:lnTo>
                  <a:pt x="545" y="616"/>
                </a:lnTo>
                <a:lnTo>
                  <a:pt x="544" y="615"/>
                </a:lnTo>
                <a:lnTo>
                  <a:pt x="543" y="615"/>
                </a:lnTo>
                <a:lnTo>
                  <a:pt x="543" y="615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3" y="614"/>
                </a:lnTo>
                <a:lnTo>
                  <a:pt x="544" y="614"/>
                </a:lnTo>
                <a:lnTo>
                  <a:pt x="545" y="613"/>
                </a:lnTo>
                <a:lnTo>
                  <a:pt x="545" y="613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5" y="611"/>
                </a:lnTo>
                <a:lnTo>
                  <a:pt x="544" y="610"/>
                </a:lnTo>
                <a:lnTo>
                  <a:pt x="543" y="610"/>
                </a:lnTo>
                <a:lnTo>
                  <a:pt x="543" y="610"/>
                </a:lnTo>
                <a:lnTo>
                  <a:pt x="543" y="610"/>
                </a:lnTo>
                <a:lnTo>
                  <a:pt x="542" y="610"/>
                </a:lnTo>
                <a:lnTo>
                  <a:pt x="542" y="610"/>
                </a:lnTo>
                <a:lnTo>
                  <a:pt x="542" y="610"/>
                </a:lnTo>
                <a:lnTo>
                  <a:pt x="541" y="610"/>
                </a:lnTo>
                <a:lnTo>
                  <a:pt x="541" y="610"/>
                </a:lnTo>
                <a:lnTo>
                  <a:pt x="541" y="610"/>
                </a:lnTo>
                <a:lnTo>
                  <a:pt x="540" y="613"/>
                </a:lnTo>
                <a:lnTo>
                  <a:pt x="538" y="613"/>
                </a:lnTo>
                <a:lnTo>
                  <a:pt x="536" y="613"/>
                </a:lnTo>
                <a:lnTo>
                  <a:pt x="536" y="613"/>
                </a:lnTo>
                <a:lnTo>
                  <a:pt x="536" y="613"/>
                </a:lnTo>
                <a:lnTo>
                  <a:pt x="535" y="612"/>
                </a:lnTo>
                <a:lnTo>
                  <a:pt x="535" y="610"/>
                </a:lnTo>
                <a:lnTo>
                  <a:pt x="535" y="610"/>
                </a:lnTo>
                <a:lnTo>
                  <a:pt x="534" y="608"/>
                </a:lnTo>
                <a:lnTo>
                  <a:pt x="533" y="608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7"/>
                </a:lnTo>
                <a:lnTo>
                  <a:pt x="532" y="608"/>
                </a:lnTo>
                <a:lnTo>
                  <a:pt x="532" y="608"/>
                </a:lnTo>
                <a:lnTo>
                  <a:pt x="531" y="609"/>
                </a:lnTo>
                <a:lnTo>
                  <a:pt x="531" y="611"/>
                </a:lnTo>
                <a:lnTo>
                  <a:pt x="531" y="612"/>
                </a:lnTo>
                <a:lnTo>
                  <a:pt x="531" y="612"/>
                </a:lnTo>
                <a:lnTo>
                  <a:pt x="530" y="612"/>
                </a:lnTo>
                <a:lnTo>
                  <a:pt x="530" y="612"/>
                </a:lnTo>
                <a:lnTo>
                  <a:pt x="530" y="611"/>
                </a:lnTo>
                <a:lnTo>
                  <a:pt x="530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9" y="610"/>
                </a:lnTo>
                <a:lnTo>
                  <a:pt x="527" y="611"/>
                </a:lnTo>
                <a:lnTo>
                  <a:pt x="526" y="611"/>
                </a:lnTo>
                <a:lnTo>
                  <a:pt x="525" y="608"/>
                </a:lnTo>
                <a:lnTo>
                  <a:pt x="525" y="608"/>
                </a:lnTo>
                <a:lnTo>
                  <a:pt x="524" y="607"/>
                </a:lnTo>
                <a:lnTo>
                  <a:pt x="524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7"/>
                </a:lnTo>
                <a:lnTo>
                  <a:pt x="521" y="607"/>
                </a:lnTo>
                <a:lnTo>
                  <a:pt x="521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7"/>
                </a:lnTo>
                <a:lnTo>
                  <a:pt x="520" y="605"/>
                </a:lnTo>
                <a:lnTo>
                  <a:pt x="519" y="605"/>
                </a:lnTo>
                <a:lnTo>
                  <a:pt x="517" y="605"/>
                </a:lnTo>
                <a:lnTo>
                  <a:pt x="516" y="605"/>
                </a:lnTo>
                <a:lnTo>
                  <a:pt x="516" y="604"/>
                </a:lnTo>
                <a:lnTo>
                  <a:pt x="515" y="604"/>
                </a:lnTo>
                <a:lnTo>
                  <a:pt x="514" y="603"/>
                </a:lnTo>
                <a:lnTo>
                  <a:pt x="513" y="602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2" y="600"/>
                </a:lnTo>
                <a:lnTo>
                  <a:pt x="513" y="600"/>
                </a:lnTo>
                <a:lnTo>
                  <a:pt x="513" y="600"/>
                </a:lnTo>
                <a:lnTo>
                  <a:pt x="513" y="599"/>
                </a:lnTo>
                <a:lnTo>
                  <a:pt x="513" y="599"/>
                </a:lnTo>
                <a:lnTo>
                  <a:pt x="513" y="599"/>
                </a:lnTo>
                <a:lnTo>
                  <a:pt x="514" y="599"/>
                </a:lnTo>
                <a:lnTo>
                  <a:pt x="515" y="598"/>
                </a:lnTo>
                <a:lnTo>
                  <a:pt x="515" y="598"/>
                </a:lnTo>
                <a:lnTo>
                  <a:pt x="516" y="598"/>
                </a:lnTo>
                <a:lnTo>
                  <a:pt x="516" y="599"/>
                </a:lnTo>
                <a:lnTo>
                  <a:pt x="517" y="598"/>
                </a:lnTo>
                <a:lnTo>
                  <a:pt x="516" y="598"/>
                </a:lnTo>
                <a:lnTo>
                  <a:pt x="516" y="597"/>
                </a:lnTo>
                <a:lnTo>
                  <a:pt x="517" y="597"/>
                </a:lnTo>
                <a:lnTo>
                  <a:pt x="517" y="596"/>
                </a:lnTo>
                <a:lnTo>
                  <a:pt x="517" y="593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2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1"/>
                </a:lnTo>
                <a:lnTo>
                  <a:pt x="517" y="590"/>
                </a:lnTo>
                <a:lnTo>
                  <a:pt x="516" y="590"/>
                </a:lnTo>
                <a:lnTo>
                  <a:pt x="516" y="589"/>
                </a:lnTo>
                <a:lnTo>
                  <a:pt x="516" y="589"/>
                </a:lnTo>
                <a:lnTo>
                  <a:pt x="516" y="588"/>
                </a:lnTo>
                <a:lnTo>
                  <a:pt x="514" y="586"/>
                </a:lnTo>
                <a:lnTo>
                  <a:pt x="512" y="585"/>
                </a:lnTo>
                <a:lnTo>
                  <a:pt x="512" y="585"/>
                </a:lnTo>
                <a:lnTo>
                  <a:pt x="512" y="584"/>
                </a:lnTo>
                <a:lnTo>
                  <a:pt x="512" y="583"/>
                </a:lnTo>
                <a:lnTo>
                  <a:pt x="512" y="582"/>
                </a:lnTo>
                <a:lnTo>
                  <a:pt x="513" y="581"/>
                </a:lnTo>
                <a:lnTo>
                  <a:pt x="513" y="580"/>
                </a:lnTo>
                <a:lnTo>
                  <a:pt x="513" y="579"/>
                </a:lnTo>
                <a:lnTo>
                  <a:pt x="513" y="579"/>
                </a:lnTo>
                <a:lnTo>
                  <a:pt x="513" y="578"/>
                </a:lnTo>
                <a:lnTo>
                  <a:pt x="514" y="579"/>
                </a:lnTo>
                <a:lnTo>
                  <a:pt x="516" y="580"/>
                </a:lnTo>
                <a:lnTo>
                  <a:pt x="517" y="579"/>
                </a:lnTo>
                <a:lnTo>
                  <a:pt x="518" y="579"/>
                </a:lnTo>
                <a:lnTo>
                  <a:pt x="518" y="577"/>
                </a:lnTo>
                <a:lnTo>
                  <a:pt x="519" y="575"/>
                </a:lnTo>
                <a:lnTo>
                  <a:pt x="520" y="573"/>
                </a:lnTo>
                <a:lnTo>
                  <a:pt x="520" y="573"/>
                </a:lnTo>
                <a:lnTo>
                  <a:pt x="521" y="574"/>
                </a:lnTo>
                <a:lnTo>
                  <a:pt x="522" y="574"/>
                </a:lnTo>
                <a:lnTo>
                  <a:pt x="523" y="573"/>
                </a:lnTo>
                <a:lnTo>
                  <a:pt x="523" y="573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2"/>
                </a:lnTo>
                <a:lnTo>
                  <a:pt x="523" y="571"/>
                </a:lnTo>
                <a:lnTo>
                  <a:pt x="522" y="570"/>
                </a:lnTo>
                <a:lnTo>
                  <a:pt x="522" y="569"/>
                </a:lnTo>
                <a:lnTo>
                  <a:pt x="521" y="569"/>
                </a:lnTo>
                <a:lnTo>
                  <a:pt x="521" y="569"/>
                </a:lnTo>
                <a:lnTo>
                  <a:pt x="519" y="568"/>
                </a:lnTo>
                <a:lnTo>
                  <a:pt x="520" y="567"/>
                </a:lnTo>
                <a:lnTo>
                  <a:pt x="519" y="566"/>
                </a:lnTo>
                <a:lnTo>
                  <a:pt x="520" y="565"/>
                </a:lnTo>
                <a:lnTo>
                  <a:pt x="520" y="565"/>
                </a:lnTo>
                <a:lnTo>
                  <a:pt x="520" y="564"/>
                </a:lnTo>
                <a:lnTo>
                  <a:pt x="519" y="564"/>
                </a:lnTo>
                <a:lnTo>
                  <a:pt x="519" y="564"/>
                </a:lnTo>
                <a:lnTo>
                  <a:pt x="522" y="561"/>
                </a:lnTo>
                <a:lnTo>
                  <a:pt x="521" y="561"/>
                </a:lnTo>
                <a:lnTo>
                  <a:pt x="521" y="561"/>
                </a:lnTo>
                <a:lnTo>
                  <a:pt x="520" y="561"/>
                </a:lnTo>
                <a:lnTo>
                  <a:pt x="520" y="561"/>
                </a:lnTo>
                <a:lnTo>
                  <a:pt x="521" y="560"/>
                </a:lnTo>
                <a:lnTo>
                  <a:pt x="521" y="559"/>
                </a:lnTo>
                <a:lnTo>
                  <a:pt x="521" y="557"/>
                </a:lnTo>
                <a:lnTo>
                  <a:pt x="521" y="557"/>
                </a:lnTo>
                <a:lnTo>
                  <a:pt x="521" y="556"/>
                </a:lnTo>
                <a:lnTo>
                  <a:pt x="521" y="555"/>
                </a:lnTo>
                <a:lnTo>
                  <a:pt x="520" y="554"/>
                </a:lnTo>
                <a:lnTo>
                  <a:pt x="520" y="554"/>
                </a:lnTo>
                <a:lnTo>
                  <a:pt x="520" y="553"/>
                </a:lnTo>
                <a:lnTo>
                  <a:pt x="520" y="552"/>
                </a:lnTo>
                <a:lnTo>
                  <a:pt x="519" y="551"/>
                </a:lnTo>
                <a:lnTo>
                  <a:pt x="519" y="550"/>
                </a:lnTo>
                <a:lnTo>
                  <a:pt x="518" y="548"/>
                </a:lnTo>
                <a:lnTo>
                  <a:pt x="518" y="548"/>
                </a:lnTo>
                <a:lnTo>
                  <a:pt x="518" y="548"/>
                </a:lnTo>
                <a:lnTo>
                  <a:pt x="518" y="547"/>
                </a:lnTo>
                <a:lnTo>
                  <a:pt x="517" y="546"/>
                </a:lnTo>
                <a:lnTo>
                  <a:pt x="516" y="545"/>
                </a:lnTo>
                <a:lnTo>
                  <a:pt x="515" y="545"/>
                </a:lnTo>
                <a:lnTo>
                  <a:pt x="514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3" y="545"/>
                </a:lnTo>
                <a:lnTo>
                  <a:pt x="512" y="544"/>
                </a:lnTo>
                <a:lnTo>
                  <a:pt x="513" y="542"/>
                </a:lnTo>
                <a:lnTo>
                  <a:pt x="513" y="542"/>
                </a:lnTo>
                <a:lnTo>
                  <a:pt x="512" y="541"/>
                </a:lnTo>
                <a:lnTo>
                  <a:pt x="512" y="541"/>
                </a:lnTo>
                <a:lnTo>
                  <a:pt x="511" y="540"/>
                </a:lnTo>
                <a:lnTo>
                  <a:pt x="511" y="538"/>
                </a:lnTo>
                <a:lnTo>
                  <a:pt x="511" y="537"/>
                </a:lnTo>
                <a:lnTo>
                  <a:pt x="511" y="537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1" y="536"/>
                </a:lnTo>
                <a:lnTo>
                  <a:pt x="510" y="535"/>
                </a:lnTo>
                <a:lnTo>
                  <a:pt x="510" y="534"/>
                </a:lnTo>
                <a:lnTo>
                  <a:pt x="509" y="533"/>
                </a:lnTo>
                <a:lnTo>
                  <a:pt x="509" y="533"/>
                </a:lnTo>
                <a:lnTo>
                  <a:pt x="509" y="532"/>
                </a:lnTo>
                <a:lnTo>
                  <a:pt x="509" y="532"/>
                </a:lnTo>
                <a:lnTo>
                  <a:pt x="509" y="532"/>
                </a:lnTo>
                <a:lnTo>
                  <a:pt x="509" y="531"/>
                </a:lnTo>
                <a:lnTo>
                  <a:pt x="509" y="530"/>
                </a:lnTo>
                <a:lnTo>
                  <a:pt x="509" y="530"/>
                </a:lnTo>
                <a:lnTo>
                  <a:pt x="509" y="529"/>
                </a:lnTo>
                <a:lnTo>
                  <a:pt x="508" y="530"/>
                </a:lnTo>
                <a:lnTo>
                  <a:pt x="508" y="531"/>
                </a:lnTo>
                <a:lnTo>
                  <a:pt x="508" y="531"/>
                </a:lnTo>
                <a:lnTo>
                  <a:pt x="507" y="531"/>
                </a:lnTo>
                <a:lnTo>
                  <a:pt x="507" y="530"/>
                </a:lnTo>
                <a:lnTo>
                  <a:pt x="507" y="530"/>
                </a:lnTo>
                <a:lnTo>
                  <a:pt x="507" y="529"/>
                </a:lnTo>
                <a:lnTo>
                  <a:pt x="507" y="529"/>
                </a:lnTo>
                <a:lnTo>
                  <a:pt x="506" y="529"/>
                </a:lnTo>
                <a:lnTo>
                  <a:pt x="506" y="528"/>
                </a:lnTo>
                <a:lnTo>
                  <a:pt x="506" y="527"/>
                </a:lnTo>
                <a:lnTo>
                  <a:pt x="506" y="527"/>
                </a:lnTo>
                <a:lnTo>
                  <a:pt x="506" y="527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6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5"/>
                </a:lnTo>
                <a:lnTo>
                  <a:pt x="505" y="524"/>
                </a:lnTo>
                <a:lnTo>
                  <a:pt x="504" y="524"/>
                </a:lnTo>
                <a:lnTo>
                  <a:pt x="504" y="523"/>
                </a:lnTo>
                <a:lnTo>
                  <a:pt x="504" y="523"/>
                </a:lnTo>
                <a:lnTo>
                  <a:pt x="504" y="522"/>
                </a:lnTo>
                <a:lnTo>
                  <a:pt x="504" y="522"/>
                </a:lnTo>
                <a:lnTo>
                  <a:pt x="504" y="522"/>
                </a:lnTo>
                <a:lnTo>
                  <a:pt x="504" y="521"/>
                </a:lnTo>
                <a:lnTo>
                  <a:pt x="504" y="521"/>
                </a:lnTo>
                <a:lnTo>
                  <a:pt x="504" y="521"/>
                </a:lnTo>
                <a:lnTo>
                  <a:pt x="503" y="521"/>
                </a:lnTo>
                <a:lnTo>
                  <a:pt x="503" y="521"/>
                </a:lnTo>
                <a:lnTo>
                  <a:pt x="502" y="521"/>
                </a:lnTo>
                <a:lnTo>
                  <a:pt x="502" y="521"/>
                </a:lnTo>
                <a:lnTo>
                  <a:pt x="501" y="521"/>
                </a:lnTo>
                <a:lnTo>
                  <a:pt x="501" y="521"/>
                </a:lnTo>
                <a:lnTo>
                  <a:pt x="501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500" y="521"/>
                </a:lnTo>
                <a:lnTo>
                  <a:pt x="499" y="521"/>
                </a:lnTo>
                <a:lnTo>
                  <a:pt x="499" y="521"/>
                </a:lnTo>
                <a:lnTo>
                  <a:pt x="499" y="521"/>
                </a:lnTo>
                <a:lnTo>
                  <a:pt x="498" y="522"/>
                </a:lnTo>
                <a:lnTo>
                  <a:pt x="498" y="522"/>
                </a:lnTo>
                <a:lnTo>
                  <a:pt x="497" y="522"/>
                </a:lnTo>
                <a:lnTo>
                  <a:pt x="497" y="522"/>
                </a:lnTo>
                <a:lnTo>
                  <a:pt x="497" y="522"/>
                </a:lnTo>
                <a:lnTo>
                  <a:pt x="496" y="522"/>
                </a:lnTo>
                <a:lnTo>
                  <a:pt x="496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2"/>
                </a:lnTo>
                <a:lnTo>
                  <a:pt x="495" y="523"/>
                </a:lnTo>
                <a:lnTo>
                  <a:pt x="495" y="524"/>
                </a:lnTo>
                <a:lnTo>
                  <a:pt x="495" y="525"/>
                </a:lnTo>
                <a:lnTo>
                  <a:pt x="495" y="525"/>
                </a:lnTo>
                <a:lnTo>
                  <a:pt x="495" y="525"/>
                </a:lnTo>
                <a:lnTo>
                  <a:pt x="494" y="525"/>
                </a:lnTo>
                <a:lnTo>
                  <a:pt x="492" y="526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1" y="522"/>
                </a:lnTo>
                <a:lnTo>
                  <a:pt x="490" y="522"/>
                </a:lnTo>
                <a:lnTo>
                  <a:pt x="490" y="522"/>
                </a:lnTo>
                <a:lnTo>
                  <a:pt x="489" y="522"/>
                </a:lnTo>
                <a:lnTo>
                  <a:pt x="489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8" y="523"/>
                </a:lnTo>
                <a:lnTo>
                  <a:pt x="487" y="523"/>
                </a:lnTo>
                <a:lnTo>
                  <a:pt x="487" y="523"/>
                </a:lnTo>
                <a:lnTo>
                  <a:pt x="487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4"/>
                </a:lnTo>
                <a:lnTo>
                  <a:pt x="486" y="526"/>
                </a:lnTo>
                <a:lnTo>
                  <a:pt x="486" y="528"/>
                </a:lnTo>
                <a:lnTo>
                  <a:pt x="486" y="529"/>
                </a:lnTo>
                <a:lnTo>
                  <a:pt x="486" y="530"/>
                </a:lnTo>
                <a:lnTo>
                  <a:pt x="486" y="530"/>
                </a:lnTo>
                <a:lnTo>
                  <a:pt x="485" y="531"/>
                </a:lnTo>
                <a:lnTo>
                  <a:pt x="484" y="531"/>
                </a:lnTo>
                <a:lnTo>
                  <a:pt x="483" y="531"/>
                </a:lnTo>
                <a:lnTo>
                  <a:pt x="481" y="531"/>
                </a:lnTo>
                <a:lnTo>
                  <a:pt x="480" y="531"/>
                </a:lnTo>
                <a:lnTo>
                  <a:pt x="479" y="531"/>
                </a:lnTo>
                <a:lnTo>
                  <a:pt x="480" y="530"/>
                </a:lnTo>
                <a:lnTo>
                  <a:pt x="480" y="530"/>
                </a:lnTo>
                <a:lnTo>
                  <a:pt x="480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29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9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8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30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7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29"/>
                </a:lnTo>
                <a:lnTo>
                  <a:pt x="476" y="530"/>
                </a:lnTo>
                <a:lnTo>
                  <a:pt x="476" y="530"/>
                </a:lnTo>
                <a:lnTo>
                  <a:pt x="475" y="530"/>
                </a:lnTo>
                <a:lnTo>
                  <a:pt x="475" y="529"/>
                </a:lnTo>
                <a:lnTo>
                  <a:pt x="474" y="529"/>
                </a:lnTo>
                <a:lnTo>
                  <a:pt x="474" y="530"/>
                </a:lnTo>
                <a:lnTo>
                  <a:pt x="474" y="530"/>
                </a:lnTo>
                <a:lnTo>
                  <a:pt x="474" y="530"/>
                </a:lnTo>
                <a:lnTo>
                  <a:pt x="474" y="531"/>
                </a:lnTo>
                <a:lnTo>
                  <a:pt x="474" y="531"/>
                </a:lnTo>
                <a:lnTo>
                  <a:pt x="473" y="531"/>
                </a:lnTo>
                <a:lnTo>
                  <a:pt x="472" y="530"/>
                </a:lnTo>
                <a:lnTo>
                  <a:pt x="472" y="530"/>
                </a:lnTo>
                <a:lnTo>
                  <a:pt x="472" y="531"/>
                </a:lnTo>
                <a:lnTo>
                  <a:pt x="472" y="531"/>
                </a:lnTo>
                <a:lnTo>
                  <a:pt x="472" y="531"/>
                </a:lnTo>
                <a:lnTo>
                  <a:pt x="471" y="532"/>
                </a:lnTo>
                <a:lnTo>
                  <a:pt x="471" y="532"/>
                </a:lnTo>
                <a:lnTo>
                  <a:pt x="471" y="533"/>
                </a:lnTo>
                <a:lnTo>
                  <a:pt x="471" y="533"/>
                </a:lnTo>
                <a:lnTo>
                  <a:pt x="471" y="533"/>
                </a:lnTo>
                <a:lnTo>
                  <a:pt x="471" y="534"/>
                </a:lnTo>
                <a:lnTo>
                  <a:pt x="471" y="534"/>
                </a:lnTo>
                <a:lnTo>
                  <a:pt x="471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4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70" y="535"/>
                </a:lnTo>
                <a:lnTo>
                  <a:pt x="469" y="535"/>
                </a:lnTo>
                <a:lnTo>
                  <a:pt x="468" y="536"/>
                </a:lnTo>
                <a:lnTo>
                  <a:pt x="466" y="536"/>
                </a:lnTo>
                <a:lnTo>
                  <a:pt x="463" y="537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6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2" y="537"/>
                </a:lnTo>
                <a:lnTo>
                  <a:pt x="461" y="537"/>
                </a:lnTo>
                <a:lnTo>
                  <a:pt x="461" y="536"/>
                </a:lnTo>
                <a:lnTo>
                  <a:pt x="461" y="536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1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60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9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7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8" y="536"/>
                </a:lnTo>
                <a:lnTo>
                  <a:pt x="457" y="536"/>
                </a:lnTo>
                <a:lnTo>
                  <a:pt x="457" y="536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7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5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6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5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6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4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3" y="535"/>
                </a:lnTo>
                <a:lnTo>
                  <a:pt x="453" y="534"/>
                </a:lnTo>
                <a:lnTo>
                  <a:pt x="453" y="534"/>
                </a:lnTo>
                <a:lnTo>
                  <a:pt x="453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2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1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50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9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8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7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6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5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4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3"/>
                </a:lnTo>
                <a:lnTo>
                  <a:pt x="444" y="534"/>
                </a:lnTo>
                <a:lnTo>
                  <a:pt x="444" y="534"/>
                </a:lnTo>
                <a:lnTo>
                  <a:pt x="443" y="534"/>
                </a:lnTo>
                <a:lnTo>
                  <a:pt x="443" y="534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3" y="533"/>
                </a:lnTo>
                <a:lnTo>
                  <a:pt x="442" y="533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2" y="532"/>
                </a:lnTo>
                <a:lnTo>
                  <a:pt x="441" y="532"/>
                </a:lnTo>
                <a:lnTo>
                  <a:pt x="441" y="532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1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40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9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3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8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3"/>
                </a:lnTo>
                <a:lnTo>
                  <a:pt x="437" y="533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7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2"/>
                </a:lnTo>
                <a:lnTo>
                  <a:pt x="436" y="532"/>
                </a:lnTo>
                <a:lnTo>
                  <a:pt x="436" y="532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6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3"/>
                </a:lnTo>
                <a:lnTo>
                  <a:pt x="435" y="532"/>
                </a:lnTo>
                <a:lnTo>
                  <a:pt x="435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4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2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3" y="530"/>
                </a:lnTo>
                <a:lnTo>
                  <a:pt x="433" y="530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4" y="527"/>
                </a:lnTo>
                <a:lnTo>
                  <a:pt x="434" y="526"/>
                </a:lnTo>
                <a:lnTo>
                  <a:pt x="434" y="526"/>
                </a:lnTo>
                <a:lnTo>
                  <a:pt x="434" y="526"/>
                </a:lnTo>
                <a:lnTo>
                  <a:pt x="434" y="525"/>
                </a:lnTo>
                <a:lnTo>
                  <a:pt x="434" y="525"/>
                </a:lnTo>
                <a:lnTo>
                  <a:pt x="434" y="524"/>
                </a:lnTo>
                <a:lnTo>
                  <a:pt x="434" y="523"/>
                </a:lnTo>
                <a:lnTo>
                  <a:pt x="435" y="522"/>
                </a:lnTo>
                <a:lnTo>
                  <a:pt x="435" y="522"/>
                </a:lnTo>
                <a:lnTo>
                  <a:pt x="435" y="521"/>
                </a:lnTo>
                <a:lnTo>
                  <a:pt x="435" y="521"/>
                </a:lnTo>
                <a:lnTo>
                  <a:pt x="435" y="520"/>
                </a:lnTo>
                <a:lnTo>
                  <a:pt x="435" y="519"/>
                </a:lnTo>
                <a:lnTo>
                  <a:pt x="434" y="519"/>
                </a:lnTo>
                <a:lnTo>
                  <a:pt x="434" y="518"/>
                </a:lnTo>
                <a:lnTo>
                  <a:pt x="435" y="517"/>
                </a:lnTo>
                <a:lnTo>
                  <a:pt x="435" y="517"/>
                </a:lnTo>
                <a:lnTo>
                  <a:pt x="435" y="517"/>
                </a:lnTo>
                <a:lnTo>
                  <a:pt x="435" y="516"/>
                </a:lnTo>
                <a:lnTo>
                  <a:pt x="435" y="516"/>
                </a:lnTo>
                <a:lnTo>
                  <a:pt x="435" y="515"/>
                </a:lnTo>
                <a:lnTo>
                  <a:pt x="435" y="514"/>
                </a:lnTo>
                <a:lnTo>
                  <a:pt x="435" y="514"/>
                </a:lnTo>
                <a:lnTo>
                  <a:pt x="435" y="513"/>
                </a:lnTo>
                <a:lnTo>
                  <a:pt x="435" y="513"/>
                </a:lnTo>
                <a:lnTo>
                  <a:pt x="435" y="513"/>
                </a:lnTo>
                <a:lnTo>
                  <a:pt x="437" y="513"/>
                </a:lnTo>
                <a:lnTo>
                  <a:pt x="437" y="513"/>
                </a:lnTo>
                <a:lnTo>
                  <a:pt x="437" y="512"/>
                </a:lnTo>
                <a:lnTo>
                  <a:pt x="437" y="512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7" y="511"/>
                </a:lnTo>
                <a:lnTo>
                  <a:pt x="436" y="511"/>
                </a:lnTo>
                <a:lnTo>
                  <a:pt x="436" y="511"/>
                </a:lnTo>
                <a:lnTo>
                  <a:pt x="436" y="511"/>
                </a:lnTo>
                <a:lnTo>
                  <a:pt x="435" y="511"/>
                </a:lnTo>
                <a:lnTo>
                  <a:pt x="435" y="511"/>
                </a:lnTo>
                <a:lnTo>
                  <a:pt x="435" y="511"/>
                </a:lnTo>
                <a:lnTo>
                  <a:pt x="434" y="511"/>
                </a:lnTo>
                <a:lnTo>
                  <a:pt x="434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1"/>
                </a:lnTo>
                <a:lnTo>
                  <a:pt x="433" y="510"/>
                </a:lnTo>
                <a:lnTo>
                  <a:pt x="433" y="510"/>
                </a:lnTo>
                <a:lnTo>
                  <a:pt x="433" y="511"/>
                </a:lnTo>
                <a:lnTo>
                  <a:pt x="432" y="511"/>
                </a:lnTo>
                <a:lnTo>
                  <a:pt x="432" y="511"/>
                </a:lnTo>
                <a:lnTo>
                  <a:pt x="432" y="511"/>
                </a:lnTo>
                <a:lnTo>
                  <a:pt x="431" y="511"/>
                </a:lnTo>
                <a:lnTo>
                  <a:pt x="431" y="511"/>
                </a:lnTo>
                <a:lnTo>
                  <a:pt x="430" y="511"/>
                </a:lnTo>
                <a:lnTo>
                  <a:pt x="430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9" y="511"/>
                </a:lnTo>
                <a:lnTo>
                  <a:pt x="428" y="511"/>
                </a:lnTo>
                <a:lnTo>
                  <a:pt x="428" y="511"/>
                </a:lnTo>
                <a:lnTo>
                  <a:pt x="427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1"/>
                </a:lnTo>
                <a:lnTo>
                  <a:pt x="426" y="512"/>
                </a:lnTo>
                <a:lnTo>
                  <a:pt x="425" y="512"/>
                </a:lnTo>
                <a:lnTo>
                  <a:pt x="425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4" y="511"/>
                </a:lnTo>
                <a:lnTo>
                  <a:pt x="423" y="511"/>
                </a:lnTo>
                <a:lnTo>
                  <a:pt x="423" y="511"/>
                </a:lnTo>
                <a:lnTo>
                  <a:pt x="423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2" y="511"/>
                </a:lnTo>
                <a:lnTo>
                  <a:pt x="421" y="510"/>
                </a:lnTo>
                <a:lnTo>
                  <a:pt x="421" y="510"/>
                </a:lnTo>
                <a:lnTo>
                  <a:pt x="421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20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9" y="510"/>
                </a:lnTo>
                <a:lnTo>
                  <a:pt x="418" y="510"/>
                </a:lnTo>
                <a:lnTo>
                  <a:pt x="418" y="510"/>
                </a:lnTo>
                <a:lnTo>
                  <a:pt x="418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7" y="510"/>
                </a:lnTo>
                <a:lnTo>
                  <a:pt x="416" y="510"/>
                </a:lnTo>
                <a:lnTo>
                  <a:pt x="416" y="510"/>
                </a:lnTo>
                <a:lnTo>
                  <a:pt x="415" y="510"/>
                </a:lnTo>
                <a:lnTo>
                  <a:pt x="415" y="510"/>
                </a:lnTo>
                <a:lnTo>
                  <a:pt x="415" y="510"/>
                </a:lnTo>
                <a:lnTo>
                  <a:pt x="414" y="511"/>
                </a:lnTo>
                <a:lnTo>
                  <a:pt x="414" y="511"/>
                </a:lnTo>
                <a:lnTo>
                  <a:pt x="413" y="511"/>
                </a:lnTo>
                <a:lnTo>
                  <a:pt x="413" y="511"/>
                </a:lnTo>
                <a:lnTo>
                  <a:pt x="412" y="512"/>
                </a:lnTo>
                <a:lnTo>
                  <a:pt x="412" y="512"/>
                </a:lnTo>
                <a:lnTo>
                  <a:pt x="411" y="512"/>
                </a:lnTo>
                <a:lnTo>
                  <a:pt x="411" y="512"/>
                </a:lnTo>
                <a:lnTo>
                  <a:pt x="411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10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8" y="513"/>
                </a:lnTo>
                <a:lnTo>
                  <a:pt x="407" y="513"/>
                </a:lnTo>
                <a:lnTo>
                  <a:pt x="407" y="514"/>
                </a:lnTo>
                <a:lnTo>
                  <a:pt x="406" y="514"/>
                </a:lnTo>
                <a:lnTo>
                  <a:pt x="405" y="515"/>
                </a:lnTo>
                <a:lnTo>
                  <a:pt x="405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4" y="515"/>
                </a:lnTo>
                <a:lnTo>
                  <a:pt x="401" y="515"/>
                </a:lnTo>
                <a:lnTo>
                  <a:pt x="400" y="515"/>
                </a:lnTo>
                <a:lnTo>
                  <a:pt x="400" y="515"/>
                </a:lnTo>
                <a:lnTo>
                  <a:pt x="399" y="515"/>
                </a:lnTo>
                <a:lnTo>
                  <a:pt x="398" y="515"/>
                </a:lnTo>
                <a:lnTo>
                  <a:pt x="397" y="515"/>
                </a:lnTo>
                <a:lnTo>
                  <a:pt x="396" y="515"/>
                </a:lnTo>
                <a:lnTo>
                  <a:pt x="396" y="515"/>
                </a:lnTo>
                <a:lnTo>
                  <a:pt x="394" y="515"/>
                </a:lnTo>
                <a:lnTo>
                  <a:pt x="393" y="515"/>
                </a:lnTo>
                <a:lnTo>
                  <a:pt x="391" y="515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90" y="516"/>
                </a:lnTo>
                <a:lnTo>
                  <a:pt x="389" y="516"/>
                </a:lnTo>
                <a:lnTo>
                  <a:pt x="388" y="516"/>
                </a:lnTo>
                <a:lnTo>
                  <a:pt x="387" y="516"/>
                </a:lnTo>
                <a:lnTo>
                  <a:pt x="386" y="516"/>
                </a:lnTo>
                <a:lnTo>
                  <a:pt x="385" y="516"/>
                </a:lnTo>
                <a:lnTo>
                  <a:pt x="385" y="516"/>
                </a:lnTo>
                <a:lnTo>
                  <a:pt x="385" y="515"/>
                </a:lnTo>
                <a:lnTo>
                  <a:pt x="385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5"/>
                </a:lnTo>
                <a:lnTo>
                  <a:pt x="384" y="514"/>
                </a:lnTo>
                <a:lnTo>
                  <a:pt x="385" y="514"/>
                </a:lnTo>
                <a:lnTo>
                  <a:pt x="384" y="513"/>
                </a:lnTo>
                <a:lnTo>
                  <a:pt x="383" y="513"/>
                </a:lnTo>
                <a:lnTo>
                  <a:pt x="383" y="512"/>
                </a:lnTo>
                <a:lnTo>
                  <a:pt x="383" y="512"/>
                </a:lnTo>
                <a:lnTo>
                  <a:pt x="382" y="513"/>
                </a:lnTo>
                <a:lnTo>
                  <a:pt x="382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1" y="513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4"/>
                </a:lnTo>
                <a:lnTo>
                  <a:pt x="380" y="513"/>
                </a:lnTo>
                <a:lnTo>
                  <a:pt x="380" y="513"/>
                </a:lnTo>
                <a:lnTo>
                  <a:pt x="380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9" y="513"/>
                </a:lnTo>
                <a:lnTo>
                  <a:pt x="378" y="514"/>
                </a:lnTo>
                <a:lnTo>
                  <a:pt x="378" y="514"/>
                </a:lnTo>
                <a:lnTo>
                  <a:pt x="378" y="513"/>
                </a:lnTo>
                <a:lnTo>
                  <a:pt x="378" y="513"/>
                </a:lnTo>
                <a:lnTo>
                  <a:pt x="378" y="513"/>
                </a:lnTo>
                <a:lnTo>
                  <a:pt x="378" y="512"/>
                </a:lnTo>
                <a:lnTo>
                  <a:pt x="378" y="512"/>
                </a:lnTo>
                <a:lnTo>
                  <a:pt x="378" y="512"/>
                </a:lnTo>
                <a:lnTo>
                  <a:pt x="379" y="512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8" y="511"/>
                </a:lnTo>
                <a:lnTo>
                  <a:pt x="377" y="511"/>
                </a:lnTo>
                <a:lnTo>
                  <a:pt x="376" y="512"/>
                </a:lnTo>
                <a:lnTo>
                  <a:pt x="376" y="511"/>
                </a:lnTo>
                <a:lnTo>
                  <a:pt x="376" y="511"/>
                </a:lnTo>
                <a:lnTo>
                  <a:pt x="376" y="510"/>
                </a:lnTo>
                <a:lnTo>
                  <a:pt x="376" y="510"/>
                </a:lnTo>
                <a:lnTo>
                  <a:pt x="376" y="509"/>
                </a:lnTo>
                <a:lnTo>
                  <a:pt x="376" y="509"/>
                </a:lnTo>
                <a:lnTo>
                  <a:pt x="375" y="509"/>
                </a:lnTo>
                <a:lnTo>
                  <a:pt x="373" y="509"/>
                </a:lnTo>
                <a:lnTo>
                  <a:pt x="373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8"/>
                </a:lnTo>
                <a:lnTo>
                  <a:pt x="371" y="508"/>
                </a:lnTo>
                <a:lnTo>
                  <a:pt x="371" y="507"/>
                </a:lnTo>
                <a:lnTo>
                  <a:pt x="371" y="506"/>
                </a:lnTo>
                <a:lnTo>
                  <a:pt x="371" y="505"/>
                </a:lnTo>
                <a:lnTo>
                  <a:pt x="371" y="504"/>
                </a:lnTo>
                <a:lnTo>
                  <a:pt x="371" y="504"/>
                </a:lnTo>
                <a:lnTo>
                  <a:pt x="371" y="504"/>
                </a:lnTo>
                <a:lnTo>
                  <a:pt x="370" y="503"/>
                </a:lnTo>
                <a:lnTo>
                  <a:pt x="370" y="503"/>
                </a:lnTo>
                <a:lnTo>
                  <a:pt x="369" y="503"/>
                </a:lnTo>
                <a:lnTo>
                  <a:pt x="369" y="503"/>
                </a:lnTo>
                <a:lnTo>
                  <a:pt x="369" y="502"/>
                </a:lnTo>
                <a:lnTo>
                  <a:pt x="369" y="502"/>
                </a:lnTo>
                <a:lnTo>
                  <a:pt x="368" y="502"/>
                </a:lnTo>
                <a:lnTo>
                  <a:pt x="368" y="502"/>
                </a:lnTo>
                <a:lnTo>
                  <a:pt x="368" y="502"/>
                </a:lnTo>
                <a:lnTo>
                  <a:pt x="367" y="502"/>
                </a:lnTo>
                <a:lnTo>
                  <a:pt x="367" y="502"/>
                </a:lnTo>
                <a:lnTo>
                  <a:pt x="367" y="502"/>
                </a:lnTo>
                <a:lnTo>
                  <a:pt x="366" y="501"/>
                </a:lnTo>
                <a:lnTo>
                  <a:pt x="366" y="501"/>
                </a:lnTo>
                <a:lnTo>
                  <a:pt x="366" y="502"/>
                </a:lnTo>
                <a:lnTo>
                  <a:pt x="366" y="502"/>
                </a:lnTo>
                <a:lnTo>
                  <a:pt x="365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4" y="502"/>
                </a:lnTo>
                <a:lnTo>
                  <a:pt x="363" y="502"/>
                </a:lnTo>
                <a:lnTo>
                  <a:pt x="363" y="501"/>
                </a:lnTo>
                <a:lnTo>
                  <a:pt x="362" y="501"/>
                </a:lnTo>
                <a:lnTo>
                  <a:pt x="362" y="501"/>
                </a:lnTo>
                <a:lnTo>
                  <a:pt x="361" y="501"/>
                </a:lnTo>
                <a:lnTo>
                  <a:pt x="361" y="501"/>
                </a:lnTo>
                <a:lnTo>
                  <a:pt x="360" y="500"/>
                </a:lnTo>
                <a:lnTo>
                  <a:pt x="360" y="501"/>
                </a:lnTo>
                <a:lnTo>
                  <a:pt x="360" y="501"/>
                </a:lnTo>
                <a:lnTo>
                  <a:pt x="360" y="501"/>
                </a:lnTo>
                <a:lnTo>
                  <a:pt x="359" y="500"/>
                </a:lnTo>
                <a:lnTo>
                  <a:pt x="358" y="500"/>
                </a:lnTo>
                <a:lnTo>
                  <a:pt x="358" y="499"/>
                </a:lnTo>
                <a:lnTo>
                  <a:pt x="358" y="499"/>
                </a:lnTo>
                <a:lnTo>
                  <a:pt x="358" y="498"/>
                </a:lnTo>
                <a:lnTo>
                  <a:pt x="357" y="498"/>
                </a:lnTo>
                <a:lnTo>
                  <a:pt x="355" y="499"/>
                </a:lnTo>
                <a:lnTo>
                  <a:pt x="356" y="500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1"/>
                </a:lnTo>
                <a:lnTo>
                  <a:pt x="355" y="502"/>
                </a:lnTo>
                <a:lnTo>
                  <a:pt x="355" y="502"/>
                </a:lnTo>
                <a:lnTo>
                  <a:pt x="355" y="503"/>
                </a:lnTo>
                <a:lnTo>
                  <a:pt x="354" y="503"/>
                </a:lnTo>
                <a:lnTo>
                  <a:pt x="354" y="503"/>
                </a:lnTo>
                <a:lnTo>
                  <a:pt x="354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3" y="502"/>
                </a:lnTo>
                <a:lnTo>
                  <a:pt x="352" y="501"/>
                </a:lnTo>
                <a:lnTo>
                  <a:pt x="352" y="501"/>
                </a:lnTo>
                <a:lnTo>
                  <a:pt x="352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1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50" y="501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9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8" y="500"/>
                </a:lnTo>
                <a:lnTo>
                  <a:pt x="347" y="500"/>
                </a:lnTo>
                <a:lnTo>
                  <a:pt x="347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6" y="500"/>
                </a:lnTo>
                <a:lnTo>
                  <a:pt x="345" y="500"/>
                </a:lnTo>
                <a:lnTo>
                  <a:pt x="345" y="500"/>
                </a:lnTo>
                <a:lnTo>
                  <a:pt x="345" y="501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2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1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0"/>
                </a:lnTo>
                <a:lnTo>
                  <a:pt x="340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9" y="501"/>
                </a:lnTo>
                <a:lnTo>
                  <a:pt x="338" y="501"/>
                </a:lnTo>
                <a:lnTo>
                  <a:pt x="338" y="502"/>
                </a:lnTo>
                <a:lnTo>
                  <a:pt x="338" y="502"/>
                </a:lnTo>
                <a:lnTo>
                  <a:pt x="338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7" y="502"/>
                </a:lnTo>
                <a:lnTo>
                  <a:pt x="336" y="502"/>
                </a:lnTo>
                <a:lnTo>
                  <a:pt x="336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2"/>
                </a:lnTo>
                <a:lnTo>
                  <a:pt x="335" y="503"/>
                </a:lnTo>
                <a:lnTo>
                  <a:pt x="335" y="503"/>
                </a:lnTo>
                <a:lnTo>
                  <a:pt x="334" y="503"/>
                </a:lnTo>
                <a:lnTo>
                  <a:pt x="334" y="503"/>
                </a:lnTo>
                <a:lnTo>
                  <a:pt x="333" y="503"/>
                </a:lnTo>
                <a:lnTo>
                  <a:pt x="333" y="503"/>
                </a:lnTo>
                <a:lnTo>
                  <a:pt x="333" y="503"/>
                </a:lnTo>
                <a:lnTo>
                  <a:pt x="332" y="503"/>
                </a:lnTo>
                <a:lnTo>
                  <a:pt x="332" y="503"/>
                </a:lnTo>
                <a:lnTo>
                  <a:pt x="332" y="504"/>
                </a:lnTo>
                <a:lnTo>
                  <a:pt x="332" y="504"/>
                </a:lnTo>
                <a:lnTo>
                  <a:pt x="330" y="504"/>
                </a:lnTo>
                <a:lnTo>
                  <a:pt x="330" y="504"/>
                </a:lnTo>
                <a:lnTo>
                  <a:pt x="330" y="504"/>
                </a:lnTo>
                <a:lnTo>
                  <a:pt x="329" y="504"/>
                </a:lnTo>
                <a:lnTo>
                  <a:pt x="328" y="504"/>
                </a:lnTo>
                <a:lnTo>
                  <a:pt x="328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6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4"/>
                </a:lnTo>
                <a:lnTo>
                  <a:pt x="327" y="503"/>
                </a:lnTo>
                <a:lnTo>
                  <a:pt x="326" y="503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2"/>
                </a:lnTo>
                <a:lnTo>
                  <a:pt x="326" y="501"/>
                </a:lnTo>
                <a:lnTo>
                  <a:pt x="326" y="501"/>
                </a:lnTo>
                <a:lnTo>
                  <a:pt x="326" y="500"/>
                </a:lnTo>
                <a:lnTo>
                  <a:pt x="326" y="500"/>
                </a:lnTo>
                <a:lnTo>
                  <a:pt x="326" y="500"/>
                </a:lnTo>
                <a:lnTo>
                  <a:pt x="326" y="499"/>
                </a:lnTo>
                <a:lnTo>
                  <a:pt x="325" y="499"/>
                </a:lnTo>
                <a:lnTo>
                  <a:pt x="325" y="499"/>
                </a:lnTo>
                <a:lnTo>
                  <a:pt x="325" y="498"/>
                </a:lnTo>
                <a:lnTo>
                  <a:pt x="326" y="498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7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6" y="496"/>
                </a:lnTo>
                <a:lnTo>
                  <a:pt x="325" y="495"/>
                </a:lnTo>
                <a:lnTo>
                  <a:pt x="325" y="495"/>
                </a:lnTo>
                <a:lnTo>
                  <a:pt x="325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5"/>
                </a:lnTo>
                <a:lnTo>
                  <a:pt x="326" y="494"/>
                </a:lnTo>
                <a:lnTo>
                  <a:pt x="326" y="494"/>
                </a:lnTo>
                <a:lnTo>
                  <a:pt x="326" y="494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6" y="493"/>
                </a:lnTo>
                <a:lnTo>
                  <a:pt x="325" y="493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1"/>
                </a:lnTo>
                <a:lnTo>
                  <a:pt x="326" y="491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6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90"/>
                </a:lnTo>
                <a:lnTo>
                  <a:pt x="325" y="489"/>
                </a:lnTo>
                <a:lnTo>
                  <a:pt x="325" y="489"/>
                </a:lnTo>
                <a:lnTo>
                  <a:pt x="325" y="489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7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6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6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7" y="485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4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3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2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1"/>
                </a:lnTo>
                <a:lnTo>
                  <a:pt x="328" y="480"/>
                </a:lnTo>
                <a:lnTo>
                  <a:pt x="328" y="480"/>
                </a:lnTo>
                <a:lnTo>
                  <a:pt x="328" y="480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9"/>
                </a:lnTo>
                <a:lnTo>
                  <a:pt x="328" y="478"/>
                </a:lnTo>
                <a:lnTo>
                  <a:pt x="327" y="478"/>
                </a:lnTo>
                <a:lnTo>
                  <a:pt x="327" y="478"/>
                </a:lnTo>
                <a:lnTo>
                  <a:pt x="327" y="478"/>
                </a:lnTo>
                <a:lnTo>
                  <a:pt x="328" y="478"/>
                </a:lnTo>
                <a:lnTo>
                  <a:pt x="328" y="478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7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8" y="476"/>
                </a:lnTo>
                <a:lnTo>
                  <a:pt x="327" y="476"/>
                </a:lnTo>
                <a:lnTo>
                  <a:pt x="327" y="476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5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8" y="474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3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7" y="472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1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70"/>
                </a:lnTo>
                <a:lnTo>
                  <a:pt x="325" y="469"/>
                </a:lnTo>
                <a:lnTo>
                  <a:pt x="325" y="469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5" y="468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6" y="467"/>
                </a:lnTo>
                <a:lnTo>
                  <a:pt x="327" y="467"/>
                </a:lnTo>
                <a:lnTo>
                  <a:pt x="327" y="467"/>
                </a:lnTo>
                <a:lnTo>
                  <a:pt x="327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7"/>
                </a:lnTo>
                <a:lnTo>
                  <a:pt x="328" y="466"/>
                </a:lnTo>
                <a:lnTo>
                  <a:pt x="328" y="466"/>
                </a:lnTo>
                <a:lnTo>
                  <a:pt x="328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6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29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7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0" y="466"/>
                </a:lnTo>
                <a:lnTo>
                  <a:pt x="331" y="466"/>
                </a:lnTo>
                <a:lnTo>
                  <a:pt x="331" y="465"/>
                </a:lnTo>
                <a:lnTo>
                  <a:pt x="331" y="466"/>
                </a:lnTo>
                <a:lnTo>
                  <a:pt x="332" y="466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2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5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4" y="466"/>
                </a:lnTo>
                <a:lnTo>
                  <a:pt x="334" y="466"/>
                </a:lnTo>
                <a:lnTo>
                  <a:pt x="334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6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5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6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7" y="465"/>
                </a:lnTo>
                <a:lnTo>
                  <a:pt x="338" y="465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8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4"/>
                </a:lnTo>
                <a:lnTo>
                  <a:pt x="339" y="463"/>
                </a:lnTo>
                <a:lnTo>
                  <a:pt x="339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0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1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3"/>
                </a:lnTo>
                <a:lnTo>
                  <a:pt x="342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2"/>
                </a:lnTo>
                <a:lnTo>
                  <a:pt x="343" y="461"/>
                </a:lnTo>
                <a:lnTo>
                  <a:pt x="343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4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6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7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8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1"/>
                </a:lnTo>
                <a:lnTo>
                  <a:pt x="349" y="460"/>
                </a:lnTo>
                <a:lnTo>
                  <a:pt x="349" y="460"/>
                </a:lnTo>
                <a:lnTo>
                  <a:pt x="350" y="460"/>
                </a:lnTo>
                <a:lnTo>
                  <a:pt x="350" y="460"/>
                </a:lnTo>
                <a:lnTo>
                  <a:pt x="350" y="459"/>
                </a:lnTo>
                <a:lnTo>
                  <a:pt x="349" y="459"/>
                </a:lnTo>
                <a:lnTo>
                  <a:pt x="349" y="459"/>
                </a:lnTo>
                <a:lnTo>
                  <a:pt x="349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9"/>
                </a:lnTo>
                <a:lnTo>
                  <a:pt x="350" y="458"/>
                </a:lnTo>
                <a:lnTo>
                  <a:pt x="350" y="458"/>
                </a:lnTo>
                <a:lnTo>
                  <a:pt x="350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8"/>
                </a:lnTo>
                <a:lnTo>
                  <a:pt x="351" y="457"/>
                </a:lnTo>
                <a:lnTo>
                  <a:pt x="349" y="455"/>
                </a:lnTo>
                <a:lnTo>
                  <a:pt x="348" y="454"/>
                </a:lnTo>
                <a:lnTo>
                  <a:pt x="348" y="454"/>
                </a:lnTo>
                <a:lnTo>
                  <a:pt x="349" y="453"/>
                </a:lnTo>
                <a:lnTo>
                  <a:pt x="350" y="453"/>
                </a:lnTo>
                <a:lnTo>
                  <a:pt x="351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2" y="452"/>
                </a:lnTo>
                <a:lnTo>
                  <a:pt x="353" y="452"/>
                </a:lnTo>
                <a:lnTo>
                  <a:pt x="353" y="452"/>
                </a:lnTo>
                <a:lnTo>
                  <a:pt x="354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1"/>
                </a:lnTo>
                <a:lnTo>
                  <a:pt x="355" y="450"/>
                </a:lnTo>
                <a:lnTo>
                  <a:pt x="356" y="449"/>
                </a:lnTo>
                <a:lnTo>
                  <a:pt x="356" y="449"/>
                </a:lnTo>
                <a:lnTo>
                  <a:pt x="357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8" y="449"/>
                </a:lnTo>
                <a:lnTo>
                  <a:pt x="359" y="448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60" y="447"/>
                </a:lnTo>
                <a:lnTo>
                  <a:pt x="360" y="447"/>
                </a:lnTo>
                <a:lnTo>
                  <a:pt x="361" y="446"/>
                </a:lnTo>
                <a:lnTo>
                  <a:pt x="361" y="446"/>
                </a:lnTo>
                <a:lnTo>
                  <a:pt x="362" y="446"/>
                </a:lnTo>
                <a:lnTo>
                  <a:pt x="362" y="446"/>
                </a:lnTo>
                <a:lnTo>
                  <a:pt x="362" y="445"/>
                </a:lnTo>
                <a:lnTo>
                  <a:pt x="361" y="445"/>
                </a:lnTo>
                <a:lnTo>
                  <a:pt x="358" y="444"/>
                </a:lnTo>
                <a:lnTo>
                  <a:pt x="359" y="443"/>
                </a:lnTo>
                <a:lnTo>
                  <a:pt x="359" y="443"/>
                </a:lnTo>
                <a:lnTo>
                  <a:pt x="360" y="442"/>
                </a:lnTo>
                <a:lnTo>
                  <a:pt x="360" y="442"/>
                </a:lnTo>
                <a:lnTo>
                  <a:pt x="360" y="442"/>
                </a:lnTo>
                <a:lnTo>
                  <a:pt x="362" y="441"/>
                </a:lnTo>
                <a:lnTo>
                  <a:pt x="362" y="441"/>
                </a:lnTo>
                <a:lnTo>
                  <a:pt x="362" y="441"/>
                </a:lnTo>
                <a:lnTo>
                  <a:pt x="363" y="441"/>
                </a:lnTo>
                <a:lnTo>
                  <a:pt x="363" y="441"/>
                </a:lnTo>
                <a:lnTo>
                  <a:pt x="363" y="441"/>
                </a:lnTo>
                <a:lnTo>
                  <a:pt x="364" y="440"/>
                </a:lnTo>
                <a:lnTo>
                  <a:pt x="364" y="440"/>
                </a:lnTo>
                <a:lnTo>
                  <a:pt x="365" y="440"/>
                </a:lnTo>
                <a:lnTo>
                  <a:pt x="365" y="440"/>
                </a:lnTo>
                <a:lnTo>
                  <a:pt x="367" y="438"/>
                </a:lnTo>
                <a:lnTo>
                  <a:pt x="367" y="438"/>
                </a:lnTo>
                <a:lnTo>
                  <a:pt x="367" y="436"/>
                </a:lnTo>
                <a:lnTo>
                  <a:pt x="367" y="435"/>
                </a:lnTo>
                <a:lnTo>
                  <a:pt x="367" y="435"/>
                </a:lnTo>
                <a:lnTo>
                  <a:pt x="367" y="435"/>
                </a:lnTo>
                <a:lnTo>
                  <a:pt x="367" y="434"/>
                </a:lnTo>
                <a:lnTo>
                  <a:pt x="367" y="434"/>
                </a:lnTo>
                <a:lnTo>
                  <a:pt x="366" y="434"/>
                </a:lnTo>
                <a:lnTo>
                  <a:pt x="366" y="433"/>
                </a:lnTo>
                <a:lnTo>
                  <a:pt x="366" y="433"/>
                </a:lnTo>
                <a:lnTo>
                  <a:pt x="365" y="433"/>
                </a:lnTo>
                <a:lnTo>
                  <a:pt x="365" y="433"/>
                </a:lnTo>
                <a:lnTo>
                  <a:pt x="364" y="433"/>
                </a:lnTo>
                <a:lnTo>
                  <a:pt x="364" y="433"/>
                </a:lnTo>
                <a:lnTo>
                  <a:pt x="363" y="433"/>
                </a:lnTo>
                <a:lnTo>
                  <a:pt x="363" y="433"/>
                </a:lnTo>
                <a:lnTo>
                  <a:pt x="363" y="433"/>
                </a:lnTo>
                <a:lnTo>
                  <a:pt x="362" y="433"/>
                </a:lnTo>
                <a:lnTo>
                  <a:pt x="362" y="433"/>
                </a:lnTo>
                <a:lnTo>
                  <a:pt x="362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1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60" y="432"/>
                </a:lnTo>
                <a:lnTo>
                  <a:pt x="359" y="432"/>
                </a:lnTo>
                <a:lnTo>
                  <a:pt x="359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8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7" y="432"/>
                </a:lnTo>
                <a:lnTo>
                  <a:pt x="356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2"/>
                </a:lnTo>
                <a:lnTo>
                  <a:pt x="355" y="431"/>
                </a:lnTo>
                <a:lnTo>
                  <a:pt x="354" y="431"/>
                </a:lnTo>
                <a:lnTo>
                  <a:pt x="354" y="431"/>
                </a:lnTo>
                <a:lnTo>
                  <a:pt x="354" y="431"/>
                </a:lnTo>
                <a:lnTo>
                  <a:pt x="353" y="431"/>
                </a:lnTo>
                <a:lnTo>
                  <a:pt x="352" y="431"/>
                </a:lnTo>
                <a:lnTo>
                  <a:pt x="352" y="431"/>
                </a:lnTo>
                <a:lnTo>
                  <a:pt x="352" y="430"/>
                </a:lnTo>
                <a:lnTo>
                  <a:pt x="352" y="430"/>
                </a:lnTo>
                <a:lnTo>
                  <a:pt x="352" y="430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1" y="429"/>
                </a:lnTo>
                <a:lnTo>
                  <a:pt x="350" y="428"/>
                </a:lnTo>
                <a:lnTo>
                  <a:pt x="349" y="429"/>
                </a:lnTo>
                <a:lnTo>
                  <a:pt x="348" y="429"/>
                </a:lnTo>
                <a:lnTo>
                  <a:pt x="348" y="428"/>
                </a:lnTo>
                <a:lnTo>
                  <a:pt x="348" y="428"/>
                </a:lnTo>
                <a:lnTo>
                  <a:pt x="349" y="428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7"/>
                </a:lnTo>
                <a:lnTo>
                  <a:pt x="348" y="426"/>
                </a:lnTo>
                <a:lnTo>
                  <a:pt x="348" y="426"/>
                </a:lnTo>
                <a:lnTo>
                  <a:pt x="348" y="426"/>
                </a:lnTo>
                <a:lnTo>
                  <a:pt x="348" y="425"/>
                </a:lnTo>
                <a:lnTo>
                  <a:pt x="346" y="425"/>
                </a:lnTo>
                <a:lnTo>
                  <a:pt x="346" y="425"/>
                </a:lnTo>
                <a:lnTo>
                  <a:pt x="346" y="424"/>
                </a:lnTo>
                <a:lnTo>
                  <a:pt x="346" y="424"/>
                </a:lnTo>
                <a:lnTo>
                  <a:pt x="345" y="423"/>
                </a:lnTo>
                <a:lnTo>
                  <a:pt x="345" y="423"/>
                </a:lnTo>
                <a:lnTo>
                  <a:pt x="344" y="423"/>
                </a:lnTo>
                <a:lnTo>
                  <a:pt x="344" y="423"/>
                </a:lnTo>
                <a:lnTo>
                  <a:pt x="344" y="422"/>
                </a:lnTo>
                <a:lnTo>
                  <a:pt x="344" y="422"/>
                </a:lnTo>
                <a:lnTo>
                  <a:pt x="344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2"/>
                </a:lnTo>
                <a:lnTo>
                  <a:pt x="343" y="420"/>
                </a:lnTo>
                <a:lnTo>
                  <a:pt x="343" y="420"/>
                </a:lnTo>
                <a:lnTo>
                  <a:pt x="343" y="420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9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2" y="418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2" y="416"/>
                </a:lnTo>
                <a:lnTo>
                  <a:pt x="343" y="416"/>
                </a:lnTo>
                <a:lnTo>
                  <a:pt x="343" y="416"/>
                </a:lnTo>
                <a:lnTo>
                  <a:pt x="343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6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4" y="415"/>
                </a:lnTo>
                <a:lnTo>
                  <a:pt x="343" y="415"/>
                </a:lnTo>
                <a:lnTo>
                  <a:pt x="343" y="415"/>
                </a:lnTo>
                <a:lnTo>
                  <a:pt x="343" y="414"/>
                </a:lnTo>
                <a:lnTo>
                  <a:pt x="343" y="414"/>
                </a:lnTo>
                <a:lnTo>
                  <a:pt x="343" y="414"/>
                </a:lnTo>
                <a:lnTo>
                  <a:pt x="343" y="413"/>
                </a:lnTo>
                <a:lnTo>
                  <a:pt x="343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3"/>
                </a:lnTo>
                <a:lnTo>
                  <a:pt x="341" y="412"/>
                </a:lnTo>
                <a:lnTo>
                  <a:pt x="341" y="412"/>
                </a:lnTo>
                <a:lnTo>
                  <a:pt x="340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9" y="412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2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3"/>
                </a:lnTo>
                <a:lnTo>
                  <a:pt x="334" y="414"/>
                </a:lnTo>
                <a:lnTo>
                  <a:pt x="333" y="414"/>
                </a:lnTo>
                <a:lnTo>
                  <a:pt x="333" y="414"/>
                </a:lnTo>
                <a:lnTo>
                  <a:pt x="333" y="413"/>
                </a:lnTo>
                <a:lnTo>
                  <a:pt x="332" y="413"/>
                </a:lnTo>
                <a:lnTo>
                  <a:pt x="331" y="411"/>
                </a:lnTo>
                <a:lnTo>
                  <a:pt x="331" y="410"/>
                </a:lnTo>
                <a:lnTo>
                  <a:pt x="331" y="410"/>
                </a:lnTo>
                <a:lnTo>
                  <a:pt x="331" y="409"/>
                </a:lnTo>
                <a:lnTo>
                  <a:pt x="331" y="408"/>
                </a:lnTo>
                <a:lnTo>
                  <a:pt x="331" y="408"/>
                </a:lnTo>
                <a:lnTo>
                  <a:pt x="331" y="406"/>
                </a:lnTo>
                <a:lnTo>
                  <a:pt x="331" y="405"/>
                </a:lnTo>
                <a:lnTo>
                  <a:pt x="331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5"/>
                </a:lnTo>
                <a:lnTo>
                  <a:pt x="328" y="404"/>
                </a:lnTo>
                <a:lnTo>
                  <a:pt x="328" y="404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3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2"/>
                </a:lnTo>
                <a:lnTo>
                  <a:pt x="328" y="401"/>
                </a:lnTo>
                <a:lnTo>
                  <a:pt x="328" y="401"/>
                </a:lnTo>
                <a:lnTo>
                  <a:pt x="330" y="401"/>
                </a:lnTo>
                <a:lnTo>
                  <a:pt x="330" y="401"/>
                </a:lnTo>
                <a:lnTo>
                  <a:pt x="330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2"/>
                </a:lnTo>
                <a:lnTo>
                  <a:pt x="331" y="401"/>
                </a:lnTo>
                <a:lnTo>
                  <a:pt x="331" y="401"/>
                </a:lnTo>
                <a:lnTo>
                  <a:pt x="332" y="401"/>
                </a:lnTo>
                <a:lnTo>
                  <a:pt x="332" y="401"/>
                </a:lnTo>
                <a:lnTo>
                  <a:pt x="331" y="401"/>
                </a:lnTo>
                <a:lnTo>
                  <a:pt x="332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1"/>
                </a:lnTo>
                <a:lnTo>
                  <a:pt x="331" y="400"/>
                </a:lnTo>
                <a:lnTo>
                  <a:pt x="331" y="400"/>
                </a:lnTo>
                <a:lnTo>
                  <a:pt x="331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400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2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9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8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1" y="396"/>
                </a:lnTo>
                <a:lnTo>
                  <a:pt x="330" y="396"/>
                </a:lnTo>
                <a:lnTo>
                  <a:pt x="330" y="395"/>
                </a:lnTo>
                <a:lnTo>
                  <a:pt x="330" y="395"/>
                </a:lnTo>
                <a:lnTo>
                  <a:pt x="330" y="394"/>
                </a:lnTo>
                <a:lnTo>
                  <a:pt x="330" y="394"/>
                </a:lnTo>
                <a:lnTo>
                  <a:pt x="330" y="394"/>
                </a:lnTo>
                <a:lnTo>
                  <a:pt x="330" y="393"/>
                </a:lnTo>
                <a:lnTo>
                  <a:pt x="330" y="392"/>
                </a:lnTo>
                <a:lnTo>
                  <a:pt x="330" y="392"/>
                </a:lnTo>
                <a:lnTo>
                  <a:pt x="331" y="391"/>
                </a:lnTo>
                <a:lnTo>
                  <a:pt x="331" y="390"/>
                </a:lnTo>
                <a:lnTo>
                  <a:pt x="332" y="390"/>
                </a:lnTo>
                <a:lnTo>
                  <a:pt x="332" y="388"/>
                </a:lnTo>
                <a:lnTo>
                  <a:pt x="333" y="388"/>
                </a:lnTo>
                <a:lnTo>
                  <a:pt x="332" y="387"/>
                </a:lnTo>
                <a:lnTo>
                  <a:pt x="333" y="387"/>
                </a:lnTo>
                <a:lnTo>
                  <a:pt x="333" y="387"/>
                </a:lnTo>
                <a:lnTo>
                  <a:pt x="333" y="385"/>
                </a:lnTo>
                <a:lnTo>
                  <a:pt x="333" y="385"/>
                </a:lnTo>
                <a:lnTo>
                  <a:pt x="333" y="385"/>
                </a:lnTo>
                <a:lnTo>
                  <a:pt x="330" y="385"/>
                </a:lnTo>
                <a:lnTo>
                  <a:pt x="330" y="385"/>
                </a:lnTo>
                <a:lnTo>
                  <a:pt x="328" y="385"/>
                </a:lnTo>
                <a:lnTo>
                  <a:pt x="326" y="385"/>
                </a:lnTo>
                <a:lnTo>
                  <a:pt x="325" y="385"/>
                </a:lnTo>
                <a:lnTo>
                  <a:pt x="324" y="385"/>
                </a:lnTo>
                <a:lnTo>
                  <a:pt x="324" y="385"/>
                </a:lnTo>
                <a:lnTo>
                  <a:pt x="323" y="385"/>
                </a:lnTo>
                <a:lnTo>
                  <a:pt x="322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5"/>
                </a:lnTo>
                <a:lnTo>
                  <a:pt x="321" y="384"/>
                </a:lnTo>
                <a:lnTo>
                  <a:pt x="321" y="383"/>
                </a:lnTo>
                <a:lnTo>
                  <a:pt x="321" y="383"/>
                </a:lnTo>
                <a:lnTo>
                  <a:pt x="319" y="383"/>
                </a:lnTo>
                <a:lnTo>
                  <a:pt x="319" y="383"/>
                </a:lnTo>
                <a:lnTo>
                  <a:pt x="319" y="383"/>
                </a:lnTo>
                <a:lnTo>
                  <a:pt x="318" y="384"/>
                </a:lnTo>
                <a:lnTo>
                  <a:pt x="318" y="384"/>
                </a:lnTo>
                <a:lnTo>
                  <a:pt x="316" y="384"/>
                </a:lnTo>
                <a:lnTo>
                  <a:pt x="316" y="384"/>
                </a:lnTo>
                <a:lnTo>
                  <a:pt x="315" y="384"/>
                </a:lnTo>
                <a:lnTo>
                  <a:pt x="315" y="384"/>
                </a:lnTo>
                <a:lnTo>
                  <a:pt x="315" y="385"/>
                </a:lnTo>
                <a:lnTo>
                  <a:pt x="316" y="389"/>
                </a:lnTo>
                <a:lnTo>
                  <a:pt x="315" y="389"/>
                </a:lnTo>
                <a:lnTo>
                  <a:pt x="311" y="389"/>
                </a:lnTo>
                <a:lnTo>
                  <a:pt x="310" y="388"/>
                </a:lnTo>
                <a:lnTo>
                  <a:pt x="310" y="388"/>
                </a:lnTo>
                <a:lnTo>
                  <a:pt x="308" y="388"/>
                </a:lnTo>
                <a:lnTo>
                  <a:pt x="307" y="385"/>
                </a:lnTo>
                <a:lnTo>
                  <a:pt x="307" y="385"/>
                </a:lnTo>
                <a:lnTo>
                  <a:pt x="307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4"/>
                </a:lnTo>
                <a:lnTo>
                  <a:pt x="304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3" y="383"/>
                </a:lnTo>
                <a:lnTo>
                  <a:pt x="302" y="382"/>
                </a:lnTo>
                <a:lnTo>
                  <a:pt x="302" y="382"/>
                </a:lnTo>
                <a:lnTo>
                  <a:pt x="302" y="382"/>
                </a:lnTo>
                <a:lnTo>
                  <a:pt x="302" y="381"/>
                </a:lnTo>
                <a:lnTo>
                  <a:pt x="302" y="379"/>
                </a:lnTo>
                <a:lnTo>
                  <a:pt x="302" y="379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8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7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2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6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5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4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3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2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1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70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9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8"/>
                </a:lnTo>
                <a:lnTo>
                  <a:pt x="300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7"/>
                </a:lnTo>
                <a:lnTo>
                  <a:pt x="301" y="366"/>
                </a:lnTo>
                <a:lnTo>
                  <a:pt x="301" y="366"/>
                </a:lnTo>
                <a:lnTo>
                  <a:pt x="301" y="364"/>
                </a:lnTo>
                <a:lnTo>
                  <a:pt x="301" y="364"/>
                </a:lnTo>
                <a:lnTo>
                  <a:pt x="302" y="364"/>
                </a:lnTo>
                <a:lnTo>
                  <a:pt x="302" y="363"/>
                </a:lnTo>
                <a:lnTo>
                  <a:pt x="302" y="362"/>
                </a:lnTo>
                <a:lnTo>
                  <a:pt x="303" y="362"/>
                </a:lnTo>
                <a:lnTo>
                  <a:pt x="303" y="361"/>
                </a:lnTo>
                <a:lnTo>
                  <a:pt x="303" y="360"/>
                </a:lnTo>
                <a:lnTo>
                  <a:pt x="302" y="360"/>
                </a:lnTo>
                <a:lnTo>
                  <a:pt x="302" y="360"/>
                </a:lnTo>
                <a:lnTo>
                  <a:pt x="302" y="359"/>
                </a:lnTo>
                <a:lnTo>
                  <a:pt x="303" y="359"/>
                </a:lnTo>
                <a:lnTo>
                  <a:pt x="303" y="358"/>
                </a:lnTo>
                <a:lnTo>
                  <a:pt x="303" y="358"/>
                </a:lnTo>
                <a:lnTo>
                  <a:pt x="304" y="358"/>
                </a:lnTo>
                <a:lnTo>
                  <a:pt x="304" y="358"/>
                </a:lnTo>
                <a:lnTo>
                  <a:pt x="305" y="359"/>
                </a:lnTo>
                <a:lnTo>
                  <a:pt x="305" y="360"/>
                </a:lnTo>
                <a:lnTo>
                  <a:pt x="306" y="360"/>
                </a:lnTo>
                <a:lnTo>
                  <a:pt x="306" y="360"/>
                </a:lnTo>
                <a:lnTo>
                  <a:pt x="308" y="360"/>
                </a:lnTo>
                <a:lnTo>
                  <a:pt x="309" y="360"/>
                </a:lnTo>
                <a:lnTo>
                  <a:pt x="309" y="360"/>
                </a:lnTo>
                <a:lnTo>
                  <a:pt x="311" y="359"/>
                </a:lnTo>
                <a:lnTo>
                  <a:pt x="311" y="359"/>
                </a:lnTo>
                <a:lnTo>
                  <a:pt x="312" y="359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2" y="358"/>
                </a:lnTo>
                <a:lnTo>
                  <a:pt x="312" y="359"/>
                </a:lnTo>
                <a:lnTo>
                  <a:pt x="312" y="358"/>
                </a:lnTo>
                <a:lnTo>
                  <a:pt x="312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8"/>
                </a:lnTo>
                <a:lnTo>
                  <a:pt x="313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4" y="357"/>
                </a:lnTo>
                <a:lnTo>
                  <a:pt x="315" y="355"/>
                </a:lnTo>
                <a:lnTo>
                  <a:pt x="315" y="355"/>
                </a:lnTo>
                <a:lnTo>
                  <a:pt x="315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4"/>
                </a:lnTo>
                <a:lnTo>
                  <a:pt x="316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2"/>
                </a:lnTo>
                <a:lnTo>
                  <a:pt x="317" y="352"/>
                </a:lnTo>
                <a:lnTo>
                  <a:pt x="317" y="352"/>
                </a:lnTo>
                <a:lnTo>
                  <a:pt x="318" y="352"/>
                </a:lnTo>
                <a:lnTo>
                  <a:pt x="318" y="352"/>
                </a:lnTo>
                <a:lnTo>
                  <a:pt x="318" y="351"/>
                </a:lnTo>
                <a:lnTo>
                  <a:pt x="318" y="351"/>
                </a:lnTo>
                <a:lnTo>
                  <a:pt x="317" y="350"/>
                </a:lnTo>
                <a:lnTo>
                  <a:pt x="317" y="348"/>
                </a:lnTo>
                <a:lnTo>
                  <a:pt x="318" y="348"/>
                </a:lnTo>
                <a:lnTo>
                  <a:pt x="319" y="348"/>
                </a:lnTo>
                <a:lnTo>
                  <a:pt x="319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0" y="348"/>
                </a:lnTo>
                <a:lnTo>
                  <a:pt x="321" y="347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6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5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2" y="344"/>
                </a:lnTo>
                <a:lnTo>
                  <a:pt x="323" y="344"/>
                </a:lnTo>
                <a:lnTo>
                  <a:pt x="323" y="344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3" y="342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1"/>
                </a:lnTo>
                <a:lnTo>
                  <a:pt x="323" y="340"/>
                </a:lnTo>
                <a:lnTo>
                  <a:pt x="323" y="340"/>
                </a:lnTo>
                <a:lnTo>
                  <a:pt x="323" y="340"/>
                </a:lnTo>
                <a:lnTo>
                  <a:pt x="323" y="339"/>
                </a:lnTo>
                <a:lnTo>
                  <a:pt x="322" y="339"/>
                </a:lnTo>
                <a:lnTo>
                  <a:pt x="322" y="339"/>
                </a:lnTo>
                <a:lnTo>
                  <a:pt x="321" y="339"/>
                </a:lnTo>
                <a:lnTo>
                  <a:pt x="321" y="338"/>
                </a:lnTo>
                <a:lnTo>
                  <a:pt x="320" y="338"/>
                </a:lnTo>
                <a:lnTo>
                  <a:pt x="320" y="338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7"/>
                </a:lnTo>
                <a:lnTo>
                  <a:pt x="320" y="336"/>
                </a:lnTo>
                <a:lnTo>
                  <a:pt x="319" y="336"/>
                </a:lnTo>
                <a:lnTo>
                  <a:pt x="319" y="335"/>
                </a:lnTo>
                <a:lnTo>
                  <a:pt x="319" y="334"/>
                </a:lnTo>
                <a:lnTo>
                  <a:pt x="319" y="333"/>
                </a:lnTo>
                <a:lnTo>
                  <a:pt x="319" y="333"/>
                </a:lnTo>
                <a:lnTo>
                  <a:pt x="320" y="332"/>
                </a:lnTo>
                <a:lnTo>
                  <a:pt x="320" y="332"/>
                </a:lnTo>
                <a:lnTo>
                  <a:pt x="321" y="332"/>
                </a:lnTo>
                <a:lnTo>
                  <a:pt x="321" y="332"/>
                </a:lnTo>
                <a:lnTo>
                  <a:pt x="321" y="330"/>
                </a:lnTo>
                <a:lnTo>
                  <a:pt x="322" y="330"/>
                </a:lnTo>
                <a:lnTo>
                  <a:pt x="322" y="329"/>
                </a:lnTo>
                <a:lnTo>
                  <a:pt x="322" y="329"/>
                </a:lnTo>
                <a:lnTo>
                  <a:pt x="323" y="327"/>
                </a:lnTo>
                <a:lnTo>
                  <a:pt x="322" y="327"/>
                </a:lnTo>
                <a:lnTo>
                  <a:pt x="322" y="326"/>
                </a:lnTo>
                <a:lnTo>
                  <a:pt x="321" y="326"/>
                </a:lnTo>
                <a:lnTo>
                  <a:pt x="321" y="325"/>
                </a:lnTo>
                <a:lnTo>
                  <a:pt x="321" y="325"/>
                </a:lnTo>
                <a:lnTo>
                  <a:pt x="321" y="325"/>
                </a:lnTo>
                <a:lnTo>
                  <a:pt x="324" y="325"/>
                </a:lnTo>
                <a:lnTo>
                  <a:pt x="324" y="324"/>
                </a:lnTo>
                <a:lnTo>
                  <a:pt x="324" y="323"/>
                </a:lnTo>
                <a:lnTo>
                  <a:pt x="325" y="323"/>
                </a:lnTo>
                <a:lnTo>
                  <a:pt x="325" y="323"/>
                </a:lnTo>
                <a:lnTo>
                  <a:pt x="325" y="322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4" y="321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20"/>
                </a:lnTo>
                <a:lnTo>
                  <a:pt x="323" y="319"/>
                </a:lnTo>
                <a:lnTo>
                  <a:pt x="321" y="319"/>
                </a:lnTo>
                <a:lnTo>
                  <a:pt x="320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7"/>
                </a:lnTo>
                <a:lnTo>
                  <a:pt x="321" y="316"/>
                </a:lnTo>
                <a:lnTo>
                  <a:pt x="321" y="316"/>
                </a:lnTo>
                <a:lnTo>
                  <a:pt x="322" y="315"/>
                </a:lnTo>
                <a:lnTo>
                  <a:pt x="323" y="314"/>
                </a:lnTo>
                <a:lnTo>
                  <a:pt x="325" y="314"/>
                </a:lnTo>
                <a:lnTo>
                  <a:pt x="326" y="314"/>
                </a:lnTo>
                <a:lnTo>
                  <a:pt x="326" y="314"/>
                </a:lnTo>
                <a:lnTo>
                  <a:pt x="326" y="314"/>
                </a:lnTo>
                <a:lnTo>
                  <a:pt x="327" y="314"/>
                </a:lnTo>
                <a:lnTo>
                  <a:pt x="328" y="314"/>
                </a:lnTo>
                <a:lnTo>
                  <a:pt x="328" y="314"/>
                </a:lnTo>
                <a:lnTo>
                  <a:pt x="329" y="313"/>
                </a:lnTo>
                <a:lnTo>
                  <a:pt x="329" y="313"/>
                </a:lnTo>
                <a:lnTo>
                  <a:pt x="330" y="312"/>
                </a:lnTo>
                <a:lnTo>
                  <a:pt x="330" y="312"/>
                </a:lnTo>
                <a:lnTo>
                  <a:pt x="330" y="312"/>
                </a:lnTo>
                <a:lnTo>
                  <a:pt x="331" y="312"/>
                </a:lnTo>
                <a:lnTo>
                  <a:pt x="331" y="312"/>
                </a:lnTo>
                <a:lnTo>
                  <a:pt x="332" y="311"/>
                </a:lnTo>
                <a:lnTo>
                  <a:pt x="332" y="311"/>
                </a:lnTo>
                <a:lnTo>
                  <a:pt x="332" y="311"/>
                </a:lnTo>
                <a:lnTo>
                  <a:pt x="333" y="311"/>
                </a:lnTo>
                <a:lnTo>
                  <a:pt x="333" y="310"/>
                </a:lnTo>
                <a:lnTo>
                  <a:pt x="334" y="310"/>
                </a:lnTo>
                <a:lnTo>
                  <a:pt x="334" y="309"/>
                </a:lnTo>
                <a:lnTo>
                  <a:pt x="334" y="309"/>
                </a:lnTo>
                <a:lnTo>
                  <a:pt x="334" y="308"/>
                </a:lnTo>
                <a:lnTo>
                  <a:pt x="334" y="307"/>
                </a:lnTo>
                <a:lnTo>
                  <a:pt x="333" y="307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6"/>
                </a:lnTo>
                <a:lnTo>
                  <a:pt x="334" y="305"/>
                </a:lnTo>
                <a:lnTo>
                  <a:pt x="334" y="305"/>
                </a:lnTo>
                <a:lnTo>
                  <a:pt x="334" y="305"/>
                </a:lnTo>
                <a:lnTo>
                  <a:pt x="333" y="305"/>
                </a:lnTo>
                <a:lnTo>
                  <a:pt x="333" y="305"/>
                </a:lnTo>
                <a:lnTo>
                  <a:pt x="333" y="305"/>
                </a:lnTo>
                <a:lnTo>
                  <a:pt x="332" y="305"/>
                </a:lnTo>
                <a:lnTo>
                  <a:pt x="331" y="305"/>
                </a:lnTo>
                <a:lnTo>
                  <a:pt x="329" y="306"/>
                </a:lnTo>
                <a:lnTo>
                  <a:pt x="329" y="306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9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7" y="306"/>
                </a:lnTo>
                <a:lnTo>
                  <a:pt x="327" y="306"/>
                </a:lnTo>
                <a:lnTo>
                  <a:pt x="327" y="306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6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5"/>
                </a:lnTo>
                <a:lnTo>
                  <a:pt x="325" y="304"/>
                </a:lnTo>
                <a:lnTo>
                  <a:pt x="325" y="304"/>
                </a:lnTo>
                <a:lnTo>
                  <a:pt x="325" y="304"/>
                </a:lnTo>
                <a:lnTo>
                  <a:pt x="323" y="304"/>
                </a:lnTo>
                <a:lnTo>
                  <a:pt x="323" y="304"/>
                </a:lnTo>
                <a:lnTo>
                  <a:pt x="323" y="304"/>
                </a:lnTo>
                <a:lnTo>
                  <a:pt x="324" y="304"/>
                </a:lnTo>
                <a:lnTo>
                  <a:pt x="324" y="303"/>
                </a:lnTo>
                <a:lnTo>
                  <a:pt x="325" y="303"/>
                </a:lnTo>
                <a:lnTo>
                  <a:pt x="326" y="303"/>
                </a:lnTo>
                <a:lnTo>
                  <a:pt x="325" y="299"/>
                </a:lnTo>
                <a:lnTo>
                  <a:pt x="325" y="299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4" y="298"/>
                </a:lnTo>
                <a:lnTo>
                  <a:pt x="324" y="298"/>
                </a:lnTo>
                <a:lnTo>
                  <a:pt x="324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8"/>
                </a:lnTo>
                <a:lnTo>
                  <a:pt x="325" y="297"/>
                </a:lnTo>
                <a:lnTo>
                  <a:pt x="325" y="297"/>
                </a:lnTo>
                <a:lnTo>
                  <a:pt x="325" y="297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6"/>
                </a:lnTo>
                <a:lnTo>
                  <a:pt x="325" y="295"/>
                </a:lnTo>
                <a:lnTo>
                  <a:pt x="325" y="295"/>
                </a:lnTo>
                <a:lnTo>
                  <a:pt x="324" y="294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0"/>
                </a:lnTo>
                <a:lnTo>
                  <a:pt x="323" y="290"/>
                </a:lnTo>
                <a:lnTo>
                  <a:pt x="323" y="290"/>
                </a:lnTo>
                <a:lnTo>
                  <a:pt x="322" y="289"/>
                </a:lnTo>
                <a:lnTo>
                  <a:pt x="321" y="290"/>
                </a:lnTo>
                <a:lnTo>
                  <a:pt x="319" y="289"/>
                </a:lnTo>
                <a:lnTo>
                  <a:pt x="318" y="289"/>
                </a:lnTo>
                <a:lnTo>
                  <a:pt x="316" y="289"/>
                </a:lnTo>
                <a:lnTo>
                  <a:pt x="317" y="288"/>
                </a:lnTo>
                <a:lnTo>
                  <a:pt x="317" y="288"/>
                </a:lnTo>
                <a:lnTo>
                  <a:pt x="317" y="287"/>
                </a:lnTo>
                <a:lnTo>
                  <a:pt x="317" y="287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6"/>
                </a:lnTo>
                <a:lnTo>
                  <a:pt x="317" y="284"/>
                </a:lnTo>
                <a:lnTo>
                  <a:pt x="316" y="284"/>
                </a:lnTo>
                <a:lnTo>
                  <a:pt x="316" y="284"/>
                </a:lnTo>
                <a:lnTo>
                  <a:pt x="316" y="283"/>
                </a:lnTo>
                <a:lnTo>
                  <a:pt x="317" y="283"/>
                </a:lnTo>
                <a:lnTo>
                  <a:pt x="317" y="283"/>
                </a:lnTo>
                <a:lnTo>
                  <a:pt x="317" y="282"/>
                </a:lnTo>
                <a:lnTo>
                  <a:pt x="317" y="282"/>
                </a:lnTo>
                <a:lnTo>
                  <a:pt x="317" y="282"/>
                </a:lnTo>
                <a:lnTo>
                  <a:pt x="316" y="282"/>
                </a:lnTo>
                <a:lnTo>
                  <a:pt x="316" y="282"/>
                </a:lnTo>
                <a:lnTo>
                  <a:pt x="316" y="281"/>
                </a:lnTo>
                <a:lnTo>
                  <a:pt x="316" y="281"/>
                </a:lnTo>
                <a:lnTo>
                  <a:pt x="316" y="281"/>
                </a:lnTo>
                <a:lnTo>
                  <a:pt x="315" y="281"/>
                </a:lnTo>
                <a:lnTo>
                  <a:pt x="314" y="281"/>
                </a:lnTo>
                <a:lnTo>
                  <a:pt x="314" y="282"/>
                </a:lnTo>
                <a:lnTo>
                  <a:pt x="314" y="282"/>
                </a:lnTo>
                <a:lnTo>
                  <a:pt x="314" y="282"/>
                </a:lnTo>
                <a:lnTo>
                  <a:pt x="313" y="282"/>
                </a:lnTo>
                <a:lnTo>
                  <a:pt x="313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2" y="282"/>
                </a:lnTo>
                <a:lnTo>
                  <a:pt x="311" y="283"/>
                </a:lnTo>
                <a:lnTo>
                  <a:pt x="311" y="283"/>
                </a:lnTo>
                <a:lnTo>
                  <a:pt x="310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9" y="283"/>
                </a:lnTo>
                <a:lnTo>
                  <a:pt x="308" y="283"/>
                </a:lnTo>
                <a:lnTo>
                  <a:pt x="308" y="282"/>
                </a:lnTo>
                <a:lnTo>
                  <a:pt x="308" y="282"/>
                </a:lnTo>
                <a:lnTo>
                  <a:pt x="308" y="283"/>
                </a:lnTo>
                <a:lnTo>
                  <a:pt x="308" y="283"/>
                </a:lnTo>
                <a:lnTo>
                  <a:pt x="307" y="284"/>
                </a:lnTo>
                <a:lnTo>
                  <a:pt x="307" y="284"/>
                </a:lnTo>
                <a:lnTo>
                  <a:pt x="306" y="285"/>
                </a:lnTo>
                <a:lnTo>
                  <a:pt x="306" y="285"/>
                </a:lnTo>
                <a:lnTo>
                  <a:pt x="306" y="286"/>
                </a:lnTo>
                <a:lnTo>
                  <a:pt x="305" y="286"/>
                </a:lnTo>
                <a:lnTo>
                  <a:pt x="305" y="286"/>
                </a:lnTo>
                <a:lnTo>
                  <a:pt x="304" y="286"/>
                </a:lnTo>
                <a:lnTo>
                  <a:pt x="303" y="286"/>
                </a:lnTo>
                <a:lnTo>
                  <a:pt x="303" y="286"/>
                </a:lnTo>
                <a:lnTo>
                  <a:pt x="302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2" y="287"/>
                </a:lnTo>
                <a:lnTo>
                  <a:pt x="303" y="287"/>
                </a:lnTo>
                <a:lnTo>
                  <a:pt x="303" y="287"/>
                </a:lnTo>
                <a:lnTo>
                  <a:pt x="303" y="288"/>
                </a:lnTo>
                <a:lnTo>
                  <a:pt x="303" y="288"/>
                </a:lnTo>
                <a:lnTo>
                  <a:pt x="303" y="288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3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89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0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1"/>
                </a:lnTo>
                <a:lnTo>
                  <a:pt x="304" y="292"/>
                </a:lnTo>
                <a:lnTo>
                  <a:pt x="303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1"/>
                </a:lnTo>
                <a:lnTo>
                  <a:pt x="302" y="291"/>
                </a:lnTo>
                <a:lnTo>
                  <a:pt x="302" y="292"/>
                </a:lnTo>
                <a:lnTo>
                  <a:pt x="302" y="292"/>
                </a:lnTo>
                <a:lnTo>
                  <a:pt x="302" y="292"/>
                </a:lnTo>
                <a:lnTo>
                  <a:pt x="302" y="293"/>
                </a:lnTo>
                <a:lnTo>
                  <a:pt x="302" y="293"/>
                </a:lnTo>
                <a:lnTo>
                  <a:pt x="302" y="293"/>
                </a:lnTo>
                <a:lnTo>
                  <a:pt x="301" y="293"/>
                </a:lnTo>
                <a:lnTo>
                  <a:pt x="301" y="293"/>
                </a:lnTo>
                <a:lnTo>
                  <a:pt x="301" y="294"/>
                </a:lnTo>
                <a:lnTo>
                  <a:pt x="301" y="294"/>
                </a:lnTo>
                <a:lnTo>
                  <a:pt x="301" y="294"/>
                </a:lnTo>
                <a:lnTo>
                  <a:pt x="301" y="295"/>
                </a:lnTo>
                <a:lnTo>
                  <a:pt x="301" y="295"/>
                </a:lnTo>
                <a:lnTo>
                  <a:pt x="301" y="296"/>
                </a:lnTo>
                <a:lnTo>
                  <a:pt x="301" y="296"/>
                </a:lnTo>
                <a:lnTo>
                  <a:pt x="301" y="296"/>
                </a:lnTo>
                <a:lnTo>
                  <a:pt x="301" y="298"/>
                </a:lnTo>
                <a:lnTo>
                  <a:pt x="301" y="299"/>
                </a:lnTo>
                <a:lnTo>
                  <a:pt x="299" y="297"/>
                </a:lnTo>
                <a:lnTo>
                  <a:pt x="298" y="296"/>
                </a:lnTo>
                <a:lnTo>
                  <a:pt x="298" y="296"/>
                </a:lnTo>
                <a:lnTo>
                  <a:pt x="297" y="297"/>
                </a:lnTo>
                <a:lnTo>
                  <a:pt x="295" y="298"/>
                </a:lnTo>
                <a:lnTo>
                  <a:pt x="294" y="298"/>
                </a:lnTo>
                <a:lnTo>
                  <a:pt x="293" y="298"/>
                </a:lnTo>
                <a:lnTo>
                  <a:pt x="292" y="299"/>
                </a:lnTo>
                <a:lnTo>
                  <a:pt x="289" y="300"/>
                </a:lnTo>
                <a:lnTo>
                  <a:pt x="289" y="300"/>
                </a:lnTo>
                <a:lnTo>
                  <a:pt x="289" y="299"/>
                </a:lnTo>
                <a:lnTo>
                  <a:pt x="289" y="299"/>
                </a:lnTo>
                <a:lnTo>
                  <a:pt x="289" y="299"/>
                </a:lnTo>
                <a:lnTo>
                  <a:pt x="289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8" y="300"/>
                </a:lnTo>
                <a:lnTo>
                  <a:pt x="287" y="300"/>
                </a:lnTo>
                <a:lnTo>
                  <a:pt x="287" y="300"/>
                </a:lnTo>
                <a:lnTo>
                  <a:pt x="287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6" y="300"/>
                </a:lnTo>
                <a:lnTo>
                  <a:pt x="285" y="300"/>
                </a:lnTo>
                <a:lnTo>
                  <a:pt x="285" y="300"/>
                </a:lnTo>
                <a:lnTo>
                  <a:pt x="285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300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9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4" y="298"/>
                </a:lnTo>
                <a:lnTo>
                  <a:pt x="283" y="297"/>
                </a:lnTo>
                <a:lnTo>
                  <a:pt x="283" y="297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6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5"/>
                </a:lnTo>
                <a:lnTo>
                  <a:pt x="283" y="294"/>
                </a:lnTo>
                <a:lnTo>
                  <a:pt x="283" y="294"/>
                </a:lnTo>
                <a:lnTo>
                  <a:pt x="283" y="294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3" y="293"/>
                </a:lnTo>
                <a:lnTo>
                  <a:pt x="282" y="293"/>
                </a:lnTo>
                <a:lnTo>
                  <a:pt x="282" y="293"/>
                </a:lnTo>
                <a:lnTo>
                  <a:pt x="282" y="292"/>
                </a:lnTo>
                <a:lnTo>
                  <a:pt x="282" y="291"/>
                </a:lnTo>
                <a:lnTo>
                  <a:pt x="282" y="290"/>
                </a:lnTo>
                <a:lnTo>
                  <a:pt x="282" y="289"/>
                </a:lnTo>
                <a:lnTo>
                  <a:pt x="282" y="289"/>
                </a:lnTo>
                <a:lnTo>
                  <a:pt x="281" y="289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8"/>
                </a:lnTo>
                <a:lnTo>
                  <a:pt x="281" y="287"/>
                </a:lnTo>
                <a:lnTo>
                  <a:pt x="281" y="287"/>
                </a:lnTo>
                <a:lnTo>
                  <a:pt x="281" y="287"/>
                </a:lnTo>
                <a:lnTo>
                  <a:pt x="281" y="286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1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80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9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8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7" y="285"/>
                </a:lnTo>
                <a:lnTo>
                  <a:pt x="276" y="285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3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5"/>
                </a:lnTo>
                <a:lnTo>
                  <a:pt x="272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1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4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5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70" y="286"/>
                </a:lnTo>
                <a:lnTo>
                  <a:pt x="269" y="286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9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5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8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7" y="286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5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6"/>
                </a:lnTo>
                <a:lnTo>
                  <a:pt x="266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5" y="287"/>
                </a:lnTo>
                <a:lnTo>
                  <a:pt x="264" y="287"/>
                </a:lnTo>
                <a:lnTo>
                  <a:pt x="264" y="287"/>
                </a:lnTo>
                <a:lnTo>
                  <a:pt x="264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3" y="286"/>
                </a:lnTo>
                <a:lnTo>
                  <a:pt x="262" y="286"/>
                </a:lnTo>
                <a:lnTo>
                  <a:pt x="262" y="287"/>
                </a:lnTo>
                <a:lnTo>
                  <a:pt x="262" y="287"/>
                </a:lnTo>
                <a:lnTo>
                  <a:pt x="262" y="287"/>
                </a:lnTo>
                <a:lnTo>
                  <a:pt x="262" y="288"/>
                </a:lnTo>
                <a:lnTo>
                  <a:pt x="262" y="288"/>
                </a:lnTo>
                <a:lnTo>
                  <a:pt x="261" y="288"/>
                </a:lnTo>
                <a:lnTo>
                  <a:pt x="261" y="289"/>
                </a:lnTo>
                <a:lnTo>
                  <a:pt x="261" y="289"/>
                </a:lnTo>
                <a:lnTo>
                  <a:pt x="260" y="289"/>
                </a:lnTo>
                <a:lnTo>
                  <a:pt x="260" y="289"/>
                </a:lnTo>
                <a:lnTo>
                  <a:pt x="259" y="289"/>
                </a:lnTo>
                <a:lnTo>
                  <a:pt x="259" y="289"/>
                </a:lnTo>
                <a:lnTo>
                  <a:pt x="259" y="288"/>
                </a:lnTo>
                <a:lnTo>
                  <a:pt x="258" y="288"/>
                </a:lnTo>
                <a:lnTo>
                  <a:pt x="258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8"/>
                </a:lnTo>
                <a:lnTo>
                  <a:pt x="257" y="287"/>
                </a:lnTo>
                <a:lnTo>
                  <a:pt x="257" y="287"/>
                </a:lnTo>
                <a:lnTo>
                  <a:pt x="257" y="287"/>
                </a:lnTo>
                <a:lnTo>
                  <a:pt x="256" y="287"/>
                </a:lnTo>
                <a:lnTo>
                  <a:pt x="256" y="287"/>
                </a:lnTo>
                <a:lnTo>
                  <a:pt x="256" y="287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6"/>
                </a:lnTo>
                <a:lnTo>
                  <a:pt x="255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5"/>
                </a:lnTo>
                <a:lnTo>
                  <a:pt x="254" y="284"/>
                </a:lnTo>
                <a:lnTo>
                  <a:pt x="255" y="284"/>
                </a:lnTo>
                <a:lnTo>
                  <a:pt x="255" y="284"/>
                </a:lnTo>
                <a:lnTo>
                  <a:pt x="254" y="284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4" y="283"/>
                </a:lnTo>
                <a:lnTo>
                  <a:pt x="253" y="282"/>
                </a:lnTo>
                <a:lnTo>
                  <a:pt x="253" y="282"/>
                </a:lnTo>
                <a:lnTo>
                  <a:pt x="252" y="282"/>
                </a:lnTo>
                <a:lnTo>
                  <a:pt x="252" y="282"/>
                </a:lnTo>
                <a:lnTo>
                  <a:pt x="252" y="282"/>
                </a:lnTo>
                <a:lnTo>
                  <a:pt x="251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50" y="282"/>
                </a:lnTo>
                <a:lnTo>
                  <a:pt x="249" y="282"/>
                </a:lnTo>
                <a:lnTo>
                  <a:pt x="249" y="282"/>
                </a:lnTo>
                <a:lnTo>
                  <a:pt x="249" y="282"/>
                </a:lnTo>
                <a:lnTo>
                  <a:pt x="248" y="282"/>
                </a:lnTo>
                <a:lnTo>
                  <a:pt x="248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3"/>
                </a:lnTo>
                <a:lnTo>
                  <a:pt x="247" y="284"/>
                </a:lnTo>
                <a:lnTo>
                  <a:pt x="247" y="284"/>
                </a:lnTo>
                <a:lnTo>
                  <a:pt x="246" y="284"/>
                </a:lnTo>
                <a:lnTo>
                  <a:pt x="246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3" y="285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6"/>
                </a:lnTo>
                <a:lnTo>
                  <a:pt x="242" y="287"/>
                </a:lnTo>
                <a:lnTo>
                  <a:pt x="242" y="287"/>
                </a:lnTo>
                <a:lnTo>
                  <a:pt x="242" y="287"/>
                </a:lnTo>
                <a:lnTo>
                  <a:pt x="241" y="287"/>
                </a:lnTo>
                <a:lnTo>
                  <a:pt x="241" y="287"/>
                </a:lnTo>
                <a:lnTo>
                  <a:pt x="241" y="287"/>
                </a:lnTo>
                <a:lnTo>
                  <a:pt x="240" y="286"/>
                </a:lnTo>
                <a:lnTo>
                  <a:pt x="240" y="285"/>
                </a:lnTo>
                <a:lnTo>
                  <a:pt x="240" y="286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40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9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8" y="285"/>
                </a:lnTo>
                <a:lnTo>
                  <a:pt x="237" y="285"/>
                </a:lnTo>
                <a:lnTo>
                  <a:pt x="237" y="285"/>
                </a:lnTo>
                <a:lnTo>
                  <a:pt x="237" y="285"/>
                </a:lnTo>
                <a:lnTo>
                  <a:pt x="236" y="285"/>
                </a:lnTo>
                <a:lnTo>
                  <a:pt x="236" y="284"/>
                </a:lnTo>
                <a:lnTo>
                  <a:pt x="236" y="284"/>
                </a:lnTo>
                <a:lnTo>
                  <a:pt x="235" y="284"/>
                </a:lnTo>
                <a:lnTo>
                  <a:pt x="235" y="284"/>
                </a:lnTo>
                <a:lnTo>
                  <a:pt x="234" y="284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4" y="283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2"/>
                </a:lnTo>
                <a:lnTo>
                  <a:pt x="235" y="280"/>
                </a:lnTo>
                <a:lnTo>
                  <a:pt x="236" y="280"/>
                </a:lnTo>
                <a:lnTo>
                  <a:pt x="236" y="280"/>
                </a:lnTo>
                <a:lnTo>
                  <a:pt x="237" y="280"/>
                </a:lnTo>
                <a:lnTo>
                  <a:pt x="237" y="280"/>
                </a:lnTo>
                <a:lnTo>
                  <a:pt x="237" y="279"/>
                </a:lnTo>
                <a:lnTo>
                  <a:pt x="237" y="278"/>
                </a:lnTo>
                <a:lnTo>
                  <a:pt x="237" y="278"/>
                </a:lnTo>
                <a:lnTo>
                  <a:pt x="237" y="278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7"/>
                </a:lnTo>
                <a:lnTo>
                  <a:pt x="237" y="276"/>
                </a:lnTo>
                <a:lnTo>
                  <a:pt x="237" y="275"/>
                </a:lnTo>
                <a:lnTo>
                  <a:pt x="236" y="275"/>
                </a:lnTo>
                <a:lnTo>
                  <a:pt x="236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7" y="275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8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4"/>
                </a:lnTo>
                <a:lnTo>
                  <a:pt x="239" y="273"/>
                </a:lnTo>
                <a:lnTo>
                  <a:pt x="240" y="273"/>
                </a:lnTo>
                <a:lnTo>
                  <a:pt x="240" y="273"/>
                </a:lnTo>
                <a:lnTo>
                  <a:pt x="240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3"/>
                </a:lnTo>
                <a:lnTo>
                  <a:pt x="241" y="272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1" y="271"/>
                </a:lnTo>
                <a:lnTo>
                  <a:pt x="240" y="270"/>
                </a:lnTo>
                <a:lnTo>
                  <a:pt x="240" y="270"/>
                </a:lnTo>
                <a:lnTo>
                  <a:pt x="240" y="269"/>
                </a:lnTo>
                <a:lnTo>
                  <a:pt x="240" y="268"/>
                </a:lnTo>
                <a:lnTo>
                  <a:pt x="240" y="268"/>
                </a:lnTo>
                <a:lnTo>
                  <a:pt x="240" y="267"/>
                </a:lnTo>
                <a:lnTo>
                  <a:pt x="240" y="266"/>
                </a:lnTo>
                <a:lnTo>
                  <a:pt x="239" y="264"/>
                </a:lnTo>
                <a:lnTo>
                  <a:pt x="238" y="263"/>
                </a:lnTo>
                <a:lnTo>
                  <a:pt x="238" y="263"/>
                </a:lnTo>
                <a:lnTo>
                  <a:pt x="239" y="263"/>
                </a:lnTo>
                <a:lnTo>
                  <a:pt x="239" y="263"/>
                </a:lnTo>
                <a:lnTo>
                  <a:pt x="239" y="262"/>
                </a:lnTo>
                <a:lnTo>
                  <a:pt x="240" y="262"/>
                </a:lnTo>
                <a:lnTo>
                  <a:pt x="240" y="261"/>
                </a:lnTo>
                <a:lnTo>
                  <a:pt x="241" y="261"/>
                </a:lnTo>
                <a:lnTo>
                  <a:pt x="242" y="261"/>
                </a:lnTo>
                <a:lnTo>
                  <a:pt x="243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1"/>
                </a:lnTo>
                <a:lnTo>
                  <a:pt x="246" y="260"/>
                </a:lnTo>
                <a:lnTo>
                  <a:pt x="246" y="260"/>
                </a:lnTo>
                <a:lnTo>
                  <a:pt x="245" y="259"/>
                </a:lnTo>
                <a:lnTo>
                  <a:pt x="245" y="259"/>
                </a:lnTo>
                <a:lnTo>
                  <a:pt x="245" y="257"/>
                </a:lnTo>
                <a:lnTo>
                  <a:pt x="246" y="255"/>
                </a:lnTo>
                <a:lnTo>
                  <a:pt x="246" y="255"/>
                </a:lnTo>
                <a:lnTo>
                  <a:pt x="246" y="254"/>
                </a:lnTo>
                <a:lnTo>
                  <a:pt x="245" y="254"/>
                </a:lnTo>
                <a:lnTo>
                  <a:pt x="245" y="254"/>
                </a:lnTo>
                <a:lnTo>
                  <a:pt x="245" y="253"/>
                </a:lnTo>
                <a:lnTo>
                  <a:pt x="245" y="253"/>
                </a:lnTo>
                <a:lnTo>
                  <a:pt x="245" y="253"/>
                </a:lnTo>
                <a:lnTo>
                  <a:pt x="245" y="252"/>
                </a:lnTo>
                <a:lnTo>
                  <a:pt x="245" y="252"/>
                </a:lnTo>
                <a:lnTo>
                  <a:pt x="244" y="251"/>
                </a:lnTo>
                <a:lnTo>
                  <a:pt x="243" y="250"/>
                </a:lnTo>
                <a:lnTo>
                  <a:pt x="243" y="250"/>
                </a:lnTo>
                <a:lnTo>
                  <a:pt x="243" y="249"/>
                </a:lnTo>
                <a:lnTo>
                  <a:pt x="242" y="249"/>
                </a:lnTo>
                <a:lnTo>
                  <a:pt x="241" y="248"/>
                </a:lnTo>
                <a:lnTo>
                  <a:pt x="241" y="248"/>
                </a:lnTo>
                <a:lnTo>
                  <a:pt x="239" y="247"/>
                </a:lnTo>
                <a:lnTo>
                  <a:pt x="239" y="247"/>
                </a:lnTo>
                <a:lnTo>
                  <a:pt x="238" y="247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6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5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8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4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9" y="243"/>
                </a:lnTo>
                <a:lnTo>
                  <a:pt x="238" y="243"/>
                </a:lnTo>
                <a:lnTo>
                  <a:pt x="238" y="242"/>
                </a:lnTo>
                <a:lnTo>
                  <a:pt x="238" y="242"/>
                </a:lnTo>
                <a:lnTo>
                  <a:pt x="237" y="242"/>
                </a:lnTo>
                <a:lnTo>
                  <a:pt x="237" y="242"/>
                </a:lnTo>
                <a:lnTo>
                  <a:pt x="238" y="241"/>
                </a:lnTo>
                <a:lnTo>
                  <a:pt x="238" y="241"/>
                </a:lnTo>
                <a:lnTo>
                  <a:pt x="238" y="241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40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9"/>
                </a:lnTo>
                <a:lnTo>
                  <a:pt x="238" y="238"/>
                </a:lnTo>
                <a:lnTo>
                  <a:pt x="238" y="238"/>
                </a:lnTo>
                <a:lnTo>
                  <a:pt x="238" y="237"/>
                </a:lnTo>
                <a:lnTo>
                  <a:pt x="238" y="237"/>
                </a:lnTo>
                <a:lnTo>
                  <a:pt x="238" y="236"/>
                </a:lnTo>
                <a:lnTo>
                  <a:pt x="238" y="236"/>
                </a:lnTo>
                <a:lnTo>
                  <a:pt x="237" y="234"/>
                </a:lnTo>
                <a:lnTo>
                  <a:pt x="236" y="233"/>
                </a:lnTo>
                <a:lnTo>
                  <a:pt x="236" y="233"/>
                </a:lnTo>
                <a:lnTo>
                  <a:pt x="236" y="232"/>
                </a:lnTo>
                <a:lnTo>
                  <a:pt x="236" y="232"/>
                </a:lnTo>
                <a:lnTo>
                  <a:pt x="235" y="231"/>
                </a:lnTo>
                <a:lnTo>
                  <a:pt x="235" y="231"/>
                </a:lnTo>
                <a:lnTo>
                  <a:pt x="235" y="230"/>
                </a:lnTo>
                <a:lnTo>
                  <a:pt x="235" y="230"/>
                </a:lnTo>
                <a:lnTo>
                  <a:pt x="235" y="229"/>
                </a:lnTo>
                <a:lnTo>
                  <a:pt x="234" y="229"/>
                </a:lnTo>
                <a:lnTo>
                  <a:pt x="234" y="227"/>
                </a:lnTo>
                <a:lnTo>
                  <a:pt x="234" y="227"/>
                </a:lnTo>
                <a:lnTo>
                  <a:pt x="234" y="226"/>
                </a:lnTo>
                <a:lnTo>
                  <a:pt x="234" y="225"/>
                </a:lnTo>
                <a:lnTo>
                  <a:pt x="233" y="225"/>
                </a:lnTo>
                <a:lnTo>
                  <a:pt x="233" y="224"/>
                </a:lnTo>
                <a:lnTo>
                  <a:pt x="233" y="224"/>
                </a:lnTo>
                <a:lnTo>
                  <a:pt x="233" y="223"/>
                </a:lnTo>
                <a:lnTo>
                  <a:pt x="234" y="223"/>
                </a:lnTo>
                <a:lnTo>
                  <a:pt x="234" y="223"/>
                </a:lnTo>
                <a:lnTo>
                  <a:pt x="234" y="222"/>
                </a:lnTo>
                <a:lnTo>
                  <a:pt x="234" y="221"/>
                </a:lnTo>
                <a:lnTo>
                  <a:pt x="233" y="220"/>
                </a:lnTo>
                <a:lnTo>
                  <a:pt x="232" y="220"/>
                </a:lnTo>
                <a:lnTo>
                  <a:pt x="229" y="219"/>
                </a:lnTo>
                <a:lnTo>
                  <a:pt x="228" y="219"/>
                </a:lnTo>
                <a:lnTo>
                  <a:pt x="227" y="218"/>
                </a:lnTo>
                <a:lnTo>
                  <a:pt x="227" y="217"/>
                </a:lnTo>
                <a:lnTo>
                  <a:pt x="226" y="217"/>
                </a:lnTo>
                <a:lnTo>
                  <a:pt x="226" y="217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6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5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6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4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3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2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0" y="217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20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9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8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7"/>
                </a:lnTo>
                <a:lnTo>
                  <a:pt x="217" y="217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7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6" y="218"/>
                </a:lnTo>
                <a:lnTo>
                  <a:pt x="215" y="218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7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5" y="216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4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3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2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5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1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10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6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9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8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7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4" y="215"/>
                </a:lnTo>
                <a:lnTo>
                  <a:pt x="204" y="216"/>
                </a:lnTo>
                <a:lnTo>
                  <a:pt x="204" y="216"/>
                </a:lnTo>
                <a:lnTo>
                  <a:pt x="204" y="216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4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2" y="215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2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1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6"/>
                </a:lnTo>
                <a:lnTo>
                  <a:pt x="200" y="217"/>
                </a:lnTo>
                <a:lnTo>
                  <a:pt x="199" y="217"/>
                </a:lnTo>
                <a:lnTo>
                  <a:pt x="200" y="217"/>
                </a:lnTo>
                <a:lnTo>
                  <a:pt x="200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7"/>
                </a:lnTo>
                <a:lnTo>
                  <a:pt x="199" y="219"/>
                </a:lnTo>
                <a:lnTo>
                  <a:pt x="199" y="220"/>
                </a:lnTo>
                <a:lnTo>
                  <a:pt x="198" y="220"/>
                </a:lnTo>
                <a:lnTo>
                  <a:pt x="198" y="221"/>
                </a:lnTo>
                <a:lnTo>
                  <a:pt x="197" y="221"/>
                </a:lnTo>
                <a:lnTo>
                  <a:pt x="197" y="222"/>
                </a:lnTo>
                <a:lnTo>
                  <a:pt x="197" y="222"/>
                </a:lnTo>
                <a:lnTo>
                  <a:pt x="196" y="222"/>
                </a:lnTo>
                <a:lnTo>
                  <a:pt x="195" y="222"/>
                </a:lnTo>
                <a:lnTo>
                  <a:pt x="194" y="222"/>
                </a:lnTo>
                <a:lnTo>
                  <a:pt x="193" y="223"/>
                </a:lnTo>
                <a:lnTo>
                  <a:pt x="193" y="223"/>
                </a:lnTo>
                <a:lnTo>
                  <a:pt x="193" y="224"/>
                </a:lnTo>
                <a:lnTo>
                  <a:pt x="192" y="225"/>
                </a:lnTo>
                <a:lnTo>
                  <a:pt x="192" y="225"/>
                </a:lnTo>
                <a:lnTo>
                  <a:pt x="190" y="225"/>
                </a:lnTo>
                <a:lnTo>
                  <a:pt x="190" y="224"/>
                </a:lnTo>
                <a:lnTo>
                  <a:pt x="189" y="223"/>
                </a:lnTo>
                <a:lnTo>
                  <a:pt x="188" y="223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8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2"/>
                </a:lnTo>
                <a:lnTo>
                  <a:pt x="187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6" y="221"/>
                </a:lnTo>
                <a:lnTo>
                  <a:pt x="185" y="221"/>
                </a:lnTo>
                <a:lnTo>
                  <a:pt x="185" y="221"/>
                </a:lnTo>
                <a:lnTo>
                  <a:pt x="185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1"/>
                </a:lnTo>
                <a:lnTo>
                  <a:pt x="184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3" y="220"/>
                </a:lnTo>
                <a:lnTo>
                  <a:pt x="182" y="220"/>
                </a:lnTo>
                <a:lnTo>
                  <a:pt x="182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1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20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9" y="219"/>
                </a:lnTo>
                <a:lnTo>
                  <a:pt x="178" y="219"/>
                </a:lnTo>
                <a:lnTo>
                  <a:pt x="178" y="220"/>
                </a:lnTo>
                <a:lnTo>
                  <a:pt x="178" y="220"/>
                </a:lnTo>
                <a:lnTo>
                  <a:pt x="179" y="220"/>
                </a:lnTo>
                <a:lnTo>
                  <a:pt x="179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20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8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9"/>
                </a:lnTo>
                <a:lnTo>
                  <a:pt x="177" y="218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8" y="218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6"/>
                </a:lnTo>
                <a:lnTo>
                  <a:pt x="179" y="215"/>
                </a:lnTo>
                <a:lnTo>
                  <a:pt x="179" y="215"/>
                </a:lnTo>
                <a:lnTo>
                  <a:pt x="179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4"/>
                </a:lnTo>
                <a:lnTo>
                  <a:pt x="180" y="214"/>
                </a:lnTo>
                <a:lnTo>
                  <a:pt x="180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4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1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2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3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4" y="213"/>
                </a:lnTo>
                <a:lnTo>
                  <a:pt x="185" y="212"/>
                </a:lnTo>
                <a:lnTo>
                  <a:pt x="185" y="212"/>
                </a:lnTo>
                <a:lnTo>
                  <a:pt x="185" y="212"/>
                </a:lnTo>
                <a:lnTo>
                  <a:pt x="185" y="211"/>
                </a:lnTo>
                <a:lnTo>
                  <a:pt x="184" y="211"/>
                </a:lnTo>
                <a:lnTo>
                  <a:pt x="185" y="211"/>
                </a:lnTo>
                <a:lnTo>
                  <a:pt x="185" y="211"/>
                </a:lnTo>
                <a:lnTo>
                  <a:pt x="185" y="210"/>
                </a:lnTo>
                <a:lnTo>
                  <a:pt x="185" y="209"/>
                </a:lnTo>
                <a:lnTo>
                  <a:pt x="185" y="209"/>
                </a:lnTo>
                <a:lnTo>
                  <a:pt x="185" y="208"/>
                </a:lnTo>
                <a:lnTo>
                  <a:pt x="185" y="208"/>
                </a:lnTo>
                <a:lnTo>
                  <a:pt x="184" y="208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9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8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7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3" y="206"/>
                </a:lnTo>
                <a:lnTo>
                  <a:pt x="184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6" y="206"/>
                </a:lnTo>
                <a:lnTo>
                  <a:pt x="186" y="205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6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6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7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7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8"/>
                </a:lnTo>
                <a:lnTo>
                  <a:pt x="188" y="207"/>
                </a:lnTo>
                <a:lnTo>
                  <a:pt x="188" y="207"/>
                </a:lnTo>
                <a:lnTo>
                  <a:pt x="188" y="207"/>
                </a:lnTo>
                <a:lnTo>
                  <a:pt x="189" y="207"/>
                </a:lnTo>
                <a:lnTo>
                  <a:pt x="189" y="207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89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6"/>
                </a:lnTo>
                <a:lnTo>
                  <a:pt x="191" y="206"/>
                </a:lnTo>
                <a:lnTo>
                  <a:pt x="191" y="206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4"/>
                </a:lnTo>
                <a:lnTo>
                  <a:pt x="193" y="203"/>
                </a:lnTo>
                <a:lnTo>
                  <a:pt x="193" y="203"/>
                </a:lnTo>
                <a:lnTo>
                  <a:pt x="193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4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3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2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5" y="201"/>
                </a:lnTo>
                <a:lnTo>
                  <a:pt x="194" y="200"/>
                </a:lnTo>
                <a:lnTo>
                  <a:pt x="194" y="200"/>
                </a:lnTo>
                <a:lnTo>
                  <a:pt x="195" y="200"/>
                </a:lnTo>
                <a:lnTo>
                  <a:pt x="194" y="200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4" y="199"/>
                </a:lnTo>
                <a:lnTo>
                  <a:pt x="195" y="199"/>
                </a:lnTo>
                <a:lnTo>
                  <a:pt x="195" y="198"/>
                </a:lnTo>
                <a:lnTo>
                  <a:pt x="195" y="197"/>
                </a:lnTo>
                <a:lnTo>
                  <a:pt x="195" y="197"/>
                </a:lnTo>
                <a:lnTo>
                  <a:pt x="195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7"/>
                </a:lnTo>
                <a:lnTo>
                  <a:pt x="196" y="196"/>
                </a:lnTo>
                <a:lnTo>
                  <a:pt x="196" y="196"/>
                </a:lnTo>
                <a:lnTo>
                  <a:pt x="196" y="196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7" y="195"/>
                </a:lnTo>
                <a:lnTo>
                  <a:pt x="198" y="194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3"/>
                </a:lnTo>
                <a:lnTo>
                  <a:pt x="198" y="192"/>
                </a:lnTo>
                <a:lnTo>
                  <a:pt x="198" y="192"/>
                </a:lnTo>
                <a:lnTo>
                  <a:pt x="198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7" y="192"/>
                </a:lnTo>
                <a:lnTo>
                  <a:pt x="196" y="192"/>
                </a:lnTo>
                <a:lnTo>
                  <a:pt x="197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2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6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5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1"/>
                </a:lnTo>
                <a:lnTo>
                  <a:pt x="193" y="191"/>
                </a:lnTo>
                <a:lnTo>
                  <a:pt x="193" y="191"/>
                </a:lnTo>
                <a:lnTo>
                  <a:pt x="193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1" y="190"/>
                </a:lnTo>
                <a:lnTo>
                  <a:pt x="191" y="190"/>
                </a:lnTo>
                <a:lnTo>
                  <a:pt x="191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9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8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7"/>
                </a:lnTo>
                <a:lnTo>
                  <a:pt x="190" y="186"/>
                </a:lnTo>
                <a:lnTo>
                  <a:pt x="190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6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5"/>
                </a:lnTo>
                <a:lnTo>
                  <a:pt x="189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4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8" y="183"/>
                </a:lnTo>
                <a:lnTo>
                  <a:pt x="187" y="183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2"/>
                </a:lnTo>
                <a:lnTo>
                  <a:pt x="188" y="181"/>
                </a:lnTo>
                <a:lnTo>
                  <a:pt x="188" y="181"/>
                </a:lnTo>
                <a:lnTo>
                  <a:pt x="188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7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1"/>
                </a:lnTo>
                <a:lnTo>
                  <a:pt x="185" y="181"/>
                </a:lnTo>
                <a:lnTo>
                  <a:pt x="185" y="181"/>
                </a:lnTo>
                <a:lnTo>
                  <a:pt x="186" y="181"/>
                </a:lnTo>
                <a:lnTo>
                  <a:pt x="186" y="181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2"/>
                </a:lnTo>
                <a:lnTo>
                  <a:pt x="186" y="183"/>
                </a:lnTo>
                <a:lnTo>
                  <a:pt x="186" y="183"/>
                </a:lnTo>
                <a:lnTo>
                  <a:pt x="185" y="183"/>
                </a:lnTo>
                <a:lnTo>
                  <a:pt x="185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4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3" y="183"/>
                </a:lnTo>
                <a:lnTo>
                  <a:pt x="182" y="183"/>
                </a:lnTo>
                <a:lnTo>
                  <a:pt x="182" y="182"/>
                </a:lnTo>
                <a:lnTo>
                  <a:pt x="181" y="182"/>
                </a:lnTo>
                <a:lnTo>
                  <a:pt x="181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80" y="181"/>
                </a:lnTo>
                <a:lnTo>
                  <a:pt x="179" y="181"/>
                </a:lnTo>
                <a:lnTo>
                  <a:pt x="179" y="180"/>
                </a:lnTo>
                <a:lnTo>
                  <a:pt x="178" y="180"/>
                </a:lnTo>
                <a:lnTo>
                  <a:pt x="177" y="180"/>
                </a:lnTo>
                <a:lnTo>
                  <a:pt x="176" y="180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1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6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5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4" y="182"/>
                </a:lnTo>
                <a:lnTo>
                  <a:pt x="173" y="182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3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2" y="181"/>
                </a:lnTo>
                <a:lnTo>
                  <a:pt x="171" y="181"/>
                </a:lnTo>
                <a:lnTo>
                  <a:pt x="171" y="181"/>
                </a:lnTo>
                <a:lnTo>
                  <a:pt x="171" y="181"/>
                </a:lnTo>
                <a:lnTo>
                  <a:pt x="170" y="180"/>
                </a:lnTo>
                <a:lnTo>
                  <a:pt x="170" y="180"/>
                </a:lnTo>
                <a:lnTo>
                  <a:pt x="169" y="180"/>
                </a:lnTo>
                <a:lnTo>
                  <a:pt x="170" y="180"/>
                </a:lnTo>
                <a:lnTo>
                  <a:pt x="170" y="180"/>
                </a:lnTo>
                <a:lnTo>
                  <a:pt x="170" y="179"/>
                </a:lnTo>
                <a:lnTo>
                  <a:pt x="170" y="179"/>
                </a:lnTo>
                <a:lnTo>
                  <a:pt x="170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8" y="179"/>
                </a:lnTo>
                <a:lnTo>
                  <a:pt x="168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79"/>
                </a:lnTo>
                <a:lnTo>
                  <a:pt x="167" y="180"/>
                </a:lnTo>
                <a:lnTo>
                  <a:pt x="167" y="180"/>
                </a:lnTo>
                <a:lnTo>
                  <a:pt x="167" y="180"/>
                </a:lnTo>
                <a:lnTo>
                  <a:pt x="166" y="180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6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5" y="181"/>
                </a:lnTo>
                <a:lnTo>
                  <a:pt x="164" y="181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80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9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8"/>
                </a:lnTo>
                <a:lnTo>
                  <a:pt x="164" y="177"/>
                </a:lnTo>
                <a:lnTo>
                  <a:pt x="164" y="177"/>
                </a:lnTo>
                <a:lnTo>
                  <a:pt x="164" y="177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4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5" y="176"/>
                </a:lnTo>
                <a:lnTo>
                  <a:pt x="167" y="176"/>
                </a:lnTo>
                <a:lnTo>
                  <a:pt x="168" y="176"/>
                </a:lnTo>
                <a:lnTo>
                  <a:pt x="169" y="176"/>
                </a:lnTo>
                <a:lnTo>
                  <a:pt x="169" y="176"/>
                </a:lnTo>
                <a:lnTo>
                  <a:pt x="169" y="175"/>
                </a:lnTo>
                <a:lnTo>
                  <a:pt x="169" y="174"/>
                </a:lnTo>
                <a:lnTo>
                  <a:pt x="169" y="174"/>
                </a:lnTo>
                <a:lnTo>
                  <a:pt x="169" y="174"/>
                </a:lnTo>
                <a:lnTo>
                  <a:pt x="169" y="172"/>
                </a:lnTo>
                <a:lnTo>
                  <a:pt x="169" y="172"/>
                </a:lnTo>
                <a:lnTo>
                  <a:pt x="169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2"/>
                </a:lnTo>
                <a:lnTo>
                  <a:pt x="168" y="171"/>
                </a:lnTo>
                <a:lnTo>
                  <a:pt x="168" y="170"/>
                </a:lnTo>
                <a:lnTo>
                  <a:pt x="168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70"/>
                </a:lnTo>
                <a:lnTo>
                  <a:pt x="167" y="169"/>
                </a:lnTo>
                <a:lnTo>
                  <a:pt x="167" y="169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8"/>
                </a:lnTo>
                <a:lnTo>
                  <a:pt x="167" y="167"/>
                </a:lnTo>
                <a:lnTo>
                  <a:pt x="167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7"/>
                </a:lnTo>
                <a:lnTo>
                  <a:pt x="166" y="166"/>
                </a:lnTo>
                <a:lnTo>
                  <a:pt x="166" y="165"/>
                </a:lnTo>
                <a:lnTo>
                  <a:pt x="166" y="165"/>
                </a:lnTo>
                <a:lnTo>
                  <a:pt x="166" y="165"/>
                </a:lnTo>
                <a:lnTo>
                  <a:pt x="166" y="164"/>
                </a:lnTo>
                <a:lnTo>
                  <a:pt x="166" y="164"/>
                </a:lnTo>
                <a:lnTo>
                  <a:pt x="166" y="164"/>
                </a:lnTo>
                <a:lnTo>
                  <a:pt x="166" y="163"/>
                </a:lnTo>
                <a:lnTo>
                  <a:pt x="165" y="163"/>
                </a:lnTo>
                <a:lnTo>
                  <a:pt x="165" y="163"/>
                </a:lnTo>
                <a:lnTo>
                  <a:pt x="165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3"/>
                </a:lnTo>
                <a:lnTo>
                  <a:pt x="164" y="162"/>
                </a:lnTo>
                <a:lnTo>
                  <a:pt x="164" y="162"/>
                </a:lnTo>
                <a:lnTo>
                  <a:pt x="164" y="161"/>
                </a:lnTo>
                <a:lnTo>
                  <a:pt x="164" y="161"/>
                </a:lnTo>
                <a:lnTo>
                  <a:pt x="164" y="160"/>
                </a:lnTo>
                <a:lnTo>
                  <a:pt x="164" y="160"/>
                </a:lnTo>
                <a:lnTo>
                  <a:pt x="163" y="160"/>
                </a:lnTo>
                <a:lnTo>
                  <a:pt x="164" y="160"/>
                </a:lnTo>
                <a:lnTo>
                  <a:pt x="165" y="160"/>
                </a:lnTo>
                <a:lnTo>
                  <a:pt x="166" y="160"/>
                </a:lnTo>
                <a:lnTo>
                  <a:pt x="167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8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60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69" y="159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0" y="158"/>
                </a:lnTo>
                <a:lnTo>
                  <a:pt x="171" y="158"/>
                </a:lnTo>
                <a:lnTo>
                  <a:pt x="171" y="158"/>
                </a:lnTo>
                <a:lnTo>
                  <a:pt x="171" y="158"/>
                </a:lnTo>
                <a:lnTo>
                  <a:pt x="172" y="158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1" y="156"/>
                </a:lnTo>
                <a:lnTo>
                  <a:pt x="172" y="155"/>
                </a:lnTo>
                <a:lnTo>
                  <a:pt x="172" y="154"/>
                </a:lnTo>
                <a:lnTo>
                  <a:pt x="172" y="154"/>
                </a:lnTo>
                <a:lnTo>
                  <a:pt x="173" y="154"/>
                </a:lnTo>
                <a:lnTo>
                  <a:pt x="173" y="154"/>
                </a:lnTo>
                <a:lnTo>
                  <a:pt x="173" y="153"/>
                </a:lnTo>
                <a:lnTo>
                  <a:pt x="173" y="153"/>
                </a:lnTo>
                <a:lnTo>
                  <a:pt x="173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3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4" y="152"/>
                </a:lnTo>
                <a:lnTo>
                  <a:pt x="175" y="152"/>
                </a:lnTo>
                <a:lnTo>
                  <a:pt x="175" y="152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5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50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9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7" y="148"/>
                </a:lnTo>
                <a:lnTo>
                  <a:pt x="176" y="148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6" y="147"/>
                </a:lnTo>
                <a:lnTo>
                  <a:pt x="176" y="147"/>
                </a:lnTo>
                <a:lnTo>
                  <a:pt x="176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7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7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4"/>
                </a:lnTo>
                <a:lnTo>
                  <a:pt x="178" y="144"/>
                </a:lnTo>
                <a:lnTo>
                  <a:pt x="177" y="144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1"/>
                </a:lnTo>
                <a:lnTo>
                  <a:pt x="178" y="140"/>
                </a:lnTo>
                <a:lnTo>
                  <a:pt x="178" y="140"/>
                </a:lnTo>
                <a:lnTo>
                  <a:pt x="177" y="140"/>
                </a:lnTo>
                <a:lnTo>
                  <a:pt x="177" y="141"/>
                </a:lnTo>
                <a:lnTo>
                  <a:pt x="177" y="141"/>
                </a:lnTo>
                <a:lnTo>
                  <a:pt x="177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1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6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5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4" y="139"/>
                </a:lnTo>
                <a:lnTo>
                  <a:pt x="173" y="139"/>
                </a:lnTo>
                <a:lnTo>
                  <a:pt x="173" y="139"/>
                </a:lnTo>
                <a:lnTo>
                  <a:pt x="173" y="140"/>
                </a:lnTo>
                <a:lnTo>
                  <a:pt x="173" y="140"/>
                </a:lnTo>
                <a:lnTo>
                  <a:pt x="172" y="140"/>
                </a:lnTo>
                <a:lnTo>
                  <a:pt x="172" y="139"/>
                </a:lnTo>
                <a:lnTo>
                  <a:pt x="172" y="139"/>
                </a:lnTo>
                <a:lnTo>
                  <a:pt x="172" y="140"/>
                </a:lnTo>
                <a:lnTo>
                  <a:pt x="172" y="140"/>
                </a:lnTo>
                <a:lnTo>
                  <a:pt x="172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1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70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9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8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7" y="140"/>
                </a:lnTo>
                <a:lnTo>
                  <a:pt x="166" y="140"/>
                </a:lnTo>
                <a:lnTo>
                  <a:pt x="166" y="140"/>
                </a:lnTo>
                <a:lnTo>
                  <a:pt x="166" y="140"/>
                </a:lnTo>
                <a:lnTo>
                  <a:pt x="165" y="140"/>
                </a:lnTo>
                <a:lnTo>
                  <a:pt x="165" y="140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4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3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2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1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1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60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9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8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7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2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6" y="141"/>
                </a:lnTo>
                <a:lnTo>
                  <a:pt x="155" y="141"/>
                </a:lnTo>
                <a:lnTo>
                  <a:pt x="155" y="142"/>
                </a:lnTo>
                <a:lnTo>
                  <a:pt x="155" y="142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1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5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4" y="140"/>
                </a:lnTo>
                <a:lnTo>
                  <a:pt x="153" y="140"/>
                </a:lnTo>
                <a:lnTo>
                  <a:pt x="153" y="140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9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8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7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6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3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6"/>
                </a:lnTo>
                <a:lnTo>
                  <a:pt x="154" y="136"/>
                </a:lnTo>
                <a:lnTo>
                  <a:pt x="155" y="136"/>
                </a:lnTo>
                <a:lnTo>
                  <a:pt x="155" y="135"/>
                </a:lnTo>
                <a:lnTo>
                  <a:pt x="155" y="135"/>
                </a:lnTo>
                <a:lnTo>
                  <a:pt x="155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5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4" y="134"/>
                </a:lnTo>
                <a:lnTo>
                  <a:pt x="153" y="134"/>
                </a:lnTo>
                <a:lnTo>
                  <a:pt x="153" y="134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3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2"/>
                </a:lnTo>
                <a:lnTo>
                  <a:pt x="153" y="131"/>
                </a:lnTo>
                <a:lnTo>
                  <a:pt x="153" y="131"/>
                </a:lnTo>
                <a:lnTo>
                  <a:pt x="153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1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2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1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30"/>
                </a:lnTo>
                <a:lnTo>
                  <a:pt x="150" y="129"/>
                </a:lnTo>
                <a:lnTo>
                  <a:pt x="150" y="129"/>
                </a:lnTo>
                <a:lnTo>
                  <a:pt x="150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29"/>
                </a:lnTo>
                <a:lnTo>
                  <a:pt x="149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8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0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1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7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6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5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2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4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3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1"/>
                </a:lnTo>
                <a:lnTo>
                  <a:pt x="142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30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1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9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2" y="128"/>
                </a:lnTo>
                <a:lnTo>
                  <a:pt x="141" y="127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8"/>
                </a:lnTo>
                <a:lnTo>
                  <a:pt x="140" y="129"/>
                </a:lnTo>
                <a:lnTo>
                  <a:pt x="140" y="129"/>
                </a:lnTo>
                <a:lnTo>
                  <a:pt x="139" y="129"/>
                </a:lnTo>
                <a:lnTo>
                  <a:pt x="139" y="129"/>
                </a:lnTo>
                <a:lnTo>
                  <a:pt x="137" y="129"/>
                </a:lnTo>
                <a:lnTo>
                  <a:pt x="136" y="129"/>
                </a:lnTo>
                <a:lnTo>
                  <a:pt x="135" y="128"/>
                </a:lnTo>
                <a:lnTo>
                  <a:pt x="135" y="128"/>
                </a:lnTo>
                <a:lnTo>
                  <a:pt x="134" y="128"/>
                </a:lnTo>
                <a:lnTo>
                  <a:pt x="134" y="128"/>
                </a:lnTo>
                <a:lnTo>
                  <a:pt x="133" y="128"/>
                </a:lnTo>
                <a:lnTo>
                  <a:pt x="133" y="128"/>
                </a:lnTo>
                <a:lnTo>
                  <a:pt x="132" y="128"/>
                </a:lnTo>
                <a:lnTo>
                  <a:pt x="132" y="128"/>
                </a:lnTo>
                <a:lnTo>
                  <a:pt x="131" y="128"/>
                </a:lnTo>
                <a:lnTo>
                  <a:pt x="130" y="128"/>
                </a:lnTo>
                <a:lnTo>
                  <a:pt x="130" y="128"/>
                </a:lnTo>
                <a:lnTo>
                  <a:pt x="130" y="128"/>
                </a:lnTo>
                <a:lnTo>
                  <a:pt x="129" y="128"/>
                </a:lnTo>
                <a:lnTo>
                  <a:pt x="129" y="127"/>
                </a:lnTo>
                <a:lnTo>
                  <a:pt x="129" y="127"/>
                </a:lnTo>
                <a:lnTo>
                  <a:pt x="128" y="127"/>
                </a:lnTo>
                <a:lnTo>
                  <a:pt x="127" y="127"/>
                </a:lnTo>
                <a:lnTo>
                  <a:pt x="127" y="127"/>
                </a:lnTo>
                <a:lnTo>
                  <a:pt x="126" y="127"/>
                </a:lnTo>
                <a:lnTo>
                  <a:pt x="126" y="127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6" y="128"/>
                </a:lnTo>
                <a:lnTo>
                  <a:pt x="125" y="128"/>
                </a:lnTo>
                <a:lnTo>
                  <a:pt x="125" y="127"/>
                </a:lnTo>
                <a:lnTo>
                  <a:pt x="125" y="127"/>
                </a:lnTo>
                <a:lnTo>
                  <a:pt x="124" y="128"/>
                </a:lnTo>
                <a:lnTo>
                  <a:pt x="124" y="128"/>
                </a:lnTo>
                <a:lnTo>
                  <a:pt x="124" y="128"/>
                </a:lnTo>
                <a:lnTo>
                  <a:pt x="123" y="128"/>
                </a:lnTo>
                <a:lnTo>
                  <a:pt x="123" y="129"/>
                </a:lnTo>
                <a:lnTo>
                  <a:pt x="122" y="128"/>
                </a:lnTo>
                <a:lnTo>
                  <a:pt x="122" y="128"/>
                </a:lnTo>
                <a:lnTo>
                  <a:pt x="122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8"/>
                </a:lnTo>
                <a:lnTo>
                  <a:pt x="121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20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9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8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29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30"/>
                </a:lnTo>
                <a:lnTo>
                  <a:pt x="117" y="129"/>
                </a:lnTo>
                <a:lnTo>
                  <a:pt x="116" y="129"/>
                </a:lnTo>
                <a:lnTo>
                  <a:pt x="115" y="129"/>
                </a:lnTo>
                <a:lnTo>
                  <a:pt x="115" y="129"/>
                </a:lnTo>
                <a:lnTo>
                  <a:pt x="114" y="129"/>
                </a:lnTo>
                <a:lnTo>
                  <a:pt x="114" y="129"/>
                </a:lnTo>
                <a:lnTo>
                  <a:pt x="113" y="129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8" y="128"/>
                </a:lnTo>
                <a:lnTo>
                  <a:pt x="108" y="128"/>
                </a:lnTo>
                <a:lnTo>
                  <a:pt x="107" y="128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7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6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29"/>
                </a:lnTo>
                <a:lnTo>
                  <a:pt x="105" y="130"/>
                </a:lnTo>
                <a:lnTo>
                  <a:pt x="105" y="131"/>
                </a:lnTo>
                <a:lnTo>
                  <a:pt x="105" y="131"/>
                </a:lnTo>
                <a:lnTo>
                  <a:pt x="104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1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0" y="133"/>
                </a:lnTo>
                <a:lnTo>
                  <a:pt x="100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4"/>
                </a:lnTo>
                <a:lnTo>
                  <a:pt x="99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8" y="135"/>
                </a:lnTo>
                <a:lnTo>
                  <a:pt x="97" y="136"/>
                </a:lnTo>
                <a:lnTo>
                  <a:pt x="97" y="137"/>
                </a:lnTo>
                <a:lnTo>
                  <a:pt x="97" y="137"/>
                </a:lnTo>
                <a:lnTo>
                  <a:pt x="96" y="137"/>
                </a:lnTo>
                <a:lnTo>
                  <a:pt x="96" y="138"/>
                </a:lnTo>
                <a:lnTo>
                  <a:pt x="96" y="138"/>
                </a:lnTo>
                <a:lnTo>
                  <a:pt x="95" y="138"/>
                </a:lnTo>
                <a:lnTo>
                  <a:pt x="95" y="139"/>
                </a:lnTo>
                <a:lnTo>
                  <a:pt x="95" y="139"/>
                </a:lnTo>
                <a:lnTo>
                  <a:pt x="95" y="139"/>
                </a:lnTo>
                <a:lnTo>
                  <a:pt x="94" y="139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0"/>
                </a:lnTo>
                <a:lnTo>
                  <a:pt x="94" y="141"/>
                </a:lnTo>
                <a:lnTo>
                  <a:pt x="94" y="141"/>
                </a:lnTo>
                <a:lnTo>
                  <a:pt x="94" y="141"/>
                </a:lnTo>
                <a:lnTo>
                  <a:pt x="93" y="141"/>
                </a:lnTo>
                <a:lnTo>
                  <a:pt x="93" y="142"/>
                </a:lnTo>
                <a:lnTo>
                  <a:pt x="93" y="142"/>
                </a:lnTo>
                <a:lnTo>
                  <a:pt x="93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3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3" y="145"/>
                </a:lnTo>
                <a:lnTo>
                  <a:pt x="92" y="146"/>
                </a:lnTo>
                <a:lnTo>
                  <a:pt x="91" y="146"/>
                </a:lnTo>
                <a:lnTo>
                  <a:pt x="91" y="146"/>
                </a:lnTo>
                <a:lnTo>
                  <a:pt x="91" y="147"/>
                </a:lnTo>
                <a:lnTo>
                  <a:pt x="91" y="147"/>
                </a:lnTo>
                <a:lnTo>
                  <a:pt x="91" y="147"/>
                </a:lnTo>
                <a:lnTo>
                  <a:pt x="90" y="147"/>
                </a:lnTo>
                <a:lnTo>
                  <a:pt x="90" y="148"/>
                </a:lnTo>
                <a:lnTo>
                  <a:pt x="90" y="148"/>
                </a:lnTo>
                <a:lnTo>
                  <a:pt x="90" y="148"/>
                </a:lnTo>
                <a:lnTo>
                  <a:pt x="90" y="149"/>
                </a:lnTo>
                <a:lnTo>
                  <a:pt x="90" y="149"/>
                </a:lnTo>
                <a:lnTo>
                  <a:pt x="89" y="149"/>
                </a:lnTo>
                <a:lnTo>
                  <a:pt x="89" y="149"/>
                </a:lnTo>
                <a:lnTo>
                  <a:pt x="89" y="150"/>
                </a:lnTo>
                <a:lnTo>
                  <a:pt x="89" y="150"/>
                </a:lnTo>
                <a:lnTo>
                  <a:pt x="89" y="150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9" y="151"/>
                </a:lnTo>
                <a:lnTo>
                  <a:pt x="88" y="152"/>
                </a:lnTo>
                <a:lnTo>
                  <a:pt x="88" y="153"/>
                </a:lnTo>
                <a:lnTo>
                  <a:pt x="87" y="153"/>
                </a:lnTo>
                <a:lnTo>
                  <a:pt x="87" y="154"/>
                </a:lnTo>
                <a:lnTo>
                  <a:pt x="87" y="154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5"/>
                </a:lnTo>
                <a:lnTo>
                  <a:pt x="87" y="156"/>
                </a:lnTo>
                <a:lnTo>
                  <a:pt x="87" y="156"/>
                </a:lnTo>
                <a:lnTo>
                  <a:pt x="87" y="156"/>
                </a:lnTo>
                <a:lnTo>
                  <a:pt x="86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5" y="158"/>
                </a:lnTo>
                <a:lnTo>
                  <a:pt x="84" y="159"/>
                </a:lnTo>
                <a:lnTo>
                  <a:pt x="84" y="159"/>
                </a:lnTo>
                <a:lnTo>
                  <a:pt x="84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3" y="160"/>
                </a:lnTo>
                <a:lnTo>
                  <a:pt x="82" y="160"/>
                </a:lnTo>
                <a:lnTo>
                  <a:pt x="82" y="161"/>
                </a:lnTo>
                <a:lnTo>
                  <a:pt x="82" y="162"/>
                </a:lnTo>
                <a:lnTo>
                  <a:pt x="82" y="162"/>
                </a:lnTo>
                <a:lnTo>
                  <a:pt x="82" y="162"/>
                </a:lnTo>
                <a:lnTo>
                  <a:pt x="81" y="162"/>
                </a:lnTo>
                <a:lnTo>
                  <a:pt x="81" y="162"/>
                </a:lnTo>
                <a:lnTo>
                  <a:pt x="81" y="163"/>
                </a:lnTo>
                <a:lnTo>
                  <a:pt x="80" y="163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4"/>
                </a:lnTo>
                <a:lnTo>
                  <a:pt x="79" y="165"/>
                </a:lnTo>
                <a:lnTo>
                  <a:pt x="79" y="165"/>
                </a:lnTo>
                <a:lnTo>
                  <a:pt x="79" y="165"/>
                </a:lnTo>
                <a:lnTo>
                  <a:pt x="79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6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7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77" y="168"/>
                </a:lnTo>
                <a:lnTo>
                  <a:pt x="77" y="169"/>
                </a:lnTo>
                <a:lnTo>
                  <a:pt x="77" y="169"/>
                </a:lnTo>
                <a:lnTo>
                  <a:pt x="77" y="169"/>
                </a:lnTo>
                <a:lnTo>
                  <a:pt x="76" y="170"/>
                </a:lnTo>
                <a:lnTo>
                  <a:pt x="76" y="171"/>
                </a:lnTo>
                <a:lnTo>
                  <a:pt x="76" y="171"/>
                </a:lnTo>
                <a:lnTo>
                  <a:pt x="76" y="172"/>
                </a:lnTo>
                <a:lnTo>
                  <a:pt x="76" y="173"/>
                </a:lnTo>
                <a:lnTo>
                  <a:pt x="76" y="173"/>
                </a:lnTo>
                <a:lnTo>
                  <a:pt x="76" y="173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4"/>
                </a:lnTo>
                <a:lnTo>
                  <a:pt x="76" y="175"/>
                </a:lnTo>
                <a:lnTo>
                  <a:pt x="76" y="175"/>
                </a:lnTo>
                <a:lnTo>
                  <a:pt x="75" y="176"/>
                </a:lnTo>
                <a:lnTo>
                  <a:pt x="75" y="177"/>
                </a:lnTo>
                <a:lnTo>
                  <a:pt x="75" y="177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9"/>
                </a:lnTo>
                <a:lnTo>
                  <a:pt x="72" y="179"/>
                </a:lnTo>
                <a:lnTo>
                  <a:pt x="72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9"/>
                </a:lnTo>
                <a:lnTo>
                  <a:pt x="71" y="178"/>
                </a:lnTo>
                <a:lnTo>
                  <a:pt x="71" y="178"/>
                </a:lnTo>
                <a:lnTo>
                  <a:pt x="71" y="177"/>
                </a:lnTo>
                <a:lnTo>
                  <a:pt x="72" y="177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2" y="176"/>
                </a:lnTo>
                <a:lnTo>
                  <a:pt x="73" y="176"/>
                </a:lnTo>
                <a:lnTo>
                  <a:pt x="73" y="175"/>
                </a:lnTo>
                <a:lnTo>
                  <a:pt x="73" y="175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2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1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4"/>
                </a:lnTo>
                <a:lnTo>
                  <a:pt x="70" y="173"/>
                </a:lnTo>
                <a:lnTo>
                  <a:pt x="70" y="173"/>
                </a:lnTo>
                <a:lnTo>
                  <a:pt x="70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3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1" y="172"/>
                </a:lnTo>
                <a:lnTo>
                  <a:pt x="70" y="172"/>
                </a:lnTo>
                <a:lnTo>
                  <a:pt x="71" y="171"/>
                </a:lnTo>
                <a:lnTo>
                  <a:pt x="71" y="171"/>
                </a:lnTo>
                <a:lnTo>
                  <a:pt x="70" y="171"/>
                </a:lnTo>
                <a:lnTo>
                  <a:pt x="70" y="170"/>
                </a:lnTo>
                <a:lnTo>
                  <a:pt x="70" y="170"/>
                </a:lnTo>
                <a:lnTo>
                  <a:pt x="69" y="170"/>
                </a:lnTo>
                <a:lnTo>
                  <a:pt x="69" y="170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9"/>
                </a:lnTo>
                <a:lnTo>
                  <a:pt x="69" y="168"/>
                </a:lnTo>
                <a:lnTo>
                  <a:pt x="69" y="168"/>
                </a:lnTo>
                <a:lnTo>
                  <a:pt x="69" y="168"/>
                </a:lnTo>
                <a:lnTo>
                  <a:pt x="69" y="167"/>
                </a:lnTo>
                <a:lnTo>
                  <a:pt x="69" y="167"/>
                </a:lnTo>
                <a:lnTo>
                  <a:pt x="69" y="167"/>
                </a:lnTo>
                <a:lnTo>
                  <a:pt x="68" y="167"/>
                </a:lnTo>
                <a:lnTo>
                  <a:pt x="68" y="167"/>
                </a:lnTo>
                <a:lnTo>
                  <a:pt x="68" y="166"/>
                </a:lnTo>
                <a:lnTo>
                  <a:pt x="68" y="166"/>
                </a:lnTo>
                <a:lnTo>
                  <a:pt x="67" y="165"/>
                </a:lnTo>
                <a:lnTo>
                  <a:pt x="66" y="165"/>
                </a:lnTo>
                <a:lnTo>
                  <a:pt x="66" y="165"/>
                </a:lnTo>
                <a:lnTo>
                  <a:pt x="66" y="164"/>
                </a:lnTo>
                <a:lnTo>
                  <a:pt x="66" y="164"/>
                </a:lnTo>
                <a:lnTo>
                  <a:pt x="66" y="164"/>
                </a:lnTo>
                <a:lnTo>
                  <a:pt x="67" y="164"/>
                </a:lnTo>
                <a:lnTo>
                  <a:pt x="67" y="164"/>
                </a:lnTo>
                <a:lnTo>
                  <a:pt x="66" y="164"/>
                </a:lnTo>
                <a:lnTo>
                  <a:pt x="66" y="164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2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0"/>
                </a:lnTo>
                <a:lnTo>
                  <a:pt x="63" y="161"/>
                </a:lnTo>
                <a:lnTo>
                  <a:pt x="62" y="161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3" y="160"/>
                </a:lnTo>
                <a:lnTo>
                  <a:pt x="63" y="160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9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8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3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7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2" y="158"/>
                </a:lnTo>
                <a:lnTo>
                  <a:pt x="60" y="158"/>
                </a:lnTo>
                <a:lnTo>
                  <a:pt x="60" y="158"/>
                </a:lnTo>
                <a:lnTo>
                  <a:pt x="60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9" y="158"/>
                </a:lnTo>
                <a:lnTo>
                  <a:pt x="58" y="158"/>
                </a:lnTo>
                <a:lnTo>
                  <a:pt x="58" y="158"/>
                </a:lnTo>
                <a:lnTo>
                  <a:pt x="58" y="159"/>
                </a:lnTo>
                <a:lnTo>
                  <a:pt x="58" y="159"/>
                </a:lnTo>
                <a:lnTo>
                  <a:pt x="57" y="159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7" y="158"/>
                </a:lnTo>
                <a:lnTo>
                  <a:pt x="56" y="158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7"/>
                </a:lnTo>
                <a:lnTo>
                  <a:pt x="56" y="156"/>
                </a:lnTo>
                <a:lnTo>
                  <a:pt x="56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5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6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5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4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3" y="153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2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0"/>
                </a:lnTo>
                <a:lnTo>
                  <a:pt x="52" y="150"/>
                </a:lnTo>
                <a:lnTo>
                  <a:pt x="52" y="150"/>
                </a:lnTo>
                <a:lnTo>
                  <a:pt x="52" y="149"/>
                </a:lnTo>
                <a:lnTo>
                  <a:pt x="52" y="149"/>
                </a:lnTo>
                <a:lnTo>
                  <a:pt x="52" y="148"/>
                </a:lnTo>
                <a:lnTo>
                  <a:pt x="52" y="148"/>
                </a:lnTo>
                <a:lnTo>
                  <a:pt x="52" y="148"/>
                </a:lnTo>
                <a:lnTo>
                  <a:pt x="52" y="147"/>
                </a:lnTo>
                <a:lnTo>
                  <a:pt x="52" y="147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5"/>
                </a:lnTo>
                <a:lnTo>
                  <a:pt x="52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5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3"/>
                </a:lnTo>
                <a:lnTo>
                  <a:pt x="51" y="142"/>
                </a:lnTo>
                <a:lnTo>
                  <a:pt x="50" y="142"/>
                </a:lnTo>
                <a:lnTo>
                  <a:pt x="51" y="141"/>
                </a:lnTo>
                <a:lnTo>
                  <a:pt x="52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5" y="141"/>
                </a:lnTo>
                <a:lnTo>
                  <a:pt x="55" y="140"/>
                </a:lnTo>
                <a:lnTo>
                  <a:pt x="55" y="140"/>
                </a:lnTo>
                <a:lnTo>
                  <a:pt x="54" y="139"/>
                </a:lnTo>
                <a:lnTo>
                  <a:pt x="54" y="139"/>
                </a:lnTo>
                <a:lnTo>
                  <a:pt x="54" y="138"/>
                </a:lnTo>
                <a:lnTo>
                  <a:pt x="55" y="138"/>
                </a:lnTo>
                <a:lnTo>
                  <a:pt x="55" y="138"/>
                </a:lnTo>
                <a:lnTo>
                  <a:pt x="55" y="137"/>
                </a:lnTo>
                <a:lnTo>
                  <a:pt x="55" y="137"/>
                </a:lnTo>
                <a:lnTo>
                  <a:pt x="55" y="136"/>
                </a:lnTo>
                <a:lnTo>
                  <a:pt x="55" y="135"/>
                </a:lnTo>
                <a:lnTo>
                  <a:pt x="54" y="135"/>
                </a:lnTo>
                <a:lnTo>
                  <a:pt x="54" y="134"/>
                </a:lnTo>
                <a:lnTo>
                  <a:pt x="53" y="133"/>
                </a:lnTo>
                <a:lnTo>
                  <a:pt x="52" y="133"/>
                </a:lnTo>
                <a:lnTo>
                  <a:pt x="52" y="132"/>
                </a:lnTo>
                <a:lnTo>
                  <a:pt x="52" y="132"/>
                </a:lnTo>
                <a:lnTo>
                  <a:pt x="52" y="132"/>
                </a:lnTo>
                <a:lnTo>
                  <a:pt x="52" y="133"/>
                </a:lnTo>
                <a:lnTo>
                  <a:pt x="52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50" y="133"/>
                </a:lnTo>
                <a:lnTo>
                  <a:pt x="49" y="132"/>
                </a:lnTo>
                <a:lnTo>
                  <a:pt x="49" y="132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1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9" y="130"/>
                </a:lnTo>
                <a:lnTo>
                  <a:pt x="48" y="130"/>
                </a:lnTo>
                <a:lnTo>
                  <a:pt x="48" y="129"/>
                </a:lnTo>
                <a:lnTo>
                  <a:pt x="48" y="129"/>
                </a:lnTo>
                <a:lnTo>
                  <a:pt x="48" y="129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8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7"/>
                </a:lnTo>
                <a:lnTo>
                  <a:pt x="48" y="126"/>
                </a:lnTo>
                <a:lnTo>
                  <a:pt x="47" y="126"/>
                </a:lnTo>
                <a:lnTo>
                  <a:pt x="47" y="126"/>
                </a:lnTo>
                <a:lnTo>
                  <a:pt x="46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2" y="126"/>
                </a:lnTo>
                <a:lnTo>
                  <a:pt x="42" y="126"/>
                </a:lnTo>
                <a:lnTo>
                  <a:pt x="42" y="127"/>
                </a:lnTo>
                <a:lnTo>
                  <a:pt x="41" y="128"/>
                </a:lnTo>
                <a:lnTo>
                  <a:pt x="41" y="129"/>
                </a:lnTo>
                <a:lnTo>
                  <a:pt x="39" y="129"/>
                </a:lnTo>
                <a:lnTo>
                  <a:pt x="39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39" y="130"/>
                </a:lnTo>
                <a:lnTo>
                  <a:pt x="39" y="129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0"/>
                </a:lnTo>
                <a:lnTo>
                  <a:pt x="37" y="130"/>
                </a:lnTo>
                <a:lnTo>
                  <a:pt x="36" y="130"/>
                </a:lnTo>
                <a:lnTo>
                  <a:pt x="36" y="130"/>
                </a:lnTo>
                <a:lnTo>
                  <a:pt x="36" y="130"/>
                </a:lnTo>
                <a:lnTo>
                  <a:pt x="35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30"/>
                </a:lnTo>
                <a:lnTo>
                  <a:pt x="34" y="127"/>
                </a:lnTo>
                <a:lnTo>
                  <a:pt x="34" y="126"/>
                </a:lnTo>
                <a:lnTo>
                  <a:pt x="33" y="126"/>
                </a:lnTo>
                <a:lnTo>
                  <a:pt x="32" y="126"/>
                </a:lnTo>
                <a:lnTo>
                  <a:pt x="32" y="126"/>
                </a:lnTo>
                <a:lnTo>
                  <a:pt x="29" y="126"/>
                </a:lnTo>
                <a:lnTo>
                  <a:pt x="28" y="126"/>
                </a:lnTo>
                <a:lnTo>
                  <a:pt x="25" y="126"/>
                </a:lnTo>
                <a:lnTo>
                  <a:pt x="25" y="126"/>
                </a:lnTo>
                <a:lnTo>
                  <a:pt x="24" y="126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6"/>
                </a:lnTo>
                <a:lnTo>
                  <a:pt x="24" y="125"/>
                </a:lnTo>
                <a:lnTo>
                  <a:pt x="24" y="124"/>
                </a:lnTo>
                <a:lnTo>
                  <a:pt x="24" y="124"/>
                </a:lnTo>
                <a:lnTo>
                  <a:pt x="24" y="124"/>
                </a:lnTo>
                <a:lnTo>
                  <a:pt x="23" y="123"/>
                </a:lnTo>
                <a:lnTo>
                  <a:pt x="23" y="122"/>
                </a:lnTo>
                <a:lnTo>
                  <a:pt x="21" y="122"/>
                </a:lnTo>
                <a:lnTo>
                  <a:pt x="21" y="122"/>
                </a:lnTo>
                <a:lnTo>
                  <a:pt x="21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2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20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9" y="121"/>
                </a:lnTo>
                <a:lnTo>
                  <a:pt x="18" y="121"/>
                </a:lnTo>
                <a:lnTo>
                  <a:pt x="18" y="120"/>
                </a:lnTo>
                <a:lnTo>
                  <a:pt x="18" y="120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5"/>
                </a:lnTo>
                <a:lnTo>
                  <a:pt x="18" y="114"/>
                </a:lnTo>
                <a:lnTo>
                  <a:pt x="18" y="113"/>
                </a:lnTo>
                <a:lnTo>
                  <a:pt x="17" y="113"/>
                </a:lnTo>
                <a:lnTo>
                  <a:pt x="16" y="113"/>
                </a:lnTo>
                <a:lnTo>
                  <a:pt x="16" y="113"/>
                </a:lnTo>
                <a:lnTo>
                  <a:pt x="16" y="112"/>
                </a:lnTo>
                <a:lnTo>
                  <a:pt x="15" y="112"/>
                </a:lnTo>
                <a:lnTo>
                  <a:pt x="15" y="112"/>
                </a:lnTo>
                <a:lnTo>
                  <a:pt x="14" y="112"/>
                </a:lnTo>
                <a:lnTo>
                  <a:pt x="13" y="112"/>
                </a:lnTo>
                <a:lnTo>
                  <a:pt x="13" y="112"/>
                </a:lnTo>
                <a:lnTo>
                  <a:pt x="13" y="112"/>
                </a:lnTo>
                <a:lnTo>
                  <a:pt x="12" y="112"/>
                </a:lnTo>
                <a:lnTo>
                  <a:pt x="12" y="112"/>
                </a:lnTo>
                <a:lnTo>
                  <a:pt x="12" y="112"/>
                </a:lnTo>
                <a:lnTo>
                  <a:pt x="9" y="112"/>
                </a:lnTo>
                <a:lnTo>
                  <a:pt x="9" y="112"/>
                </a:lnTo>
                <a:lnTo>
                  <a:pt x="9" y="111"/>
                </a:lnTo>
                <a:lnTo>
                  <a:pt x="9" y="110"/>
                </a:lnTo>
                <a:lnTo>
                  <a:pt x="9" y="110"/>
                </a:lnTo>
                <a:lnTo>
                  <a:pt x="10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0" y="109"/>
                </a:lnTo>
                <a:lnTo>
                  <a:pt x="10" y="108"/>
                </a:lnTo>
                <a:lnTo>
                  <a:pt x="10" y="108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5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4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3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2"/>
                </a:lnTo>
                <a:lnTo>
                  <a:pt x="9" y="102"/>
                </a:lnTo>
                <a:lnTo>
                  <a:pt x="9" y="101"/>
                </a:lnTo>
                <a:lnTo>
                  <a:pt x="10" y="101"/>
                </a:lnTo>
                <a:lnTo>
                  <a:pt x="9" y="101"/>
                </a:lnTo>
                <a:lnTo>
                  <a:pt x="9" y="100"/>
                </a:lnTo>
                <a:lnTo>
                  <a:pt x="9" y="99"/>
                </a:lnTo>
                <a:lnTo>
                  <a:pt x="9" y="99"/>
                </a:lnTo>
                <a:lnTo>
                  <a:pt x="9" y="99"/>
                </a:lnTo>
                <a:lnTo>
                  <a:pt x="8" y="99"/>
                </a:lnTo>
                <a:lnTo>
                  <a:pt x="8" y="99"/>
                </a:lnTo>
                <a:lnTo>
                  <a:pt x="8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7" y="96"/>
                </a:lnTo>
                <a:lnTo>
                  <a:pt x="7" y="95"/>
                </a:lnTo>
                <a:lnTo>
                  <a:pt x="6" y="96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3"/>
                </a:lnTo>
                <a:lnTo>
                  <a:pt x="4" y="93"/>
                </a:lnTo>
                <a:lnTo>
                  <a:pt x="4" y="93"/>
                </a:lnTo>
                <a:lnTo>
                  <a:pt x="4" y="93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5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1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2" y="91"/>
                </a:lnTo>
                <a:lnTo>
                  <a:pt x="13" y="91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3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4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5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7" y="90"/>
                </a:lnTo>
                <a:lnTo>
                  <a:pt x="17" y="90"/>
                </a:lnTo>
                <a:lnTo>
                  <a:pt x="17" y="89"/>
                </a:lnTo>
                <a:lnTo>
                  <a:pt x="17" y="89"/>
                </a:lnTo>
                <a:lnTo>
                  <a:pt x="17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9"/>
                </a:lnTo>
                <a:lnTo>
                  <a:pt x="18" y="87"/>
                </a:lnTo>
                <a:lnTo>
                  <a:pt x="18" y="86"/>
                </a:lnTo>
                <a:lnTo>
                  <a:pt x="17" y="84"/>
                </a:lnTo>
                <a:lnTo>
                  <a:pt x="17" y="83"/>
                </a:lnTo>
                <a:lnTo>
                  <a:pt x="16" y="83"/>
                </a:lnTo>
                <a:lnTo>
                  <a:pt x="14" y="83"/>
                </a:lnTo>
                <a:lnTo>
                  <a:pt x="13" y="84"/>
                </a:lnTo>
                <a:lnTo>
                  <a:pt x="11" y="84"/>
                </a:lnTo>
                <a:lnTo>
                  <a:pt x="11" y="84"/>
                </a:lnTo>
                <a:lnTo>
                  <a:pt x="11" y="84"/>
                </a:lnTo>
                <a:lnTo>
                  <a:pt x="11" y="83"/>
                </a:lnTo>
                <a:lnTo>
                  <a:pt x="10" y="81"/>
                </a:lnTo>
                <a:lnTo>
                  <a:pt x="10" y="81"/>
                </a:lnTo>
                <a:lnTo>
                  <a:pt x="10" y="81"/>
                </a:lnTo>
                <a:lnTo>
                  <a:pt x="10" y="80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9"/>
                </a:lnTo>
                <a:lnTo>
                  <a:pt x="10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6"/>
                </a:lnTo>
                <a:lnTo>
                  <a:pt x="8" y="75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8" y="72"/>
                </a:lnTo>
                <a:lnTo>
                  <a:pt x="8" y="72"/>
                </a:lnTo>
                <a:lnTo>
                  <a:pt x="7" y="72"/>
                </a:lnTo>
                <a:lnTo>
                  <a:pt x="7" y="72"/>
                </a:lnTo>
                <a:lnTo>
                  <a:pt x="7" y="72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1"/>
                </a:lnTo>
                <a:lnTo>
                  <a:pt x="7" y="70"/>
                </a:lnTo>
                <a:lnTo>
                  <a:pt x="7" y="70"/>
                </a:lnTo>
                <a:lnTo>
                  <a:pt x="6" y="69"/>
                </a:lnTo>
                <a:lnTo>
                  <a:pt x="6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2" y="70"/>
                </a:lnTo>
                <a:lnTo>
                  <a:pt x="2" y="70"/>
                </a:lnTo>
                <a:lnTo>
                  <a:pt x="2" y="70"/>
                </a:lnTo>
                <a:lnTo>
                  <a:pt x="1" y="70"/>
                </a:lnTo>
                <a:lnTo>
                  <a:pt x="1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70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9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8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7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5"/>
                </a:lnTo>
                <a:lnTo>
                  <a:pt x="1" y="66"/>
                </a:lnTo>
                <a:lnTo>
                  <a:pt x="1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2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6" y="66"/>
                </a:lnTo>
                <a:lnTo>
                  <a:pt x="6" y="66"/>
                </a:lnTo>
                <a:lnTo>
                  <a:pt x="6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6" y="64"/>
                </a:lnTo>
                <a:lnTo>
                  <a:pt x="7" y="64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7" y="62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8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9" y="63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0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1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2" y="64"/>
                </a:lnTo>
                <a:lnTo>
                  <a:pt x="13" y="64"/>
                </a:lnTo>
                <a:lnTo>
                  <a:pt x="13" y="64"/>
                </a:lnTo>
                <a:lnTo>
                  <a:pt x="13" y="64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2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0"/>
                </a:lnTo>
                <a:lnTo>
                  <a:pt x="13" y="60"/>
                </a:lnTo>
                <a:lnTo>
                  <a:pt x="13" y="61"/>
                </a:lnTo>
                <a:lnTo>
                  <a:pt x="13" y="61"/>
                </a:lnTo>
                <a:lnTo>
                  <a:pt x="13" y="61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6" y="62"/>
                </a:lnTo>
                <a:lnTo>
                  <a:pt x="17" y="62"/>
                </a:lnTo>
                <a:lnTo>
                  <a:pt x="17" y="62"/>
                </a:lnTo>
                <a:lnTo>
                  <a:pt x="17" y="62"/>
                </a:lnTo>
                <a:lnTo>
                  <a:pt x="18" y="62"/>
                </a:lnTo>
                <a:lnTo>
                  <a:pt x="18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19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0" y="62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2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6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8" y="62"/>
                </a:lnTo>
                <a:lnTo>
                  <a:pt x="28" y="62"/>
                </a:lnTo>
                <a:lnTo>
                  <a:pt x="28" y="62"/>
                </a:lnTo>
                <a:lnTo>
                  <a:pt x="29" y="62"/>
                </a:lnTo>
                <a:lnTo>
                  <a:pt x="29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1" y="62"/>
                </a:lnTo>
                <a:lnTo>
                  <a:pt x="31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2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3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4" y="62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9" y="61"/>
                </a:lnTo>
                <a:lnTo>
                  <a:pt x="39" y="62"/>
                </a:lnTo>
                <a:lnTo>
                  <a:pt x="41" y="62"/>
                </a:lnTo>
                <a:lnTo>
                  <a:pt x="42" y="62"/>
                </a:lnTo>
                <a:lnTo>
                  <a:pt x="42" y="62"/>
                </a:lnTo>
                <a:lnTo>
                  <a:pt x="43" y="62"/>
                </a:lnTo>
                <a:lnTo>
                  <a:pt x="45" y="61"/>
                </a:lnTo>
                <a:lnTo>
                  <a:pt x="46" y="61"/>
                </a:lnTo>
                <a:lnTo>
                  <a:pt x="46" y="61"/>
                </a:lnTo>
                <a:lnTo>
                  <a:pt x="48" y="61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1" y="60"/>
                </a:lnTo>
                <a:lnTo>
                  <a:pt x="51" y="60"/>
                </a:lnTo>
                <a:lnTo>
                  <a:pt x="52" y="60"/>
                </a:lnTo>
                <a:lnTo>
                  <a:pt x="53" y="60"/>
                </a:lnTo>
                <a:lnTo>
                  <a:pt x="53" y="60"/>
                </a:lnTo>
                <a:lnTo>
                  <a:pt x="54" y="60"/>
                </a:lnTo>
                <a:lnTo>
                  <a:pt x="54" y="60"/>
                </a:lnTo>
                <a:lnTo>
                  <a:pt x="55" y="60"/>
                </a:lnTo>
                <a:lnTo>
                  <a:pt x="56" y="60"/>
                </a:lnTo>
                <a:lnTo>
                  <a:pt x="57" y="60"/>
                </a:lnTo>
                <a:lnTo>
                  <a:pt x="57" y="60"/>
                </a:lnTo>
                <a:lnTo>
                  <a:pt x="58" y="59"/>
                </a:lnTo>
                <a:lnTo>
                  <a:pt x="58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0" y="59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2" y="59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2" y="60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1"/>
                </a:lnTo>
                <a:lnTo>
                  <a:pt x="63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4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5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69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0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2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3" y="62"/>
                </a:lnTo>
                <a:lnTo>
                  <a:pt x="74" y="62"/>
                </a:lnTo>
                <a:lnTo>
                  <a:pt x="75" y="62"/>
                </a:lnTo>
                <a:lnTo>
                  <a:pt x="75" y="62"/>
                </a:lnTo>
                <a:lnTo>
                  <a:pt x="76" y="62"/>
                </a:lnTo>
                <a:lnTo>
                  <a:pt x="76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7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79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2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0" y="63"/>
                </a:lnTo>
                <a:lnTo>
                  <a:pt x="81" y="63"/>
                </a:lnTo>
                <a:lnTo>
                  <a:pt x="81" y="63"/>
                </a:lnTo>
                <a:lnTo>
                  <a:pt x="81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2" y="63"/>
                </a:lnTo>
                <a:lnTo>
                  <a:pt x="83" y="63"/>
                </a:lnTo>
                <a:lnTo>
                  <a:pt x="83" y="63"/>
                </a:lnTo>
                <a:lnTo>
                  <a:pt x="83" y="63"/>
                </a:lnTo>
                <a:lnTo>
                  <a:pt x="83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4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4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6" y="65"/>
                </a:lnTo>
                <a:lnTo>
                  <a:pt x="86" y="66"/>
                </a:lnTo>
                <a:lnTo>
                  <a:pt x="86" y="65"/>
                </a:lnTo>
                <a:lnTo>
                  <a:pt x="86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7" y="66"/>
                </a:lnTo>
                <a:lnTo>
                  <a:pt x="87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0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2" y="66"/>
                </a:lnTo>
                <a:lnTo>
                  <a:pt x="92" y="66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4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97" y="63"/>
                </a:lnTo>
                <a:lnTo>
                  <a:pt x="98" y="63"/>
                </a:lnTo>
                <a:lnTo>
                  <a:pt x="98" y="63"/>
                </a:lnTo>
                <a:lnTo>
                  <a:pt x="99" y="63"/>
                </a:lnTo>
                <a:lnTo>
                  <a:pt x="99" y="63"/>
                </a:lnTo>
                <a:lnTo>
                  <a:pt x="100" y="63"/>
                </a:lnTo>
                <a:lnTo>
                  <a:pt x="100" y="63"/>
                </a:lnTo>
                <a:lnTo>
                  <a:pt x="100" y="62"/>
                </a:lnTo>
                <a:lnTo>
                  <a:pt x="100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1"/>
                </a:lnTo>
                <a:lnTo>
                  <a:pt x="104" y="60"/>
                </a:lnTo>
                <a:lnTo>
                  <a:pt x="105" y="60"/>
                </a:lnTo>
                <a:lnTo>
                  <a:pt x="105" y="60"/>
                </a:lnTo>
                <a:lnTo>
                  <a:pt x="105" y="60"/>
                </a:lnTo>
                <a:lnTo>
                  <a:pt x="106" y="60"/>
                </a:lnTo>
                <a:lnTo>
                  <a:pt x="106" y="60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0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59"/>
                </a:lnTo>
                <a:lnTo>
                  <a:pt x="113" y="59"/>
                </a:lnTo>
                <a:lnTo>
                  <a:pt x="113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59"/>
                </a:lnTo>
                <a:lnTo>
                  <a:pt x="116" y="59"/>
                </a:lnTo>
                <a:lnTo>
                  <a:pt x="116" y="59"/>
                </a:lnTo>
                <a:lnTo>
                  <a:pt x="116" y="59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8" y="60"/>
                </a:lnTo>
                <a:lnTo>
                  <a:pt x="118" y="60"/>
                </a:lnTo>
                <a:lnTo>
                  <a:pt x="119" y="60"/>
                </a:lnTo>
                <a:lnTo>
                  <a:pt x="120" y="60"/>
                </a:lnTo>
                <a:lnTo>
                  <a:pt x="121" y="60"/>
                </a:lnTo>
                <a:lnTo>
                  <a:pt x="121" y="60"/>
                </a:lnTo>
                <a:lnTo>
                  <a:pt x="121" y="60"/>
                </a:lnTo>
                <a:lnTo>
                  <a:pt x="124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5" y="60"/>
                </a:lnTo>
                <a:lnTo>
                  <a:pt x="126" y="60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6" y="59"/>
                </a:lnTo>
                <a:lnTo>
                  <a:pt x="127" y="59"/>
                </a:lnTo>
                <a:lnTo>
                  <a:pt x="127" y="60"/>
                </a:lnTo>
                <a:lnTo>
                  <a:pt x="127" y="60"/>
                </a:lnTo>
                <a:lnTo>
                  <a:pt x="127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0" y="62"/>
                </a:lnTo>
                <a:lnTo>
                  <a:pt x="131" y="62"/>
                </a:lnTo>
                <a:lnTo>
                  <a:pt x="132" y="62"/>
                </a:lnTo>
                <a:lnTo>
                  <a:pt x="132" y="63"/>
                </a:lnTo>
                <a:lnTo>
                  <a:pt x="132" y="63"/>
                </a:lnTo>
                <a:lnTo>
                  <a:pt x="133" y="64"/>
                </a:lnTo>
                <a:lnTo>
                  <a:pt x="134" y="64"/>
                </a:lnTo>
                <a:lnTo>
                  <a:pt x="134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4"/>
                </a:lnTo>
                <a:lnTo>
                  <a:pt x="135" y="65"/>
                </a:lnTo>
                <a:lnTo>
                  <a:pt x="135" y="65"/>
                </a:lnTo>
                <a:lnTo>
                  <a:pt x="135" y="65"/>
                </a:lnTo>
                <a:lnTo>
                  <a:pt x="136" y="65"/>
                </a:lnTo>
                <a:lnTo>
                  <a:pt x="136" y="65"/>
                </a:lnTo>
                <a:lnTo>
                  <a:pt x="136" y="66"/>
                </a:lnTo>
                <a:lnTo>
                  <a:pt x="136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6"/>
                </a:lnTo>
                <a:lnTo>
                  <a:pt x="137" y="67"/>
                </a:lnTo>
                <a:lnTo>
                  <a:pt x="137" y="67"/>
                </a:lnTo>
                <a:lnTo>
                  <a:pt x="137" y="67"/>
                </a:lnTo>
                <a:lnTo>
                  <a:pt x="137" y="68"/>
                </a:lnTo>
                <a:lnTo>
                  <a:pt x="137" y="70"/>
                </a:lnTo>
                <a:lnTo>
                  <a:pt x="138" y="71"/>
                </a:lnTo>
                <a:lnTo>
                  <a:pt x="138" y="71"/>
                </a:lnTo>
                <a:lnTo>
                  <a:pt x="138" y="73"/>
                </a:lnTo>
                <a:lnTo>
                  <a:pt x="138" y="73"/>
                </a:lnTo>
                <a:lnTo>
                  <a:pt x="137" y="73"/>
                </a:lnTo>
                <a:lnTo>
                  <a:pt x="138" y="74"/>
                </a:lnTo>
                <a:lnTo>
                  <a:pt x="138" y="74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6"/>
                </a:lnTo>
                <a:lnTo>
                  <a:pt x="138" y="76"/>
                </a:lnTo>
                <a:lnTo>
                  <a:pt x="138" y="76"/>
                </a:lnTo>
                <a:lnTo>
                  <a:pt x="137" y="76"/>
                </a:lnTo>
                <a:lnTo>
                  <a:pt x="137" y="76"/>
                </a:lnTo>
                <a:lnTo>
                  <a:pt x="138" y="76"/>
                </a:lnTo>
                <a:lnTo>
                  <a:pt x="138" y="77"/>
                </a:lnTo>
                <a:lnTo>
                  <a:pt x="138" y="78"/>
                </a:lnTo>
                <a:lnTo>
                  <a:pt x="138" y="79"/>
                </a:lnTo>
                <a:lnTo>
                  <a:pt x="139" y="79"/>
                </a:lnTo>
                <a:lnTo>
                  <a:pt x="139" y="79"/>
                </a:lnTo>
                <a:lnTo>
                  <a:pt x="139" y="80"/>
                </a:lnTo>
                <a:lnTo>
                  <a:pt x="139" y="80"/>
                </a:lnTo>
                <a:lnTo>
                  <a:pt x="139" y="81"/>
                </a:lnTo>
                <a:lnTo>
                  <a:pt x="140" y="81"/>
                </a:lnTo>
                <a:lnTo>
                  <a:pt x="140" y="82"/>
                </a:lnTo>
                <a:lnTo>
                  <a:pt x="142" y="85"/>
                </a:lnTo>
                <a:lnTo>
                  <a:pt x="142" y="85"/>
                </a:lnTo>
                <a:lnTo>
                  <a:pt x="142" y="85"/>
                </a:lnTo>
                <a:lnTo>
                  <a:pt x="142" y="86"/>
                </a:lnTo>
                <a:lnTo>
                  <a:pt x="142" y="87"/>
                </a:lnTo>
                <a:lnTo>
                  <a:pt x="142" y="87"/>
                </a:lnTo>
                <a:lnTo>
                  <a:pt x="143" y="88"/>
                </a:lnTo>
                <a:lnTo>
                  <a:pt x="143" y="88"/>
                </a:lnTo>
                <a:lnTo>
                  <a:pt x="143" y="89"/>
                </a:lnTo>
                <a:lnTo>
                  <a:pt x="144" y="89"/>
                </a:lnTo>
                <a:lnTo>
                  <a:pt x="144" y="89"/>
                </a:lnTo>
                <a:lnTo>
                  <a:pt x="145" y="89"/>
                </a:lnTo>
                <a:lnTo>
                  <a:pt x="145" y="90"/>
                </a:lnTo>
                <a:lnTo>
                  <a:pt x="145" y="90"/>
                </a:lnTo>
                <a:lnTo>
                  <a:pt x="146" y="90"/>
                </a:lnTo>
                <a:lnTo>
                  <a:pt x="147" y="89"/>
                </a:lnTo>
                <a:lnTo>
                  <a:pt x="147" y="89"/>
                </a:lnTo>
                <a:lnTo>
                  <a:pt x="148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49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0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1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2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3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4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89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5" y="90"/>
                </a:lnTo>
                <a:lnTo>
                  <a:pt x="156" y="90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6" y="91"/>
                </a:lnTo>
                <a:lnTo>
                  <a:pt x="157" y="91"/>
                </a:lnTo>
                <a:lnTo>
                  <a:pt x="157" y="91"/>
                </a:lnTo>
                <a:lnTo>
                  <a:pt x="158" y="91"/>
                </a:lnTo>
                <a:lnTo>
                  <a:pt x="158" y="91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59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2"/>
                </a:lnTo>
                <a:lnTo>
                  <a:pt x="160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1" y="93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2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5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3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4" y="96"/>
                </a:lnTo>
                <a:lnTo>
                  <a:pt x="165" y="96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7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8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99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0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5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1"/>
                </a:lnTo>
                <a:lnTo>
                  <a:pt x="164" y="102"/>
                </a:lnTo>
                <a:lnTo>
                  <a:pt x="164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5" y="102"/>
                </a:lnTo>
                <a:lnTo>
                  <a:pt x="166" y="102"/>
                </a:lnTo>
                <a:lnTo>
                  <a:pt x="166" y="101"/>
                </a:lnTo>
                <a:lnTo>
                  <a:pt x="166" y="101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2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6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7" y="103"/>
                </a:lnTo>
                <a:lnTo>
                  <a:pt x="168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1" y="101"/>
                </a:lnTo>
                <a:lnTo>
                  <a:pt x="171" y="101"/>
                </a:lnTo>
                <a:lnTo>
                  <a:pt x="170" y="99"/>
                </a:lnTo>
                <a:lnTo>
                  <a:pt x="170" y="99"/>
                </a:lnTo>
                <a:lnTo>
                  <a:pt x="170" y="99"/>
                </a:lnTo>
                <a:lnTo>
                  <a:pt x="170" y="98"/>
                </a:lnTo>
                <a:lnTo>
                  <a:pt x="170" y="98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2" y="99"/>
                </a:lnTo>
                <a:lnTo>
                  <a:pt x="173" y="99"/>
                </a:lnTo>
                <a:lnTo>
                  <a:pt x="173" y="99"/>
                </a:lnTo>
                <a:lnTo>
                  <a:pt x="174" y="100"/>
                </a:lnTo>
                <a:lnTo>
                  <a:pt x="174" y="100"/>
                </a:lnTo>
                <a:lnTo>
                  <a:pt x="174" y="100"/>
                </a:lnTo>
                <a:lnTo>
                  <a:pt x="175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1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6"/>
                </a:lnTo>
                <a:lnTo>
                  <a:pt x="176" y="106"/>
                </a:lnTo>
                <a:lnTo>
                  <a:pt x="176" y="107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6" y="108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09"/>
                </a:lnTo>
                <a:lnTo>
                  <a:pt x="177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10"/>
                </a:lnTo>
                <a:lnTo>
                  <a:pt x="178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79" y="109"/>
                </a:lnTo>
                <a:lnTo>
                  <a:pt x="180" y="109"/>
                </a:lnTo>
                <a:lnTo>
                  <a:pt x="180" y="109"/>
                </a:lnTo>
                <a:lnTo>
                  <a:pt x="180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2" y="108"/>
                </a:lnTo>
                <a:lnTo>
                  <a:pt x="182" y="108"/>
                </a:lnTo>
                <a:lnTo>
                  <a:pt x="182" y="108"/>
                </a:lnTo>
                <a:lnTo>
                  <a:pt x="183" y="108"/>
                </a:lnTo>
                <a:lnTo>
                  <a:pt x="183" y="108"/>
                </a:lnTo>
                <a:lnTo>
                  <a:pt x="183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4" y="108"/>
                </a:lnTo>
                <a:lnTo>
                  <a:pt x="185" y="108"/>
                </a:lnTo>
                <a:lnTo>
                  <a:pt x="185" y="108"/>
                </a:lnTo>
                <a:lnTo>
                  <a:pt x="186" y="108"/>
                </a:lnTo>
                <a:lnTo>
                  <a:pt x="186" y="108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8" y="106"/>
                </a:lnTo>
                <a:lnTo>
                  <a:pt x="188" y="105"/>
                </a:lnTo>
                <a:lnTo>
                  <a:pt x="188" y="105"/>
                </a:lnTo>
                <a:lnTo>
                  <a:pt x="189" y="105"/>
                </a:lnTo>
                <a:lnTo>
                  <a:pt x="190" y="104"/>
                </a:lnTo>
                <a:lnTo>
                  <a:pt x="190" y="104"/>
                </a:lnTo>
                <a:lnTo>
                  <a:pt x="191" y="103"/>
                </a:lnTo>
                <a:lnTo>
                  <a:pt x="192" y="103"/>
                </a:lnTo>
                <a:lnTo>
                  <a:pt x="192" y="103"/>
                </a:lnTo>
                <a:lnTo>
                  <a:pt x="193" y="103"/>
                </a:lnTo>
                <a:lnTo>
                  <a:pt x="194" y="103"/>
                </a:lnTo>
                <a:lnTo>
                  <a:pt x="194" y="103"/>
                </a:lnTo>
                <a:lnTo>
                  <a:pt x="195" y="104"/>
                </a:lnTo>
                <a:lnTo>
                  <a:pt x="195" y="104"/>
                </a:lnTo>
                <a:lnTo>
                  <a:pt x="195" y="104"/>
                </a:lnTo>
                <a:lnTo>
                  <a:pt x="197" y="106"/>
                </a:lnTo>
                <a:lnTo>
                  <a:pt x="197" y="107"/>
                </a:lnTo>
                <a:lnTo>
                  <a:pt x="198" y="107"/>
                </a:lnTo>
                <a:lnTo>
                  <a:pt x="198" y="107"/>
                </a:lnTo>
                <a:lnTo>
                  <a:pt x="199" y="107"/>
                </a:lnTo>
                <a:lnTo>
                  <a:pt x="199" y="106"/>
                </a:lnTo>
                <a:lnTo>
                  <a:pt x="199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0" y="106"/>
                </a:lnTo>
                <a:lnTo>
                  <a:pt x="201" y="106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1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7"/>
                </a:lnTo>
                <a:lnTo>
                  <a:pt x="202" y="108"/>
                </a:lnTo>
                <a:lnTo>
                  <a:pt x="202" y="107"/>
                </a:lnTo>
                <a:lnTo>
                  <a:pt x="202" y="107"/>
                </a:lnTo>
                <a:lnTo>
                  <a:pt x="203" y="107"/>
                </a:lnTo>
                <a:lnTo>
                  <a:pt x="203" y="107"/>
                </a:lnTo>
                <a:lnTo>
                  <a:pt x="203" y="106"/>
                </a:lnTo>
                <a:lnTo>
                  <a:pt x="203" y="106"/>
                </a:lnTo>
                <a:lnTo>
                  <a:pt x="203" y="106"/>
                </a:lnTo>
                <a:lnTo>
                  <a:pt x="203" y="105"/>
                </a:lnTo>
                <a:lnTo>
                  <a:pt x="203" y="105"/>
                </a:lnTo>
                <a:lnTo>
                  <a:pt x="204" y="105"/>
                </a:lnTo>
                <a:lnTo>
                  <a:pt x="204" y="104"/>
                </a:lnTo>
                <a:lnTo>
                  <a:pt x="204" y="104"/>
                </a:lnTo>
                <a:lnTo>
                  <a:pt x="204" y="104"/>
                </a:lnTo>
                <a:lnTo>
                  <a:pt x="204" y="103"/>
                </a:lnTo>
                <a:lnTo>
                  <a:pt x="204" y="103"/>
                </a:lnTo>
                <a:lnTo>
                  <a:pt x="205" y="103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4" y="102"/>
                </a:lnTo>
                <a:lnTo>
                  <a:pt x="205" y="102"/>
                </a:lnTo>
                <a:lnTo>
                  <a:pt x="205" y="102"/>
                </a:lnTo>
                <a:lnTo>
                  <a:pt x="205" y="102"/>
                </a:lnTo>
                <a:lnTo>
                  <a:pt x="206" y="102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6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7" y="101"/>
                </a:lnTo>
                <a:lnTo>
                  <a:pt x="208" y="101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1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8" y="102"/>
                </a:lnTo>
                <a:lnTo>
                  <a:pt x="209" y="102"/>
                </a:lnTo>
                <a:lnTo>
                  <a:pt x="209" y="102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09" y="103"/>
                </a:lnTo>
                <a:lnTo>
                  <a:pt x="210" y="103"/>
                </a:lnTo>
                <a:lnTo>
                  <a:pt x="210" y="103"/>
                </a:lnTo>
                <a:lnTo>
                  <a:pt x="210" y="103"/>
                </a:lnTo>
                <a:lnTo>
                  <a:pt x="211" y="103"/>
                </a:lnTo>
                <a:lnTo>
                  <a:pt x="212" y="104"/>
                </a:lnTo>
                <a:lnTo>
                  <a:pt x="213" y="104"/>
                </a:lnTo>
                <a:lnTo>
                  <a:pt x="213" y="104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5"/>
                </a:lnTo>
                <a:lnTo>
                  <a:pt x="213" y="106"/>
                </a:lnTo>
                <a:lnTo>
                  <a:pt x="213" y="106"/>
                </a:lnTo>
                <a:lnTo>
                  <a:pt x="213" y="106"/>
                </a:lnTo>
                <a:lnTo>
                  <a:pt x="212" y="106"/>
                </a:lnTo>
                <a:lnTo>
                  <a:pt x="212" y="106"/>
                </a:lnTo>
                <a:lnTo>
                  <a:pt x="213" y="106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7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3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4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5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7" y="108"/>
                </a:lnTo>
                <a:lnTo>
                  <a:pt x="218" y="107"/>
                </a:lnTo>
                <a:lnTo>
                  <a:pt x="218" y="107"/>
                </a:lnTo>
                <a:lnTo>
                  <a:pt x="218" y="107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8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8"/>
                </a:lnTo>
                <a:lnTo>
                  <a:pt x="219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0" y="107"/>
                </a:lnTo>
                <a:lnTo>
                  <a:pt x="221" y="107"/>
                </a:lnTo>
                <a:lnTo>
                  <a:pt x="221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7"/>
                </a:lnTo>
                <a:lnTo>
                  <a:pt x="222" y="106"/>
                </a:lnTo>
                <a:lnTo>
                  <a:pt x="222" y="106"/>
                </a:lnTo>
                <a:lnTo>
                  <a:pt x="222" y="106"/>
                </a:lnTo>
                <a:lnTo>
                  <a:pt x="222" y="105"/>
                </a:lnTo>
                <a:lnTo>
                  <a:pt x="222" y="105"/>
                </a:lnTo>
                <a:lnTo>
                  <a:pt x="223" y="105"/>
                </a:lnTo>
                <a:lnTo>
                  <a:pt x="223" y="105"/>
                </a:lnTo>
                <a:lnTo>
                  <a:pt x="223" y="104"/>
                </a:lnTo>
                <a:lnTo>
                  <a:pt x="223" y="104"/>
                </a:lnTo>
                <a:lnTo>
                  <a:pt x="223" y="104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3" y="103"/>
                </a:lnTo>
                <a:lnTo>
                  <a:pt x="224" y="102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4" y="101"/>
                </a:lnTo>
                <a:lnTo>
                  <a:pt x="225" y="100"/>
                </a:lnTo>
                <a:lnTo>
                  <a:pt x="225" y="100"/>
                </a:lnTo>
                <a:lnTo>
                  <a:pt x="225" y="100"/>
                </a:lnTo>
                <a:lnTo>
                  <a:pt x="226" y="100"/>
                </a:lnTo>
                <a:lnTo>
                  <a:pt x="226" y="101"/>
                </a:lnTo>
                <a:lnTo>
                  <a:pt x="226" y="101"/>
                </a:lnTo>
                <a:lnTo>
                  <a:pt x="226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7" y="101"/>
                </a:lnTo>
                <a:lnTo>
                  <a:pt x="228" y="101"/>
                </a:lnTo>
                <a:lnTo>
                  <a:pt x="228" y="100"/>
                </a:lnTo>
                <a:lnTo>
                  <a:pt x="228" y="100"/>
                </a:lnTo>
                <a:lnTo>
                  <a:pt x="228" y="100"/>
                </a:lnTo>
                <a:lnTo>
                  <a:pt x="228" y="99"/>
                </a:lnTo>
                <a:lnTo>
                  <a:pt x="229" y="99"/>
                </a:lnTo>
                <a:lnTo>
                  <a:pt x="229" y="99"/>
                </a:lnTo>
                <a:lnTo>
                  <a:pt x="229" y="98"/>
                </a:lnTo>
                <a:lnTo>
                  <a:pt x="230" y="98"/>
                </a:lnTo>
                <a:lnTo>
                  <a:pt x="230" y="98"/>
                </a:lnTo>
                <a:lnTo>
                  <a:pt x="230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1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2" y="98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3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99"/>
                </a:lnTo>
                <a:lnTo>
                  <a:pt x="234" y="100"/>
                </a:lnTo>
                <a:lnTo>
                  <a:pt x="234" y="100"/>
                </a:lnTo>
                <a:lnTo>
                  <a:pt x="234" y="100"/>
                </a:lnTo>
                <a:lnTo>
                  <a:pt x="235" y="100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5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6" y="101"/>
                </a:lnTo>
                <a:lnTo>
                  <a:pt x="237" y="101"/>
                </a:lnTo>
                <a:lnTo>
                  <a:pt x="237" y="101"/>
                </a:lnTo>
                <a:lnTo>
                  <a:pt x="238" y="100"/>
                </a:lnTo>
                <a:lnTo>
                  <a:pt x="238" y="100"/>
                </a:lnTo>
                <a:lnTo>
                  <a:pt x="238" y="99"/>
                </a:lnTo>
                <a:lnTo>
                  <a:pt x="237" y="98"/>
                </a:lnTo>
                <a:lnTo>
                  <a:pt x="238" y="98"/>
                </a:lnTo>
                <a:lnTo>
                  <a:pt x="238" y="98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8" y="97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39" y="96"/>
                </a:lnTo>
                <a:lnTo>
                  <a:pt x="240" y="95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0" y="94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1" y="93"/>
                </a:lnTo>
                <a:lnTo>
                  <a:pt x="242" y="93"/>
                </a:lnTo>
                <a:lnTo>
                  <a:pt x="242" y="92"/>
                </a:lnTo>
                <a:lnTo>
                  <a:pt x="242" y="92"/>
                </a:lnTo>
                <a:lnTo>
                  <a:pt x="242" y="92"/>
                </a:lnTo>
                <a:lnTo>
                  <a:pt x="243" y="92"/>
                </a:lnTo>
                <a:lnTo>
                  <a:pt x="243" y="91"/>
                </a:lnTo>
                <a:lnTo>
                  <a:pt x="243" y="91"/>
                </a:lnTo>
                <a:lnTo>
                  <a:pt x="244" y="90"/>
                </a:lnTo>
                <a:lnTo>
                  <a:pt x="244" y="90"/>
                </a:lnTo>
                <a:lnTo>
                  <a:pt x="244" y="89"/>
                </a:lnTo>
                <a:lnTo>
                  <a:pt x="244" y="89"/>
                </a:lnTo>
                <a:lnTo>
                  <a:pt x="244" y="89"/>
                </a:lnTo>
                <a:lnTo>
                  <a:pt x="244" y="88"/>
                </a:lnTo>
                <a:lnTo>
                  <a:pt x="244" y="87"/>
                </a:lnTo>
                <a:lnTo>
                  <a:pt x="245" y="87"/>
                </a:lnTo>
                <a:lnTo>
                  <a:pt x="244" y="87"/>
                </a:lnTo>
                <a:lnTo>
                  <a:pt x="244" y="87"/>
                </a:lnTo>
                <a:lnTo>
                  <a:pt x="245" y="86"/>
                </a:lnTo>
                <a:lnTo>
                  <a:pt x="244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5"/>
                </a:lnTo>
                <a:lnTo>
                  <a:pt x="245" y="84"/>
                </a:lnTo>
                <a:lnTo>
                  <a:pt x="245" y="84"/>
                </a:lnTo>
                <a:lnTo>
                  <a:pt x="245" y="84"/>
                </a:lnTo>
                <a:lnTo>
                  <a:pt x="245" y="83"/>
                </a:lnTo>
                <a:lnTo>
                  <a:pt x="245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6" y="82"/>
                </a:lnTo>
                <a:lnTo>
                  <a:pt x="246" y="81"/>
                </a:lnTo>
                <a:lnTo>
                  <a:pt x="246" y="81"/>
                </a:lnTo>
                <a:lnTo>
                  <a:pt x="246" y="81"/>
                </a:lnTo>
                <a:lnTo>
                  <a:pt x="247" y="81"/>
                </a:lnTo>
                <a:lnTo>
                  <a:pt x="247" y="80"/>
                </a:lnTo>
                <a:lnTo>
                  <a:pt x="247" y="80"/>
                </a:lnTo>
                <a:lnTo>
                  <a:pt x="247" y="80"/>
                </a:lnTo>
                <a:lnTo>
                  <a:pt x="247" y="79"/>
                </a:lnTo>
                <a:lnTo>
                  <a:pt x="247" y="79"/>
                </a:lnTo>
                <a:lnTo>
                  <a:pt x="247" y="79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8"/>
                </a:lnTo>
                <a:lnTo>
                  <a:pt x="247" y="77"/>
                </a:lnTo>
                <a:lnTo>
                  <a:pt x="247" y="77"/>
                </a:lnTo>
                <a:lnTo>
                  <a:pt x="247" y="77"/>
                </a:lnTo>
                <a:lnTo>
                  <a:pt x="247" y="76"/>
                </a:lnTo>
                <a:lnTo>
                  <a:pt x="247" y="77"/>
                </a:lnTo>
                <a:lnTo>
                  <a:pt x="248" y="77"/>
                </a:lnTo>
                <a:lnTo>
                  <a:pt x="248" y="77"/>
                </a:lnTo>
                <a:lnTo>
                  <a:pt x="249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6"/>
                </a:lnTo>
                <a:lnTo>
                  <a:pt x="250" y="75"/>
                </a:lnTo>
                <a:lnTo>
                  <a:pt x="250" y="75"/>
                </a:lnTo>
                <a:lnTo>
                  <a:pt x="250" y="74"/>
                </a:lnTo>
                <a:lnTo>
                  <a:pt x="250" y="74"/>
                </a:lnTo>
                <a:lnTo>
                  <a:pt x="250" y="73"/>
                </a:lnTo>
                <a:lnTo>
                  <a:pt x="251" y="72"/>
                </a:lnTo>
                <a:lnTo>
                  <a:pt x="251" y="72"/>
                </a:lnTo>
                <a:lnTo>
                  <a:pt x="251" y="71"/>
                </a:lnTo>
                <a:lnTo>
                  <a:pt x="251" y="71"/>
                </a:lnTo>
                <a:lnTo>
                  <a:pt x="251" y="70"/>
                </a:lnTo>
                <a:lnTo>
                  <a:pt x="251" y="70"/>
                </a:lnTo>
                <a:lnTo>
                  <a:pt x="251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2" y="69"/>
                </a:lnTo>
                <a:lnTo>
                  <a:pt x="253" y="69"/>
                </a:lnTo>
                <a:lnTo>
                  <a:pt x="253" y="69"/>
                </a:lnTo>
                <a:lnTo>
                  <a:pt x="254" y="69"/>
                </a:lnTo>
                <a:lnTo>
                  <a:pt x="254" y="69"/>
                </a:lnTo>
                <a:lnTo>
                  <a:pt x="254" y="69"/>
                </a:lnTo>
                <a:lnTo>
                  <a:pt x="255" y="69"/>
                </a:lnTo>
                <a:lnTo>
                  <a:pt x="255" y="69"/>
                </a:lnTo>
                <a:lnTo>
                  <a:pt x="256" y="69"/>
                </a:lnTo>
                <a:lnTo>
                  <a:pt x="256" y="69"/>
                </a:lnTo>
                <a:lnTo>
                  <a:pt x="256" y="68"/>
                </a:lnTo>
                <a:lnTo>
                  <a:pt x="257" y="68"/>
                </a:lnTo>
                <a:lnTo>
                  <a:pt x="257" y="68"/>
                </a:lnTo>
                <a:lnTo>
                  <a:pt x="258" y="68"/>
                </a:lnTo>
                <a:lnTo>
                  <a:pt x="258" y="68"/>
                </a:lnTo>
                <a:lnTo>
                  <a:pt x="259" y="67"/>
                </a:lnTo>
                <a:lnTo>
                  <a:pt x="260" y="67"/>
                </a:lnTo>
                <a:lnTo>
                  <a:pt x="260" y="67"/>
                </a:lnTo>
                <a:lnTo>
                  <a:pt x="260" y="68"/>
                </a:lnTo>
                <a:lnTo>
                  <a:pt x="260" y="68"/>
                </a:lnTo>
                <a:lnTo>
                  <a:pt x="261" y="69"/>
                </a:lnTo>
                <a:lnTo>
                  <a:pt x="261" y="69"/>
                </a:lnTo>
                <a:lnTo>
                  <a:pt x="261" y="69"/>
                </a:lnTo>
                <a:lnTo>
                  <a:pt x="261" y="68"/>
                </a:lnTo>
                <a:lnTo>
                  <a:pt x="261" y="68"/>
                </a:lnTo>
                <a:lnTo>
                  <a:pt x="261" y="68"/>
                </a:lnTo>
                <a:lnTo>
                  <a:pt x="262" y="68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2" y="67"/>
                </a:lnTo>
                <a:lnTo>
                  <a:pt x="263" y="67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3" y="66"/>
                </a:lnTo>
                <a:lnTo>
                  <a:pt x="264" y="66"/>
                </a:lnTo>
                <a:lnTo>
                  <a:pt x="264" y="66"/>
                </a:lnTo>
                <a:lnTo>
                  <a:pt x="264" y="66"/>
                </a:lnTo>
                <a:lnTo>
                  <a:pt x="265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6"/>
                </a:lnTo>
                <a:lnTo>
                  <a:pt x="266" y="65"/>
                </a:lnTo>
                <a:lnTo>
                  <a:pt x="266" y="65"/>
                </a:lnTo>
                <a:lnTo>
                  <a:pt x="266" y="65"/>
                </a:lnTo>
                <a:lnTo>
                  <a:pt x="267" y="65"/>
                </a:lnTo>
                <a:lnTo>
                  <a:pt x="267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68" y="65"/>
                </a:lnTo>
                <a:lnTo>
                  <a:pt x="270" y="65"/>
                </a:lnTo>
                <a:lnTo>
                  <a:pt x="270" y="65"/>
                </a:lnTo>
                <a:lnTo>
                  <a:pt x="270" y="65"/>
                </a:lnTo>
                <a:lnTo>
                  <a:pt x="271" y="65"/>
                </a:lnTo>
                <a:lnTo>
                  <a:pt x="271" y="65"/>
                </a:lnTo>
                <a:lnTo>
                  <a:pt x="272" y="65"/>
                </a:lnTo>
                <a:lnTo>
                  <a:pt x="272" y="65"/>
                </a:lnTo>
                <a:lnTo>
                  <a:pt x="272" y="65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4"/>
                </a:lnTo>
                <a:lnTo>
                  <a:pt x="273" y="63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2"/>
                </a:lnTo>
                <a:lnTo>
                  <a:pt x="273" y="61"/>
                </a:lnTo>
                <a:lnTo>
                  <a:pt x="272" y="61"/>
                </a:lnTo>
                <a:lnTo>
                  <a:pt x="272" y="60"/>
                </a:lnTo>
                <a:lnTo>
                  <a:pt x="272" y="60"/>
                </a:lnTo>
                <a:lnTo>
                  <a:pt x="271" y="60"/>
                </a:lnTo>
                <a:lnTo>
                  <a:pt x="270" y="60"/>
                </a:lnTo>
                <a:lnTo>
                  <a:pt x="269" y="59"/>
                </a:lnTo>
                <a:lnTo>
                  <a:pt x="268" y="58"/>
                </a:lnTo>
                <a:lnTo>
                  <a:pt x="268" y="58"/>
                </a:lnTo>
                <a:lnTo>
                  <a:pt x="267" y="58"/>
                </a:lnTo>
                <a:lnTo>
                  <a:pt x="266" y="58"/>
                </a:lnTo>
                <a:lnTo>
                  <a:pt x="266" y="58"/>
                </a:lnTo>
                <a:lnTo>
                  <a:pt x="265" y="58"/>
                </a:lnTo>
                <a:lnTo>
                  <a:pt x="264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3" y="58"/>
                </a:lnTo>
                <a:lnTo>
                  <a:pt x="262" y="58"/>
                </a:lnTo>
                <a:lnTo>
                  <a:pt x="262" y="58"/>
                </a:lnTo>
                <a:lnTo>
                  <a:pt x="262" y="58"/>
                </a:lnTo>
                <a:lnTo>
                  <a:pt x="263" y="58"/>
                </a:lnTo>
                <a:lnTo>
                  <a:pt x="266" y="58"/>
                </a:lnTo>
                <a:lnTo>
                  <a:pt x="268" y="58"/>
                </a:lnTo>
                <a:lnTo>
                  <a:pt x="275" y="59"/>
                </a:lnTo>
                <a:lnTo>
                  <a:pt x="277" y="59"/>
                </a:lnTo>
                <a:lnTo>
                  <a:pt x="277" y="59"/>
                </a:lnTo>
                <a:lnTo>
                  <a:pt x="277" y="59"/>
                </a:lnTo>
                <a:lnTo>
                  <a:pt x="280" y="59"/>
                </a:lnTo>
                <a:lnTo>
                  <a:pt x="281" y="59"/>
                </a:lnTo>
                <a:lnTo>
                  <a:pt x="283" y="59"/>
                </a:lnTo>
                <a:lnTo>
                  <a:pt x="286" y="59"/>
                </a:lnTo>
                <a:lnTo>
                  <a:pt x="287" y="59"/>
                </a:lnTo>
                <a:lnTo>
                  <a:pt x="289" y="59"/>
                </a:lnTo>
                <a:lnTo>
                  <a:pt x="289" y="59"/>
                </a:lnTo>
                <a:lnTo>
                  <a:pt x="291" y="59"/>
                </a:lnTo>
                <a:lnTo>
                  <a:pt x="297" y="60"/>
                </a:lnTo>
                <a:lnTo>
                  <a:pt x="300" y="60"/>
                </a:lnTo>
                <a:lnTo>
                  <a:pt x="300" y="60"/>
                </a:lnTo>
                <a:lnTo>
                  <a:pt x="301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6" y="60"/>
                </a:lnTo>
                <a:lnTo>
                  <a:pt x="307" y="60"/>
                </a:lnTo>
                <a:lnTo>
                  <a:pt x="307" y="60"/>
                </a:lnTo>
                <a:lnTo>
                  <a:pt x="307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11" y="60"/>
                </a:lnTo>
                <a:lnTo>
                  <a:pt x="312" y="60"/>
                </a:lnTo>
                <a:lnTo>
                  <a:pt x="312" y="60"/>
                </a:lnTo>
                <a:lnTo>
                  <a:pt x="313" y="60"/>
                </a:lnTo>
                <a:lnTo>
                  <a:pt x="313" y="60"/>
                </a:lnTo>
                <a:lnTo>
                  <a:pt x="313" y="60"/>
                </a:lnTo>
                <a:lnTo>
                  <a:pt x="314" y="61"/>
                </a:lnTo>
                <a:lnTo>
                  <a:pt x="314" y="61"/>
                </a:lnTo>
                <a:lnTo>
                  <a:pt x="315" y="61"/>
                </a:lnTo>
                <a:lnTo>
                  <a:pt x="316" y="62"/>
                </a:lnTo>
                <a:lnTo>
                  <a:pt x="319" y="61"/>
                </a:lnTo>
                <a:lnTo>
                  <a:pt x="324" y="61"/>
                </a:lnTo>
                <a:lnTo>
                  <a:pt x="326" y="62"/>
                </a:lnTo>
                <a:lnTo>
                  <a:pt x="326" y="62"/>
                </a:lnTo>
                <a:lnTo>
                  <a:pt x="326" y="62"/>
                </a:lnTo>
                <a:lnTo>
                  <a:pt x="327" y="62"/>
                </a:lnTo>
                <a:lnTo>
                  <a:pt x="329" y="62"/>
                </a:lnTo>
                <a:lnTo>
                  <a:pt x="331" y="62"/>
                </a:lnTo>
                <a:lnTo>
                  <a:pt x="331" y="62"/>
                </a:lnTo>
                <a:lnTo>
                  <a:pt x="332" y="62"/>
                </a:lnTo>
                <a:lnTo>
                  <a:pt x="332" y="62"/>
                </a:lnTo>
                <a:lnTo>
                  <a:pt x="333" y="62"/>
                </a:lnTo>
                <a:lnTo>
                  <a:pt x="335" y="64"/>
                </a:lnTo>
                <a:lnTo>
                  <a:pt x="335" y="64"/>
                </a:lnTo>
                <a:lnTo>
                  <a:pt x="336" y="64"/>
                </a:lnTo>
                <a:lnTo>
                  <a:pt x="339" y="62"/>
                </a:lnTo>
                <a:lnTo>
                  <a:pt x="340" y="62"/>
                </a:lnTo>
                <a:lnTo>
                  <a:pt x="342" y="61"/>
                </a:lnTo>
                <a:lnTo>
                  <a:pt x="343" y="60"/>
                </a:lnTo>
                <a:lnTo>
                  <a:pt x="344" y="62"/>
                </a:lnTo>
                <a:lnTo>
                  <a:pt x="344" y="64"/>
                </a:lnTo>
                <a:lnTo>
                  <a:pt x="345" y="66"/>
                </a:lnTo>
                <a:lnTo>
                  <a:pt x="345" y="66"/>
                </a:lnTo>
                <a:lnTo>
                  <a:pt x="345" y="66"/>
                </a:lnTo>
                <a:lnTo>
                  <a:pt x="347" y="66"/>
                </a:lnTo>
                <a:lnTo>
                  <a:pt x="347" y="66"/>
                </a:lnTo>
                <a:lnTo>
                  <a:pt x="348" y="66"/>
                </a:lnTo>
                <a:lnTo>
                  <a:pt x="348" y="66"/>
                </a:lnTo>
                <a:lnTo>
                  <a:pt x="349" y="66"/>
                </a:lnTo>
                <a:lnTo>
                  <a:pt x="349" y="66"/>
                </a:lnTo>
                <a:lnTo>
                  <a:pt x="351" y="66"/>
                </a:lnTo>
                <a:lnTo>
                  <a:pt x="353" y="66"/>
                </a:lnTo>
                <a:lnTo>
                  <a:pt x="355" y="66"/>
                </a:lnTo>
                <a:lnTo>
                  <a:pt x="355" y="66"/>
                </a:lnTo>
                <a:lnTo>
                  <a:pt x="356" y="66"/>
                </a:lnTo>
                <a:lnTo>
                  <a:pt x="356" y="66"/>
                </a:lnTo>
                <a:lnTo>
                  <a:pt x="358" y="66"/>
                </a:lnTo>
                <a:lnTo>
                  <a:pt x="358" y="66"/>
                </a:lnTo>
                <a:lnTo>
                  <a:pt x="360" y="65"/>
                </a:lnTo>
                <a:lnTo>
                  <a:pt x="361" y="65"/>
                </a:lnTo>
                <a:lnTo>
                  <a:pt x="362" y="65"/>
                </a:lnTo>
                <a:lnTo>
                  <a:pt x="362" y="65"/>
                </a:lnTo>
                <a:lnTo>
                  <a:pt x="363" y="65"/>
                </a:lnTo>
                <a:lnTo>
                  <a:pt x="364" y="64"/>
                </a:lnTo>
                <a:lnTo>
                  <a:pt x="365" y="64"/>
                </a:lnTo>
                <a:lnTo>
                  <a:pt x="368" y="64"/>
                </a:lnTo>
                <a:lnTo>
                  <a:pt x="369" y="64"/>
                </a:lnTo>
                <a:lnTo>
                  <a:pt x="372" y="64"/>
                </a:lnTo>
                <a:lnTo>
                  <a:pt x="374" y="63"/>
                </a:lnTo>
                <a:lnTo>
                  <a:pt x="375" y="63"/>
                </a:lnTo>
                <a:lnTo>
                  <a:pt x="375" y="63"/>
                </a:lnTo>
                <a:lnTo>
                  <a:pt x="378" y="63"/>
                </a:lnTo>
                <a:lnTo>
                  <a:pt x="381" y="63"/>
                </a:lnTo>
                <a:lnTo>
                  <a:pt x="382" y="63"/>
                </a:lnTo>
                <a:lnTo>
                  <a:pt x="383" y="63"/>
                </a:lnTo>
                <a:lnTo>
                  <a:pt x="385" y="63"/>
                </a:lnTo>
                <a:lnTo>
                  <a:pt x="385" y="63"/>
                </a:lnTo>
                <a:lnTo>
                  <a:pt x="386" y="63"/>
                </a:lnTo>
                <a:lnTo>
                  <a:pt x="386" y="63"/>
                </a:lnTo>
                <a:lnTo>
                  <a:pt x="386" y="63"/>
                </a:lnTo>
                <a:lnTo>
                  <a:pt x="387" y="64"/>
                </a:lnTo>
                <a:lnTo>
                  <a:pt x="388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89" y="64"/>
                </a:lnTo>
                <a:lnTo>
                  <a:pt x="390" y="64"/>
                </a:lnTo>
                <a:lnTo>
                  <a:pt x="390" y="64"/>
                </a:lnTo>
                <a:lnTo>
                  <a:pt x="390" y="64"/>
                </a:lnTo>
                <a:lnTo>
                  <a:pt x="391" y="64"/>
                </a:lnTo>
                <a:lnTo>
                  <a:pt x="392" y="64"/>
                </a:lnTo>
                <a:lnTo>
                  <a:pt x="392" y="64"/>
                </a:lnTo>
                <a:lnTo>
                  <a:pt x="392" y="64"/>
                </a:lnTo>
                <a:lnTo>
                  <a:pt x="393" y="65"/>
                </a:lnTo>
                <a:lnTo>
                  <a:pt x="394" y="65"/>
                </a:lnTo>
                <a:lnTo>
                  <a:pt x="394" y="65"/>
                </a:lnTo>
                <a:lnTo>
                  <a:pt x="395" y="65"/>
                </a:lnTo>
                <a:lnTo>
                  <a:pt x="396" y="65"/>
                </a:lnTo>
                <a:lnTo>
                  <a:pt x="402" y="66"/>
                </a:lnTo>
                <a:lnTo>
                  <a:pt x="404" y="66"/>
                </a:lnTo>
                <a:lnTo>
                  <a:pt x="404" y="66"/>
                </a:lnTo>
                <a:lnTo>
                  <a:pt x="405" y="66"/>
                </a:lnTo>
                <a:lnTo>
                  <a:pt x="406" y="66"/>
                </a:lnTo>
                <a:lnTo>
                  <a:pt x="406" y="66"/>
                </a:lnTo>
                <a:lnTo>
                  <a:pt x="407" y="66"/>
                </a:lnTo>
                <a:lnTo>
                  <a:pt x="408" y="67"/>
                </a:lnTo>
                <a:lnTo>
                  <a:pt x="409" y="67"/>
                </a:lnTo>
                <a:lnTo>
                  <a:pt x="409" y="67"/>
                </a:lnTo>
                <a:lnTo>
                  <a:pt x="410" y="67"/>
                </a:lnTo>
                <a:lnTo>
                  <a:pt x="411" y="67"/>
                </a:lnTo>
                <a:lnTo>
                  <a:pt x="416" y="67"/>
                </a:lnTo>
                <a:lnTo>
                  <a:pt x="416" y="66"/>
                </a:lnTo>
                <a:lnTo>
                  <a:pt x="418" y="66"/>
                </a:lnTo>
                <a:lnTo>
                  <a:pt x="421" y="66"/>
                </a:lnTo>
                <a:lnTo>
                  <a:pt x="422" y="66"/>
                </a:lnTo>
                <a:lnTo>
                  <a:pt x="422" y="67"/>
                </a:lnTo>
                <a:lnTo>
                  <a:pt x="422" y="67"/>
                </a:lnTo>
                <a:lnTo>
                  <a:pt x="424" y="67"/>
                </a:lnTo>
                <a:lnTo>
                  <a:pt x="427" y="67"/>
                </a:lnTo>
                <a:lnTo>
                  <a:pt x="427" y="67"/>
                </a:lnTo>
                <a:lnTo>
                  <a:pt x="428" y="67"/>
                </a:lnTo>
                <a:lnTo>
                  <a:pt x="429" y="67"/>
                </a:lnTo>
                <a:lnTo>
                  <a:pt x="430" y="67"/>
                </a:lnTo>
                <a:lnTo>
                  <a:pt x="431" y="67"/>
                </a:lnTo>
                <a:lnTo>
                  <a:pt x="432" y="67"/>
                </a:lnTo>
                <a:lnTo>
                  <a:pt x="433" y="68"/>
                </a:lnTo>
                <a:lnTo>
                  <a:pt x="433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8"/>
                </a:lnTo>
                <a:lnTo>
                  <a:pt x="434" y="67"/>
                </a:lnTo>
                <a:lnTo>
                  <a:pt x="434" y="67"/>
                </a:lnTo>
                <a:lnTo>
                  <a:pt x="434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5" y="67"/>
                </a:lnTo>
                <a:lnTo>
                  <a:pt x="436" y="67"/>
                </a:lnTo>
                <a:lnTo>
                  <a:pt x="436" y="67"/>
                </a:lnTo>
                <a:lnTo>
                  <a:pt x="436" y="67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7" y="68"/>
                </a:lnTo>
                <a:lnTo>
                  <a:pt x="439" y="68"/>
                </a:lnTo>
                <a:lnTo>
                  <a:pt x="440" y="68"/>
                </a:lnTo>
                <a:lnTo>
                  <a:pt x="442" y="68"/>
                </a:lnTo>
                <a:lnTo>
                  <a:pt x="442" y="68"/>
                </a:lnTo>
                <a:lnTo>
                  <a:pt x="443" y="68"/>
                </a:lnTo>
                <a:lnTo>
                  <a:pt x="444" y="68"/>
                </a:lnTo>
                <a:lnTo>
                  <a:pt x="445" y="68"/>
                </a:lnTo>
                <a:lnTo>
                  <a:pt x="446" y="68"/>
                </a:lnTo>
                <a:lnTo>
                  <a:pt x="447" y="68"/>
                </a:lnTo>
                <a:lnTo>
                  <a:pt x="449" y="68"/>
                </a:lnTo>
                <a:lnTo>
                  <a:pt x="451" y="68"/>
                </a:lnTo>
                <a:lnTo>
                  <a:pt x="451" y="68"/>
                </a:lnTo>
                <a:lnTo>
                  <a:pt x="451" y="69"/>
                </a:lnTo>
                <a:lnTo>
                  <a:pt x="451" y="69"/>
                </a:lnTo>
                <a:lnTo>
                  <a:pt x="452" y="69"/>
                </a:lnTo>
                <a:lnTo>
                  <a:pt x="456" y="65"/>
                </a:lnTo>
                <a:lnTo>
                  <a:pt x="457" y="64"/>
                </a:lnTo>
                <a:lnTo>
                  <a:pt x="457" y="64"/>
                </a:lnTo>
                <a:lnTo>
                  <a:pt x="457" y="64"/>
                </a:lnTo>
                <a:lnTo>
                  <a:pt x="458" y="64"/>
                </a:lnTo>
                <a:lnTo>
                  <a:pt x="459" y="63"/>
                </a:lnTo>
                <a:lnTo>
                  <a:pt x="461" y="64"/>
                </a:lnTo>
                <a:lnTo>
                  <a:pt x="461" y="64"/>
                </a:lnTo>
                <a:lnTo>
                  <a:pt x="461" y="64"/>
                </a:lnTo>
                <a:lnTo>
                  <a:pt x="462" y="64"/>
                </a:lnTo>
                <a:lnTo>
                  <a:pt x="463" y="65"/>
                </a:lnTo>
                <a:lnTo>
                  <a:pt x="463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5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7" y="64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3"/>
                </a:lnTo>
                <a:lnTo>
                  <a:pt x="468" y="64"/>
                </a:lnTo>
                <a:lnTo>
                  <a:pt x="468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5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0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1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2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3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7"/>
                </a:lnTo>
                <a:lnTo>
                  <a:pt x="475" y="67"/>
                </a:lnTo>
                <a:lnTo>
                  <a:pt x="475" y="68"/>
                </a:lnTo>
                <a:lnTo>
                  <a:pt x="475" y="68"/>
                </a:lnTo>
                <a:lnTo>
                  <a:pt x="476" y="69"/>
                </a:lnTo>
                <a:lnTo>
                  <a:pt x="476" y="69"/>
                </a:lnTo>
                <a:lnTo>
                  <a:pt x="477" y="69"/>
                </a:lnTo>
                <a:lnTo>
                  <a:pt x="477" y="69"/>
                </a:lnTo>
                <a:lnTo>
                  <a:pt x="478" y="69"/>
                </a:lnTo>
                <a:lnTo>
                  <a:pt x="478" y="69"/>
                </a:lnTo>
                <a:lnTo>
                  <a:pt x="479" y="69"/>
                </a:lnTo>
                <a:lnTo>
                  <a:pt x="479" y="69"/>
                </a:lnTo>
                <a:lnTo>
                  <a:pt x="479" y="69"/>
                </a:lnTo>
                <a:lnTo>
                  <a:pt x="480" y="69"/>
                </a:lnTo>
                <a:lnTo>
                  <a:pt x="480" y="69"/>
                </a:lnTo>
                <a:lnTo>
                  <a:pt x="481" y="68"/>
                </a:lnTo>
                <a:lnTo>
                  <a:pt x="481" y="68"/>
                </a:lnTo>
                <a:lnTo>
                  <a:pt x="481" y="69"/>
                </a:lnTo>
                <a:lnTo>
                  <a:pt x="481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9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2" y="68"/>
                </a:lnTo>
                <a:lnTo>
                  <a:pt x="483" y="68"/>
                </a:lnTo>
                <a:lnTo>
                  <a:pt x="483" y="68"/>
                </a:lnTo>
                <a:lnTo>
                  <a:pt x="483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4" y="68"/>
                </a:lnTo>
                <a:lnTo>
                  <a:pt x="485" y="68"/>
                </a:lnTo>
                <a:lnTo>
                  <a:pt x="485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6" y="67"/>
                </a:lnTo>
                <a:lnTo>
                  <a:pt x="487" y="67"/>
                </a:lnTo>
                <a:lnTo>
                  <a:pt x="487" y="68"/>
                </a:lnTo>
                <a:lnTo>
                  <a:pt x="487" y="68"/>
                </a:lnTo>
                <a:lnTo>
                  <a:pt x="488" y="68"/>
                </a:lnTo>
                <a:lnTo>
                  <a:pt x="489" y="67"/>
                </a:lnTo>
                <a:lnTo>
                  <a:pt x="491" y="66"/>
                </a:lnTo>
                <a:lnTo>
                  <a:pt x="491" y="66"/>
                </a:lnTo>
                <a:lnTo>
                  <a:pt x="492" y="66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3" y="65"/>
                </a:lnTo>
                <a:lnTo>
                  <a:pt x="493" y="65"/>
                </a:lnTo>
                <a:lnTo>
                  <a:pt x="493" y="65"/>
                </a:lnTo>
                <a:lnTo>
                  <a:pt x="494" y="65"/>
                </a:lnTo>
                <a:lnTo>
                  <a:pt x="494" y="65"/>
                </a:lnTo>
                <a:lnTo>
                  <a:pt x="495" y="66"/>
                </a:lnTo>
                <a:lnTo>
                  <a:pt x="497" y="70"/>
                </a:lnTo>
                <a:lnTo>
                  <a:pt x="498" y="69"/>
                </a:lnTo>
                <a:lnTo>
                  <a:pt x="498" y="69"/>
                </a:lnTo>
                <a:lnTo>
                  <a:pt x="499" y="69"/>
                </a:lnTo>
                <a:lnTo>
                  <a:pt x="499" y="69"/>
                </a:lnTo>
                <a:lnTo>
                  <a:pt x="499" y="69"/>
                </a:lnTo>
                <a:lnTo>
                  <a:pt x="500" y="70"/>
                </a:lnTo>
                <a:lnTo>
                  <a:pt x="502" y="69"/>
                </a:lnTo>
                <a:lnTo>
                  <a:pt x="503" y="69"/>
                </a:lnTo>
                <a:lnTo>
                  <a:pt x="504" y="69"/>
                </a:lnTo>
                <a:lnTo>
                  <a:pt x="505" y="68"/>
                </a:lnTo>
                <a:lnTo>
                  <a:pt x="505" y="68"/>
                </a:lnTo>
                <a:lnTo>
                  <a:pt x="505" y="67"/>
                </a:lnTo>
                <a:lnTo>
                  <a:pt x="505" y="67"/>
                </a:lnTo>
                <a:lnTo>
                  <a:pt x="505" y="67"/>
                </a:lnTo>
                <a:lnTo>
                  <a:pt x="507" y="67"/>
                </a:lnTo>
                <a:lnTo>
                  <a:pt x="507" y="66"/>
                </a:lnTo>
                <a:lnTo>
                  <a:pt x="507" y="65"/>
                </a:lnTo>
                <a:lnTo>
                  <a:pt x="509" y="64"/>
                </a:lnTo>
                <a:lnTo>
                  <a:pt x="509" y="64"/>
                </a:lnTo>
                <a:lnTo>
                  <a:pt x="511" y="64"/>
                </a:lnTo>
                <a:lnTo>
                  <a:pt x="512" y="63"/>
                </a:lnTo>
                <a:lnTo>
                  <a:pt x="512" y="63"/>
                </a:lnTo>
                <a:lnTo>
                  <a:pt x="513" y="63"/>
                </a:lnTo>
                <a:lnTo>
                  <a:pt x="513" y="63"/>
                </a:lnTo>
                <a:lnTo>
                  <a:pt x="514" y="63"/>
                </a:lnTo>
                <a:lnTo>
                  <a:pt x="514" y="62"/>
                </a:lnTo>
                <a:lnTo>
                  <a:pt x="515" y="62"/>
                </a:lnTo>
                <a:lnTo>
                  <a:pt x="516" y="61"/>
                </a:lnTo>
                <a:lnTo>
                  <a:pt x="517" y="62"/>
                </a:lnTo>
                <a:lnTo>
                  <a:pt x="519" y="62"/>
                </a:lnTo>
                <a:lnTo>
                  <a:pt x="519" y="62"/>
                </a:lnTo>
                <a:lnTo>
                  <a:pt x="520" y="62"/>
                </a:lnTo>
                <a:lnTo>
                  <a:pt x="520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2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1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60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9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8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1" y="57"/>
                </a:lnTo>
                <a:lnTo>
                  <a:pt x="520" y="57"/>
                </a:lnTo>
                <a:lnTo>
                  <a:pt x="520" y="57"/>
                </a:lnTo>
                <a:lnTo>
                  <a:pt x="520" y="57"/>
                </a:lnTo>
                <a:lnTo>
                  <a:pt x="521" y="56"/>
                </a:lnTo>
                <a:lnTo>
                  <a:pt x="521" y="56"/>
                </a:lnTo>
                <a:lnTo>
                  <a:pt x="522" y="55"/>
                </a:lnTo>
                <a:lnTo>
                  <a:pt x="522" y="55"/>
                </a:lnTo>
                <a:lnTo>
                  <a:pt x="524" y="54"/>
                </a:lnTo>
                <a:lnTo>
                  <a:pt x="524" y="54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4" y="53"/>
                </a:lnTo>
                <a:lnTo>
                  <a:pt x="525" y="53"/>
                </a:lnTo>
                <a:lnTo>
                  <a:pt x="525" y="53"/>
                </a:lnTo>
                <a:lnTo>
                  <a:pt x="526" y="53"/>
                </a:lnTo>
                <a:lnTo>
                  <a:pt x="527" y="53"/>
                </a:lnTo>
                <a:lnTo>
                  <a:pt x="528" y="53"/>
                </a:lnTo>
                <a:lnTo>
                  <a:pt x="528" y="53"/>
                </a:lnTo>
                <a:lnTo>
                  <a:pt x="529" y="53"/>
                </a:lnTo>
                <a:lnTo>
                  <a:pt x="530" y="53"/>
                </a:lnTo>
                <a:lnTo>
                  <a:pt x="530" y="52"/>
                </a:lnTo>
                <a:lnTo>
                  <a:pt x="530" y="52"/>
                </a:lnTo>
                <a:lnTo>
                  <a:pt x="530" y="51"/>
                </a:lnTo>
                <a:lnTo>
                  <a:pt x="531" y="50"/>
                </a:lnTo>
                <a:lnTo>
                  <a:pt x="531" y="50"/>
                </a:lnTo>
                <a:lnTo>
                  <a:pt x="531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0" y="50"/>
                </a:lnTo>
                <a:lnTo>
                  <a:pt x="531" y="48"/>
                </a:lnTo>
                <a:lnTo>
                  <a:pt x="531" y="48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2" y="47"/>
                </a:lnTo>
                <a:lnTo>
                  <a:pt x="533" y="46"/>
                </a:lnTo>
                <a:lnTo>
                  <a:pt x="532" y="45"/>
                </a:lnTo>
                <a:lnTo>
                  <a:pt x="532" y="45"/>
                </a:lnTo>
                <a:lnTo>
                  <a:pt x="532" y="45"/>
                </a:lnTo>
                <a:lnTo>
                  <a:pt x="532" y="44"/>
                </a:lnTo>
                <a:lnTo>
                  <a:pt x="532" y="44"/>
                </a:lnTo>
                <a:lnTo>
                  <a:pt x="532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2"/>
                </a:lnTo>
                <a:lnTo>
                  <a:pt x="531" y="41"/>
                </a:lnTo>
                <a:lnTo>
                  <a:pt x="530" y="41"/>
                </a:lnTo>
                <a:lnTo>
                  <a:pt x="530" y="41"/>
                </a:lnTo>
                <a:lnTo>
                  <a:pt x="530" y="41"/>
                </a:lnTo>
                <a:lnTo>
                  <a:pt x="532" y="38"/>
                </a:lnTo>
                <a:lnTo>
                  <a:pt x="533" y="33"/>
                </a:lnTo>
                <a:lnTo>
                  <a:pt x="533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3"/>
                </a:lnTo>
                <a:lnTo>
                  <a:pt x="536" y="32"/>
                </a:lnTo>
                <a:lnTo>
                  <a:pt x="537" y="32"/>
                </a:lnTo>
                <a:lnTo>
                  <a:pt x="537" y="32"/>
                </a:lnTo>
                <a:lnTo>
                  <a:pt x="537" y="32"/>
                </a:lnTo>
                <a:lnTo>
                  <a:pt x="538" y="33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5"/>
                </a:lnTo>
                <a:lnTo>
                  <a:pt x="539" y="35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4"/>
                </a:lnTo>
                <a:lnTo>
                  <a:pt x="539" y="35"/>
                </a:lnTo>
                <a:lnTo>
                  <a:pt x="539" y="35"/>
                </a:lnTo>
                <a:lnTo>
                  <a:pt x="539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0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5"/>
                </a:lnTo>
                <a:lnTo>
                  <a:pt x="541" y="34"/>
                </a:lnTo>
                <a:lnTo>
                  <a:pt x="541" y="34"/>
                </a:lnTo>
                <a:lnTo>
                  <a:pt x="541" y="34"/>
                </a:lnTo>
                <a:lnTo>
                  <a:pt x="541" y="33"/>
                </a:lnTo>
                <a:lnTo>
                  <a:pt x="541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2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2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1"/>
                </a:lnTo>
                <a:lnTo>
                  <a:pt x="543" y="30"/>
                </a:lnTo>
                <a:lnTo>
                  <a:pt x="543" y="30"/>
                </a:lnTo>
                <a:lnTo>
                  <a:pt x="543" y="30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9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6" y="27"/>
                </a:lnTo>
                <a:lnTo>
                  <a:pt x="546" y="27"/>
                </a:lnTo>
                <a:lnTo>
                  <a:pt x="547" y="26"/>
                </a:lnTo>
                <a:lnTo>
                  <a:pt x="547" y="26"/>
                </a:lnTo>
                <a:lnTo>
                  <a:pt x="547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48" y="25"/>
                </a:lnTo>
                <a:lnTo>
                  <a:pt x="551" y="24"/>
                </a:lnTo>
                <a:lnTo>
                  <a:pt x="554" y="23"/>
                </a:lnTo>
                <a:lnTo>
                  <a:pt x="555" y="23"/>
                </a:lnTo>
                <a:lnTo>
                  <a:pt x="556" y="22"/>
                </a:lnTo>
                <a:lnTo>
                  <a:pt x="556" y="22"/>
                </a:lnTo>
                <a:lnTo>
                  <a:pt x="556" y="22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6" y="23"/>
                </a:lnTo>
                <a:lnTo>
                  <a:pt x="557" y="24"/>
                </a:lnTo>
                <a:lnTo>
                  <a:pt x="557" y="24"/>
                </a:lnTo>
                <a:lnTo>
                  <a:pt x="557" y="24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5"/>
                </a:lnTo>
                <a:lnTo>
                  <a:pt x="557" y="26"/>
                </a:lnTo>
                <a:lnTo>
                  <a:pt x="557" y="27"/>
                </a:lnTo>
                <a:lnTo>
                  <a:pt x="557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8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7"/>
                </a:lnTo>
                <a:lnTo>
                  <a:pt x="559" y="28"/>
                </a:lnTo>
                <a:lnTo>
                  <a:pt x="559" y="28"/>
                </a:lnTo>
                <a:lnTo>
                  <a:pt x="559" y="27"/>
                </a:lnTo>
                <a:lnTo>
                  <a:pt x="559" y="27"/>
                </a:lnTo>
                <a:lnTo>
                  <a:pt x="560" y="27"/>
                </a:lnTo>
                <a:lnTo>
                  <a:pt x="560" y="27"/>
                </a:lnTo>
                <a:lnTo>
                  <a:pt x="560" y="27"/>
                </a:lnTo>
                <a:lnTo>
                  <a:pt x="561" y="27"/>
                </a:lnTo>
                <a:lnTo>
                  <a:pt x="561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2" y="27"/>
                </a:lnTo>
                <a:lnTo>
                  <a:pt x="563" y="27"/>
                </a:lnTo>
                <a:lnTo>
                  <a:pt x="563" y="27"/>
                </a:lnTo>
                <a:lnTo>
                  <a:pt x="563" y="28"/>
                </a:lnTo>
                <a:lnTo>
                  <a:pt x="562" y="25"/>
                </a:lnTo>
                <a:lnTo>
                  <a:pt x="563" y="25"/>
                </a:lnTo>
                <a:lnTo>
                  <a:pt x="567" y="25"/>
                </a:lnTo>
                <a:lnTo>
                  <a:pt x="566" y="24"/>
                </a:lnTo>
                <a:lnTo>
                  <a:pt x="566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4"/>
                </a:lnTo>
                <a:lnTo>
                  <a:pt x="567" y="25"/>
                </a:lnTo>
                <a:lnTo>
                  <a:pt x="567" y="25"/>
                </a:lnTo>
                <a:lnTo>
                  <a:pt x="567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8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5"/>
                </a:lnTo>
                <a:lnTo>
                  <a:pt x="569" y="26"/>
                </a:lnTo>
                <a:lnTo>
                  <a:pt x="569" y="26"/>
                </a:lnTo>
                <a:lnTo>
                  <a:pt x="569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0" y="26"/>
                </a:lnTo>
                <a:lnTo>
                  <a:pt x="571" y="26"/>
                </a:lnTo>
                <a:lnTo>
                  <a:pt x="571" y="26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1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5"/>
                </a:lnTo>
                <a:lnTo>
                  <a:pt x="570" y="24"/>
                </a:lnTo>
                <a:lnTo>
                  <a:pt x="570" y="24"/>
                </a:lnTo>
                <a:lnTo>
                  <a:pt x="571" y="23"/>
                </a:lnTo>
                <a:lnTo>
                  <a:pt x="573" y="22"/>
                </a:lnTo>
                <a:lnTo>
                  <a:pt x="573" y="22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4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3"/>
                </a:lnTo>
                <a:lnTo>
                  <a:pt x="575" y="22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7" y="23"/>
                </a:lnTo>
                <a:lnTo>
                  <a:pt x="578" y="23"/>
                </a:lnTo>
                <a:lnTo>
                  <a:pt x="579" y="23"/>
                </a:lnTo>
                <a:lnTo>
                  <a:pt x="580" y="23"/>
                </a:lnTo>
                <a:lnTo>
                  <a:pt x="580" y="23"/>
                </a:lnTo>
                <a:lnTo>
                  <a:pt x="580" y="22"/>
                </a:lnTo>
                <a:lnTo>
                  <a:pt x="580" y="22"/>
                </a:lnTo>
                <a:lnTo>
                  <a:pt x="580" y="22"/>
                </a:lnTo>
                <a:lnTo>
                  <a:pt x="581" y="22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2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3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4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5" y="21"/>
                </a:lnTo>
                <a:lnTo>
                  <a:pt x="586" y="21"/>
                </a:lnTo>
                <a:lnTo>
                  <a:pt x="586" y="21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6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7" y="20"/>
                </a:lnTo>
                <a:lnTo>
                  <a:pt x="588" y="20"/>
                </a:lnTo>
                <a:lnTo>
                  <a:pt x="588" y="20"/>
                </a:lnTo>
                <a:lnTo>
                  <a:pt x="588" y="19"/>
                </a:lnTo>
                <a:lnTo>
                  <a:pt x="588" y="19"/>
                </a:lnTo>
                <a:lnTo>
                  <a:pt x="588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9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8"/>
                </a:lnTo>
                <a:lnTo>
                  <a:pt x="587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7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6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6"/>
                </a:lnTo>
                <a:lnTo>
                  <a:pt x="585" y="15"/>
                </a:lnTo>
                <a:lnTo>
                  <a:pt x="585" y="15"/>
                </a:lnTo>
                <a:lnTo>
                  <a:pt x="585" y="14"/>
                </a:lnTo>
                <a:lnTo>
                  <a:pt x="585" y="14"/>
                </a:lnTo>
                <a:lnTo>
                  <a:pt x="586" y="14"/>
                </a:lnTo>
                <a:lnTo>
                  <a:pt x="586" y="14"/>
                </a:lnTo>
                <a:lnTo>
                  <a:pt x="587" y="15"/>
                </a:lnTo>
                <a:lnTo>
                  <a:pt x="590" y="14"/>
                </a:lnTo>
                <a:lnTo>
                  <a:pt x="590" y="14"/>
                </a:lnTo>
                <a:lnTo>
                  <a:pt x="592" y="15"/>
                </a:lnTo>
                <a:lnTo>
                  <a:pt x="593" y="16"/>
                </a:lnTo>
                <a:lnTo>
                  <a:pt x="593" y="17"/>
                </a:lnTo>
                <a:lnTo>
                  <a:pt x="593" y="17"/>
                </a:lnTo>
                <a:lnTo>
                  <a:pt x="593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7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4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5" y="16"/>
                </a:lnTo>
                <a:lnTo>
                  <a:pt x="596" y="16"/>
                </a:lnTo>
                <a:lnTo>
                  <a:pt x="598" y="16"/>
                </a:lnTo>
                <a:lnTo>
                  <a:pt x="599" y="16"/>
                </a:lnTo>
                <a:lnTo>
                  <a:pt x="600" y="16"/>
                </a:lnTo>
                <a:lnTo>
                  <a:pt x="600" y="16"/>
                </a:lnTo>
                <a:lnTo>
                  <a:pt x="600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6"/>
                </a:lnTo>
                <a:lnTo>
                  <a:pt x="599" y="15"/>
                </a:lnTo>
                <a:lnTo>
                  <a:pt x="602" y="14"/>
                </a:lnTo>
                <a:lnTo>
                  <a:pt x="603" y="14"/>
                </a:lnTo>
                <a:lnTo>
                  <a:pt x="602" y="12"/>
                </a:lnTo>
                <a:lnTo>
                  <a:pt x="602" y="10"/>
                </a:lnTo>
                <a:lnTo>
                  <a:pt x="602" y="9"/>
                </a:lnTo>
                <a:lnTo>
                  <a:pt x="603" y="9"/>
                </a:lnTo>
                <a:lnTo>
                  <a:pt x="603" y="9"/>
                </a:lnTo>
                <a:lnTo>
                  <a:pt x="603" y="10"/>
                </a:lnTo>
                <a:lnTo>
                  <a:pt x="603" y="10"/>
                </a:lnTo>
                <a:lnTo>
                  <a:pt x="603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4" y="10"/>
                </a:lnTo>
                <a:lnTo>
                  <a:pt x="605" y="10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5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6" y="9"/>
                </a:lnTo>
                <a:lnTo>
                  <a:pt x="607" y="9"/>
                </a:lnTo>
                <a:lnTo>
                  <a:pt x="608" y="9"/>
                </a:lnTo>
                <a:lnTo>
                  <a:pt x="608" y="9"/>
                </a:lnTo>
                <a:lnTo>
                  <a:pt x="608" y="9"/>
                </a:lnTo>
                <a:lnTo>
                  <a:pt x="609" y="9"/>
                </a:lnTo>
                <a:lnTo>
                  <a:pt x="610" y="9"/>
                </a:lnTo>
                <a:lnTo>
                  <a:pt x="611" y="8"/>
                </a:lnTo>
                <a:lnTo>
                  <a:pt x="612" y="7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2" y="6"/>
                </a:lnTo>
                <a:lnTo>
                  <a:pt x="613" y="6"/>
                </a:lnTo>
                <a:lnTo>
                  <a:pt x="613" y="5"/>
                </a:lnTo>
                <a:lnTo>
                  <a:pt x="613" y="4"/>
                </a:lnTo>
                <a:lnTo>
                  <a:pt x="613" y="4"/>
                </a:lnTo>
                <a:lnTo>
                  <a:pt x="613" y="3"/>
                </a:lnTo>
                <a:lnTo>
                  <a:pt x="613" y="3"/>
                </a:lnTo>
                <a:lnTo>
                  <a:pt x="613" y="3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0"/>
                </a:lnTo>
                <a:lnTo>
                  <a:pt x="613" y="0"/>
                </a:lnTo>
                <a:lnTo>
                  <a:pt x="614" y="0"/>
                </a:lnTo>
                <a:lnTo>
                  <a:pt x="614" y="0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4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5" y="1"/>
                </a:lnTo>
                <a:lnTo>
                  <a:pt x="616" y="1"/>
                </a:lnTo>
                <a:lnTo>
                  <a:pt x="616" y="1"/>
                </a:lnTo>
                <a:lnTo>
                  <a:pt x="616" y="1"/>
                </a:lnTo>
                <a:lnTo>
                  <a:pt x="616" y="2"/>
                </a:lnTo>
                <a:lnTo>
                  <a:pt x="616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2"/>
                </a:lnTo>
                <a:lnTo>
                  <a:pt x="617" y="3"/>
                </a:lnTo>
                <a:lnTo>
                  <a:pt x="618" y="3"/>
                </a:lnTo>
                <a:lnTo>
                  <a:pt x="618" y="3"/>
                </a:lnTo>
                <a:lnTo>
                  <a:pt x="618" y="3"/>
                </a:lnTo>
                <a:lnTo>
                  <a:pt x="619" y="3"/>
                </a:lnTo>
                <a:lnTo>
                  <a:pt x="619" y="3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19" y="4"/>
                </a:lnTo>
                <a:lnTo>
                  <a:pt x="620" y="4"/>
                </a:lnTo>
                <a:lnTo>
                  <a:pt x="620" y="4"/>
                </a:lnTo>
                <a:lnTo>
                  <a:pt x="620" y="5"/>
                </a:lnTo>
                <a:lnTo>
                  <a:pt x="620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1" y="5"/>
                </a:lnTo>
                <a:lnTo>
                  <a:pt x="622" y="6"/>
                </a:lnTo>
                <a:lnTo>
                  <a:pt x="622" y="5"/>
                </a:lnTo>
                <a:lnTo>
                  <a:pt x="622" y="6"/>
                </a:lnTo>
                <a:lnTo>
                  <a:pt x="622" y="6"/>
                </a:lnTo>
                <a:lnTo>
                  <a:pt x="622" y="7"/>
                </a:lnTo>
                <a:lnTo>
                  <a:pt x="622" y="7"/>
                </a:lnTo>
                <a:lnTo>
                  <a:pt x="623" y="7"/>
                </a:lnTo>
                <a:lnTo>
                  <a:pt x="623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7"/>
                </a:lnTo>
                <a:lnTo>
                  <a:pt x="622" y="8"/>
                </a:lnTo>
                <a:lnTo>
                  <a:pt x="622" y="8"/>
                </a:lnTo>
                <a:lnTo>
                  <a:pt x="622" y="8"/>
                </a:lnTo>
                <a:lnTo>
                  <a:pt x="622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9"/>
                </a:lnTo>
                <a:lnTo>
                  <a:pt x="623" y="10"/>
                </a:lnTo>
                <a:lnTo>
                  <a:pt x="623" y="10"/>
                </a:lnTo>
                <a:lnTo>
                  <a:pt x="624" y="11"/>
                </a:lnTo>
                <a:lnTo>
                  <a:pt x="624" y="12"/>
                </a:lnTo>
                <a:lnTo>
                  <a:pt x="624" y="12"/>
                </a:lnTo>
                <a:lnTo>
                  <a:pt x="624" y="13"/>
                </a:lnTo>
                <a:lnTo>
                  <a:pt x="625" y="13"/>
                </a:lnTo>
                <a:lnTo>
                  <a:pt x="626" y="14"/>
                </a:lnTo>
                <a:lnTo>
                  <a:pt x="626" y="14"/>
                </a:lnTo>
                <a:lnTo>
                  <a:pt x="626" y="15"/>
                </a:lnTo>
                <a:lnTo>
                  <a:pt x="626" y="15"/>
                </a:lnTo>
                <a:lnTo>
                  <a:pt x="626" y="16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7"/>
                </a:lnTo>
                <a:lnTo>
                  <a:pt x="626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7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8" y="18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29" y="19"/>
                </a:lnTo>
                <a:lnTo>
                  <a:pt x="630" y="19"/>
                </a:lnTo>
                <a:lnTo>
                  <a:pt x="630" y="19"/>
                </a:lnTo>
                <a:lnTo>
                  <a:pt x="631" y="19"/>
                </a:lnTo>
                <a:lnTo>
                  <a:pt x="632" y="18"/>
                </a:lnTo>
                <a:lnTo>
                  <a:pt x="632" y="18"/>
                </a:lnTo>
                <a:lnTo>
                  <a:pt x="632" y="18"/>
                </a:lnTo>
                <a:lnTo>
                  <a:pt x="632" y="19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3" y="20"/>
                </a:lnTo>
                <a:lnTo>
                  <a:pt x="634" y="20"/>
                </a:lnTo>
                <a:lnTo>
                  <a:pt x="634" y="20"/>
                </a:lnTo>
                <a:lnTo>
                  <a:pt x="635" y="20"/>
                </a:lnTo>
                <a:lnTo>
                  <a:pt x="635" y="20"/>
                </a:lnTo>
                <a:lnTo>
                  <a:pt x="635" y="20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6" y="21"/>
                </a:lnTo>
                <a:lnTo>
                  <a:pt x="637" y="22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3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4"/>
                </a:lnTo>
                <a:lnTo>
                  <a:pt x="637" y="25"/>
                </a:lnTo>
                <a:lnTo>
                  <a:pt x="637" y="25"/>
                </a:lnTo>
                <a:lnTo>
                  <a:pt x="637" y="25"/>
                </a:lnTo>
                <a:lnTo>
                  <a:pt x="638" y="25"/>
                </a:lnTo>
                <a:lnTo>
                  <a:pt x="637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5" y="26"/>
                </a:lnTo>
                <a:lnTo>
                  <a:pt x="634" y="27"/>
                </a:lnTo>
                <a:lnTo>
                  <a:pt x="633" y="27"/>
                </a:lnTo>
                <a:lnTo>
                  <a:pt x="633" y="28"/>
                </a:lnTo>
                <a:lnTo>
                  <a:pt x="633" y="29"/>
                </a:lnTo>
                <a:lnTo>
                  <a:pt x="633" y="29"/>
                </a:lnTo>
                <a:lnTo>
                  <a:pt x="633" y="30"/>
                </a:lnTo>
                <a:lnTo>
                  <a:pt x="633" y="29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1"/>
                </a:lnTo>
                <a:lnTo>
                  <a:pt x="634" y="31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2"/>
                </a:lnTo>
                <a:lnTo>
                  <a:pt x="634" y="33"/>
                </a:lnTo>
                <a:lnTo>
                  <a:pt x="634" y="33"/>
                </a:lnTo>
                <a:lnTo>
                  <a:pt x="634" y="33"/>
                </a:lnTo>
                <a:lnTo>
                  <a:pt x="634" y="34"/>
                </a:lnTo>
                <a:lnTo>
                  <a:pt x="634" y="34"/>
                </a:lnTo>
                <a:lnTo>
                  <a:pt x="634" y="35"/>
                </a:lnTo>
                <a:lnTo>
                  <a:pt x="634" y="35"/>
                </a:lnTo>
                <a:lnTo>
                  <a:pt x="634" y="35"/>
                </a:lnTo>
                <a:lnTo>
                  <a:pt x="634" y="36"/>
                </a:lnTo>
                <a:lnTo>
                  <a:pt x="634" y="36"/>
                </a:lnTo>
                <a:lnTo>
                  <a:pt x="634" y="37"/>
                </a:lnTo>
                <a:lnTo>
                  <a:pt x="634" y="37"/>
                </a:lnTo>
                <a:lnTo>
                  <a:pt x="634" y="38"/>
                </a:lnTo>
                <a:lnTo>
                  <a:pt x="635" y="38"/>
                </a:lnTo>
                <a:lnTo>
                  <a:pt x="634" y="39"/>
                </a:lnTo>
                <a:lnTo>
                  <a:pt x="634" y="40"/>
                </a:lnTo>
                <a:lnTo>
                  <a:pt x="634" y="40"/>
                </a:lnTo>
                <a:lnTo>
                  <a:pt x="634" y="40"/>
                </a:lnTo>
                <a:lnTo>
                  <a:pt x="634" y="41"/>
                </a:lnTo>
                <a:lnTo>
                  <a:pt x="635" y="42"/>
                </a:lnTo>
                <a:lnTo>
                  <a:pt x="635" y="43"/>
                </a:lnTo>
                <a:lnTo>
                  <a:pt x="636" y="43"/>
                </a:lnTo>
                <a:lnTo>
                  <a:pt x="636" y="44"/>
                </a:lnTo>
                <a:lnTo>
                  <a:pt x="636" y="44"/>
                </a:lnTo>
                <a:lnTo>
                  <a:pt x="635" y="46"/>
                </a:lnTo>
                <a:lnTo>
                  <a:pt x="635" y="46"/>
                </a:lnTo>
                <a:lnTo>
                  <a:pt x="635" y="46"/>
                </a:lnTo>
                <a:lnTo>
                  <a:pt x="636" y="46"/>
                </a:lnTo>
                <a:lnTo>
                  <a:pt x="637" y="46"/>
                </a:lnTo>
                <a:lnTo>
                  <a:pt x="637" y="46"/>
                </a:lnTo>
                <a:lnTo>
                  <a:pt x="637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7"/>
                </a:lnTo>
                <a:lnTo>
                  <a:pt x="638" y="48"/>
                </a:lnTo>
                <a:lnTo>
                  <a:pt x="638" y="48"/>
                </a:lnTo>
                <a:lnTo>
                  <a:pt x="638" y="50"/>
                </a:lnTo>
                <a:lnTo>
                  <a:pt x="639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0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4" y="53"/>
                </a:lnTo>
                <a:lnTo>
                  <a:pt x="644" y="53"/>
                </a:lnTo>
                <a:lnTo>
                  <a:pt x="644" y="53"/>
                </a:lnTo>
                <a:lnTo>
                  <a:pt x="643" y="53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4"/>
                </a:lnTo>
                <a:lnTo>
                  <a:pt x="643" y="55"/>
                </a:lnTo>
                <a:lnTo>
                  <a:pt x="644" y="55"/>
                </a:lnTo>
                <a:lnTo>
                  <a:pt x="644" y="56"/>
                </a:lnTo>
                <a:lnTo>
                  <a:pt x="644" y="56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7"/>
                </a:lnTo>
                <a:lnTo>
                  <a:pt x="644" y="58"/>
                </a:lnTo>
                <a:lnTo>
                  <a:pt x="644" y="59"/>
                </a:lnTo>
                <a:lnTo>
                  <a:pt x="643" y="60"/>
                </a:lnTo>
                <a:lnTo>
                  <a:pt x="643" y="61"/>
                </a:lnTo>
                <a:lnTo>
                  <a:pt x="642" y="62"/>
                </a:lnTo>
                <a:lnTo>
                  <a:pt x="640" y="62"/>
                </a:lnTo>
                <a:lnTo>
                  <a:pt x="639" y="61"/>
                </a:lnTo>
                <a:lnTo>
                  <a:pt x="639" y="60"/>
                </a:lnTo>
                <a:lnTo>
                  <a:pt x="638" y="60"/>
                </a:lnTo>
                <a:lnTo>
                  <a:pt x="638" y="58"/>
                </a:lnTo>
                <a:lnTo>
                  <a:pt x="636" y="62"/>
                </a:lnTo>
                <a:lnTo>
                  <a:pt x="636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7" y="62"/>
                </a:lnTo>
                <a:lnTo>
                  <a:pt x="638" y="62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3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8" y="64"/>
                </a:lnTo>
                <a:lnTo>
                  <a:pt x="637" y="64"/>
                </a:lnTo>
                <a:lnTo>
                  <a:pt x="637" y="65"/>
                </a:lnTo>
                <a:lnTo>
                  <a:pt x="637" y="65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6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7"/>
                </a:lnTo>
                <a:lnTo>
                  <a:pt x="637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8" y="66"/>
                </a:lnTo>
                <a:lnTo>
                  <a:pt x="639" y="66"/>
                </a:lnTo>
                <a:lnTo>
                  <a:pt x="639" y="66"/>
                </a:lnTo>
                <a:lnTo>
                  <a:pt x="639" y="66"/>
                </a:lnTo>
                <a:lnTo>
                  <a:pt x="640" y="66"/>
                </a:lnTo>
                <a:lnTo>
                  <a:pt x="640" y="67"/>
                </a:lnTo>
                <a:lnTo>
                  <a:pt x="640" y="67"/>
                </a:lnTo>
                <a:lnTo>
                  <a:pt x="640" y="67"/>
                </a:lnTo>
                <a:lnTo>
                  <a:pt x="640" y="68"/>
                </a:lnTo>
                <a:lnTo>
                  <a:pt x="641" y="69"/>
                </a:lnTo>
                <a:lnTo>
                  <a:pt x="642" y="69"/>
                </a:lnTo>
                <a:lnTo>
                  <a:pt x="642" y="69"/>
                </a:lnTo>
                <a:lnTo>
                  <a:pt x="642" y="68"/>
                </a:lnTo>
                <a:lnTo>
                  <a:pt x="642" y="68"/>
                </a:lnTo>
                <a:lnTo>
                  <a:pt x="644" y="68"/>
                </a:lnTo>
                <a:lnTo>
                  <a:pt x="644" y="67"/>
                </a:lnTo>
                <a:lnTo>
                  <a:pt x="645" y="67"/>
                </a:lnTo>
                <a:lnTo>
                  <a:pt x="644" y="67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4" y="66"/>
                </a:lnTo>
                <a:lnTo>
                  <a:pt x="645" y="66"/>
                </a:lnTo>
                <a:lnTo>
                  <a:pt x="645" y="66"/>
                </a:lnTo>
                <a:lnTo>
                  <a:pt x="645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7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8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49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6"/>
                </a:lnTo>
                <a:lnTo>
                  <a:pt x="652" y="65"/>
                </a:lnTo>
                <a:lnTo>
                  <a:pt x="652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3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4" y="65"/>
                </a:lnTo>
                <a:lnTo>
                  <a:pt x="655" y="65"/>
                </a:lnTo>
                <a:lnTo>
                  <a:pt x="655" y="65"/>
                </a:lnTo>
                <a:lnTo>
                  <a:pt x="656" y="65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6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4"/>
                </a:lnTo>
                <a:lnTo>
                  <a:pt x="657" y="63"/>
                </a:lnTo>
                <a:lnTo>
                  <a:pt x="657" y="63"/>
                </a:lnTo>
                <a:lnTo>
                  <a:pt x="657" y="62"/>
                </a:lnTo>
                <a:lnTo>
                  <a:pt x="657" y="61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6" y="60"/>
                </a:lnTo>
                <a:lnTo>
                  <a:pt x="655" y="59"/>
                </a:lnTo>
                <a:lnTo>
                  <a:pt x="655" y="59"/>
                </a:lnTo>
                <a:lnTo>
                  <a:pt x="655" y="59"/>
                </a:lnTo>
                <a:lnTo>
                  <a:pt x="655" y="58"/>
                </a:lnTo>
                <a:lnTo>
                  <a:pt x="656" y="58"/>
                </a:lnTo>
                <a:lnTo>
                  <a:pt x="656" y="57"/>
                </a:lnTo>
                <a:lnTo>
                  <a:pt x="656" y="57"/>
                </a:lnTo>
                <a:lnTo>
                  <a:pt x="655" y="56"/>
                </a:lnTo>
                <a:lnTo>
                  <a:pt x="655" y="55"/>
                </a:lnTo>
                <a:lnTo>
                  <a:pt x="655" y="55"/>
                </a:lnTo>
                <a:lnTo>
                  <a:pt x="655" y="54"/>
                </a:lnTo>
                <a:lnTo>
                  <a:pt x="655" y="54"/>
                </a:lnTo>
                <a:lnTo>
                  <a:pt x="655" y="54"/>
                </a:lnTo>
                <a:lnTo>
                  <a:pt x="656" y="54"/>
                </a:lnTo>
                <a:lnTo>
                  <a:pt x="657" y="54"/>
                </a:lnTo>
                <a:lnTo>
                  <a:pt x="657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8" y="53"/>
                </a:lnTo>
                <a:lnTo>
                  <a:pt x="659" y="53"/>
                </a:lnTo>
                <a:lnTo>
                  <a:pt x="660" y="53"/>
                </a:lnTo>
                <a:lnTo>
                  <a:pt x="660" y="54"/>
                </a:lnTo>
                <a:lnTo>
                  <a:pt x="661" y="55"/>
                </a:lnTo>
                <a:lnTo>
                  <a:pt x="661" y="53"/>
                </a:lnTo>
                <a:lnTo>
                  <a:pt x="660" y="5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27">
            <a:extLst>
              <a:ext uri="{FF2B5EF4-FFF2-40B4-BE49-F238E27FC236}">
                <a16:creationId xmlns:a16="http://schemas.microsoft.com/office/drawing/2014/main" id="{8E86A438-3508-DF00-B533-AE61F3F5A458}"/>
              </a:ext>
            </a:extLst>
          </p:cNvPr>
          <p:cNvSpPr>
            <a:spLocks/>
          </p:cNvSpPr>
          <p:nvPr/>
        </p:nvSpPr>
        <p:spPr bwMode="auto">
          <a:xfrm>
            <a:off x="5639575" y="1446148"/>
            <a:ext cx="16255" cy="6007"/>
          </a:xfrm>
          <a:custGeom>
            <a:avLst/>
            <a:gdLst>
              <a:gd name="T0" fmla="*/ 7 w 8"/>
              <a:gd name="T1" fmla="*/ 2 h 3"/>
              <a:gd name="T2" fmla="*/ 7 w 8"/>
              <a:gd name="T3" fmla="*/ 2 h 3"/>
              <a:gd name="T4" fmla="*/ 6 w 8"/>
              <a:gd name="T5" fmla="*/ 2 h 3"/>
              <a:gd name="T6" fmla="*/ 6 w 8"/>
              <a:gd name="T7" fmla="*/ 2 h 3"/>
              <a:gd name="T8" fmla="*/ 5 w 8"/>
              <a:gd name="T9" fmla="*/ 2 h 3"/>
              <a:gd name="T10" fmla="*/ 5 w 8"/>
              <a:gd name="T11" fmla="*/ 2 h 3"/>
              <a:gd name="T12" fmla="*/ 4 w 8"/>
              <a:gd name="T13" fmla="*/ 2 h 3"/>
              <a:gd name="T14" fmla="*/ 4 w 8"/>
              <a:gd name="T15" fmla="*/ 2 h 3"/>
              <a:gd name="T16" fmla="*/ 4 w 8"/>
              <a:gd name="T17" fmla="*/ 2 h 3"/>
              <a:gd name="T18" fmla="*/ 3 w 8"/>
              <a:gd name="T19" fmla="*/ 2 h 3"/>
              <a:gd name="T20" fmla="*/ 3 w 8"/>
              <a:gd name="T21" fmla="*/ 2 h 3"/>
              <a:gd name="T22" fmla="*/ 3 w 8"/>
              <a:gd name="T23" fmla="*/ 2 h 3"/>
              <a:gd name="T24" fmla="*/ 3 w 8"/>
              <a:gd name="T25" fmla="*/ 2 h 3"/>
              <a:gd name="T26" fmla="*/ 2 w 8"/>
              <a:gd name="T27" fmla="*/ 2 h 3"/>
              <a:gd name="T28" fmla="*/ 2 w 8"/>
              <a:gd name="T29" fmla="*/ 2 h 3"/>
              <a:gd name="T30" fmla="*/ 2 w 8"/>
              <a:gd name="T31" fmla="*/ 2 h 3"/>
              <a:gd name="T32" fmla="*/ 2 w 8"/>
              <a:gd name="T33" fmla="*/ 2 h 3"/>
              <a:gd name="T34" fmla="*/ 2 w 8"/>
              <a:gd name="T35" fmla="*/ 2 h 3"/>
              <a:gd name="T36" fmla="*/ 2 w 8"/>
              <a:gd name="T37" fmla="*/ 2 h 3"/>
              <a:gd name="T38" fmla="*/ 2 w 8"/>
              <a:gd name="T39" fmla="*/ 2 h 3"/>
              <a:gd name="T40" fmla="*/ 2 w 8"/>
              <a:gd name="T41" fmla="*/ 2 h 3"/>
              <a:gd name="T42" fmla="*/ 1 w 8"/>
              <a:gd name="T43" fmla="*/ 2 h 3"/>
              <a:gd name="T44" fmla="*/ 1 w 8"/>
              <a:gd name="T45" fmla="*/ 3 h 3"/>
              <a:gd name="T46" fmla="*/ 1 w 8"/>
              <a:gd name="T47" fmla="*/ 3 h 3"/>
              <a:gd name="T48" fmla="*/ 1 w 8"/>
              <a:gd name="T49" fmla="*/ 3 h 3"/>
              <a:gd name="T50" fmla="*/ 1 w 8"/>
              <a:gd name="T51" fmla="*/ 3 h 3"/>
              <a:gd name="T52" fmla="*/ 1 w 8"/>
              <a:gd name="T53" fmla="*/ 3 h 3"/>
              <a:gd name="T54" fmla="*/ 0 w 8"/>
              <a:gd name="T55" fmla="*/ 3 h 3"/>
              <a:gd name="T56" fmla="*/ 0 w 8"/>
              <a:gd name="T57" fmla="*/ 3 h 3"/>
              <a:gd name="T58" fmla="*/ 0 w 8"/>
              <a:gd name="T59" fmla="*/ 3 h 3"/>
              <a:gd name="T60" fmla="*/ 0 w 8"/>
              <a:gd name="T61" fmla="*/ 3 h 3"/>
              <a:gd name="T62" fmla="*/ 0 w 8"/>
              <a:gd name="T63" fmla="*/ 3 h 3"/>
              <a:gd name="T64" fmla="*/ 0 w 8"/>
              <a:gd name="T65" fmla="*/ 3 h 3"/>
              <a:gd name="T66" fmla="*/ 0 w 8"/>
              <a:gd name="T67" fmla="*/ 3 h 3"/>
              <a:gd name="T68" fmla="*/ 0 w 8"/>
              <a:gd name="T69" fmla="*/ 3 h 3"/>
              <a:gd name="T70" fmla="*/ 1 w 8"/>
              <a:gd name="T71" fmla="*/ 1 h 3"/>
              <a:gd name="T72" fmla="*/ 2 w 8"/>
              <a:gd name="T73" fmla="*/ 1 h 3"/>
              <a:gd name="T74" fmla="*/ 2 w 8"/>
              <a:gd name="T75" fmla="*/ 1 h 3"/>
              <a:gd name="T76" fmla="*/ 5 w 8"/>
              <a:gd name="T77" fmla="*/ 1 h 3"/>
              <a:gd name="T78" fmla="*/ 5 w 8"/>
              <a:gd name="T79" fmla="*/ 0 h 3"/>
              <a:gd name="T80" fmla="*/ 6 w 8"/>
              <a:gd name="T81" fmla="*/ 0 h 3"/>
              <a:gd name="T82" fmla="*/ 8 w 8"/>
              <a:gd name="T83" fmla="*/ 1 h 3"/>
              <a:gd name="T84" fmla="*/ 8 w 8"/>
              <a:gd name="T85" fmla="*/ 1 h 3"/>
              <a:gd name="T86" fmla="*/ 8 w 8"/>
              <a:gd name="T87" fmla="*/ 1 h 3"/>
              <a:gd name="T88" fmla="*/ 8 w 8"/>
              <a:gd name="T89" fmla="*/ 1 h 3"/>
              <a:gd name="T90" fmla="*/ 8 w 8"/>
              <a:gd name="T91" fmla="*/ 1 h 3"/>
              <a:gd name="T92" fmla="*/ 7 w 8"/>
              <a:gd name="T93" fmla="*/ 1 h 3"/>
              <a:gd name="T94" fmla="*/ 7 w 8"/>
              <a:gd name="T95" fmla="*/ 1 h 3"/>
              <a:gd name="T96" fmla="*/ 7 w 8"/>
              <a:gd name="T9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" h="3">
                <a:moveTo>
                  <a:pt x="7" y="2"/>
                </a:moveTo>
                <a:lnTo>
                  <a:pt x="7" y="2"/>
                </a:lnTo>
                <a:lnTo>
                  <a:pt x="6" y="2"/>
                </a:lnTo>
                <a:lnTo>
                  <a:pt x="6" y="2"/>
                </a:lnTo>
                <a:lnTo>
                  <a:pt x="5" y="2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1" y="2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1" y="1"/>
                </a:lnTo>
                <a:lnTo>
                  <a:pt x="2" y="1"/>
                </a:lnTo>
                <a:lnTo>
                  <a:pt x="2" y="1"/>
                </a:lnTo>
                <a:lnTo>
                  <a:pt x="5" y="1"/>
                </a:lnTo>
                <a:lnTo>
                  <a:pt x="5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close/>
              </a:path>
            </a:pathLst>
          </a:custGeom>
          <a:solidFill>
            <a:srgbClr val="58E46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44B90BC1-40D3-B8DB-9623-085DAD936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8562" y="1434137"/>
            <a:ext cx="2032" cy="2003"/>
          </a:xfrm>
          <a:prstGeom prst="rect">
            <a:avLst/>
          </a:prstGeom>
          <a:solidFill>
            <a:srgbClr val="58E46A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29">
            <a:extLst>
              <a:ext uri="{FF2B5EF4-FFF2-40B4-BE49-F238E27FC236}">
                <a16:creationId xmlns:a16="http://schemas.microsoft.com/office/drawing/2014/main" id="{6CAE61B6-DE34-CA98-0E97-C4035AF867C2}"/>
              </a:ext>
            </a:extLst>
          </p:cNvPr>
          <p:cNvSpPr>
            <a:spLocks/>
          </p:cNvSpPr>
          <p:nvPr/>
        </p:nvSpPr>
        <p:spPr bwMode="auto">
          <a:xfrm>
            <a:off x="3894234" y="2226912"/>
            <a:ext cx="1639687" cy="1491460"/>
          </a:xfrm>
          <a:custGeom>
            <a:avLst/>
            <a:gdLst>
              <a:gd name="T0" fmla="*/ 604 w 807"/>
              <a:gd name="T1" fmla="*/ 38 h 745"/>
              <a:gd name="T2" fmla="*/ 632 w 807"/>
              <a:gd name="T3" fmla="*/ 60 h 745"/>
              <a:gd name="T4" fmla="*/ 663 w 807"/>
              <a:gd name="T5" fmla="*/ 92 h 745"/>
              <a:gd name="T6" fmla="*/ 705 w 807"/>
              <a:gd name="T7" fmla="*/ 105 h 745"/>
              <a:gd name="T8" fmla="*/ 725 w 807"/>
              <a:gd name="T9" fmla="*/ 124 h 745"/>
              <a:gd name="T10" fmla="*/ 744 w 807"/>
              <a:gd name="T11" fmla="*/ 158 h 745"/>
              <a:gd name="T12" fmla="*/ 740 w 807"/>
              <a:gd name="T13" fmla="*/ 227 h 745"/>
              <a:gd name="T14" fmla="*/ 727 w 807"/>
              <a:gd name="T15" fmla="*/ 266 h 745"/>
              <a:gd name="T16" fmla="*/ 747 w 807"/>
              <a:gd name="T17" fmla="*/ 263 h 745"/>
              <a:gd name="T18" fmla="*/ 772 w 807"/>
              <a:gd name="T19" fmla="*/ 284 h 745"/>
              <a:gd name="T20" fmla="*/ 796 w 807"/>
              <a:gd name="T21" fmla="*/ 316 h 745"/>
              <a:gd name="T22" fmla="*/ 805 w 807"/>
              <a:gd name="T23" fmla="*/ 334 h 745"/>
              <a:gd name="T24" fmla="*/ 806 w 807"/>
              <a:gd name="T25" fmla="*/ 358 h 745"/>
              <a:gd name="T26" fmla="*/ 765 w 807"/>
              <a:gd name="T27" fmla="*/ 404 h 745"/>
              <a:gd name="T28" fmla="*/ 759 w 807"/>
              <a:gd name="T29" fmla="*/ 458 h 745"/>
              <a:gd name="T30" fmla="*/ 745 w 807"/>
              <a:gd name="T31" fmla="*/ 544 h 745"/>
              <a:gd name="T32" fmla="*/ 741 w 807"/>
              <a:gd name="T33" fmla="*/ 569 h 745"/>
              <a:gd name="T34" fmla="*/ 759 w 807"/>
              <a:gd name="T35" fmla="*/ 635 h 745"/>
              <a:gd name="T36" fmla="*/ 756 w 807"/>
              <a:gd name="T37" fmla="*/ 703 h 745"/>
              <a:gd name="T38" fmla="*/ 737 w 807"/>
              <a:gd name="T39" fmla="*/ 739 h 745"/>
              <a:gd name="T40" fmla="*/ 694 w 807"/>
              <a:gd name="T41" fmla="*/ 705 h 745"/>
              <a:gd name="T42" fmla="*/ 641 w 807"/>
              <a:gd name="T43" fmla="*/ 711 h 745"/>
              <a:gd name="T44" fmla="*/ 605 w 807"/>
              <a:gd name="T45" fmla="*/ 730 h 745"/>
              <a:gd name="T46" fmla="*/ 590 w 807"/>
              <a:gd name="T47" fmla="*/ 716 h 745"/>
              <a:gd name="T48" fmla="*/ 607 w 807"/>
              <a:gd name="T49" fmla="*/ 679 h 745"/>
              <a:gd name="T50" fmla="*/ 586 w 807"/>
              <a:gd name="T51" fmla="*/ 665 h 745"/>
              <a:gd name="T52" fmla="*/ 552 w 807"/>
              <a:gd name="T53" fmla="*/ 656 h 745"/>
              <a:gd name="T54" fmla="*/ 497 w 807"/>
              <a:gd name="T55" fmla="*/ 648 h 745"/>
              <a:gd name="T56" fmla="*/ 470 w 807"/>
              <a:gd name="T57" fmla="*/ 638 h 745"/>
              <a:gd name="T58" fmla="*/ 403 w 807"/>
              <a:gd name="T59" fmla="*/ 646 h 745"/>
              <a:gd name="T60" fmla="*/ 377 w 807"/>
              <a:gd name="T61" fmla="*/ 646 h 745"/>
              <a:gd name="T62" fmla="*/ 354 w 807"/>
              <a:gd name="T63" fmla="*/ 652 h 745"/>
              <a:gd name="T64" fmla="*/ 353 w 807"/>
              <a:gd name="T65" fmla="*/ 627 h 745"/>
              <a:gd name="T66" fmla="*/ 347 w 807"/>
              <a:gd name="T67" fmla="*/ 592 h 745"/>
              <a:gd name="T68" fmla="*/ 360 w 807"/>
              <a:gd name="T69" fmla="*/ 497 h 745"/>
              <a:gd name="T70" fmla="*/ 276 w 807"/>
              <a:gd name="T71" fmla="*/ 440 h 745"/>
              <a:gd name="T72" fmla="*/ 189 w 807"/>
              <a:gd name="T73" fmla="*/ 268 h 745"/>
              <a:gd name="T74" fmla="*/ 121 w 807"/>
              <a:gd name="T75" fmla="*/ 276 h 745"/>
              <a:gd name="T76" fmla="*/ 95 w 807"/>
              <a:gd name="T77" fmla="*/ 283 h 745"/>
              <a:gd name="T78" fmla="*/ 46 w 807"/>
              <a:gd name="T79" fmla="*/ 327 h 745"/>
              <a:gd name="T80" fmla="*/ 33 w 807"/>
              <a:gd name="T81" fmla="*/ 341 h 745"/>
              <a:gd name="T82" fmla="*/ 24 w 807"/>
              <a:gd name="T83" fmla="*/ 330 h 745"/>
              <a:gd name="T84" fmla="*/ 13 w 807"/>
              <a:gd name="T85" fmla="*/ 318 h 745"/>
              <a:gd name="T86" fmla="*/ 4 w 807"/>
              <a:gd name="T87" fmla="*/ 297 h 745"/>
              <a:gd name="T88" fmla="*/ 24 w 807"/>
              <a:gd name="T89" fmla="*/ 264 h 745"/>
              <a:gd name="T90" fmla="*/ 19 w 807"/>
              <a:gd name="T91" fmla="*/ 252 h 745"/>
              <a:gd name="T92" fmla="*/ 7 w 807"/>
              <a:gd name="T93" fmla="*/ 240 h 745"/>
              <a:gd name="T94" fmla="*/ 9 w 807"/>
              <a:gd name="T95" fmla="*/ 213 h 745"/>
              <a:gd name="T96" fmla="*/ 23 w 807"/>
              <a:gd name="T97" fmla="*/ 200 h 745"/>
              <a:gd name="T98" fmla="*/ 247 w 807"/>
              <a:gd name="T99" fmla="*/ 44 h 745"/>
              <a:gd name="T100" fmla="*/ 272 w 807"/>
              <a:gd name="T101" fmla="*/ 75 h 745"/>
              <a:gd name="T102" fmla="*/ 288 w 807"/>
              <a:gd name="T103" fmla="*/ 97 h 745"/>
              <a:gd name="T104" fmla="*/ 334 w 807"/>
              <a:gd name="T105" fmla="*/ 94 h 745"/>
              <a:gd name="T106" fmla="*/ 364 w 807"/>
              <a:gd name="T107" fmla="*/ 78 h 745"/>
              <a:gd name="T108" fmla="*/ 381 w 807"/>
              <a:gd name="T109" fmla="*/ 76 h 745"/>
              <a:gd name="T110" fmla="*/ 384 w 807"/>
              <a:gd name="T111" fmla="*/ 57 h 745"/>
              <a:gd name="T112" fmla="*/ 404 w 807"/>
              <a:gd name="T113" fmla="*/ 45 h 745"/>
              <a:gd name="T114" fmla="*/ 433 w 807"/>
              <a:gd name="T115" fmla="*/ 58 h 745"/>
              <a:gd name="T116" fmla="*/ 464 w 807"/>
              <a:gd name="T117" fmla="*/ 73 h 745"/>
              <a:gd name="T118" fmla="*/ 487 w 807"/>
              <a:gd name="T119" fmla="*/ 50 h 745"/>
              <a:gd name="T120" fmla="*/ 515 w 807"/>
              <a:gd name="T121" fmla="*/ 46 h 745"/>
              <a:gd name="T122" fmla="*/ 545 w 807"/>
              <a:gd name="T123" fmla="*/ 27 h 745"/>
              <a:gd name="T124" fmla="*/ 568 w 807"/>
              <a:gd name="T125" fmla="*/ 11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7" h="745">
                <a:moveTo>
                  <a:pt x="611" y="0"/>
                </a:move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1" y="1"/>
                </a:lnTo>
                <a:lnTo>
                  <a:pt x="612" y="1"/>
                </a:lnTo>
                <a:lnTo>
                  <a:pt x="612" y="2"/>
                </a:lnTo>
                <a:lnTo>
                  <a:pt x="612" y="2"/>
                </a:lnTo>
                <a:lnTo>
                  <a:pt x="613" y="2"/>
                </a:lnTo>
                <a:lnTo>
                  <a:pt x="613" y="2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1"/>
                </a:lnTo>
                <a:lnTo>
                  <a:pt x="613" y="2"/>
                </a:lnTo>
                <a:lnTo>
                  <a:pt x="613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2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4" y="3"/>
                </a:lnTo>
                <a:lnTo>
                  <a:pt x="615" y="3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5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4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6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7" y="5"/>
                </a:lnTo>
                <a:lnTo>
                  <a:pt x="618" y="5"/>
                </a:lnTo>
                <a:lnTo>
                  <a:pt x="618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7" y="6"/>
                </a:lnTo>
                <a:lnTo>
                  <a:pt x="616" y="6"/>
                </a:lnTo>
                <a:lnTo>
                  <a:pt x="617" y="6"/>
                </a:lnTo>
                <a:lnTo>
                  <a:pt x="617" y="6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7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8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7" y="9"/>
                </a:lnTo>
                <a:lnTo>
                  <a:pt x="618" y="9"/>
                </a:lnTo>
                <a:lnTo>
                  <a:pt x="618" y="9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0"/>
                </a:lnTo>
                <a:lnTo>
                  <a:pt x="618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7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6" y="11"/>
                </a:lnTo>
                <a:lnTo>
                  <a:pt x="614" y="11"/>
                </a:lnTo>
                <a:lnTo>
                  <a:pt x="614" y="11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4" y="12"/>
                </a:lnTo>
                <a:lnTo>
                  <a:pt x="615" y="12"/>
                </a:lnTo>
                <a:lnTo>
                  <a:pt x="615" y="12"/>
                </a:lnTo>
                <a:lnTo>
                  <a:pt x="615" y="13"/>
                </a:lnTo>
                <a:lnTo>
                  <a:pt x="615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3"/>
                </a:lnTo>
                <a:lnTo>
                  <a:pt x="614" y="14"/>
                </a:lnTo>
                <a:lnTo>
                  <a:pt x="614" y="14"/>
                </a:lnTo>
                <a:lnTo>
                  <a:pt x="614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4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5"/>
                </a:lnTo>
                <a:lnTo>
                  <a:pt x="615" y="16"/>
                </a:lnTo>
                <a:lnTo>
                  <a:pt x="615" y="16"/>
                </a:lnTo>
                <a:lnTo>
                  <a:pt x="615" y="16"/>
                </a:lnTo>
                <a:lnTo>
                  <a:pt x="615" y="17"/>
                </a:lnTo>
                <a:lnTo>
                  <a:pt x="616" y="17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8"/>
                </a:lnTo>
                <a:lnTo>
                  <a:pt x="616" y="19"/>
                </a:lnTo>
                <a:lnTo>
                  <a:pt x="616" y="19"/>
                </a:lnTo>
                <a:lnTo>
                  <a:pt x="616" y="20"/>
                </a:lnTo>
                <a:lnTo>
                  <a:pt x="616" y="20"/>
                </a:lnTo>
                <a:lnTo>
                  <a:pt x="616" y="21"/>
                </a:lnTo>
                <a:lnTo>
                  <a:pt x="616" y="21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6" y="23"/>
                </a:lnTo>
                <a:lnTo>
                  <a:pt x="615" y="23"/>
                </a:lnTo>
                <a:lnTo>
                  <a:pt x="614" y="23"/>
                </a:lnTo>
                <a:lnTo>
                  <a:pt x="614" y="23"/>
                </a:lnTo>
                <a:lnTo>
                  <a:pt x="614" y="24"/>
                </a:lnTo>
                <a:lnTo>
                  <a:pt x="614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3" y="25"/>
                </a:lnTo>
                <a:lnTo>
                  <a:pt x="612" y="26"/>
                </a:lnTo>
                <a:lnTo>
                  <a:pt x="612" y="26"/>
                </a:lnTo>
                <a:lnTo>
                  <a:pt x="612" y="26"/>
                </a:lnTo>
                <a:lnTo>
                  <a:pt x="612" y="27"/>
                </a:lnTo>
                <a:lnTo>
                  <a:pt x="611" y="27"/>
                </a:lnTo>
                <a:lnTo>
                  <a:pt x="611" y="27"/>
                </a:lnTo>
                <a:lnTo>
                  <a:pt x="611" y="27"/>
                </a:lnTo>
                <a:lnTo>
                  <a:pt x="612" y="27"/>
                </a:lnTo>
                <a:lnTo>
                  <a:pt x="612" y="28"/>
                </a:lnTo>
                <a:lnTo>
                  <a:pt x="612" y="28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2" y="29"/>
                </a:lnTo>
                <a:lnTo>
                  <a:pt x="613" y="29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3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2" y="30"/>
                </a:lnTo>
                <a:lnTo>
                  <a:pt x="611" y="30"/>
                </a:lnTo>
                <a:lnTo>
                  <a:pt x="611" y="31"/>
                </a:lnTo>
                <a:lnTo>
                  <a:pt x="612" y="31"/>
                </a:lnTo>
                <a:lnTo>
                  <a:pt x="612" y="32"/>
                </a:lnTo>
                <a:lnTo>
                  <a:pt x="611" y="32"/>
                </a:lnTo>
                <a:lnTo>
                  <a:pt x="610" y="32"/>
                </a:lnTo>
                <a:lnTo>
                  <a:pt x="610" y="33"/>
                </a:lnTo>
                <a:lnTo>
                  <a:pt x="609" y="33"/>
                </a:lnTo>
                <a:lnTo>
                  <a:pt x="609" y="33"/>
                </a:lnTo>
                <a:lnTo>
                  <a:pt x="608" y="33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8" y="34"/>
                </a:lnTo>
                <a:lnTo>
                  <a:pt x="607" y="34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5"/>
                </a:lnTo>
                <a:lnTo>
                  <a:pt x="607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6" y="36"/>
                </a:lnTo>
                <a:lnTo>
                  <a:pt x="605" y="37"/>
                </a:lnTo>
                <a:lnTo>
                  <a:pt x="605" y="37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8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4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39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0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1"/>
                </a:lnTo>
                <a:lnTo>
                  <a:pt x="605" y="41"/>
                </a:lnTo>
                <a:lnTo>
                  <a:pt x="605" y="41"/>
                </a:lnTo>
                <a:lnTo>
                  <a:pt x="605" y="41"/>
                </a:lnTo>
                <a:lnTo>
                  <a:pt x="606" y="41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2"/>
                </a:lnTo>
                <a:lnTo>
                  <a:pt x="606" y="43"/>
                </a:lnTo>
                <a:lnTo>
                  <a:pt x="606" y="43"/>
                </a:lnTo>
                <a:lnTo>
                  <a:pt x="606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7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8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09" y="43"/>
                </a:lnTo>
                <a:lnTo>
                  <a:pt x="610" y="43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0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4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5"/>
                </a:lnTo>
                <a:lnTo>
                  <a:pt x="611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5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2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6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4" y="47"/>
                </a:lnTo>
                <a:lnTo>
                  <a:pt x="615" y="47"/>
                </a:lnTo>
                <a:lnTo>
                  <a:pt x="615" y="47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8"/>
                </a:lnTo>
                <a:lnTo>
                  <a:pt x="615" y="49"/>
                </a:lnTo>
                <a:lnTo>
                  <a:pt x="614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49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0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5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2"/>
                </a:lnTo>
                <a:lnTo>
                  <a:pt x="616" y="53"/>
                </a:lnTo>
                <a:lnTo>
                  <a:pt x="616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7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8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19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3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0" y="54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3"/>
                </a:lnTo>
                <a:lnTo>
                  <a:pt x="621" y="54"/>
                </a:lnTo>
                <a:lnTo>
                  <a:pt x="621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2" y="54"/>
                </a:lnTo>
                <a:lnTo>
                  <a:pt x="623" y="53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3" y="56"/>
                </a:lnTo>
                <a:lnTo>
                  <a:pt x="623" y="56"/>
                </a:lnTo>
                <a:lnTo>
                  <a:pt x="623" y="57"/>
                </a:lnTo>
                <a:lnTo>
                  <a:pt x="623" y="57"/>
                </a:lnTo>
                <a:lnTo>
                  <a:pt x="624" y="57"/>
                </a:lnTo>
                <a:lnTo>
                  <a:pt x="625" y="57"/>
                </a:lnTo>
                <a:lnTo>
                  <a:pt x="625" y="57"/>
                </a:lnTo>
                <a:lnTo>
                  <a:pt x="625" y="58"/>
                </a:lnTo>
                <a:lnTo>
                  <a:pt x="625" y="58"/>
                </a:lnTo>
                <a:lnTo>
                  <a:pt x="625" y="58"/>
                </a:lnTo>
                <a:lnTo>
                  <a:pt x="625" y="59"/>
                </a:lnTo>
                <a:lnTo>
                  <a:pt x="625" y="59"/>
                </a:lnTo>
                <a:lnTo>
                  <a:pt x="626" y="59"/>
                </a:lnTo>
                <a:lnTo>
                  <a:pt x="626" y="60"/>
                </a:lnTo>
                <a:lnTo>
                  <a:pt x="626" y="60"/>
                </a:lnTo>
                <a:lnTo>
                  <a:pt x="626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7" y="61"/>
                </a:lnTo>
                <a:lnTo>
                  <a:pt x="628" y="61"/>
                </a:lnTo>
                <a:lnTo>
                  <a:pt x="628" y="61"/>
                </a:lnTo>
                <a:lnTo>
                  <a:pt x="629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0" y="62"/>
                </a:lnTo>
                <a:lnTo>
                  <a:pt x="631" y="62"/>
                </a:lnTo>
                <a:lnTo>
                  <a:pt x="631" y="62"/>
                </a:lnTo>
                <a:lnTo>
                  <a:pt x="631" y="61"/>
                </a:lnTo>
                <a:lnTo>
                  <a:pt x="631" y="61"/>
                </a:lnTo>
                <a:lnTo>
                  <a:pt x="631" y="61"/>
                </a:lnTo>
                <a:lnTo>
                  <a:pt x="632" y="61"/>
                </a:lnTo>
                <a:lnTo>
                  <a:pt x="632" y="61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2" y="60"/>
                </a:lnTo>
                <a:lnTo>
                  <a:pt x="633" y="60"/>
                </a:lnTo>
                <a:lnTo>
                  <a:pt x="634" y="60"/>
                </a:lnTo>
                <a:lnTo>
                  <a:pt x="634" y="60"/>
                </a:lnTo>
                <a:lnTo>
                  <a:pt x="634" y="60"/>
                </a:lnTo>
                <a:lnTo>
                  <a:pt x="635" y="60"/>
                </a:lnTo>
                <a:lnTo>
                  <a:pt x="635" y="60"/>
                </a:lnTo>
                <a:lnTo>
                  <a:pt x="635" y="60"/>
                </a:lnTo>
                <a:lnTo>
                  <a:pt x="636" y="60"/>
                </a:lnTo>
                <a:lnTo>
                  <a:pt x="636" y="60"/>
                </a:lnTo>
                <a:lnTo>
                  <a:pt x="637" y="60"/>
                </a:lnTo>
                <a:lnTo>
                  <a:pt x="637" y="60"/>
                </a:lnTo>
                <a:lnTo>
                  <a:pt x="637" y="59"/>
                </a:lnTo>
                <a:lnTo>
                  <a:pt x="637" y="59"/>
                </a:lnTo>
                <a:lnTo>
                  <a:pt x="638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39" y="59"/>
                </a:lnTo>
                <a:lnTo>
                  <a:pt x="640" y="59"/>
                </a:lnTo>
                <a:lnTo>
                  <a:pt x="640" y="60"/>
                </a:lnTo>
                <a:lnTo>
                  <a:pt x="640" y="60"/>
                </a:lnTo>
                <a:lnTo>
                  <a:pt x="640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60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1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2" y="59"/>
                </a:lnTo>
                <a:lnTo>
                  <a:pt x="643" y="60"/>
                </a:lnTo>
                <a:lnTo>
                  <a:pt x="643" y="60"/>
                </a:lnTo>
                <a:lnTo>
                  <a:pt x="643" y="60"/>
                </a:lnTo>
                <a:lnTo>
                  <a:pt x="643" y="61"/>
                </a:lnTo>
                <a:lnTo>
                  <a:pt x="643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1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4" y="62"/>
                </a:lnTo>
                <a:lnTo>
                  <a:pt x="645" y="62"/>
                </a:lnTo>
                <a:lnTo>
                  <a:pt x="645" y="62"/>
                </a:lnTo>
                <a:lnTo>
                  <a:pt x="645" y="63"/>
                </a:lnTo>
                <a:lnTo>
                  <a:pt x="645" y="63"/>
                </a:lnTo>
                <a:lnTo>
                  <a:pt x="645" y="63"/>
                </a:lnTo>
                <a:lnTo>
                  <a:pt x="646" y="64"/>
                </a:lnTo>
                <a:lnTo>
                  <a:pt x="646" y="64"/>
                </a:lnTo>
                <a:lnTo>
                  <a:pt x="646" y="64"/>
                </a:lnTo>
                <a:lnTo>
                  <a:pt x="647" y="64"/>
                </a:lnTo>
                <a:lnTo>
                  <a:pt x="647" y="64"/>
                </a:lnTo>
                <a:lnTo>
                  <a:pt x="648" y="64"/>
                </a:lnTo>
                <a:lnTo>
                  <a:pt x="648" y="64"/>
                </a:lnTo>
                <a:lnTo>
                  <a:pt x="648" y="64"/>
                </a:lnTo>
                <a:lnTo>
                  <a:pt x="647" y="64"/>
                </a:lnTo>
                <a:lnTo>
                  <a:pt x="647" y="64"/>
                </a:lnTo>
                <a:lnTo>
                  <a:pt x="647" y="65"/>
                </a:lnTo>
                <a:lnTo>
                  <a:pt x="647" y="65"/>
                </a:lnTo>
                <a:lnTo>
                  <a:pt x="647" y="66"/>
                </a:lnTo>
                <a:lnTo>
                  <a:pt x="647" y="66"/>
                </a:lnTo>
                <a:lnTo>
                  <a:pt x="646" y="66"/>
                </a:lnTo>
                <a:lnTo>
                  <a:pt x="646" y="66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6" y="67"/>
                </a:lnTo>
                <a:lnTo>
                  <a:pt x="645" y="67"/>
                </a:lnTo>
                <a:lnTo>
                  <a:pt x="645" y="68"/>
                </a:lnTo>
                <a:lnTo>
                  <a:pt x="645" y="68"/>
                </a:lnTo>
                <a:lnTo>
                  <a:pt x="645" y="68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69"/>
                </a:lnTo>
                <a:lnTo>
                  <a:pt x="645" y="70"/>
                </a:lnTo>
                <a:lnTo>
                  <a:pt x="645" y="70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1"/>
                </a:lnTo>
                <a:lnTo>
                  <a:pt x="645" y="72"/>
                </a:lnTo>
                <a:lnTo>
                  <a:pt x="646" y="72"/>
                </a:lnTo>
                <a:lnTo>
                  <a:pt x="645" y="72"/>
                </a:lnTo>
                <a:lnTo>
                  <a:pt x="645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3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4"/>
                </a:lnTo>
                <a:lnTo>
                  <a:pt x="646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7" y="75"/>
                </a:lnTo>
                <a:lnTo>
                  <a:pt x="648" y="75"/>
                </a:lnTo>
                <a:lnTo>
                  <a:pt x="648" y="75"/>
                </a:lnTo>
                <a:lnTo>
                  <a:pt x="648" y="74"/>
                </a:lnTo>
                <a:lnTo>
                  <a:pt x="648" y="74"/>
                </a:lnTo>
                <a:lnTo>
                  <a:pt x="648" y="74"/>
                </a:lnTo>
                <a:lnTo>
                  <a:pt x="648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49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5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0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4"/>
                </a:lnTo>
                <a:lnTo>
                  <a:pt x="651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2" y="75"/>
                </a:lnTo>
                <a:lnTo>
                  <a:pt x="653" y="76"/>
                </a:lnTo>
                <a:lnTo>
                  <a:pt x="653" y="76"/>
                </a:lnTo>
                <a:lnTo>
                  <a:pt x="653" y="76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7"/>
                </a:lnTo>
                <a:lnTo>
                  <a:pt x="654" y="78"/>
                </a:lnTo>
                <a:lnTo>
                  <a:pt x="654" y="78"/>
                </a:lnTo>
                <a:lnTo>
                  <a:pt x="654" y="78"/>
                </a:lnTo>
                <a:lnTo>
                  <a:pt x="655" y="78"/>
                </a:lnTo>
                <a:lnTo>
                  <a:pt x="655" y="78"/>
                </a:lnTo>
                <a:lnTo>
                  <a:pt x="655" y="79"/>
                </a:lnTo>
                <a:lnTo>
                  <a:pt x="655" y="79"/>
                </a:lnTo>
                <a:lnTo>
                  <a:pt x="655" y="79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5" y="80"/>
                </a:lnTo>
                <a:lnTo>
                  <a:pt x="656" y="81"/>
                </a:lnTo>
                <a:lnTo>
                  <a:pt x="656" y="81"/>
                </a:lnTo>
                <a:lnTo>
                  <a:pt x="656" y="81"/>
                </a:lnTo>
                <a:lnTo>
                  <a:pt x="655" y="82"/>
                </a:lnTo>
                <a:lnTo>
                  <a:pt x="655" y="82"/>
                </a:lnTo>
                <a:lnTo>
                  <a:pt x="655" y="82"/>
                </a:lnTo>
                <a:lnTo>
                  <a:pt x="656" y="82"/>
                </a:lnTo>
                <a:lnTo>
                  <a:pt x="656" y="82"/>
                </a:lnTo>
                <a:lnTo>
                  <a:pt x="657" y="83"/>
                </a:lnTo>
                <a:lnTo>
                  <a:pt x="657" y="83"/>
                </a:lnTo>
                <a:lnTo>
                  <a:pt x="656" y="83"/>
                </a:lnTo>
                <a:lnTo>
                  <a:pt x="657" y="83"/>
                </a:lnTo>
                <a:lnTo>
                  <a:pt x="657" y="84"/>
                </a:lnTo>
                <a:lnTo>
                  <a:pt x="657" y="84"/>
                </a:lnTo>
                <a:lnTo>
                  <a:pt x="656" y="84"/>
                </a:lnTo>
                <a:lnTo>
                  <a:pt x="656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4"/>
                </a:lnTo>
                <a:lnTo>
                  <a:pt x="657" y="85"/>
                </a:lnTo>
                <a:lnTo>
                  <a:pt x="657" y="85"/>
                </a:lnTo>
                <a:lnTo>
                  <a:pt x="656" y="85"/>
                </a:lnTo>
                <a:lnTo>
                  <a:pt x="656" y="85"/>
                </a:lnTo>
                <a:lnTo>
                  <a:pt x="657" y="85"/>
                </a:lnTo>
                <a:lnTo>
                  <a:pt x="657" y="85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6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7"/>
                </a:lnTo>
                <a:lnTo>
                  <a:pt x="657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8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89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8" y="90"/>
                </a:lnTo>
                <a:lnTo>
                  <a:pt x="659" y="91"/>
                </a:lnTo>
                <a:lnTo>
                  <a:pt x="659" y="91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0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1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3"/>
                </a:lnTo>
                <a:lnTo>
                  <a:pt x="662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4" y="91"/>
                </a:lnTo>
                <a:lnTo>
                  <a:pt x="665" y="91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5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90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6" y="89"/>
                </a:lnTo>
                <a:lnTo>
                  <a:pt x="667" y="89"/>
                </a:lnTo>
                <a:lnTo>
                  <a:pt x="667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9"/>
                </a:lnTo>
                <a:lnTo>
                  <a:pt x="668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69" y="88"/>
                </a:lnTo>
                <a:lnTo>
                  <a:pt x="670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8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1" y="87"/>
                </a:lnTo>
                <a:lnTo>
                  <a:pt x="672" y="88"/>
                </a:lnTo>
                <a:lnTo>
                  <a:pt x="672" y="89"/>
                </a:lnTo>
                <a:lnTo>
                  <a:pt x="672" y="89"/>
                </a:lnTo>
                <a:lnTo>
                  <a:pt x="673" y="89"/>
                </a:lnTo>
                <a:lnTo>
                  <a:pt x="673" y="89"/>
                </a:lnTo>
                <a:lnTo>
                  <a:pt x="673" y="89"/>
                </a:lnTo>
                <a:lnTo>
                  <a:pt x="674" y="89"/>
                </a:lnTo>
                <a:lnTo>
                  <a:pt x="674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5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6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7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8" y="89"/>
                </a:lnTo>
                <a:lnTo>
                  <a:pt x="679" y="89"/>
                </a:lnTo>
                <a:lnTo>
                  <a:pt x="679" y="89"/>
                </a:lnTo>
                <a:lnTo>
                  <a:pt x="679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89"/>
                </a:lnTo>
                <a:lnTo>
                  <a:pt x="680" y="90"/>
                </a:lnTo>
                <a:lnTo>
                  <a:pt x="680" y="90"/>
                </a:lnTo>
                <a:lnTo>
                  <a:pt x="680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1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2" y="90"/>
                </a:lnTo>
                <a:lnTo>
                  <a:pt x="683" y="90"/>
                </a:lnTo>
                <a:lnTo>
                  <a:pt x="685" y="89"/>
                </a:lnTo>
                <a:lnTo>
                  <a:pt x="685" y="89"/>
                </a:lnTo>
                <a:lnTo>
                  <a:pt x="685" y="89"/>
                </a:lnTo>
                <a:lnTo>
                  <a:pt x="686" y="89"/>
                </a:lnTo>
                <a:lnTo>
                  <a:pt x="686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7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8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89" y="89"/>
                </a:lnTo>
                <a:lnTo>
                  <a:pt x="690" y="89"/>
                </a:lnTo>
                <a:lnTo>
                  <a:pt x="690" y="89"/>
                </a:lnTo>
                <a:lnTo>
                  <a:pt x="690" y="89"/>
                </a:lnTo>
                <a:lnTo>
                  <a:pt x="691" y="89"/>
                </a:lnTo>
                <a:lnTo>
                  <a:pt x="691" y="88"/>
                </a:lnTo>
                <a:lnTo>
                  <a:pt x="691" y="88"/>
                </a:lnTo>
                <a:lnTo>
                  <a:pt x="691" y="88"/>
                </a:lnTo>
                <a:lnTo>
                  <a:pt x="692" y="88"/>
                </a:lnTo>
                <a:lnTo>
                  <a:pt x="692" y="88"/>
                </a:lnTo>
                <a:lnTo>
                  <a:pt x="692" y="88"/>
                </a:lnTo>
                <a:lnTo>
                  <a:pt x="693" y="89"/>
                </a:lnTo>
                <a:lnTo>
                  <a:pt x="693" y="88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3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4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5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6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89"/>
                </a:lnTo>
                <a:lnTo>
                  <a:pt x="697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8" y="90"/>
                </a:lnTo>
                <a:lnTo>
                  <a:pt x="699" y="90"/>
                </a:lnTo>
                <a:lnTo>
                  <a:pt x="698" y="91"/>
                </a:lnTo>
                <a:lnTo>
                  <a:pt x="699" y="92"/>
                </a:lnTo>
                <a:lnTo>
                  <a:pt x="700" y="93"/>
                </a:lnTo>
                <a:lnTo>
                  <a:pt x="702" y="95"/>
                </a:lnTo>
                <a:lnTo>
                  <a:pt x="702" y="95"/>
                </a:lnTo>
                <a:lnTo>
                  <a:pt x="703" y="97"/>
                </a:lnTo>
                <a:lnTo>
                  <a:pt x="703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8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99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5" y="100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5" y="101"/>
                </a:lnTo>
                <a:lnTo>
                  <a:pt x="705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1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2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4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4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5" y="105"/>
                </a:lnTo>
                <a:lnTo>
                  <a:pt x="706" y="105"/>
                </a:lnTo>
                <a:lnTo>
                  <a:pt x="706" y="105"/>
                </a:lnTo>
                <a:lnTo>
                  <a:pt x="706" y="106"/>
                </a:lnTo>
                <a:lnTo>
                  <a:pt x="706" y="106"/>
                </a:lnTo>
                <a:lnTo>
                  <a:pt x="706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8"/>
                </a:lnTo>
                <a:lnTo>
                  <a:pt x="707" y="108"/>
                </a:lnTo>
                <a:lnTo>
                  <a:pt x="708" y="108"/>
                </a:lnTo>
                <a:lnTo>
                  <a:pt x="708" y="108"/>
                </a:lnTo>
                <a:lnTo>
                  <a:pt x="710" y="108"/>
                </a:lnTo>
                <a:lnTo>
                  <a:pt x="711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2" y="108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3" y="109"/>
                </a:lnTo>
                <a:lnTo>
                  <a:pt x="714" y="109"/>
                </a:lnTo>
                <a:lnTo>
                  <a:pt x="714" y="109"/>
                </a:lnTo>
                <a:lnTo>
                  <a:pt x="714" y="109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5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6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8"/>
                </a:lnTo>
                <a:lnTo>
                  <a:pt x="717" y="109"/>
                </a:lnTo>
                <a:lnTo>
                  <a:pt x="717" y="109"/>
                </a:lnTo>
                <a:lnTo>
                  <a:pt x="717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09"/>
                </a:lnTo>
                <a:lnTo>
                  <a:pt x="718" y="110"/>
                </a:lnTo>
                <a:lnTo>
                  <a:pt x="718" y="110"/>
                </a:lnTo>
                <a:lnTo>
                  <a:pt x="718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10"/>
                </a:lnTo>
                <a:lnTo>
                  <a:pt x="720" y="109"/>
                </a:lnTo>
                <a:lnTo>
                  <a:pt x="720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9"/>
                </a:lnTo>
                <a:lnTo>
                  <a:pt x="721" y="108"/>
                </a:lnTo>
                <a:lnTo>
                  <a:pt x="721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2" y="108"/>
                </a:lnTo>
                <a:lnTo>
                  <a:pt x="723" y="108"/>
                </a:lnTo>
                <a:lnTo>
                  <a:pt x="723" y="108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3" y="109"/>
                </a:lnTo>
                <a:lnTo>
                  <a:pt x="722" y="109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0"/>
                </a:lnTo>
                <a:lnTo>
                  <a:pt x="722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1"/>
                </a:lnTo>
                <a:lnTo>
                  <a:pt x="721" y="112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2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3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19" y="114"/>
                </a:lnTo>
                <a:lnTo>
                  <a:pt x="720" y="114"/>
                </a:lnTo>
                <a:lnTo>
                  <a:pt x="720" y="114"/>
                </a:lnTo>
                <a:lnTo>
                  <a:pt x="719" y="115"/>
                </a:lnTo>
                <a:lnTo>
                  <a:pt x="719" y="115"/>
                </a:lnTo>
                <a:lnTo>
                  <a:pt x="719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5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6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7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20" y="118"/>
                </a:lnTo>
                <a:lnTo>
                  <a:pt x="719" y="118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19"/>
                </a:lnTo>
                <a:lnTo>
                  <a:pt x="719" y="120"/>
                </a:lnTo>
                <a:lnTo>
                  <a:pt x="719" y="120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1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2"/>
                </a:lnTo>
                <a:lnTo>
                  <a:pt x="719" y="123"/>
                </a:lnTo>
                <a:lnTo>
                  <a:pt x="719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3"/>
                </a:lnTo>
                <a:lnTo>
                  <a:pt x="718" y="124"/>
                </a:lnTo>
                <a:lnTo>
                  <a:pt x="719" y="124"/>
                </a:lnTo>
                <a:lnTo>
                  <a:pt x="720" y="123"/>
                </a:lnTo>
                <a:lnTo>
                  <a:pt x="721" y="123"/>
                </a:lnTo>
                <a:lnTo>
                  <a:pt x="722" y="121"/>
                </a:lnTo>
                <a:lnTo>
                  <a:pt x="722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1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2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3"/>
                </a:lnTo>
                <a:lnTo>
                  <a:pt x="723" y="124"/>
                </a:lnTo>
                <a:lnTo>
                  <a:pt x="723" y="124"/>
                </a:lnTo>
                <a:lnTo>
                  <a:pt x="723" y="124"/>
                </a:lnTo>
                <a:lnTo>
                  <a:pt x="722" y="124"/>
                </a:lnTo>
                <a:lnTo>
                  <a:pt x="722" y="124"/>
                </a:lnTo>
                <a:lnTo>
                  <a:pt x="722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4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5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5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6" y="126"/>
                </a:lnTo>
                <a:lnTo>
                  <a:pt x="727" y="126"/>
                </a:lnTo>
                <a:lnTo>
                  <a:pt x="727" y="126"/>
                </a:lnTo>
                <a:lnTo>
                  <a:pt x="727" y="125"/>
                </a:lnTo>
                <a:lnTo>
                  <a:pt x="728" y="125"/>
                </a:lnTo>
                <a:lnTo>
                  <a:pt x="728" y="125"/>
                </a:lnTo>
                <a:lnTo>
                  <a:pt x="728" y="125"/>
                </a:lnTo>
                <a:lnTo>
                  <a:pt x="729" y="125"/>
                </a:lnTo>
                <a:lnTo>
                  <a:pt x="730" y="124"/>
                </a:lnTo>
                <a:lnTo>
                  <a:pt x="733" y="128"/>
                </a:lnTo>
                <a:lnTo>
                  <a:pt x="733" y="127"/>
                </a:lnTo>
                <a:lnTo>
                  <a:pt x="733" y="128"/>
                </a:lnTo>
                <a:lnTo>
                  <a:pt x="733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8"/>
                </a:lnTo>
                <a:lnTo>
                  <a:pt x="734" y="127"/>
                </a:lnTo>
                <a:lnTo>
                  <a:pt x="734" y="127"/>
                </a:lnTo>
                <a:lnTo>
                  <a:pt x="734" y="127"/>
                </a:lnTo>
                <a:lnTo>
                  <a:pt x="735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7" y="128"/>
                </a:lnTo>
                <a:lnTo>
                  <a:pt x="738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29"/>
                </a:lnTo>
                <a:lnTo>
                  <a:pt x="739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0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1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0"/>
                </a:lnTo>
                <a:lnTo>
                  <a:pt x="742" y="131"/>
                </a:lnTo>
                <a:lnTo>
                  <a:pt x="742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3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1"/>
                </a:lnTo>
                <a:lnTo>
                  <a:pt x="744" y="132"/>
                </a:lnTo>
                <a:lnTo>
                  <a:pt x="744" y="132"/>
                </a:lnTo>
                <a:lnTo>
                  <a:pt x="745" y="134"/>
                </a:lnTo>
                <a:lnTo>
                  <a:pt x="745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4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5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6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6" y="137"/>
                </a:lnTo>
                <a:lnTo>
                  <a:pt x="747" y="137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8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39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0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1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2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3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4"/>
                </a:lnTo>
                <a:lnTo>
                  <a:pt x="747" y="145"/>
                </a:lnTo>
                <a:lnTo>
                  <a:pt x="747" y="145"/>
                </a:lnTo>
                <a:lnTo>
                  <a:pt x="747" y="145"/>
                </a:lnTo>
                <a:lnTo>
                  <a:pt x="747" y="146"/>
                </a:lnTo>
                <a:lnTo>
                  <a:pt x="747" y="146"/>
                </a:lnTo>
                <a:lnTo>
                  <a:pt x="748" y="146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7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8"/>
                </a:lnTo>
                <a:lnTo>
                  <a:pt x="748" y="149"/>
                </a:lnTo>
                <a:lnTo>
                  <a:pt x="748" y="149"/>
                </a:lnTo>
                <a:lnTo>
                  <a:pt x="748" y="149"/>
                </a:lnTo>
                <a:lnTo>
                  <a:pt x="748" y="150"/>
                </a:lnTo>
                <a:lnTo>
                  <a:pt x="748" y="150"/>
                </a:lnTo>
                <a:lnTo>
                  <a:pt x="748" y="151"/>
                </a:lnTo>
                <a:lnTo>
                  <a:pt x="749" y="151"/>
                </a:lnTo>
                <a:lnTo>
                  <a:pt x="749" y="151"/>
                </a:lnTo>
                <a:lnTo>
                  <a:pt x="749" y="152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9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3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4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8" y="155"/>
                </a:lnTo>
                <a:lnTo>
                  <a:pt x="747" y="155"/>
                </a:lnTo>
                <a:lnTo>
                  <a:pt x="747" y="155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7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6"/>
                </a:lnTo>
                <a:lnTo>
                  <a:pt x="746" y="157"/>
                </a:lnTo>
                <a:lnTo>
                  <a:pt x="746" y="157"/>
                </a:lnTo>
                <a:lnTo>
                  <a:pt x="745" y="157"/>
                </a:lnTo>
                <a:lnTo>
                  <a:pt x="745" y="156"/>
                </a:lnTo>
                <a:lnTo>
                  <a:pt x="745" y="156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5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7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8"/>
                </a:lnTo>
                <a:lnTo>
                  <a:pt x="744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3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59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3" y="160"/>
                </a:lnTo>
                <a:lnTo>
                  <a:pt x="743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0"/>
                </a:lnTo>
                <a:lnTo>
                  <a:pt x="742" y="161"/>
                </a:lnTo>
                <a:lnTo>
                  <a:pt x="742" y="161"/>
                </a:lnTo>
                <a:lnTo>
                  <a:pt x="742" y="162"/>
                </a:lnTo>
                <a:lnTo>
                  <a:pt x="742" y="162"/>
                </a:lnTo>
                <a:lnTo>
                  <a:pt x="742" y="162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2" y="163"/>
                </a:lnTo>
                <a:lnTo>
                  <a:pt x="741" y="164"/>
                </a:lnTo>
                <a:lnTo>
                  <a:pt x="741" y="164"/>
                </a:lnTo>
                <a:lnTo>
                  <a:pt x="741" y="164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5"/>
                </a:lnTo>
                <a:lnTo>
                  <a:pt x="741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6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7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8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69"/>
                </a:lnTo>
                <a:lnTo>
                  <a:pt x="740" y="170"/>
                </a:lnTo>
                <a:lnTo>
                  <a:pt x="740" y="170"/>
                </a:lnTo>
                <a:lnTo>
                  <a:pt x="740" y="171"/>
                </a:lnTo>
                <a:lnTo>
                  <a:pt x="740" y="171"/>
                </a:lnTo>
                <a:lnTo>
                  <a:pt x="739" y="171"/>
                </a:lnTo>
                <a:lnTo>
                  <a:pt x="739" y="172"/>
                </a:lnTo>
                <a:lnTo>
                  <a:pt x="739" y="172"/>
                </a:lnTo>
                <a:lnTo>
                  <a:pt x="739" y="172"/>
                </a:lnTo>
                <a:lnTo>
                  <a:pt x="738" y="172"/>
                </a:lnTo>
                <a:lnTo>
                  <a:pt x="738" y="173"/>
                </a:lnTo>
                <a:lnTo>
                  <a:pt x="738" y="173"/>
                </a:lnTo>
                <a:lnTo>
                  <a:pt x="738" y="173"/>
                </a:lnTo>
                <a:lnTo>
                  <a:pt x="738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7"/>
                </a:lnTo>
                <a:lnTo>
                  <a:pt x="737" y="177"/>
                </a:lnTo>
                <a:lnTo>
                  <a:pt x="737" y="178"/>
                </a:lnTo>
                <a:lnTo>
                  <a:pt x="737" y="178"/>
                </a:lnTo>
                <a:lnTo>
                  <a:pt x="737" y="179"/>
                </a:lnTo>
                <a:lnTo>
                  <a:pt x="737" y="179"/>
                </a:lnTo>
                <a:lnTo>
                  <a:pt x="737" y="179"/>
                </a:lnTo>
                <a:lnTo>
                  <a:pt x="737" y="180"/>
                </a:lnTo>
                <a:lnTo>
                  <a:pt x="737" y="180"/>
                </a:lnTo>
                <a:lnTo>
                  <a:pt x="737" y="181"/>
                </a:lnTo>
                <a:lnTo>
                  <a:pt x="736" y="182"/>
                </a:lnTo>
                <a:lnTo>
                  <a:pt x="736" y="183"/>
                </a:lnTo>
                <a:lnTo>
                  <a:pt x="736" y="183"/>
                </a:lnTo>
                <a:lnTo>
                  <a:pt x="736" y="183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4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5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6"/>
                </a:lnTo>
                <a:lnTo>
                  <a:pt x="737" y="187"/>
                </a:lnTo>
                <a:lnTo>
                  <a:pt x="737" y="187"/>
                </a:lnTo>
                <a:lnTo>
                  <a:pt x="737" y="188"/>
                </a:lnTo>
                <a:lnTo>
                  <a:pt x="737" y="189"/>
                </a:lnTo>
                <a:lnTo>
                  <a:pt x="738" y="190"/>
                </a:lnTo>
                <a:lnTo>
                  <a:pt x="738" y="191"/>
                </a:lnTo>
                <a:lnTo>
                  <a:pt x="738" y="192"/>
                </a:lnTo>
                <a:lnTo>
                  <a:pt x="739" y="194"/>
                </a:lnTo>
                <a:lnTo>
                  <a:pt x="741" y="193"/>
                </a:lnTo>
                <a:lnTo>
                  <a:pt x="741" y="193"/>
                </a:lnTo>
                <a:lnTo>
                  <a:pt x="742" y="193"/>
                </a:lnTo>
                <a:lnTo>
                  <a:pt x="743" y="194"/>
                </a:lnTo>
                <a:lnTo>
                  <a:pt x="744" y="194"/>
                </a:lnTo>
                <a:lnTo>
                  <a:pt x="744" y="195"/>
                </a:lnTo>
                <a:lnTo>
                  <a:pt x="745" y="196"/>
                </a:lnTo>
                <a:lnTo>
                  <a:pt x="745" y="197"/>
                </a:lnTo>
                <a:lnTo>
                  <a:pt x="744" y="197"/>
                </a:lnTo>
                <a:lnTo>
                  <a:pt x="743" y="198"/>
                </a:lnTo>
                <a:lnTo>
                  <a:pt x="743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8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2" y="199"/>
                </a:lnTo>
                <a:lnTo>
                  <a:pt x="741" y="199"/>
                </a:lnTo>
                <a:lnTo>
                  <a:pt x="741" y="199"/>
                </a:lnTo>
                <a:lnTo>
                  <a:pt x="741" y="200"/>
                </a:lnTo>
                <a:lnTo>
                  <a:pt x="741" y="200"/>
                </a:lnTo>
                <a:lnTo>
                  <a:pt x="741" y="200"/>
                </a:lnTo>
                <a:lnTo>
                  <a:pt x="741" y="201"/>
                </a:lnTo>
                <a:lnTo>
                  <a:pt x="741" y="202"/>
                </a:lnTo>
                <a:lnTo>
                  <a:pt x="740" y="203"/>
                </a:lnTo>
                <a:lnTo>
                  <a:pt x="740" y="203"/>
                </a:lnTo>
                <a:lnTo>
                  <a:pt x="740" y="204"/>
                </a:lnTo>
                <a:lnTo>
                  <a:pt x="740" y="205"/>
                </a:lnTo>
                <a:lnTo>
                  <a:pt x="740" y="206"/>
                </a:lnTo>
                <a:lnTo>
                  <a:pt x="740" y="206"/>
                </a:lnTo>
                <a:lnTo>
                  <a:pt x="738" y="207"/>
                </a:lnTo>
                <a:lnTo>
                  <a:pt x="738" y="207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8"/>
                </a:lnTo>
                <a:lnTo>
                  <a:pt x="737" y="209"/>
                </a:lnTo>
                <a:lnTo>
                  <a:pt x="737" y="209"/>
                </a:lnTo>
                <a:lnTo>
                  <a:pt x="737" y="209"/>
                </a:lnTo>
                <a:lnTo>
                  <a:pt x="736" y="209"/>
                </a:lnTo>
                <a:lnTo>
                  <a:pt x="736" y="210"/>
                </a:lnTo>
                <a:lnTo>
                  <a:pt x="736" y="210"/>
                </a:lnTo>
                <a:lnTo>
                  <a:pt x="736" y="210"/>
                </a:lnTo>
                <a:lnTo>
                  <a:pt x="735" y="210"/>
                </a:lnTo>
                <a:lnTo>
                  <a:pt x="735" y="211"/>
                </a:lnTo>
                <a:lnTo>
                  <a:pt x="735" y="211"/>
                </a:lnTo>
                <a:lnTo>
                  <a:pt x="735" y="212"/>
                </a:lnTo>
                <a:lnTo>
                  <a:pt x="736" y="212"/>
                </a:lnTo>
                <a:lnTo>
                  <a:pt x="736" y="212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5" y="213"/>
                </a:lnTo>
                <a:lnTo>
                  <a:pt x="734" y="213"/>
                </a:lnTo>
                <a:lnTo>
                  <a:pt x="734" y="214"/>
                </a:lnTo>
                <a:lnTo>
                  <a:pt x="734" y="215"/>
                </a:lnTo>
                <a:lnTo>
                  <a:pt x="734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5"/>
                </a:lnTo>
                <a:lnTo>
                  <a:pt x="735" y="216"/>
                </a:lnTo>
                <a:lnTo>
                  <a:pt x="735" y="216"/>
                </a:lnTo>
                <a:lnTo>
                  <a:pt x="734" y="216"/>
                </a:lnTo>
                <a:lnTo>
                  <a:pt x="734" y="217"/>
                </a:lnTo>
                <a:lnTo>
                  <a:pt x="735" y="217"/>
                </a:lnTo>
                <a:lnTo>
                  <a:pt x="735" y="218"/>
                </a:lnTo>
                <a:lnTo>
                  <a:pt x="735" y="219"/>
                </a:lnTo>
                <a:lnTo>
                  <a:pt x="734" y="219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4" y="220"/>
                </a:lnTo>
                <a:lnTo>
                  <a:pt x="733" y="220"/>
                </a:lnTo>
                <a:lnTo>
                  <a:pt x="733" y="220"/>
                </a:lnTo>
                <a:lnTo>
                  <a:pt x="733" y="221"/>
                </a:lnTo>
                <a:lnTo>
                  <a:pt x="733" y="222"/>
                </a:lnTo>
                <a:lnTo>
                  <a:pt x="733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4" y="224"/>
                </a:lnTo>
                <a:lnTo>
                  <a:pt x="735" y="224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5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6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7" y="223"/>
                </a:lnTo>
                <a:lnTo>
                  <a:pt x="738" y="223"/>
                </a:lnTo>
                <a:lnTo>
                  <a:pt x="740" y="222"/>
                </a:lnTo>
                <a:lnTo>
                  <a:pt x="741" y="222"/>
                </a:lnTo>
                <a:lnTo>
                  <a:pt x="740" y="222"/>
                </a:lnTo>
                <a:lnTo>
                  <a:pt x="740" y="224"/>
                </a:lnTo>
                <a:lnTo>
                  <a:pt x="740" y="225"/>
                </a:lnTo>
                <a:lnTo>
                  <a:pt x="740" y="225"/>
                </a:lnTo>
                <a:lnTo>
                  <a:pt x="740" y="227"/>
                </a:lnTo>
                <a:lnTo>
                  <a:pt x="740" y="227"/>
                </a:lnTo>
                <a:lnTo>
                  <a:pt x="741" y="228"/>
                </a:lnTo>
                <a:lnTo>
                  <a:pt x="740" y="228"/>
                </a:lnTo>
                <a:lnTo>
                  <a:pt x="739" y="228"/>
                </a:lnTo>
                <a:lnTo>
                  <a:pt x="739" y="229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0" y="231"/>
                </a:lnTo>
                <a:lnTo>
                  <a:pt x="741" y="230"/>
                </a:lnTo>
                <a:lnTo>
                  <a:pt x="741" y="230"/>
                </a:lnTo>
                <a:lnTo>
                  <a:pt x="741" y="231"/>
                </a:lnTo>
                <a:lnTo>
                  <a:pt x="742" y="232"/>
                </a:lnTo>
                <a:lnTo>
                  <a:pt x="742" y="233"/>
                </a:lnTo>
                <a:lnTo>
                  <a:pt x="742" y="233"/>
                </a:lnTo>
                <a:lnTo>
                  <a:pt x="742" y="234"/>
                </a:lnTo>
                <a:lnTo>
                  <a:pt x="742" y="234"/>
                </a:lnTo>
                <a:lnTo>
                  <a:pt x="742" y="235"/>
                </a:lnTo>
                <a:lnTo>
                  <a:pt x="742" y="235"/>
                </a:lnTo>
                <a:lnTo>
                  <a:pt x="741" y="235"/>
                </a:lnTo>
                <a:lnTo>
                  <a:pt x="741" y="235"/>
                </a:lnTo>
                <a:lnTo>
                  <a:pt x="740" y="235"/>
                </a:lnTo>
                <a:lnTo>
                  <a:pt x="740" y="235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0" y="236"/>
                </a:lnTo>
                <a:lnTo>
                  <a:pt x="741" y="236"/>
                </a:lnTo>
                <a:lnTo>
                  <a:pt x="741" y="236"/>
                </a:lnTo>
                <a:lnTo>
                  <a:pt x="741" y="236"/>
                </a:lnTo>
                <a:lnTo>
                  <a:pt x="742" y="236"/>
                </a:lnTo>
                <a:lnTo>
                  <a:pt x="742" y="237"/>
                </a:lnTo>
                <a:lnTo>
                  <a:pt x="741" y="237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8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39"/>
                </a:lnTo>
                <a:lnTo>
                  <a:pt x="741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0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1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40" y="242"/>
                </a:lnTo>
                <a:lnTo>
                  <a:pt x="739" y="242"/>
                </a:lnTo>
                <a:lnTo>
                  <a:pt x="737" y="242"/>
                </a:lnTo>
                <a:lnTo>
                  <a:pt x="737" y="243"/>
                </a:lnTo>
                <a:lnTo>
                  <a:pt x="736" y="243"/>
                </a:lnTo>
                <a:lnTo>
                  <a:pt x="735" y="243"/>
                </a:lnTo>
                <a:lnTo>
                  <a:pt x="735" y="243"/>
                </a:lnTo>
                <a:lnTo>
                  <a:pt x="734" y="243"/>
                </a:lnTo>
                <a:lnTo>
                  <a:pt x="733" y="243"/>
                </a:lnTo>
                <a:lnTo>
                  <a:pt x="732" y="243"/>
                </a:lnTo>
                <a:lnTo>
                  <a:pt x="732" y="243"/>
                </a:lnTo>
                <a:lnTo>
                  <a:pt x="732" y="244"/>
                </a:lnTo>
                <a:lnTo>
                  <a:pt x="732" y="245"/>
                </a:lnTo>
                <a:lnTo>
                  <a:pt x="731" y="245"/>
                </a:lnTo>
                <a:lnTo>
                  <a:pt x="730" y="245"/>
                </a:lnTo>
                <a:lnTo>
                  <a:pt x="726" y="245"/>
                </a:lnTo>
                <a:lnTo>
                  <a:pt x="724" y="245"/>
                </a:lnTo>
                <a:lnTo>
                  <a:pt x="723" y="245"/>
                </a:lnTo>
                <a:lnTo>
                  <a:pt x="721" y="246"/>
                </a:lnTo>
                <a:lnTo>
                  <a:pt x="721" y="246"/>
                </a:lnTo>
                <a:lnTo>
                  <a:pt x="721" y="247"/>
                </a:lnTo>
                <a:lnTo>
                  <a:pt x="720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7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8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49"/>
                </a:lnTo>
                <a:lnTo>
                  <a:pt x="715" y="250"/>
                </a:lnTo>
                <a:lnTo>
                  <a:pt x="715" y="250"/>
                </a:lnTo>
                <a:lnTo>
                  <a:pt x="715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0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6" y="251"/>
                </a:lnTo>
                <a:lnTo>
                  <a:pt x="717" y="251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2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3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4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5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6"/>
                </a:lnTo>
                <a:lnTo>
                  <a:pt x="717" y="257"/>
                </a:lnTo>
                <a:lnTo>
                  <a:pt x="717" y="257"/>
                </a:lnTo>
                <a:lnTo>
                  <a:pt x="717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7"/>
                </a:lnTo>
                <a:lnTo>
                  <a:pt x="718" y="258"/>
                </a:lnTo>
                <a:lnTo>
                  <a:pt x="718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8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20" y="259"/>
                </a:lnTo>
                <a:lnTo>
                  <a:pt x="720" y="259"/>
                </a:lnTo>
                <a:lnTo>
                  <a:pt x="720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59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0"/>
                </a:lnTo>
                <a:lnTo>
                  <a:pt x="719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0" y="261"/>
                </a:lnTo>
                <a:lnTo>
                  <a:pt x="721" y="261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2"/>
                </a:lnTo>
                <a:lnTo>
                  <a:pt x="721" y="263"/>
                </a:lnTo>
                <a:lnTo>
                  <a:pt x="722" y="263"/>
                </a:lnTo>
                <a:lnTo>
                  <a:pt x="722" y="262"/>
                </a:lnTo>
                <a:lnTo>
                  <a:pt x="722" y="262"/>
                </a:lnTo>
                <a:lnTo>
                  <a:pt x="722" y="262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3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3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4"/>
                </a:lnTo>
                <a:lnTo>
                  <a:pt x="724" y="265"/>
                </a:lnTo>
                <a:lnTo>
                  <a:pt x="724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5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7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6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8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29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7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0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8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7"/>
                </a:lnTo>
                <a:lnTo>
                  <a:pt x="731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6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2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3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5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4"/>
                </a:lnTo>
                <a:lnTo>
                  <a:pt x="734" y="263"/>
                </a:lnTo>
                <a:lnTo>
                  <a:pt x="734" y="263"/>
                </a:lnTo>
                <a:lnTo>
                  <a:pt x="733" y="263"/>
                </a:lnTo>
                <a:lnTo>
                  <a:pt x="733" y="263"/>
                </a:lnTo>
                <a:lnTo>
                  <a:pt x="733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4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5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6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3"/>
                </a:lnTo>
                <a:lnTo>
                  <a:pt x="738" y="263"/>
                </a:lnTo>
                <a:lnTo>
                  <a:pt x="738" y="263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8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4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39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0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2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2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3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3"/>
                </a:lnTo>
                <a:lnTo>
                  <a:pt x="746" y="262"/>
                </a:lnTo>
                <a:lnTo>
                  <a:pt x="746" y="262"/>
                </a:lnTo>
                <a:lnTo>
                  <a:pt x="746" y="263"/>
                </a:lnTo>
                <a:lnTo>
                  <a:pt x="747" y="262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3"/>
                </a:lnTo>
                <a:lnTo>
                  <a:pt x="747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4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8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4"/>
                </a:lnTo>
                <a:lnTo>
                  <a:pt x="749" y="264"/>
                </a:lnTo>
                <a:lnTo>
                  <a:pt x="750" y="264"/>
                </a:lnTo>
                <a:lnTo>
                  <a:pt x="750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4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3"/>
                </a:lnTo>
                <a:lnTo>
                  <a:pt x="751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2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3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4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4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5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5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6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7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8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59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6"/>
                </a:lnTo>
                <a:lnTo>
                  <a:pt x="760" y="267"/>
                </a:lnTo>
                <a:lnTo>
                  <a:pt x="760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7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1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8"/>
                </a:lnTo>
                <a:lnTo>
                  <a:pt x="762" y="269"/>
                </a:lnTo>
                <a:lnTo>
                  <a:pt x="762" y="269"/>
                </a:lnTo>
                <a:lnTo>
                  <a:pt x="762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3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4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5" y="270"/>
                </a:lnTo>
                <a:lnTo>
                  <a:pt x="766" y="271"/>
                </a:lnTo>
                <a:lnTo>
                  <a:pt x="766" y="271"/>
                </a:lnTo>
                <a:lnTo>
                  <a:pt x="766" y="271"/>
                </a:lnTo>
                <a:lnTo>
                  <a:pt x="766" y="272"/>
                </a:lnTo>
                <a:lnTo>
                  <a:pt x="766" y="272"/>
                </a:lnTo>
                <a:lnTo>
                  <a:pt x="766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7" y="273"/>
                </a:lnTo>
                <a:lnTo>
                  <a:pt x="765" y="275"/>
                </a:lnTo>
                <a:lnTo>
                  <a:pt x="766" y="275"/>
                </a:lnTo>
                <a:lnTo>
                  <a:pt x="766" y="276"/>
                </a:lnTo>
                <a:lnTo>
                  <a:pt x="766" y="277"/>
                </a:lnTo>
                <a:lnTo>
                  <a:pt x="766" y="277"/>
                </a:lnTo>
                <a:lnTo>
                  <a:pt x="766" y="276"/>
                </a:lnTo>
                <a:lnTo>
                  <a:pt x="766" y="276"/>
                </a:lnTo>
                <a:lnTo>
                  <a:pt x="765" y="276"/>
                </a:lnTo>
                <a:lnTo>
                  <a:pt x="765" y="277"/>
                </a:lnTo>
                <a:lnTo>
                  <a:pt x="765" y="277"/>
                </a:lnTo>
                <a:lnTo>
                  <a:pt x="765" y="277"/>
                </a:lnTo>
                <a:lnTo>
                  <a:pt x="767" y="277"/>
                </a:lnTo>
                <a:lnTo>
                  <a:pt x="767" y="277"/>
                </a:lnTo>
                <a:lnTo>
                  <a:pt x="768" y="277"/>
                </a:lnTo>
                <a:lnTo>
                  <a:pt x="768" y="277"/>
                </a:lnTo>
                <a:lnTo>
                  <a:pt x="767" y="277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7" y="278"/>
                </a:lnTo>
                <a:lnTo>
                  <a:pt x="768" y="278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8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0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69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0" y="281"/>
                </a:lnTo>
                <a:lnTo>
                  <a:pt x="770" y="281"/>
                </a:lnTo>
                <a:lnTo>
                  <a:pt x="770" y="281"/>
                </a:lnTo>
                <a:lnTo>
                  <a:pt x="770" y="282"/>
                </a:lnTo>
                <a:lnTo>
                  <a:pt x="770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2"/>
                </a:lnTo>
                <a:lnTo>
                  <a:pt x="771" y="283"/>
                </a:lnTo>
                <a:lnTo>
                  <a:pt x="771" y="283"/>
                </a:lnTo>
                <a:lnTo>
                  <a:pt x="772" y="283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3" y="285"/>
                </a:lnTo>
                <a:lnTo>
                  <a:pt x="773" y="285"/>
                </a:lnTo>
                <a:lnTo>
                  <a:pt x="773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5"/>
                </a:lnTo>
                <a:lnTo>
                  <a:pt x="774" y="284"/>
                </a:lnTo>
                <a:lnTo>
                  <a:pt x="775" y="284"/>
                </a:lnTo>
                <a:lnTo>
                  <a:pt x="775" y="284"/>
                </a:lnTo>
                <a:lnTo>
                  <a:pt x="776" y="284"/>
                </a:lnTo>
                <a:lnTo>
                  <a:pt x="779" y="284"/>
                </a:lnTo>
                <a:lnTo>
                  <a:pt x="779" y="286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90"/>
                </a:lnTo>
                <a:lnTo>
                  <a:pt x="780" y="291"/>
                </a:lnTo>
                <a:lnTo>
                  <a:pt x="781" y="291"/>
                </a:lnTo>
                <a:lnTo>
                  <a:pt x="781" y="292"/>
                </a:lnTo>
                <a:lnTo>
                  <a:pt x="781" y="291"/>
                </a:lnTo>
                <a:lnTo>
                  <a:pt x="781" y="291"/>
                </a:lnTo>
                <a:lnTo>
                  <a:pt x="782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3" y="289"/>
                </a:lnTo>
                <a:lnTo>
                  <a:pt x="783" y="289"/>
                </a:lnTo>
                <a:lnTo>
                  <a:pt x="783" y="288"/>
                </a:lnTo>
                <a:lnTo>
                  <a:pt x="783" y="287"/>
                </a:lnTo>
                <a:lnTo>
                  <a:pt x="783" y="286"/>
                </a:lnTo>
                <a:lnTo>
                  <a:pt x="783" y="285"/>
                </a:lnTo>
                <a:lnTo>
                  <a:pt x="783" y="285"/>
                </a:lnTo>
                <a:lnTo>
                  <a:pt x="785" y="285"/>
                </a:lnTo>
                <a:lnTo>
                  <a:pt x="786" y="286"/>
                </a:lnTo>
                <a:lnTo>
                  <a:pt x="786" y="286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0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7"/>
                </a:lnTo>
                <a:lnTo>
                  <a:pt x="791" y="286"/>
                </a:lnTo>
                <a:lnTo>
                  <a:pt x="791" y="286"/>
                </a:lnTo>
                <a:lnTo>
                  <a:pt x="792" y="286"/>
                </a:lnTo>
                <a:lnTo>
                  <a:pt x="792" y="286"/>
                </a:lnTo>
                <a:lnTo>
                  <a:pt x="792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3" y="286"/>
                </a:lnTo>
                <a:lnTo>
                  <a:pt x="794" y="286"/>
                </a:lnTo>
                <a:lnTo>
                  <a:pt x="794" y="285"/>
                </a:lnTo>
                <a:lnTo>
                  <a:pt x="794" y="285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4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4" y="283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5" y="282"/>
                </a:lnTo>
                <a:lnTo>
                  <a:pt x="796" y="282"/>
                </a:lnTo>
                <a:lnTo>
                  <a:pt x="796" y="282"/>
                </a:lnTo>
                <a:lnTo>
                  <a:pt x="795" y="281"/>
                </a:lnTo>
                <a:lnTo>
                  <a:pt x="795" y="281"/>
                </a:lnTo>
                <a:lnTo>
                  <a:pt x="795" y="281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5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80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6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9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7" y="278"/>
                </a:lnTo>
                <a:lnTo>
                  <a:pt x="798" y="277"/>
                </a:lnTo>
                <a:lnTo>
                  <a:pt x="799" y="277"/>
                </a:lnTo>
                <a:lnTo>
                  <a:pt x="799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0" y="277"/>
                </a:lnTo>
                <a:lnTo>
                  <a:pt x="801" y="277"/>
                </a:lnTo>
                <a:lnTo>
                  <a:pt x="801" y="277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1"/>
                </a:lnTo>
                <a:lnTo>
                  <a:pt x="802" y="282"/>
                </a:lnTo>
                <a:lnTo>
                  <a:pt x="802" y="282"/>
                </a:lnTo>
                <a:lnTo>
                  <a:pt x="802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1" y="282"/>
                </a:lnTo>
                <a:lnTo>
                  <a:pt x="802" y="282"/>
                </a:lnTo>
                <a:lnTo>
                  <a:pt x="802" y="282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3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4"/>
                </a:lnTo>
                <a:lnTo>
                  <a:pt x="802" y="285"/>
                </a:lnTo>
                <a:lnTo>
                  <a:pt x="801" y="286"/>
                </a:lnTo>
                <a:lnTo>
                  <a:pt x="800" y="286"/>
                </a:lnTo>
                <a:lnTo>
                  <a:pt x="799" y="289"/>
                </a:lnTo>
                <a:lnTo>
                  <a:pt x="799" y="291"/>
                </a:lnTo>
                <a:lnTo>
                  <a:pt x="799" y="292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3"/>
                </a:lnTo>
                <a:lnTo>
                  <a:pt x="799" y="294"/>
                </a:lnTo>
                <a:lnTo>
                  <a:pt x="798" y="295"/>
                </a:lnTo>
                <a:lnTo>
                  <a:pt x="798" y="296"/>
                </a:lnTo>
                <a:lnTo>
                  <a:pt x="798" y="296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0"/>
                </a:lnTo>
                <a:lnTo>
                  <a:pt x="797" y="301"/>
                </a:lnTo>
                <a:lnTo>
                  <a:pt x="798" y="301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2"/>
                </a:lnTo>
                <a:lnTo>
                  <a:pt x="798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3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4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7" y="305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6"/>
                </a:lnTo>
                <a:lnTo>
                  <a:pt x="798" y="307"/>
                </a:lnTo>
                <a:lnTo>
                  <a:pt x="798" y="307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8" y="310"/>
                </a:lnTo>
                <a:lnTo>
                  <a:pt x="799" y="312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8" y="313"/>
                </a:lnTo>
                <a:lnTo>
                  <a:pt x="797" y="313"/>
                </a:lnTo>
                <a:lnTo>
                  <a:pt x="797" y="313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7" y="314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6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6"/>
                </a:lnTo>
                <a:lnTo>
                  <a:pt x="795" y="317"/>
                </a:lnTo>
                <a:lnTo>
                  <a:pt x="794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5" y="317"/>
                </a:lnTo>
                <a:lnTo>
                  <a:pt x="794" y="317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4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8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3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19"/>
                </a:lnTo>
                <a:lnTo>
                  <a:pt x="792" y="320"/>
                </a:lnTo>
                <a:lnTo>
                  <a:pt x="792" y="320"/>
                </a:lnTo>
                <a:lnTo>
                  <a:pt x="792" y="320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2" y="321"/>
                </a:lnTo>
                <a:lnTo>
                  <a:pt x="791" y="321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1" y="322"/>
                </a:lnTo>
                <a:lnTo>
                  <a:pt x="792" y="322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2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3"/>
                </a:lnTo>
                <a:lnTo>
                  <a:pt x="793" y="324"/>
                </a:lnTo>
                <a:lnTo>
                  <a:pt x="793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4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4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5" y="325"/>
                </a:lnTo>
                <a:lnTo>
                  <a:pt x="796" y="325"/>
                </a:lnTo>
                <a:lnTo>
                  <a:pt x="796" y="324"/>
                </a:lnTo>
                <a:lnTo>
                  <a:pt x="796" y="324"/>
                </a:lnTo>
                <a:lnTo>
                  <a:pt x="796" y="324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5"/>
                </a:lnTo>
                <a:lnTo>
                  <a:pt x="796" y="326"/>
                </a:lnTo>
                <a:lnTo>
                  <a:pt x="796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7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8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6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799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8"/>
                </a:lnTo>
                <a:lnTo>
                  <a:pt x="800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1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8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29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2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0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3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1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2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3"/>
                </a:lnTo>
                <a:lnTo>
                  <a:pt x="805" y="333"/>
                </a:lnTo>
                <a:lnTo>
                  <a:pt x="804" y="333"/>
                </a:lnTo>
                <a:lnTo>
                  <a:pt x="804" y="333"/>
                </a:lnTo>
                <a:lnTo>
                  <a:pt x="804" y="333"/>
                </a:lnTo>
                <a:lnTo>
                  <a:pt x="805" y="333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6" y="334"/>
                </a:lnTo>
                <a:lnTo>
                  <a:pt x="805" y="334"/>
                </a:lnTo>
                <a:lnTo>
                  <a:pt x="805" y="334"/>
                </a:lnTo>
                <a:lnTo>
                  <a:pt x="805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5"/>
                </a:lnTo>
                <a:lnTo>
                  <a:pt x="806" y="336"/>
                </a:lnTo>
                <a:lnTo>
                  <a:pt x="806" y="336"/>
                </a:lnTo>
                <a:lnTo>
                  <a:pt x="806" y="336"/>
                </a:lnTo>
                <a:lnTo>
                  <a:pt x="806" y="337"/>
                </a:lnTo>
                <a:lnTo>
                  <a:pt x="807" y="337"/>
                </a:lnTo>
                <a:lnTo>
                  <a:pt x="806" y="337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7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6"/>
                </a:lnTo>
                <a:lnTo>
                  <a:pt x="805" y="335"/>
                </a:lnTo>
                <a:lnTo>
                  <a:pt x="805" y="335"/>
                </a:lnTo>
                <a:lnTo>
                  <a:pt x="805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5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6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7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4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8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39"/>
                </a:lnTo>
                <a:lnTo>
                  <a:pt x="805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0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1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2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6" y="343"/>
                </a:lnTo>
                <a:lnTo>
                  <a:pt x="807" y="343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4"/>
                </a:lnTo>
                <a:lnTo>
                  <a:pt x="807" y="345"/>
                </a:lnTo>
                <a:lnTo>
                  <a:pt x="807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5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6"/>
                </a:lnTo>
                <a:lnTo>
                  <a:pt x="806" y="347"/>
                </a:lnTo>
                <a:lnTo>
                  <a:pt x="806" y="346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7"/>
                </a:lnTo>
                <a:lnTo>
                  <a:pt x="806" y="348"/>
                </a:lnTo>
                <a:lnTo>
                  <a:pt x="806" y="347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8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49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0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1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6" y="352"/>
                </a:lnTo>
                <a:lnTo>
                  <a:pt x="807" y="352"/>
                </a:lnTo>
                <a:lnTo>
                  <a:pt x="806" y="352"/>
                </a:lnTo>
                <a:lnTo>
                  <a:pt x="807" y="352"/>
                </a:lnTo>
                <a:lnTo>
                  <a:pt x="807" y="352"/>
                </a:lnTo>
                <a:lnTo>
                  <a:pt x="807" y="353"/>
                </a:lnTo>
                <a:lnTo>
                  <a:pt x="807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3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6" y="354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7" y="355"/>
                </a:lnTo>
                <a:lnTo>
                  <a:pt x="807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5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6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7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8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59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0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6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1"/>
                </a:lnTo>
                <a:lnTo>
                  <a:pt x="805" y="362"/>
                </a:lnTo>
                <a:lnTo>
                  <a:pt x="805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4" y="362"/>
                </a:lnTo>
                <a:lnTo>
                  <a:pt x="803" y="364"/>
                </a:lnTo>
                <a:lnTo>
                  <a:pt x="803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2" y="365"/>
                </a:lnTo>
                <a:lnTo>
                  <a:pt x="801" y="365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1" y="366"/>
                </a:lnTo>
                <a:lnTo>
                  <a:pt x="800" y="366"/>
                </a:lnTo>
                <a:lnTo>
                  <a:pt x="800" y="366"/>
                </a:lnTo>
                <a:lnTo>
                  <a:pt x="801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800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7"/>
                </a:lnTo>
                <a:lnTo>
                  <a:pt x="799" y="368"/>
                </a:lnTo>
                <a:lnTo>
                  <a:pt x="799" y="368"/>
                </a:lnTo>
                <a:lnTo>
                  <a:pt x="797" y="369"/>
                </a:lnTo>
                <a:lnTo>
                  <a:pt x="795" y="369"/>
                </a:lnTo>
                <a:lnTo>
                  <a:pt x="793" y="369"/>
                </a:lnTo>
                <a:lnTo>
                  <a:pt x="793" y="370"/>
                </a:lnTo>
                <a:lnTo>
                  <a:pt x="793" y="371"/>
                </a:lnTo>
                <a:lnTo>
                  <a:pt x="794" y="372"/>
                </a:lnTo>
                <a:lnTo>
                  <a:pt x="794" y="372"/>
                </a:lnTo>
                <a:lnTo>
                  <a:pt x="794" y="373"/>
                </a:lnTo>
                <a:lnTo>
                  <a:pt x="794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3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4"/>
                </a:lnTo>
                <a:lnTo>
                  <a:pt x="793" y="375"/>
                </a:lnTo>
                <a:lnTo>
                  <a:pt x="793" y="376"/>
                </a:lnTo>
                <a:lnTo>
                  <a:pt x="793" y="376"/>
                </a:lnTo>
                <a:lnTo>
                  <a:pt x="793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2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6"/>
                </a:lnTo>
                <a:lnTo>
                  <a:pt x="791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90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7"/>
                </a:lnTo>
                <a:lnTo>
                  <a:pt x="789" y="378"/>
                </a:lnTo>
                <a:lnTo>
                  <a:pt x="790" y="378"/>
                </a:lnTo>
                <a:lnTo>
                  <a:pt x="789" y="378"/>
                </a:lnTo>
                <a:lnTo>
                  <a:pt x="789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8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90" y="379"/>
                </a:lnTo>
                <a:lnTo>
                  <a:pt x="789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0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1"/>
                </a:lnTo>
                <a:lnTo>
                  <a:pt x="788" y="382"/>
                </a:lnTo>
                <a:lnTo>
                  <a:pt x="788" y="382"/>
                </a:lnTo>
                <a:lnTo>
                  <a:pt x="788" y="382"/>
                </a:lnTo>
                <a:lnTo>
                  <a:pt x="787" y="382"/>
                </a:lnTo>
                <a:lnTo>
                  <a:pt x="787" y="382"/>
                </a:lnTo>
                <a:lnTo>
                  <a:pt x="786" y="382"/>
                </a:lnTo>
                <a:lnTo>
                  <a:pt x="785" y="382"/>
                </a:lnTo>
                <a:lnTo>
                  <a:pt x="785" y="383"/>
                </a:lnTo>
                <a:lnTo>
                  <a:pt x="785" y="383"/>
                </a:lnTo>
                <a:lnTo>
                  <a:pt x="785" y="387"/>
                </a:lnTo>
                <a:lnTo>
                  <a:pt x="785" y="386"/>
                </a:lnTo>
                <a:lnTo>
                  <a:pt x="785" y="386"/>
                </a:lnTo>
                <a:lnTo>
                  <a:pt x="785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4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6"/>
                </a:lnTo>
                <a:lnTo>
                  <a:pt x="783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2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1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80" y="385"/>
                </a:lnTo>
                <a:lnTo>
                  <a:pt x="779" y="387"/>
                </a:lnTo>
                <a:lnTo>
                  <a:pt x="779" y="389"/>
                </a:lnTo>
                <a:lnTo>
                  <a:pt x="778" y="389"/>
                </a:lnTo>
                <a:lnTo>
                  <a:pt x="776" y="389"/>
                </a:lnTo>
                <a:lnTo>
                  <a:pt x="776" y="389"/>
                </a:lnTo>
                <a:lnTo>
                  <a:pt x="774" y="390"/>
                </a:lnTo>
                <a:lnTo>
                  <a:pt x="775" y="391"/>
                </a:lnTo>
                <a:lnTo>
                  <a:pt x="776" y="393"/>
                </a:lnTo>
                <a:lnTo>
                  <a:pt x="773" y="393"/>
                </a:lnTo>
                <a:lnTo>
                  <a:pt x="772" y="394"/>
                </a:lnTo>
                <a:lnTo>
                  <a:pt x="771" y="394"/>
                </a:lnTo>
                <a:lnTo>
                  <a:pt x="772" y="395"/>
                </a:lnTo>
                <a:lnTo>
                  <a:pt x="772" y="397"/>
                </a:lnTo>
                <a:lnTo>
                  <a:pt x="770" y="398"/>
                </a:lnTo>
                <a:lnTo>
                  <a:pt x="768" y="397"/>
                </a:lnTo>
                <a:lnTo>
                  <a:pt x="768" y="397"/>
                </a:lnTo>
                <a:lnTo>
                  <a:pt x="767" y="397"/>
                </a:lnTo>
                <a:lnTo>
                  <a:pt x="767" y="399"/>
                </a:lnTo>
                <a:lnTo>
                  <a:pt x="767" y="399"/>
                </a:lnTo>
                <a:lnTo>
                  <a:pt x="766" y="400"/>
                </a:lnTo>
                <a:lnTo>
                  <a:pt x="767" y="400"/>
                </a:lnTo>
                <a:lnTo>
                  <a:pt x="768" y="401"/>
                </a:lnTo>
                <a:lnTo>
                  <a:pt x="767" y="401"/>
                </a:lnTo>
                <a:lnTo>
                  <a:pt x="767" y="402"/>
                </a:lnTo>
                <a:lnTo>
                  <a:pt x="767" y="403"/>
                </a:lnTo>
                <a:lnTo>
                  <a:pt x="766" y="404"/>
                </a:lnTo>
                <a:lnTo>
                  <a:pt x="766" y="404"/>
                </a:lnTo>
                <a:lnTo>
                  <a:pt x="765" y="404"/>
                </a:lnTo>
                <a:lnTo>
                  <a:pt x="762" y="405"/>
                </a:lnTo>
                <a:lnTo>
                  <a:pt x="762" y="405"/>
                </a:lnTo>
                <a:lnTo>
                  <a:pt x="762" y="405"/>
                </a:lnTo>
                <a:lnTo>
                  <a:pt x="761" y="406"/>
                </a:lnTo>
                <a:lnTo>
                  <a:pt x="761" y="406"/>
                </a:lnTo>
                <a:lnTo>
                  <a:pt x="761" y="407"/>
                </a:lnTo>
                <a:lnTo>
                  <a:pt x="761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7"/>
                </a:lnTo>
                <a:lnTo>
                  <a:pt x="762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8"/>
                </a:lnTo>
                <a:lnTo>
                  <a:pt x="763" y="409"/>
                </a:lnTo>
                <a:lnTo>
                  <a:pt x="763" y="410"/>
                </a:lnTo>
                <a:lnTo>
                  <a:pt x="763" y="412"/>
                </a:lnTo>
                <a:lnTo>
                  <a:pt x="763" y="413"/>
                </a:lnTo>
                <a:lnTo>
                  <a:pt x="764" y="414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3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6"/>
                </a:lnTo>
                <a:lnTo>
                  <a:pt x="764" y="417"/>
                </a:lnTo>
                <a:lnTo>
                  <a:pt x="764" y="417"/>
                </a:lnTo>
                <a:lnTo>
                  <a:pt x="764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7"/>
                </a:lnTo>
                <a:lnTo>
                  <a:pt x="765" y="418"/>
                </a:lnTo>
                <a:lnTo>
                  <a:pt x="765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4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8"/>
                </a:lnTo>
                <a:lnTo>
                  <a:pt x="763" y="419"/>
                </a:lnTo>
                <a:lnTo>
                  <a:pt x="764" y="419"/>
                </a:lnTo>
                <a:lnTo>
                  <a:pt x="763" y="421"/>
                </a:lnTo>
                <a:lnTo>
                  <a:pt x="763" y="421"/>
                </a:lnTo>
                <a:lnTo>
                  <a:pt x="763" y="422"/>
                </a:lnTo>
                <a:lnTo>
                  <a:pt x="763" y="422"/>
                </a:lnTo>
                <a:lnTo>
                  <a:pt x="763" y="422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3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4"/>
                </a:lnTo>
                <a:lnTo>
                  <a:pt x="763" y="425"/>
                </a:lnTo>
                <a:lnTo>
                  <a:pt x="763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5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4" y="426"/>
                </a:lnTo>
                <a:lnTo>
                  <a:pt x="763" y="426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7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8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29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3" y="430"/>
                </a:lnTo>
                <a:lnTo>
                  <a:pt x="762" y="430"/>
                </a:lnTo>
                <a:lnTo>
                  <a:pt x="764" y="431"/>
                </a:lnTo>
                <a:lnTo>
                  <a:pt x="764" y="431"/>
                </a:lnTo>
                <a:lnTo>
                  <a:pt x="763" y="432"/>
                </a:lnTo>
                <a:lnTo>
                  <a:pt x="762" y="433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2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5"/>
                </a:lnTo>
                <a:lnTo>
                  <a:pt x="763" y="436"/>
                </a:lnTo>
                <a:lnTo>
                  <a:pt x="763" y="436"/>
                </a:lnTo>
                <a:lnTo>
                  <a:pt x="763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5"/>
                </a:lnTo>
                <a:lnTo>
                  <a:pt x="764" y="436"/>
                </a:lnTo>
                <a:lnTo>
                  <a:pt x="764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6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7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8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5" y="439"/>
                </a:lnTo>
                <a:lnTo>
                  <a:pt x="764" y="441"/>
                </a:lnTo>
                <a:lnTo>
                  <a:pt x="763" y="443"/>
                </a:lnTo>
                <a:lnTo>
                  <a:pt x="763" y="444"/>
                </a:lnTo>
                <a:lnTo>
                  <a:pt x="763" y="444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5"/>
                </a:lnTo>
                <a:lnTo>
                  <a:pt x="763" y="446"/>
                </a:lnTo>
                <a:lnTo>
                  <a:pt x="763" y="448"/>
                </a:lnTo>
                <a:lnTo>
                  <a:pt x="763" y="449"/>
                </a:lnTo>
                <a:lnTo>
                  <a:pt x="763" y="449"/>
                </a:lnTo>
                <a:lnTo>
                  <a:pt x="760" y="453"/>
                </a:lnTo>
                <a:lnTo>
                  <a:pt x="759" y="452"/>
                </a:lnTo>
                <a:lnTo>
                  <a:pt x="758" y="451"/>
                </a:lnTo>
                <a:lnTo>
                  <a:pt x="757" y="451"/>
                </a:lnTo>
                <a:lnTo>
                  <a:pt x="756" y="452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6" y="453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7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4"/>
                </a:lnTo>
                <a:lnTo>
                  <a:pt x="758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5"/>
                </a:lnTo>
                <a:lnTo>
                  <a:pt x="759" y="456"/>
                </a:lnTo>
                <a:lnTo>
                  <a:pt x="759" y="456"/>
                </a:lnTo>
                <a:lnTo>
                  <a:pt x="759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8" y="456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7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59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8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59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0" y="460"/>
                </a:lnTo>
                <a:lnTo>
                  <a:pt x="761" y="460"/>
                </a:lnTo>
                <a:lnTo>
                  <a:pt x="760" y="460"/>
                </a:lnTo>
                <a:lnTo>
                  <a:pt x="761" y="460"/>
                </a:lnTo>
                <a:lnTo>
                  <a:pt x="761" y="460"/>
                </a:lnTo>
                <a:lnTo>
                  <a:pt x="761" y="461"/>
                </a:lnTo>
                <a:lnTo>
                  <a:pt x="761" y="461"/>
                </a:lnTo>
                <a:lnTo>
                  <a:pt x="760" y="461"/>
                </a:lnTo>
                <a:lnTo>
                  <a:pt x="760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1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1"/>
                </a:lnTo>
                <a:lnTo>
                  <a:pt x="762" y="462"/>
                </a:lnTo>
                <a:lnTo>
                  <a:pt x="760" y="463"/>
                </a:lnTo>
                <a:lnTo>
                  <a:pt x="758" y="464"/>
                </a:lnTo>
                <a:lnTo>
                  <a:pt x="758" y="464"/>
                </a:lnTo>
                <a:lnTo>
                  <a:pt x="758" y="465"/>
                </a:lnTo>
                <a:lnTo>
                  <a:pt x="759" y="467"/>
                </a:lnTo>
                <a:lnTo>
                  <a:pt x="759" y="467"/>
                </a:lnTo>
                <a:lnTo>
                  <a:pt x="758" y="468"/>
                </a:lnTo>
                <a:lnTo>
                  <a:pt x="758" y="468"/>
                </a:lnTo>
                <a:lnTo>
                  <a:pt x="758" y="468"/>
                </a:lnTo>
                <a:lnTo>
                  <a:pt x="758" y="469"/>
                </a:lnTo>
                <a:lnTo>
                  <a:pt x="758" y="469"/>
                </a:lnTo>
                <a:lnTo>
                  <a:pt x="758" y="469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0"/>
                </a:lnTo>
                <a:lnTo>
                  <a:pt x="758" y="471"/>
                </a:lnTo>
                <a:lnTo>
                  <a:pt x="758" y="472"/>
                </a:lnTo>
                <a:lnTo>
                  <a:pt x="758" y="472"/>
                </a:lnTo>
                <a:lnTo>
                  <a:pt x="759" y="474"/>
                </a:lnTo>
                <a:lnTo>
                  <a:pt x="760" y="475"/>
                </a:lnTo>
                <a:lnTo>
                  <a:pt x="761" y="477"/>
                </a:lnTo>
                <a:lnTo>
                  <a:pt x="762" y="480"/>
                </a:lnTo>
                <a:lnTo>
                  <a:pt x="758" y="480"/>
                </a:lnTo>
                <a:lnTo>
                  <a:pt x="758" y="481"/>
                </a:lnTo>
                <a:lnTo>
                  <a:pt x="757" y="481"/>
                </a:lnTo>
                <a:lnTo>
                  <a:pt x="757" y="484"/>
                </a:lnTo>
                <a:lnTo>
                  <a:pt x="757" y="485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7" y="487"/>
                </a:lnTo>
                <a:lnTo>
                  <a:pt x="756" y="493"/>
                </a:lnTo>
                <a:lnTo>
                  <a:pt x="756" y="495"/>
                </a:lnTo>
                <a:lnTo>
                  <a:pt x="756" y="495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6" y="497"/>
                </a:lnTo>
                <a:lnTo>
                  <a:pt x="757" y="497"/>
                </a:lnTo>
                <a:lnTo>
                  <a:pt x="758" y="498"/>
                </a:lnTo>
                <a:lnTo>
                  <a:pt x="758" y="498"/>
                </a:lnTo>
                <a:lnTo>
                  <a:pt x="758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8"/>
                </a:lnTo>
                <a:lnTo>
                  <a:pt x="760" y="499"/>
                </a:lnTo>
                <a:lnTo>
                  <a:pt x="761" y="499"/>
                </a:lnTo>
                <a:lnTo>
                  <a:pt x="761" y="499"/>
                </a:lnTo>
                <a:lnTo>
                  <a:pt x="760" y="501"/>
                </a:lnTo>
                <a:lnTo>
                  <a:pt x="760" y="501"/>
                </a:lnTo>
                <a:lnTo>
                  <a:pt x="759" y="501"/>
                </a:lnTo>
                <a:lnTo>
                  <a:pt x="759" y="501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2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3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4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9" y="505"/>
                </a:lnTo>
                <a:lnTo>
                  <a:pt x="758" y="505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6"/>
                </a:lnTo>
                <a:lnTo>
                  <a:pt x="758" y="507"/>
                </a:lnTo>
                <a:lnTo>
                  <a:pt x="758" y="507"/>
                </a:lnTo>
                <a:lnTo>
                  <a:pt x="758" y="507"/>
                </a:lnTo>
                <a:lnTo>
                  <a:pt x="759" y="507"/>
                </a:lnTo>
                <a:lnTo>
                  <a:pt x="759" y="507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8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59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09"/>
                </a:lnTo>
                <a:lnTo>
                  <a:pt x="760" y="511"/>
                </a:lnTo>
                <a:lnTo>
                  <a:pt x="756" y="511"/>
                </a:lnTo>
                <a:lnTo>
                  <a:pt x="756" y="511"/>
                </a:lnTo>
                <a:lnTo>
                  <a:pt x="756" y="513"/>
                </a:lnTo>
                <a:lnTo>
                  <a:pt x="757" y="516"/>
                </a:lnTo>
                <a:lnTo>
                  <a:pt x="757" y="517"/>
                </a:lnTo>
                <a:lnTo>
                  <a:pt x="757" y="517"/>
                </a:lnTo>
                <a:lnTo>
                  <a:pt x="757" y="517"/>
                </a:lnTo>
                <a:lnTo>
                  <a:pt x="758" y="518"/>
                </a:lnTo>
                <a:lnTo>
                  <a:pt x="758" y="519"/>
                </a:lnTo>
                <a:lnTo>
                  <a:pt x="758" y="520"/>
                </a:lnTo>
                <a:lnTo>
                  <a:pt x="758" y="520"/>
                </a:lnTo>
                <a:lnTo>
                  <a:pt x="758" y="521"/>
                </a:lnTo>
                <a:lnTo>
                  <a:pt x="758" y="521"/>
                </a:lnTo>
                <a:lnTo>
                  <a:pt x="758" y="522"/>
                </a:lnTo>
                <a:lnTo>
                  <a:pt x="758" y="522"/>
                </a:lnTo>
                <a:lnTo>
                  <a:pt x="757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6" y="525"/>
                </a:lnTo>
                <a:lnTo>
                  <a:pt x="754" y="526"/>
                </a:lnTo>
                <a:lnTo>
                  <a:pt x="753" y="527"/>
                </a:lnTo>
                <a:lnTo>
                  <a:pt x="753" y="527"/>
                </a:lnTo>
                <a:lnTo>
                  <a:pt x="752" y="530"/>
                </a:lnTo>
                <a:lnTo>
                  <a:pt x="751" y="530"/>
                </a:lnTo>
                <a:lnTo>
                  <a:pt x="748" y="531"/>
                </a:lnTo>
                <a:lnTo>
                  <a:pt x="748" y="531"/>
                </a:lnTo>
                <a:lnTo>
                  <a:pt x="747" y="531"/>
                </a:lnTo>
                <a:lnTo>
                  <a:pt x="746" y="531"/>
                </a:lnTo>
                <a:lnTo>
                  <a:pt x="746" y="531"/>
                </a:lnTo>
                <a:lnTo>
                  <a:pt x="747" y="534"/>
                </a:lnTo>
                <a:lnTo>
                  <a:pt x="747" y="535"/>
                </a:lnTo>
                <a:lnTo>
                  <a:pt x="745" y="534"/>
                </a:lnTo>
                <a:lnTo>
                  <a:pt x="745" y="536"/>
                </a:lnTo>
                <a:lnTo>
                  <a:pt x="745" y="536"/>
                </a:lnTo>
                <a:lnTo>
                  <a:pt x="745" y="536"/>
                </a:lnTo>
                <a:lnTo>
                  <a:pt x="746" y="538"/>
                </a:lnTo>
                <a:lnTo>
                  <a:pt x="746" y="538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39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6" y="540"/>
                </a:lnTo>
                <a:lnTo>
                  <a:pt x="747" y="540"/>
                </a:lnTo>
                <a:lnTo>
                  <a:pt x="746" y="541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2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6" y="543"/>
                </a:lnTo>
                <a:lnTo>
                  <a:pt x="745" y="543"/>
                </a:lnTo>
                <a:lnTo>
                  <a:pt x="745" y="543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4"/>
                </a:lnTo>
                <a:lnTo>
                  <a:pt x="745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4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5"/>
                </a:lnTo>
                <a:lnTo>
                  <a:pt x="743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6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2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1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7"/>
                </a:lnTo>
                <a:lnTo>
                  <a:pt x="740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8"/>
                </a:lnTo>
                <a:lnTo>
                  <a:pt x="739" y="547"/>
                </a:lnTo>
                <a:lnTo>
                  <a:pt x="739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8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7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7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6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8"/>
                </a:lnTo>
                <a:lnTo>
                  <a:pt x="735" y="549"/>
                </a:lnTo>
                <a:lnTo>
                  <a:pt x="735" y="550"/>
                </a:lnTo>
                <a:lnTo>
                  <a:pt x="735" y="550"/>
                </a:lnTo>
                <a:lnTo>
                  <a:pt x="736" y="550"/>
                </a:lnTo>
                <a:lnTo>
                  <a:pt x="736" y="551"/>
                </a:lnTo>
                <a:lnTo>
                  <a:pt x="737" y="551"/>
                </a:lnTo>
                <a:lnTo>
                  <a:pt x="737" y="552"/>
                </a:lnTo>
                <a:lnTo>
                  <a:pt x="737" y="552"/>
                </a:lnTo>
                <a:lnTo>
                  <a:pt x="737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3"/>
                </a:lnTo>
                <a:lnTo>
                  <a:pt x="738" y="554"/>
                </a:lnTo>
                <a:lnTo>
                  <a:pt x="739" y="554"/>
                </a:lnTo>
                <a:lnTo>
                  <a:pt x="739" y="554"/>
                </a:lnTo>
                <a:lnTo>
                  <a:pt x="739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8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4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5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6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7" y="557"/>
                </a:lnTo>
                <a:lnTo>
                  <a:pt x="738" y="557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8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8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59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7" y="560"/>
                </a:lnTo>
                <a:lnTo>
                  <a:pt x="738" y="561"/>
                </a:lnTo>
                <a:lnTo>
                  <a:pt x="738" y="561"/>
                </a:lnTo>
                <a:lnTo>
                  <a:pt x="738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7" y="561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2"/>
                </a:lnTo>
                <a:lnTo>
                  <a:pt x="738" y="563"/>
                </a:lnTo>
                <a:lnTo>
                  <a:pt x="738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3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40" y="564"/>
                </a:lnTo>
                <a:lnTo>
                  <a:pt x="739" y="564"/>
                </a:lnTo>
                <a:lnTo>
                  <a:pt x="739" y="564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39" y="565"/>
                </a:lnTo>
                <a:lnTo>
                  <a:pt x="740" y="565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6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0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7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2" y="568"/>
                </a:lnTo>
                <a:lnTo>
                  <a:pt x="742" y="568"/>
                </a:lnTo>
                <a:lnTo>
                  <a:pt x="742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8"/>
                </a:lnTo>
                <a:lnTo>
                  <a:pt x="741" y="569"/>
                </a:lnTo>
                <a:lnTo>
                  <a:pt x="740" y="570"/>
                </a:lnTo>
                <a:lnTo>
                  <a:pt x="739" y="571"/>
                </a:lnTo>
                <a:lnTo>
                  <a:pt x="739" y="571"/>
                </a:lnTo>
                <a:lnTo>
                  <a:pt x="737" y="575"/>
                </a:lnTo>
                <a:lnTo>
                  <a:pt x="736" y="576"/>
                </a:lnTo>
                <a:lnTo>
                  <a:pt x="733" y="579"/>
                </a:lnTo>
                <a:lnTo>
                  <a:pt x="732" y="580"/>
                </a:lnTo>
                <a:lnTo>
                  <a:pt x="733" y="581"/>
                </a:lnTo>
                <a:lnTo>
                  <a:pt x="733" y="584"/>
                </a:lnTo>
                <a:lnTo>
                  <a:pt x="733" y="585"/>
                </a:lnTo>
                <a:lnTo>
                  <a:pt x="733" y="586"/>
                </a:lnTo>
                <a:lnTo>
                  <a:pt x="734" y="586"/>
                </a:lnTo>
                <a:lnTo>
                  <a:pt x="735" y="586"/>
                </a:lnTo>
                <a:lnTo>
                  <a:pt x="736" y="586"/>
                </a:lnTo>
                <a:lnTo>
                  <a:pt x="736" y="586"/>
                </a:lnTo>
                <a:lnTo>
                  <a:pt x="736" y="587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7" y="588"/>
                </a:lnTo>
                <a:lnTo>
                  <a:pt x="738" y="588"/>
                </a:lnTo>
                <a:lnTo>
                  <a:pt x="738" y="588"/>
                </a:lnTo>
                <a:lnTo>
                  <a:pt x="738" y="587"/>
                </a:lnTo>
                <a:lnTo>
                  <a:pt x="738" y="587"/>
                </a:lnTo>
                <a:lnTo>
                  <a:pt x="741" y="591"/>
                </a:lnTo>
                <a:lnTo>
                  <a:pt x="742" y="592"/>
                </a:lnTo>
                <a:lnTo>
                  <a:pt x="742" y="596"/>
                </a:lnTo>
                <a:lnTo>
                  <a:pt x="742" y="596"/>
                </a:lnTo>
                <a:lnTo>
                  <a:pt x="742" y="597"/>
                </a:lnTo>
                <a:lnTo>
                  <a:pt x="742" y="598"/>
                </a:lnTo>
                <a:lnTo>
                  <a:pt x="742" y="599"/>
                </a:lnTo>
                <a:lnTo>
                  <a:pt x="742" y="599"/>
                </a:lnTo>
                <a:lnTo>
                  <a:pt x="742" y="599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2" y="600"/>
                </a:lnTo>
                <a:lnTo>
                  <a:pt x="743" y="600"/>
                </a:lnTo>
                <a:lnTo>
                  <a:pt x="743" y="600"/>
                </a:lnTo>
                <a:lnTo>
                  <a:pt x="744" y="600"/>
                </a:lnTo>
                <a:lnTo>
                  <a:pt x="744" y="601"/>
                </a:lnTo>
                <a:lnTo>
                  <a:pt x="744" y="602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3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4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5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4"/>
                </a:lnTo>
                <a:lnTo>
                  <a:pt x="746" y="603"/>
                </a:lnTo>
                <a:lnTo>
                  <a:pt x="747" y="603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4"/>
                </a:lnTo>
                <a:lnTo>
                  <a:pt x="747" y="605"/>
                </a:lnTo>
                <a:lnTo>
                  <a:pt x="747" y="605"/>
                </a:lnTo>
                <a:lnTo>
                  <a:pt x="747" y="606"/>
                </a:lnTo>
                <a:lnTo>
                  <a:pt x="747" y="606"/>
                </a:lnTo>
                <a:lnTo>
                  <a:pt x="747" y="605"/>
                </a:lnTo>
                <a:lnTo>
                  <a:pt x="747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8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49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0" y="605"/>
                </a:lnTo>
                <a:lnTo>
                  <a:pt x="751" y="606"/>
                </a:lnTo>
                <a:lnTo>
                  <a:pt x="751" y="606"/>
                </a:lnTo>
                <a:lnTo>
                  <a:pt x="751" y="607"/>
                </a:lnTo>
                <a:lnTo>
                  <a:pt x="751" y="607"/>
                </a:lnTo>
                <a:lnTo>
                  <a:pt x="751" y="608"/>
                </a:lnTo>
                <a:lnTo>
                  <a:pt x="753" y="610"/>
                </a:lnTo>
                <a:lnTo>
                  <a:pt x="754" y="612"/>
                </a:lnTo>
                <a:lnTo>
                  <a:pt x="754" y="612"/>
                </a:lnTo>
                <a:lnTo>
                  <a:pt x="754" y="614"/>
                </a:lnTo>
                <a:lnTo>
                  <a:pt x="752" y="616"/>
                </a:lnTo>
                <a:lnTo>
                  <a:pt x="755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0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1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4" y="622"/>
                </a:lnTo>
                <a:lnTo>
                  <a:pt x="753" y="622"/>
                </a:lnTo>
                <a:lnTo>
                  <a:pt x="753" y="622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3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3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4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3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5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2" y="626"/>
                </a:lnTo>
                <a:lnTo>
                  <a:pt x="752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6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3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7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8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29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0"/>
                </a:lnTo>
                <a:lnTo>
                  <a:pt x="754" y="631"/>
                </a:lnTo>
                <a:lnTo>
                  <a:pt x="754" y="631"/>
                </a:lnTo>
                <a:lnTo>
                  <a:pt x="756" y="631"/>
                </a:lnTo>
                <a:lnTo>
                  <a:pt x="756" y="632"/>
                </a:lnTo>
                <a:lnTo>
                  <a:pt x="757" y="633"/>
                </a:lnTo>
                <a:lnTo>
                  <a:pt x="757" y="633"/>
                </a:lnTo>
                <a:lnTo>
                  <a:pt x="757" y="635"/>
                </a:lnTo>
                <a:lnTo>
                  <a:pt x="757" y="635"/>
                </a:lnTo>
                <a:lnTo>
                  <a:pt x="757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8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59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5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0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6"/>
                </a:lnTo>
                <a:lnTo>
                  <a:pt x="761" y="637"/>
                </a:lnTo>
                <a:lnTo>
                  <a:pt x="761" y="637"/>
                </a:lnTo>
                <a:lnTo>
                  <a:pt x="761" y="636"/>
                </a:lnTo>
                <a:lnTo>
                  <a:pt x="761" y="636"/>
                </a:lnTo>
                <a:lnTo>
                  <a:pt x="762" y="636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2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3" y="637"/>
                </a:lnTo>
                <a:lnTo>
                  <a:pt x="763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4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7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6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5" y="635"/>
                </a:lnTo>
                <a:lnTo>
                  <a:pt x="766" y="633"/>
                </a:lnTo>
                <a:lnTo>
                  <a:pt x="768" y="632"/>
                </a:lnTo>
                <a:lnTo>
                  <a:pt x="770" y="634"/>
                </a:lnTo>
                <a:lnTo>
                  <a:pt x="771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4"/>
                </a:lnTo>
                <a:lnTo>
                  <a:pt x="772" y="635"/>
                </a:lnTo>
                <a:lnTo>
                  <a:pt x="773" y="635"/>
                </a:lnTo>
                <a:lnTo>
                  <a:pt x="773" y="635"/>
                </a:lnTo>
                <a:lnTo>
                  <a:pt x="773" y="635"/>
                </a:lnTo>
                <a:lnTo>
                  <a:pt x="774" y="635"/>
                </a:lnTo>
                <a:lnTo>
                  <a:pt x="774" y="635"/>
                </a:lnTo>
                <a:lnTo>
                  <a:pt x="774" y="636"/>
                </a:lnTo>
                <a:lnTo>
                  <a:pt x="774" y="636"/>
                </a:lnTo>
                <a:lnTo>
                  <a:pt x="775" y="638"/>
                </a:lnTo>
                <a:lnTo>
                  <a:pt x="776" y="639"/>
                </a:lnTo>
                <a:lnTo>
                  <a:pt x="776" y="639"/>
                </a:lnTo>
                <a:lnTo>
                  <a:pt x="776" y="640"/>
                </a:lnTo>
                <a:lnTo>
                  <a:pt x="775" y="643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4"/>
                </a:lnTo>
                <a:lnTo>
                  <a:pt x="774" y="645"/>
                </a:lnTo>
                <a:lnTo>
                  <a:pt x="774" y="648"/>
                </a:lnTo>
                <a:lnTo>
                  <a:pt x="774" y="649"/>
                </a:lnTo>
                <a:lnTo>
                  <a:pt x="774" y="650"/>
                </a:lnTo>
                <a:lnTo>
                  <a:pt x="775" y="651"/>
                </a:lnTo>
                <a:lnTo>
                  <a:pt x="775" y="653"/>
                </a:lnTo>
                <a:lnTo>
                  <a:pt x="775" y="654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6" y="655"/>
                </a:lnTo>
                <a:lnTo>
                  <a:pt x="775" y="656"/>
                </a:lnTo>
                <a:lnTo>
                  <a:pt x="775" y="656"/>
                </a:lnTo>
                <a:lnTo>
                  <a:pt x="774" y="657"/>
                </a:lnTo>
                <a:lnTo>
                  <a:pt x="774" y="660"/>
                </a:lnTo>
                <a:lnTo>
                  <a:pt x="773" y="661"/>
                </a:lnTo>
                <a:lnTo>
                  <a:pt x="773" y="661"/>
                </a:lnTo>
                <a:lnTo>
                  <a:pt x="773" y="662"/>
                </a:lnTo>
                <a:lnTo>
                  <a:pt x="773" y="662"/>
                </a:lnTo>
                <a:lnTo>
                  <a:pt x="772" y="666"/>
                </a:lnTo>
                <a:lnTo>
                  <a:pt x="772" y="667"/>
                </a:lnTo>
                <a:lnTo>
                  <a:pt x="771" y="667"/>
                </a:lnTo>
                <a:lnTo>
                  <a:pt x="771" y="668"/>
                </a:lnTo>
                <a:lnTo>
                  <a:pt x="770" y="669"/>
                </a:lnTo>
                <a:lnTo>
                  <a:pt x="770" y="669"/>
                </a:lnTo>
                <a:lnTo>
                  <a:pt x="768" y="670"/>
                </a:lnTo>
                <a:lnTo>
                  <a:pt x="770" y="671"/>
                </a:lnTo>
                <a:lnTo>
                  <a:pt x="771" y="672"/>
                </a:lnTo>
                <a:lnTo>
                  <a:pt x="770" y="683"/>
                </a:lnTo>
                <a:lnTo>
                  <a:pt x="764" y="683"/>
                </a:lnTo>
                <a:lnTo>
                  <a:pt x="764" y="683"/>
                </a:lnTo>
                <a:lnTo>
                  <a:pt x="760" y="682"/>
                </a:lnTo>
                <a:lnTo>
                  <a:pt x="760" y="682"/>
                </a:lnTo>
                <a:lnTo>
                  <a:pt x="758" y="682"/>
                </a:lnTo>
                <a:lnTo>
                  <a:pt x="757" y="682"/>
                </a:lnTo>
                <a:lnTo>
                  <a:pt x="755" y="682"/>
                </a:lnTo>
                <a:lnTo>
                  <a:pt x="754" y="682"/>
                </a:lnTo>
                <a:lnTo>
                  <a:pt x="754" y="682"/>
                </a:lnTo>
                <a:lnTo>
                  <a:pt x="754" y="682"/>
                </a:lnTo>
                <a:lnTo>
                  <a:pt x="751" y="682"/>
                </a:lnTo>
                <a:lnTo>
                  <a:pt x="751" y="682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3"/>
                </a:lnTo>
                <a:lnTo>
                  <a:pt x="751" y="684"/>
                </a:lnTo>
                <a:lnTo>
                  <a:pt x="751" y="684"/>
                </a:lnTo>
                <a:lnTo>
                  <a:pt x="751" y="684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5"/>
                </a:lnTo>
                <a:lnTo>
                  <a:pt x="751" y="686"/>
                </a:lnTo>
                <a:lnTo>
                  <a:pt x="751" y="687"/>
                </a:lnTo>
                <a:lnTo>
                  <a:pt x="751" y="687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8"/>
                </a:lnTo>
                <a:lnTo>
                  <a:pt x="751" y="689"/>
                </a:lnTo>
                <a:lnTo>
                  <a:pt x="751" y="689"/>
                </a:lnTo>
                <a:lnTo>
                  <a:pt x="751" y="690"/>
                </a:lnTo>
                <a:lnTo>
                  <a:pt x="751" y="690"/>
                </a:lnTo>
                <a:lnTo>
                  <a:pt x="751" y="690"/>
                </a:lnTo>
                <a:lnTo>
                  <a:pt x="751" y="691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2"/>
                </a:lnTo>
                <a:lnTo>
                  <a:pt x="751" y="693"/>
                </a:lnTo>
                <a:lnTo>
                  <a:pt x="752" y="694"/>
                </a:lnTo>
                <a:lnTo>
                  <a:pt x="753" y="694"/>
                </a:lnTo>
                <a:lnTo>
                  <a:pt x="753" y="694"/>
                </a:lnTo>
                <a:lnTo>
                  <a:pt x="753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5"/>
                </a:lnTo>
                <a:lnTo>
                  <a:pt x="754" y="696"/>
                </a:lnTo>
                <a:lnTo>
                  <a:pt x="754" y="697"/>
                </a:lnTo>
                <a:lnTo>
                  <a:pt x="754" y="698"/>
                </a:lnTo>
                <a:lnTo>
                  <a:pt x="754" y="698"/>
                </a:lnTo>
                <a:lnTo>
                  <a:pt x="754" y="699"/>
                </a:lnTo>
                <a:lnTo>
                  <a:pt x="754" y="699"/>
                </a:lnTo>
                <a:lnTo>
                  <a:pt x="754" y="699"/>
                </a:lnTo>
                <a:lnTo>
                  <a:pt x="754" y="700"/>
                </a:lnTo>
                <a:lnTo>
                  <a:pt x="754" y="700"/>
                </a:lnTo>
                <a:lnTo>
                  <a:pt x="754" y="700"/>
                </a:lnTo>
                <a:lnTo>
                  <a:pt x="754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1"/>
                </a:lnTo>
                <a:lnTo>
                  <a:pt x="755" y="702"/>
                </a:lnTo>
                <a:lnTo>
                  <a:pt x="755" y="702"/>
                </a:lnTo>
                <a:lnTo>
                  <a:pt x="755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2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3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6" y="704"/>
                </a:lnTo>
                <a:lnTo>
                  <a:pt x="755" y="704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5"/>
                </a:lnTo>
                <a:lnTo>
                  <a:pt x="755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6"/>
                </a:lnTo>
                <a:lnTo>
                  <a:pt x="756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7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5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8"/>
                </a:lnTo>
                <a:lnTo>
                  <a:pt x="754" y="709"/>
                </a:lnTo>
                <a:lnTo>
                  <a:pt x="754" y="710"/>
                </a:lnTo>
                <a:lnTo>
                  <a:pt x="754" y="710"/>
                </a:lnTo>
                <a:lnTo>
                  <a:pt x="754" y="711"/>
                </a:lnTo>
                <a:lnTo>
                  <a:pt x="754" y="711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3"/>
                </a:lnTo>
                <a:lnTo>
                  <a:pt x="754" y="713"/>
                </a:lnTo>
                <a:lnTo>
                  <a:pt x="753" y="713"/>
                </a:lnTo>
                <a:lnTo>
                  <a:pt x="753" y="713"/>
                </a:lnTo>
                <a:lnTo>
                  <a:pt x="751" y="713"/>
                </a:lnTo>
                <a:lnTo>
                  <a:pt x="752" y="714"/>
                </a:lnTo>
                <a:lnTo>
                  <a:pt x="752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5"/>
                </a:lnTo>
                <a:lnTo>
                  <a:pt x="751" y="716"/>
                </a:lnTo>
                <a:lnTo>
                  <a:pt x="751" y="716"/>
                </a:lnTo>
                <a:lnTo>
                  <a:pt x="751" y="716"/>
                </a:lnTo>
                <a:lnTo>
                  <a:pt x="751" y="717"/>
                </a:lnTo>
                <a:lnTo>
                  <a:pt x="751" y="717"/>
                </a:lnTo>
                <a:lnTo>
                  <a:pt x="750" y="716"/>
                </a:lnTo>
                <a:lnTo>
                  <a:pt x="750" y="716"/>
                </a:lnTo>
                <a:lnTo>
                  <a:pt x="749" y="716"/>
                </a:lnTo>
                <a:lnTo>
                  <a:pt x="749" y="716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9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7"/>
                </a:lnTo>
                <a:lnTo>
                  <a:pt x="748" y="718"/>
                </a:lnTo>
                <a:lnTo>
                  <a:pt x="747" y="718"/>
                </a:lnTo>
                <a:lnTo>
                  <a:pt x="745" y="718"/>
                </a:lnTo>
                <a:lnTo>
                  <a:pt x="743" y="717"/>
                </a:lnTo>
                <a:lnTo>
                  <a:pt x="742" y="717"/>
                </a:lnTo>
                <a:lnTo>
                  <a:pt x="743" y="719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1"/>
                </a:lnTo>
                <a:lnTo>
                  <a:pt x="744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3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2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2"/>
                </a:lnTo>
                <a:lnTo>
                  <a:pt x="741" y="723"/>
                </a:lnTo>
                <a:lnTo>
                  <a:pt x="741" y="723"/>
                </a:lnTo>
                <a:lnTo>
                  <a:pt x="741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3"/>
                </a:lnTo>
                <a:lnTo>
                  <a:pt x="740" y="724"/>
                </a:lnTo>
                <a:lnTo>
                  <a:pt x="740" y="723"/>
                </a:lnTo>
                <a:lnTo>
                  <a:pt x="740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9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4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5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6"/>
                </a:lnTo>
                <a:lnTo>
                  <a:pt x="738" y="727"/>
                </a:lnTo>
                <a:lnTo>
                  <a:pt x="738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7"/>
                </a:lnTo>
                <a:lnTo>
                  <a:pt x="739" y="728"/>
                </a:lnTo>
                <a:lnTo>
                  <a:pt x="739" y="728"/>
                </a:lnTo>
                <a:lnTo>
                  <a:pt x="739" y="728"/>
                </a:lnTo>
                <a:lnTo>
                  <a:pt x="737" y="728"/>
                </a:lnTo>
                <a:lnTo>
                  <a:pt x="736" y="728"/>
                </a:lnTo>
                <a:lnTo>
                  <a:pt x="735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4" y="729"/>
                </a:lnTo>
                <a:lnTo>
                  <a:pt x="735" y="729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0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5" y="731"/>
                </a:lnTo>
                <a:lnTo>
                  <a:pt x="736" y="731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2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3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6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4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5"/>
                </a:lnTo>
                <a:lnTo>
                  <a:pt x="738" y="735"/>
                </a:lnTo>
                <a:lnTo>
                  <a:pt x="737" y="735"/>
                </a:lnTo>
                <a:lnTo>
                  <a:pt x="737" y="735"/>
                </a:lnTo>
                <a:lnTo>
                  <a:pt x="737" y="736"/>
                </a:lnTo>
                <a:lnTo>
                  <a:pt x="737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6"/>
                </a:lnTo>
                <a:lnTo>
                  <a:pt x="738" y="737"/>
                </a:lnTo>
                <a:lnTo>
                  <a:pt x="737" y="737"/>
                </a:lnTo>
                <a:lnTo>
                  <a:pt x="737" y="736"/>
                </a:lnTo>
                <a:lnTo>
                  <a:pt x="737" y="736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7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8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39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7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0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5" y="741"/>
                </a:lnTo>
                <a:lnTo>
                  <a:pt x="735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1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2"/>
                </a:lnTo>
                <a:lnTo>
                  <a:pt x="736" y="743"/>
                </a:lnTo>
                <a:lnTo>
                  <a:pt x="736" y="743"/>
                </a:lnTo>
                <a:lnTo>
                  <a:pt x="736" y="743"/>
                </a:lnTo>
                <a:lnTo>
                  <a:pt x="735" y="743"/>
                </a:lnTo>
                <a:lnTo>
                  <a:pt x="734" y="743"/>
                </a:lnTo>
                <a:lnTo>
                  <a:pt x="733" y="743"/>
                </a:lnTo>
                <a:lnTo>
                  <a:pt x="733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3"/>
                </a:lnTo>
                <a:lnTo>
                  <a:pt x="731" y="742"/>
                </a:lnTo>
                <a:lnTo>
                  <a:pt x="731" y="742"/>
                </a:lnTo>
                <a:lnTo>
                  <a:pt x="730" y="742"/>
                </a:lnTo>
                <a:lnTo>
                  <a:pt x="729" y="742"/>
                </a:lnTo>
                <a:lnTo>
                  <a:pt x="728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1"/>
                </a:lnTo>
                <a:lnTo>
                  <a:pt x="727" y="742"/>
                </a:lnTo>
                <a:lnTo>
                  <a:pt x="727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2"/>
                </a:lnTo>
                <a:lnTo>
                  <a:pt x="726" y="743"/>
                </a:lnTo>
                <a:lnTo>
                  <a:pt x="726" y="743"/>
                </a:lnTo>
                <a:lnTo>
                  <a:pt x="725" y="743"/>
                </a:lnTo>
                <a:lnTo>
                  <a:pt x="725" y="743"/>
                </a:lnTo>
                <a:lnTo>
                  <a:pt x="724" y="743"/>
                </a:lnTo>
                <a:lnTo>
                  <a:pt x="724" y="743"/>
                </a:lnTo>
                <a:lnTo>
                  <a:pt x="723" y="743"/>
                </a:lnTo>
                <a:lnTo>
                  <a:pt x="723" y="743"/>
                </a:lnTo>
                <a:lnTo>
                  <a:pt x="723" y="744"/>
                </a:lnTo>
                <a:lnTo>
                  <a:pt x="719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5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4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3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7" y="742"/>
                </a:lnTo>
                <a:lnTo>
                  <a:pt x="716" y="742"/>
                </a:lnTo>
                <a:lnTo>
                  <a:pt x="716" y="742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1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40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9"/>
                </a:lnTo>
                <a:lnTo>
                  <a:pt x="716" y="738"/>
                </a:lnTo>
                <a:lnTo>
                  <a:pt x="716" y="738"/>
                </a:lnTo>
                <a:lnTo>
                  <a:pt x="716" y="738"/>
                </a:lnTo>
                <a:lnTo>
                  <a:pt x="715" y="738"/>
                </a:lnTo>
                <a:lnTo>
                  <a:pt x="715" y="738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7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6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5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4"/>
                </a:lnTo>
                <a:lnTo>
                  <a:pt x="715" y="733"/>
                </a:lnTo>
                <a:lnTo>
                  <a:pt x="715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3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2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1"/>
                </a:lnTo>
                <a:lnTo>
                  <a:pt x="714" y="730"/>
                </a:lnTo>
                <a:lnTo>
                  <a:pt x="710" y="731"/>
                </a:lnTo>
                <a:lnTo>
                  <a:pt x="710" y="730"/>
                </a:lnTo>
                <a:lnTo>
                  <a:pt x="710" y="730"/>
                </a:lnTo>
                <a:lnTo>
                  <a:pt x="710" y="729"/>
                </a:lnTo>
                <a:lnTo>
                  <a:pt x="710" y="729"/>
                </a:lnTo>
                <a:lnTo>
                  <a:pt x="710" y="729"/>
                </a:lnTo>
                <a:lnTo>
                  <a:pt x="710" y="728"/>
                </a:lnTo>
                <a:lnTo>
                  <a:pt x="710" y="728"/>
                </a:lnTo>
                <a:lnTo>
                  <a:pt x="709" y="727"/>
                </a:lnTo>
                <a:lnTo>
                  <a:pt x="709" y="727"/>
                </a:lnTo>
                <a:lnTo>
                  <a:pt x="709" y="727"/>
                </a:lnTo>
                <a:lnTo>
                  <a:pt x="709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6"/>
                </a:lnTo>
                <a:lnTo>
                  <a:pt x="708" y="725"/>
                </a:lnTo>
                <a:lnTo>
                  <a:pt x="708" y="725"/>
                </a:lnTo>
                <a:lnTo>
                  <a:pt x="707" y="724"/>
                </a:lnTo>
                <a:lnTo>
                  <a:pt x="707" y="724"/>
                </a:lnTo>
                <a:lnTo>
                  <a:pt x="706" y="723"/>
                </a:lnTo>
                <a:lnTo>
                  <a:pt x="706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2"/>
                </a:lnTo>
                <a:lnTo>
                  <a:pt x="705" y="721"/>
                </a:lnTo>
                <a:lnTo>
                  <a:pt x="705" y="721"/>
                </a:lnTo>
                <a:lnTo>
                  <a:pt x="705" y="721"/>
                </a:lnTo>
                <a:lnTo>
                  <a:pt x="704" y="720"/>
                </a:lnTo>
                <a:lnTo>
                  <a:pt x="704" y="720"/>
                </a:lnTo>
                <a:lnTo>
                  <a:pt x="704" y="719"/>
                </a:lnTo>
                <a:lnTo>
                  <a:pt x="704" y="719"/>
                </a:lnTo>
                <a:lnTo>
                  <a:pt x="703" y="719"/>
                </a:lnTo>
                <a:lnTo>
                  <a:pt x="703" y="719"/>
                </a:lnTo>
                <a:lnTo>
                  <a:pt x="703" y="718"/>
                </a:lnTo>
                <a:lnTo>
                  <a:pt x="703" y="718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2" y="717"/>
                </a:lnTo>
                <a:lnTo>
                  <a:pt x="701" y="716"/>
                </a:lnTo>
                <a:lnTo>
                  <a:pt x="701" y="716"/>
                </a:lnTo>
                <a:lnTo>
                  <a:pt x="701" y="715"/>
                </a:lnTo>
                <a:lnTo>
                  <a:pt x="700" y="715"/>
                </a:lnTo>
                <a:lnTo>
                  <a:pt x="700" y="715"/>
                </a:lnTo>
                <a:lnTo>
                  <a:pt x="699" y="715"/>
                </a:lnTo>
                <a:lnTo>
                  <a:pt x="699" y="714"/>
                </a:lnTo>
                <a:lnTo>
                  <a:pt x="699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4"/>
                </a:lnTo>
                <a:lnTo>
                  <a:pt x="698" y="713"/>
                </a:lnTo>
                <a:lnTo>
                  <a:pt x="698" y="713"/>
                </a:lnTo>
                <a:lnTo>
                  <a:pt x="697" y="713"/>
                </a:lnTo>
                <a:lnTo>
                  <a:pt x="697" y="713"/>
                </a:lnTo>
                <a:lnTo>
                  <a:pt x="697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2"/>
                </a:lnTo>
                <a:lnTo>
                  <a:pt x="696" y="711"/>
                </a:lnTo>
                <a:lnTo>
                  <a:pt x="696" y="711"/>
                </a:lnTo>
                <a:lnTo>
                  <a:pt x="695" y="711"/>
                </a:lnTo>
                <a:lnTo>
                  <a:pt x="695" y="710"/>
                </a:lnTo>
                <a:lnTo>
                  <a:pt x="695" y="710"/>
                </a:lnTo>
                <a:lnTo>
                  <a:pt x="695" y="710"/>
                </a:lnTo>
                <a:lnTo>
                  <a:pt x="695" y="709"/>
                </a:lnTo>
                <a:lnTo>
                  <a:pt x="695" y="708"/>
                </a:lnTo>
                <a:lnTo>
                  <a:pt x="694" y="707"/>
                </a:lnTo>
                <a:lnTo>
                  <a:pt x="694" y="706"/>
                </a:lnTo>
                <a:lnTo>
                  <a:pt x="694" y="706"/>
                </a:lnTo>
                <a:lnTo>
                  <a:pt x="694" y="706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4" y="705"/>
                </a:lnTo>
                <a:lnTo>
                  <a:pt x="695" y="705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5" y="704"/>
                </a:lnTo>
                <a:lnTo>
                  <a:pt x="694" y="704"/>
                </a:lnTo>
                <a:lnTo>
                  <a:pt x="694" y="704"/>
                </a:lnTo>
                <a:lnTo>
                  <a:pt x="694" y="703"/>
                </a:lnTo>
                <a:lnTo>
                  <a:pt x="695" y="703"/>
                </a:lnTo>
                <a:lnTo>
                  <a:pt x="696" y="702"/>
                </a:lnTo>
                <a:lnTo>
                  <a:pt x="696" y="702"/>
                </a:lnTo>
                <a:lnTo>
                  <a:pt x="695" y="701"/>
                </a:lnTo>
                <a:lnTo>
                  <a:pt x="694" y="701"/>
                </a:lnTo>
                <a:lnTo>
                  <a:pt x="693" y="700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3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9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4" y="698"/>
                </a:lnTo>
                <a:lnTo>
                  <a:pt x="693" y="699"/>
                </a:lnTo>
                <a:lnTo>
                  <a:pt x="692" y="698"/>
                </a:lnTo>
                <a:lnTo>
                  <a:pt x="691" y="698"/>
                </a:lnTo>
                <a:lnTo>
                  <a:pt x="690" y="697"/>
                </a:lnTo>
                <a:lnTo>
                  <a:pt x="689" y="697"/>
                </a:lnTo>
                <a:lnTo>
                  <a:pt x="687" y="697"/>
                </a:lnTo>
                <a:lnTo>
                  <a:pt x="685" y="697"/>
                </a:lnTo>
                <a:lnTo>
                  <a:pt x="685" y="696"/>
                </a:lnTo>
                <a:lnTo>
                  <a:pt x="683" y="696"/>
                </a:lnTo>
                <a:lnTo>
                  <a:pt x="682" y="696"/>
                </a:lnTo>
                <a:lnTo>
                  <a:pt x="680" y="695"/>
                </a:lnTo>
                <a:lnTo>
                  <a:pt x="680" y="695"/>
                </a:lnTo>
                <a:lnTo>
                  <a:pt x="679" y="695"/>
                </a:lnTo>
                <a:lnTo>
                  <a:pt x="676" y="695"/>
                </a:lnTo>
                <a:lnTo>
                  <a:pt x="676" y="695"/>
                </a:lnTo>
                <a:lnTo>
                  <a:pt x="675" y="693"/>
                </a:lnTo>
                <a:lnTo>
                  <a:pt x="675" y="692"/>
                </a:lnTo>
                <a:lnTo>
                  <a:pt x="674" y="692"/>
                </a:lnTo>
                <a:lnTo>
                  <a:pt x="673" y="692"/>
                </a:lnTo>
                <a:lnTo>
                  <a:pt x="673" y="691"/>
                </a:lnTo>
                <a:lnTo>
                  <a:pt x="673" y="691"/>
                </a:lnTo>
                <a:lnTo>
                  <a:pt x="672" y="691"/>
                </a:lnTo>
                <a:lnTo>
                  <a:pt x="671" y="691"/>
                </a:lnTo>
                <a:lnTo>
                  <a:pt x="671" y="690"/>
                </a:lnTo>
                <a:lnTo>
                  <a:pt x="670" y="690"/>
                </a:lnTo>
                <a:lnTo>
                  <a:pt x="670" y="690"/>
                </a:lnTo>
                <a:lnTo>
                  <a:pt x="669" y="690"/>
                </a:lnTo>
                <a:lnTo>
                  <a:pt x="669" y="690"/>
                </a:lnTo>
                <a:lnTo>
                  <a:pt x="668" y="689"/>
                </a:lnTo>
                <a:lnTo>
                  <a:pt x="668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7" y="689"/>
                </a:lnTo>
                <a:lnTo>
                  <a:pt x="666" y="690"/>
                </a:lnTo>
                <a:lnTo>
                  <a:pt x="666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5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0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1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6" y="692"/>
                </a:lnTo>
                <a:lnTo>
                  <a:pt x="665" y="692"/>
                </a:lnTo>
                <a:lnTo>
                  <a:pt x="665" y="692"/>
                </a:lnTo>
                <a:lnTo>
                  <a:pt x="664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1"/>
                </a:lnTo>
                <a:lnTo>
                  <a:pt x="663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4" y="690"/>
                </a:lnTo>
                <a:lnTo>
                  <a:pt x="663" y="690"/>
                </a:lnTo>
                <a:lnTo>
                  <a:pt x="662" y="690"/>
                </a:lnTo>
                <a:lnTo>
                  <a:pt x="662" y="689"/>
                </a:lnTo>
                <a:lnTo>
                  <a:pt x="662" y="689"/>
                </a:lnTo>
                <a:lnTo>
                  <a:pt x="662" y="689"/>
                </a:lnTo>
                <a:lnTo>
                  <a:pt x="661" y="689"/>
                </a:lnTo>
                <a:lnTo>
                  <a:pt x="661" y="689"/>
                </a:lnTo>
                <a:lnTo>
                  <a:pt x="660" y="689"/>
                </a:lnTo>
                <a:lnTo>
                  <a:pt x="660" y="689"/>
                </a:lnTo>
                <a:lnTo>
                  <a:pt x="660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9"/>
                </a:lnTo>
                <a:lnTo>
                  <a:pt x="659" y="688"/>
                </a:lnTo>
                <a:lnTo>
                  <a:pt x="659" y="688"/>
                </a:lnTo>
                <a:lnTo>
                  <a:pt x="659" y="688"/>
                </a:lnTo>
                <a:lnTo>
                  <a:pt x="658" y="687"/>
                </a:lnTo>
                <a:lnTo>
                  <a:pt x="658" y="687"/>
                </a:lnTo>
                <a:lnTo>
                  <a:pt x="657" y="687"/>
                </a:lnTo>
                <a:lnTo>
                  <a:pt x="657" y="687"/>
                </a:lnTo>
                <a:lnTo>
                  <a:pt x="656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5" y="687"/>
                </a:lnTo>
                <a:lnTo>
                  <a:pt x="654" y="687"/>
                </a:lnTo>
                <a:lnTo>
                  <a:pt x="654" y="687"/>
                </a:lnTo>
                <a:lnTo>
                  <a:pt x="654" y="687"/>
                </a:lnTo>
                <a:lnTo>
                  <a:pt x="653" y="687"/>
                </a:lnTo>
                <a:lnTo>
                  <a:pt x="653" y="687"/>
                </a:lnTo>
                <a:lnTo>
                  <a:pt x="653" y="687"/>
                </a:lnTo>
                <a:lnTo>
                  <a:pt x="652" y="687"/>
                </a:lnTo>
                <a:lnTo>
                  <a:pt x="652" y="688"/>
                </a:lnTo>
                <a:lnTo>
                  <a:pt x="651" y="688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89"/>
                </a:lnTo>
                <a:lnTo>
                  <a:pt x="651" y="690"/>
                </a:lnTo>
                <a:lnTo>
                  <a:pt x="650" y="690"/>
                </a:lnTo>
                <a:lnTo>
                  <a:pt x="650" y="690"/>
                </a:lnTo>
                <a:lnTo>
                  <a:pt x="649" y="690"/>
                </a:lnTo>
                <a:lnTo>
                  <a:pt x="648" y="690"/>
                </a:lnTo>
                <a:lnTo>
                  <a:pt x="648" y="690"/>
                </a:lnTo>
                <a:lnTo>
                  <a:pt x="648" y="691"/>
                </a:lnTo>
                <a:lnTo>
                  <a:pt x="647" y="691"/>
                </a:lnTo>
                <a:lnTo>
                  <a:pt x="647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1"/>
                </a:lnTo>
                <a:lnTo>
                  <a:pt x="646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5" y="692"/>
                </a:lnTo>
                <a:lnTo>
                  <a:pt x="644" y="692"/>
                </a:lnTo>
                <a:lnTo>
                  <a:pt x="644" y="692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4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3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4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5"/>
                </a:lnTo>
                <a:lnTo>
                  <a:pt x="643" y="696"/>
                </a:lnTo>
                <a:lnTo>
                  <a:pt x="643" y="696"/>
                </a:lnTo>
                <a:lnTo>
                  <a:pt x="643" y="696"/>
                </a:lnTo>
                <a:lnTo>
                  <a:pt x="645" y="698"/>
                </a:lnTo>
                <a:lnTo>
                  <a:pt x="645" y="698"/>
                </a:lnTo>
                <a:lnTo>
                  <a:pt x="645" y="698"/>
                </a:lnTo>
                <a:lnTo>
                  <a:pt x="644" y="699"/>
                </a:lnTo>
                <a:lnTo>
                  <a:pt x="644" y="699"/>
                </a:lnTo>
                <a:lnTo>
                  <a:pt x="644" y="700"/>
                </a:lnTo>
                <a:lnTo>
                  <a:pt x="644" y="700"/>
                </a:lnTo>
                <a:lnTo>
                  <a:pt x="644" y="701"/>
                </a:lnTo>
                <a:lnTo>
                  <a:pt x="644" y="701"/>
                </a:lnTo>
                <a:lnTo>
                  <a:pt x="643" y="701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2"/>
                </a:lnTo>
                <a:lnTo>
                  <a:pt x="643" y="703"/>
                </a:lnTo>
                <a:lnTo>
                  <a:pt x="641" y="703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1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5"/>
                </a:lnTo>
                <a:lnTo>
                  <a:pt x="640" y="706"/>
                </a:lnTo>
                <a:lnTo>
                  <a:pt x="640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6"/>
                </a:lnTo>
                <a:lnTo>
                  <a:pt x="641" y="707"/>
                </a:lnTo>
                <a:lnTo>
                  <a:pt x="641" y="707"/>
                </a:lnTo>
                <a:lnTo>
                  <a:pt x="641" y="707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8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09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1" y="710"/>
                </a:lnTo>
                <a:lnTo>
                  <a:pt x="640" y="710"/>
                </a:lnTo>
                <a:lnTo>
                  <a:pt x="640" y="710"/>
                </a:lnTo>
                <a:lnTo>
                  <a:pt x="640" y="711"/>
                </a:lnTo>
                <a:lnTo>
                  <a:pt x="640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1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2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1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3"/>
                </a:lnTo>
                <a:lnTo>
                  <a:pt x="642" y="714"/>
                </a:lnTo>
                <a:lnTo>
                  <a:pt x="642" y="714"/>
                </a:lnTo>
                <a:lnTo>
                  <a:pt x="641" y="714"/>
                </a:lnTo>
                <a:lnTo>
                  <a:pt x="641" y="714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5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6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7"/>
                </a:lnTo>
                <a:lnTo>
                  <a:pt x="641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8"/>
                </a:lnTo>
                <a:lnTo>
                  <a:pt x="640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19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0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1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2"/>
                </a:lnTo>
                <a:lnTo>
                  <a:pt x="639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3"/>
                </a:lnTo>
                <a:lnTo>
                  <a:pt x="638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7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6" y="722"/>
                </a:lnTo>
                <a:lnTo>
                  <a:pt x="635" y="722"/>
                </a:lnTo>
                <a:lnTo>
                  <a:pt x="635" y="722"/>
                </a:lnTo>
                <a:lnTo>
                  <a:pt x="635" y="721"/>
                </a:lnTo>
                <a:lnTo>
                  <a:pt x="634" y="721"/>
                </a:lnTo>
                <a:lnTo>
                  <a:pt x="634" y="721"/>
                </a:lnTo>
                <a:lnTo>
                  <a:pt x="634" y="721"/>
                </a:lnTo>
                <a:lnTo>
                  <a:pt x="633" y="721"/>
                </a:lnTo>
                <a:lnTo>
                  <a:pt x="633" y="721"/>
                </a:lnTo>
                <a:lnTo>
                  <a:pt x="633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1"/>
                </a:lnTo>
                <a:lnTo>
                  <a:pt x="632" y="722"/>
                </a:lnTo>
                <a:lnTo>
                  <a:pt x="632" y="722"/>
                </a:lnTo>
                <a:lnTo>
                  <a:pt x="632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2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1" y="723"/>
                </a:lnTo>
                <a:lnTo>
                  <a:pt x="632" y="723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2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1" y="724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5"/>
                </a:lnTo>
                <a:lnTo>
                  <a:pt x="629" y="725"/>
                </a:lnTo>
                <a:lnTo>
                  <a:pt x="629" y="725"/>
                </a:lnTo>
                <a:lnTo>
                  <a:pt x="628" y="725"/>
                </a:lnTo>
                <a:lnTo>
                  <a:pt x="628" y="725"/>
                </a:lnTo>
                <a:lnTo>
                  <a:pt x="627" y="725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7"/>
                </a:lnTo>
                <a:lnTo>
                  <a:pt x="625" y="727"/>
                </a:lnTo>
                <a:lnTo>
                  <a:pt x="625" y="727"/>
                </a:lnTo>
                <a:lnTo>
                  <a:pt x="625" y="728"/>
                </a:lnTo>
                <a:lnTo>
                  <a:pt x="625" y="728"/>
                </a:lnTo>
                <a:lnTo>
                  <a:pt x="625" y="728"/>
                </a:lnTo>
                <a:lnTo>
                  <a:pt x="626" y="729"/>
                </a:lnTo>
                <a:lnTo>
                  <a:pt x="626" y="729"/>
                </a:lnTo>
                <a:lnTo>
                  <a:pt x="626" y="729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0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1"/>
                </a:lnTo>
                <a:lnTo>
                  <a:pt x="626" y="732"/>
                </a:lnTo>
                <a:lnTo>
                  <a:pt x="625" y="733"/>
                </a:lnTo>
                <a:lnTo>
                  <a:pt x="625" y="733"/>
                </a:lnTo>
                <a:lnTo>
                  <a:pt x="624" y="733"/>
                </a:lnTo>
                <a:lnTo>
                  <a:pt x="624" y="733"/>
                </a:lnTo>
                <a:lnTo>
                  <a:pt x="624" y="732"/>
                </a:lnTo>
                <a:lnTo>
                  <a:pt x="623" y="731"/>
                </a:lnTo>
                <a:lnTo>
                  <a:pt x="623" y="731"/>
                </a:lnTo>
                <a:lnTo>
                  <a:pt x="623" y="730"/>
                </a:lnTo>
                <a:lnTo>
                  <a:pt x="623" y="730"/>
                </a:lnTo>
                <a:lnTo>
                  <a:pt x="622" y="730"/>
                </a:lnTo>
                <a:lnTo>
                  <a:pt x="622" y="731"/>
                </a:lnTo>
                <a:lnTo>
                  <a:pt x="621" y="731"/>
                </a:lnTo>
                <a:lnTo>
                  <a:pt x="621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20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2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3"/>
                </a:lnTo>
                <a:lnTo>
                  <a:pt x="619" y="734"/>
                </a:lnTo>
                <a:lnTo>
                  <a:pt x="619" y="734"/>
                </a:lnTo>
                <a:lnTo>
                  <a:pt x="619" y="734"/>
                </a:lnTo>
                <a:lnTo>
                  <a:pt x="618" y="735"/>
                </a:lnTo>
                <a:lnTo>
                  <a:pt x="617" y="735"/>
                </a:lnTo>
                <a:lnTo>
                  <a:pt x="616" y="735"/>
                </a:lnTo>
                <a:lnTo>
                  <a:pt x="616" y="735"/>
                </a:lnTo>
                <a:lnTo>
                  <a:pt x="614" y="736"/>
                </a:lnTo>
                <a:lnTo>
                  <a:pt x="614" y="736"/>
                </a:lnTo>
                <a:lnTo>
                  <a:pt x="613" y="736"/>
                </a:lnTo>
                <a:lnTo>
                  <a:pt x="612" y="736"/>
                </a:lnTo>
                <a:lnTo>
                  <a:pt x="612" y="735"/>
                </a:lnTo>
                <a:lnTo>
                  <a:pt x="612" y="735"/>
                </a:lnTo>
                <a:lnTo>
                  <a:pt x="612" y="734"/>
                </a:lnTo>
                <a:lnTo>
                  <a:pt x="612" y="734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2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3" y="731"/>
                </a:lnTo>
                <a:lnTo>
                  <a:pt x="612" y="731"/>
                </a:lnTo>
                <a:lnTo>
                  <a:pt x="612" y="731"/>
                </a:lnTo>
                <a:lnTo>
                  <a:pt x="612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1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10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9" y="731"/>
                </a:lnTo>
                <a:lnTo>
                  <a:pt x="608" y="731"/>
                </a:lnTo>
                <a:lnTo>
                  <a:pt x="608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7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6" y="731"/>
                </a:lnTo>
                <a:lnTo>
                  <a:pt x="605" y="731"/>
                </a:lnTo>
                <a:lnTo>
                  <a:pt x="605" y="731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30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5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4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8"/>
                </a:lnTo>
                <a:lnTo>
                  <a:pt x="603" y="729"/>
                </a:lnTo>
                <a:lnTo>
                  <a:pt x="603" y="729"/>
                </a:lnTo>
                <a:lnTo>
                  <a:pt x="603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2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1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9"/>
                </a:lnTo>
                <a:lnTo>
                  <a:pt x="600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9" y="728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8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7" y="729"/>
                </a:lnTo>
                <a:lnTo>
                  <a:pt x="596" y="729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6" y="728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5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7"/>
                </a:lnTo>
                <a:lnTo>
                  <a:pt x="594" y="726"/>
                </a:lnTo>
                <a:lnTo>
                  <a:pt x="594" y="726"/>
                </a:lnTo>
                <a:lnTo>
                  <a:pt x="594" y="726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7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8"/>
                </a:lnTo>
                <a:lnTo>
                  <a:pt x="593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2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1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90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9" y="729"/>
                </a:lnTo>
                <a:lnTo>
                  <a:pt x="588" y="729"/>
                </a:lnTo>
                <a:lnTo>
                  <a:pt x="588" y="729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8" y="728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7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7" y="726"/>
                </a:lnTo>
                <a:lnTo>
                  <a:pt x="587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6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5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6" y="724"/>
                </a:lnTo>
                <a:lnTo>
                  <a:pt x="587" y="724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7" y="725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8" y="726"/>
                </a:lnTo>
                <a:lnTo>
                  <a:pt x="589" y="726"/>
                </a:lnTo>
                <a:lnTo>
                  <a:pt x="589" y="726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89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5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4"/>
                </a:lnTo>
                <a:lnTo>
                  <a:pt x="590" y="723"/>
                </a:lnTo>
                <a:lnTo>
                  <a:pt x="590" y="723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0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1" y="722"/>
                </a:lnTo>
                <a:lnTo>
                  <a:pt x="592" y="722"/>
                </a:lnTo>
                <a:lnTo>
                  <a:pt x="592" y="721"/>
                </a:lnTo>
                <a:lnTo>
                  <a:pt x="592" y="721"/>
                </a:lnTo>
                <a:lnTo>
                  <a:pt x="592" y="720"/>
                </a:lnTo>
                <a:lnTo>
                  <a:pt x="592" y="720"/>
                </a:lnTo>
                <a:lnTo>
                  <a:pt x="592" y="720"/>
                </a:lnTo>
                <a:lnTo>
                  <a:pt x="592" y="719"/>
                </a:lnTo>
                <a:lnTo>
                  <a:pt x="592" y="719"/>
                </a:lnTo>
                <a:lnTo>
                  <a:pt x="592" y="719"/>
                </a:lnTo>
                <a:lnTo>
                  <a:pt x="592" y="718"/>
                </a:lnTo>
                <a:lnTo>
                  <a:pt x="592" y="718"/>
                </a:lnTo>
                <a:lnTo>
                  <a:pt x="592" y="717"/>
                </a:lnTo>
                <a:lnTo>
                  <a:pt x="592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7"/>
                </a:lnTo>
                <a:lnTo>
                  <a:pt x="591" y="716"/>
                </a:lnTo>
                <a:lnTo>
                  <a:pt x="591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6"/>
                </a:lnTo>
                <a:lnTo>
                  <a:pt x="590" y="715"/>
                </a:lnTo>
                <a:lnTo>
                  <a:pt x="590" y="715"/>
                </a:lnTo>
                <a:lnTo>
                  <a:pt x="590" y="715"/>
                </a:lnTo>
                <a:lnTo>
                  <a:pt x="590" y="714"/>
                </a:lnTo>
                <a:lnTo>
                  <a:pt x="590" y="714"/>
                </a:lnTo>
                <a:lnTo>
                  <a:pt x="590" y="714"/>
                </a:lnTo>
                <a:lnTo>
                  <a:pt x="591" y="714"/>
                </a:lnTo>
                <a:lnTo>
                  <a:pt x="591" y="714"/>
                </a:lnTo>
                <a:lnTo>
                  <a:pt x="591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90" y="713"/>
                </a:lnTo>
                <a:lnTo>
                  <a:pt x="589" y="712"/>
                </a:lnTo>
                <a:lnTo>
                  <a:pt x="589" y="712"/>
                </a:lnTo>
                <a:lnTo>
                  <a:pt x="589" y="711"/>
                </a:lnTo>
                <a:lnTo>
                  <a:pt x="589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1"/>
                </a:lnTo>
                <a:lnTo>
                  <a:pt x="588" y="710"/>
                </a:lnTo>
                <a:lnTo>
                  <a:pt x="588" y="710"/>
                </a:lnTo>
                <a:lnTo>
                  <a:pt x="588" y="710"/>
                </a:lnTo>
                <a:lnTo>
                  <a:pt x="587" y="710"/>
                </a:lnTo>
                <a:lnTo>
                  <a:pt x="588" y="710"/>
                </a:lnTo>
                <a:lnTo>
                  <a:pt x="588" y="709"/>
                </a:lnTo>
                <a:lnTo>
                  <a:pt x="588" y="709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8"/>
                </a:lnTo>
                <a:lnTo>
                  <a:pt x="588" y="707"/>
                </a:lnTo>
                <a:lnTo>
                  <a:pt x="588" y="707"/>
                </a:lnTo>
                <a:lnTo>
                  <a:pt x="589" y="707"/>
                </a:lnTo>
                <a:lnTo>
                  <a:pt x="589" y="706"/>
                </a:lnTo>
                <a:lnTo>
                  <a:pt x="590" y="706"/>
                </a:lnTo>
                <a:lnTo>
                  <a:pt x="590" y="706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0" y="705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1" y="704"/>
                </a:lnTo>
                <a:lnTo>
                  <a:pt x="592" y="704"/>
                </a:lnTo>
                <a:lnTo>
                  <a:pt x="592" y="703"/>
                </a:lnTo>
                <a:lnTo>
                  <a:pt x="592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3" y="703"/>
                </a:lnTo>
                <a:lnTo>
                  <a:pt x="594" y="703"/>
                </a:lnTo>
                <a:lnTo>
                  <a:pt x="594" y="703"/>
                </a:lnTo>
                <a:lnTo>
                  <a:pt x="594" y="702"/>
                </a:lnTo>
                <a:lnTo>
                  <a:pt x="594" y="702"/>
                </a:lnTo>
                <a:lnTo>
                  <a:pt x="593" y="702"/>
                </a:lnTo>
                <a:lnTo>
                  <a:pt x="593" y="701"/>
                </a:lnTo>
                <a:lnTo>
                  <a:pt x="593" y="701"/>
                </a:lnTo>
                <a:lnTo>
                  <a:pt x="593" y="700"/>
                </a:lnTo>
                <a:lnTo>
                  <a:pt x="593" y="700"/>
                </a:lnTo>
                <a:lnTo>
                  <a:pt x="593" y="699"/>
                </a:lnTo>
                <a:lnTo>
                  <a:pt x="593" y="699"/>
                </a:lnTo>
                <a:lnTo>
                  <a:pt x="593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2" y="699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8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3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4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5" y="697"/>
                </a:lnTo>
                <a:lnTo>
                  <a:pt x="596" y="697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6" y="696"/>
                </a:lnTo>
                <a:lnTo>
                  <a:pt x="597" y="696"/>
                </a:lnTo>
                <a:lnTo>
                  <a:pt x="597" y="695"/>
                </a:lnTo>
                <a:lnTo>
                  <a:pt x="597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5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4"/>
                </a:lnTo>
                <a:lnTo>
                  <a:pt x="598" y="693"/>
                </a:lnTo>
                <a:lnTo>
                  <a:pt x="598" y="693"/>
                </a:lnTo>
                <a:lnTo>
                  <a:pt x="598" y="693"/>
                </a:lnTo>
                <a:lnTo>
                  <a:pt x="598" y="692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3"/>
                </a:lnTo>
                <a:lnTo>
                  <a:pt x="599" y="694"/>
                </a:lnTo>
                <a:lnTo>
                  <a:pt x="599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0" y="694"/>
                </a:lnTo>
                <a:lnTo>
                  <a:pt x="601" y="694"/>
                </a:lnTo>
                <a:lnTo>
                  <a:pt x="601" y="693"/>
                </a:lnTo>
                <a:lnTo>
                  <a:pt x="601" y="693"/>
                </a:lnTo>
                <a:lnTo>
                  <a:pt x="602" y="693"/>
                </a:lnTo>
                <a:lnTo>
                  <a:pt x="602" y="693"/>
                </a:lnTo>
                <a:lnTo>
                  <a:pt x="602" y="692"/>
                </a:lnTo>
                <a:lnTo>
                  <a:pt x="602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2"/>
                </a:lnTo>
                <a:lnTo>
                  <a:pt x="603" y="691"/>
                </a:lnTo>
                <a:lnTo>
                  <a:pt x="603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1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90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4" y="689"/>
                </a:lnTo>
                <a:lnTo>
                  <a:pt x="605" y="689"/>
                </a:lnTo>
                <a:lnTo>
                  <a:pt x="605" y="689"/>
                </a:lnTo>
                <a:lnTo>
                  <a:pt x="606" y="689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8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6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7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5"/>
                </a:lnTo>
                <a:lnTo>
                  <a:pt x="606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4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5" y="683"/>
                </a:lnTo>
                <a:lnTo>
                  <a:pt x="606" y="683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2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6" y="681"/>
                </a:lnTo>
                <a:lnTo>
                  <a:pt x="607" y="681"/>
                </a:lnTo>
                <a:lnTo>
                  <a:pt x="607" y="681"/>
                </a:lnTo>
                <a:lnTo>
                  <a:pt x="607" y="681"/>
                </a:lnTo>
                <a:lnTo>
                  <a:pt x="606" y="681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80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9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7" y="678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7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6"/>
                </a:lnTo>
                <a:lnTo>
                  <a:pt x="606" y="675"/>
                </a:lnTo>
                <a:lnTo>
                  <a:pt x="606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5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4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3"/>
                </a:lnTo>
                <a:lnTo>
                  <a:pt x="605" y="672"/>
                </a:lnTo>
                <a:lnTo>
                  <a:pt x="605" y="672"/>
                </a:lnTo>
                <a:lnTo>
                  <a:pt x="605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2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1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70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4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9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8"/>
                </a:lnTo>
                <a:lnTo>
                  <a:pt x="603" y="667"/>
                </a:lnTo>
                <a:lnTo>
                  <a:pt x="603" y="667"/>
                </a:lnTo>
                <a:lnTo>
                  <a:pt x="603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2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7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1" y="666"/>
                </a:lnTo>
                <a:lnTo>
                  <a:pt x="600" y="666"/>
                </a:lnTo>
                <a:lnTo>
                  <a:pt x="600" y="666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600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9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8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5"/>
                </a:lnTo>
                <a:lnTo>
                  <a:pt x="597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6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6" y="665"/>
                </a:lnTo>
                <a:lnTo>
                  <a:pt x="595" y="665"/>
                </a:lnTo>
                <a:lnTo>
                  <a:pt x="595" y="665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5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4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3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4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2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1" y="663"/>
                </a:lnTo>
                <a:lnTo>
                  <a:pt x="590" y="663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90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4"/>
                </a:lnTo>
                <a:lnTo>
                  <a:pt x="589" y="665"/>
                </a:lnTo>
                <a:lnTo>
                  <a:pt x="589" y="665"/>
                </a:lnTo>
                <a:lnTo>
                  <a:pt x="589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8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7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4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6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5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4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5"/>
                </a:lnTo>
                <a:lnTo>
                  <a:pt x="583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6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7"/>
                </a:lnTo>
                <a:lnTo>
                  <a:pt x="582" y="668"/>
                </a:lnTo>
                <a:lnTo>
                  <a:pt x="582" y="668"/>
                </a:lnTo>
                <a:lnTo>
                  <a:pt x="582" y="668"/>
                </a:lnTo>
                <a:lnTo>
                  <a:pt x="581" y="668"/>
                </a:lnTo>
                <a:lnTo>
                  <a:pt x="581" y="668"/>
                </a:lnTo>
                <a:lnTo>
                  <a:pt x="580" y="668"/>
                </a:lnTo>
                <a:lnTo>
                  <a:pt x="578" y="668"/>
                </a:lnTo>
                <a:lnTo>
                  <a:pt x="578" y="666"/>
                </a:lnTo>
                <a:lnTo>
                  <a:pt x="578" y="665"/>
                </a:lnTo>
                <a:lnTo>
                  <a:pt x="578" y="664"/>
                </a:lnTo>
                <a:lnTo>
                  <a:pt x="578" y="664"/>
                </a:lnTo>
                <a:lnTo>
                  <a:pt x="578" y="664"/>
                </a:lnTo>
                <a:lnTo>
                  <a:pt x="577" y="663"/>
                </a:lnTo>
                <a:lnTo>
                  <a:pt x="577" y="663"/>
                </a:lnTo>
                <a:lnTo>
                  <a:pt x="576" y="663"/>
                </a:lnTo>
                <a:lnTo>
                  <a:pt x="576" y="663"/>
                </a:lnTo>
                <a:lnTo>
                  <a:pt x="576" y="663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4" y="662"/>
                </a:lnTo>
                <a:lnTo>
                  <a:pt x="573" y="662"/>
                </a:lnTo>
                <a:lnTo>
                  <a:pt x="573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2"/>
                </a:lnTo>
                <a:lnTo>
                  <a:pt x="572" y="661"/>
                </a:lnTo>
                <a:lnTo>
                  <a:pt x="571" y="661"/>
                </a:lnTo>
                <a:lnTo>
                  <a:pt x="571" y="661"/>
                </a:lnTo>
                <a:lnTo>
                  <a:pt x="571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1"/>
                </a:lnTo>
                <a:lnTo>
                  <a:pt x="570" y="662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3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6" y="661"/>
                </a:lnTo>
                <a:lnTo>
                  <a:pt x="566" y="661"/>
                </a:lnTo>
                <a:lnTo>
                  <a:pt x="565" y="661"/>
                </a:lnTo>
                <a:lnTo>
                  <a:pt x="565" y="661"/>
                </a:lnTo>
                <a:lnTo>
                  <a:pt x="565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60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9"/>
                </a:lnTo>
                <a:lnTo>
                  <a:pt x="564" y="658"/>
                </a:lnTo>
                <a:lnTo>
                  <a:pt x="564" y="658"/>
                </a:lnTo>
                <a:lnTo>
                  <a:pt x="563" y="658"/>
                </a:lnTo>
                <a:lnTo>
                  <a:pt x="563" y="658"/>
                </a:lnTo>
                <a:lnTo>
                  <a:pt x="563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8"/>
                </a:lnTo>
                <a:lnTo>
                  <a:pt x="564" y="657"/>
                </a:lnTo>
                <a:lnTo>
                  <a:pt x="565" y="657"/>
                </a:lnTo>
                <a:lnTo>
                  <a:pt x="566" y="657"/>
                </a:lnTo>
                <a:lnTo>
                  <a:pt x="566" y="657"/>
                </a:lnTo>
                <a:lnTo>
                  <a:pt x="567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7"/>
                </a:lnTo>
                <a:lnTo>
                  <a:pt x="568" y="656"/>
                </a:lnTo>
                <a:lnTo>
                  <a:pt x="568" y="656"/>
                </a:lnTo>
                <a:lnTo>
                  <a:pt x="568" y="655"/>
                </a:lnTo>
                <a:lnTo>
                  <a:pt x="568" y="655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4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8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7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5"/>
                </a:lnTo>
                <a:lnTo>
                  <a:pt x="566" y="654"/>
                </a:lnTo>
                <a:lnTo>
                  <a:pt x="565" y="654"/>
                </a:lnTo>
                <a:lnTo>
                  <a:pt x="565" y="655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5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4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4"/>
                </a:lnTo>
                <a:lnTo>
                  <a:pt x="563" y="655"/>
                </a:lnTo>
                <a:lnTo>
                  <a:pt x="563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2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5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1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60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6"/>
                </a:lnTo>
                <a:lnTo>
                  <a:pt x="559" y="657"/>
                </a:lnTo>
                <a:lnTo>
                  <a:pt x="559" y="657"/>
                </a:lnTo>
                <a:lnTo>
                  <a:pt x="559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8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7" y="657"/>
                </a:lnTo>
                <a:lnTo>
                  <a:pt x="556" y="657"/>
                </a:lnTo>
                <a:lnTo>
                  <a:pt x="556" y="657"/>
                </a:lnTo>
                <a:lnTo>
                  <a:pt x="556" y="656"/>
                </a:lnTo>
                <a:lnTo>
                  <a:pt x="556" y="656"/>
                </a:lnTo>
                <a:lnTo>
                  <a:pt x="556" y="657"/>
                </a:lnTo>
                <a:lnTo>
                  <a:pt x="556" y="657"/>
                </a:lnTo>
                <a:lnTo>
                  <a:pt x="555" y="657"/>
                </a:lnTo>
                <a:lnTo>
                  <a:pt x="555" y="657"/>
                </a:lnTo>
                <a:lnTo>
                  <a:pt x="555" y="656"/>
                </a:lnTo>
                <a:lnTo>
                  <a:pt x="555" y="656"/>
                </a:lnTo>
                <a:lnTo>
                  <a:pt x="555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6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4" y="657"/>
                </a:lnTo>
                <a:lnTo>
                  <a:pt x="553" y="657"/>
                </a:lnTo>
                <a:lnTo>
                  <a:pt x="553" y="656"/>
                </a:lnTo>
                <a:lnTo>
                  <a:pt x="553" y="656"/>
                </a:lnTo>
                <a:lnTo>
                  <a:pt x="553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2" y="656"/>
                </a:lnTo>
                <a:lnTo>
                  <a:pt x="551" y="657"/>
                </a:lnTo>
                <a:lnTo>
                  <a:pt x="551" y="657"/>
                </a:lnTo>
                <a:lnTo>
                  <a:pt x="550" y="657"/>
                </a:lnTo>
                <a:lnTo>
                  <a:pt x="550" y="657"/>
                </a:lnTo>
                <a:lnTo>
                  <a:pt x="550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9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7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8" y="656"/>
                </a:lnTo>
                <a:lnTo>
                  <a:pt x="547" y="656"/>
                </a:lnTo>
                <a:lnTo>
                  <a:pt x="547" y="657"/>
                </a:lnTo>
                <a:lnTo>
                  <a:pt x="547" y="657"/>
                </a:lnTo>
                <a:lnTo>
                  <a:pt x="547" y="657"/>
                </a:lnTo>
                <a:lnTo>
                  <a:pt x="547" y="656"/>
                </a:lnTo>
                <a:lnTo>
                  <a:pt x="546" y="656"/>
                </a:lnTo>
                <a:lnTo>
                  <a:pt x="546" y="656"/>
                </a:lnTo>
                <a:lnTo>
                  <a:pt x="546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6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5"/>
                </a:lnTo>
                <a:lnTo>
                  <a:pt x="545" y="654"/>
                </a:lnTo>
                <a:lnTo>
                  <a:pt x="545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4" y="654"/>
                </a:lnTo>
                <a:lnTo>
                  <a:pt x="543" y="654"/>
                </a:lnTo>
                <a:lnTo>
                  <a:pt x="543" y="654"/>
                </a:lnTo>
                <a:lnTo>
                  <a:pt x="543" y="653"/>
                </a:lnTo>
                <a:lnTo>
                  <a:pt x="543" y="653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4"/>
                </a:lnTo>
                <a:lnTo>
                  <a:pt x="542" y="655"/>
                </a:lnTo>
                <a:lnTo>
                  <a:pt x="542" y="655"/>
                </a:lnTo>
                <a:lnTo>
                  <a:pt x="541" y="655"/>
                </a:lnTo>
                <a:lnTo>
                  <a:pt x="541" y="655"/>
                </a:lnTo>
                <a:lnTo>
                  <a:pt x="541" y="655"/>
                </a:lnTo>
                <a:lnTo>
                  <a:pt x="540" y="656"/>
                </a:lnTo>
                <a:lnTo>
                  <a:pt x="540" y="656"/>
                </a:lnTo>
                <a:lnTo>
                  <a:pt x="540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6"/>
                </a:lnTo>
                <a:lnTo>
                  <a:pt x="539" y="657"/>
                </a:lnTo>
                <a:lnTo>
                  <a:pt x="539" y="657"/>
                </a:lnTo>
                <a:lnTo>
                  <a:pt x="539" y="657"/>
                </a:lnTo>
                <a:lnTo>
                  <a:pt x="538" y="657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8" y="658"/>
                </a:lnTo>
                <a:lnTo>
                  <a:pt x="537" y="658"/>
                </a:lnTo>
                <a:lnTo>
                  <a:pt x="536" y="658"/>
                </a:lnTo>
                <a:lnTo>
                  <a:pt x="536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8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7"/>
                </a:lnTo>
                <a:lnTo>
                  <a:pt x="535" y="656"/>
                </a:lnTo>
                <a:lnTo>
                  <a:pt x="534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6"/>
                </a:lnTo>
                <a:lnTo>
                  <a:pt x="533" y="657"/>
                </a:lnTo>
                <a:lnTo>
                  <a:pt x="533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2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1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29" y="657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8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9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7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8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7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6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6" y="655"/>
                </a:lnTo>
                <a:lnTo>
                  <a:pt x="525" y="655"/>
                </a:lnTo>
                <a:lnTo>
                  <a:pt x="525" y="655"/>
                </a:lnTo>
                <a:lnTo>
                  <a:pt x="525" y="655"/>
                </a:lnTo>
                <a:lnTo>
                  <a:pt x="524" y="655"/>
                </a:lnTo>
                <a:lnTo>
                  <a:pt x="524" y="655"/>
                </a:lnTo>
                <a:lnTo>
                  <a:pt x="523" y="655"/>
                </a:lnTo>
                <a:lnTo>
                  <a:pt x="523" y="655"/>
                </a:lnTo>
                <a:lnTo>
                  <a:pt x="522" y="656"/>
                </a:lnTo>
                <a:lnTo>
                  <a:pt x="522" y="656"/>
                </a:lnTo>
                <a:lnTo>
                  <a:pt x="521" y="657"/>
                </a:lnTo>
                <a:lnTo>
                  <a:pt x="520" y="657"/>
                </a:lnTo>
                <a:lnTo>
                  <a:pt x="520" y="658"/>
                </a:lnTo>
                <a:lnTo>
                  <a:pt x="519" y="658"/>
                </a:lnTo>
                <a:lnTo>
                  <a:pt x="518" y="658"/>
                </a:lnTo>
                <a:lnTo>
                  <a:pt x="517" y="658"/>
                </a:lnTo>
                <a:lnTo>
                  <a:pt x="517" y="657"/>
                </a:lnTo>
                <a:lnTo>
                  <a:pt x="515" y="656"/>
                </a:lnTo>
                <a:lnTo>
                  <a:pt x="515" y="656"/>
                </a:lnTo>
                <a:lnTo>
                  <a:pt x="515" y="655"/>
                </a:lnTo>
                <a:lnTo>
                  <a:pt x="514" y="655"/>
                </a:lnTo>
                <a:lnTo>
                  <a:pt x="514" y="655"/>
                </a:lnTo>
                <a:lnTo>
                  <a:pt x="513" y="654"/>
                </a:lnTo>
                <a:lnTo>
                  <a:pt x="512" y="654"/>
                </a:lnTo>
                <a:lnTo>
                  <a:pt x="511" y="653"/>
                </a:lnTo>
                <a:lnTo>
                  <a:pt x="510" y="653"/>
                </a:lnTo>
                <a:lnTo>
                  <a:pt x="509" y="652"/>
                </a:lnTo>
                <a:lnTo>
                  <a:pt x="508" y="652"/>
                </a:lnTo>
                <a:lnTo>
                  <a:pt x="508" y="652"/>
                </a:lnTo>
                <a:lnTo>
                  <a:pt x="507" y="651"/>
                </a:lnTo>
                <a:lnTo>
                  <a:pt x="505" y="651"/>
                </a:lnTo>
                <a:lnTo>
                  <a:pt x="505" y="651"/>
                </a:lnTo>
                <a:lnTo>
                  <a:pt x="504" y="651"/>
                </a:lnTo>
                <a:lnTo>
                  <a:pt x="504" y="651"/>
                </a:lnTo>
                <a:lnTo>
                  <a:pt x="503" y="650"/>
                </a:lnTo>
                <a:lnTo>
                  <a:pt x="503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2" y="650"/>
                </a:lnTo>
                <a:lnTo>
                  <a:pt x="501" y="650"/>
                </a:lnTo>
                <a:lnTo>
                  <a:pt x="501" y="650"/>
                </a:lnTo>
                <a:lnTo>
                  <a:pt x="501" y="650"/>
                </a:lnTo>
                <a:lnTo>
                  <a:pt x="500" y="650"/>
                </a:lnTo>
                <a:lnTo>
                  <a:pt x="500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0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9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1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50"/>
                </a:lnTo>
                <a:lnTo>
                  <a:pt x="498" y="649"/>
                </a:lnTo>
                <a:lnTo>
                  <a:pt x="498" y="649"/>
                </a:lnTo>
                <a:lnTo>
                  <a:pt x="498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9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8"/>
                </a:lnTo>
                <a:lnTo>
                  <a:pt x="497" y="647"/>
                </a:lnTo>
                <a:lnTo>
                  <a:pt x="496" y="647"/>
                </a:lnTo>
                <a:lnTo>
                  <a:pt x="496" y="648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6" y="647"/>
                </a:lnTo>
                <a:lnTo>
                  <a:pt x="494" y="646"/>
                </a:lnTo>
                <a:lnTo>
                  <a:pt x="494" y="646"/>
                </a:lnTo>
                <a:lnTo>
                  <a:pt x="494" y="646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5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4" y="644"/>
                </a:lnTo>
                <a:lnTo>
                  <a:pt x="493" y="644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3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3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2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1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2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40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3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9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8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2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1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90" y="637"/>
                </a:lnTo>
                <a:lnTo>
                  <a:pt x="489" y="637"/>
                </a:lnTo>
                <a:lnTo>
                  <a:pt x="489" y="637"/>
                </a:lnTo>
                <a:lnTo>
                  <a:pt x="489" y="638"/>
                </a:lnTo>
                <a:lnTo>
                  <a:pt x="489" y="638"/>
                </a:lnTo>
                <a:lnTo>
                  <a:pt x="489" y="638"/>
                </a:lnTo>
                <a:lnTo>
                  <a:pt x="488" y="638"/>
                </a:lnTo>
                <a:lnTo>
                  <a:pt x="488" y="638"/>
                </a:lnTo>
                <a:lnTo>
                  <a:pt x="488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8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7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7" y="636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6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5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5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6"/>
                </a:lnTo>
                <a:lnTo>
                  <a:pt x="484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7"/>
                </a:lnTo>
                <a:lnTo>
                  <a:pt x="483" y="638"/>
                </a:lnTo>
                <a:lnTo>
                  <a:pt x="483" y="638"/>
                </a:lnTo>
                <a:lnTo>
                  <a:pt x="483" y="638"/>
                </a:lnTo>
                <a:lnTo>
                  <a:pt x="483" y="637"/>
                </a:lnTo>
                <a:lnTo>
                  <a:pt x="483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2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1" y="637"/>
                </a:lnTo>
                <a:lnTo>
                  <a:pt x="480" y="637"/>
                </a:lnTo>
                <a:lnTo>
                  <a:pt x="480" y="636"/>
                </a:lnTo>
                <a:lnTo>
                  <a:pt x="480" y="636"/>
                </a:lnTo>
                <a:lnTo>
                  <a:pt x="480" y="636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7"/>
                </a:lnTo>
                <a:lnTo>
                  <a:pt x="480" y="638"/>
                </a:lnTo>
                <a:lnTo>
                  <a:pt x="480" y="638"/>
                </a:lnTo>
                <a:lnTo>
                  <a:pt x="480" y="638"/>
                </a:lnTo>
                <a:lnTo>
                  <a:pt x="480" y="639"/>
                </a:lnTo>
                <a:lnTo>
                  <a:pt x="480" y="639"/>
                </a:lnTo>
                <a:lnTo>
                  <a:pt x="479" y="639"/>
                </a:lnTo>
                <a:lnTo>
                  <a:pt x="479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8" y="639"/>
                </a:lnTo>
                <a:lnTo>
                  <a:pt x="476" y="639"/>
                </a:lnTo>
                <a:lnTo>
                  <a:pt x="476" y="639"/>
                </a:lnTo>
                <a:lnTo>
                  <a:pt x="475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39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4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3" y="640"/>
                </a:lnTo>
                <a:lnTo>
                  <a:pt x="472" y="641"/>
                </a:lnTo>
                <a:lnTo>
                  <a:pt x="472" y="640"/>
                </a:lnTo>
                <a:lnTo>
                  <a:pt x="472" y="640"/>
                </a:lnTo>
                <a:lnTo>
                  <a:pt x="472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40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1" y="639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8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9" y="637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6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9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5"/>
                </a:lnTo>
                <a:lnTo>
                  <a:pt x="468" y="634"/>
                </a:lnTo>
                <a:lnTo>
                  <a:pt x="468" y="634"/>
                </a:lnTo>
                <a:lnTo>
                  <a:pt x="467" y="634"/>
                </a:lnTo>
                <a:lnTo>
                  <a:pt x="468" y="634"/>
                </a:lnTo>
                <a:lnTo>
                  <a:pt x="467" y="634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3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2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1"/>
                </a:lnTo>
                <a:lnTo>
                  <a:pt x="467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6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30"/>
                </a:lnTo>
                <a:lnTo>
                  <a:pt x="465" y="629"/>
                </a:lnTo>
                <a:lnTo>
                  <a:pt x="465" y="629"/>
                </a:lnTo>
                <a:lnTo>
                  <a:pt x="465" y="627"/>
                </a:lnTo>
                <a:lnTo>
                  <a:pt x="465" y="627"/>
                </a:lnTo>
                <a:lnTo>
                  <a:pt x="465" y="626"/>
                </a:lnTo>
                <a:lnTo>
                  <a:pt x="463" y="626"/>
                </a:lnTo>
                <a:lnTo>
                  <a:pt x="462" y="626"/>
                </a:lnTo>
                <a:lnTo>
                  <a:pt x="461" y="626"/>
                </a:lnTo>
                <a:lnTo>
                  <a:pt x="460" y="626"/>
                </a:lnTo>
                <a:lnTo>
                  <a:pt x="457" y="624"/>
                </a:lnTo>
                <a:lnTo>
                  <a:pt x="456" y="625"/>
                </a:lnTo>
                <a:lnTo>
                  <a:pt x="455" y="625"/>
                </a:lnTo>
                <a:lnTo>
                  <a:pt x="453" y="624"/>
                </a:lnTo>
                <a:lnTo>
                  <a:pt x="453" y="624"/>
                </a:lnTo>
                <a:lnTo>
                  <a:pt x="451" y="623"/>
                </a:lnTo>
                <a:lnTo>
                  <a:pt x="450" y="623"/>
                </a:lnTo>
                <a:lnTo>
                  <a:pt x="449" y="622"/>
                </a:lnTo>
                <a:lnTo>
                  <a:pt x="448" y="622"/>
                </a:lnTo>
                <a:lnTo>
                  <a:pt x="447" y="622"/>
                </a:lnTo>
                <a:lnTo>
                  <a:pt x="446" y="623"/>
                </a:lnTo>
                <a:lnTo>
                  <a:pt x="445" y="623"/>
                </a:lnTo>
                <a:lnTo>
                  <a:pt x="444" y="622"/>
                </a:lnTo>
                <a:lnTo>
                  <a:pt x="444" y="622"/>
                </a:lnTo>
                <a:lnTo>
                  <a:pt x="443" y="622"/>
                </a:lnTo>
                <a:lnTo>
                  <a:pt x="442" y="622"/>
                </a:lnTo>
                <a:lnTo>
                  <a:pt x="441" y="624"/>
                </a:lnTo>
                <a:lnTo>
                  <a:pt x="441" y="626"/>
                </a:lnTo>
                <a:lnTo>
                  <a:pt x="441" y="627"/>
                </a:lnTo>
                <a:lnTo>
                  <a:pt x="441" y="627"/>
                </a:lnTo>
                <a:lnTo>
                  <a:pt x="440" y="628"/>
                </a:lnTo>
                <a:lnTo>
                  <a:pt x="440" y="629"/>
                </a:lnTo>
                <a:lnTo>
                  <a:pt x="440" y="629"/>
                </a:lnTo>
                <a:lnTo>
                  <a:pt x="438" y="631"/>
                </a:lnTo>
                <a:lnTo>
                  <a:pt x="437" y="631"/>
                </a:lnTo>
                <a:lnTo>
                  <a:pt x="437" y="632"/>
                </a:lnTo>
                <a:lnTo>
                  <a:pt x="435" y="633"/>
                </a:lnTo>
                <a:lnTo>
                  <a:pt x="435" y="634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5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5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6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5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4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3" y="636"/>
                </a:lnTo>
                <a:lnTo>
                  <a:pt x="432" y="636"/>
                </a:lnTo>
                <a:lnTo>
                  <a:pt x="432" y="636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7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8"/>
                </a:lnTo>
                <a:lnTo>
                  <a:pt x="432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1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9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30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9" y="638"/>
                </a:lnTo>
                <a:lnTo>
                  <a:pt x="428" y="639"/>
                </a:lnTo>
                <a:lnTo>
                  <a:pt x="428" y="639"/>
                </a:lnTo>
                <a:lnTo>
                  <a:pt x="427" y="640"/>
                </a:lnTo>
                <a:lnTo>
                  <a:pt x="426" y="640"/>
                </a:lnTo>
                <a:lnTo>
                  <a:pt x="426" y="641"/>
                </a:lnTo>
                <a:lnTo>
                  <a:pt x="426" y="641"/>
                </a:lnTo>
                <a:lnTo>
                  <a:pt x="425" y="642"/>
                </a:lnTo>
                <a:lnTo>
                  <a:pt x="424" y="643"/>
                </a:lnTo>
                <a:lnTo>
                  <a:pt x="422" y="643"/>
                </a:lnTo>
                <a:lnTo>
                  <a:pt x="421" y="642"/>
                </a:lnTo>
                <a:lnTo>
                  <a:pt x="420" y="642"/>
                </a:lnTo>
                <a:lnTo>
                  <a:pt x="420" y="642"/>
                </a:lnTo>
                <a:lnTo>
                  <a:pt x="419" y="642"/>
                </a:lnTo>
                <a:lnTo>
                  <a:pt x="419" y="642"/>
                </a:lnTo>
                <a:lnTo>
                  <a:pt x="418" y="642"/>
                </a:lnTo>
                <a:lnTo>
                  <a:pt x="417" y="641"/>
                </a:lnTo>
                <a:lnTo>
                  <a:pt x="416" y="643"/>
                </a:lnTo>
                <a:lnTo>
                  <a:pt x="414" y="645"/>
                </a:lnTo>
                <a:lnTo>
                  <a:pt x="414" y="645"/>
                </a:lnTo>
                <a:lnTo>
                  <a:pt x="414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3" y="645"/>
                </a:lnTo>
                <a:lnTo>
                  <a:pt x="412" y="645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2" y="644"/>
                </a:lnTo>
                <a:lnTo>
                  <a:pt x="411" y="644"/>
                </a:lnTo>
                <a:lnTo>
                  <a:pt x="410" y="644"/>
                </a:lnTo>
                <a:lnTo>
                  <a:pt x="410" y="644"/>
                </a:lnTo>
                <a:lnTo>
                  <a:pt x="409" y="643"/>
                </a:lnTo>
                <a:lnTo>
                  <a:pt x="408" y="642"/>
                </a:lnTo>
                <a:lnTo>
                  <a:pt x="405" y="641"/>
                </a:lnTo>
                <a:lnTo>
                  <a:pt x="405" y="640"/>
                </a:lnTo>
                <a:lnTo>
                  <a:pt x="403" y="640"/>
                </a:lnTo>
                <a:lnTo>
                  <a:pt x="403" y="640"/>
                </a:lnTo>
                <a:lnTo>
                  <a:pt x="402" y="640"/>
                </a:lnTo>
                <a:lnTo>
                  <a:pt x="401" y="641"/>
                </a:lnTo>
                <a:lnTo>
                  <a:pt x="401" y="642"/>
                </a:lnTo>
                <a:lnTo>
                  <a:pt x="402" y="642"/>
                </a:lnTo>
                <a:lnTo>
                  <a:pt x="402" y="643"/>
                </a:lnTo>
                <a:lnTo>
                  <a:pt x="402" y="644"/>
                </a:lnTo>
                <a:lnTo>
                  <a:pt x="403" y="645"/>
                </a:lnTo>
                <a:lnTo>
                  <a:pt x="403" y="645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3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2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1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400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9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8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7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6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6"/>
                </a:lnTo>
                <a:lnTo>
                  <a:pt x="395" y="647"/>
                </a:lnTo>
                <a:lnTo>
                  <a:pt x="395" y="647"/>
                </a:lnTo>
                <a:lnTo>
                  <a:pt x="394" y="647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6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4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3" y="647"/>
                </a:lnTo>
                <a:lnTo>
                  <a:pt x="392" y="647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2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8"/>
                </a:lnTo>
                <a:lnTo>
                  <a:pt x="390" y="649"/>
                </a:lnTo>
                <a:lnTo>
                  <a:pt x="390" y="649"/>
                </a:lnTo>
                <a:lnTo>
                  <a:pt x="390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9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8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50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7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6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9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8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7"/>
                </a:lnTo>
                <a:lnTo>
                  <a:pt x="385" y="646"/>
                </a:lnTo>
                <a:lnTo>
                  <a:pt x="385" y="646"/>
                </a:lnTo>
                <a:lnTo>
                  <a:pt x="385" y="647"/>
                </a:lnTo>
                <a:lnTo>
                  <a:pt x="384" y="647"/>
                </a:lnTo>
                <a:lnTo>
                  <a:pt x="384" y="647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4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3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6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2" y="645"/>
                </a:lnTo>
                <a:lnTo>
                  <a:pt x="381" y="645"/>
                </a:lnTo>
                <a:lnTo>
                  <a:pt x="381" y="645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1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80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9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8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4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7" y="645"/>
                </a:lnTo>
                <a:lnTo>
                  <a:pt x="376" y="645"/>
                </a:lnTo>
                <a:lnTo>
                  <a:pt x="376" y="645"/>
                </a:lnTo>
                <a:lnTo>
                  <a:pt x="377" y="645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7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6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5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6"/>
                </a:lnTo>
                <a:lnTo>
                  <a:pt x="374" y="647"/>
                </a:lnTo>
                <a:lnTo>
                  <a:pt x="374" y="646"/>
                </a:lnTo>
                <a:lnTo>
                  <a:pt x="373" y="646"/>
                </a:lnTo>
                <a:lnTo>
                  <a:pt x="373" y="646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7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3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8"/>
                </a:lnTo>
                <a:lnTo>
                  <a:pt x="372" y="649"/>
                </a:lnTo>
                <a:lnTo>
                  <a:pt x="371" y="649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8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1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7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70" y="646"/>
                </a:lnTo>
                <a:lnTo>
                  <a:pt x="369" y="646"/>
                </a:lnTo>
                <a:lnTo>
                  <a:pt x="370" y="646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9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5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8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7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6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5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6"/>
                </a:lnTo>
                <a:lnTo>
                  <a:pt x="364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3" y="645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2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4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5"/>
                </a:lnTo>
                <a:lnTo>
                  <a:pt x="361" y="646"/>
                </a:lnTo>
                <a:lnTo>
                  <a:pt x="361" y="646"/>
                </a:lnTo>
                <a:lnTo>
                  <a:pt x="361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60" y="646"/>
                </a:lnTo>
                <a:lnTo>
                  <a:pt x="359" y="646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7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9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8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7" y="648"/>
                </a:lnTo>
                <a:lnTo>
                  <a:pt x="356" y="648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6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49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5" y="650"/>
                </a:lnTo>
                <a:lnTo>
                  <a:pt x="354" y="650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1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4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2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3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1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2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2"/>
                </a:lnTo>
                <a:lnTo>
                  <a:pt x="351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50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9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3"/>
                </a:lnTo>
                <a:lnTo>
                  <a:pt x="348" y="654"/>
                </a:lnTo>
                <a:lnTo>
                  <a:pt x="348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7" y="654"/>
                </a:lnTo>
                <a:lnTo>
                  <a:pt x="346" y="654"/>
                </a:lnTo>
                <a:lnTo>
                  <a:pt x="346" y="654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6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3"/>
                </a:lnTo>
                <a:lnTo>
                  <a:pt x="345" y="652"/>
                </a:lnTo>
                <a:lnTo>
                  <a:pt x="345" y="652"/>
                </a:lnTo>
                <a:lnTo>
                  <a:pt x="345" y="652"/>
                </a:lnTo>
                <a:lnTo>
                  <a:pt x="346" y="651"/>
                </a:lnTo>
                <a:lnTo>
                  <a:pt x="346" y="651"/>
                </a:lnTo>
                <a:lnTo>
                  <a:pt x="347" y="650"/>
                </a:lnTo>
                <a:lnTo>
                  <a:pt x="347" y="650"/>
                </a:lnTo>
                <a:lnTo>
                  <a:pt x="347" y="649"/>
                </a:lnTo>
                <a:lnTo>
                  <a:pt x="347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9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8" y="648"/>
                </a:lnTo>
                <a:lnTo>
                  <a:pt x="349" y="647"/>
                </a:lnTo>
                <a:lnTo>
                  <a:pt x="349" y="646"/>
                </a:lnTo>
                <a:lnTo>
                  <a:pt x="347" y="644"/>
                </a:lnTo>
                <a:lnTo>
                  <a:pt x="347" y="644"/>
                </a:lnTo>
                <a:lnTo>
                  <a:pt x="347" y="644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7" y="643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8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49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0" y="642"/>
                </a:lnTo>
                <a:lnTo>
                  <a:pt x="351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2"/>
                </a:lnTo>
                <a:lnTo>
                  <a:pt x="352" y="641"/>
                </a:lnTo>
                <a:lnTo>
                  <a:pt x="352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1"/>
                </a:lnTo>
                <a:lnTo>
                  <a:pt x="353" y="640"/>
                </a:lnTo>
                <a:lnTo>
                  <a:pt x="353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40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9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8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2" y="637"/>
                </a:lnTo>
                <a:lnTo>
                  <a:pt x="353" y="637"/>
                </a:lnTo>
                <a:lnTo>
                  <a:pt x="353" y="637"/>
                </a:lnTo>
                <a:lnTo>
                  <a:pt x="353" y="637"/>
                </a:lnTo>
                <a:lnTo>
                  <a:pt x="355" y="635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3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2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1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7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30"/>
                </a:lnTo>
                <a:lnTo>
                  <a:pt x="356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9"/>
                </a:lnTo>
                <a:lnTo>
                  <a:pt x="355" y="628"/>
                </a:lnTo>
                <a:lnTo>
                  <a:pt x="355" y="628"/>
                </a:lnTo>
                <a:lnTo>
                  <a:pt x="355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8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4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3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2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1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7"/>
                </a:lnTo>
                <a:lnTo>
                  <a:pt x="350" y="628"/>
                </a:lnTo>
                <a:lnTo>
                  <a:pt x="350" y="628"/>
                </a:lnTo>
                <a:lnTo>
                  <a:pt x="350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8"/>
                </a:lnTo>
                <a:lnTo>
                  <a:pt x="349" y="629"/>
                </a:lnTo>
                <a:lnTo>
                  <a:pt x="348" y="629"/>
                </a:lnTo>
                <a:lnTo>
                  <a:pt x="348" y="629"/>
                </a:lnTo>
                <a:lnTo>
                  <a:pt x="348" y="629"/>
                </a:lnTo>
                <a:lnTo>
                  <a:pt x="347" y="629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7" y="630"/>
                </a:lnTo>
                <a:lnTo>
                  <a:pt x="346" y="630"/>
                </a:lnTo>
                <a:lnTo>
                  <a:pt x="346" y="630"/>
                </a:lnTo>
                <a:lnTo>
                  <a:pt x="346" y="630"/>
                </a:lnTo>
                <a:lnTo>
                  <a:pt x="345" y="630"/>
                </a:lnTo>
                <a:lnTo>
                  <a:pt x="341" y="630"/>
                </a:lnTo>
                <a:lnTo>
                  <a:pt x="341" y="630"/>
                </a:lnTo>
                <a:lnTo>
                  <a:pt x="341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30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9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8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7"/>
                </a:lnTo>
                <a:lnTo>
                  <a:pt x="340" y="626"/>
                </a:lnTo>
                <a:lnTo>
                  <a:pt x="339" y="626"/>
                </a:lnTo>
                <a:lnTo>
                  <a:pt x="340" y="626"/>
                </a:lnTo>
                <a:lnTo>
                  <a:pt x="340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9" y="626"/>
                </a:lnTo>
                <a:lnTo>
                  <a:pt x="338" y="626"/>
                </a:lnTo>
                <a:lnTo>
                  <a:pt x="338" y="626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8" y="625"/>
                </a:lnTo>
                <a:lnTo>
                  <a:pt x="337" y="625"/>
                </a:lnTo>
                <a:lnTo>
                  <a:pt x="337" y="625"/>
                </a:lnTo>
                <a:lnTo>
                  <a:pt x="338" y="623"/>
                </a:lnTo>
                <a:lnTo>
                  <a:pt x="338" y="623"/>
                </a:lnTo>
                <a:lnTo>
                  <a:pt x="338" y="622"/>
                </a:lnTo>
                <a:lnTo>
                  <a:pt x="338" y="621"/>
                </a:lnTo>
                <a:lnTo>
                  <a:pt x="336" y="619"/>
                </a:lnTo>
                <a:lnTo>
                  <a:pt x="336" y="619"/>
                </a:lnTo>
                <a:lnTo>
                  <a:pt x="336" y="618"/>
                </a:lnTo>
                <a:lnTo>
                  <a:pt x="336" y="618"/>
                </a:lnTo>
                <a:lnTo>
                  <a:pt x="338" y="618"/>
                </a:lnTo>
                <a:lnTo>
                  <a:pt x="338" y="617"/>
                </a:lnTo>
                <a:lnTo>
                  <a:pt x="338" y="617"/>
                </a:lnTo>
                <a:lnTo>
                  <a:pt x="338" y="617"/>
                </a:lnTo>
                <a:lnTo>
                  <a:pt x="338" y="616"/>
                </a:lnTo>
                <a:lnTo>
                  <a:pt x="338" y="616"/>
                </a:lnTo>
                <a:lnTo>
                  <a:pt x="338" y="616"/>
                </a:lnTo>
                <a:lnTo>
                  <a:pt x="338" y="615"/>
                </a:lnTo>
                <a:lnTo>
                  <a:pt x="339" y="615"/>
                </a:lnTo>
                <a:lnTo>
                  <a:pt x="339" y="614"/>
                </a:lnTo>
                <a:lnTo>
                  <a:pt x="339" y="614"/>
                </a:lnTo>
                <a:lnTo>
                  <a:pt x="339" y="614"/>
                </a:lnTo>
                <a:lnTo>
                  <a:pt x="339" y="613"/>
                </a:lnTo>
                <a:lnTo>
                  <a:pt x="339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8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7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6" y="613"/>
                </a:lnTo>
                <a:lnTo>
                  <a:pt x="335" y="613"/>
                </a:lnTo>
                <a:lnTo>
                  <a:pt x="335" y="613"/>
                </a:lnTo>
                <a:lnTo>
                  <a:pt x="335" y="612"/>
                </a:lnTo>
                <a:lnTo>
                  <a:pt x="336" y="612"/>
                </a:lnTo>
                <a:lnTo>
                  <a:pt x="336" y="612"/>
                </a:lnTo>
                <a:lnTo>
                  <a:pt x="336" y="611"/>
                </a:lnTo>
                <a:lnTo>
                  <a:pt x="336" y="610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9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6" y="608"/>
                </a:lnTo>
                <a:lnTo>
                  <a:pt x="335" y="607"/>
                </a:lnTo>
                <a:lnTo>
                  <a:pt x="335" y="607"/>
                </a:lnTo>
                <a:lnTo>
                  <a:pt x="335" y="606"/>
                </a:lnTo>
                <a:lnTo>
                  <a:pt x="335" y="605"/>
                </a:lnTo>
                <a:lnTo>
                  <a:pt x="337" y="604"/>
                </a:lnTo>
                <a:lnTo>
                  <a:pt x="338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39" y="603"/>
                </a:lnTo>
                <a:lnTo>
                  <a:pt x="340" y="604"/>
                </a:lnTo>
                <a:lnTo>
                  <a:pt x="340" y="603"/>
                </a:lnTo>
                <a:lnTo>
                  <a:pt x="340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3"/>
                </a:lnTo>
                <a:lnTo>
                  <a:pt x="341" y="602"/>
                </a:lnTo>
                <a:lnTo>
                  <a:pt x="341" y="602"/>
                </a:lnTo>
                <a:lnTo>
                  <a:pt x="342" y="601"/>
                </a:lnTo>
                <a:lnTo>
                  <a:pt x="342" y="601"/>
                </a:lnTo>
                <a:lnTo>
                  <a:pt x="342" y="601"/>
                </a:lnTo>
                <a:lnTo>
                  <a:pt x="342" y="600"/>
                </a:lnTo>
                <a:lnTo>
                  <a:pt x="342" y="600"/>
                </a:lnTo>
                <a:lnTo>
                  <a:pt x="342" y="600"/>
                </a:lnTo>
                <a:lnTo>
                  <a:pt x="342" y="599"/>
                </a:lnTo>
                <a:lnTo>
                  <a:pt x="343" y="599"/>
                </a:lnTo>
                <a:lnTo>
                  <a:pt x="343" y="598"/>
                </a:lnTo>
                <a:lnTo>
                  <a:pt x="343" y="598"/>
                </a:lnTo>
                <a:lnTo>
                  <a:pt x="343" y="598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3" y="597"/>
                </a:lnTo>
                <a:lnTo>
                  <a:pt x="344" y="596"/>
                </a:lnTo>
                <a:lnTo>
                  <a:pt x="344" y="596"/>
                </a:lnTo>
                <a:lnTo>
                  <a:pt x="344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5" y="596"/>
                </a:lnTo>
                <a:lnTo>
                  <a:pt x="346" y="596"/>
                </a:lnTo>
                <a:lnTo>
                  <a:pt x="346" y="596"/>
                </a:lnTo>
                <a:lnTo>
                  <a:pt x="346" y="596"/>
                </a:lnTo>
                <a:lnTo>
                  <a:pt x="347" y="596"/>
                </a:lnTo>
                <a:lnTo>
                  <a:pt x="347" y="596"/>
                </a:lnTo>
                <a:lnTo>
                  <a:pt x="347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8" y="596"/>
                </a:lnTo>
                <a:lnTo>
                  <a:pt x="349" y="596"/>
                </a:lnTo>
                <a:lnTo>
                  <a:pt x="349" y="596"/>
                </a:lnTo>
                <a:lnTo>
                  <a:pt x="349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0" y="596"/>
                </a:lnTo>
                <a:lnTo>
                  <a:pt x="351" y="596"/>
                </a:lnTo>
                <a:lnTo>
                  <a:pt x="350" y="595"/>
                </a:lnTo>
                <a:lnTo>
                  <a:pt x="350" y="593"/>
                </a:lnTo>
                <a:lnTo>
                  <a:pt x="349" y="593"/>
                </a:lnTo>
                <a:lnTo>
                  <a:pt x="348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3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2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1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90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9"/>
                </a:lnTo>
                <a:lnTo>
                  <a:pt x="347" y="588"/>
                </a:lnTo>
                <a:lnTo>
                  <a:pt x="347" y="588"/>
                </a:lnTo>
                <a:lnTo>
                  <a:pt x="347" y="588"/>
                </a:lnTo>
                <a:lnTo>
                  <a:pt x="348" y="588"/>
                </a:lnTo>
                <a:lnTo>
                  <a:pt x="349" y="587"/>
                </a:lnTo>
                <a:lnTo>
                  <a:pt x="349" y="587"/>
                </a:lnTo>
                <a:lnTo>
                  <a:pt x="350" y="586"/>
                </a:lnTo>
                <a:lnTo>
                  <a:pt x="350" y="586"/>
                </a:lnTo>
                <a:lnTo>
                  <a:pt x="351" y="584"/>
                </a:lnTo>
                <a:lnTo>
                  <a:pt x="351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2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3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4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5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4"/>
                </a:lnTo>
                <a:lnTo>
                  <a:pt x="356" y="583"/>
                </a:lnTo>
                <a:lnTo>
                  <a:pt x="356" y="583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6" y="582"/>
                </a:lnTo>
                <a:lnTo>
                  <a:pt x="357" y="582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7" y="583"/>
                </a:lnTo>
                <a:lnTo>
                  <a:pt x="358" y="582"/>
                </a:lnTo>
                <a:lnTo>
                  <a:pt x="358" y="582"/>
                </a:lnTo>
                <a:lnTo>
                  <a:pt x="358" y="580"/>
                </a:lnTo>
                <a:lnTo>
                  <a:pt x="359" y="580"/>
                </a:lnTo>
                <a:lnTo>
                  <a:pt x="358" y="580"/>
                </a:lnTo>
                <a:lnTo>
                  <a:pt x="357" y="580"/>
                </a:lnTo>
                <a:lnTo>
                  <a:pt x="358" y="579"/>
                </a:lnTo>
                <a:lnTo>
                  <a:pt x="358" y="578"/>
                </a:lnTo>
                <a:lnTo>
                  <a:pt x="358" y="578"/>
                </a:lnTo>
                <a:lnTo>
                  <a:pt x="359" y="578"/>
                </a:lnTo>
                <a:lnTo>
                  <a:pt x="359" y="576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5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59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4"/>
                </a:lnTo>
                <a:lnTo>
                  <a:pt x="360" y="573"/>
                </a:lnTo>
                <a:lnTo>
                  <a:pt x="360" y="573"/>
                </a:lnTo>
                <a:lnTo>
                  <a:pt x="360" y="573"/>
                </a:lnTo>
                <a:lnTo>
                  <a:pt x="361" y="573"/>
                </a:lnTo>
                <a:lnTo>
                  <a:pt x="361" y="573"/>
                </a:lnTo>
                <a:lnTo>
                  <a:pt x="361" y="573"/>
                </a:lnTo>
                <a:lnTo>
                  <a:pt x="362" y="573"/>
                </a:lnTo>
                <a:lnTo>
                  <a:pt x="363" y="572"/>
                </a:lnTo>
                <a:lnTo>
                  <a:pt x="364" y="572"/>
                </a:lnTo>
                <a:lnTo>
                  <a:pt x="364" y="572"/>
                </a:lnTo>
                <a:lnTo>
                  <a:pt x="364" y="572"/>
                </a:lnTo>
                <a:lnTo>
                  <a:pt x="365" y="572"/>
                </a:lnTo>
                <a:lnTo>
                  <a:pt x="365" y="572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6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9" y="571"/>
                </a:lnTo>
                <a:lnTo>
                  <a:pt x="369" y="571"/>
                </a:lnTo>
                <a:lnTo>
                  <a:pt x="369" y="571"/>
                </a:lnTo>
                <a:lnTo>
                  <a:pt x="370" y="570"/>
                </a:lnTo>
                <a:lnTo>
                  <a:pt x="371" y="570"/>
                </a:lnTo>
                <a:lnTo>
                  <a:pt x="372" y="570"/>
                </a:lnTo>
                <a:lnTo>
                  <a:pt x="371" y="570"/>
                </a:lnTo>
                <a:lnTo>
                  <a:pt x="371" y="569"/>
                </a:lnTo>
                <a:lnTo>
                  <a:pt x="371" y="568"/>
                </a:lnTo>
                <a:lnTo>
                  <a:pt x="371" y="569"/>
                </a:lnTo>
                <a:lnTo>
                  <a:pt x="371" y="569"/>
                </a:lnTo>
                <a:lnTo>
                  <a:pt x="372" y="568"/>
                </a:lnTo>
                <a:lnTo>
                  <a:pt x="372" y="567"/>
                </a:lnTo>
                <a:lnTo>
                  <a:pt x="373" y="567"/>
                </a:lnTo>
                <a:lnTo>
                  <a:pt x="373" y="566"/>
                </a:lnTo>
                <a:lnTo>
                  <a:pt x="373" y="566"/>
                </a:lnTo>
                <a:lnTo>
                  <a:pt x="374" y="566"/>
                </a:lnTo>
                <a:lnTo>
                  <a:pt x="374" y="565"/>
                </a:lnTo>
                <a:lnTo>
                  <a:pt x="374" y="565"/>
                </a:lnTo>
                <a:lnTo>
                  <a:pt x="374" y="564"/>
                </a:lnTo>
                <a:lnTo>
                  <a:pt x="374" y="564"/>
                </a:lnTo>
                <a:lnTo>
                  <a:pt x="374" y="564"/>
                </a:lnTo>
                <a:lnTo>
                  <a:pt x="374" y="563"/>
                </a:lnTo>
                <a:lnTo>
                  <a:pt x="374" y="562"/>
                </a:lnTo>
                <a:lnTo>
                  <a:pt x="373" y="561"/>
                </a:lnTo>
                <a:lnTo>
                  <a:pt x="373" y="561"/>
                </a:lnTo>
                <a:lnTo>
                  <a:pt x="373" y="560"/>
                </a:lnTo>
                <a:lnTo>
                  <a:pt x="369" y="557"/>
                </a:lnTo>
                <a:lnTo>
                  <a:pt x="369" y="557"/>
                </a:lnTo>
                <a:lnTo>
                  <a:pt x="368" y="556"/>
                </a:lnTo>
                <a:lnTo>
                  <a:pt x="368" y="556"/>
                </a:lnTo>
                <a:lnTo>
                  <a:pt x="368" y="555"/>
                </a:lnTo>
                <a:lnTo>
                  <a:pt x="367" y="554"/>
                </a:lnTo>
                <a:lnTo>
                  <a:pt x="367" y="554"/>
                </a:lnTo>
                <a:lnTo>
                  <a:pt x="366" y="554"/>
                </a:lnTo>
                <a:lnTo>
                  <a:pt x="366" y="553"/>
                </a:lnTo>
                <a:lnTo>
                  <a:pt x="365" y="551"/>
                </a:lnTo>
                <a:lnTo>
                  <a:pt x="364" y="551"/>
                </a:lnTo>
                <a:lnTo>
                  <a:pt x="363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2" y="550"/>
                </a:lnTo>
                <a:lnTo>
                  <a:pt x="361" y="549"/>
                </a:lnTo>
                <a:lnTo>
                  <a:pt x="360" y="548"/>
                </a:lnTo>
                <a:lnTo>
                  <a:pt x="360" y="548"/>
                </a:lnTo>
                <a:lnTo>
                  <a:pt x="359" y="548"/>
                </a:lnTo>
                <a:lnTo>
                  <a:pt x="361" y="547"/>
                </a:lnTo>
                <a:lnTo>
                  <a:pt x="361" y="547"/>
                </a:lnTo>
                <a:lnTo>
                  <a:pt x="362" y="546"/>
                </a:lnTo>
                <a:lnTo>
                  <a:pt x="362" y="545"/>
                </a:lnTo>
                <a:lnTo>
                  <a:pt x="364" y="543"/>
                </a:lnTo>
                <a:lnTo>
                  <a:pt x="364" y="541"/>
                </a:lnTo>
                <a:lnTo>
                  <a:pt x="364" y="541"/>
                </a:lnTo>
                <a:lnTo>
                  <a:pt x="364" y="540"/>
                </a:lnTo>
                <a:lnTo>
                  <a:pt x="363" y="539"/>
                </a:lnTo>
                <a:lnTo>
                  <a:pt x="361" y="532"/>
                </a:lnTo>
                <a:lnTo>
                  <a:pt x="361" y="532"/>
                </a:lnTo>
                <a:lnTo>
                  <a:pt x="360" y="529"/>
                </a:lnTo>
                <a:lnTo>
                  <a:pt x="360" y="527"/>
                </a:lnTo>
                <a:lnTo>
                  <a:pt x="359" y="526"/>
                </a:lnTo>
                <a:lnTo>
                  <a:pt x="355" y="517"/>
                </a:lnTo>
                <a:lnTo>
                  <a:pt x="359" y="516"/>
                </a:lnTo>
                <a:lnTo>
                  <a:pt x="361" y="516"/>
                </a:lnTo>
                <a:lnTo>
                  <a:pt x="360" y="513"/>
                </a:lnTo>
                <a:lnTo>
                  <a:pt x="359" y="509"/>
                </a:lnTo>
                <a:lnTo>
                  <a:pt x="359" y="506"/>
                </a:lnTo>
                <a:lnTo>
                  <a:pt x="359" y="504"/>
                </a:lnTo>
                <a:lnTo>
                  <a:pt x="359" y="504"/>
                </a:lnTo>
                <a:lnTo>
                  <a:pt x="359" y="504"/>
                </a:lnTo>
                <a:lnTo>
                  <a:pt x="359" y="502"/>
                </a:lnTo>
                <a:lnTo>
                  <a:pt x="359" y="502"/>
                </a:lnTo>
                <a:lnTo>
                  <a:pt x="359" y="502"/>
                </a:lnTo>
                <a:lnTo>
                  <a:pt x="360" y="502"/>
                </a:lnTo>
                <a:lnTo>
                  <a:pt x="360" y="501"/>
                </a:lnTo>
                <a:lnTo>
                  <a:pt x="360" y="501"/>
                </a:lnTo>
                <a:lnTo>
                  <a:pt x="360" y="500"/>
                </a:lnTo>
                <a:lnTo>
                  <a:pt x="361" y="500"/>
                </a:lnTo>
                <a:lnTo>
                  <a:pt x="360" y="500"/>
                </a:lnTo>
                <a:lnTo>
                  <a:pt x="360" y="499"/>
                </a:lnTo>
                <a:lnTo>
                  <a:pt x="361" y="499"/>
                </a:lnTo>
                <a:lnTo>
                  <a:pt x="361" y="499"/>
                </a:lnTo>
                <a:lnTo>
                  <a:pt x="361" y="498"/>
                </a:lnTo>
                <a:lnTo>
                  <a:pt x="361" y="498"/>
                </a:lnTo>
                <a:lnTo>
                  <a:pt x="361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0" y="497"/>
                </a:lnTo>
                <a:lnTo>
                  <a:pt x="361" y="496"/>
                </a:lnTo>
                <a:lnTo>
                  <a:pt x="361" y="495"/>
                </a:lnTo>
                <a:lnTo>
                  <a:pt x="362" y="494"/>
                </a:lnTo>
                <a:lnTo>
                  <a:pt x="361" y="493"/>
                </a:lnTo>
                <a:lnTo>
                  <a:pt x="360" y="491"/>
                </a:lnTo>
                <a:lnTo>
                  <a:pt x="360" y="488"/>
                </a:lnTo>
                <a:lnTo>
                  <a:pt x="360" y="486"/>
                </a:lnTo>
                <a:lnTo>
                  <a:pt x="361" y="485"/>
                </a:lnTo>
                <a:lnTo>
                  <a:pt x="361" y="485"/>
                </a:lnTo>
                <a:lnTo>
                  <a:pt x="361" y="483"/>
                </a:lnTo>
                <a:lnTo>
                  <a:pt x="360" y="481"/>
                </a:lnTo>
                <a:lnTo>
                  <a:pt x="359" y="480"/>
                </a:lnTo>
                <a:lnTo>
                  <a:pt x="359" y="479"/>
                </a:lnTo>
                <a:lnTo>
                  <a:pt x="359" y="478"/>
                </a:lnTo>
                <a:lnTo>
                  <a:pt x="359" y="478"/>
                </a:lnTo>
                <a:lnTo>
                  <a:pt x="359" y="478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9" y="477"/>
                </a:lnTo>
                <a:lnTo>
                  <a:pt x="359" y="475"/>
                </a:lnTo>
                <a:lnTo>
                  <a:pt x="359" y="474"/>
                </a:lnTo>
                <a:lnTo>
                  <a:pt x="359" y="474"/>
                </a:lnTo>
                <a:lnTo>
                  <a:pt x="359" y="474"/>
                </a:lnTo>
                <a:lnTo>
                  <a:pt x="359" y="473"/>
                </a:lnTo>
                <a:lnTo>
                  <a:pt x="358" y="472"/>
                </a:lnTo>
                <a:lnTo>
                  <a:pt x="357" y="472"/>
                </a:lnTo>
                <a:lnTo>
                  <a:pt x="357" y="472"/>
                </a:lnTo>
                <a:lnTo>
                  <a:pt x="357" y="471"/>
                </a:lnTo>
                <a:lnTo>
                  <a:pt x="357" y="470"/>
                </a:lnTo>
                <a:lnTo>
                  <a:pt x="357" y="469"/>
                </a:lnTo>
                <a:lnTo>
                  <a:pt x="357" y="468"/>
                </a:lnTo>
                <a:lnTo>
                  <a:pt x="357" y="466"/>
                </a:lnTo>
                <a:lnTo>
                  <a:pt x="359" y="466"/>
                </a:lnTo>
                <a:lnTo>
                  <a:pt x="365" y="466"/>
                </a:lnTo>
                <a:lnTo>
                  <a:pt x="365" y="464"/>
                </a:lnTo>
                <a:lnTo>
                  <a:pt x="358" y="464"/>
                </a:lnTo>
                <a:lnTo>
                  <a:pt x="358" y="462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8" y="456"/>
                </a:lnTo>
                <a:lnTo>
                  <a:pt x="358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4"/>
                </a:lnTo>
                <a:lnTo>
                  <a:pt x="357" y="454"/>
                </a:lnTo>
                <a:lnTo>
                  <a:pt x="357" y="454"/>
                </a:lnTo>
                <a:lnTo>
                  <a:pt x="357" y="453"/>
                </a:lnTo>
                <a:lnTo>
                  <a:pt x="357" y="452"/>
                </a:lnTo>
                <a:lnTo>
                  <a:pt x="357" y="452"/>
                </a:lnTo>
                <a:lnTo>
                  <a:pt x="357" y="451"/>
                </a:lnTo>
                <a:lnTo>
                  <a:pt x="357" y="451"/>
                </a:lnTo>
                <a:lnTo>
                  <a:pt x="357" y="451"/>
                </a:lnTo>
                <a:lnTo>
                  <a:pt x="357" y="450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8"/>
                </a:lnTo>
                <a:lnTo>
                  <a:pt x="357" y="448"/>
                </a:lnTo>
                <a:lnTo>
                  <a:pt x="357" y="447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7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4" y="445"/>
                </a:lnTo>
                <a:lnTo>
                  <a:pt x="354" y="445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4"/>
                </a:lnTo>
                <a:lnTo>
                  <a:pt x="351" y="443"/>
                </a:lnTo>
                <a:lnTo>
                  <a:pt x="351" y="443"/>
                </a:lnTo>
                <a:lnTo>
                  <a:pt x="351" y="443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2"/>
                </a:lnTo>
                <a:lnTo>
                  <a:pt x="349" y="442"/>
                </a:lnTo>
                <a:lnTo>
                  <a:pt x="349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8" y="442"/>
                </a:lnTo>
                <a:lnTo>
                  <a:pt x="347" y="442"/>
                </a:lnTo>
                <a:lnTo>
                  <a:pt x="347" y="442"/>
                </a:lnTo>
                <a:lnTo>
                  <a:pt x="347" y="442"/>
                </a:lnTo>
                <a:lnTo>
                  <a:pt x="346" y="442"/>
                </a:lnTo>
                <a:lnTo>
                  <a:pt x="344" y="441"/>
                </a:lnTo>
                <a:lnTo>
                  <a:pt x="342" y="440"/>
                </a:lnTo>
                <a:lnTo>
                  <a:pt x="342" y="442"/>
                </a:lnTo>
                <a:lnTo>
                  <a:pt x="342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2"/>
                </a:lnTo>
                <a:lnTo>
                  <a:pt x="341" y="443"/>
                </a:lnTo>
                <a:lnTo>
                  <a:pt x="340" y="443"/>
                </a:lnTo>
                <a:lnTo>
                  <a:pt x="339" y="444"/>
                </a:lnTo>
                <a:lnTo>
                  <a:pt x="339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6" y="442"/>
                </a:lnTo>
                <a:lnTo>
                  <a:pt x="336" y="441"/>
                </a:lnTo>
                <a:lnTo>
                  <a:pt x="335" y="441"/>
                </a:lnTo>
                <a:lnTo>
                  <a:pt x="334" y="441"/>
                </a:lnTo>
                <a:lnTo>
                  <a:pt x="334" y="442"/>
                </a:lnTo>
                <a:lnTo>
                  <a:pt x="333" y="442"/>
                </a:lnTo>
                <a:lnTo>
                  <a:pt x="333" y="443"/>
                </a:lnTo>
                <a:lnTo>
                  <a:pt x="333" y="444"/>
                </a:lnTo>
                <a:lnTo>
                  <a:pt x="332" y="444"/>
                </a:lnTo>
                <a:lnTo>
                  <a:pt x="332" y="444"/>
                </a:lnTo>
                <a:lnTo>
                  <a:pt x="331" y="444"/>
                </a:lnTo>
                <a:lnTo>
                  <a:pt x="331" y="445"/>
                </a:lnTo>
                <a:lnTo>
                  <a:pt x="331" y="445"/>
                </a:lnTo>
                <a:lnTo>
                  <a:pt x="330" y="445"/>
                </a:lnTo>
                <a:lnTo>
                  <a:pt x="330" y="445"/>
                </a:lnTo>
                <a:lnTo>
                  <a:pt x="329" y="445"/>
                </a:lnTo>
                <a:lnTo>
                  <a:pt x="328" y="445"/>
                </a:lnTo>
                <a:lnTo>
                  <a:pt x="326" y="445"/>
                </a:lnTo>
                <a:lnTo>
                  <a:pt x="322" y="443"/>
                </a:lnTo>
                <a:lnTo>
                  <a:pt x="320" y="443"/>
                </a:lnTo>
                <a:lnTo>
                  <a:pt x="319" y="443"/>
                </a:lnTo>
                <a:lnTo>
                  <a:pt x="318" y="443"/>
                </a:lnTo>
                <a:lnTo>
                  <a:pt x="318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4"/>
                </a:lnTo>
                <a:lnTo>
                  <a:pt x="316" y="443"/>
                </a:lnTo>
                <a:lnTo>
                  <a:pt x="315" y="443"/>
                </a:lnTo>
                <a:lnTo>
                  <a:pt x="315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4" y="443"/>
                </a:lnTo>
                <a:lnTo>
                  <a:pt x="313" y="443"/>
                </a:lnTo>
                <a:lnTo>
                  <a:pt x="313" y="443"/>
                </a:lnTo>
                <a:lnTo>
                  <a:pt x="312" y="443"/>
                </a:lnTo>
                <a:lnTo>
                  <a:pt x="312" y="443"/>
                </a:lnTo>
                <a:lnTo>
                  <a:pt x="311" y="443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4"/>
                </a:lnTo>
                <a:lnTo>
                  <a:pt x="311" y="445"/>
                </a:lnTo>
                <a:lnTo>
                  <a:pt x="311" y="445"/>
                </a:lnTo>
                <a:lnTo>
                  <a:pt x="311" y="445"/>
                </a:lnTo>
                <a:lnTo>
                  <a:pt x="310" y="445"/>
                </a:lnTo>
                <a:lnTo>
                  <a:pt x="310" y="445"/>
                </a:lnTo>
                <a:lnTo>
                  <a:pt x="309" y="445"/>
                </a:lnTo>
                <a:lnTo>
                  <a:pt x="309" y="445"/>
                </a:lnTo>
                <a:lnTo>
                  <a:pt x="309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8" y="445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6"/>
                </a:lnTo>
                <a:lnTo>
                  <a:pt x="307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7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6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5"/>
                </a:lnTo>
                <a:lnTo>
                  <a:pt x="306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4"/>
                </a:lnTo>
                <a:lnTo>
                  <a:pt x="305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4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3" y="445"/>
                </a:lnTo>
                <a:lnTo>
                  <a:pt x="302" y="445"/>
                </a:lnTo>
                <a:lnTo>
                  <a:pt x="302" y="444"/>
                </a:lnTo>
                <a:lnTo>
                  <a:pt x="302" y="444"/>
                </a:lnTo>
                <a:lnTo>
                  <a:pt x="302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1" y="444"/>
                </a:lnTo>
                <a:lnTo>
                  <a:pt x="300" y="443"/>
                </a:lnTo>
                <a:lnTo>
                  <a:pt x="300" y="443"/>
                </a:lnTo>
                <a:lnTo>
                  <a:pt x="300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2"/>
                </a:lnTo>
                <a:lnTo>
                  <a:pt x="298" y="442"/>
                </a:lnTo>
                <a:lnTo>
                  <a:pt x="297" y="442"/>
                </a:lnTo>
                <a:lnTo>
                  <a:pt x="295" y="441"/>
                </a:lnTo>
                <a:lnTo>
                  <a:pt x="294" y="440"/>
                </a:lnTo>
                <a:lnTo>
                  <a:pt x="293" y="440"/>
                </a:lnTo>
                <a:lnTo>
                  <a:pt x="292" y="440"/>
                </a:lnTo>
                <a:lnTo>
                  <a:pt x="290" y="440"/>
                </a:lnTo>
                <a:lnTo>
                  <a:pt x="287" y="440"/>
                </a:lnTo>
                <a:lnTo>
                  <a:pt x="286" y="440"/>
                </a:lnTo>
                <a:lnTo>
                  <a:pt x="284" y="440"/>
                </a:lnTo>
                <a:lnTo>
                  <a:pt x="282" y="442"/>
                </a:lnTo>
                <a:lnTo>
                  <a:pt x="281" y="444"/>
                </a:lnTo>
                <a:lnTo>
                  <a:pt x="281" y="445"/>
                </a:lnTo>
                <a:lnTo>
                  <a:pt x="279" y="445"/>
                </a:lnTo>
                <a:lnTo>
                  <a:pt x="278" y="442"/>
                </a:lnTo>
                <a:lnTo>
                  <a:pt x="277" y="441"/>
                </a:lnTo>
                <a:lnTo>
                  <a:pt x="276" y="440"/>
                </a:lnTo>
                <a:lnTo>
                  <a:pt x="275" y="440"/>
                </a:lnTo>
                <a:lnTo>
                  <a:pt x="270" y="440"/>
                </a:lnTo>
                <a:lnTo>
                  <a:pt x="269" y="440"/>
                </a:lnTo>
                <a:lnTo>
                  <a:pt x="266" y="440"/>
                </a:lnTo>
                <a:lnTo>
                  <a:pt x="261" y="441"/>
                </a:lnTo>
                <a:lnTo>
                  <a:pt x="260" y="440"/>
                </a:lnTo>
                <a:lnTo>
                  <a:pt x="260" y="439"/>
                </a:lnTo>
                <a:lnTo>
                  <a:pt x="258" y="439"/>
                </a:lnTo>
                <a:lnTo>
                  <a:pt x="255" y="435"/>
                </a:lnTo>
                <a:lnTo>
                  <a:pt x="251" y="433"/>
                </a:lnTo>
                <a:lnTo>
                  <a:pt x="247" y="430"/>
                </a:lnTo>
                <a:lnTo>
                  <a:pt x="244" y="430"/>
                </a:lnTo>
                <a:lnTo>
                  <a:pt x="244" y="431"/>
                </a:lnTo>
                <a:lnTo>
                  <a:pt x="243" y="431"/>
                </a:lnTo>
                <a:lnTo>
                  <a:pt x="241" y="426"/>
                </a:lnTo>
                <a:lnTo>
                  <a:pt x="240" y="426"/>
                </a:lnTo>
                <a:lnTo>
                  <a:pt x="237" y="419"/>
                </a:lnTo>
                <a:lnTo>
                  <a:pt x="238" y="411"/>
                </a:lnTo>
                <a:lnTo>
                  <a:pt x="238" y="408"/>
                </a:lnTo>
                <a:lnTo>
                  <a:pt x="240" y="408"/>
                </a:lnTo>
                <a:lnTo>
                  <a:pt x="241" y="406"/>
                </a:lnTo>
                <a:lnTo>
                  <a:pt x="242" y="405"/>
                </a:lnTo>
                <a:lnTo>
                  <a:pt x="244" y="403"/>
                </a:lnTo>
                <a:lnTo>
                  <a:pt x="244" y="403"/>
                </a:lnTo>
                <a:lnTo>
                  <a:pt x="246" y="400"/>
                </a:lnTo>
                <a:lnTo>
                  <a:pt x="247" y="399"/>
                </a:lnTo>
                <a:lnTo>
                  <a:pt x="247" y="397"/>
                </a:lnTo>
                <a:lnTo>
                  <a:pt x="249" y="396"/>
                </a:lnTo>
                <a:lnTo>
                  <a:pt x="249" y="397"/>
                </a:lnTo>
                <a:lnTo>
                  <a:pt x="250" y="397"/>
                </a:lnTo>
                <a:lnTo>
                  <a:pt x="251" y="398"/>
                </a:lnTo>
                <a:lnTo>
                  <a:pt x="251" y="398"/>
                </a:lnTo>
                <a:lnTo>
                  <a:pt x="251" y="399"/>
                </a:lnTo>
                <a:lnTo>
                  <a:pt x="251" y="400"/>
                </a:lnTo>
                <a:lnTo>
                  <a:pt x="254" y="400"/>
                </a:lnTo>
                <a:lnTo>
                  <a:pt x="255" y="400"/>
                </a:lnTo>
                <a:lnTo>
                  <a:pt x="255" y="400"/>
                </a:lnTo>
                <a:lnTo>
                  <a:pt x="257" y="398"/>
                </a:lnTo>
                <a:lnTo>
                  <a:pt x="258" y="397"/>
                </a:lnTo>
                <a:lnTo>
                  <a:pt x="259" y="396"/>
                </a:lnTo>
                <a:lnTo>
                  <a:pt x="260" y="393"/>
                </a:lnTo>
                <a:lnTo>
                  <a:pt x="261" y="392"/>
                </a:lnTo>
                <a:lnTo>
                  <a:pt x="262" y="389"/>
                </a:lnTo>
                <a:lnTo>
                  <a:pt x="263" y="389"/>
                </a:lnTo>
                <a:lnTo>
                  <a:pt x="263" y="387"/>
                </a:lnTo>
                <a:lnTo>
                  <a:pt x="264" y="384"/>
                </a:lnTo>
                <a:lnTo>
                  <a:pt x="265" y="383"/>
                </a:lnTo>
                <a:lnTo>
                  <a:pt x="266" y="382"/>
                </a:lnTo>
                <a:lnTo>
                  <a:pt x="266" y="382"/>
                </a:lnTo>
                <a:lnTo>
                  <a:pt x="267" y="381"/>
                </a:lnTo>
                <a:lnTo>
                  <a:pt x="267" y="381"/>
                </a:lnTo>
                <a:lnTo>
                  <a:pt x="268" y="382"/>
                </a:lnTo>
                <a:lnTo>
                  <a:pt x="268" y="383"/>
                </a:lnTo>
                <a:lnTo>
                  <a:pt x="268" y="383"/>
                </a:lnTo>
                <a:lnTo>
                  <a:pt x="269" y="383"/>
                </a:lnTo>
                <a:lnTo>
                  <a:pt x="270" y="382"/>
                </a:lnTo>
                <a:lnTo>
                  <a:pt x="270" y="382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4" y="382"/>
                </a:lnTo>
                <a:lnTo>
                  <a:pt x="274" y="381"/>
                </a:lnTo>
                <a:lnTo>
                  <a:pt x="275" y="381"/>
                </a:lnTo>
                <a:lnTo>
                  <a:pt x="275" y="380"/>
                </a:lnTo>
                <a:lnTo>
                  <a:pt x="275" y="380"/>
                </a:lnTo>
                <a:lnTo>
                  <a:pt x="275" y="379"/>
                </a:lnTo>
                <a:lnTo>
                  <a:pt x="277" y="375"/>
                </a:lnTo>
                <a:lnTo>
                  <a:pt x="278" y="374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2"/>
                </a:lnTo>
                <a:lnTo>
                  <a:pt x="278" y="372"/>
                </a:lnTo>
                <a:lnTo>
                  <a:pt x="280" y="371"/>
                </a:lnTo>
                <a:lnTo>
                  <a:pt x="280" y="370"/>
                </a:lnTo>
                <a:lnTo>
                  <a:pt x="281" y="369"/>
                </a:lnTo>
                <a:lnTo>
                  <a:pt x="282" y="368"/>
                </a:lnTo>
                <a:lnTo>
                  <a:pt x="283" y="368"/>
                </a:lnTo>
                <a:lnTo>
                  <a:pt x="284" y="367"/>
                </a:lnTo>
                <a:lnTo>
                  <a:pt x="285" y="367"/>
                </a:lnTo>
                <a:lnTo>
                  <a:pt x="285" y="367"/>
                </a:lnTo>
                <a:lnTo>
                  <a:pt x="286" y="367"/>
                </a:lnTo>
                <a:lnTo>
                  <a:pt x="287" y="364"/>
                </a:lnTo>
                <a:lnTo>
                  <a:pt x="287" y="364"/>
                </a:lnTo>
                <a:lnTo>
                  <a:pt x="287" y="361"/>
                </a:lnTo>
                <a:lnTo>
                  <a:pt x="288" y="360"/>
                </a:lnTo>
                <a:lnTo>
                  <a:pt x="288" y="359"/>
                </a:lnTo>
                <a:lnTo>
                  <a:pt x="287" y="359"/>
                </a:lnTo>
                <a:lnTo>
                  <a:pt x="287" y="358"/>
                </a:lnTo>
                <a:lnTo>
                  <a:pt x="286" y="357"/>
                </a:lnTo>
                <a:lnTo>
                  <a:pt x="286" y="357"/>
                </a:lnTo>
                <a:lnTo>
                  <a:pt x="286" y="356"/>
                </a:lnTo>
                <a:lnTo>
                  <a:pt x="284" y="354"/>
                </a:lnTo>
                <a:lnTo>
                  <a:pt x="283" y="352"/>
                </a:lnTo>
                <a:lnTo>
                  <a:pt x="282" y="351"/>
                </a:lnTo>
                <a:lnTo>
                  <a:pt x="281" y="350"/>
                </a:lnTo>
                <a:lnTo>
                  <a:pt x="280" y="349"/>
                </a:lnTo>
                <a:lnTo>
                  <a:pt x="279" y="348"/>
                </a:lnTo>
                <a:lnTo>
                  <a:pt x="277" y="348"/>
                </a:lnTo>
                <a:lnTo>
                  <a:pt x="274" y="348"/>
                </a:lnTo>
                <a:lnTo>
                  <a:pt x="274" y="348"/>
                </a:lnTo>
                <a:lnTo>
                  <a:pt x="272" y="348"/>
                </a:lnTo>
                <a:lnTo>
                  <a:pt x="272" y="348"/>
                </a:lnTo>
                <a:lnTo>
                  <a:pt x="272" y="348"/>
                </a:lnTo>
                <a:lnTo>
                  <a:pt x="270" y="347"/>
                </a:lnTo>
                <a:lnTo>
                  <a:pt x="270" y="346"/>
                </a:lnTo>
                <a:lnTo>
                  <a:pt x="269" y="346"/>
                </a:lnTo>
                <a:lnTo>
                  <a:pt x="268" y="346"/>
                </a:lnTo>
                <a:lnTo>
                  <a:pt x="266" y="345"/>
                </a:lnTo>
                <a:lnTo>
                  <a:pt x="266" y="345"/>
                </a:lnTo>
                <a:lnTo>
                  <a:pt x="262" y="346"/>
                </a:lnTo>
                <a:lnTo>
                  <a:pt x="262" y="346"/>
                </a:lnTo>
                <a:lnTo>
                  <a:pt x="261" y="346"/>
                </a:lnTo>
                <a:lnTo>
                  <a:pt x="258" y="346"/>
                </a:lnTo>
                <a:lnTo>
                  <a:pt x="258" y="346"/>
                </a:lnTo>
                <a:lnTo>
                  <a:pt x="257" y="346"/>
                </a:lnTo>
                <a:lnTo>
                  <a:pt x="255" y="346"/>
                </a:lnTo>
                <a:lnTo>
                  <a:pt x="255" y="346"/>
                </a:lnTo>
                <a:lnTo>
                  <a:pt x="254" y="346"/>
                </a:lnTo>
                <a:lnTo>
                  <a:pt x="253" y="346"/>
                </a:lnTo>
                <a:lnTo>
                  <a:pt x="252" y="345"/>
                </a:lnTo>
                <a:lnTo>
                  <a:pt x="252" y="345"/>
                </a:lnTo>
                <a:lnTo>
                  <a:pt x="251" y="344"/>
                </a:lnTo>
                <a:lnTo>
                  <a:pt x="251" y="344"/>
                </a:lnTo>
                <a:lnTo>
                  <a:pt x="250" y="342"/>
                </a:lnTo>
                <a:lnTo>
                  <a:pt x="250" y="342"/>
                </a:lnTo>
                <a:lnTo>
                  <a:pt x="250" y="341"/>
                </a:lnTo>
                <a:lnTo>
                  <a:pt x="250" y="340"/>
                </a:lnTo>
                <a:lnTo>
                  <a:pt x="250" y="339"/>
                </a:lnTo>
                <a:lnTo>
                  <a:pt x="251" y="334"/>
                </a:lnTo>
                <a:lnTo>
                  <a:pt x="252" y="332"/>
                </a:lnTo>
                <a:lnTo>
                  <a:pt x="253" y="330"/>
                </a:lnTo>
                <a:lnTo>
                  <a:pt x="254" y="325"/>
                </a:lnTo>
                <a:lnTo>
                  <a:pt x="254" y="325"/>
                </a:lnTo>
                <a:lnTo>
                  <a:pt x="255" y="324"/>
                </a:lnTo>
                <a:lnTo>
                  <a:pt x="256" y="322"/>
                </a:lnTo>
                <a:lnTo>
                  <a:pt x="256" y="320"/>
                </a:lnTo>
                <a:lnTo>
                  <a:pt x="257" y="320"/>
                </a:lnTo>
                <a:lnTo>
                  <a:pt x="257" y="318"/>
                </a:lnTo>
                <a:lnTo>
                  <a:pt x="258" y="318"/>
                </a:lnTo>
                <a:lnTo>
                  <a:pt x="258" y="318"/>
                </a:lnTo>
                <a:lnTo>
                  <a:pt x="259" y="316"/>
                </a:lnTo>
                <a:lnTo>
                  <a:pt x="259" y="314"/>
                </a:lnTo>
                <a:lnTo>
                  <a:pt x="259" y="310"/>
                </a:lnTo>
                <a:lnTo>
                  <a:pt x="259" y="310"/>
                </a:lnTo>
                <a:lnTo>
                  <a:pt x="257" y="307"/>
                </a:lnTo>
                <a:lnTo>
                  <a:pt x="255" y="306"/>
                </a:lnTo>
                <a:lnTo>
                  <a:pt x="254" y="305"/>
                </a:lnTo>
                <a:lnTo>
                  <a:pt x="253" y="304"/>
                </a:lnTo>
                <a:lnTo>
                  <a:pt x="251" y="301"/>
                </a:lnTo>
                <a:lnTo>
                  <a:pt x="251" y="300"/>
                </a:lnTo>
                <a:lnTo>
                  <a:pt x="249" y="298"/>
                </a:lnTo>
                <a:lnTo>
                  <a:pt x="249" y="297"/>
                </a:lnTo>
                <a:lnTo>
                  <a:pt x="249" y="296"/>
                </a:lnTo>
                <a:lnTo>
                  <a:pt x="247" y="294"/>
                </a:lnTo>
                <a:lnTo>
                  <a:pt x="247" y="293"/>
                </a:lnTo>
                <a:lnTo>
                  <a:pt x="246" y="293"/>
                </a:lnTo>
                <a:lnTo>
                  <a:pt x="244" y="293"/>
                </a:lnTo>
                <a:lnTo>
                  <a:pt x="244" y="293"/>
                </a:lnTo>
                <a:lnTo>
                  <a:pt x="243" y="292"/>
                </a:lnTo>
                <a:lnTo>
                  <a:pt x="242" y="292"/>
                </a:lnTo>
                <a:lnTo>
                  <a:pt x="241" y="291"/>
                </a:lnTo>
                <a:lnTo>
                  <a:pt x="240" y="291"/>
                </a:lnTo>
                <a:lnTo>
                  <a:pt x="239" y="291"/>
                </a:lnTo>
                <a:lnTo>
                  <a:pt x="238" y="290"/>
                </a:lnTo>
                <a:lnTo>
                  <a:pt x="238" y="290"/>
                </a:lnTo>
                <a:lnTo>
                  <a:pt x="237" y="290"/>
                </a:lnTo>
                <a:lnTo>
                  <a:pt x="235" y="289"/>
                </a:lnTo>
                <a:lnTo>
                  <a:pt x="234" y="289"/>
                </a:lnTo>
                <a:lnTo>
                  <a:pt x="234" y="289"/>
                </a:lnTo>
                <a:lnTo>
                  <a:pt x="233" y="289"/>
                </a:lnTo>
                <a:lnTo>
                  <a:pt x="232" y="289"/>
                </a:lnTo>
                <a:lnTo>
                  <a:pt x="231" y="290"/>
                </a:lnTo>
                <a:lnTo>
                  <a:pt x="231" y="290"/>
                </a:lnTo>
                <a:lnTo>
                  <a:pt x="230" y="293"/>
                </a:lnTo>
                <a:lnTo>
                  <a:pt x="228" y="296"/>
                </a:lnTo>
                <a:lnTo>
                  <a:pt x="226" y="296"/>
                </a:lnTo>
                <a:lnTo>
                  <a:pt x="226" y="296"/>
                </a:lnTo>
                <a:lnTo>
                  <a:pt x="225" y="295"/>
                </a:lnTo>
                <a:lnTo>
                  <a:pt x="224" y="295"/>
                </a:lnTo>
                <a:lnTo>
                  <a:pt x="224" y="294"/>
                </a:lnTo>
                <a:lnTo>
                  <a:pt x="224" y="293"/>
                </a:lnTo>
                <a:lnTo>
                  <a:pt x="225" y="290"/>
                </a:lnTo>
                <a:lnTo>
                  <a:pt x="225" y="288"/>
                </a:lnTo>
                <a:lnTo>
                  <a:pt x="226" y="286"/>
                </a:lnTo>
                <a:lnTo>
                  <a:pt x="226" y="285"/>
                </a:lnTo>
                <a:lnTo>
                  <a:pt x="226" y="284"/>
                </a:lnTo>
                <a:lnTo>
                  <a:pt x="226" y="284"/>
                </a:lnTo>
                <a:lnTo>
                  <a:pt x="226" y="283"/>
                </a:lnTo>
                <a:lnTo>
                  <a:pt x="226" y="283"/>
                </a:lnTo>
                <a:lnTo>
                  <a:pt x="225" y="281"/>
                </a:lnTo>
                <a:lnTo>
                  <a:pt x="225" y="279"/>
                </a:lnTo>
                <a:lnTo>
                  <a:pt x="224" y="278"/>
                </a:lnTo>
                <a:lnTo>
                  <a:pt x="224" y="278"/>
                </a:lnTo>
                <a:lnTo>
                  <a:pt x="224" y="277"/>
                </a:lnTo>
                <a:lnTo>
                  <a:pt x="224" y="277"/>
                </a:lnTo>
                <a:lnTo>
                  <a:pt x="224" y="276"/>
                </a:lnTo>
                <a:lnTo>
                  <a:pt x="223" y="276"/>
                </a:lnTo>
                <a:lnTo>
                  <a:pt x="222" y="275"/>
                </a:lnTo>
                <a:lnTo>
                  <a:pt x="222" y="275"/>
                </a:lnTo>
                <a:lnTo>
                  <a:pt x="222" y="274"/>
                </a:lnTo>
                <a:lnTo>
                  <a:pt x="222" y="272"/>
                </a:lnTo>
                <a:lnTo>
                  <a:pt x="222" y="271"/>
                </a:lnTo>
                <a:lnTo>
                  <a:pt x="222" y="270"/>
                </a:lnTo>
                <a:lnTo>
                  <a:pt x="222" y="269"/>
                </a:lnTo>
                <a:lnTo>
                  <a:pt x="222" y="268"/>
                </a:lnTo>
                <a:lnTo>
                  <a:pt x="220" y="266"/>
                </a:lnTo>
                <a:lnTo>
                  <a:pt x="220" y="266"/>
                </a:lnTo>
                <a:lnTo>
                  <a:pt x="220" y="266"/>
                </a:lnTo>
                <a:lnTo>
                  <a:pt x="219" y="265"/>
                </a:lnTo>
                <a:lnTo>
                  <a:pt x="218" y="264"/>
                </a:lnTo>
                <a:lnTo>
                  <a:pt x="218" y="264"/>
                </a:lnTo>
                <a:lnTo>
                  <a:pt x="218" y="264"/>
                </a:lnTo>
                <a:lnTo>
                  <a:pt x="217" y="263"/>
                </a:lnTo>
                <a:lnTo>
                  <a:pt x="214" y="262"/>
                </a:lnTo>
                <a:lnTo>
                  <a:pt x="213" y="263"/>
                </a:lnTo>
                <a:lnTo>
                  <a:pt x="212" y="263"/>
                </a:lnTo>
                <a:lnTo>
                  <a:pt x="210" y="263"/>
                </a:lnTo>
                <a:lnTo>
                  <a:pt x="209" y="263"/>
                </a:lnTo>
                <a:lnTo>
                  <a:pt x="208" y="263"/>
                </a:lnTo>
                <a:lnTo>
                  <a:pt x="208" y="263"/>
                </a:lnTo>
                <a:lnTo>
                  <a:pt x="206" y="263"/>
                </a:lnTo>
                <a:lnTo>
                  <a:pt x="203" y="262"/>
                </a:lnTo>
                <a:lnTo>
                  <a:pt x="201" y="261"/>
                </a:lnTo>
                <a:lnTo>
                  <a:pt x="200" y="261"/>
                </a:lnTo>
                <a:lnTo>
                  <a:pt x="198" y="261"/>
                </a:lnTo>
                <a:lnTo>
                  <a:pt x="197" y="261"/>
                </a:lnTo>
                <a:lnTo>
                  <a:pt x="196" y="261"/>
                </a:lnTo>
                <a:lnTo>
                  <a:pt x="196" y="261"/>
                </a:lnTo>
                <a:lnTo>
                  <a:pt x="195" y="261"/>
                </a:lnTo>
                <a:lnTo>
                  <a:pt x="194" y="261"/>
                </a:lnTo>
                <a:lnTo>
                  <a:pt x="192" y="261"/>
                </a:lnTo>
                <a:lnTo>
                  <a:pt x="192" y="261"/>
                </a:lnTo>
                <a:lnTo>
                  <a:pt x="190" y="261"/>
                </a:lnTo>
                <a:lnTo>
                  <a:pt x="189" y="262"/>
                </a:lnTo>
                <a:lnTo>
                  <a:pt x="189" y="263"/>
                </a:lnTo>
                <a:lnTo>
                  <a:pt x="188" y="263"/>
                </a:lnTo>
                <a:lnTo>
                  <a:pt x="188" y="264"/>
                </a:lnTo>
                <a:lnTo>
                  <a:pt x="187" y="265"/>
                </a:lnTo>
                <a:lnTo>
                  <a:pt x="189" y="267"/>
                </a:lnTo>
                <a:lnTo>
                  <a:pt x="189" y="268"/>
                </a:lnTo>
                <a:lnTo>
                  <a:pt x="189" y="268"/>
                </a:lnTo>
                <a:lnTo>
                  <a:pt x="191" y="270"/>
                </a:lnTo>
                <a:lnTo>
                  <a:pt x="191" y="271"/>
                </a:lnTo>
                <a:lnTo>
                  <a:pt x="192" y="273"/>
                </a:lnTo>
                <a:lnTo>
                  <a:pt x="192" y="274"/>
                </a:lnTo>
                <a:lnTo>
                  <a:pt x="193" y="276"/>
                </a:lnTo>
                <a:lnTo>
                  <a:pt x="192" y="277"/>
                </a:lnTo>
                <a:lnTo>
                  <a:pt x="192" y="277"/>
                </a:lnTo>
                <a:lnTo>
                  <a:pt x="192" y="277"/>
                </a:lnTo>
                <a:lnTo>
                  <a:pt x="191" y="278"/>
                </a:lnTo>
                <a:lnTo>
                  <a:pt x="186" y="279"/>
                </a:lnTo>
                <a:lnTo>
                  <a:pt x="185" y="279"/>
                </a:lnTo>
                <a:lnTo>
                  <a:pt x="184" y="279"/>
                </a:lnTo>
                <a:lnTo>
                  <a:pt x="183" y="278"/>
                </a:lnTo>
                <a:lnTo>
                  <a:pt x="182" y="278"/>
                </a:lnTo>
                <a:lnTo>
                  <a:pt x="179" y="278"/>
                </a:lnTo>
                <a:lnTo>
                  <a:pt x="179" y="278"/>
                </a:lnTo>
                <a:lnTo>
                  <a:pt x="178" y="278"/>
                </a:lnTo>
                <a:lnTo>
                  <a:pt x="177" y="278"/>
                </a:lnTo>
                <a:lnTo>
                  <a:pt x="177" y="278"/>
                </a:lnTo>
                <a:lnTo>
                  <a:pt x="177" y="278"/>
                </a:lnTo>
                <a:lnTo>
                  <a:pt x="175" y="278"/>
                </a:lnTo>
                <a:lnTo>
                  <a:pt x="175" y="278"/>
                </a:lnTo>
                <a:lnTo>
                  <a:pt x="175" y="278"/>
                </a:lnTo>
                <a:lnTo>
                  <a:pt x="174" y="278"/>
                </a:lnTo>
                <a:lnTo>
                  <a:pt x="170" y="277"/>
                </a:lnTo>
                <a:lnTo>
                  <a:pt x="168" y="277"/>
                </a:lnTo>
                <a:lnTo>
                  <a:pt x="168" y="277"/>
                </a:lnTo>
                <a:lnTo>
                  <a:pt x="167" y="277"/>
                </a:lnTo>
                <a:lnTo>
                  <a:pt x="165" y="278"/>
                </a:lnTo>
                <a:lnTo>
                  <a:pt x="164" y="278"/>
                </a:lnTo>
                <a:lnTo>
                  <a:pt x="163" y="279"/>
                </a:lnTo>
                <a:lnTo>
                  <a:pt x="162" y="279"/>
                </a:lnTo>
                <a:lnTo>
                  <a:pt x="161" y="279"/>
                </a:lnTo>
                <a:lnTo>
                  <a:pt x="160" y="279"/>
                </a:lnTo>
                <a:lnTo>
                  <a:pt x="159" y="280"/>
                </a:lnTo>
                <a:lnTo>
                  <a:pt x="158" y="280"/>
                </a:lnTo>
                <a:lnTo>
                  <a:pt x="158" y="280"/>
                </a:lnTo>
                <a:lnTo>
                  <a:pt x="157" y="280"/>
                </a:lnTo>
                <a:lnTo>
                  <a:pt x="157" y="281"/>
                </a:lnTo>
                <a:lnTo>
                  <a:pt x="156" y="281"/>
                </a:lnTo>
                <a:lnTo>
                  <a:pt x="155" y="281"/>
                </a:lnTo>
                <a:lnTo>
                  <a:pt x="155" y="282"/>
                </a:lnTo>
                <a:lnTo>
                  <a:pt x="154" y="282"/>
                </a:lnTo>
                <a:lnTo>
                  <a:pt x="153" y="282"/>
                </a:lnTo>
                <a:lnTo>
                  <a:pt x="152" y="282"/>
                </a:lnTo>
                <a:lnTo>
                  <a:pt x="150" y="283"/>
                </a:lnTo>
                <a:lnTo>
                  <a:pt x="149" y="284"/>
                </a:lnTo>
                <a:lnTo>
                  <a:pt x="149" y="284"/>
                </a:lnTo>
                <a:lnTo>
                  <a:pt x="148" y="285"/>
                </a:lnTo>
                <a:lnTo>
                  <a:pt x="147" y="286"/>
                </a:lnTo>
                <a:lnTo>
                  <a:pt x="146" y="287"/>
                </a:lnTo>
                <a:lnTo>
                  <a:pt x="146" y="288"/>
                </a:lnTo>
                <a:lnTo>
                  <a:pt x="146" y="288"/>
                </a:lnTo>
                <a:lnTo>
                  <a:pt x="145" y="289"/>
                </a:lnTo>
                <a:lnTo>
                  <a:pt x="144" y="289"/>
                </a:lnTo>
                <a:lnTo>
                  <a:pt x="144" y="289"/>
                </a:lnTo>
                <a:lnTo>
                  <a:pt x="142" y="290"/>
                </a:lnTo>
                <a:lnTo>
                  <a:pt x="141" y="291"/>
                </a:lnTo>
                <a:lnTo>
                  <a:pt x="141" y="291"/>
                </a:lnTo>
                <a:lnTo>
                  <a:pt x="139" y="291"/>
                </a:lnTo>
                <a:lnTo>
                  <a:pt x="139" y="291"/>
                </a:lnTo>
                <a:lnTo>
                  <a:pt x="139" y="291"/>
                </a:lnTo>
                <a:lnTo>
                  <a:pt x="137" y="291"/>
                </a:lnTo>
                <a:lnTo>
                  <a:pt x="137" y="291"/>
                </a:lnTo>
                <a:lnTo>
                  <a:pt x="136" y="291"/>
                </a:lnTo>
                <a:lnTo>
                  <a:pt x="137" y="295"/>
                </a:lnTo>
                <a:lnTo>
                  <a:pt x="131" y="296"/>
                </a:lnTo>
                <a:lnTo>
                  <a:pt x="127" y="295"/>
                </a:lnTo>
                <a:lnTo>
                  <a:pt x="127" y="295"/>
                </a:lnTo>
                <a:lnTo>
                  <a:pt x="123" y="293"/>
                </a:lnTo>
                <a:lnTo>
                  <a:pt x="122" y="293"/>
                </a:lnTo>
                <a:lnTo>
                  <a:pt x="123" y="293"/>
                </a:lnTo>
                <a:lnTo>
                  <a:pt x="123" y="293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2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3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1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90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4" y="289"/>
                </a:lnTo>
                <a:lnTo>
                  <a:pt x="123" y="289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8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3" y="287"/>
                </a:lnTo>
                <a:lnTo>
                  <a:pt x="122" y="287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2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6"/>
                </a:lnTo>
                <a:lnTo>
                  <a:pt x="121" y="285"/>
                </a:lnTo>
                <a:lnTo>
                  <a:pt x="121" y="285"/>
                </a:lnTo>
                <a:lnTo>
                  <a:pt x="121" y="285"/>
                </a:lnTo>
                <a:lnTo>
                  <a:pt x="123" y="284"/>
                </a:lnTo>
                <a:lnTo>
                  <a:pt x="125" y="284"/>
                </a:lnTo>
                <a:lnTo>
                  <a:pt x="126" y="284"/>
                </a:lnTo>
                <a:lnTo>
                  <a:pt x="128" y="282"/>
                </a:lnTo>
                <a:lnTo>
                  <a:pt x="129" y="281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30" y="280"/>
                </a:lnTo>
                <a:lnTo>
                  <a:pt x="129" y="280"/>
                </a:lnTo>
                <a:lnTo>
                  <a:pt x="129" y="280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9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8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7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6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5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4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8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3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6"/>
                </a:lnTo>
                <a:lnTo>
                  <a:pt x="122" y="276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2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7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1" y="276"/>
                </a:lnTo>
                <a:lnTo>
                  <a:pt x="120" y="276"/>
                </a:lnTo>
                <a:lnTo>
                  <a:pt x="120" y="276"/>
                </a:lnTo>
                <a:lnTo>
                  <a:pt x="120" y="275"/>
                </a:lnTo>
                <a:lnTo>
                  <a:pt x="121" y="275"/>
                </a:lnTo>
                <a:lnTo>
                  <a:pt x="121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5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20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4"/>
                </a:lnTo>
                <a:lnTo>
                  <a:pt x="119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8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7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3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4"/>
                </a:lnTo>
                <a:lnTo>
                  <a:pt x="116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5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4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6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2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7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6"/>
                </a:lnTo>
                <a:lnTo>
                  <a:pt x="111" y="277"/>
                </a:lnTo>
                <a:lnTo>
                  <a:pt x="111" y="277"/>
                </a:lnTo>
                <a:lnTo>
                  <a:pt x="110" y="277"/>
                </a:lnTo>
                <a:lnTo>
                  <a:pt x="110" y="277"/>
                </a:lnTo>
                <a:lnTo>
                  <a:pt x="110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7"/>
                </a:lnTo>
                <a:lnTo>
                  <a:pt x="108" y="277"/>
                </a:lnTo>
                <a:lnTo>
                  <a:pt x="109" y="277"/>
                </a:lnTo>
                <a:lnTo>
                  <a:pt x="109" y="277"/>
                </a:lnTo>
                <a:lnTo>
                  <a:pt x="109" y="277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8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7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6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5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8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0"/>
                </a:lnTo>
                <a:lnTo>
                  <a:pt x="103" y="281"/>
                </a:lnTo>
                <a:lnTo>
                  <a:pt x="103" y="281"/>
                </a:lnTo>
                <a:lnTo>
                  <a:pt x="103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1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2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1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100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9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8" y="283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2"/>
                </a:lnTo>
                <a:lnTo>
                  <a:pt x="98" y="283"/>
                </a:lnTo>
                <a:lnTo>
                  <a:pt x="98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7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6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5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3" y="284"/>
                </a:lnTo>
                <a:lnTo>
                  <a:pt x="94" y="284"/>
                </a:lnTo>
                <a:lnTo>
                  <a:pt x="93" y="284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5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3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6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7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8"/>
                </a:lnTo>
                <a:lnTo>
                  <a:pt x="92" y="289"/>
                </a:lnTo>
                <a:lnTo>
                  <a:pt x="92" y="289"/>
                </a:lnTo>
                <a:lnTo>
                  <a:pt x="92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89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1" y="290"/>
                </a:lnTo>
                <a:lnTo>
                  <a:pt x="90" y="290"/>
                </a:lnTo>
                <a:lnTo>
                  <a:pt x="88" y="292"/>
                </a:lnTo>
                <a:lnTo>
                  <a:pt x="88" y="293"/>
                </a:lnTo>
                <a:lnTo>
                  <a:pt x="87" y="293"/>
                </a:lnTo>
                <a:lnTo>
                  <a:pt x="87" y="294"/>
                </a:lnTo>
                <a:lnTo>
                  <a:pt x="86" y="295"/>
                </a:lnTo>
                <a:lnTo>
                  <a:pt x="86" y="295"/>
                </a:lnTo>
                <a:lnTo>
                  <a:pt x="85" y="295"/>
                </a:lnTo>
                <a:lnTo>
                  <a:pt x="84" y="296"/>
                </a:lnTo>
                <a:lnTo>
                  <a:pt x="81" y="298"/>
                </a:lnTo>
                <a:lnTo>
                  <a:pt x="81" y="298"/>
                </a:lnTo>
                <a:lnTo>
                  <a:pt x="78" y="300"/>
                </a:lnTo>
                <a:lnTo>
                  <a:pt x="76" y="301"/>
                </a:lnTo>
                <a:lnTo>
                  <a:pt x="72" y="303"/>
                </a:lnTo>
                <a:lnTo>
                  <a:pt x="72" y="304"/>
                </a:lnTo>
                <a:lnTo>
                  <a:pt x="71" y="305"/>
                </a:lnTo>
                <a:lnTo>
                  <a:pt x="70" y="305"/>
                </a:lnTo>
                <a:lnTo>
                  <a:pt x="68" y="307"/>
                </a:lnTo>
                <a:lnTo>
                  <a:pt x="67" y="307"/>
                </a:lnTo>
                <a:lnTo>
                  <a:pt x="67" y="308"/>
                </a:lnTo>
                <a:lnTo>
                  <a:pt x="67" y="308"/>
                </a:lnTo>
                <a:lnTo>
                  <a:pt x="67" y="308"/>
                </a:lnTo>
                <a:lnTo>
                  <a:pt x="67" y="309"/>
                </a:lnTo>
                <a:lnTo>
                  <a:pt x="66" y="309"/>
                </a:lnTo>
                <a:lnTo>
                  <a:pt x="64" y="310"/>
                </a:lnTo>
                <a:lnTo>
                  <a:pt x="63" y="310"/>
                </a:lnTo>
                <a:lnTo>
                  <a:pt x="63" y="312"/>
                </a:lnTo>
                <a:lnTo>
                  <a:pt x="62" y="312"/>
                </a:lnTo>
                <a:lnTo>
                  <a:pt x="59" y="314"/>
                </a:lnTo>
                <a:lnTo>
                  <a:pt x="58" y="315"/>
                </a:lnTo>
                <a:lnTo>
                  <a:pt x="57" y="316"/>
                </a:lnTo>
                <a:lnTo>
                  <a:pt x="56" y="316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7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8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6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5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4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3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0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2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1" y="321"/>
                </a:lnTo>
                <a:lnTo>
                  <a:pt x="50" y="321"/>
                </a:lnTo>
                <a:lnTo>
                  <a:pt x="50" y="321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50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2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3"/>
                </a:lnTo>
                <a:lnTo>
                  <a:pt x="49" y="324"/>
                </a:lnTo>
                <a:lnTo>
                  <a:pt x="49" y="324"/>
                </a:lnTo>
                <a:lnTo>
                  <a:pt x="49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4"/>
                </a:lnTo>
                <a:lnTo>
                  <a:pt x="47" y="324"/>
                </a:lnTo>
                <a:lnTo>
                  <a:pt x="47" y="325"/>
                </a:lnTo>
                <a:lnTo>
                  <a:pt x="47" y="325"/>
                </a:lnTo>
                <a:lnTo>
                  <a:pt x="48" y="325"/>
                </a:lnTo>
                <a:lnTo>
                  <a:pt x="48" y="325"/>
                </a:lnTo>
                <a:lnTo>
                  <a:pt x="48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5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7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6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7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5" y="328"/>
                </a:lnTo>
                <a:lnTo>
                  <a:pt x="45" y="328"/>
                </a:lnTo>
                <a:lnTo>
                  <a:pt x="45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8"/>
                </a:lnTo>
                <a:lnTo>
                  <a:pt x="46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7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29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0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1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2"/>
                </a:lnTo>
                <a:lnTo>
                  <a:pt x="47" y="333"/>
                </a:lnTo>
                <a:lnTo>
                  <a:pt x="47" y="333"/>
                </a:lnTo>
                <a:lnTo>
                  <a:pt x="47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5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4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3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2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2" y="333"/>
                </a:lnTo>
                <a:lnTo>
                  <a:pt x="41" y="333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4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5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6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1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7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8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40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39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0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9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1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2"/>
                </a:lnTo>
                <a:lnTo>
                  <a:pt x="38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7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3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6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2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5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4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3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1"/>
                </a:lnTo>
                <a:lnTo>
                  <a:pt x="32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1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1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2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3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4"/>
                </a:lnTo>
                <a:lnTo>
                  <a:pt x="30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5"/>
                </a:lnTo>
                <a:lnTo>
                  <a:pt x="29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8" y="346"/>
                </a:lnTo>
                <a:lnTo>
                  <a:pt x="27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6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5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4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3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2"/>
                </a:lnTo>
                <a:lnTo>
                  <a:pt x="26" y="341"/>
                </a:lnTo>
                <a:lnTo>
                  <a:pt x="26" y="341"/>
                </a:lnTo>
                <a:lnTo>
                  <a:pt x="26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1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9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8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7" y="338"/>
                </a:lnTo>
                <a:lnTo>
                  <a:pt x="26" y="338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7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6" y="336"/>
                </a:lnTo>
                <a:lnTo>
                  <a:pt x="25" y="336"/>
                </a:lnTo>
                <a:lnTo>
                  <a:pt x="25" y="336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5" y="335"/>
                </a:lnTo>
                <a:lnTo>
                  <a:pt x="24" y="335"/>
                </a:lnTo>
                <a:lnTo>
                  <a:pt x="24" y="335"/>
                </a:lnTo>
                <a:lnTo>
                  <a:pt x="24" y="334"/>
                </a:lnTo>
                <a:lnTo>
                  <a:pt x="24" y="334"/>
                </a:lnTo>
                <a:lnTo>
                  <a:pt x="25" y="334"/>
                </a:lnTo>
                <a:lnTo>
                  <a:pt x="25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4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3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5" y="332"/>
                </a:lnTo>
                <a:lnTo>
                  <a:pt x="25" y="332"/>
                </a:lnTo>
                <a:lnTo>
                  <a:pt x="25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2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1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30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4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9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5" y="328"/>
                </a:lnTo>
                <a:lnTo>
                  <a:pt x="26" y="328"/>
                </a:lnTo>
                <a:lnTo>
                  <a:pt x="27" y="328"/>
                </a:lnTo>
                <a:lnTo>
                  <a:pt x="28" y="328"/>
                </a:lnTo>
                <a:lnTo>
                  <a:pt x="28" y="328"/>
                </a:lnTo>
                <a:lnTo>
                  <a:pt x="28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29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0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1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2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3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8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7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6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4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3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2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3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1"/>
                </a:lnTo>
                <a:lnTo>
                  <a:pt x="32" y="320"/>
                </a:lnTo>
                <a:lnTo>
                  <a:pt x="30" y="321"/>
                </a:lnTo>
                <a:lnTo>
                  <a:pt x="30" y="321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2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30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3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9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4"/>
                </a:lnTo>
                <a:lnTo>
                  <a:pt x="28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3"/>
                </a:lnTo>
                <a:lnTo>
                  <a:pt x="27" y="322"/>
                </a:lnTo>
                <a:lnTo>
                  <a:pt x="27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1"/>
                </a:lnTo>
                <a:lnTo>
                  <a:pt x="26" y="320"/>
                </a:lnTo>
                <a:lnTo>
                  <a:pt x="26" y="320"/>
                </a:lnTo>
                <a:lnTo>
                  <a:pt x="27" y="319"/>
                </a:lnTo>
                <a:lnTo>
                  <a:pt x="27" y="318"/>
                </a:lnTo>
                <a:lnTo>
                  <a:pt x="27" y="318"/>
                </a:lnTo>
                <a:lnTo>
                  <a:pt x="22" y="318"/>
                </a:lnTo>
                <a:lnTo>
                  <a:pt x="18" y="318"/>
                </a:lnTo>
                <a:lnTo>
                  <a:pt x="18" y="318"/>
                </a:lnTo>
                <a:lnTo>
                  <a:pt x="17" y="318"/>
                </a:lnTo>
                <a:lnTo>
                  <a:pt x="16" y="318"/>
                </a:lnTo>
                <a:lnTo>
                  <a:pt x="16" y="318"/>
                </a:lnTo>
                <a:lnTo>
                  <a:pt x="16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5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4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8"/>
                </a:lnTo>
                <a:lnTo>
                  <a:pt x="13" y="317"/>
                </a:lnTo>
                <a:lnTo>
                  <a:pt x="13" y="317"/>
                </a:lnTo>
                <a:lnTo>
                  <a:pt x="13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2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7"/>
                </a:lnTo>
                <a:lnTo>
                  <a:pt x="11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6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7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6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7"/>
                </a:lnTo>
                <a:lnTo>
                  <a:pt x="5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3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6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2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5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0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1" y="314"/>
                </a:lnTo>
                <a:lnTo>
                  <a:pt x="2" y="314"/>
                </a:lnTo>
                <a:lnTo>
                  <a:pt x="2" y="314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2" y="313"/>
                </a:lnTo>
                <a:lnTo>
                  <a:pt x="3" y="313"/>
                </a:lnTo>
                <a:lnTo>
                  <a:pt x="3" y="313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2"/>
                </a:lnTo>
                <a:lnTo>
                  <a:pt x="3" y="311"/>
                </a:lnTo>
                <a:lnTo>
                  <a:pt x="2" y="311"/>
                </a:lnTo>
                <a:lnTo>
                  <a:pt x="2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1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10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9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8"/>
                </a:lnTo>
                <a:lnTo>
                  <a:pt x="3" y="307"/>
                </a:lnTo>
                <a:lnTo>
                  <a:pt x="3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7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6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5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4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3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1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300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9"/>
                </a:lnTo>
                <a:lnTo>
                  <a:pt x="3" y="298"/>
                </a:lnTo>
                <a:lnTo>
                  <a:pt x="4" y="298"/>
                </a:lnTo>
                <a:lnTo>
                  <a:pt x="4" y="298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7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6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5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4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3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2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0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4" y="291"/>
                </a:lnTo>
                <a:lnTo>
                  <a:pt x="5" y="291"/>
                </a:lnTo>
                <a:lnTo>
                  <a:pt x="5" y="291"/>
                </a:lnTo>
                <a:lnTo>
                  <a:pt x="5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6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7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8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9" y="291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0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1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90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2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3" y="286"/>
                </a:lnTo>
                <a:lnTo>
                  <a:pt x="14" y="286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5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4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3"/>
                </a:lnTo>
                <a:lnTo>
                  <a:pt x="14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2"/>
                </a:lnTo>
                <a:lnTo>
                  <a:pt x="15" y="281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80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5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9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6" y="278"/>
                </a:lnTo>
                <a:lnTo>
                  <a:pt x="15" y="278"/>
                </a:lnTo>
                <a:lnTo>
                  <a:pt x="15" y="278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7"/>
                </a:lnTo>
                <a:lnTo>
                  <a:pt x="15" y="276"/>
                </a:lnTo>
                <a:lnTo>
                  <a:pt x="15" y="276"/>
                </a:lnTo>
                <a:lnTo>
                  <a:pt x="15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6"/>
                </a:lnTo>
                <a:lnTo>
                  <a:pt x="16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17" y="275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4"/>
                </a:lnTo>
                <a:lnTo>
                  <a:pt x="20" y="273"/>
                </a:lnTo>
                <a:lnTo>
                  <a:pt x="20" y="273"/>
                </a:lnTo>
                <a:lnTo>
                  <a:pt x="21" y="273"/>
                </a:lnTo>
                <a:lnTo>
                  <a:pt x="21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2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3"/>
                </a:lnTo>
                <a:lnTo>
                  <a:pt x="23" y="272"/>
                </a:lnTo>
                <a:lnTo>
                  <a:pt x="23" y="272"/>
                </a:lnTo>
                <a:lnTo>
                  <a:pt x="22" y="267"/>
                </a:lnTo>
                <a:lnTo>
                  <a:pt x="23" y="264"/>
                </a:lnTo>
                <a:lnTo>
                  <a:pt x="24" y="264"/>
                </a:lnTo>
                <a:lnTo>
                  <a:pt x="24" y="264"/>
                </a:lnTo>
                <a:lnTo>
                  <a:pt x="24" y="264"/>
                </a:lnTo>
                <a:lnTo>
                  <a:pt x="25" y="264"/>
                </a:lnTo>
                <a:lnTo>
                  <a:pt x="25" y="264"/>
                </a:lnTo>
                <a:lnTo>
                  <a:pt x="25" y="261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5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0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6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1"/>
                </a:lnTo>
                <a:lnTo>
                  <a:pt x="27" y="262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3"/>
                </a:lnTo>
                <a:lnTo>
                  <a:pt x="28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29" y="262"/>
                </a:lnTo>
                <a:lnTo>
                  <a:pt x="33" y="260"/>
                </a:lnTo>
                <a:lnTo>
                  <a:pt x="33" y="260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31" y="259"/>
                </a:lnTo>
                <a:lnTo>
                  <a:pt x="29" y="258"/>
                </a:lnTo>
                <a:lnTo>
                  <a:pt x="29" y="258"/>
                </a:lnTo>
                <a:lnTo>
                  <a:pt x="27" y="258"/>
                </a:lnTo>
                <a:lnTo>
                  <a:pt x="28" y="256"/>
                </a:lnTo>
                <a:lnTo>
                  <a:pt x="28" y="255"/>
                </a:lnTo>
                <a:lnTo>
                  <a:pt x="28" y="253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4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3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2"/>
                </a:lnTo>
                <a:lnTo>
                  <a:pt x="33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1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5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50"/>
                </a:lnTo>
                <a:lnTo>
                  <a:pt x="34" y="249"/>
                </a:lnTo>
                <a:lnTo>
                  <a:pt x="34" y="250"/>
                </a:lnTo>
                <a:lnTo>
                  <a:pt x="33" y="250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49"/>
                </a:lnTo>
                <a:lnTo>
                  <a:pt x="33" y="250"/>
                </a:lnTo>
                <a:lnTo>
                  <a:pt x="33" y="250"/>
                </a:lnTo>
                <a:lnTo>
                  <a:pt x="33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2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1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30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9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7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6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5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4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0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3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2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1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20" y="251"/>
                </a:lnTo>
                <a:lnTo>
                  <a:pt x="19" y="251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9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2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3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8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4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3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7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6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2"/>
                </a:lnTo>
                <a:lnTo>
                  <a:pt x="15" y="251"/>
                </a:lnTo>
                <a:lnTo>
                  <a:pt x="15" y="251"/>
                </a:lnTo>
                <a:lnTo>
                  <a:pt x="15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1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4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3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2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50"/>
                </a:lnTo>
                <a:lnTo>
                  <a:pt x="11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9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8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7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10" y="246"/>
                </a:lnTo>
                <a:lnTo>
                  <a:pt x="9" y="246"/>
                </a:lnTo>
                <a:lnTo>
                  <a:pt x="9" y="246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9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8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7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6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5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5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6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5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3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4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2"/>
                </a:lnTo>
                <a:lnTo>
                  <a:pt x="5" y="241"/>
                </a:lnTo>
                <a:lnTo>
                  <a:pt x="5" y="241"/>
                </a:lnTo>
                <a:lnTo>
                  <a:pt x="5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6" y="241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7" y="240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8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7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8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6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9" y="235"/>
                </a:lnTo>
                <a:lnTo>
                  <a:pt x="10" y="235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4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2"/>
                </a:lnTo>
                <a:lnTo>
                  <a:pt x="10" y="231"/>
                </a:lnTo>
                <a:lnTo>
                  <a:pt x="10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1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30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9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8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9" y="227"/>
                </a:lnTo>
                <a:lnTo>
                  <a:pt x="8" y="227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8" y="226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5"/>
                </a:lnTo>
                <a:lnTo>
                  <a:pt x="7" y="224"/>
                </a:lnTo>
                <a:lnTo>
                  <a:pt x="7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4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3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7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2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1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20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8" y="219"/>
                </a:lnTo>
                <a:lnTo>
                  <a:pt x="9" y="219"/>
                </a:lnTo>
                <a:lnTo>
                  <a:pt x="9" y="219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8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7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6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9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5"/>
                </a:lnTo>
                <a:lnTo>
                  <a:pt x="10" y="214"/>
                </a:lnTo>
                <a:lnTo>
                  <a:pt x="9" y="214"/>
                </a:lnTo>
                <a:lnTo>
                  <a:pt x="10" y="214"/>
                </a:lnTo>
                <a:lnTo>
                  <a:pt x="10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4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3"/>
                </a:lnTo>
                <a:lnTo>
                  <a:pt x="9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8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9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1" y="212"/>
                </a:lnTo>
                <a:lnTo>
                  <a:pt x="12" y="212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2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3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4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1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10"/>
                </a:lnTo>
                <a:lnTo>
                  <a:pt x="15" y="209"/>
                </a:lnTo>
                <a:lnTo>
                  <a:pt x="15" y="209"/>
                </a:lnTo>
                <a:lnTo>
                  <a:pt x="15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9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6" y="208"/>
                </a:lnTo>
                <a:lnTo>
                  <a:pt x="15" y="208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5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4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6"/>
                </a:lnTo>
                <a:lnTo>
                  <a:pt x="13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5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4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2" y="203"/>
                </a:lnTo>
                <a:lnTo>
                  <a:pt x="13" y="203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3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4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5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2"/>
                </a:lnTo>
                <a:lnTo>
                  <a:pt x="16" y="201"/>
                </a:lnTo>
                <a:lnTo>
                  <a:pt x="16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1"/>
                </a:lnTo>
                <a:lnTo>
                  <a:pt x="17" y="200"/>
                </a:lnTo>
                <a:lnTo>
                  <a:pt x="18" y="200"/>
                </a:lnTo>
                <a:lnTo>
                  <a:pt x="18" y="200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19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200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0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1" y="199"/>
                </a:lnTo>
                <a:lnTo>
                  <a:pt x="22" y="199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3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200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7"/>
                </a:lnTo>
                <a:lnTo>
                  <a:pt x="24" y="196"/>
                </a:lnTo>
                <a:lnTo>
                  <a:pt x="26" y="196"/>
                </a:lnTo>
                <a:lnTo>
                  <a:pt x="26" y="196"/>
                </a:lnTo>
                <a:lnTo>
                  <a:pt x="27" y="196"/>
                </a:lnTo>
                <a:lnTo>
                  <a:pt x="30" y="195"/>
                </a:lnTo>
                <a:lnTo>
                  <a:pt x="31" y="195"/>
                </a:lnTo>
                <a:lnTo>
                  <a:pt x="32" y="195"/>
                </a:lnTo>
                <a:lnTo>
                  <a:pt x="33" y="195"/>
                </a:lnTo>
                <a:lnTo>
                  <a:pt x="34" y="196"/>
                </a:lnTo>
                <a:lnTo>
                  <a:pt x="36" y="197"/>
                </a:lnTo>
                <a:lnTo>
                  <a:pt x="37" y="197"/>
                </a:lnTo>
                <a:lnTo>
                  <a:pt x="37" y="197"/>
                </a:lnTo>
                <a:lnTo>
                  <a:pt x="38" y="195"/>
                </a:lnTo>
                <a:lnTo>
                  <a:pt x="38" y="194"/>
                </a:lnTo>
                <a:lnTo>
                  <a:pt x="38" y="192"/>
                </a:lnTo>
                <a:lnTo>
                  <a:pt x="40" y="190"/>
                </a:lnTo>
                <a:lnTo>
                  <a:pt x="42" y="189"/>
                </a:lnTo>
                <a:lnTo>
                  <a:pt x="43" y="188"/>
                </a:lnTo>
                <a:lnTo>
                  <a:pt x="43" y="185"/>
                </a:lnTo>
                <a:lnTo>
                  <a:pt x="42" y="185"/>
                </a:lnTo>
                <a:lnTo>
                  <a:pt x="42" y="183"/>
                </a:lnTo>
                <a:lnTo>
                  <a:pt x="44" y="181"/>
                </a:lnTo>
                <a:lnTo>
                  <a:pt x="44" y="178"/>
                </a:lnTo>
                <a:lnTo>
                  <a:pt x="44" y="176"/>
                </a:lnTo>
                <a:lnTo>
                  <a:pt x="45" y="174"/>
                </a:lnTo>
                <a:lnTo>
                  <a:pt x="45" y="173"/>
                </a:lnTo>
                <a:lnTo>
                  <a:pt x="46" y="172"/>
                </a:lnTo>
                <a:lnTo>
                  <a:pt x="49" y="172"/>
                </a:lnTo>
                <a:lnTo>
                  <a:pt x="50" y="171"/>
                </a:lnTo>
                <a:lnTo>
                  <a:pt x="50" y="170"/>
                </a:lnTo>
                <a:lnTo>
                  <a:pt x="52" y="168"/>
                </a:lnTo>
                <a:lnTo>
                  <a:pt x="54" y="167"/>
                </a:lnTo>
                <a:lnTo>
                  <a:pt x="55" y="167"/>
                </a:lnTo>
                <a:lnTo>
                  <a:pt x="56" y="167"/>
                </a:lnTo>
                <a:lnTo>
                  <a:pt x="57" y="167"/>
                </a:lnTo>
                <a:lnTo>
                  <a:pt x="58" y="167"/>
                </a:lnTo>
                <a:lnTo>
                  <a:pt x="60" y="163"/>
                </a:lnTo>
                <a:lnTo>
                  <a:pt x="62" y="160"/>
                </a:lnTo>
                <a:lnTo>
                  <a:pt x="64" y="158"/>
                </a:lnTo>
                <a:lnTo>
                  <a:pt x="65" y="156"/>
                </a:lnTo>
                <a:lnTo>
                  <a:pt x="68" y="154"/>
                </a:lnTo>
                <a:lnTo>
                  <a:pt x="69" y="153"/>
                </a:lnTo>
                <a:lnTo>
                  <a:pt x="70" y="153"/>
                </a:lnTo>
                <a:lnTo>
                  <a:pt x="72" y="151"/>
                </a:lnTo>
                <a:lnTo>
                  <a:pt x="72" y="151"/>
                </a:lnTo>
                <a:lnTo>
                  <a:pt x="72" y="151"/>
                </a:lnTo>
                <a:lnTo>
                  <a:pt x="72" y="150"/>
                </a:lnTo>
                <a:lnTo>
                  <a:pt x="72" y="149"/>
                </a:lnTo>
                <a:lnTo>
                  <a:pt x="72" y="149"/>
                </a:lnTo>
                <a:lnTo>
                  <a:pt x="72" y="149"/>
                </a:lnTo>
                <a:lnTo>
                  <a:pt x="73" y="149"/>
                </a:lnTo>
                <a:lnTo>
                  <a:pt x="75" y="150"/>
                </a:lnTo>
                <a:lnTo>
                  <a:pt x="76" y="150"/>
                </a:lnTo>
                <a:lnTo>
                  <a:pt x="77" y="150"/>
                </a:lnTo>
                <a:lnTo>
                  <a:pt x="77" y="150"/>
                </a:lnTo>
                <a:lnTo>
                  <a:pt x="78" y="150"/>
                </a:lnTo>
                <a:lnTo>
                  <a:pt x="78" y="150"/>
                </a:lnTo>
                <a:lnTo>
                  <a:pt x="79" y="150"/>
                </a:lnTo>
                <a:lnTo>
                  <a:pt x="80" y="150"/>
                </a:lnTo>
                <a:lnTo>
                  <a:pt x="82" y="151"/>
                </a:lnTo>
                <a:lnTo>
                  <a:pt x="82" y="151"/>
                </a:lnTo>
                <a:lnTo>
                  <a:pt x="84" y="151"/>
                </a:lnTo>
                <a:lnTo>
                  <a:pt x="86" y="149"/>
                </a:lnTo>
                <a:lnTo>
                  <a:pt x="87" y="148"/>
                </a:lnTo>
                <a:lnTo>
                  <a:pt x="87" y="148"/>
                </a:lnTo>
                <a:lnTo>
                  <a:pt x="87" y="147"/>
                </a:lnTo>
                <a:lnTo>
                  <a:pt x="87" y="147"/>
                </a:lnTo>
                <a:lnTo>
                  <a:pt x="90" y="147"/>
                </a:lnTo>
                <a:lnTo>
                  <a:pt x="91" y="147"/>
                </a:lnTo>
                <a:lnTo>
                  <a:pt x="91" y="147"/>
                </a:lnTo>
                <a:lnTo>
                  <a:pt x="92" y="147"/>
                </a:lnTo>
                <a:lnTo>
                  <a:pt x="92" y="147"/>
                </a:lnTo>
                <a:lnTo>
                  <a:pt x="94" y="147"/>
                </a:lnTo>
                <a:lnTo>
                  <a:pt x="95" y="148"/>
                </a:lnTo>
                <a:lnTo>
                  <a:pt x="96" y="148"/>
                </a:lnTo>
                <a:lnTo>
                  <a:pt x="96" y="148"/>
                </a:lnTo>
                <a:lnTo>
                  <a:pt x="98" y="148"/>
                </a:lnTo>
                <a:lnTo>
                  <a:pt x="98" y="148"/>
                </a:lnTo>
                <a:lnTo>
                  <a:pt x="100" y="149"/>
                </a:lnTo>
                <a:lnTo>
                  <a:pt x="100" y="151"/>
                </a:lnTo>
                <a:lnTo>
                  <a:pt x="100" y="153"/>
                </a:lnTo>
                <a:lnTo>
                  <a:pt x="103" y="154"/>
                </a:lnTo>
                <a:lnTo>
                  <a:pt x="104" y="156"/>
                </a:lnTo>
                <a:lnTo>
                  <a:pt x="106" y="157"/>
                </a:lnTo>
                <a:lnTo>
                  <a:pt x="107" y="157"/>
                </a:lnTo>
                <a:lnTo>
                  <a:pt x="107" y="157"/>
                </a:lnTo>
                <a:lnTo>
                  <a:pt x="109" y="156"/>
                </a:lnTo>
                <a:lnTo>
                  <a:pt x="109" y="156"/>
                </a:lnTo>
                <a:lnTo>
                  <a:pt x="110" y="156"/>
                </a:lnTo>
                <a:lnTo>
                  <a:pt x="111" y="157"/>
                </a:lnTo>
                <a:lnTo>
                  <a:pt x="112" y="157"/>
                </a:lnTo>
                <a:lnTo>
                  <a:pt x="112" y="157"/>
                </a:lnTo>
                <a:lnTo>
                  <a:pt x="114" y="156"/>
                </a:lnTo>
                <a:lnTo>
                  <a:pt x="114" y="154"/>
                </a:lnTo>
                <a:lnTo>
                  <a:pt x="115" y="152"/>
                </a:lnTo>
                <a:lnTo>
                  <a:pt x="116" y="150"/>
                </a:lnTo>
                <a:lnTo>
                  <a:pt x="118" y="150"/>
                </a:lnTo>
                <a:lnTo>
                  <a:pt x="120" y="151"/>
                </a:lnTo>
                <a:lnTo>
                  <a:pt x="121" y="151"/>
                </a:lnTo>
                <a:lnTo>
                  <a:pt x="122" y="152"/>
                </a:lnTo>
                <a:lnTo>
                  <a:pt x="124" y="152"/>
                </a:lnTo>
                <a:lnTo>
                  <a:pt x="127" y="153"/>
                </a:lnTo>
                <a:lnTo>
                  <a:pt x="128" y="151"/>
                </a:lnTo>
                <a:lnTo>
                  <a:pt x="129" y="151"/>
                </a:lnTo>
                <a:lnTo>
                  <a:pt x="129" y="149"/>
                </a:lnTo>
                <a:lnTo>
                  <a:pt x="132" y="149"/>
                </a:lnTo>
                <a:lnTo>
                  <a:pt x="134" y="149"/>
                </a:lnTo>
                <a:lnTo>
                  <a:pt x="134" y="149"/>
                </a:lnTo>
                <a:lnTo>
                  <a:pt x="136" y="149"/>
                </a:lnTo>
                <a:lnTo>
                  <a:pt x="139" y="148"/>
                </a:lnTo>
                <a:lnTo>
                  <a:pt x="139" y="149"/>
                </a:lnTo>
                <a:lnTo>
                  <a:pt x="140" y="149"/>
                </a:lnTo>
                <a:lnTo>
                  <a:pt x="141" y="149"/>
                </a:lnTo>
                <a:lnTo>
                  <a:pt x="143" y="149"/>
                </a:lnTo>
                <a:lnTo>
                  <a:pt x="144" y="149"/>
                </a:lnTo>
                <a:lnTo>
                  <a:pt x="144" y="149"/>
                </a:lnTo>
                <a:lnTo>
                  <a:pt x="147" y="150"/>
                </a:lnTo>
                <a:lnTo>
                  <a:pt x="147" y="149"/>
                </a:lnTo>
                <a:lnTo>
                  <a:pt x="148" y="149"/>
                </a:lnTo>
                <a:lnTo>
                  <a:pt x="150" y="148"/>
                </a:lnTo>
                <a:lnTo>
                  <a:pt x="151" y="146"/>
                </a:lnTo>
                <a:lnTo>
                  <a:pt x="153" y="144"/>
                </a:lnTo>
                <a:lnTo>
                  <a:pt x="156" y="143"/>
                </a:lnTo>
                <a:lnTo>
                  <a:pt x="159" y="142"/>
                </a:lnTo>
                <a:lnTo>
                  <a:pt x="160" y="142"/>
                </a:lnTo>
                <a:lnTo>
                  <a:pt x="161" y="142"/>
                </a:lnTo>
                <a:lnTo>
                  <a:pt x="162" y="142"/>
                </a:lnTo>
                <a:lnTo>
                  <a:pt x="163" y="142"/>
                </a:lnTo>
                <a:lnTo>
                  <a:pt x="165" y="142"/>
                </a:lnTo>
                <a:lnTo>
                  <a:pt x="165" y="142"/>
                </a:lnTo>
                <a:lnTo>
                  <a:pt x="165" y="142"/>
                </a:lnTo>
                <a:lnTo>
                  <a:pt x="167" y="142"/>
                </a:lnTo>
                <a:lnTo>
                  <a:pt x="167" y="142"/>
                </a:lnTo>
                <a:lnTo>
                  <a:pt x="168" y="142"/>
                </a:lnTo>
                <a:lnTo>
                  <a:pt x="168" y="142"/>
                </a:lnTo>
                <a:lnTo>
                  <a:pt x="170" y="140"/>
                </a:lnTo>
                <a:lnTo>
                  <a:pt x="171" y="140"/>
                </a:lnTo>
                <a:lnTo>
                  <a:pt x="171" y="140"/>
                </a:lnTo>
                <a:lnTo>
                  <a:pt x="172" y="140"/>
                </a:lnTo>
                <a:lnTo>
                  <a:pt x="173" y="140"/>
                </a:lnTo>
                <a:lnTo>
                  <a:pt x="173" y="139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3" y="138"/>
                </a:lnTo>
                <a:lnTo>
                  <a:pt x="174" y="138"/>
                </a:lnTo>
                <a:lnTo>
                  <a:pt x="175" y="139"/>
                </a:lnTo>
                <a:lnTo>
                  <a:pt x="176" y="140"/>
                </a:lnTo>
                <a:lnTo>
                  <a:pt x="176" y="140"/>
                </a:lnTo>
                <a:lnTo>
                  <a:pt x="176" y="140"/>
                </a:lnTo>
                <a:lnTo>
                  <a:pt x="177" y="139"/>
                </a:lnTo>
                <a:lnTo>
                  <a:pt x="178" y="138"/>
                </a:lnTo>
                <a:lnTo>
                  <a:pt x="180" y="136"/>
                </a:lnTo>
                <a:lnTo>
                  <a:pt x="181" y="135"/>
                </a:lnTo>
                <a:lnTo>
                  <a:pt x="180" y="134"/>
                </a:lnTo>
                <a:lnTo>
                  <a:pt x="180" y="133"/>
                </a:lnTo>
                <a:lnTo>
                  <a:pt x="180" y="131"/>
                </a:lnTo>
                <a:lnTo>
                  <a:pt x="180" y="130"/>
                </a:lnTo>
                <a:lnTo>
                  <a:pt x="180" y="128"/>
                </a:lnTo>
                <a:lnTo>
                  <a:pt x="182" y="128"/>
                </a:lnTo>
                <a:lnTo>
                  <a:pt x="182" y="128"/>
                </a:lnTo>
                <a:lnTo>
                  <a:pt x="184" y="128"/>
                </a:lnTo>
                <a:lnTo>
                  <a:pt x="185" y="128"/>
                </a:lnTo>
                <a:lnTo>
                  <a:pt x="187" y="126"/>
                </a:lnTo>
                <a:lnTo>
                  <a:pt x="188" y="125"/>
                </a:lnTo>
                <a:lnTo>
                  <a:pt x="188" y="125"/>
                </a:lnTo>
                <a:lnTo>
                  <a:pt x="188" y="125"/>
                </a:lnTo>
                <a:lnTo>
                  <a:pt x="201" y="93"/>
                </a:lnTo>
                <a:lnTo>
                  <a:pt x="201" y="87"/>
                </a:lnTo>
                <a:lnTo>
                  <a:pt x="201" y="77"/>
                </a:lnTo>
                <a:lnTo>
                  <a:pt x="201" y="77"/>
                </a:lnTo>
                <a:lnTo>
                  <a:pt x="202" y="77"/>
                </a:lnTo>
                <a:lnTo>
                  <a:pt x="205" y="75"/>
                </a:lnTo>
                <a:lnTo>
                  <a:pt x="208" y="73"/>
                </a:lnTo>
                <a:lnTo>
                  <a:pt x="210" y="71"/>
                </a:lnTo>
                <a:lnTo>
                  <a:pt x="213" y="69"/>
                </a:lnTo>
                <a:lnTo>
                  <a:pt x="216" y="68"/>
                </a:lnTo>
                <a:lnTo>
                  <a:pt x="216" y="67"/>
                </a:lnTo>
                <a:lnTo>
                  <a:pt x="218" y="65"/>
                </a:lnTo>
                <a:lnTo>
                  <a:pt x="220" y="65"/>
                </a:lnTo>
                <a:lnTo>
                  <a:pt x="221" y="65"/>
                </a:lnTo>
                <a:lnTo>
                  <a:pt x="225" y="62"/>
                </a:lnTo>
                <a:lnTo>
                  <a:pt x="227" y="60"/>
                </a:lnTo>
                <a:lnTo>
                  <a:pt x="228" y="58"/>
                </a:lnTo>
                <a:lnTo>
                  <a:pt x="230" y="57"/>
                </a:lnTo>
                <a:lnTo>
                  <a:pt x="232" y="56"/>
                </a:lnTo>
                <a:lnTo>
                  <a:pt x="233" y="55"/>
                </a:lnTo>
                <a:lnTo>
                  <a:pt x="234" y="53"/>
                </a:lnTo>
                <a:lnTo>
                  <a:pt x="235" y="48"/>
                </a:lnTo>
                <a:lnTo>
                  <a:pt x="238" y="46"/>
                </a:lnTo>
                <a:lnTo>
                  <a:pt x="239" y="45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3"/>
                </a:lnTo>
                <a:lnTo>
                  <a:pt x="242" y="43"/>
                </a:lnTo>
                <a:lnTo>
                  <a:pt x="243" y="43"/>
                </a:lnTo>
                <a:lnTo>
                  <a:pt x="243" y="43"/>
                </a:lnTo>
                <a:lnTo>
                  <a:pt x="243" y="44"/>
                </a:lnTo>
                <a:lnTo>
                  <a:pt x="244" y="45"/>
                </a:lnTo>
                <a:lnTo>
                  <a:pt x="244" y="45"/>
                </a:lnTo>
                <a:lnTo>
                  <a:pt x="244" y="45"/>
                </a:lnTo>
                <a:lnTo>
                  <a:pt x="245" y="45"/>
                </a:lnTo>
                <a:lnTo>
                  <a:pt x="245" y="45"/>
                </a:lnTo>
                <a:lnTo>
                  <a:pt x="245" y="45"/>
                </a:lnTo>
                <a:lnTo>
                  <a:pt x="246" y="45"/>
                </a:lnTo>
                <a:lnTo>
                  <a:pt x="247" y="45"/>
                </a:lnTo>
                <a:lnTo>
                  <a:pt x="247" y="45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4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7" y="43"/>
                </a:lnTo>
                <a:lnTo>
                  <a:pt x="248" y="43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7" y="43"/>
                </a:lnTo>
                <a:lnTo>
                  <a:pt x="257" y="43"/>
                </a:lnTo>
                <a:lnTo>
                  <a:pt x="259" y="43"/>
                </a:lnTo>
                <a:lnTo>
                  <a:pt x="263" y="43"/>
                </a:lnTo>
                <a:lnTo>
                  <a:pt x="263" y="43"/>
                </a:lnTo>
                <a:lnTo>
                  <a:pt x="273" y="44"/>
                </a:lnTo>
                <a:lnTo>
                  <a:pt x="276" y="45"/>
                </a:lnTo>
                <a:lnTo>
                  <a:pt x="278" y="46"/>
                </a:lnTo>
                <a:lnTo>
                  <a:pt x="278" y="46"/>
                </a:lnTo>
                <a:lnTo>
                  <a:pt x="278" y="46"/>
                </a:lnTo>
                <a:lnTo>
                  <a:pt x="277" y="47"/>
                </a:lnTo>
                <a:lnTo>
                  <a:pt x="277" y="47"/>
                </a:lnTo>
                <a:lnTo>
                  <a:pt x="277" y="48"/>
                </a:lnTo>
                <a:lnTo>
                  <a:pt x="277" y="48"/>
                </a:lnTo>
                <a:lnTo>
                  <a:pt x="277" y="48"/>
                </a:lnTo>
                <a:lnTo>
                  <a:pt x="277" y="49"/>
                </a:lnTo>
                <a:lnTo>
                  <a:pt x="277" y="49"/>
                </a:lnTo>
                <a:lnTo>
                  <a:pt x="277" y="49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0"/>
                </a:lnTo>
                <a:lnTo>
                  <a:pt x="277" y="51"/>
                </a:lnTo>
                <a:lnTo>
                  <a:pt x="276" y="51"/>
                </a:lnTo>
                <a:lnTo>
                  <a:pt x="276" y="51"/>
                </a:lnTo>
                <a:lnTo>
                  <a:pt x="276" y="52"/>
                </a:lnTo>
                <a:lnTo>
                  <a:pt x="276" y="52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3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6" y="54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5"/>
                </a:lnTo>
                <a:lnTo>
                  <a:pt x="275" y="56"/>
                </a:lnTo>
                <a:lnTo>
                  <a:pt x="275" y="56"/>
                </a:lnTo>
                <a:lnTo>
                  <a:pt x="275" y="57"/>
                </a:lnTo>
                <a:lnTo>
                  <a:pt x="274" y="57"/>
                </a:lnTo>
                <a:lnTo>
                  <a:pt x="274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7"/>
                </a:lnTo>
                <a:lnTo>
                  <a:pt x="275" y="59"/>
                </a:lnTo>
                <a:lnTo>
                  <a:pt x="276" y="60"/>
                </a:lnTo>
                <a:lnTo>
                  <a:pt x="276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0"/>
                </a:lnTo>
                <a:lnTo>
                  <a:pt x="278" y="61"/>
                </a:lnTo>
                <a:lnTo>
                  <a:pt x="278" y="61"/>
                </a:lnTo>
                <a:lnTo>
                  <a:pt x="278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2"/>
                </a:lnTo>
                <a:lnTo>
                  <a:pt x="279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9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4"/>
                </a:lnTo>
                <a:lnTo>
                  <a:pt x="278" y="65"/>
                </a:lnTo>
                <a:lnTo>
                  <a:pt x="278" y="64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5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8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7" y="66"/>
                </a:lnTo>
                <a:lnTo>
                  <a:pt x="276" y="66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6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7"/>
                </a:lnTo>
                <a:lnTo>
                  <a:pt x="275" y="67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8"/>
                </a:lnTo>
                <a:lnTo>
                  <a:pt x="275" y="69"/>
                </a:lnTo>
                <a:lnTo>
                  <a:pt x="275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4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3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0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1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1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2"/>
                </a:lnTo>
                <a:lnTo>
                  <a:pt x="272" y="73"/>
                </a:lnTo>
                <a:lnTo>
                  <a:pt x="271" y="73"/>
                </a:lnTo>
                <a:lnTo>
                  <a:pt x="271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3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4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5"/>
                </a:lnTo>
                <a:lnTo>
                  <a:pt x="272" y="76"/>
                </a:lnTo>
                <a:lnTo>
                  <a:pt x="271" y="76"/>
                </a:lnTo>
                <a:lnTo>
                  <a:pt x="271" y="76"/>
                </a:lnTo>
                <a:lnTo>
                  <a:pt x="271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6"/>
                </a:lnTo>
                <a:lnTo>
                  <a:pt x="272" y="77"/>
                </a:lnTo>
                <a:lnTo>
                  <a:pt x="272" y="77"/>
                </a:lnTo>
                <a:lnTo>
                  <a:pt x="272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7"/>
                </a:lnTo>
                <a:lnTo>
                  <a:pt x="271" y="78"/>
                </a:lnTo>
                <a:lnTo>
                  <a:pt x="271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8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79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0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1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70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9" y="83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8" y="84"/>
                </a:lnTo>
                <a:lnTo>
                  <a:pt x="269" y="84"/>
                </a:lnTo>
                <a:lnTo>
                  <a:pt x="269" y="84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9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5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8" y="86"/>
                </a:lnTo>
                <a:lnTo>
                  <a:pt x="267" y="86"/>
                </a:lnTo>
                <a:lnTo>
                  <a:pt x="267" y="87"/>
                </a:lnTo>
                <a:lnTo>
                  <a:pt x="268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7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8"/>
                </a:lnTo>
                <a:lnTo>
                  <a:pt x="267" y="89"/>
                </a:lnTo>
                <a:lnTo>
                  <a:pt x="267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6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7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69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89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0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0"/>
                </a:lnTo>
                <a:lnTo>
                  <a:pt x="271" y="91"/>
                </a:lnTo>
                <a:lnTo>
                  <a:pt x="271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2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3" y="91"/>
                </a:lnTo>
                <a:lnTo>
                  <a:pt x="274" y="91"/>
                </a:lnTo>
                <a:lnTo>
                  <a:pt x="273" y="90"/>
                </a:lnTo>
                <a:lnTo>
                  <a:pt x="274" y="89"/>
                </a:lnTo>
                <a:lnTo>
                  <a:pt x="274" y="89"/>
                </a:lnTo>
                <a:lnTo>
                  <a:pt x="275" y="89"/>
                </a:lnTo>
                <a:lnTo>
                  <a:pt x="276" y="89"/>
                </a:lnTo>
                <a:lnTo>
                  <a:pt x="278" y="90"/>
                </a:lnTo>
                <a:lnTo>
                  <a:pt x="279" y="90"/>
                </a:lnTo>
                <a:lnTo>
                  <a:pt x="280" y="90"/>
                </a:lnTo>
                <a:lnTo>
                  <a:pt x="281" y="91"/>
                </a:lnTo>
                <a:lnTo>
                  <a:pt x="281" y="92"/>
                </a:lnTo>
                <a:lnTo>
                  <a:pt x="282" y="92"/>
                </a:lnTo>
                <a:lnTo>
                  <a:pt x="283" y="93"/>
                </a:lnTo>
                <a:lnTo>
                  <a:pt x="283" y="94"/>
                </a:lnTo>
                <a:lnTo>
                  <a:pt x="284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4"/>
                </a:lnTo>
                <a:lnTo>
                  <a:pt x="285" y="95"/>
                </a:lnTo>
                <a:lnTo>
                  <a:pt x="285" y="95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5" y="96"/>
                </a:lnTo>
                <a:lnTo>
                  <a:pt x="286" y="97"/>
                </a:lnTo>
                <a:lnTo>
                  <a:pt x="286" y="97"/>
                </a:lnTo>
                <a:lnTo>
                  <a:pt x="286" y="98"/>
                </a:lnTo>
                <a:lnTo>
                  <a:pt x="286" y="98"/>
                </a:lnTo>
                <a:lnTo>
                  <a:pt x="288" y="97"/>
                </a:lnTo>
                <a:lnTo>
                  <a:pt x="288" y="98"/>
                </a:lnTo>
                <a:lnTo>
                  <a:pt x="289" y="98"/>
                </a:lnTo>
                <a:lnTo>
                  <a:pt x="290" y="98"/>
                </a:lnTo>
                <a:lnTo>
                  <a:pt x="291" y="98"/>
                </a:lnTo>
                <a:lnTo>
                  <a:pt x="293" y="98"/>
                </a:lnTo>
                <a:lnTo>
                  <a:pt x="295" y="99"/>
                </a:lnTo>
                <a:lnTo>
                  <a:pt x="295" y="101"/>
                </a:lnTo>
                <a:lnTo>
                  <a:pt x="297" y="101"/>
                </a:lnTo>
                <a:lnTo>
                  <a:pt x="297" y="102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7" y="103"/>
                </a:lnTo>
                <a:lnTo>
                  <a:pt x="298" y="103"/>
                </a:lnTo>
                <a:lnTo>
                  <a:pt x="298" y="103"/>
                </a:lnTo>
                <a:lnTo>
                  <a:pt x="298" y="104"/>
                </a:lnTo>
                <a:lnTo>
                  <a:pt x="298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299" y="105"/>
                </a:lnTo>
                <a:lnTo>
                  <a:pt x="301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2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3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4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6" y="107"/>
                </a:lnTo>
                <a:lnTo>
                  <a:pt x="306" y="108"/>
                </a:lnTo>
                <a:lnTo>
                  <a:pt x="307" y="107"/>
                </a:lnTo>
                <a:lnTo>
                  <a:pt x="307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8" y="107"/>
                </a:lnTo>
                <a:lnTo>
                  <a:pt x="309" y="108"/>
                </a:lnTo>
                <a:lnTo>
                  <a:pt x="309" y="108"/>
                </a:lnTo>
                <a:lnTo>
                  <a:pt x="310" y="108"/>
                </a:lnTo>
                <a:lnTo>
                  <a:pt x="310" y="108"/>
                </a:lnTo>
                <a:lnTo>
                  <a:pt x="311" y="109"/>
                </a:lnTo>
                <a:lnTo>
                  <a:pt x="311" y="110"/>
                </a:lnTo>
                <a:lnTo>
                  <a:pt x="311" y="110"/>
                </a:lnTo>
                <a:lnTo>
                  <a:pt x="311" y="110"/>
                </a:lnTo>
                <a:lnTo>
                  <a:pt x="312" y="110"/>
                </a:lnTo>
                <a:lnTo>
                  <a:pt x="313" y="111"/>
                </a:lnTo>
                <a:lnTo>
                  <a:pt x="313" y="112"/>
                </a:lnTo>
                <a:lnTo>
                  <a:pt x="314" y="113"/>
                </a:lnTo>
                <a:lnTo>
                  <a:pt x="315" y="114"/>
                </a:lnTo>
                <a:lnTo>
                  <a:pt x="315" y="114"/>
                </a:lnTo>
                <a:lnTo>
                  <a:pt x="316" y="114"/>
                </a:lnTo>
                <a:lnTo>
                  <a:pt x="317" y="115"/>
                </a:lnTo>
                <a:lnTo>
                  <a:pt x="317" y="115"/>
                </a:lnTo>
                <a:lnTo>
                  <a:pt x="317" y="115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6"/>
                </a:lnTo>
                <a:lnTo>
                  <a:pt x="317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7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7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8"/>
                </a:lnTo>
                <a:lnTo>
                  <a:pt x="319" y="119"/>
                </a:lnTo>
                <a:lnTo>
                  <a:pt x="320" y="119"/>
                </a:lnTo>
                <a:lnTo>
                  <a:pt x="320" y="119"/>
                </a:lnTo>
                <a:lnTo>
                  <a:pt x="320" y="119"/>
                </a:lnTo>
                <a:lnTo>
                  <a:pt x="321" y="119"/>
                </a:lnTo>
                <a:lnTo>
                  <a:pt x="321" y="118"/>
                </a:lnTo>
                <a:lnTo>
                  <a:pt x="321" y="118"/>
                </a:lnTo>
                <a:lnTo>
                  <a:pt x="321" y="118"/>
                </a:lnTo>
                <a:lnTo>
                  <a:pt x="321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2" y="117"/>
                </a:lnTo>
                <a:lnTo>
                  <a:pt x="323" y="117"/>
                </a:lnTo>
                <a:lnTo>
                  <a:pt x="323" y="117"/>
                </a:lnTo>
                <a:lnTo>
                  <a:pt x="323" y="116"/>
                </a:lnTo>
                <a:lnTo>
                  <a:pt x="323" y="116"/>
                </a:lnTo>
                <a:lnTo>
                  <a:pt x="323" y="117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4" y="117"/>
                </a:lnTo>
                <a:lnTo>
                  <a:pt x="324" y="117"/>
                </a:lnTo>
                <a:lnTo>
                  <a:pt x="324" y="116"/>
                </a:lnTo>
                <a:lnTo>
                  <a:pt x="324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5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6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7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7"/>
                </a:lnTo>
                <a:lnTo>
                  <a:pt x="328" y="116"/>
                </a:lnTo>
                <a:lnTo>
                  <a:pt x="328" y="116"/>
                </a:lnTo>
                <a:lnTo>
                  <a:pt x="328" y="115"/>
                </a:lnTo>
                <a:lnTo>
                  <a:pt x="329" y="115"/>
                </a:lnTo>
                <a:lnTo>
                  <a:pt x="329" y="114"/>
                </a:lnTo>
                <a:lnTo>
                  <a:pt x="329" y="114"/>
                </a:lnTo>
                <a:lnTo>
                  <a:pt x="329" y="114"/>
                </a:lnTo>
                <a:lnTo>
                  <a:pt x="330" y="114"/>
                </a:lnTo>
                <a:lnTo>
                  <a:pt x="330" y="113"/>
                </a:lnTo>
                <a:lnTo>
                  <a:pt x="330" y="113"/>
                </a:lnTo>
                <a:lnTo>
                  <a:pt x="330" y="113"/>
                </a:lnTo>
                <a:lnTo>
                  <a:pt x="331" y="113"/>
                </a:lnTo>
                <a:lnTo>
                  <a:pt x="331" y="113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2" y="112"/>
                </a:lnTo>
                <a:lnTo>
                  <a:pt x="333" y="112"/>
                </a:lnTo>
                <a:lnTo>
                  <a:pt x="333" y="111"/>
                </a:lnTo>
                <a:lnTo>
                  <a:pt x="333" y="111"/>
                </a:lnTo>
                <a:lnTo>
                  <a:pt x="333" y="111"/>
                </a:lnTo>
                <a:lnTo>
                  <a:pt x="332" y="111"/>
                </a:lnTo>
                <a:lnTo>
                  <a:pt x="332" y="111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10"/>
                </a:lnTo>
                <a:lnTo>
                  <a:pt x="332" y="109"/>
                </a:lnTo>
                <a:lnTo>
                  <a:pt x="332" y="109"/>
                </a:lnTo>
                <a:lnTo>
                  <a:pt x="331" y="108"/>
                </a:lnTo>
                <a:lnTo>
                  <a:pt x="331" y="108"/>
                </a:lnTo>
                <a:lnTo>
                  <a:pt x="331" y="107"/>
                </a:lnTo>
                <a:lnTo>
                  <a:pt x="332" y="106"/>
                </a:lnTo>
                <a:lnTo>
                  <a:pt x="332" y="106"/>
                </a:lnTo>
                <a:lnTo>
                  <a:pt x="332" y="105"/>
                </a:lnTo>
                <a:lnTo>
                  <a:pt x="332" y="105"/>
                </a:lnTo>
                <a:lnTo>
                  <a:pt x="332" y="104"/>
                </a:lnTo>
                <a:lnTo>
                  <a:pt x="331" y="104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2" y="103"/>
                </a:lnTo>
                <a:lnTo>
                  <a:pt x="333" y="102"/>
                </a:lnTo>
                <a:lnTo>
                  <a:pt x="333" y="102"/>
                </a:lnTo>
                <a:lnTo>
                  <a:pt x="333" y="102"/>
                </a:lnTo>
                <a:lnTo>
                  <a:pt x="333" y="101"/>
                </a:lnTo>
                <a:lnTo>
                  <a:pt x="334" y="101"/>
                </a:lnTo>
                <a:lnTo>
                  <a:pt x="334" y="101"/>
                </a:lnTo>
                <a:lnTo>
                  <a:pt x="334" y="101"/>
                </a:lnTo>
                <a:lnTo>
                  <a:pt x="335" y="101"/>
                </a:lnTo>
                <a:lnTo>
                  <a:pt x="335" y="100"/>
                </a:lnTo>
                <a:lnTo>
                  <a:pt x="335" y="100"/>
                </a:lnTo>
                <a:lnTo>
                  <a:pt x="336" y="100"/>
                </a:lnTo>
                <a:lnTo>
                  <a:pt x="336" y="100"/>
                </a:lnTo>
                <a:lnTo>
                  <a:pt x="336" y="100"/>
                </a:lnTo>
                <a:lnTo>
                  <a:pt x="337" y="100"/>
                </a:lnTo>
                <a:lnTo>
                  <a:pt x="338" y="100"/>
                </a:lnTo>
                <a:lnTo>
                  <a:pt x="338" y="99"/>
                </a:lnTo>
                <a:lnTo>
                  <a:pt x="338" y="99"/>
                </a:lnTo>
                <a:lnTo>
                  <a:pt x="337" y="99"/>
                </a:lnTo>
                <a:lnTo>
                  <a:pt x="337" y="99"/>
                </a:lnTo>
                <a:lnTo>
                  <a:pt x="338" y="99"/>
                </a:lnTo>
                <a:lnTo>
                  <a:pt x="338" y="98"/>
                </a:lnTo>
                <a:lnTo>
                  <a:pt x="338" y="98"/>
                </a:lnTo>
                <a:lnTo>
                  <a:pt x="338" y="98"/>
                </a:lnTo>
                <a:lnTo>
                  <a:pt x="337" y="97"/>
                </a:lnTo>
                <a:lnTo>
                  <a:pt x="337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6" y="97"/>
                </a:lnTo>
                <a:lnTo>
                  <a:pt x="335" y="96"/>
                </a:lnTo>
                <a:lnTo>
                  <a:pt x="335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6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3"/>
                </a:lnTo>
                <a:lnTo>
                  <a:pt x="334" y="92"/>
                </a:lnTo>
                <a:lnTo>
                  <a:pt x="334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2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3" y="91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8"/>
                </a:lnTo>
                <a:lnTo>
                  <a:pt x="332" y="88"/>
                </a:lnTo>
                <a:lnTo>
                  <a:pt x="332" y="88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6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5"/>
                </a:lnTo>
                <a:lnTo>
                  <a:pt x="332" y="84"/>
                </a:lnTo>
                <a:lnTo>
                  <a:pt x="332" y="84"/>
                </a:lnTo>
                <a:lnTo>
                  <a:pt x="332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4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3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2"/>
                </a:lnTo>
                <a:lnTo>
                  <a:pt x="331" y="81"/>
                </a:lnTo>
                <a:lnTo>
                  <a:pt x="331" y="81"/>
                </a:lnTo>
                <a:lnTo>
                  <a:pt x="331" y="81"/>
                </a:lnTo>
                <a:lnTo>
                  <a:pt x="331" y="80"/>
                </a:lnTo>
                <a:lnTo>
                  <a:pt x="331" y="80"/>
                </a:lnTo>
                <a:lnTo>
                  <a:pt x="330" y="80"/>
                </a:lnTo>
                <a:lnTo>
                  <a:pt x="330" y="79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1" y="78"/>
                </a:lnTo>
                <a:lnTo>
                  <a:pt x="331" y="79"/>
                </a:lnTo>
                <a:lnTo>
                  <a:pt x="331" y="78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3" y="80"/>
                </a:lnTo>
                <a:lnTo>
                  <a:pt x="334" y="79"/>
                </a:lnTo>
                <a:lnTo>
                  <a:pt x="334" y="79"/>
                </a:lnTo>
                <a:lnTo>
                  <a:pt x="334" y="79"/>
                </a:lnTo>
                <a:lnTo>
                  <a:pt x="336" y="77"/>
                </a:lnTo>
                <a:lnTo>
                  <a:pt x="337" y="78"/>
                </a:lnTo>
                <a:lnTo>
                  <a:pt x="337" y="78"/>
                </a:lnTo>
                <a:lnTo>
                  <a:pt x="340" y="77"/>
                </a:lnTo>
                <a:lnTo>
                  <a:pt x="342" y="76"/>
                </a:lnTo>
                <a:lnTo>
                  <a:pt x="345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7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7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8" y="76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8" y="75"/>
                </a:lnTo>
                <a:lnTo>
                  <a:pt x="348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49" y="75"/>
                </a:lnTo>
                <a:lnTo>
                  <a:pt x="350" y="75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0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1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4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2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3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4" y="75"/>
                </a:lnTo>
                <a:lnTo>
                  <a:pt x="356" y="75"/>
                </a:lnTo>
                <a:lnTo>
                  <a:pt x="356" y="75"/>
                </a:lnTo>
                <a:lnTo>
                  <a:pt x="357" y="75"/>
                </a:lnTo>
                <a:lnTo>
                  <a:pt x="357" y="75"/>
                </a:lnTo>
                <a:lnTo>
                  <a:pt x="357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8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59" y="75"/>
                </a:lnTo>
                <a:lnTo>
                  <a:pt x="360" y="75"/>
                </a:lnTo>
                <a:lnTo>
                  <a:pt x="360" y="75"/>
                </a:lnTo>
                <a:lnTo>
                  <a:pt x="360" y="76"/>
                </a:lnTo>
                <a:lnTo>
                  <a:pt x="360" y="76"/>
                </a:lnTo>
                <a:lnTo>
                  <a:pt x="360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1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7"/>
                </a:lnTo>
                <a:lnTo>
                  <a:pt x="362" y="78"/>
                </a:lnTo>
                <a:lnTo>
                  <a:pt x="362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3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8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4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7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5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8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8"/>
                </a:lnTo>
                <a:lnTo>
                  <a:pt x="367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80"/>
                </a:lnTo>
                <a:lnTo>
                  <a:pt x="369" y="80"/>
                </a:lnTo>
                <a:lnTo>
                  <a:pt x="369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80"/>
                </a:lnTo>
                <a:lnTo>
                  <a:pt x="370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2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3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4" y="79"/>
                </a:lnTo>
                <a:lnTo>
                  <a:pt x="375" y="79"/>
                </a:lnTo>
                <a:lnTo>
                  <a:pt x="375" y="79"/>
                </a:lnTo>
                <a:lnTo>
                  <a:pt x="374" y="79"/>
                </a:lnTo>
                <a:lnTo>
                  <a:pt x="374" y="80"/>
                </a:lnTo>
                <a:lnTo>
                  <a:pt x="374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79"/>
                </a:lnTo>
                <a:lnTo>
                  <a:pt x="375" y="79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0"/>
                </a:lnTo>
                <a:lnTo>
                  <a:pt x="375" y="81"/>
                </a:lnTo>
                <a:lnTo>
                  <a:pt x="375" y="80"/>
                </a:lnTo>
                <a:lnTo>
                  <a:pt x="376" y="81"/>
                </a:lnTo>
                <a:lnTo>
                  <a:pt x="376" y="81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6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0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1"/>
                </a:lnTo>
                <a:lnTo>
                  <a:pt x="377" y="80"/>
                </a:lnTo>
                <a:lnTo>
                  <a:pt x="377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8" y="80"/>
                </a:lnTo>
                <a:lnTo>
                  <a:pt x="379" y="80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79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80" y="79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79" y="78"/>
                </a:lnTo>
                <a:lnTo>
                  <a:pt x="379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8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0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1" y="77"/>
                </a:lnTo>
                <a:lnTo>
                  <a:pt x="380" y="77"/>
                </a:lnTo>
                <a:lnTo>
                  <a:pt x="380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6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0" y="75"/>
                </a:lnTo>
                <a:lnTo>
                  <a:pt x="381" y="75"/>
                </a:lnTo>
                <a:lnTo>
                  <a:pt x="381" y="75"/>
                </a:lnTo>
                <a:lnTo>
                  <a:pt x="380" y="75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1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1" y="75"/>
                </a:lnTo>
                <a:lnTo>
                  <a:pt x="382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2" y="68"/>
                </a:lnTo>
                <a:lnTo>
                  <a:pt x="382" y="68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7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6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1" y="65"/>
                </a:lnTo>
                <a:lnTo>
                  <a:pt x="381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5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4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3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2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2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1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60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3" y="59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8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7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4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6"/>
                </a:lnTo>
                <a:lnTo>
                  <a:pt x="385" y="55"/>
                </a:lnTo>
                <a:lnTo>
                  <a:pt x="385" y="55"/>
                </a:lnTo>
                <a:lnTo>
                  <a:pt x="386" y="55"/>
                </a:lnTo>
                <a:lnTo>
                  <a:pt x="385" y="55"/>
                </a:lnTo>
                <a:lnTo>
                  <a:pt x="386" y="55"/>
                </a:lnTo>
                <a:lnTo>
                  <a:pt x="386" y="55"/>
                </a:lnTo>
                <a:lnTo>
                  <a:pt x="386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5"/>
                </a:lnTo>
                <a:lnTo>
                  <a:pt x="385" y="54"/>
                </a:lnTo>
                <a:lnTo>
                  <a:pt x="385" y="54"/>
                </a:lnTo>
                <a:lnTo>
                  <a:pt x="385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4"/>
                </a:lnTo>
                <a:lnTo>
                  <a:pt x="386" y="53"/>
                </a:lnTo>
                <a:lnTo>
                  <a:pt x="386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3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2"/>
                </a:lnTo>
                <a:lnTo>
                  <a:pt x="387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1"/>
                </a:lnTo>
                <a:lnTo>
                  <a:pt x="388" y="50"/>
                </a:lnTo>
                <a:lnTo>
                  <a:pt x="388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89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0" y="50"/>
                </a:lnTo>
                <a:lnTo>
                  <a:pt x="391" y="50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9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1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8"/>
                </a:lnTo>
                <a:lnTo>
                  <a:pt x="392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7"/>
                </a:lnTo>
                <a:lnTo>
                  <a:pt x="393" y="46"/>
                </a:lnTo>
                <a:lnTo>
                  <a:pt x="393" y="46"/>
                </a:lnTo>
                <a:lnTo>
                  <a:pt x="393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4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5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6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7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399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6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0" y="45"/>
                </a:lnTo>
                <a:lnTo>
                  <a:pt x="401" y="45"/>
                </a:lnTo>
                <a:lnTo>
                  <a:pt x="401" y="45"/>
                </a:lnTo>
                <a:lnTo>
                  <a:pt x="401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2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3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4" y="45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5" y="44"/>
                </a:lnTo>
                <a:lnTo>
                  <a:pt x="406" y="44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6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7" y="45"/>
                </a:lnTo>
                <a:lnTo>
                  <a:pt x="408" y="45"/>
                </a:lnTo>
                <a:lnTo>
                  <a:pt x="407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8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09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5"/>
                </a:lnTo>
                <a:lnTo>
                  <a:pt x="410" y="46"/>
                </a:lnTo>
                <a:lnTo>
                  <a:pt x="410" y="46"/>
                </a:lnTo>
                <a:lnTo>
                  <a:pt x="411" y="46"/>
                </a:lnTo>
                <a:lnTo>
                  <a:pt x="411" y="46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1" y="45"/>
                </a:lnTo>
                <a:lnTo>
                  <a:pt x="412" y="45"/>
                </a:lnTo>
                <a:lnTo>
                  <a:pt x="412" y="45"/>
                </a:lnTo>
                <a:lnTo>
                  <a:pt x="412" y="45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4"/>
                </a:lnTo>
                <a:lnTo>
                  <a:pt x="413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5"/>
                </a:lnTo>
                <a:lnTo>
                  <a:pt x="413" y="45"/>
                </a:lnTo>
                <a:lnTo>
                  <a:pt x="413" y="45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8"/>
                </a:lnTo>
                <a:lnTo>
                  <a:pt x="415" y="48"/>
                </a:lnTo>
                <a:lnTo>
                  <a:pt x="415" y="48"/>
                </a:lnTo>
                <a:lnTo>
                  <a:pt x="415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4" y="48"/>
                </a:lnTo>
                <a:lnTo>
                  <a:pt x="415" y="48"/>
                </a:lnTo>
                <a:lnTo>
                  <a:pt x="415" y="49"/>
                </a:lnTo>
                <a:lnTo>
                  <a:pt x="414" y="49"/>
                </a:lnTo>
                <a:lnTo>
                  <a:pt x="414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49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5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0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6" y="51"/>
                </a:lnTo>
                <a:lnTo>
                  <a:pt x="417" y="52"/>
                </a:lnTo>
                <a:lnTo>
                  <a:pt x="417" y="52"/>
                </a:lnTo>
                <a:lnTo>
                  <a:pt x="417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8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2"/>
                </a:lnTo>
                <a:lnTo>
                  <a:pt x="419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3"/>
                </a:lnTo>
                <a:lnTo>
                  <a:pt x="420" y="52"/>
                </a:lnTo>
                <a:lnTo>
                  <a:pt x="421" y="52"/>
                </a:lnTo>
                <a:lnTo>
                  <a:pt x="421" y="52"/>
                </a:lnTo>
                <a:lnTo>
                  <a:pt x="421" y="52"/>
                </a:lnTo>
                <a:lnTo>
                  <a:pt x="422" y="51"/>
                </a:lnTo>
                <a:lnTo>
                  <a:pt x="422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3" y="51"/>
                </a:lnTo>
                <a:lnTo>
                  <a:pt x="424" y="51"/>
                </a:lnTo>
                <a:lnTo>
                  <a:pt x="424" y="51"/>
                </a:lnTo>
                <a:lnTo>
                  <a:pt x="424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5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6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1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7" y="52"/>
                </a:lnTo>
                <a:lnTo>
                  <a:pt x="428" y="52"/>
                </a:lnTo>
                <a:lnTo>
                  <a:pt x="427" y="52"/>
                </a:lnTo>
                <a:lnTo>
                  <a:pt x="428" y="52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3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4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9" y="55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29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6"/>
                </a:lnTo>
                <a:lnTo>
                  <a:pt x="430" y="57"/>
                </a:lnTo>
                <a:lnTo>
                  <a:pt x="430" y="57"/>
                </a:lnTo>
                <a:lnTo>
                  <a:pt x="430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7"/>
                </a:lnTo>
                <a:lnTo>
                  <a:pt x="431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2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8"/>
                </a:lnTo>
                <a:lnTo>
                  <a:pt x="433" y="57"/>
                </a:lnTo>
                <a:lnTo>
                  <a:pt x="433" y="57"/>
                </a:lnTo>
                <a:lnTo>
                  <a:pt x="434" y="57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4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7"/>
                </a:lnTo>
                <a:lnTo>
                  <a:pt x="436" y="57"/>
                </a:lnTo>
                <a:lnTo>
                  <a:pt x="437" y="57"/>
                </a:lnTo>
                <a:lnTo>
                  <a:pt x="437" y="57"/>
                </a:lnTo>
                <a:lnTo>
                  <a:pt x="437" y="58"/>
                </a:lnTo>
                <a:lnTo>
                  <a:pt x="437" y="58"/>
                </a:lnTo>
                <a:lnTo>
                  <a:pt x="437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60"/>
                </a:lnTo>
                <a:lnTo>
                  <a:pt x="437" y="60"/>
                </a:lnTo>
                <a:lnTo>
                  <a:pt x="437" y="60"/>
                </a:lnTo>
                <a:lnTo>
                  <a:pt x="437" y="61"/>
                </a:lnTo>
                <a:lnTo>
                  <a:pt x="437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8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39" y="61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0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0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2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1"/>
                </a:lnTo>
                <a:lnTo>
                  <a:pt x="443" y="62"/>
                </a:lnTo>
                <a:lnTo>
                  <a:pt x="443" y="62"/>
                </a:lnTo>
                <a:lnTo>
                  <a:pt x="443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4" y="62"/>
                </a:lnTo>
                <a:lnTo>
                  <a:pt x="445" y="63"/>
                </a:lnTo>
                <a:lnTo>
                  <a:pt x="445" y="63"/>
                </a:lnTo>
                <a:lnTo>
                  <a:pt x="445" y="63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4"/>
                </a:lnTo>
                <a:lnTo>
                  <a:pt x="446" y="64"/>
                </a:lnTo>
                <a:lnTo>
                  <a:pt x="446" y="65"/>
                </a:lnTo>
                <a:lnTo>
                  <a:pt x="446" y="66"/>
                </a:lnTo>
                <a:lnTo>
                  <a:pt x="446" y="66"/>
                </a:lnTo>
                <a:lnTo>
                  <a:pt x="447" y="66"/>
                </a:lnTo>
                <a:lnTo>
                  <a:pt x="447" y="66"/>
                </a:lnTo>
                <a:lnTo>
                  <a:pt x="447" y="66"/>
                </a:lnTo>
                <a:lnTo>
                  <a:pt x="448" y="66"/>
                </a:lnTo>
                <a:lnTo>
                  <a:pt x="448" y="66"/>
                </a:lnTo>
                <a:lnTo>
                  <a:pt x="448" y="66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7"/>
                </a:lnTo>
                <a:lnTo>
                  <a:pt x="447" y="68"/>
                </a:lnTo>
                <a:lnTo>
                  <a:pt x="447" y="68"/>
                </a:lnTo>
                <a:lnTo>
                  <a:pt x="446" y="68"/>
                </a:lnTo>
                <a:lnTo>
                  <a:pt x="446" y="68"/>
                </a:lnTo>
                <a:lnTo>
                  <a:pt x="446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8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7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69"/>
                </a:lnTo>
                <a:lnTo>
                  <a:pt x="448" y="69"/>
                </a:lnTo>
                <a:lnTo>
                  <a:pt x="448" y="70"/>
                </a:lnTo>
                <a:lnTo>
                  <a:pt x="448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0"/>
                </a:lnTo>
                <a:lnTo>
                  <a:pt x="449" y="71"/>
                </a:lnTo>
                <a:lnTo>
                  <a:pt x="449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0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1"/>
                </a:lnTo>
                <a:lnTo>
                  <a:pt x="451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2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3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5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6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4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5"/>
                </a:lnTo>
                <a:lnTo>
                  <a:pt x="459" y="73"/>
                </a:lnTo>
                <a:lnTo>
                  <a:pt x="460" y="73"/>
                </a:lnTo>
                <a:lnTo>
                  <a:pt x="461" y="73"/>
                </a:lnTo>
                <a:lnTo>
                  <a:pt x="461" y="73"/>
                </a:lnTo>
                <a:lnTo>
                  <a:pt x="462" y="73"/>
                </a:lnTo>
                <a:lnTo>
                  <a:pt x="462" y="73"/>
                </a:lnTo>
                <a:lnTo>
                  <a:pt x="462" y="73"/>
                </a:lnTo>
                <a:lnTo>
                  <a:pt x="464" y="73"/>
                </a:lnTo>
                <a:lnTo>
                  <a:pt x="465" y="73"/>
                </a:lnTo>
                <a:lnTo>
                  <a:pt x="465" y="72"/>
                </a:lnTo>
                <a:lnTo>
                  <a:pt x="466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6" y="72"/>
                </a:lnTo>
                <a:lnTo>
                  <a:pt x="466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2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6" y="71"/>
                </a:lnTo>
                <a:lnTo>
                  <a:pt x="466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1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7" y="70"/>
                </a:lnTo>
                <a:lnTo>
                  <a:pt x="468" y="70"/>
                </a:lnTo>
                <a:lnTo>
                  <a:pt x="468" y="70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8" y="69"/>
                </a:lnTo>
                <a:lnTo>
                  <a:pt x="468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8"/>
                </a:lnTo>
                <a:lnTo>
                  <a:pt x="469" y="68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69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69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0" y="70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9"/>
                </a:lnTo>
                <a:lnTo>
                  <a:pt x="471" y="68"/>
                </a:lnTo>
                <a:lnTo>
                  <a:pt x="471" y="68"/>
                </a:lnTo>
                <a:lnTo>
                  <a:pt x="471" y="68"/>
                </a:lnTo>
                <a:lnTo>
                  <a:pt x="472" y="68"/>
                </a:lnTo>
                <a:lnTo>
                  <a:pt x="472" y="67"/>
                </a:lnTo>
                <a:lnTo>
                  <a:pt x="472" y="67"/>
                </a:lnTo>
                <a:lnTo>
                  <a:pt x="472" y="67"/>
                </a:lnTo>
                <a:lnTo>
                  <a:pt x="473" y="67"/>
                </a:lnTo>
                <a:lnTo>
                  <a:pt x="473" y="67"/>
                </a:lnTo>
                <a:lnTo>
                  <a:pt x="474" y="67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4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6"/>
                </a:lnTo>
                <a:lnTo>
                  <a:pt x="475" y="65"/>
                </a:lnTo>
                <a:lnTo>
                  <a:pt x="475" y="65"/>
                </a:lnTo>
                <a:lnTo>
                  <a:pt x="476" y="65"/>
                </a:lnTo>
                <a:lnTo>
                  <a:pt x="476" y="65"/>
                </a:lnTo>
                <a:lnTo>
                  <a:pt x="477" y="65"/>
                </a:lnTo>
                <a:lnTo>
                  <a:pt x="477" y="65"/>
                </a:lnTo>
                <a:lnTo>
                  <a:pt x="478" y="65"/>
                </a:lnTo>
                <a:lnTo>
                  <a:pt x="478" y="65"/>
                </a:lnTo>
                <a:lnTo>
                  <a:pt x="478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79" y="65"/>
                </a:lnTo>
                <a:lnTo>
                  <a:pt x="480" y="65"/>
                </a:lnTo>
                <a:lnTo>
                  <a:pt x="480" y="65"/>
                </a:lnTo>
                <a:lnTo>
                  <a:pt x="480" y="65"/>
                </a:lnTo>
                <a:lnTo>
                  <a:pt x="481" y="65"/>
                </a:lnTo>
                <a:lnTo>
                  <a:pt x="481" y="64"/>
                </a:lnTo>
                <a:lnTo>
                  <a:pt x="481" y="64"/>
                </a:lnTo>
                <a:lnTo>
                  <a:pt x="482" y="64"/>
                </a:lnTo>
                <a:lnTo>
                  <a:pt x="482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4"/>
                </a:lnTo>
                <a:lnTo>
                  <a:pt x="483" y="65"/>
                </a:lnTo>
                <a:lnTo>
                  <a:pt x="484" y="65"/>
                </a:lnTo>
                <a:lnTo>
                  <a:pt x="485" y="64"/>
                </a:lnTo>
                <a:lnTo>
                  <a:pt x="486" y="64"/>
                </a:lnTo>
                <a:lnTo>
                  <a:pt x="486" y="64"/>
                </a:lnTo>
                <a:lnTo>
                  <a:pt x="486" y="64"/>
                </a:lnTo>
                <a:lnTo>
                  <a:pt x="487" y="64"/>
                </a:lnTo>
                <a:lnTo>
                  <a:pt x="487" y="64"/>
                </a:lnTo>
                <a:lnTo>
                  <a:pt x="487" y="65"/>
                </a:lnTo>
                <a:lnTo>
                  <a:pt x="487" y="65"/>
                </a:lnTo>
                <a:lnTo>
                  <a:pt x="487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5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4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3"/>
                </a:lnTo>
                <a:lnTo>
                  <a:pt x="488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2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1"/>
                </a:lnTo>
                <a:lnTo>
                  <a:pt x="487" y="60"/>
                </a:lnTo>
                <a:lnTo>
                  <a:pt x="487" y="60"/>
                </a:lnTo>
                <a:lnTo>
                  <a:pt x="486" y="60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9"/>
                </a:lnTo>
                <a:lnTo>
                  <a:pt x="486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8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5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7"/>
                </a:lnTo>
                <a:lnTo>
                  <a:pt x="486" y="56"/>
                </a:lnTo>
                <a:lnTo>
                  <a:pt x="485" y="56"/>
                </a:lnTo>
                <a:lnTo>
                  <a:pt x="485" y="56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5"/>
                </a:lnTo>
                <a:lnTo>
                  <a:pt x="485" y="54"/>
                </a:lnTo>
                <a:lnTo>
                  <a:pt x="484" y="54"/>
                </a:lnTo>
                <a:lnTo>
                  <a:pt x="484" y="54"/>
                </a:lnTo>
                <a:lnTo>
                  <a:pt x="484" y="53"/>
                </a:lnTo>
                <a:lnTo>
                  <a:pt x="484" y="53"/>
                </a:lnTo>
                <a:lnTo>
                  <a:pt x="483" y="52"/>
                </a:lnTo>
                <a:lnTo>
                  <a:pt x="483" y="52"/>
                </a:lnTo>
                <a:lnTo>
                  <a:pt x="483" y="52"/>
                </a:lnTo>
                <a:lnTo>
                  <a:pt x="483" y="51"/>
                </a:lnTo>
                <a:lnTo>
                  <a:pt x="483" y="51"/>
                </a:lnTo>
                <a:lnTo>
                  <a:pt x="483" y="51"/>
                </a:lnTo>
                <a:lnTo>
                  <a:pt x="484" y="50"/>
                </a:lnTo>
                <a:lnTo>
                  <a:pt x="484" y="50"/>
                </a:lnTo>
                <a:lnTo>
                  <a:pt x="485" y="49"/>
                </a:lnTo>
                <a:lnTo>
                  <a:pt x="485" y="49"/>
                </a:lnTo>
                <a:lnTo>
                  <a:pt x="485" y="49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5" y="48"/>
                </a:lnTo>
                <a:lnTo>
                  <a:pt x="486" y="49"/>
                </a:lnTo>
                <a:lnTo>
                  <a:pt x="486" y="49"/>
                </a:lnTo>
                <a:lnTo>
                  <a:pt x="487" y="50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7" y="49"/>
                </a:lnTo>
                <a:lnTo>
                  <a:pt x="488" y="48"/>
                </a:lnTo>
                <a:lnTo>
                  <a:pt x="488" y="48"/>
                </a:lnTo>
                <a:lnTo>
                  <a:pt x="488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8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1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2" y="48"/>
                </a:lnTo>
                <a:lnTo>
                  <a:pt x="493" y="48"/>
                </a:lnTo>
                <a:lnTo>
                  <a:pt x="492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8"/>
                </a:lnTo>
                <a:lnTo>
                  <a:pt x="493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4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5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8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6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7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8" y="45"/>
                </a:lnTo>
                <a:lnTo>
                  <a:pt x="499" y="45"/>
                </a:lnTo>
                <a:lnTo>
                  <a:pt x="498" y="44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499" y="45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0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1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2" y="46"/>
                </a:lnTo>
                <a:lnTo>
                  <a:pt x="501" y="46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7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1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8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2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49"/>
                </a:lnTo>
                <a:lnTo>
                  <a:pt x="503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4" y="50"/>
                </a:lnTo>
                <a:lnTo>
                  <a:pt x="505" y="50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5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9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6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8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7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7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6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8" y="45"/>
                </a:lnTo>
                <a:lnTo>
                  <a:pt x="509" y="45"/>
                </a:lnTo>
                <a:lnTo>
                  <a:pt x="509" y="45"/>
                </a:lnTo>
                <a:lnTo>
                  <a:pt x="509" y="45"/>
                </a:lnTo>
                <a:lnTo>
                  <a:pt x="510" y="45"/>
                </a:lnTo>
                <a:lnTo>
                  <a:pt x="510" y="44"/>
                </a:lnTo>
                <a:lnTo>
                  <a:pt x="510" y="44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0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1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5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3" y="44"/>
                </a:lnTo>
                <a:lnTo>
                  <a:pt x="514" y="44"/>
                </a:lnTo>
                <a:lnTo>
                  <a:pt x="514" y="45"/>
                </a:lnTo>
                <a:lnTo>
                  <a:pt x="514" y="45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6"/>
                </a:lnTo>
                <a:lnTo>
                  <a:pt x="516" y="46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7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6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8"/>
                </a:lnTo>
                <a:lnTo>
                  <a:pt x="517" y="47"/>
                </a:lnTo>
                <a:lnTo>
                  <a:pt x="517" y="47"/>
                </a:lnTo>
                <a:lnTo>
                  <a:pt x="517" y="47"/>
                </a:lnTo>
                <a:lnTo>
                  <a:pt x="517" y="48"/>
                </a:lnTo>
                <a:lnTo>
                  <a:pt x="517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8" y="47"/>
                </a:lnTo>
                <a:lnTo>
                  <a:pt x="519" y="47"/>
                </a:lnTo>
                <a:lnTo>
                  <a:pt x="519" y="47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19" y="46"/>
                </a:lnTo>
                <a:lnTo>
                  <a:pt x="520" y="46"/>
                </a:lnTo>
                <a:lnTo>
                  <a:pt x="520" y="46"/>
                </a:lnTo>
                <a:lnTo>
                  <a:pt x="521" y="46"/>
                </a:lnTo>
                <a:lnTo>
                  <a:pt x="521" y="46"/>
                </a:lnTo>
                <a:lnTo>
                  <a:pt x="520" y="45"/>
                </a:lnTo>
                <a:lnTo>
                  <a:pt x="520" y="45"/>
                </a:lnTo>
                <a:lnTo>
                  <a:pt x="520" y="45"/>
                </a:lnTo>
                <a:lnTo>
                  <a:pt x="521" y="45"/>
                </a:lnTo>
                <a:lnTo>
                  <a:pt x="521" y="45"/>
                </a:lnTo>
                <a:lnTo>
                  <a:pt x="521" y="45"/>
                </a:lnTo>
                <a:lnTo>
                  <a:pt x="522" y="44"/>
                </a:lnTo>
                <a:lnTo>
                  <a:pt x="522" y="44"/>
                </a:lnTo>
                <a:lnTo>
                  <a:pt x="522" y="44"/>
                </a:lnTo>
                <a:lnTo>
                  <a:pt x="523" y="44"/>
                </a:lnTo>
                <a:lnTo>
                  <a:pt x="524" y="44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5" y="43"/>
                </a:lnTo>
                <a:lnTo>
                  <a:pt x="526" y="43"/>
                </a:lnTo>
                <a:lnTo>
                  <a:pt x="526" y="43"/>
                </a:lnTo>
                <a:lnTo>
                  <a:pt x="526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7" y="43"/>
                </a:lnTo>
                <a:lnTo>
                  <a:pt x="528" y="43"/>
                </a:lnTo>
                <a:lnTo>
                  <a:pt x="528" y="43"/>
                </a:lnTo>
                <a:lnTo>
                  <a:pt x="529" y="43"/>
                </a:lnTo>
                <a:lnTo>
                  <a:pt x="529" y="43"/>
                </a:lnTo>
                <a:lnTo>
                  <a:pt x="529" y="43"/>
                </a:lnTo>
                <a:lnTo>
                  <a:pt x="530" y="43"/>
                </a:lnTo>
                <a:lnTo>
                  <a:pt x="530" y="43"/>
                </a:lnTo>
                <a:lnTo>
                  <a:pt x="530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3"/>
                </a:lnTo>
                <a:lnTo>
                  <a:pt x="531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2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2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1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3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40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4" y="39"/>
                </a:lnTo>
                <a:lnTo>
                  <a:pt x="535" y="39"/>
                </a:lnTo>
                <a:lnTo>
                  <a:pt x="534" y="39"/>
                </a:lnTo>
                <a:lnTo>
                  <a:pt x="534" y="38"/>
                </a:lnTo>
                <a:lnTo>
                  <a:pt x="534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8"/>
                </a:lnTo>
                <a:lnTo>
                  <a:pt x="535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7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6" y="36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7" y="35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4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3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8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2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1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39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30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9"/>
                </a:lnTo>
                <a:lnTo>
                  <a:pt x="540" y="28"/>
                </a:lnTo>
                <a:lnTo>
                  <a:pt x="540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8"/>
                </a:lnTo>
                <a:lnTo>
                  <a:pt x="541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9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2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3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8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4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7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5" y="26"/>
                </a:lnTo>
                <a:lnTo>
                  <a:pt x="546" y="26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6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5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7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8" y="24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3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2"/>
                </a:lnTo>
                <a:lnTo>
                  <a:pt x="549" y="21"/>
                </a:lnTo>
                <a:lnTo>
                  <a:pt x="550" y="21"/>
                </a:lnTo>
                <a:lnTo>
                  <a:pt x="550" y="22"/>
                </a:lnTo>
                <a:lnTo>
                  <a:pt x="550" y="22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0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1"/>
                </a:lnTo>
                <a:lnTo>
                  <a:pt x="551" y="20"/>
                </a:lnTo>
                <a:lnTo>
                  <a:pt x="551" y="20"/>
                </a:lnTo>
                <a:lnTo>
                  <a:pt x="551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20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2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9"/>
                </a:lnTo>
                <a:lnTo>
                  <a:pt x="553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4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5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6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8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7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8" y="17"/>
                </a:lnTo>
                <a:lnTo>
                  <a:pt x="559" y="17"/>
                </a:lnTo>
                <a:lnTo>
                  <a:pt x="559" y="16"/>
                </a:lnTo>
                <a:lnTo>
                  <a:pt x="559" y="16"/>
                </a:lnTo>
                <a:lnTo>
                  <a:pt x="558" y="16"/>
                </a:lnTo>
                <a:lnTo>
                  <a:pt x="558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6"/>
                </a:lnTo>
                <a:lnTo>
                  <a:pt x="559" y="15"/>
                </a:lnTo>
                <a:lnTo>
                  <a:pt x="559" y="15"/>
                </a:lnTo>
                <a:lnTo>
                  <a:pt x="559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0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1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2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5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4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3"/>
                </a:lnTo>
                <a:lnTo>
                  <a:pt x="563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4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4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5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3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6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7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2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8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69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0" y="11"/>
                </a:lnTo>
                <a:lnTo>
                  <a:pt x="571" y="11"/>
                </a:lnTo>
                <a:lnTo>
                  <a:pt x="571" y="11"/>
                </a:lnTo>
                <a:lnTo>
                  <a:pt x="571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2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3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4" y="11"/>
                </a:lnTo>
                <a:lnTo>
                  <a:pt x="575" y="11"/>
                </a:lnTo>
                <a:lnTo>
                  <a:pt x="575" y="11"/>
                </a:lnTo>
                <a:lnTo>
                  <a:pt x="575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6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1"/>
                </a:lnTo>
                <a:lnTo>
                  <a:pt x="577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8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79" y="10"/>
                </a:lnTo>
                <a:lnTo>
                  <a:pt x="580" y="10"/>
                </a:lnTo>
                <a:lnTo>
                  <a:pt x="580" y="11"/>
                </a:lnTo>
                <a:lnTo>
                  <a:pt x="580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1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1" y="12"/>
                </a:lnTo>
                <a:lnTo>
                  <a:pt x="582" y="12"/>
                </a:lnTo>
                <a:lnTo>
                  <a:pt x="582" y="12"/>
                </a:lnTo>
                <a:lnTo>
                  <a:pt x="582" y="12"/>
                </a:lnTo>
                <a:lnTo>
                  <a:pt x="583" y="12"/>
                </a:lnTo>
                <a:lnTo>
                  <a:pt x="583" y="12"/>
                </a:lnTo>
                <a:lnTo>
                  <a:pt x="583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2"/>
                </a:lnTo>
                <a:lnTo>
                  <a:pt x="584" y="11"/>
                </a:lnTo>
                <a:lnTo>
                  <a:pt x="584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5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1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10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6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9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7" y="8"/>
                </a:lnTo>
                <a:lnTo>
                  <a:pt x="588" y="8"/>
                </a:lnTo>
                <a:lnTo>
                  <a:pt x="589" y="8"/>
                </a:lnTo>
                <a:lnTo>
                  <a:pt x="589" y="8"/>
                </a:lnTo>
                <a:lnTo>
                  <a:pt x="589" y="8"/>
                </a:lnTo>
                <a:lnTo>
                  <a:pt x="590" y="8"/>
                </a:lnTo>
                <a:lnTo>
                  <a:pt x="590" y="7"/>
                </a:lnTo>
                <a:lnTo>
                  <a:pt x="590" y="7"/>
                </a:lnTo>
                <a:lnTo>
                  <a:pt x="590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1" y="7"/>
                </a:lnTo>
                <a:lnTo>
                  <a:pt x="592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3" y="7"/>
                </a:lnTo>
                <a:lnTo>
                  <a:pt x="594" y="6"/>
                </a:lnTo>
                <a:lnTo>
                  <a:pt x="594" y="6"/>
                </a:lnTo>
                <a:lnTo>
                  <a:pt x="594" y="6"/>
                </a:lnTo>
                <a:lnTo>
                  <a:pt x="593" y="6"/>
                </a:lnTo>
                <a:lnTo>
                  <a:pt x="593" y="6"/>
                </a:lnTo>
                <a:lnTo>
                  <a:pt x="593" y="5"/>
                </a:lnTo>
                <a:lnTo>
                  <a:pt x="594" y="5"/>
                </a:lnTo>
                <a:lnTo>
                  <a:pt x="594" y="5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4" y="4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5" y="3"/>
                </a:lnTo>
                <a:lnTo>
                  <a:pt x="596" y="3"/>
                </a:lnTo>
                <a:lnTo>
                  <a:pt x="596" y="2"/>
                </a:lnTo>
                <a:lnTo>
                  <a:pt x="597" y="2"/>
                </a:lnTo>
                <a:lnTo>
                  <a:pt x="597" y="2"/>
                </a:lnTo>
                <a:lnTo>
                  <a:pt x="597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8" y="2"/>
                </a:lnTo>
                <a:lnTo>
                  <a:pt x="599" y="2"/>
                </a:lnTo>
                <a:lnTo>
                  <a:pt x="599" y="1"/>
                </a:lnTo>
                <a:lnTo>
                  <a:pt x="599" y="1"/>
                </a:lnTo>
                <a:lnTo>
                  <a:pt x="600" y="1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0" y="2"/>
                </a:lnTo>
                <a:lnTo>
                  <a:pt x="601" y="1"/>
                </a:lnTo>
                <a:lnTo>
                  <a:pt x="601" y="1"/>
                </a:lnTo>
                <a:lnTo>
                  <a:pt x="601" y="2"/>
                </a:lnTo>
                <a:lnTo>
                  <a:pt x="601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2" y="2"/>
                </a:lnTo>
                <a:lnTo>
                  <a:pt x="603" y="2"/>
                </a:lnTo>
                <a:lnTo>
                  <a:pt x="603" y="2"/>
                </a:lnTo>
                <a:lnTo>
                  <a:pt x="604" y="2"/>
                </a:lnTo>
                <a:lnTo>
                  <a:pt x="604" y="2"/>
                </a:lnTo>
                <a:lnTo>
                  <a:pt x="606" y="3"/>
                </a:lnTo>
                <a:lnTo>
                  <a:pt x="608" y="4"/>
                </a:lnTo>
                <a:lnTo>
                  <a:pt x="609" y="4"/>
                </a:lnTo>
                <a:lnTo>
                  <a:pt x="609" y="4"/>
                </a:lnTo>
                <a:lnTo>
                  <a:pt x="610" y="1"/>
                </a:lnTo>
                <a:lnTo>
                  <a:pt x="611" y="0"/>
                </a:lnTo>
                <a:lnTo>
                  <a:pt x="611" y="0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reeform 30">
            <a:extLst>
              <a:ext uri="{FF2B5EF4-FFF2-40B4-BE49-F238E27FC236}">
                <a16:creationId xmlns:a16="http://schemas.microsoft.com/office/drawing/2014/main" id="{8C0AE7FD-BC80-2B98-3F74-33E6978F6232}"/>
              </a:ext>
            </a:extLst>
          </p:cNvPr>
          <p:cNvSpPr>
            <a:spLocks/>
          </p:cNvSpPr>
          <p:nvPr/>
        </p:nvSpPr>
        <p:spPr bwMode="auto">
          <a:xfrm>
            <a:off x="4853258" y="1582282"/>
            <a:ext cx="1019979" cy="1229203"/>
          </a:xfrm>
          <a:custGeom>
            <a:avLst/>
            <a:gdLst>
              <a:gd name="T0" fmla="*/ 197 w 502"/>
              <a:gd name="T1" fmla="*/ 33 h 614"/>
              <a:gd name="T2" fmla="*/ 213 w 502"/>
              <a:gd name="T3" fmla="*/ 42 h 614"/>
              <a:gd name="T4" fmla="*/ 252 w 502"/>
              <a:gd name="T5" fmla="*/ 5 h 614"/>
              <a:gd name="T6" fmla="*/ 282 w 502"/>
              <a:gd name="T7" fmla="*/ 6 h 614"/>
              <a:gd name="T8" fmla="*/ 291 w 502"/>
              <a:gd name="T9" fmla="*/ 17 h 614"/>
              <a:gd name="T10" fmla="*/ 313 w 502"/>
              <a:gd name="T11" fmla="*/ 21 h 614"/>
              <a:gd name="T12" fmla="*/ 304 w 502"/>
              <a:gd name="T13" fmla="*/ 51 h 614"/>
              <a:gd name="T14" fmla="*/ 322 w 502"/>
              <a:gd name="T15" fmla="*/ 56 h 614"/>
              <a:gd name="T16" fmla="*/ 327 w 502"/>
              <a:gd name="T17" fmla="*/ 80 h 614"/>
              <a:gd name="T18" fmla="*/ 312 w 502"/>
              <a:gd name="T19" fmla="*/ 93 h 614"/>
              <a:gd name="T20" fmla="*/ 342 w 502"/>
              <a:gd name="T21" fmla="*/ 90 h 614"/>
              <a:gd name="T22" fmla="*/ 357 w 502"/>
              <a:gd name="T23" fmla="*/ 92 h 614"/>
              <a:gd name="T24" fmla="*/ 376 w 502"/>
              <a:gd name="T25" fmla="*/ 146 h 614"/>
              <a:gd name="T26" fmla="*/ 398 w 502"/>
              <a:gd name="T27" fmla="*/ 161 h 614"/>
              <a:gd name="T28" fmla="*/ 424 w 502"/>
              <a:gd name="T29" fmla="*/ 175 h 614"/>
              <a:gd name="T30" fmla="*/ 460 w 502"/>
              <a:gd name="T31" fmla="*/ 179 h 614"/>
              <a:gd name="T32" fmla="*/ 451 w 502"/>
              <a:gd name="T33" fmla="*/ 229 h 614"/>
              <a:gd name="T34" fmla="*/ 456 w 502"/>
              <a:gd name="T35" fmla="*/ 258 h 614"/>
              <a:gd name="T36" fmla="*/ 477 w 502"/>
              <a:gd name="T37" fmla="*/ 291 h 614"/>
              <a:gd name="T38" fmla="*/ 483 w 502"/>
              <a:gd name="T39" fmla="*/ 329 h 614"/>
              <a:gd name="T40" fmla="*/ 460 w 502"/>
              <a:gd name="T41" fmla="*/ 343 h 614"/>
              <a:gd name="T42" fmla="*/ 461 w 502"/>
              <a:gd name="T43" fmla="*/ 375 h 614"/>
              <a:gd name="T44" fmla="*/ 428 w 502"/>
              <a:gd name="T45" fmla="*/ 384 h 614"/>
              <a:gd name="T46" fmla="*/ 400 w 502"/>
              <a:gd name="T47" fmla="*/ 399 h 614"/>
              <a:gd name="T48" fmla="*/ 377 w 502"/>
              <a:gd name="T49" fmla="*/ 422 h 614"/>
              <a:gd name="T50" fmla="*/ 344 w 502"/>
              <a:gd name="T51" fmla="*/ 452 h 614"/>
              <a:gd name="T52" fmla="*/ 339 w 502"/>
              <a:gd name="T53" fmla="*/ 548 h 614"/>
              <a:gd name="T54" fmla="*/ 346 w 502"/>
              <a:gd name="T55" fmla="*/ 565 h 614"/>
              <a:gd name="T56" fmla="*/ 337 w 502"/>
              <a:gd name="T57" fmla="*/ 585 h 614"/>
              <a:gd name="T58" fmla="*/ 322 w 502"/>
              <a:gd name="T59" fmla="*/ 606 h 614"/>
              <a:gd name="T60" fmla="*/ 291 w 502"/>
              <a:gd name="T61" fmla="*/ 592 h 614"/>
              <a:gd name="T62" fmla="*/ 271 w 502"/>
              <a:gd name="T63" fmla="*/ 585 h 614"/>
              <a:gd name="T64" fmla="*/ 258 w 502"/>
              <a:gd name="T65" fmla="*/ 590 h 614"/>
              <a:gd name="T66" fmla="*/ 244 w 502"/>
              <a:gd name="T67" fmla="*/ 572 h 614"/>
              <a:gd name="T68" fmla="*/ 264 w 502"/>
              <a:gd name="T69" fmla="*/ 532 h 614"/>
              <a:gd name="T70" fmla="*/ 272 w 502"/>
              <a:gd name="T71" fmla="*/ 480 h 614"/>
              <a:gd name="T72" fmla="*/ 271 w 502"/>
              <a:gd name="T73" fmla="*/ 453 h 614"/>
              <a:gd name="T74" fmla="*/ 248 w 502"/>
              <a:gd name="T75" fmla="*/ 437 h 614"/>
              <a:gd name="T76" fmla="*/ 232 w 502"/>
              <a:gd name="T77" fmla="*/ 424 h 614"/>
              <a:gd name="T78" fmla="*/ 199 w 502"/>
              <a:gd name="T79" fmla="*/ 410 h 614"/>
              <a:gd name="T80" fmla="*/ 176 w 502"/>
              <a:gd name="T81" fmla="*/ 396 h 614"/>
              <a:gd name="T82" fmla="*/ 148 w 502"/>
              <a:gd name="T83" fmla="*/ 375 h 614"/>
              <a:gd name="T84" fmla="*/ 133 w 502"/>
              <a:gd name="T85" fmla="*/ 362 h 614"/>
              <a:gd name="T86" fmla="*/ 145 w 502"/>
              <a:gd name="T87" fmla="*/ 328 h 614"/>
              <a:gd name="T88" fmla="*/ 114 w 502"/>
              <a:gd name="T89" fmla="*/ 331 h 614"/>
              <a:gd name="T90" fmla="*/ 91 w 502"/>
              <a:gd name="T91" fmla="*/ 336 h 614"/>
              <a:gd name="T92" fmla="*/ 73 w 502"/>
              <a:gd name="T93" fmla="*/ 348 h 614"/>
              <a:gd name="T94" fmla="*/ 60 w 502"/>
              <a:gd name="T95" fmla="*/ 364 h 614"/>
              <a:gd name="T96" fmla="*/ 31 w 502"/>
              <a:gd name="T97" fmla="*/ 371 h 614"/>
              <a:gd name="T98" fmla="*/ 15 w 502"/>
              <a:gd name="T99" fmla="*/ 358 h 614"/>
              <a:gd name="T100" fmla="*/ 5 w 502"/>
              <a:gd name="T101" fmla="*/ 339 h 614"/>
              <a:gd name="T102" fmla="*/ 8 w 502"/>
              <a:gd name="T103" fmla="*/ 317 h 614"/>
              <a:gd name="T104" fmla="*/ 37 w 502"/>
              <a:gd name="T105" fmla="*/ 293 h 614"/>
              <a:gd name="T106" fmla="*/ 60 w 502"/>
              <a:gd name="T107" fmla="*/ 262 h 614"/>
              <a:gd name="T108" fmla="*/ 52 w 502"/>
              <a:gd name="T109" fmla="*/ 216 h 614"/>
              <a:gd name="T110" fmla="*/ 47 w 502"/>
              <a:gd name="T111" fmla="*/ 188 h 614"/>
              <a:gd name="T112" fmla="*/ 61 w 502"/>
              <a:gd name="T113" fmla="*/ 167 h 614"/>
              <a:gd name="T114" fmla="*/ 58 w 502"/>
              <a:gd name="T115" fmla="*/ 112 h 614"/>
              <a:gd name="T116" fmla="*/ 62 w 502"/>
              <a:gd name="T117" fmla="*/ 91 h 614"/>
              <a:gd name="T118" fmla="*/ 81 w 502"/>
              <a:gd name="T119" fmla="*/ 78 h 614"/>
              <a:gd name="T120" fmla="*/ 108 w 502"/>
              <a:gd name="T121" fmla="*/ 60 h 614"/>
              <a:gd name="T122" fmla="*/ 130 w 502"/>
              <a:gd name="T123" fmla="*/ 59 h 614"/>
              <a:gd name="T124" fmla="*/ 149 w 502"/>
              <a:gd name="T125" fmla="*/ 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2" h="614">
                <a:moveTo>
                  <a:pt x="183" y="1"/>
                </a:move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2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4"/>
                </a:lnTo>
                <a:lnTo>
                  <a:pt x="183" y="4"/>
                </a:lnTo>
                <a:lnTo>
                  <a:pt x="183" y="4"/>
                </a:lnTo>
                <a:lnTo>
                  <a:pt x="183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5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6"/>
                </a:lnTo>
                <a:lnTo>
                  <a:pt x="184" y="7"/>
                </a:lnTo>
                <a:lnTo>
                  <a:pt x="184" y="7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7" y="8"/>
                </a:lnTo>
                <a:lnTo>
                  <a:pt x="187" y="8"/>
                </a:lnTo>
                <a:lnTo>
                  <a:pt x="187" y="7"/>
                </a:lnTo>
                <a:lnTo>
                  <a:pt x="187" y="7"/>
                </a:lnTo>
                <a:lnTo>
                  <a:pt x="187" y="7"/>
                </a:lnTo>
                <a:lnTo>
                  <a:pt x="187" y="8"/>
                </a:lnTo>
                <a:lnTo>
                  <a:pt x="188" y="8"/>
                </a:lnTo>
                <a:lnTo>
                  <a:pt x="189" y="9"/>
                </a:lnTo>
                <a:lnTo>
                  <a:pt x="189" y="10"/>
                </a:lnTo>
                <a:lnTo>
                  <a:pt x="190" y="10"/>
                </a:lnTo>
                <a:lnTo>
                  <a:pt x="190" y="11"/>
                </a:lnTo>
                <a:lnTo>
                  <a:pt x="190" y="12"/>
                </a:lnTo>
                <a:lnTo>
                  <a:pt x="190" y="12"/>
                </a:lnTo>
                <a:lnTo>
                  <a:pt x="190" y="13"/>
                </a:lnTo>
                <a:lnTo>
                  <a:pt x="190" y="13"/>
                </a:lnTo>
                <a:lnTo>
                  <a:pt x="189" y="13"/>
                </a:lnTo>
                <a:lnTo>
                  <a:pt x="189" y="14"/>
                </a:lnTo>
                <a:lnTo>
                  <a:pt x="189" y="14"/>
                </a:lnTo>
                <a:lnTo>
                  <a:pt x="190" y="15"/>
                </a:lnTo>
                <a:lnTo>
                  <a:pt x="190" y="15"/>
                </a:lnTo>
                <a:lnTo>
                  <a:pt x="190" y="16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9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5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6"/>
                </a:lnTo>
                <a:lnTo>
                  <a:pt x="187" y="16"/>
                </a:lnTo>
                <a:lnTo>
                  <a:pt x="186" y="16"/>
                </a:lnTo>
                <a:lnTo>
                  <a:pt x="185" y="17"/>
                </a:lnTo>
                <a:lnTo>
                  <a:pt x="186" y="17"/>
                </a:lnTo>
                <a:lnTo>
                  <a:pt x="186" y="18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19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6" y="20"/>
                </a:lnTo>
                <a:lnTo>
                  <a:pt x="187" y="20"/>
                </a:lnTo>
                <a:lnTo>
                  <a:pt x="187" y="20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1"/>
                </a:lnTo>
                <a:lnTo>
                  <a:pt x="187" y="22"/>
                </a:lnTo>
                <a:lnTo>
                  <a:pt x="187" y="22"/>
                </a:lnTo>
                <a:lnTo>
                  <a:pt x="187" y="23"/>
                </a:lnTo>
                <a:lnTo>
                  <a:pt x="187" y="23"/>
                </a:lnTo>
                <a:lnTo>
                  <a:pt x="187" y="23"/>
                </a:lnTo>
                <a:lnTo>
                  <a:pt x="187" y="24"/>
                </a:lnTo>
                <a:lnTo>
                  <a:pt x="187" y="24"/>
                </a:lnTo>
                <a:lnTo>
                  <a:pt x="187" y="25"/>
                </a:lnTo>
                <a:lnTo>
                  <a:pt x="187" y="25"/>
                </a:lnTo>
                <a:lnTo>
                  <a:pt x="187" y="25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6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29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0"/>
                </a:lnTo>
                <a:lnTo>
                  <a:pt x="189" y="31"/>
                </a:lnTo>
                <a:lnTo>
                  <a:pt x="189" y="31"/>
                </a:lnTo>
                <a:lnTo>
                  <a:pt x="189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0" y="31"/>
                </a:lnTo>
                <a:lnTo>
                  <a:pt x="191" y="31"/>
                </a:lnTo>
                <a:lnTo>
                  <a:pt x="191" y="31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2"/>
                </a:lnTo>
                <a:lnTo>
                  <a:pt x="191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3"/>
                </a:lnTo>
                <a:lnTo>
                  <a:pt x="192" y="34"/>
                </a:lnTo>
                <a:lnTo>
                  <a:pt x="193" y="34"/>
                </a:lnTo>
                <a:lnTo>
                  <a:pt x="193" y="34"/>
                </a:lnTo>
                <a:lnTo>
                  <a:pt x="193" y="33"/>
                </a:lnTo>
                <a:lnTo>
                  <a:pt x="193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4" y="33"/>
                </a:lnTo>
                <a:lnTo>
                  <a:pt x="195" y="33"/>
                </a:lnTo>
                <a:lnTo>
                  <a:pt x="195" y="33"/>
                </a:lnTo>
                <a:lnTo>
                  <a:pt x="195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3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3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4"/>
                </a:lnTo>
                <a:lnTo>
                  <a:pt x="198" y="35"/>
                </a:lnTo>
                <a:lnTo>
                  <a:pt x="198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5"/>
                </a:lnTo>
                <a:lnTo>
                  <a:pt x="197" y="36"/>
                </a:lnTo>
                <a:lnTo>
                  <a:pt x="198" y="36"/>
                </a:lnTo>
                <a:lnTo>
                  <a:pt x="201" y="35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6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7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8"/>
                </a:lnTo>
                <a:lnTo>
                  <a:pt x="201" y="39"/>
                </a:lnTo>
                <a:lnTo>
                  <a:pt x="201" y="39"/>
                </a:lnTo>
                <a:lnTo>
                  <a:pt x="202" y="39"/>
                </a:lnTo>
                <a:lnTo>
                  <a:pt x="202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39"/>
                </a:lnTo>
                <a:lnTo>
                  <a:pt x="201" y="40"/>
                </a:lnTo>
                <a:lnTo>
                  <a:pt x="201" y="40"/>
                </a:lnTo>
                <a:lnTo>
                  <a:pt x="202" y="40"/>
                </a:lnTo>
                <a:lnTo>
                  <a:pt x="203" y="41"/>
                </a:lnTo>
                <a:lnTo>
                  <a:pt x="203" y="41"/>
                </a:lnTo>
                <a:lnTo>
                  <a:pt x="203" y="42"/>
                </a:lnTo>
                <a:lnTo>
                  <a:pt x="203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2"/>
                </a:lnTo>
                <a:lnTo>
                  <a:pt x="204" y="43"/>
                </a:lnTo>
                <a:lnTo>
                  <a:pt x="204" y="43"/>
                </a:lnTo>
                <a:lnTo>
                  <a:pt x="204" y="43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4"/>
                </a:lnTo>
                <a:lnTo>
                  <a:pt x="204" y="45"/>
                </a:lnTo>
                <a:lnTo>
                  <a:pt x="204" y="45"/>
                </a:lnTo>
                <a:lnTo>
                  <a:pt x="205" y="45"/>
                </a:lnTo>
                <a:lnTo>
                  <a:pt x="205" y="45"/>
                </a:lnTo>
                <a:lnTo>
                  <a:pt x="205" y="46"/>
                </a:lnTo>
                <a:lnTo>
                  <a:pt x="206" y="46"/>
                </a:lnTo>
                <a:lnTo>
                  <a:pt x="206" y="46"/>
                </a:lnTo>
                <a:lnTo>
                  <a:pt x="205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7"/>
                </a:lnTo>
                <a:lnTo>
                  <a:pt x="206" y="48"/>
                </a:lnTo>
                <a:lnTo>
                  <a:pt x="206" y="48"/>
                </a:lnTo>
                <a:lnTo>
                  <a:pt x="206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8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5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6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8" y="50"/>
                </a:lnTo>
                <a:lnTo>
                  <a:pt x="208" y="50"/>
                </a:lnTo>
                <a:lnTo>
                  <a:pt x="208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1"/>
                </a:lnTo>
                <a:lnTo>
                  <a:pt x="207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7" y="54"/>
                </a:lnTo>
                <a:lnTo>
                  <a:pt x="207" y="54"/>
                </a:lnTo>
                <a:lnTo>
                  <a:pt x="208" y="54"/>
                </a:lnTo>
                <a:lnTo>
                  <a:pt x="208" y="53"/>
                </a:lnTo>
                <a:lnTo>
                  <a:pt x="209" y="53"/>
                </a:lnTo>
                <a:lnTo>
                  <a:pt x="209" y="53"/>
                </a:lnTo>
                <a:lnTo>
                  <a:pt x="209" y="53"/>
                </a:lnTo>
                <a:lnTo>
                  <a:pt x="210" y="52"/>
                </a:lnTo>
                <a:lnTo>
                  <a:pt x="210" y="52"/>
                </a:lnTo>
                <a:lnTo>
                  <a:pt x="210" y="51"/>
                </a:lnTo>
                <a:lnTo>
                  <a:pt x="211" y="50"/>
                </a:lnTo>
                <a:lnTo>
                  <a:pt x="211" y="50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9"/>
                </a:lnTo>
                <a:lnTo>
                  <a:pt x="211" y="48"/>
                </a:lnTo>
                <a:lnTo>
                  <a:pt x="211" y="48"/>
                </a:lnTo>
                <a:lnTo>
                  <a:pt x="211" y="48"/>
                </a:lnTo>
                <a:lnTo>
                  <a:pt x="211" y="47"/>
                </a:lnTo>
                <a:lnTo>
                  <a:pt x="211" y="46"/>
                </a:lnTo>
                <a:lnTo>
                  <a:pt x="211" y="46"/>
                </a:lnTo>
                <a:lnTo>
                  <a:pt x="211" y="45"/>
                </a:lnTo>
                <a:lnTo>
                  <a:pt x="212" y="44"/>
                </a:lnTo>
                <a:lnTo>
                  <a:pt x="212" y="44"/>
                </a:lnTo>
                <a:lnTo>
                  <a:pt x="212" y="44"/>
                </a:lnTo>
                <a:lnTo>
                  <a:pt x="212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3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2"/>
                </a:lnTo>
                <a:lnTo>
                  <a:pt x="213" y="41"/>
                </a:lnTo>
                <a:lnTo>
                  <a:pt x="213" y="41"/>
                </a:lnTo>
                <a:lnTo>
                  <a:pt x="213" y="41"/>
                </a:lnTo>
                <a:lnTo>
                  <a:pt x="214" y="41"/>
                </a:lnTo>
                <a:lnTo>
                  <a:pt x="214" y="40"/>
                </a:lnTo>
                <a:lnTo>
                  <a:pt x="214" y="40"/>
                </a:lnTo>
                <a:lnTo>
                  <a:pt x="214" y="40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4" y="39"/>
                </a:lnTo>
                <a:lnTo>
                  <a:pt x="215" y="38"/>
                </a:lnTo>
                <a:lnTo>
                  <a:pt x="216" y="38"/>
                </a:lnTo>
                <a:lnTo>
                  <a:pt x="216" y="37"/>
                </a:lnTo>
                <a:lnTo>
                  <a:pt x="216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7"/>
                </a:lnTo>
                <a:lnTo>
                  <a:pt x="217" y="36"/>
                </a:lnTo>
                <a:lnTo>
                  <a:pt x="217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8" y="35"/>
                </a:lnTo>
                <a:lnTo>
                  <a:pt x="219" y="35"/>
                </a:lnTo>
                <a:lnTo>
                  <a:pt x="219" y="34"/>
                </a:lnTo>
                <a:lnTo>
                  <a:pt x="219" y="34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3"/>
                </a:lnTo>
                <a:lnTo>
                  <a:pt x="220" y="32"/>
                </a:lnTo>
                <a:lnTo>
                  <a:pt x="220" y="32"/>
                </a:lnTo>
                <a:lnTo>
                  <a:pt x="221" y="32"/>
                </a:lnTo>
                <a:lnTo>
                  <a:pt x="222" y="31"/>
                </a:lnTo>
                <a:lnTo>
                  <a:pt x="222" y="31"/>
                </a:lnTo>
                <a:lnTo>
                  <a:pt x="222" y="31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30"/>
                </a:lnTo>
                <a:lnTo>
                  <a:pt x="222" y="29"/>
                </a:lnTo>
                <a:lnTo>
                  <a:pt x="222" y="29"/>
                </a:lnTo>
                <a:lnTo>
                  <a:pt x="222" y="28"/>
                </a:lnTo>
                <a:lnTo>
                  <a:pt x="223" y="28"/>
                </a:lnTo>
                <a:lnTo>
                  <a:pt x="223" y="27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6"/>
                </a:lnTo>
                <a:lnTo>
                  <a:pt x="224" y="25"/>
                </a:lnTo>
                <a:lnTo>
                  <a:pt x="224" y="25"/>
                </a:lnTo>
                <a:lnTo>
                  <a:pt x="224" y="25"/>
                </a:lnTo>
                <a:lnTo>
                  <a:pt x="224" y="24"/>
                </a:lnTo>
                <a:lnTo>
                  <a:pt x="224" y="24"/>
                </a:lnTo>
                <a:lnTo>
                  <a:pt x="225" y="24"/>
                </a:lnTo>
                <a:lnTo>
                  <a:pt x="225" y="24"/>
                </a:lnTo>
                <a:lnTo>
                  <a:pt x="225" y="23"/>
                </a:lnTo>
                <a:lnTo>
                  <a:pt x="225" y="23"/>
                </a:lnTo>
                <a:lnTo>
                  <a:pt x="225" y="23"/>
                </a:lnTo>
                <a:lnTo>
                  <a:pt x="225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2"/>
                </a:lnTo>
                <a:lnTo>
                  <a:pt x="226" y="21"/>
                </a:lnTo>
                <a:lnTo>
                  <a:pt x="226" y="21"/>
                </a:lnTo>
                <a:lnTo>
                  <a:pt x="227" y="21"/>
                </a:lnTo>
                <a:lnTo>
                  <a:pt x="228" y="20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9"/>
                </a:lnTo>
                <a:lnTo>
                  <a:pt x="227" y="18"/>
                </a:lnTo>
                <a:lnTo>
                  <a:pt x="227" y="18"/>
                </a:lnTo>
                <a:lnTo>
                  <a:pt x="227" y="18"/>
                </a:lnTo>
                <a:lnTo>
                  <a:pt x="228" y="18"/>
                </a:lnTo>
                <a:lnTo>
                  <a:pt x="228" y="17"/>
                </a:lnTo>
                <a:lnTo>
                  <a:pt x="228" y="17"/>
                </a:lnTo>
                <a:lnTo>
                  <a:pt x="228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6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4"/>
                </a:lnTo>
                <a:lnTo>
                  <a:pt x="230" y="13"/>
                </a:lnTo>
                <a:lnTo>
                  <a:pt x="231" y="13"/>
                </a:lnTo>
                <a:lnTo>
                  <a:pt x="231" y="13"/>
                </a:lnTo>
                <a:lnTo>
                  <a:pt x="231" y="12"/>
                </a:lnTo>
                <a:lnTo>
                  <a:pt x="232" y="12"/>
                </a:lnTo>
                <a:lnTo>
                  <a:pt x="232" y="12"/>
                </a:lnTo>
                <a:lnTo>
                  <a:pt x="232" y="11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4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8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7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9" y="6"/>
                </a:lnTo>
                <a:lnTo>
                  <a:pt x="240" y="6"/>
                </a:lnTo>
                <a:lnTo>
                  <a:pt x="240" y="6"/>
                </a:lnTo>
                <a:lnTo>
                  <a:pt x="240" y="5"/>
                </a:lnTo>
                <a:lnTo>
                  <a:pt x="240" y="4"/>
                </a:lnTo>
                <a:lnTo>
                  <a:pt x="240" y="4"/>
                </a:lnTo>
                <a:lnTo>
                  <a:pt x="240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1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4"/>
                </a:lnTo>
                <a:lnTo>
                  <a:pt x="242" y="3"/>
                </a:lnTo>
                <a:lnTo>
                  <a:pt x="243" y="3"/>
                </a:lnTo>
                <a:lnTo>
                  <a:pt x="243" y="3"/>
                </a:lnTo>
                <a:lnTo>
                  <a:pt x="245" y="3"/>
                </a:lnTo>
                <a:lnTo>
                  <a:pt x="245" y="3"/>
                </a:lnTo>
                <a:lnTo>
                  <a:pt x="245" y="3"/>
                </a:lnTo>
                <a:lnTo>
                  <a:pt x="246" y="4"/>
                </a:lnTo>
                <a:lnTo>
                  <a:pt x="247" y="4"/>
                </a:lnTo>
                <a:lnTo>
                  <a:pt x="247" y="4"/>
                </a:lnTo>
                <a:lnTo>
                  <a:pt x="248" y="4"/>
                </a:lnTo>
                <a:lnTo>
                  <a:pt x="249" y="4"/>
                </a:lnTo>
                <a:lnTo>
                  <a:pt x="249" y="4"/>
                </a:lnTo>
                <a:lnTo>
                  <a:pt x="250" y="4"/>
                </a:lnTo>
                <a:lnTo>
                  <a:pt x="250" y="4"/>
                </a:lnTo>
                <a:lnTo>
                  <a:pt x="251" y="4"/>
                </a:lnTo>
                <a:lnTo>
                  <a:pt x="252" y="4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2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3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6" y="3"/>
                </a:lnTo>
                <a:lnTo>
                  <a:pt x="257" y="3"/>
                </a:lnTo>
                <a:lnTo>
                  <a:pt x="257" y="3"/>
                </a:lnTo>
                <a:lnTo>
                  <a:pt x="257" y="3"/>
                </a:lnTo>
                <a:lnTo>
                  <a:pt x="258" y="4"/>
                </a:lnTo>
                <a:lnTo>
                  <a:pt x="258" y="3"/>
                </a:lnTo>
                <a:lnTo>
                  <a:pt x="259" y="3"/>
                </a:lnTo>
                <a:lnTo>
                  <a:pt x="259" y="3"/>
                </a:lnTo>
                <a:lnTo>
                  <a:pt x="259" y="3"/>
                </a:lnTo>
                <a:lnTo>
                  <a:pt x="260" y="2"/>
                </a:lnTo>
                <a:lnTo>
                  <a:pt x="260" y="2"/>
                </a:lnTo>
                <a:lnTo>
                  <a:pt x="260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3"/>
                </a:lnTo>
                <a:lnTo>
                  <a:pt x="261" y="2"/>
                </a:lnTo>
                <a:lnTo>
                  <a:pt x="261" y="2"/>
                </a:lnTo>
                <a:lnTo>
                  <a:pt x="262" y="2"/>
                </a:lnTo>
                <a:lnTo>
                  <a:pt x="262" y="2"/>
                </a:lnTo>
                <a:lnTo>
                  <a:pt x="263" y="2"/>
                </a:lnTo>
                <a:lnTo>
                  <a:pt x="264" y="2"/>
                </a:lnTo>
                <a:lnTo>
                  <a:pt x="264" y="2"/>
                </a:lnTo>
                <a:lnTo>
                  <a:pt x="264" y="3"/>
                </a:lnTo>
                <a:lnTo>
                  <a:pt x="265" y="3"/>
                </a:lnTo>
                <a:lnTo>
                  <a:pt x="265" y="3"/>
                </a:lnTo>
                <a:lnTo>
                  <a:pt x="265" y="3"/>
                </a:lnTo>
                <a:lnTo>
                  <a:pt x="266" y="3"/>
                </a:lnTo>
                <a:lnTo>
                  <a:pt x="267" y="3"/>
                </a:lnTo>
                <a:lnTo>
                  <a:pt x="267" y="3"/>
                </a:lnTo>
                <a:lnTo>
                  <a:pt x="268" y="3"/>
                </a:lnTo>
                <a:lnTo>
                  <a:pt x="268" y="3"/>
                </a:lnTo>
                <a:lnTo>
                  <a:pt x="269" y="3"/>
                </a:lnTo>
                <a:lnTo>
                  <a:pt x="269" y="3"/>
                </a:lnTo>
                <a:lnTo>
                  <a:pt x="270" y="3"/>
                </a:lnTo>
                <a:lnTo>
                  <a:pt x="270" y="3"/>
                </a:lnTo>
                <a:lnTo>
                  <a:pt x="271" y="4"/>
                </a:lnTo>
                <a:lnTo>
                  <a:pt x="272" y="4"/>
                </a:lnTo>
                <a:lnTo>
                  <a:pt x="274" y="4"/>
                </a:lnTo>
                <a:lnTo>
                  <a:pt x="274" y="4"/>
                </a:lnTo>
                <a:lnTo>
                  <a:pt x="275" y="4"/>
                </a:lnTo>
                <a:lnTo>
                  <a:pt x="275" y="4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5" y="3"/>
                </a:lnTo>
                <a:lnTo>
                  <a:pt x="276" y="2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3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7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4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7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8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0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7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6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2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3" y="5"/>
                </a:lnTo>
                <a:lnTo>
                  <a:pt x="284" y="5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4" y="4"/>
                </a:lnTo>
                <a:lnTo>
                  <a:pt x="285" y="4"/>
                </a:lnTo>
                <a:lnTo>
                  <a:pt x="285" y="4"/>
                </a:lnTo>
                <a:lnTo>
                  <a:pt x="285" y="4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5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6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5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7" y="6"/>
                </a:lnTo>
                <a:lnTo>
                  <a:pt x="288" y="6"/>
                </a:lnTo>
                <a:lnTo>
                  <a:pt x="288" y="6"/>
                </a:lnTo>
                <a:lnTo>
                  <a:pt x="288" y="6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7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8"/>
                </a:lnTo>
                <a:lnTo>
                  <a:pt x="288" y="9"/>
                </a:lnTo>
                <a:lnTo>
                  <a:pt x="288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0"/>
                </a:lnTo>
                <a:lnTo>
                  <a:pt x="290" y="11"/>
                </a:lnTo>
                <a:lnTo>
                  <a:pt x="289" y="11"/>
                </a:lnTo>
                <a:lnTo>
                  <a:pt x="289" y="11"/>
                </a:lnTo>
                <a:lnTo>
                  <a:pt x="289" y="10"/>
                </a:lnTo>
                <a:lnTo>
                  <a:pt x="289" y="10"/>
                </a:lnTo>
                <a:lnTo>
                  <a:pt x="289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0"/>
                </a:lnTo>
                <a:lnTo>
                  <a:pt x="288" y="10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1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2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3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4"/>
                </a:lnTo>
                <a:lnTo>
                  <a:pt x="288" y="15"/>
                </a:lnTo>
                <a:lnTo>
                  <a:pt x="288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89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5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6"/>
                </a:lnTo>
                <a:lnTo>
                  <a:pt x="290" y="17"/>
                </a:lnTo>
                <a:lnTo>
                  <a:pt x="290" y="17"/>
                </a:lnTo>
                <a:lnTo>
                  <a:pt x="290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1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2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3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4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7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5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6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299" y="16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2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5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6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5"/>
                </a:lnTo>
                <a:lnTo>
                  <a:pt x="307" y="14"/>
                </a:lnTo>
                <a:lnTo>
                  <a:pt x="307" y="14"/>
                </a:lnTo>
                <a:lnTo>
                  <a:pt x="307" y="15"/>
                </a:lnTo>
                <a:lnTo>
                  <a:pt x="308" y="15"/>
                </a:lnTo>
                <a:lnTo>
                  <a:pt x="308" y="15"/>
                </a:lnTo>
                <a:lnTo>
                  <a:pt x="308" y="14"/>
                </a:lnTo>
                <a:lnTo>
                  <a:pt x="308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09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0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4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5"/>
                </a:lnTo>
                <a:lnTo>
                  <a:pt x="311" y="16"/>
                </a:lnTo>
                <a:lnTo>
                  <a:pt x="311" y="15"/>
                </a:lnTo>
                <a:lnTo>
                  <a:pt x="311" y="15"/>
                </a:lnTo>
                <a:lnTo>
                  <a:pt x="312" y="15"/>
                </a:lnTo>
                <a:lnTo>
                  <a:pt x="312" y="16"/>
                </a:lnTo>
                <a:lnTo>
                  <a:pt x="312" y="16"/>
                </a:lnTo>
                <a:lnTo>
                  <a:pt x="312" y="15"/>
                </a:lnTo>
                <a:lnTo>
                  <a:pt x="313" y="15"/>
                </a:lnTo>
                <a:lnTo>
                  <a:pt x="313" y="15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3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8"/>
                </a:lnTo>
                <a:lnTo>
                  <a:pt x="312" y="19"/>
                </a:lnTo>
                <a:lnTo>
                  <a:pt x="313" y="19"/>
                </a:lnTo>
                <a:lnTo>
                  <a:pt x="312" y="19"/>
                </a:lnTo>
                <a:lnTo>
                  <a:pt x="312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19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0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1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2"/>
                </a:lnTo>
                <a:lnTo>
                  <a:pt x="311" y="22"/>
                </a:lnTo>
                <a:lnTo>
                  <a:pt x="311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4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1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6"/>
                </a:lnTo>
                <a:lnTo>
                  <a:pt x="310" y="27"/>
                </a:lnTo>
                <a:lnTo>
                  <a:pt x="310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8"/>
                </a:lnTo>
                <a:lnTo>
                  <a:pt x="308" y="29"/>
                </a:lnTo>
                <a:lnTo>
                  <a:pt x="308" y="29"/>
                </a:lnTo>
                <a:lnTo>
                  <a:pt x="307" y="29"/>
                </a:lnTo>
                <a:lnTo>
                  <a:pt x="307" y="29"/>
                </a:lnTo>
                <a:lnTo>
                  <a:pt x="307" y="30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6" y="32"/>
                </a:lnTo>
                <a:lnTo>
                  <a:pt x="307" y="32"/>
                </a:lnTo>
                <a:lnTo>
                  <a:pt x="307" y="33"/>
                </a:lnTo>
                <a:lnTo>
                  <a:pt x="306" y="33"/>
                </a:lnTo>
                <a:lnTo>
                  <a:pt x="306" y="33"/>
                </a:lnTo>
                <a:lnTo>
                  <a:pt x="306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5" y="33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4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4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3" y="35"/>
                </a:lnTo>
                <a:lnTo>
                  <a:pt x="302" y="35"/>
                </a:lnTo>
                <a:lnTo>
                  <a:pt x="301" y="35"/>
                </a:lnTo>
                <a:lnTo>
                  <a:pt x="300" y="35"/>
                </a:lnTo>
                <a:lnTo>
                  <a:pt x="299" y="35"/>
                </a:lnTo>
                <a:lnTo>
                  <a:pt x="298" y="35"/>
                </a:lnTo>
                <a:lnTo>
                  <a:pt x="299" y="35"/>
                </a:lnTo>
                <a:lnTo>
                  <a:pt x="299" y="35"/>
                </a:lnTo>
                <a:lnTo>
                  <a:pt x="299" y="36"/>
                </a:lnTo>
                <a:lnTo>
                  <a:pt x="299" y="36"/>
                </a:lnTo>
                <a:lnTo>
                  <a:pt x="299" y="37"/>
                </a:lnTo>
                <a:lnTo>
                  <a:pt x="299" y="37"/>
                </a:lnTo>
                <a:lnTo>
                  <a:pt x="299" y="38"/>
                </a:lnTo>
                <a:lnTo>
                  <a:pt x="299" y="38"/>
                </a:lnTo>
                <a:lnTo>
                  <a:pt x="299" y="38"/>
                </a:lnTo>
                <a:lnTo>
                  <a:pt x="300" y="38"/>
                </a:lnTo>
                <a:lnTo>
                  <a:pt x="300" y="38"/>
                </a:lnTo>
                <a:lnTo>
                  <a:pt x="300" y="38"/>
                </a:lnTo>
                <a:lnTo>
                  <a:pt x="301" y="38"/>
                </a:lnTo>
                <a:lnTo>
                  <a:pt x="301" y="39"/>
                </a:lnTo>
                <a:lnTo>
                  <a:pt x="301" y="39"/>
                </a:lnTo>
                <a:lnTo>
                  <a:pt x="301" y="39"/>
                </a:lnTo>
                <a:lnTo>
                  <a:pt x="301" y="40"/>
                </a:lnTo>
                <a:lnTo>
                  <a:pt x="301" y="40"/>
                </a:lnTo>
                <a:lnTo>
                  <a:pt x="301" y="40"/>
                </a:lnTo>
                <a:lnTo>
                  <a:pt x="301" y="41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1" y="42"/>
                </a:lnTo>
                <a:lnTo>
                  <a:pt x="302" y="42"/>
                </a:lnTo>
                <a:lnTo>
                  <a:pt x="302" y="42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3"/>
                </a:lnTo>
                <a:lnTo>
                  <a:pt x="302" y="44"/>
                </a:lnTo>
                <a:lnTo>
                  <a:pt x="302" y="44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2" y="45"/>
                </a:lnTo>
                <a:lnTo>
                  <a:pt x="303" y="45"/>
                </a:lnTo>
                <a:lnTo>
                  <a:pt x="303" y="45"/>
                </a:lnTo>
                <a:lnTo>
                  <a:pt x="303" y="46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7"/>
                </a:lnTo>
                <a:lnTo>
                  <a:pt x="304" y="49"/>
                </a:lnTo>
                <a:lnTo>
                  <a:pt x="304" y="49"/>
                </a:lnTo>
                <a:lnTo>
                  <a:pt x="304" y="49"/>
                </a:lnTo>
                <a:lnTo>
                  <a:pt x="304" y="50"/>
                </a:lnTo>
                <a:lnTo>
                  <a:pt x="304" y="51"/>
                </a:lnTo>
                <a:lnTo>
                  <a:pt x="304" y="51"/>
                </a:lnTo>
                <a:lnTo>
                  <a:pt x="303" y="51"/>
                </a:lnTo>
                <a:lnTo>
                  <a:pt x="302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300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1"/>
                </a:lnTo>
                <a:lnTo>
                  <a:pt x="299" y="52"/>
                </a:lnTo>
                <a:lnTo>
                  <a:pt x="299" y="52"/>
                </a:lnTo>
                <a:lnTo>
                  <a:pt x="299" y="52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3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4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5"/>
                </a:lnTo>
                <a:lnTo>
                  <a:pt x="299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0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6"/>
                </a:lnTo>
                <a:lnTo>
                  <a:pt x="301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5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2" y="54"/>
                </a:lnTo>
                <a:lnTo>
                  <a:pt x="303" y="54"/>
                </a:lnTo>
                <a:lnTo>
                  <a:pt x="303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4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4"/>
                </a:lnTo>
                <a:lnTo>
                  <a:pt x="305" y="55"/>
                </a:lnTo>
                <a:lnTo>
                  <a:pt x="305" y="55"/>
                </a:lnTo>
                <a:lnTo>
                  <a:pt x="304" y="55"/>
                </a:lnTo>
                <a:lnTo>
                  <a:pt x="305" y="55"/>
                </a:lnTo>
                <a:lnTo>
                  <a:pt x="305" y="55"/>
                </a:lnTo>
                <a:lnTo>
                  <a:pt x="306" y="56"/>
                </a:lnTo>
                <a:lnTo>
                  <a:pt x="306" y="56"/>
                </a:lnTo>
                <a:lnTo>
                  <a:pt x="306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7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0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7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6"/>
                </a:lnTo>
                <a:lnTo>
                  <a:pt x="311" y="55"/>
                </a:lnTo>
                <a:lnTo>
                  <a:pt x="312" y="55"/>
                </a:lnTo>
                <a:lnTo>
                  <a:pt x="313" y="55"/>
                </a:lnTo>
                <a:lnTo>
                  <a:pt x="314" y="55"/>
                </a:lnTo>
                <a:lnTo>
                  <a:pt x="314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7"/>
                </a:lnTo>
                <a:lnTo>
                  <a:pt x="317" y="57"/>
                </a:lnTo>
                <a:lnTo>
                  <a:pt x="317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19" y="58"/>
                </a:lnTo>
                <a:lnTo>
                  <a:pt x="320" y="58"/>
                </a:lnTo>
                <a:lnTo>
                  <a:pt x="320" y="58"/>
                </a:lnTo>
                <a:lnTo>
                  <a:pt x="321" y="58"/>
                </a:lnTo>
                <a:lnTo>
                  <a:pt x="321" y="58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7"/>
                </a:lnTo>
                <a:lnTo>
                  <a:pt x="321" y="56"/>
                </a:lnTo>
                <a:lnTo>
                  <a:pt x="321" y="56"/>
                </a:lnTo>
                <a:lnTo>
                  <a:pt x="320" y="56"/>
                </a:lnTo>
                <a:lnTo>
                  <a:pt x="320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1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2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6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3" y="57"/>
                </a:lnTo>
                <a:lnTo>
                  <a:pt x="322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8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3" y="59"/>
                </a:lnTo>
                <a:lnTo>
                  <a:pt x="324" y="59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0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4" y="61"/>
                </a:lnTo>
                <a:lnTo>
                  <a:pt x="325" y="61"/>
                </a:lnTo>
                <a:lnTo>
                  <a:pt x="325" y="61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2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3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6" y="65"/>
                </a:lnTo>
                <a:lnTo>
                  <a:pt x="326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7" y="65"/>
                </a:lnTo>
                <a:lnTo>
                  <a:pt x="328" y="65"/>
                </a:lnTo>
                <a:lnTo>
                  <a:pt x="328" y="66"/>
                </a:lnTo>
                <a:lnTo>
                  <a:pt x="328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6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1" y="67"/>
                </a:lnTo>
                <a:lnTo>
                  <a:pt x="332" y="67"/>
                </a:lnTo>
                <a:lnTo>
                  <a:pt x="331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8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1" y="71"/>
                </a:lnTo>
                <a:lnTo>
                  <a:pt x="331" y="71"/>
                </a:lnTo>
                <a:lnTo>
                  <a:pt x="331" y="71"/>
                </a:lnTo>
                <a:lnTo>
                  <a:pt x="331" y="72"/>
                </a:lnTo>
                <a:lnTo>
                  <a:pt x="331" y="72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4"/>
                </a:lnTo>
                <a:lnTo>
                  <a:pt x="329" y="75"/>
                </a:lnTo>
                <a:lnTo>
                  <a:pt x="330" y="75"/>
                </a:lnTo>
                <a:lnTo>
                  <a:pt x="329" y="75"/>
                </a:lnTo>
                <a:lnTo>
                  <a:pt x="329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7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9"/>
                </a:lnTo>
                <a:lnTo>
                  <a:pt x="328" y="79"/>
                </a:lnTo>
                <a:lnTo>
                  <a:pt x="328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79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7" y="80"/>
                </a:lnTo>
                <a:lnTo>
                  <a:pt x="326" y="81"/>
                </a:lnTo>
                <a:lnTo>
                  <a:pt x="326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5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2"/>
                </a:lnTo>
                <a:lnTo>
                  <a:pt x="324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2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3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3"/>
                </a:lnTo>
                <a:lnTo>
                  <a:pt x="322" y="82"/>
                </a:lnTo>
                <a:lnTo>
                  <a:pt x="322" y="82"/>
                </a:lnTo>
                <a:lnTo>
                  <a:pt x="322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2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1"/>
                </a:lnTo>
                <a:lnTo>
                  <a:pt x="321" y="80"/>
                </a:lnTo>
                <a:lnTo>
                  <a:pt x="321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20" y="81"/>
                </a:lnTo>
                <a:lnTo>
                  <a:pt x="319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1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2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3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8" y="84"/>
                </a:lnTo>
                <a:lnTo>
                  <a:pt x="319" y="83"/>
                </a:lnTo>
                <a:lnTo>
                  <a:pt x="320" y="83"/>
                </a:lnTo>
                <a:lnTo>
                  <a:pt x="320" y="83"/>
                </a:lnTo>
                <a:lnTo>
                  <a:pt x="320" y="84"/>
                </a:lnTo>
                <a:lnTo>
                  <a:pt x="320" y="84"/>
                </a:lnTo>
                <a:lnTo>
                  <a:pt x="320" y="85"/>
                </a:lnTo>
                <a:lnTo>
                  <a:pt x="320" y="86"/>
                </a:lnTo>
                <a:lnTo>
                  <a:pt x="320" y="86"/>
                </a:lnTo>
                <a:lnTo>
                  <a:pt x="319" y="86"/>
                </a:lnTo>
                <a:lnTo>
                  <a:pt x="320" y="86"/>
                </a:lnTo>
                <a:lnTo>
                  <a:pt x="320" y="87"/>
                </a:lnTo>
                <a:lnTo>
                  <a:pt x="320" y="87"/>
                </a:lnTo>
                <a:lnTo>
                  <a:pt x="320" y="87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9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8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7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8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6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89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5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0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4" y="91"/>
                </a:lnTo>
                <a:lnTo>
                  <a:pt x="313" y="91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2"/>
                </a:lnTo>
                <a:lnTo>
                  <a:pt x="313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3" y="93"/>
                </a:lnTo>
                <a:lnTo>
                  <a:pt x="312" y="93"/>
                </a:lnTo>
                <a:lnTo>
                  <a:pt x="312" y="94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4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5"/>
                </a:lnTo>
                <a:lnTo>
                  <a:pt x="314" y="95"/>
                </a:lnTo>
                <a:lnTo>
                  <a:pt x="314" y="95"/>
                </a:lnTo>
                <a:lnTo>
                  <a:pt x="313" y="95"/>
                </a:lnTo>
                <a:lnTo>
                  <a:pt x="313" y="95"/>
                </a:lnTo>
                <a:lnTo>
                  <a:pt x="313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4"/>
                </a:lnTo>
                <a:lnTo>
                  <a:pt x="314" y="95"/>
                </a:lnTo>
                <a:lnTo>
                  <a:pt x="314" y="95"/>
                </a:lnTo>
                <a:lnTo>
                  <a:pt x="314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5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6" y="95"/>
                </a:lnTo>
                <a:lnTo>
                  <a:pt x="317" y="95"/>
                </a:lnTo>
                <a:lnTo>
                  <a:pt x="317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8" y="95"/>
                </a:lnTo>
                <a:lnTo>
                  <a:pt x="319" y="95"/>
                </a:lnTo>
                <a:lnTo>
                  <a:pt x="319" y="96"/>
                </a:lnTo>
                <a:lnTo>
                  <a:pt x="319" y="96"/>
                </a:lnTo>
                <a:lnTo>
                  <a:pt x="319" y="96"/>
                </a:lnTo>
                <a:lnTo>
                  <a:pt x="320" y="96"/>
                </a:lnTo>
                <a:lnTo>
                  <a:pt x="320" y="96"/>
                </a:lnTo>
                <a:lnTo>
                  <a:pt x="320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1" y="96"/>
                </a:lnTo>
                <a:lnTo>
                  <a:pt x="322" y="96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2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7"/>
                </a:lnTo>
                <a:lnTo>
                  <a:pt x="323" y="98"/>
                </a:lnTo>
                <a:lnTo>
                  <a:pt x="324" y="98"/>
                </a:lnTo>
                <a:lnTo>
                  <a:pt x="325" y="99"/>
                </a:lnTo>
                <a:lnTo>
                  <a:pt x="325" y="100"/>
                </a:lnTo>
                <a:lnTo>
                  <a:pt x="327" y="100"/>
                </a:lnTo>
                <a:lnTo>
                  <a:pt x="327" y="100"/>
                </a:lnTo>
                <a:lnTo>
                  <a:pt x="328" y="99"/>
                </a:lnTo>
                <a:lnTo>
                  <a:pt x="328" y="98"/>
                </a:lnTo>
                <a:lnTo>
                  <a:pt x="328" y="98"/>
                </a:lnTo>
                <a:lnTo>
                  <a:pt x="329" y="97"/>
                </a:lnTo>
                <a:lnTo>
                  <a:pt x="330" y="97"/>
                </a:lnTo>
                <a:lnTo>
                  <a:pt x="331" y="97"/>
                </a:lnTo>
                <a:lnTo>
                  <a:pt x="332" y="97"/>
                </a:lnTo>
                <a:lnTo>
                  <a:pt x="332" y="97"/>
                </a:lnTo>
                <a:lnTo>
                  <a:pt x="332" y="96"/>
                </a:lnTo>
                <a:lnTo>
                  <a:pt x="333" y="96"/>
                </a:lnTo>
                <a:lnTo>
                  <a:pt x="333" y="95"/>
                </a:lnTo>
                <a:lnTo>
                  <a:pt x="334" y="95"/>
                </a:lnTo>
                <a:lnTo>
                  <a:pt x="334" y="94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2"/>
                </a:lnTo>
                <a:lnTo>
                  <a:pt x="334" y="92"/>
                </a:lnTo>
                <a:lnTo>
                  <a:pt x="335" y="92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1"/>
                </a:lnTo>
                <a:lnTo>
                  <a:pt x="337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8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0"/>
                </a:lnTo>
                <a:lnTo>
                  <a:pt x="339" y="91"/>
                </a:lnTo>
                <a:lnTo>
                  <a:pt x="339" y="91"/>
                </a:lnTo>
                <a:lnTo>
                  <a:pt x="339" y="91"/>
                </a:lnTo>
                <a:lnTo>
                  <a:pt x="339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0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1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2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3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0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4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5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1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6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7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8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49" y="90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1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2"/>
                </a:lnTo>
                <a:lnTo>
                  <a:pt x="350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1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2"/>
                </a:lnTo>
                <a:lnTo>
                  <a:pt x="352" y="92"/>
                </a:lnTo>
                <a:lnTo>
                  <a:pt x="352" y="93"/>
                </a:lnTo>
                <a:lnTo>
                  <a:pt x="352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3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4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3"/>
                </a:lnTo>
                <a:lnTo>
                  <a:pt x="355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2"/>
                </a:lnTo>
                <a:lnTo>
                  <a:pt x="356" y="93"/>
                </a:lnTo>
                <a:lnTo>
                  <a:pt x="356" y="93"/>
                </a:lnTo>
                <a:lnTo>
                  <a:pt x="356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7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8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2"/>
                </a:lnTo>
                <a:lnTo>
                  <a:pt x="359" y="91"/>
                </a:lnTo>
                <a:lnTo>
                  <a:pt x="359" y="91"/>
                </a:lnTo>
                <a:lnTo>
                  <a:pt x="359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0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1"/>
                </a:lnTo>
                <a:lnTo>
                  <a:pt x="361" y="92"/>
                </a:lnTo>
                <a:lnTo>
                  <a:pt x="361" y="92"/>
                </a:lnTo>
                <a:lnTo>
                  <a:pt x="362" y="92"/>
                </a:lnTo>
                <a:lnTo>
                  <a:pt x="362" y="93"/>
                </a:lnTo>
                <a:lnTo>
                  <a:pt x="363" y="94"/>
                </a:lnTo>
                <a:lnTo>
                  <a:pt x="364" y="94"/>
                </a:lnTo>
                <a:lnTo>
                  <a:pt x="367" y="95"/>
                </a:lnTo>
                <a:lnTo>
                  <a:pt x="368" y="95"/>
                </a:lnTo>
                <a:lnTo>
                  <a:pt x="369" y="96"/>
                </a:lnTo>
                <a:lnTo>
                  <a:pt x="369" y="97"/>
                </a:lnTo>
                <a:lnTo>
                  <a:pt x="369" y="98"/>
                </a:lnTo>
                <a:lnTo>
                  <a:pt x="369" y="98"/>
                </a:lnTo>
                <a:lnTo>
                  <a:pt x="368" y="98"/>
                </a:lnTo>
                <a:lnTo>
                  <a:pt x="368" y="99"/>
                </a:lnTo>
                <a:lnTo>
                  <a:pt x="368" y="99"/>
                </a:lnTo>
                <a:lnTo>
                  <a:pt x="368" y="100"/>
                </a:lnTo>
                <a:lnTo>
                  <a:pt x="369" y="100"/>
                </a:lnTo>
                <a:lnTo>
                  <a:pt x="369" y="101"/>
                </a:lnTo>
                <a:lnTo>
                  <a:pt x="369" y="102"/>
                </a:lnTo>
                <a:lnTo>
                  <a:pt x="369" y="102"/>
                </a:lnTo>
                <a:lnTo>
                  <a:pt x="369" y="104"/>
                </a:lnTo>
                <a:lnTo>
                  <a:pt x="370" y="104"/>
                </a:lnTo>
                <a:lnTo>
                  <a:pt x="370" y="105"/>
                </a:lnTo>
                <a:lnTo>
                  <a:pt x="370" y="105"/>
                </a:lnTo>
                <a:lnTo>
                  <a:pt x="370" y="106"/>
                </a:lnTo>
                <a:lnTo>
                  <a:pt x="370" y="106"/>
                </a:lnTo>
                <a:lnTo>
                  <a:pt x="371" y="107"/>
                </a:lnTo>
                <a:lnTo>
                  <a:pt x="371" y="107"/>
                </a:lnTo>
                <a:lnTo>
                  <a:pt x="371" y="108"/>
                </a:lnTo>
                <a:lnTo>
                  <a:pt x="371" y="108"/>
                </a:lnTo>
                <a:lnTo>
                  <a:pt x="372" y="109"/>
                </a:lnTo>
                <a:lnTo>
                  <a:pt x="373" y="111"/>
                </a:lnTo>
                <a:lnTo>
                  <a:pt x="373" y="111"/>
                </a:lnTo>
                <a:lnTo>
                  <a:pt x="373" y="112"/>
                </a:lnTo>
                <a:lnTo>
                  <a:pt x="373" y="112"/>
                </a:lnTo>
                <a:lnTo>
                  <a:pt x="373" y="113"/>
                </a:lnTo>
                <a:lnTo>
                  <a:pt x="373" y="113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4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5"/>
                </a:lnTo>
                <a:lnTo>
                  <a:pt x="373" y="116"/>
                </a:lnTo>
                <a:lnTo>
                  <a:pt x="373" y="116"/>
                </a:lnTo>
                <a:lnTo>
                  <a:pt x="373" y="116"/>
                </a:lnTo>
                <a:lnTo>
                  <a:pt x="372" y="117"/>
                </a:lnTo>
                <a:lnTo>
                  <a:pt x="372" y="117"/>
                </a:lnTo>
                <a:lnTo>
                  <a:pt x="373" y="117"/>
                </a:lnTo>
                <a:lnTo>
                  <a:pt x="373" y="117"/>
                </a:lnTo>
                <a:lnTo>
                  <a:pt x="373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8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4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19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0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1"/>
                </a:lnTo>
                <a:lnTo>
                  <a:pt x="373" y="122"/>
                </a:lnTo>
                <a:lnTo>
                  <a:pt x="374" y="122"/>
                </a:lnTo>
                <a:lnTo>
                  <a:pt x="374" y="122"/>
                </a:lnTo>
                <a:lnTo>
                  <a:pt x="376" y="123"/>
                </a:lnTo>
                <a:lnTo>
                  <a:pt x="376" y="123"/>
                </a:lnTo>
                <a:lnTo>
                  <a:pt x="377" y="124"/>
                </a:lnTo>
                <a:lnTo>
                  <a:pt x="378" y="124"/>
                </a:lnTo>
                <a:lnTo>
                  <a:pt x="378" y="125"/>
                </a:lnTo>
                <a:lnTo>
                  <a:pt x="378" y="125"/>
                </a:lnTo>
                <a:lnTo>
                  <a:pt x="379" y="126"/>
                </a:lnTo>
                <a:lnTo>
                  <a:pt x="380" y="127"/>
                </a:lnTo>
                <a:lnTo>
                  <a:pt x="380" y="127"/>
                </a:lnTo>
                <a:lnTo>
                  <a:pt x="380" y="128"/>
                </a:lnTo>
                <a:lnTo>
                  <a:pt x="380" y="128"/>
                </a:lnTo>
                <a:lnTo>
                  <a:pt x="380" y="128"/>
                </a:lnTo>
                <a:lnTo>
                  <a:pt x="380" y="129"/>
                </a:lnTo>
                <a:lnTo>
                  <a:pt x="380" y="129"/>
                </a:lnTo>
                <a:lnTo>
                  <a:pt x="381" y="129"/>
                </a:lnTo>
                <a:lnTo>
                  <a:pt x="381" y="130"/>
                </a:lnTo>
                <a:lnTo>
                  <a:pt x="381" y="130"/>
                </a:lnTo>
                <a:lnTo>
                  <a:pt x="380" y="132"/>
                </a:lnTo>
                <a:lnTo>
                  <a:pt x="380" y="134"/>
                </a:lnTo>
                <a:lnTo>
                  <a:pt x="380" y="134"/>
                </a:lnTo>
                <a:lnTo>
                  <a:pt x="381" y="135"/>
                </a:lnTo>
                <a:lnTo>
                  <a:pt x="381" y="135"/>
                </a:lnTo>
                <a:lnTo>
                  <a:pt x="381" y="136"/>
                </a:lnTo>
                <a:lnTo>
                  <a:pt x="381" y="136"/>
                </a:lnTo>
                <a:lnTo>
                  <a:pt x="381" y="136"/>
                </a:lnTo>
                <a:lnTo>
                  <a:pt x="378" y="136"/>
                </a:lnTo>
                <a:lnTo>
                  <a:pt x="377" y="136"/>
                </a:lnTo>
                <a:lnTo>
                  <a:pt x="376" y="136"/>
                </a:lnTo>
                <a:lnTo>
                  <a:pt x="375" y="136"/>
                </a:lnTo>
                <a:lnTo>
                  <a:pt x="375" y="137"/>
                </a:lnTo>
                <a:lnTo>
                  <a:pt x="374" y="137"/>
                </a:lnTo>
                <a:lnTo>
                  <a:pt x="374" y="138"/>
                </a:lnTo>
                <a:lnTo>
                  <a:pt x="374" y="138"/>
                </a:lnTo>
                <a:lnTo>
                  <a:pt x="373" y="138"/>
                </a:lnTo>
                <a:lnTo>
                  <a:pt x="373" y="138"/>
                </a:lnTo>
                <a:lnTo>
                  <a:pt x="374" y="139"/>
                </a:lnTo>
                <a:lnTo>
                  <a:pt x="375" y="141"/>
                </a:lnTo>
                <a:lnTo>
                  <a:pt x="375" y="142"/>
                </a:lnTo>
                <a:lnTo>
                  <a:pt x="375" y="143"/>
                </a:lnTo>
                <a:lnTo>
                  <a:pt x="375" y="143"/>
                </a:lnTo>
                <a:lnTo>
                  <a:pt x="375" y="144"/>
                </a:lnTo>
                <a:lnTo>
                  <a:pt x="375" y="145"/>
                </a:lnTo>
                <a:lnTo>
                  <a:pt x="375" y="145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6"/>
                </a:lnTo>
                <a:lnTo>
                  <a:pt x="376" y="147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6" y="148"/>
                </a:lnTo>
                <a:lnTo>
                  <a:pt x="375" y="148"/>
                </a:lnTo>
                <a:lnTo>
                  <a:pt x="375" y="148"/>
                </a:lnTo>
                <a:lnTo>
                  <a:pt x="375" y="148"/>
                </a:lnTo>
                <a:lnTo>
                  <a:pt x="374" y="148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4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3" y="149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2" y="150"/>
                </a:lnTo>
                <a:lnTo>
                  <a:pt x="371" y="150"/>
                </a:lnTo>
                <a:lnTo>
                  <a:pt x="371" y="150"/>
                </a:lnTo>
                <a:lnTo>
                  <a:pt x="372" y="150"/>
                </a:lnTo>
                <a:lnTo>
                  <a:pt x="372" y="151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2"/>
                </a:lnTo>
                <a:lnTo>
                  <a:pt x="372" y="153"/>
                </a:lnTo>
                <a:lnTo>
                  <a:pt x="372" y="153"/>
                </a:lnTo>
                <a:lnTo>
                  <a:pt x="372" y="153"/>
                </a:lnTo>
                <a:lnTo>
                  <a:pt x="372" y="154"/>
                </a:lnTo>
                <a:lnTo>
                  <a:pt x="372" y="155"/>
                </a:lnTo>
                <a:lnTo>
                  <a:pt x="372" y="155"/>
                </a:lnTo>
                <a:lnTo>
                  <a:pt x="371" y="155"/>
                </a:lnTo>
                <a:lnTo>
                  <a:pt x="371" y="155"/>
                </a:lnTo>
                <a:lnTo>
                  <a:pt x="370" y="155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70" y="157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8"/>
                </a:lnTo>
                <a:lnTo>
                  <a:pt x="369" y="159"/>
                </a:lnTo>
                <a:lnTo>
                  <a:pt x="370" y="159"/>
                </a:lnTo>
                <a:lnTo>
                  <a:pt x="370" y="159"/>
                </a:lnTo>
                <a:lnTo>
                  <a:pt x="371" y="159"/>
                </a:lnTo>
                <a:lnTo>
                  <a:pt x="371" y="159"/>
                </a:lnTo>
                <a:lnTo>
                  <a:pt x="371" y="160"/>
                </a:lnTo>
                <a:lnTo>
                  <a:pt x="372" y="160"/>
                </a:lnTo>
                <a:lnTo>
                  <a:pt x="372" y="160"/>
                </a:lnTo>
                <a:lnTo>
                  <a:pt x="372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3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4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0"/>
                </a:lnTo>
                <a:lnTo>
                  <a:pt x="375" y="161"/>
                </a:lnTo>
                <a:lnTo>
                  <a:pt x="375" y="160"/>
                </a:lnTo>
                <a:lnTo>
                  <a:pt x="375" y="161"/>
                </a:lnTo>
                <a:lnTo>
                  <a:pt x="376" y="162"/>
                </a:lnTo>
                <a:lnTo>
                  <a:pt x="376" y="162"/>
                </a:lnTo>
                <a:lnTo>
                  <a:pt x="376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2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7" y="161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8" y="160"/>
                </a:lnTo>
                <a:lnTo>
                  <a:pt x="379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0" y="159"/>
                </a:lnTo>
                <a:lnTo>
                  <a:pt x="381" y="159"/>
                </a:lnTo>
                <a:lnTo>
                  <a:pt x="381" y="159"/>
                </a:lnTo>
                <a:lnTo>
                  <a:pt x="382" y="159"/>
                </a:lnTo>
                <a:lnTo>
                  <a:pt x="382" y="159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2" y="158"/>
                </a:lnTo>
                <a:lnTo>
                  <a:pt x="383" y="158"/>
                </a:lnTo>
                <a:lnTo>
                  <a:pt x="383" y="157"/>
                </a:lnTo>
                <a:lnTo>
                  <a:pt x="384" y="157"/>
                </a:lnTo>
                <a:lnTo>
                  <a:pt x="384" y="157"/>
                </a:lnTo>
                <a:lnTo>
                  <a:pt x="384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5" y="157"/>
                </a:lnTo>
                <a:lnTo>
                  <a:pt x="386" y="157"/>
                </a:lnTo>
                <a:lnTo>
                  <a:pt x="387" y="157"/>
                </a:lnTo>
                <a:lnTo>
                  <a:pt x="387" y="157"/>
                </a:lnTo>
                <a:lnTo>
                  <a:pt x="387" y="157"/>
                </a:lnTo>
                <a:lnTo>
                  <a:pt x="388" y="157"/>
                </a:lnTo>
                <a:lnTo>
                  <a:pt x="388" y="157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8"/>
                </a:lnTo>
                <a:lnTo>
                  <a:pt x="389" y="159"/>
                </a:lnTo>
                <a:lnTo>
                  <a:pt x="390" y="159"/>
                </a:lnTo>
                <a:lnTo>
                  <a:pt x="390" y="159"/>
                </a:lnTo>
                <a:lnTo>
                  <a:pt x="389" y="159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89" y="160"/>
                </a:lnTo>
                <a:lnTo>
                  <a:pt x="390" y="160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0" y="161"/>
                </a:lnTo>
                <a:lnTo>
                  <a:pt x="391" y="162"/>
                </a:lnTo>
                <a:lnTo>
                  <a:pt x="391" y="162"/>
                </a:lnTo>
                <a:lnTo>
                  <a:pt x="391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2"/>
                </a:lnTo>
                <a:lnTo>
                  <a:pt x="392" y="163"/>
                </a:lnTo>
                <a:lnTo>
                  <a:pt x="392" y="163"/>
                </a:lnTo>
                <a:lnTo>
                  <a:pt x="392" y="163"/>
                </a:lnTo>
                <a:lnTo>
                  <a:pt x="393" y="163"/>
                </a:lnTo>
                <a:lnTo>
                  <a:pt x="393" y="163"/>
                </a:lnTo>
                <a:lnTo>
                  <a:pt x="394" y="163"/>
                </a:lnTo>
                <a:lnTo>
                  <a:pt x="394" y="164"/>
                </a:lnTo>
                <a:lnTo>
                  <a:pt x="394" y="164"/>
                </a:lnTo>
                <a:lnTo>
                  <a:pt x="395" y="164"/>
                </a:lnTo>
                <a:lnTo>
                  <a:pt x="395" y="164"/>
                </a:lnTo>
                <a:lnTo>
                  <a:pt x="396" y="164"/>
                </a:lnTo>
                <a:lnTo>
                  <a:pt x="396" y="164"/>
                </a:lnTo>
                <a:lnTo>
                  <a:pt x="396" y="163"/>
                </a:lnTo>
                <a:lnTo>
                  <a:pt x="397" y="163"/>
                </a:lnTo>
                <a:lnTo>
                  <a:pt x="397" y="163"/>
                </a:lnTo>
                <a:lnTo>
                  <a:pt x="397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9" y="161"/>
                </a:lnTo>
                <a:lnTo>
                  <a:pt x="399" y="162"/>
                </a:lnTo>
                <a:lnTo>
                  <a:pt x="399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0" y="162"/>
                </a:lnTo>
                <a:lnTo>
                  <a:pt x="401" y="162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1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1" y="160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2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1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3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0"/>
                </a:lnTo>
                <a:lnTo>
                  <a:pt x="404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1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60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5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6" y="159"/>
                </a:lnTo>
                <a:lnTo>
                  <a:pt x="407" y="159"/>
                </a:lnTo>
                <a:lnTo>
                  <a:pt x="407" y="160"/>
                </a:lnTo>
                <a:lnTo>
                  <a:pt x="407" y="160"/>
                </a:lnTo>
                <a:lnTo>
                  <a:pt x="407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8" y="160"/>
                </a:lnTo>
                <a:lnTo>
                  <a:pt x="409" y="160"/>
                </a:lnTo>
                <a:lnTo>
                  <a:pt x="409" y="160"/>
                </a:lnTo>
                <a:lnTo>
                  <a:pt x="409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0" y="160"/>
                </a:lnTo>
                <a:lnTo>
                  <a:pt x="411" y="160"/>
                </a:lnTo>
                <a:lnTo>
                  <a:pt x="411" y="160"/>
                </a:lnTo>
                <a:lnTo>
                  <a:pt x="411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2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3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4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5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0"/>
                </a:lnTo>
                <a:lnTo>
                  <a:pt x="416" y="161"/>
                </a:lnTo>
                <a:lnTo>
                  <a:pt x="416" y="162"/>
                </a:lnTo>
                <a:lnTo>
                  <a:pt x="416" y="162"/>
                </a:lnTo>
                <a:lnTo>
                  <a:pt x="416" y="162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3"/>
                </a:lnTo>
                <a:lnTo>
                  <a:pt x="416" y="164"/>
                </a:lnTo>
                <a:lnTo>
                  <a:pt x="417" y="164"/>
                </a:lnTo>
                <a:lnTo>
                  <a:pt x="417" y="164"/>
                </a:lnTo>
                <a:lnTo>
                  <a:pt x="417" y="165"/>
                </a:lnTo>
                <a:lnTo>
                  <a:pt x="417" y="166"/>
                </a:lnTo>
                <a:lnTo>
                  <a:pt x="417" y="167"/>
                </a:lnTo>
                <a:lnTo>
                  <a:pt x="417" y="168"/>
                </a:lnTo>
                <a:lnTo>
                  <a:pt x="417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8"/>
                </a:lnTo>
                <a:lnTo>
                  <a:pt x="418" y="169"/>
                </a:lnTo>
                <a:lnTo>
                  <a:pt x="418" y="169"/>
                </a:lnTo>
                <a:lnTo>
                  <a:pt x="418" y="169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0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1"/>
                </a:lnTo>
                <a:lnTo>
                  <a:pt x="418" y="172"/>
                </a:lnTo>
                <a:lnTo>
                  <a:pt x="418" y="172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3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4"/>
                </a:lnTo>
                <a:lnTo>
                  <a:pt x="419" y="175"/>
                </a:lnTo>
                <a:lnTo>
                  <a:pt x="419" y="175"/>
                </a:lnTo>
                <a:lnTo>
                  <a:pt x="419" y="175"/>
                </a:lnTo>
                <a:lnTo>
                  <a:pt x="420" y="175"/>
                </a:lnTo>
                <a:lnTo>
                  <a:pt x="420" y="175"/>
                </a:lnTo>
                <a:lnTo>
                  <a:pt x="420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1" y="175"/>
                </a:lnTo>
                <a:lnTo>
                  <a:pt x="422" y="175"/>
                </a:lnTo>
                <a:lnTo>
                  <a:pt x="422" y="175"/>
                </a:lnTo>
                <a:lnTo>
                  <a:pt x="422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3" y="175"/>
                </a:lnTo>
                <a:lnTo>
                  <a:pt x="424" y="175"/>
                </a:lnTo>
                <a:lnTo>
                  <a:pt x="424" y="174"/>
                </a:lnTo>
                <a:lnTo>
                  <a:pt x="424" y="174"/>
                </a:lnTo>
                <a:lnTo>
                  <a:pt x="424" y="174"/>
                </a:lnTo>
                <a:lnTo>
                  <a:pt x="424" y="175"/>
                </a:lnTo>
                <a:lnTo>
                  <a:pt x="424" y="175"/>
                </a:lnTo>
                <a:lnTo>
                  <a:pt x="427" y="174"/>
                </a:lnTo>
                <a:lnTo>
                  <a:pt x="428" y="173"/>
                </a:lnTo>
                <a:lnTo>
                  <a:pt x="429" y="173"/>
                </a:lnTo>
                <a:lnTo>
                  <a:pt x="430" y="173"/>
                </a:lnTo>
                <a:lnTo>
                  <a:pt x="432" y="172"/>
                </a:lnTo>
                <a:lnTo>
                  <a:pt x="433" y="171"/>
                </a:lnTo>
                <a:lnTo>
                  <a:pt x="433" y="171"/>
                </a:lnTo>
                <a:lnTo>
                  <a:pt x="434" y="172"/>
                </a:lnTo>
                <a:lnTo>
                  <a:pt x="436" y="174"/>
                </a:lnTo>
                <a:lnTo>
                  <a:pt x="436" y="173"/>
                </a:lnTo>
                <a:lnTo>
                  <a:pt x="436" y="171"/>
                </a:lnTo>
                <a:lnTo>
                  <a:pt x="436" y="171"/>
                </a:lnTo>
                <a:lnTo>
                  <a:pt x="436" y="171"/>
                </a:lnTo>
                <a:lnTo>
                  <a:pt x="436" y="170"/>
                </a:lnTo>
                <a:lnTo>
                  <a:pt x="436" y="170"/>
                </a:lnTo>
                <a:lnTo>
                  <a:pt x="436" y="169"/>
                </a:lnTo>
                <a:lnTo>
                  <a:pt x="436" y="169"/>
                </a:lnTo>
                <a:lnTo>
                  <a:pt x="436" y="169"/>
                </a:lnTo>
                <a:lnTo>
                  <a:pt x="436" y="168"/>
                </a:lnTo>
                <a:lnTo>
                  <a:pt x="436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8"/>
                </a:lnTo>
                <a:lnTo>
                  <a:pt x="437" y="167"/>
                </a:lnTo>
                <a:lnTo>
                  <a:pt x="437" y="167"/>
                </a:lnTo>
                <a:lnTo>
                  <a:pt x="437" y="167"/>
                </a:lnTo>
                <a:lnTo>
                  <a:pt x="437" y="166"/>
                </a:lnTo>
                <a:lnTo>
                  <a:pt x="437" y="166"/>
                </a:lnTo>
                <a:lnTo>
                  <a:pt x="437" y="167"/>
                </a:lnTo>
                <a:lnTo>
                  <a:pt x="437" y="167"/>
                </a:lnTo>
                <a:lnTo>
                  <a:pt x="438" y="167"/>
                </a:lnTo>
                <a:lnTo>
                  <a:pt x="439" y="167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6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5"/>
                </a:lnTo>
                <a:lnTo>
                  <a:pt x="439" y="164"/>
                </a:lnTo>
                <a:lnTo>
                  <a:pt x="439" y="164"/>
                </a:lnTo>
                <a:lnTo>
                  <a:pt x="439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4"/>
                </a:lnTo>
                <a:lnTo>
                  <a:pt x="438" y="163"/>
                </a:lnTo>
                <a:lnTo>
                  <a:pt x="438" y="163"/>
                </a:lnTo>
                <a:lnTo>
                  <a:pt x="438" y="163"/>
                </a:lnTo>
                <a:lnTo>
                  <a:pt x="438" y="162"/>
                </a:lnTo>
                <a:lnTo>
                  <a:pt x="438" y="162"/>
                </a:lnTo>
                <a:lnTo>
                  <a:pt x="437" y="162"/>
                </a:lnTo>
                <a:lnTo>
                  <a:pt x="438" y="162"/>
                </a:lnTo>
                <a:lnTo>
                  <a:pt x="438" y="161"/>
                </a:lnTo>
                <a:lnTo>
                  <a:pt x="438" y="161"/>
                </a:lnTo>
                <a:lnTo>
                  <a:pt x="437" y="161"/>
                </a:lnTo>
                <a:lnTo>
                  <a:pt x="438" y="161"/>
                </a:lnTo>
                <a:lnTo>
                  <a:pt x="438" y="161"/>
                </a:lnTo>
                <a:lnTo>
                  <a:pt x="439" y="161"/>
                </a:lnTo>
                <a:lnTo>
                  <a:pt x="440" y="161"/>
                </a:lnTo>
                <a:lnTo>
                  <a:pt x="440" y="161"/>
                </a:lnTo>
                <a:lnTo>
                  <a:pt x="441" y="161"/>
                </a:lnTo>
                <a:lnTo>
                  <a:pt x="441" y="160"/>
                </a:lnTo>
                <a:lnTo>
                  <a:pt x="441" y="160"/>
                </a:lnTo>
                <a:lnTo>
                  <a:pt x="442" y="159"/>
                </a:lnTo>
                <a:lnTo>
                  <a:pt x="442" y="159"/>
                </a:lnTo>
                <a:lnTo>
                  <a:pt x="443" y="158"/>
                </a:lnTo>
                <a:lnTo>
                  <a:pt x="443" y="158"/>
                </a:lnTo>
                <a:lnTo>
                  <a:pt x="443" y="157"/>
                </a:lnTo>
                <a:lnTo>
                  <a:pt x="443" y="157"/>
                </a:lnTo>
                <a:lnTo>
                  <a:pt x="443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4" y="158"/>
                </a:lnTo>
                <a:lnTo>
                  <a:pt x="445" y="158"/>
                </a:lnTo>
                <a:lnTo>
                  <a:pt x="446" y="158"/>
                </a:lnTo>
                <a:lnTo>
                  <a:pt x="446" y="158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7" y="157"/>
                </a:lnTo>
                <a:lnTo>
                  <a:pt x="448" y="157"/>
                </a:lnTo>
                <a:lnTo>
                  <a:pt x="448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50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6"/>
                </a:lnTo>
                <a:lnTo>
                  <a:pt x="451" y="157"/>
                </a:lnTo>
                <a:lnTo>
                  <a:pt x="451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7"/>
                </a:lnTo>
                <a:lnTo>
                  <a:pt x="452" y="158"/>
                </a:lnTo>
                <a:lnTo>
                  <a:pt x="452" y="158"/>
                </a:lnTo>
                <a:lnTo>
                  <a:pt x="451" y="158"/>
                </a:lnTo>
                <a:lnTo>
                  <a:pt x="451" y="159"/>
                </a:lnTo>
                <a:lnTo>
                  <a:pt x="451" y="159"/>
                </a:lnTo>
                <a:lnTo>
                  <a:pt x="452" y="159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2"/>
                </a:lnTo>
                <a:lnTo>
                  <a:pt x="452" y="162"/>
                </a:lnTo>
                <a:lnTo>
                  <a:pt x="452" y="163"/>
                </a:lnTo>
                <a:lnTo>
                  <a:pt x="452" y="163"/>
                </a:lnTo>
                <a:lnTo>
                  <a:pt x="451" y="164"/>
                </a:lnTo>
                <a:lnTo>
                  <a:pt x="453" y="164"/>
                </a:lnTo>
                <a:lnTo>
                  <a:pt x="454" y="164"/>
                </a:lnTo>
                <a:lnTo>
                  <a:pt x="456" y="165"/>
                </a:lnTo>
                <a:lnTo>
                  <a:pt x="457" y="164"/>
                </a:lnTo>
                <a:lnTo>
                  <a:pt x="458" y="165"/>
                </a:lnTo>
                <a:lnTo>
                  <a:pt x="458" y="165"/>
                </a:lnTo>
                <a:lnTo>
                  <a:pt x="458" y="165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6"/>
                </a:lnTo>
                <a:lnTo>
                  <a:pt x="458" y="167"/>
                </a:lnTo>
                <a:lnTo>
                  <a:pt x="458" y="167"/>
                </a:lnTo>
                <a:lnTo>
                  <a:pt x="458" y="167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8"/>
                </a:lnTo>
                <a:lnTo>
                  <a:pt x="459" y="169"/>
                </a:lnTo>
                <a:lnTo>
                  <a:pt x="460" y="170"/>
                </a:lnTo>
                <a:lnTo>
                  <a:pt x="460" y="170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2"/>
                </a:lnTo>
                <a:lnTo>
                  <a:pt x="460" y="172"/>
                </a:lnTo>
                <a:lnTo>
                  <a:pt x="460" y="172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59" y="173"/>
                </a:lnTo>
                <a:lnTo>
                  <a:pt x="459" y="173"/>
                </a:lnTo>
                <a:lnTo>
                  <a:pt x="459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3"/>
                </a:lnTo>
                <a:lnTo>
                  <a:pt x="460" y="174"/>
                </a:lnTo>
                <a:lnTo>
                  <a:pt x="460" y="174"/>
                </a:lnTo>
                <a:lnTo>
                  <a:pt x="461" y="178"/>
                </a:lnTo>
                <a:lnTo>
                  <a:pt x="460" y="178"/>
                </a:lnTo>
                <a:lnTo>
                  <a:pt x="459" y="178"/>
                </a:lnTo>
                <a:lnTo>
                  <a:pt x="459" y="179"/>
                </a:lnTo>
                <a:lnTo>
                  <a:pt x="458" y="179"/>
                </a:lnTo>
                <a:lnTo>
                  <a:pt x="458" y="179"/>
                </a:lnTo>
                <a:lnTo>
                  <a:pt x="458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79"/>
                </a:lnTo>
                <a:lnTo>
                  <a:pt x="460" y="180"/>
                </a:lnTo>
                <a:lnTo>
                  <a:pt x="460" y="180"/>
                </a:lnTo>
                <a:lnTo>
                  <a:pt x="460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1" y="180"/>
                </a:lnTo>
                <a:lnTo>
                  <a:pt x="462" y="181"/>
                </a:lnTo>
                <a:lnTo>
                  <a:pt x="462" y="181"/>
                </a:lnTo>
                <a:lnTo>
                  <a:pt x="462" y="181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3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0"/>
                </a:lnTo>
                <a:lnTo>
                  <a:pt x="464" y="181"/>
                </a:lnTo>
                <a:lnTo>
                  <a:pt x="464" y="181"/>
                </a:lnTo>
                <a:lnTo>
                  <a:pt x="466" y="180"/>
                </a:lnTo>
                <a:lnTo>
                  <a:pt x="467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0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9" y="181"/>
                </a:lnTo>
                <a:lnTo>
                  <a:pt x="468" y="182"/>
                </a:lnTo>
                <a:lnTo>
                  <a:pt x="469" y="182"/>
                </a:lnTo>
                <a:lnTo>
                  <a:pt x="469" y="183"/>
                </a:lnTo>
                <a:lnTo>
                  <a:pt x="469" y="184"/>
                </a:lnTo>
                <a:lnTo>
                  <a:pt x="469" y="184"/>
                </a:lnTo>
                <a:lnTo>
                  <a:pt x="469" y="185"/>
                </a:lnTo>
                <a:lnTo>
                  <a:pt x="468" y="185"/>
                </a:lnTo>
                <a:lnTo>
                  <a:pt x="468" y="186"/>
                </a:lnTo>
                <a:lnTo>
                  <a:pt x="467" y="186"/>
                </a:lnTo>
                <a:lnTo>
                  <a:pt x="467" y="186"/>
                </a:lnTo>
                <a:lnTo>
                  <a:pt x="467" y="186"/>
                </a:lnTo>
                <a:lnTo>
                  <a:pt x="466" y="187"/>
                </a:lnTo>
                <a:lnTo>
                  <a:pt x="466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4" y="188"/>
                </a:lnTo>
                <a:lnTo>
                  <a:pt x="464" y="188"/>
                </a:lnTo>
                <a:lnTo>
                  <a:pt x="463" y="189"/>
                </a:lnTo>
                <a:lnTo>
                  <a:pt x="463" y="189"/>
                </a:lnTo>
                <a:lnTo>
                  <a:pt x="462" y="189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0" y="189"/>
                </a:lnTo>
                <a:lnTo>
                  <a:pt x="458" y="189"/>
                </a:lnTo>
                <a:lnTo>
                  <a:pt x="457" y="190"/>
                </a:lnTo>
                <a:lnTo>
                  <a:pt x="456" y="191"/>
                </a:lnTo>
                <a:lnTo>
                  <a:pt x="456" y="191"/>
                </a:lnTo>
                <a:lnTo>
                  <a:pt x="456" y="192"/>
                </a:lnTo>
                <a:lnTo>
                  <a:pt x="456" y="192"/>
                </a:lnTo>
                <a:lnTo>
                  <a:pt x="456" y="192"/>
                </a:lnTo>
                <a:lnTo>
                  <a:pt x="455" y="192"/>
                </a:lnTo>
                <a:lnTo>
                  <a:pt x="456" y="194"/>
                </a:lnTo>
                <a:lnTo>
                  <a:pt x="458" y="194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8" y="195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59" y="196"/>
                </a:lnTo>
                <a:lnTo>
                  <a:pt x="460" y="197"/>
                </a:lnTo>
                <a:lnTo>
                  <a:pt x="460" y="198"/>
                </a:lnTo>
                <a:lnTo>
                  <a:pt x="460" y="198"/>
                </a:lnTo>
                <a:lnTo>
                  <a:pt x="459" y="198"/>
                </a:lnTo>
                <a:lnTo>
                  <a:pt x="459" y="199"/>
                </a:lnTo>
                <a:lnTo>
                  <a:pt x="459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0"/>
                </a:lnTo>
                <a:lnTo>
                  <a:pt x="456" y="201"/>
                </a:lnTo>
                <a:lnTo>
                  <a:pt x="457" y="201"/>
                </a:lnTo>
                <a:lnTo>
                  <a:pt x="457" y="202"/>
                </a:lnTo>
                <a:lnTo>
                  <a:pt x="458" y="202"/>
                </a:lnTo>
                <a:lnTo>
                  <a:pt x="457" y="204"/>
                </a:lnTo>
                <a:lnTo>
                  <a:pt x="457" y="204"/>
                </a:lnTo>
                <a:lnTo>
                  <a:pt x="457" y="205"/>
                </a:lnTo>
                <a:lnTo>
                  <a:pt x="456" y="205"/>
                </a:lnTo>
                <a:lnTo>
                  <a:pt x="456" y="207"/>
                </a:lnTo>
                <a:lnTo>
                  <a:pt x="456" y="207"/>
                </a:lnTo>
                <a:lnTo>
                  <a:pt x="455" y="207"/>
                </a:lnTo>
                <a:lnTo>
                  <a:pt x="455" y="207"/>
                </a:lnTo>
                <a:lnTo>
                  <a:pt x="454" y="208"/>
                </a:lnTo>
                <a:lnTo>
                  <a:pt x="454" y="208"/>
                </a:lnTo>
                <a:lnTo>
                  <a:pt x="454" y="209"/>
                </a:lnTo>
                <a:lnTo>
                  <a:pt x="454" y="210"/>
                </a:lnTo>
                <a:lnTo>
                  <a:pt x="454" y="211"/>
                </a:lnTo>
                <a:lnTo>
                  <a:pt x="455" y="211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2"/>
                </a:lnTo>
                <a:lnTo>
                  <a:pt x="455" y="213"/>
                </a:lnTo>
                <a:lnTo>
                  <a:pt x="455" y="213"/>
                </a:lnTo>
                <a:lnTo>
                  <a:pt x="456" y="213"/>
                </a:lnTo>
                <a:lnTo>
                  <a:pt x="456" y="214"/>
                </a:lnTo>
                <a:lnTo>
                  <a:pt x="457" y="214"/>
                </a:lnTo>
                <a:lnTo>
                  <a:pt x="457" y="214"/>
                </a:lnTo>
                <a:lnTo>
                  <a:pt x="458" y="214"/>
                </a:lnTo>
                <a:lnTo>
                  <a:pt x="458" y="215"/>
                </a:lnTo>
                <a:lnTo>
                  <a:pt x="458" y="215"/>
                </a:lnTo>
                <a:lnTo>
                  <a:pt x="458" y="215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6"/>
                </a:lnTo>
                <a:lnTo>
                  <a:pt x="458" y="217"/>
                </a:lnTo>
                <a:lnTo>
                  <a:pt x="458" y="217"/>
                </a:lnTo>
                <a:lnTo>
                  <a:pt x="458" y="218"/>
                </a:lnTo>
                <a:lnTo>
                  <a:pt x="458" y="218"/>
                </a:lnTo>
                <a:lnTo>
                  <a:pt x="458" y="218"/>
                </a:lnTo>
                <a:lnTo>
                  <a:pt x="458" y="219"/>
                </a:lnTo>
                <a:lnTo>
                  <a:pt x="458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19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7" y="220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1"/>
                </a:lnTo>
                <a:lnTo>
                  <a:pt x="456" y="222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5" y="223"/>
                </a:lnTo>
                <a:lnTo>
                  <a:pt x="454" y="223"/>
                </a:lnTo>
                <a:lnTo>
                  <a:pt x="454" y="223"/>
                </a:lnTo>
                <a:lnTo>
                  <a:pt x="453" y="223"/>
                </a:lnTo>
                <a:lnTo>
                  <a:pt x="452" y="223"/>
                </a:lnTo>
                <a:lnTo>
                  <a:pt x="452" y="225"/>
                </a:lnTo>
                <a:lnTo>
                  <a:pt x="453" y="226"/>
                </a:lnTo>
                <a:lnTo>
                  <a:pt x="453" y="226"/>
                </a:lnTo>
                <a:lnTo>
                  <a:pt x="453" y="227"/>
                </a:lnTo>
                <a:lnTo>
                  <a:pt x="453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7"/>
                </a:lnTo>
                <a:lnTo>
                  <a:pt x="452" y="228"/>
                </a:lnTo>
                <a:lnTo>
                  <a:pt x="452" y="228"/>
                </a:lnTo>
                <a:lnTo>
                  <a:pt x="452" y="228"/>
                </a:lnTo>
                <a:lnTo>
                  <a:pt x="451" y="228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1" y="229"/>
                </a:lnTo>
                <a:lnTo>
                  <a:pt x="450" y="229"/>
                </a:lnTo>
                <a:lnTo>
                  <a:pt x="450" y="230"/>
                </a:lnTo>
                <a:lnTo>
                  <a:pt x="450" y="230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9" y="232"/>
                </a:lnTo>
                <a:lnTo>
                  <a:pt x="448" y="232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8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3"/>
                </a:lnTo>
                <a:lnTo>
                  <a:pt x="447" y="233"/>
                </a:lnTo>
                <a:lnTo>
                  <a:pt x="447" y="233"/>
                </a:lnTo>
                <a:lnTo>
                  <a:pt x="447" y="234"/>
                </a:lnTo>
                <a:lnTo>
                  <a:pt x="447" y="234"/>
                </a:lnTo>
                <a:lnTo>
                  <a:pt x="446" y="234"/>
                </a:lnTo>
                <a:lnTo>
                  <a:pt x="446" y="234"/>
                </a:lnTo>
                <a:lnTo>
                  <a:pt x="444" y="235"/>
                </a:lnTo>
                <a:lnTo>
                  <a:pt x="444" y="235"/>
                </a:lnTo>
                <a:lnTo>
                  <a:pt x="443" y="235"/>
                </a:lnTo>
                <a:lnTo>
                  <a:pt x="441" y="235"/>
                </a:lnTo>
                <a:lnTo>
                  <a:pt x="441" y="235"/>
                </a:lnTo>
                <a:lnTo>
                  <a:pt x="440" y="235"/>
                </a:lnTo>
                <a:lnTo>
                  <a:pt x="440" y="234"/>
                </a:lnTo>
                <a:lnTo>
                  <a:pt x="439" y="233"/>
                </a:lnTo>
                <a:lnTo>
                  <a:pt x="439" y="233"/>
                </a:lnTo>
                <a:lnTo>
                  <a:pt x="438" y="233"/>
                </a:lnTo>
                <a:lnTo>
                  <a:pt x="438" y="233"/>
                </a:lnTo>
                <a:lnTo>
                  <a:pt x="438" y="234"/>
                </a:lnTo>
                <a:lnTo>
                  <a:pt x="437" y="234"/>
                </a:lnTo>
                <a:lnTo>
                  <a:pt x="437" y="235"/>
                </a:lnTo>
                <a:lnTo>
                  <a:pt x="437" y="235"/>
                </a:lnTo>
                <a:lnTo>
                  <a:pt x="438" y="235"/>
                </a:lnTo>
                <a:lnTo>
                  <a:pt x="438" y="236"/>
                </a:lnTo>
                <a:lnTo>
                  <a:pt x="438" y="237"/>
                </a:lnTo>
                <a:lnTo>
                  <a:pt x="437" y="237"/>
                </a:lnTo>
                <a:lnTo>
                  <a:pt x="437" y="238"/>
                </a:lnTo>
                <a:lnTo>
                  <a:pt x="437" y="239"/>
                </a:lnTo>
                <a:lnTo>
                  <a:pt x="436" y="239"/>
                </a:lnTo>
                <a:lnTo>
                  <a:pt x="436" y="239"/>
                </a:lnTo>
                <a:lnTo>
                  <a:pt x="436" y="241"/>
                </a:lnTo>
                <a:lnTo>
                  <a:pt x="436" y="241"/>
                </a:lnTo>
                <a:lnTo>
                  <a:pt x="436" y="242"/>
                </a:lnTo>
                <a:lnTo>
                  <a:pt x="436" y="242"/>
                </a:lnTo>
                <a:lnTo>
                  <a:pt x="436" y="242"/>
                </a:lnTo>
                <a:lnTo>
                  <a:pt x="435" y="242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3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4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5"/>
                </a:lnTo>
                <a:lnTo>
                  <a:pt x="435" y="246"/>
                </a:lnTo>
                <a:lnTo>
                  <a:pt x="435" y="246"/>
                </a:lnTo>
                <a:lnTo>
                  <a:pt x="435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6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7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8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49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0"/>
                </a:lnTo>
                <a:lnTo>
                  <a:pt x="436" y="251"/>
                </a:lnTo>
                <a:lnTo>
                  <a:pt x="436" y="251"/>
                </a:lnTo>
                <a:lnTo>
                  <a:pt x="436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1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2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3"/>
                </a:lnTo>
                <a:lnTo>
                  <a:pt x="437" y="254"/>
                </a:lnTo>
                <a:lnTo>
                  <a:pt x="437" y="254"/>
                </a:lnTo>
                <a:lnTo>
                  <a:pt x="437" y="256"/>
                </a:lnTo>
                <a:lnTo>
                  <a:pt x="437" y="257"/>
                </a:lnTo>
                <a:lnTo>
                  <a:pt x="437" y="257"/>
                </a:lnTo>
                <a:lnTo>
                  <a:pt x="437" y="257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8" y="258"/>
                </a:lnTo>
                <a:lnTo>
                  <a:pt x="439" y="258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59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39" y="260"/>
                </a:lnTo>
                <a:lnTo>
                  <a:pt x="440" y="260"/>
                </a:lnTo>
                <a:lnTo>
                  <a:pt x="440" y="260"/>
                </a:lnTo>
                <a:lnTo>
                  <a:pt x="440" y="260"/>
                </a:lnTo>
                <a:lnTo>
                  <a:pt x="441" y="260"/>
                </a:lnTo>
                <a:lnTo>
                  <a:pt x="441" y="260"/>
                </a:lnTo>
                <a:lnTo>
                  <a:pt x="441" y="260"/>
                </a:lnTo>
                <a:lnTo>
                  <a:pt x="442" y="260"/>
                </a:lnTo>
                <a:lnTo>
                  <a:pt x="442" y="260"/>
                </a:lnTo>
                <a:lnTo>
                  <a:pt x="442" y="260"/>
                </a:lnTo>
                <a:lnTo>
                  <a:pt x="443" y="263"/>
                </a:lnTo>
                <a:lnTo>
                  <a:pt x="445" y="263"/>
                </a:lnTo>
                <a:lnTo>
                  <a:pt x="445" y="263"/>
                </a:lnTo>
                <a:lnTo>
                  <a:pt x="446" y="264"/>
                </a:lnTo>
                <a:lnTo>
                  <a:pt x="450" y="264"/>
                </a:lnTo>
                <a:lnTo>
                  <a:pt x="451" y="264"/>
                </a:lnTo>
                <a:lnTo>
                  <a:pt x="450" y="260"/>
                </a:lnTo>
                <a:lnTo>
                  <a:pt x="450" y="259"/>
                </a:lnTo>
                <a:lnTo>
                  <a:pt x="450" y="259"/>
                </a:lnTo>
                <a:lnTo>
                  <a:pt x="451" y="259"/>
                </a:lnTo>
                <a:lnTo>
                  <a:pt x="451" y="259"/>
                </a:lnTo>
                <a:lnTo>
                  <a:pt x="453" y="259"/>
                </a:lnTo>
                <a:lnTo>
                  <a:pt x="453" y="259"/>
                </a:lnTo>
                <a:lnTo>
                  <a:pt x="454" y="258"/>
                </a:lnTo>
                <a:lnTo>
                  <a:pt x="454" y="258"/>
                </a:lnTo>
                <a:lnTo>
                  <a:pt x="454" y="258"/>
                </a:lnTo>
                <a:lnTo>
                  <a:pt x="456" y="258"/>
                </a:lnTo>
                <a:lnTo>
                  <a:pt x="456" y="258"/>
                </a:lnTo>
                <a:lnTo>
                  <a:pt x="456" y="259"/>
                </a:lnTo>
                <a:lnTo>
                  <a:pt x="456" y="260"/>
                </a:lnTo>
                <a:lnTo>
                  <a:pt x="456" y="260"/>
                </a:lnTo>
                <a:lnTo>
                  <a:pt x="456" y="260"/>
                </a:lnTo>
                <a:lnTo>
                  <a:pt x="457" y="260"/>
                </a:lnTo>
                <a:lnTo>
                  <a:pt x="458" y="260"/>
                </a:lnTo>
                <a:lnTo>
                  <a:pt x="459" y="260"/>
                </a:lnTo>
                <a:lnTo>
                  <a:pt x="459" y="260"/>
                </a:lnTo>
                <a:lnTo>
                  <a:pt x="460" y="260"/>
                </a:lnTo>
                <a:lnTo>
                  <a:pt x="461" y="260"/>
                </a:lnTo>
                <a:lnTo>
                  <a:pt x="463" y="260"/>
                </a:lnTo>
                <a:lnTo>
                  <a:pt x="465" y="260"/>
                </a:lnTo>
                <a:lnTo>
                  <a:pt x="465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0"/>
                </a:lnTo>
                <a:lnTo>
                  <a:pt x="468" y="262"/>
                </a:lnTo>
                <a:lnTo>
                  <a:pt x="468" y="262"/>
                </a:lnTo>
                <a:lnTo>
                  <a:pt x="467" y="262"/>
                </a:lnTo>
                <a:lnTo>
                  <a:pt x="468" y="263"/>
                </a:lnTo>
                <a:lnTo>
                  <a:pt x="467" y="263"/>
                </a:lnTo>
                <a:lnTo>
                  <a:pt x="467" y="265"/>
                </a:lnTo>
                <a:lnTo>
                  <a:pt x="466" y="265"/>
                </a:lnTo>
                <a:lnTo>
                  <a:pt x="466" y="266"/>
                </a:lnTo>
                <a:lnTo>
                  <a:pt x="465" y="267"/>
                </a:lnTo>
                <a:lnTo>
                  <a:pt x="465" y="267"/>
                </a:lnTo>
                <a:lnTo>
                  <a:pt x="465" y="268"/>
                </a:lnTo>
                <a:lnTo>
                  <a:pt x="465" y="269"/>
                </a:lnTo>
                <a:lnTo>
                  <a:pt x="465" y="269"/>
                </a:lnTo>
                <a:lnTo>
                  <a:pt x="465" y="269"/>
                </a:lnTo>
                <a:lnTo>
                  <a:pt x="465" y="270"/>
                </a:lnTo>
                <a:lnTo>
                  <a:pt x="465" y="270"/>
                </a:lnTo>
                <a:lnTo>
                  <a:pt x="465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1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2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3"/>
                </a:lnTo>
                <a:lnTo>
                  <a:pt x="466" y="274"/>
                </a:lnTo>
                <a:lnTo>
                  <a:pt x="466" y="274"/>
                </a:lnTo>
                <a:lnTo>
                  <a:pt x="466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4"/>
                </a:lnTo>
                <a:lnTo>
                  <a:pt x="467" y="275"/>
                </a:lnTo>
                <a:lnTo>
                  <a:pt x="467" y="275"/>
                </a:lnTo>
                <a:lnTo>
                  <a:pt x="467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5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6"/>
                </a:lnTo>
                <a:lnTo>
                  <a:pt x="467" y="276"/>
                </a:lnTo>
                <a:lnTo>
                  <a:pt x="466" y="276"/>
                </a:lnTo>
                <a:lnTo>
                  <a:pt x="467" y="276"/>
                </a:lnTo>
                <a:lnTo>
                  <a:pt x="467" y="276"/>
                </a:lnTo>
                <a:lnTo>
                  <a:pt x="466" y="276"/>
                </a:lnTo>
                <a:lnTo>
                  <a:pt x="466" y="276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6" y="277"/>
                </a:lnTo>
                <a:lnTo>
                  <a:pt x="465" y="277"/>
                </a:lnTo>
                <a:lnTo>
                  <a:pt x="465" y="276"/>
                </a:lnTo>
                <a:lnTo>
                  <a:pt x="465" y="276"/>
                </a:lnTo>
                <a:lnTo>
                  <a:pt x="463" y="276"/>
                </a:lnTo>
                <a:lnTo>
                  <a:pt x="463" y="276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7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8"/>
                </a:lnTo>
                <a:lnTo>
                  <a:pt x="463" y="279"/>
                </a:lnTo>
                <a:lnTo>
                  <a:pt x="463" y="279"/>
                </a:lnTo>
                <a:lnTo>
                  <a:pt x="463" y="280"/>
                </a:lnTo>
                <a:lnTo>
                  <a:pt x="463" y="280"/>
                </a:lnTo>
                <a:lnTo>
                  <a:pt x="463" y="280"/>
                </a:lnTo>
                <a:lnTo>
                  <a:pt x="466" y="280"/>
                </a:lnTo>
                <a:lnTo>
                  <a:pt x="466" y="280"/>
                </a:lnTo>
                <a:lnTo>
                  <a:pt x="466" y="281"/>
                </a:lnTo>
                <a:lnTo>
                  <a:pt x="466" y="283"/>
                </a:lnTo>
                <a:lnTo>
                  <a:pt x="466" y="283"/>
                </a:lnTo>
                <a:lnTo>
                  <a:pt x="466" y="284"/>
                </a:lnTo>
                <a:lnTo>
                  <a:pt x="466" y="285"/>
                </a:lnTo>
                <a:lnTo>
                  <a:pt x="466" y="285"/>
                </a:lnTo>
                <a:lnTo>
                  <a:pt x="466" y="286"/>
                </a:lnTo>
                <a:lnTo>
                  <a:pt x="467" y="288"/>
                </a:lnTo>
                <a:lnTo>
                  <a:pt x="468" y="288"/>
                </a:lnTo>
                <a:lnTo>
                  <a:pt x="468" y="289"/>
                </a:lnTo>
                <a:lnTo>
                  <a:pt x="468" y="289"/>
                </a:lnTo>
                <a:lnTo>
                  <a:pt x="469" y="289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69" y="288"/>
                </a:lnTo>
                <a:lnTo>
                  <a:pt x="470" y="288"/>
                </a:lnTo>
                <a:lnTo>
                  <a:pt x="470" y="288"/>
                </a:lnTo>
                <a:lnTo>
                  <a:pt x="471" y="288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1" y="287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2" y="288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4" y="287"/>
                </a:lnTo>
                <a:lnTo>
                  <a:pt x="475" y="287"/>
                </a:lnTo>
                <a:lnTo>
                  <a:pt x="476" y="287"/>
                </a:lnTo>
                <a:lnTo>
                  <a:pt x="476" y="287"/>
                </a:lnTo>
                <a:lnTo>
                  <a:pt x="476" y="288"/>
                </a:lnTo>
                <a:lnTo>
                  <a:pt x="476" y="288"/>
                </a:lnTo>
                <a:lnTo>
                  <a:pt x="476" y="288"/>
                </a:lnTo>
                <a:lnTo>
                  <a:pt x="478" y="288"/>
                </a:lnTo>
                <a:lnTo>
                  <a:pt x="478" y="288"/>
                </a:lnTo>
                <a:lnTo>
                  <a:pt x="478" y="289"/>
                </a:lnTo>
                <a:lnTo>
                  <a:pt x="478" y="289"/>
                </a:lnTo>
                <a:lnTo>
                  <a:pt x="478" y="289"/>
                </a:lnTo>
                <a:lnTo>
                  <a:pt x="478" y="290"/>
                </a:lnTo>
                <a:lnTo>
                  <a:pt x="478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0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9" y="291"/>
                </a:lnTo>
                <a:lnTo>
                  <a:pt x="478" y="291"/>
                </a:lnTo>
                <a:lnTo>
                  <a:pt x="478" y="291"/>
                </a:lnTo>
                <a:lnTo>
                  <a:pt x="478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7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1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6" y="292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3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7" y="294"/>
                </a:lnTo>
                <a:lnTo>
                  <a:pt x="478" y="295"/>
                </a:lnTo>
                <a:lnTo>
                  <a:pt x="478" y="295"/>
                </a:lnTo>
                <a:lnTo>
                  <a:pt x="478" y="295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8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7"/>
                </a:lnTo>
                <a:lnTo>
                  <a:pt x="479" y="298"/>
                </a:lnTo>
                <a:lnTo>
                  <a:pt x="479" y="298"/>
                </a:lnTo>
                <a:lnTo>
                  <a:pt x="480" y="298"/>
                </a:lnTo>
                <a:lnTo>
                  <a:pt x="480" y="298"/>
                </a:lnTo>
                <a:lnTo>
                  <a:pt x="481" y="299"/>
                </a:lnTo>
                <a:lnTo>
                  <a:pt x="481" y="299"/>
                </a:lnTo>
                <a:lnTo>
                  <a:pt x="481" y="300"/>
                </a:lnTo>
                <a:lnTo>
                  <a:pt x="481" y="300"/>
                </a:lnTo>
                <a:lnTo>
                  <a:pt x="483" y="300"/>
                </a:lnTo>
                <a:lnTo>
                  <a:pt x="483" y="301"/>
                </a:lnTo>
                <a:lnTo>
                  <a:pt x="483" y="301"/>
                </a:lnTo>
                <a:lnTo>
                  <a:pt x="483" y="301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3" y="302"/>
                </a:lnTo>
                <a:lnTo>
                  <a:pt x="484" y="303"/>
                </a:lnTo>
                <a:lnTo>
                  <a:pt x="483" y="303"/>
                </a:lnTo>
                <a:lnTo>
                  <a:pt x="483" y="303"/>
                </a:lnTo>
                <a:lnTo>
                  <a:pt x="483" y="304"/>
                </a:lnTo>
                <a:lnTo>
                  <a:pt x="484" y="304"/>
                </a:lnTo>
                <a:lnTo>
                  <a:pt x="485" y="303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6" y="304"/>
                </a:lnTo>
                <a:lnTo>
                  <a:pt x="487" y="305"/>
                </a:lnTo>
                <a:lnTo>
                  <a:pt x="487" y="305"/>
                </a:lnTo>
                <a:lnTo>
                  <a:pt x="487" y="305"/>
                </a:lnTo>
                <a:lnTo>
                  <a:pt x="487" y="306"/>
                </a:lnTo>
                <a:lnTo>
                  <a:pt x="487" y="306"/>
                </a:lnTo>
                <a:lnTo>
                  <a:pt x="488" y="306"/>
                </a:lnTo>
                <a:lnTo>
                  <a:pt x="489" y="306"/>
                </a:lnTo>
                <a:lnTo>
                  <a:pt x="489" y="306"/>
                </a:lnTo>
                <a:lnTo>
                  <a:pt x="489" y="306"/>
                </a:lnTo>
                <a:lnTo>
                  <a:pt x="490" y="306"/>
                </a:lnTo>
                <a:lnTo>
                  <a:pt x="490" y="307"/>
                </a:lnTo>
                <a:lnTo>
                  <a:pt x="490" y="307"/>
                </a:lnTo>
                <a:lnTo>
                  <a:pt x="490" y="307"/>
                </a:lnTo>
                <a:lnTo>
                  <a:pt x="491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2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3" y="307"/>
                </a:lnTo>
                <a:lnTo>
                  <a:pt x="494" y="307"/>
                </a:lnTo>
                <a:lnTo>
                  <a:pt x="494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5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6" y="307"/>
                </a:lnTo>
                <a:lnTo>
                  <a:pt x="497" y="307"/>
                </a:lnTo>
                <a:lnTo>
                  <a:pt x="497" y="308"/>
                </a:lnTo>
                <a:lnTo>
                  <a:pt x="497" y="308"/>
                </a:lnTo>
                <a:lnTo>
                  <a:pt x="498" y="308"/>
                </a:lnTo>
                <a:lnTo>
                  <a:pt x="498" y="308"/>
                </a:lnTo>
                <a:lnTo>
                  <a:pt x="498" y="308"/>
                </a:lnTo>
                <a:lnTo>
                  <a:pt x="499" y="308"/>
                </a:lnTo>
                <a:lnTo>
                  <a:pt x="499" y="308"/>
                </a:lnTo>
                <a:lnTo>
                  <a:pt x="500" y="308"/>
                </a:lnTo>
                <a:lnTo>
                  <a:pt x="500" y="308"/>
                </a:lnTo>
                <a:lnTo>
                  <a:pt x="501" y="308"/>
                </a:lnTo>
                <a:lnTo>
                  <a:pt x="501" y="308"/>
                </a:lnTo>
                <a:lnTo>
                  <a:pt x="501" y="309"/>
                </a:lnTo>
                <a:lnTo>
                  <a:pt x="502" y="309"/>
                </a:lnTo>
                <a:lnTo>
                  <a:pt x="502" y="309"/>
                </a:lnTo>
                <a:lnTo>
                  <a:pt x="502" y="310"/>
                </a:lnTo>
                <a:lnTo>
                  <a:pt x="502" y="310"/>
                </a:lnTo>
                <a:lnTo>
                  <a:pt x="502" y="310"/>
                </a:lnTo>
                <a:lnTo>
                  <a:pt x="502" y="311"/>
                </a:lnTo>
                <a:lnTo>
                  <a:pt x="502" y="313"/>
                </a:lnTo>
                <a:lnTo>
                  <a:pt x="502" y="313"/>
                </a:lnTo>
                <a:lnTo>
                  <a:pt x="500" y="315"/>
                </a:lnTo>
                <a:lnTo>
                  <a:pt x="500" y="315"/>
                </a:lnTo>
                <a:lnTo>
                  <a:pt x="499" y="315"/>
                </a:lnTo>
                <a:lnTo>
                  <a:pt x="499" y="315"/>
                </a:lnTo>
                <a:lnTo>
                  <a:pt x="498" y="316"/>
                </a:lnTo>
                <a:lnTo>
                  <a:pt x="498" y="316"/>
                </a:lnTo>
                <a:lnTo>
                  <a:pt x="498" y="316"/>
                </a:lnTo>
                <a:lnTo>
                  <a:pt x="497" y="316"/>
                </a:lnTo>
                <a:lnTo>
                  <a:pt x="497" y="316"/>
                </a:lnTo>
                <a:lnTo>
                  <a:pt x="497" y="316"/>
                </a:lnTo>
                <a:lnTo>
                  <a:pt x="495" y="317"/>
                </a:lnTo>
                <a:lnTo>
                  <a:pt x="495" y="317"/>
                </a:lnTo>
                <a:lnTo>
                  <a:pt x="495" y="317"/>
                </a:lnTo>
                <a:lnTo>
                  <a:pt x="494" y="318"/>
                </a:lnTo>
                <a:lnTo>
                  <a:pt x="494" y="318"/>
                </a:lnTo>
                <a:lnTo>
                  <a:pt x="493" y="319"/>
                </a:lnTo>
                <a:lnTo>
                  <a:pt x="496" y="320"/>
                </a:lnTo>
                <a:lnTo>
                  <a:pt x="497" y="320"/>
                </a:lnTo>
                <a:lnTo>
                  <a:pt x="497" y="321"/>
                </a:lnTo>
                <a:lnTo>
                  <a:pt x="497" y="321"/>
                </a:lnTo>
                <a:lnTo>
                  <a:pt x="496" y="321"/>
                </a:lnTo>
                <a:lnTo>
                  <a:pt x="496" y="321"/>
                </a:lnTo>
                <a:lnTo>
                  <a:pt x="495" y="322"/>
                </a:lnTo>
                <a:lnTo>
                  <a:pt x="495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2"/>
                </a:lnTo>
                <a:lnTo>
                  <a:pt x="494" y="323"/>
                </a:lnTo>
                <a:lnTo>
                  <a:pt x="494" y="323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3" y="324"/>
                </a:lnTo>
                <a:lnTo>
                  <a:pt x="492" y="324"/>
                </a:lnTo>
                <a:lnTo>
                  <a:pt x="491" y="324"/>
                </a:lnTo>
                <a:lnTo>
                  <a:pt x="491" y="324"/>
                </a:lnTo>
                <a:lnTo>
                  <a:pt x="490" y="325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90" y="326"/>
                </a:lnTo>
                <a:lnTo>
                  <a:pt x="489" y="326"/>
                </a:lnTo>
                <a:lnTo>
                  <a:pt x="488" y="327"/>
                </a:lnTo>
                <a:lnTo>
                  <a:pt x="488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7" y="327"/>
                </a:lnTo>
                <a:lnTo>
                  <a:pt x="486" y="327"/>
                </a:lnTo>
                <a:lnTo>
                  <a:pt x="485" y="328"/>
                </a:lnTo>
                <a:lnTo>
                  <a:pt x="484" y="328"/>
                </a:lnTo>
                <a:lnTo>
                  <a:pt x="483" y="329"/>
                </a:lnTo>
                <a:lnTo>
                  <a:pt x="483" y="329"/>
                </a:lnTo>
                <a:lnTo>
                  <a:pt x="484" y="330"/>
                </a:lnTo>
                <a:lnTo>
                  <a:pt x="486" y="332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6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3"/>
                </a:lnTo>
                <a:lnTo>
                  <a:pt x="485" y="334"/>
                </a:lnTo>
                <a:lnTo>
                  <a:pt x="485" y="334"/>
                </a:lnTo>
                <a:lnTo>
                  <a:pt x="485" y="334"/>
                </a:lnTo>
                <a:lnTo>
                  <a:pt x="484" y="334"/>
                </a:lnTo>
                <a:lnTo>
                  <a:pt x="484" y="334"/>
                </a:lnTo>
                <a:lnTo>
                  <a:pt x="484" y="334"/>
                </a:lnTo>
                <a:lnTo>
                  <a:pt x="485" y="334"/>
                </a:lnTo>
                <a:lnTo>
                  <a:pt x="485" y="335"/>
                </a:lnTo>
                <a:lnTo>
                  <a:pt x="485" y="335"/>
                </a:lnTo>
                <a:lnTo>
                  <a:pt x="484" y="335"/>
                </a:lnTo>
                <a:lnTo>
                  <a:pt x="484" y="335"/>
                </a:lnTo>
                <a:lnTo>
                  <a:pt x="484" y="336"/>
                </a:lnTo>
                <a:lnTo>
                  <a:pt x="484" y="336"/>
                </a:lnTo>
                <a:lnTo>
                  <a:pt x="484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3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2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1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80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9" y="336"/>
                </a:lnTo>
                <a:lnTo>
                  <a:pt x="478" y="336"/>
                </a:lnTo>
                <a:lnTo>
                  <a:pt x="478" y="336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8" y="337"/>
                </a:lnTo>
                <a:lnTo>
                  <a:pt x="477" y="337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7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6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5" y="338"/>
                </a:lnTo>
                <a:lnTo>
                  <a:pt x="474" y="338"/>
                </a:lnTo>
                <a:lnTo>
                  <a:pt x="474" y="338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4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39"/>
                </a:lnTo>
                <a:lnTo>
                  <a:pt x="473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2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1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0"/>
                </a:lnTo>
                <a:lnTo>
                  <a:pt x="470" y="341"/>
                </a:lnTo>
                <a:lnTo>
                  <a:pt x="470" y="341"/>
                </a:lnTo>
                <a:lnTo>
                  <a:pt x="470" y="341"/>
                </a:lnTo>
                <a:lnTo>
                  <a:pt x="469" y="341"/>
                </a:lnTo>
                <a:lnTo>
                  <a:pt x="469" y="341"/>
                </a:lnTo>
                <a:lnTo>
                  <a:pt x="469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1"/>
                </a:lnTo>
                <a:lnTo>
                  <a:pt x="468" y="340"/>
                </a:lnTo>
                <a:lnTo>
                  <a:pt x="468" y="340"/>
                </a:lnTo>
                <a:lnTo>
                  <a:pt x="468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0"/>
                </a:lnTo>
                <a:lnTo>
                  <a:pt x="467" y="341"/>
                </a:lnTo>
                <a:lnTo>
                  <a:pt x="466" y="341"/>
                </a:lnTo>
                <a:lnTo>
                  <a:pt x="466" y="340"/>
                </a:lnTo>
                <a:lnTo>
                  <a:pt x="466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1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5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2"/>
                </a:lnTo>
                <a:lnTo>
                  <a:pt x="464" y="341"/>
                </a:lnTo>
                <a:lnTo>
                  <a:pt x="464" y="341"/>
                </a:lnTo>
                <a:lnTo>
                  <a:pt x="464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3" y="342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1" y="342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3"/>
                </a:lnTo>
                <a:lnTo>
                  <a:pt x="460" y="344"/>
                </a:lnTo>
                <a:lnTo>
                  <a:pt x="460" y="344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5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7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2" y="348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49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3" y="350"/>
                </a:lnTo>
                <a:lnTo>
                  <a:pt x="462" y="351"/>
                </a:lnTo>
                <a:lnTo>
                  <a:pt x="462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1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2"/>
                </a:lnTo>
                <a:lnTo>
                  <a:pt x="463" y="353"/>
                </a:lnTo>
                <a:lnTo>
                  <a:pt x="463" y="353"/>
                </a:lnTo>
                <a:lnTo>
                  <a:pt x="462" y="353"/>
                </a:lnTo>
                <a:lnTo>
                  <a:pt x="462" y="353"/>
                </a:lnTo>
                <a:lnTo>
                  <a:pt x="462" y="353"/>
                </a:lnTo>
                <a:lnTo>
                  <a:pt x="463" y="353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4"/>
                </a:lnTo>
                <a:lnTo>
                  <a:pt x="463" y="355"/>
                </a:lnTo>
                <a:lnTo>
                  <a:pt x="463" y="355"/>
                </a:lnTo>
                <a:lnTo>
                  <a:pt x="463" y="355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6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7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8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3" y="359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0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2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1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1" y="362"/>
                </a:lnTo>
                <a:lnTo>
                  <a:pt x="460" y="362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3"/>
                </a:lnTo>
                <a:lnTo>
                  <a:pt x="460" y="364"/>
                </a:lnTo>
                <a:lnTo>
                  <a:pt x="460" y="364"/>
                </a:lnTo>
                <a:lnTo>
                  <a:pt x="460" y="364"/>
                </a:lnTo>
                <a:lnTo>
                  <a:pt x="460" y="365"/>
                </a:lnTo>
                <a:lnTo>
                  <a:pt x="460" y="365"/>
                </a:lnTo>
                <a:lnTo>
                  <a:pt x="460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5"/>
                </a:lnTo>
                <a:lnTo>
                  <a:pt x="461" y="366"/>
                </a:lnTo>
                <a:lnTo>
                  <a:pt x="461" y="366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1" y="367"/>
                </a:lnTo>
                <a:lnTo>
                  <a:pt x="460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8"/>
                </a:lnTo>
                <a:lnTo>
                  <a:pt x="461" y="369"/>
                </a:lnTo>
                <a:lnTo>
                  <a:pt x="461" y="369"/>
                </a:lnTo>
                <a:lnTo>
                  <a:pt x="461" y="369"/>
                </a:lnTo>
                <a:lnTo>
                  <a:pt x="461" y="370"/>
                </a:lnTo>
                <a:lnTo>
                  <a:pt x="461" y="370"/>
                </a:lnTo>
                <a:lnTo>
                  <a:pt x="461" y="370"/>
                </a:lnTo>
                <a:lnTo>
                  <a:pt x="460" y="370"/>
                </a:lnTo>
                <a:lnTo>
                  <a:pt x="460" y="370"/>
                </a:lnTo>
                <a:lnTo>
                  <a:pt x="460" y="370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1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2"/>
                </a:lnTo>
                <a:lnTo>
                  <a:pt x="461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1" y="374"/>
                </a:lnTo>
                <a:lnTo>
                  <a:pt x="461" y="375"/>
                </a:lnTo>
                <a:lnTo>
                  <a:pt x="461" y="375"/>
                </a:lnTo>
                <a:lnTo>
                  <a:pt x="461" y="375"/>
                </a:lnTo>
                <a:lnTo>
                  <a:pt x="461" y="376"/>
                </a:lnTo>
                <a:lnTo>
                  <a:pt x="461" y="376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7"/>
                </a:lnTo>
                <a:lnTo>
                  <a:pt x="461" y="378"/>
                </a:lnTo>
                <a:lnTo>
                  <a:pt x="462" y="378"/>
                </a:lnTo>
                <a:lnTo>
                  <a:pt x="462" y="379"/>
                </a:lnTo>
                <a:lnTo>
                  <a:pt x="462" y="379"/>
                </a:lnTo>
                <a:lnTo>
                  <a:pt x="462" y="379"/>
                </a:lnTo>
                <a:lnTo>
                  <a:pt x="461" y="379"/>
                </a:lnTo>
                <a:lnTo>
                  <a:pt x="462" y="379"/>
                </a:lnTo>
                <a:lnTo>
                  <a:pt x="462" y="379"/>
                </a:lnTo>
                <a:lnTo>
                  <a:pt x="460" y="380"/>
                </a:lnTo>
                <a:lnTo>
                  <a:pt x="458" y="381"/>
                </a:lnTo>
                <a:lnTo>
                  <a:pt x="457" y="381"/>
                </a:lnTo>
                <a:lnTo>
                  <a:pt x="456" y="381"/>
                </a:lnTo>
                <a:lnTo>
                  <a:pt x="456" y="381"/>
                </a:lnTo>
                <a:lnTo>
                  <a:pt x="456" y="381"/>
                </a:lnTo>
                <a:lnTo>
                  <a:pt x="454" y="381"/>
                </a:lnTo>
                <a:lnTo>
                  <a:pt x="451" y="382"/>
                </a:lnTo>
                <a:lnTo>
                  <a:pt x="449" y="383"/>
                </a:lnTo>
                <a:lnTo>
                  <a:pt x="449" y="384"/>
                </a:lnTo>
                <a:lnTo>
                  <a:pt x="449" y="384"/>
                </a:lnTo>
                <a:lnTo>
                  <a:pt x="449" y="384"/>
                </a:lnTo>
                <a:lnTo>
                  <a:pt x="448" y="384"/>
                </a:lnTo>
                <a:lnTo>
                  <a:pt x="447" y="384"/>
                </a:lnTo>
                <a:lnTo>
                  <a:pt x="447" y="383"/>
                </a:lnTo>
                <a:lnTo>
                  <a:pt x="446" y="383"/>
                </a:lnTo>
                <a:lnTo>
                  <a:pt x="446" y="383"/>
                </a:lnTo>
                <a:lnTo>
                  <a:pt x="445" y="382"/>
                </a:lnTo>
                <a:lnTo>
                  <a:pt x="445" y="382"/>
                </a:lnTo>
                <a:lnTo>
                  <a:pt x="445" y="382"/>
                </a:lnTo>
                <a:lnTo>
                  <a:pt x="444" y="383"/>
                </a:lnTo>
                <a:lnTo>
                  <a:pt x="444" y="384"/>
                </a:lnTo>
                <a:lnTo>
                  <a:pt x="443" y="385"/>
                </a:lnTo>
                <a:lnTo>
                  <a:pt x="443" y="386"/>
                </a:lnTo>
                <a:lnTo>
                  <a:pt x="442" y="387"/>
                </a:lnTo>
                <a:lnTo>
                  <a:pt x="442" y="387"/>
                </a:lnTo>
                <a:lnTo>
                  <a:pt x="442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3" y="388"/>
                </a:lnTo>
                <a:lnTo>
                  <a:pt x="442" y="388"/>
                </a:lnTo>
                <a:lnTo>
                  <a:pt x="442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40" y="388"/>
                </a:lnTo>
                <a:lnTo>
                  <a:pt x="439" y="388"/>
                </a:lnTo>
                <a:lnTo>
                  <a:pt x="439" y="387"/>
                </a:lnTo>
                <a:lnTo>
                  <a:pt x="439" y="387"/>
                </a:lnTo>
                <a:lnTo>
                  <a:pt x="438" y="387"/>
                </a:lnTo>
                <a:lnTo>
                  <a:pt x="438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7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7" y="386"/>
                </a:lnTo>
                <a:lnTo>
                  <a:pt x="436" y="386"/>
                </a:lnTo>
                <a:lnTo>
                  <a:pt x="436" y="385"/>
                </a:lnTo>
                <a:lnTo>
                  <a:pt x="436" y="385"/>
                </a:lnTo>
                <a:lnTo>
                  <a:pt x="436" y="385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6" y="384"/>
                </a:lnTo>
                <a:lnTo>
                  <a:pt x="435" y="384"/>
                </a:lnTo>
                <a:lnTo>
                  <a:pt x="435" y="384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5" y="383"/>
                </a:lnTo>
                <a:lnTo>
                  <a:pt x="436" y="383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2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1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80"/>
                </a:lnTo>
                <a:lnTo>
                  <a:pt x="436" y="379"/>
                </a:lnTo>
                <a:lnTo>
                  <a:pt x="436" y="379"/>
                </a:lnTo>
                <a:lnTo>
                  <a:pt x="436" y="379"/>
                </a:lnTo>
                <a:lnTo>
                  <a:pt x="436" y="378"/>
                </a:lnTo>
                <a:lnTo>
                  <a:pt x="436" y="378"/>
                </a:lnTo>
                <a:lnTo>
                  <a:pt x="435" y="378"/>
                </a:lnTo>
                <a:lnTo>
                  <a:pt x="434" y="378"/>
                </a:lnTo>
                <a:lnTo>
                  <a:pt x="433" y="378"/>
                </a:lnTo>
                <a:lnTo>
                  <a:pt x="433" y="378"/>
                </a:lnTo>
                <a:lnTo>
                  <a:pt x="433" y="379"/>
                </a:lnTo>
                <a:lnTo>
                  <a:pt x="433" y="379"/>
                </a:lnTo>
                <a:lnTo>
                  <a:pt x="433" y="379"/>
                </a:lnTo>
                <a:lnTo>
                  <a:pt x="432" y="379"/>
                </a:lnTo>
                <a:lnTo>
                  <a:pt x="432" y="379"/>
                </a:lnTo>
                <a:lnTo>
                  <a:pt x="431" y="379"/>
                </a:lnTo>
                <a:lnTo>
                  <a:pt x="431" y="379"/>
                </a:lnTo>
                <a:lnTo>
                  <a:pt x="431" y="378"/>
                </a:lnTo>
                <a:lnTo>
                  <a:pt x="431" y="378"/>
                </a:lnTo>
                <a:lnTo>
                  <a:pt x="431" y="378"/>
                </a:lnTo>
                <a:lnTo>
                  <a:pt x="431" y="377"/>
                </a:lnTo>
                <a:lnTo>
                  <a:pt x="431" y="377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30" y="376"/>
                </a:lnTo>
                <a:lnTo>
                  <a:pt x="429" y="375"/>
                </a:lnTo>
                <a:lnTo>
                  <a:pt x="429" y="375"/>
                </a:lnTo>
                <a:lnTo>
                  <a:pt x="429" y="375"/>
                </a:lnTo>
                <a:lnTo>
                  <a:pt x="427" y="375"/>
                </a:lnTo>
                <a:lnTo>
                  <a:pt x="427" y="375"/>
                </a:lnTo>
                <a:lnTo>
                  <a:pt x="428" y="377"/>
                </a:lnTo>
                <a:lnTo>
                  <a:pt x="428" y="378"/>
                </a:lnTo>
                <a:lnTo>
                  <a:pt x="428" y="378"/>
                </a:lnTo>
                <a:lnTo>
                  <a:pt x="428" y="378"/>
                </a:lnTo>
                <a:lnTo>
                  <a:pt x="428" y="379"/>
                </a:lnTo>
                <a:lnTo>
                  <a:pt x="429" y="379"/>
                </a:lnTo>
                <a:lnTo>
                  <a:pt x="429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79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0"/>
                </a:lnTo>
                <a:lnTo>
                  <a:pt x="430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1"/>
                </a:lnTo>
                <a:lnTo>
                  <a:pt x="431" y="382"/>
                </a:lnTo>
                <a:lnTo>
                  <a:pt x="430" y="382"/>
                </a:lnTo>
                <a:lnTo>
                  <a:pt x="430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2"/>
                </a:lnTo>
                <a:lnTo>
                  <a:pt x="429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3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4"/>
                </a:lnTo>
                <a:lnTo>
                  <a:pt x="428" y="385"/>
                </a:lnTo>
                <a:lnTo>
                  <a:pt x="428" y="385"/>
                </a:lnTo>
                <a:lnTo>
                  <a:pt x="428" y="385"/>
                </a:lnTo>
                <a:lnTo>
                  <a:pt x="427" y="385"/>
                </a:lnTo>
                <a:lnTo>
                  <a:pt x="427" y="385"/>
                </a:lnTo>
                <a:lnTo>
                  <a:pt x="427" y="386"/>
                </a:lnTo>
                <a:lnTo>
                  <a:pt x="427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6" y="386"/>
                </a:lnTo>
                <a:lnTo>
                  <a:pt x="425" y="386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5" y="387"/>
                </a:lnTo>
                <a:lnTo>
                  <a:pt x="424" y="387"/>
                </a:lnTo>
                <a:lnTo>
                  <a:pt x="424" y="388"/>
                </a:lnTo>
                <a:lnTo>
                  <a:pt x="424" y="388"/>
                </a:lnTo>
                <a:lnTo>
                  <a:pt x="424" y="388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7"/>
                </a:lnTo>
                <a:lnTo>
                  <a:pt x="424" y="386"/>
                </a:lnTo>
                <a:lnTo>
                  <a:pt x="423" y="386"/>
                </a:lnTo>
                <a:lnTo>
                  <a:pt x="423" y="386"/>
                </a:lnTo>
                <a:lnTo>
                  <a:pt x="422" y="386"/>
                </a:lnTo>
                <a:lnTo>
                  <a:pt x="422" y="386"/>
                </a:lnTo>
                <a:lnTo>
                  <a:pt x="422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1" y="386"/>
                </a:lnTo>
                <a:lnTo>
                  <a:pt x="420" y="385"/>
                </a:lnTo>
                <a:lnTo>
                  <a:pt x="420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5"/>
                </a:lnTo>
                <a:lnTo>
                  <a:pt x="419" y="386"/>
                </a:lnTo>
                <a:lnTo>
                  <a:pt x="419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6"/>
                </a:lnTo>
                <a:lnTo>
                  <a:pt x="418" y="387"/>
                </a:lnTo>
                <a:lnTo>
                  <a:pt x="418" y="387"/>
                </a:lnTo>
                <a:lnTo>
                  <a:pt x="418" y="387"/>
                </a:lnTo>
                <a:lnTo>
                  <a:pt x="418" y="388"/>
                </a:lnTo>
                <a:lnTo>
                  <a:pt x="418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7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7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6" y="388"/>
                </a:lnTo>
                <a:lnTo>
                  <a:pt x="415" y="388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89"/>
                </a:lnTo>
                <a:lnTo>
                  <a:pt x="415" y="390"/>
                </a:lnTo>
                <a:lnTo>
                  <a:pt x="415" y="390"/>
                </a:lnTo>
                <a:lnTo>
                  <a:pt x="414" y="390"/>
                </a:lnTo>
                <a:lnTo>
                  <a:pt x="414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3" y="391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1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2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1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2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10" y="393"/>
                </a:lnTo>
                <a:lnTo>
                  <a:pt x="409" y="393"/>
                </a:lnTo>
                <a:lnTo>
                  <a:pt x="409" y="393"/>
                </a:lnTo>
                <a:lnTo>
                  <a:pt x="409" y="393"/>
                </a:lnTo>
                <a:lnTo>
                  <a:pt x="408" y="393"/>
                </a:lnTo>
                <a:lnTo>
                  <a:pt x="408" y="393"/>
                </a:lnTo>
                <a:lnTo>
                  <a:pt x="408" y="394"/>
                </a:lnTo>
                <a:lnTo>
                  <a:pt x="408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7" y="394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6" y="395"/>
                </a:lnTo>
                <a:lnTo>
                  <a:pt x="405" y="395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6"/>
                </a:lnTo>
                <a:lnTo>
                  <a:pt x="405" y="397"/>
                </a:lnTo>
                <a:lnTo>
                  <a:pt x="404" y="397"/>
                </a:lnTo>
                <a:lnTo>
                  <a:pt x="404" y="397"/>
                </a:lnTo>
                <a:lnTo>
                  <a:pt x="404" y="396"/>
                </a:lnTo>
                <a:lnTo>
                  <a:pt x="404" y="397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3" y="396"/>
                </a:lnTo>
                <a:lnTo>
                  <a:pt x="402" y="396"/>
                </a:lnTo>
                <a:lnTo>
                  <a:pt x="401" y="396"/>
                </a:lnTo>
                <a:lnTo>
                  <a:pt x="401" y="396"/>
                </a:lnTo>
                <a:lnTo>
                  <a:pt x="402" y="396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7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8"/>
                </a:lnTo>
                <a:lnTo>
                  <a:pt x="401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400" y="399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0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1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2"/>
                </a:lnTo>
                <a:lnTo>
                  <a:pt x="399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3"/>
                </a:lnTo>
                <a:lnTo>
                  <a:pt x="398" y="404"/>
                </a:lnTo>
                <a:lnTo>
                  <a:pt x="397" y="404"/>
                </a:lnTo>
                <a:lnTo>
                  <a:pt x="397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5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6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6"/>
                </a:lnTo>
                <a:lnTo>
                  <a:pt x="395" y="407"/>
                </a:lnTo>
                <a:lnTo>
                  <a:pt x="395" y="407"/>
                </a:lnTo>
                <a:lnTo>
                  <a:pt x="395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7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8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4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3" y="409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0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2" y="411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1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90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2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9" y="413"/>
                </a:lnTo>
                <a:lnTo>
                  <a:pt x="388" y="413"/>
                </a:lnTo>
                <a:lnTo>
                  <a:pt x="388" y="413"/>
                </a:lnTo>
                <a:lnTo>
                  <a:pt x="388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3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4"/>
                </a:lnTo>
                <a:lnTo>
                  <a:pt x="387" y="415"/>
                </a:lnTo>
                <a:lnTo>
                  <a:pt x="386" y="416"/>
                </a:lnTo>
                <a:lnTo>
                  <a:pt x="384" y="418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2" y="419"/>
                </a:lnTo>
                <a:lnTo>
                  <a:pt x="381" y="419"/>
                </a:lnTo>
                <a:lnTo>
                  <a:pt x="381" y="419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0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1"/>
                </a:lnTo>
                <a:lnTo>
                  <a:pt x="380" y="422"/>
                </a:lnTo>
                <a:lnTo>
                  <a:pt x="380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9" y="422"/>
                </a:lnTo>
                <a:lnTo>
                  <a:pt x="378" y="422"/>
                </a:lnTo>
                <a:lnTo>
                  <a:pt x="378" y="421"/>
                </a:lnTo>
                <a:lnTo>
                  <a:pt x="378" y="421"/>
                </a:lnTo>
                <a:lnTo>
                  <a:pt x="379" y="421"/>
                </a:lnTo>
                <a:lnTo>
                  <a:pt x="379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8" y="421"/>
                </a:lnTo>
                <a:lnTo>
                  <a:pt x="377" y="421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7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6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2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4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3"/>
                </a:lnTo>
                <a:lnTo>
                  <a:pt x="373" y="424"/>
                </a:lnTo>
                <a:lnTo>
                  <a:pt x="373" y="424"/>
                </a:lnTo>
                <a:lnTo>
                  <a:pt x="374" y="425"/>
                </a:lnTo>
                <a:lnTo>
                  <a:pt x="373" y="425"/>
                </a:lnTo>
                <a:lnTo>
                  <a:pt x="373" y="426"/>
                </a:lnTo>
                <a:lnTo>
                  <a:pt x="371" y="426"/>
                </a:lnTo>
                <a:lnTo>
                  <a:pt x="371" y="426"/>
                </a:lnTo>
                <a:lnTo>
                  <a:pt x="370" y="427"/>
                </a:lnTo>
                <a:lnTo>
                  <a:pt x="370" y="427"/>
                </a:lnTo>
                <a:lnTo>
                  <a:pt x="370" y="428"/>
                </a:lnTo>
                <a:lnTo>
                  <a:pt x="370" y="429"/>
                </a:lnTo>
                <a:lnTo>
                  <a:pt x="370" y="430"/>
                </a:lnTo>
                <a:lnTo>
                  <a:pt x="370" y="430"/>
                </a:lnTo>
                <a:lnTo>
                  <a:pt x="370" y="431"/>
                </a:lnTo>
                <a:lnTo>
                  <a:pt x="369" y="431"/>
                </a:lnTo>
                <a:lnTo>
                  <a:pt x="369" y="431"/>
                </a:lnTo>
                <a:lnTo>
                  <a:pt x="369" y="432"/>
                </a:lnTo>
                <a:lnTo>
                  <a:pt x="369" y="433"/>
                </a:lnTo>
                <a:lnTo>
                  <a:pt x="366" y="438"/>
                </a:lnTo>
                <a:lnTo>
                  <a:pt x="366" y="439"/>
                </a:lnTo>
                <a:lnTo>
                  <a:pt x="366" y="440"/>
                </a:lnTo>
                <a:lnTo>
                  <a:pt x="364" y="439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0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4" y="441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3" y="442"/>
                </a:lnTo>
                <a:lnTo>
                  <a:pt x="362" y="442"/>
                </a:lnTo>
                <a:lnTo>
                  <a:pt x="362" y="442"/>
                </a:lnTo>
                <a:lnTo>
                  <a:pt x="362" y="442"/>
                </a:lnTo>
                <a:lnTo>
                  <a:pt x="363" y="442"/>
                </a:lnTo>
                <a:lnTo>
                  <a:pt x="363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3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2" y="444"/>
                </a:lnTo>
                <a:lnTo>
                  <a:pt x="361" y="444"/>
                </a:lnTo>
                <a:lnTo>
                  <a:pt x="361" y="444"/>
                </a:lnTo>
                <a:lnTo>
                  <a:pt x="361" y="445"/>
                </a:lnTo>
                <a:lnTo>
                  <a:pt x="361" y="445"/>
                </a:lnTo>
                <a:lnTo>
                  <a:pt x="361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5"/>
                </a:lnTo>
                <a:lnTo>
                  <a:pt x="360" y="446"/>
                </a:lnTo>
                <a:lnTo>
                  <a:pt x="360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6"/>
                </a:lnTo>
                <a:lnTo>
                  <a:pt x="359" y="445"/>
                </a:lnTo>
                <a:lnTo>
                  <a:pt x="359" y="445"/>
                </a:lnTo>
                <a:lnTo>
                  <a:pt x="359" y="445"/>
                </a:lnTo>
                <a:lnTo>
                  <a:pt x="359" y="446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6"/>
                </a:lnTo>
                <a:lnTo>
                  <a:pt x="357" y="447"/>
                </a:lnTo>
                <a:lnTo>
                  <a:pt x="356" y="447"/>
                </a:lnTo>
                <a:lnTo>
                  <a:pt x="356" y="447"/>
                </a:lnTo>
                <a:lnTo>
                  <a:pt x="355" y="448"/>
                </a:lnTo>
                <a:lnTo>
                  <a:pt x="355" y="448"/>
                </a:lnTo>
                <a:lnTo>
                  <a:pt x="353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2" y="449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8"/>
                </a:lnTo>
                <a:lnTo>
                  <a:pt x="351" y="447"/>
                </a:lnTo>
                <a:lnTo>
                  <a:pt x="351" y="447"/>
                </a:lnTo>
                <a:lnTo>
                  <a:pt x="351" y="447"/>
                </a:lnTo>
                <a:lnTo>
                  <a:pt x="350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7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8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8" y="449"/>
                </a:lnTo>
                <a:lnTo>
                  <a:pt x="349" y="449"/>
                </a:lnTo>
                <a:lnTo>
                  <a:pt x="347" y="450"/>
                </a:lnTo>
                <a:lnTo>
                  <a:pt x="346" y="451"/>
                </a:lnTo>
                <a:lnTo>
                  <a:pt x="346" y="452"/>
                </a:lnTo>
                <a:lnTo>
                  <a:pt x="345" y="452"/>
                </a:lnTo>
                <a:lnTo>
                  <a:pt x="344" y="452"/>
                </a:lnTo>
                <a:lnTo>
                  <a:pt x="343" y="451"/>
                </a:lnTo>
                <a:lnTo>
                  <a:pt x="343" y="451"/>
                </a:lnTo>
                <a:lnTo>
                  <a:pt x="343" y="450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9" y="448"/>
                </a:lnTo>
                <a:lnTo>
                  <a:pt x="337" y="448"/>
                </a:lnTo>
                <a:lnTo>
                  <a:pt x="337" y="448"/>
                </a:lnTo>
                <a:lnTo>
                  <a:pt x="337" y="446"/>
                </a:lnTo>
                <a:lnTo>
                  <a:pt x="336" y="446"/>
                </a:lnTo>
                <a:lnTo>
                  <a:pt x="335" y="446"/>
                </a:lnTo>
                <a:lnTo>
                  <a:pt x="335" y="448"/>
                </a:lnTo>
                <a:lnTo>
                  <a:pt x="335" y="448"/>
                </a:lnTo>
                <a:lnTo>
                  <a:pt x="335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8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6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5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4"/>
                </a:lnTo>
                <a:lnTo>
                  <a:pt x="334" y="443"/>
                </a:lnTo>
                <a:lnTo>
                  <a:pt x="334" y="443"/>
                </a:lnTo>
                <a:lnTo>
                  <a:pt x="334" y="443"/>
                </a:lnTo>
                <a:lnTo>
                  <a:pt x="334" y="442"/>
                </a:lnTo>
                <a:lnTo>
                  <a:pt x="334" y="442"/>
                </a:lnTo>
                <a:lnTo>
                  <a:pt x="325" y="442"/>
                </a:lnTo>
                <a:lnTo>
                  <a:pt x="325" y="443"/>
                </a:lnTo>
                <a:lnTo>
                  <a:pt x="324" y="447"/>
                </a:lnTo>
                <a:lnTo>
                  <a:pt x="324" y="450"/>
                </a:lnTo>
                <a:lnTo>
                  <a:pt x="325" y="455"/>
                </a:lnTo>
                <a:lnTo>
                  <a:pt x="324" y="459"/>
                </a:lnTo>
                <a:lnTo>
                  <a:pt x="325" y="462"/>
                </a:lnTo>
                <a:lnTo>
                  <a:pt x="325" y="464"/>
                </a:lnTo>
                <a:lnTo>
                  <a:pt x="325" y="466"/>
                </a:lnTo>
                <a:lnTo>
                  <a:pt x="325" y="466"/>
                </a:lnTo>
                <a:lnTo>
                  <a:pt x="325" y="469"/>
                </a:lnTo>
                <a:lnTo>
                  <a:pt x="325" y="470"/>
                </a:lnTo>
                <a:lnTo>
                  <a:pt x="325" y="471"/>
                </a:lnTo>
                <a:lnTo>
                  <a:pt x="326" y="471"/>
                </a:lnTo>
                <a:lnTo>
                  <a:pt x="327" y="471"/>
                </a:lnTo>
                <a:lnTo>
                  <a:pt x="327" y="472"/>
                </a:lnTo>
                <a:lnTo>
                  <a:pt x="329" y="472"/>
                </a:lnTo>
                <a:lnTo>
                  <a:pt x="329" y="472"/>
                </a:lnTo>
                <a:lnTo>
                  <a:pt x="329" y="472"/>
                </a:lnTo>
                <a:lnTo>
                  <a:pt x="330" y="471"/>
                </a:lnTo>
                <a:lnTo>
                  <a:pt x="330" y="473"/>
                </a:lnTo>
                <a:lnTo>
                  <a:pt x="330" y="475"/>
                </a:lnTo>
                <a:lnTo>
                  <a:pt x="329" y="476"/>
                </a:lnTo>
                <a:lnTo>
                  <a:pt x="330" y="478"/>
                </a:lnTo>
                <a:lnTo>
                  <a:pt x="330" y="478"/>
                </a:lnTo>
                <a:lnTo>
                  <a:pt x="330" y="479"/>
                </a:lnTo>
                <a:lnTo>
                  <a:pt x="330" y="479"/>
                </a:lnTo>
                <a:lnTo>
                  <a:pt x="330" y="479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30" y="480"/>
                </a:lnTo>
                <a:lnTo>
                  <a:pt x="329" y="481"/>
                </a:lnTo>
                <a:lnTo>
                  <a:pt x="327" y="482"/>
                </a:lnTo>
                <a:lnTo>
                  <a:pt x="327" y="482"/>
                </a:lnTo>
                <a:lnTo>
                  <a:pt x="327" y="483"/>
                </a:lnTo>
                <a:lnTo>
                  <a:pt x="327" y="485"/>
                </a:lnTo>
                <a:lnTo>
                  <a:pt x="327" y="486"/>
                </a:lnTo>
                <a:lnTo>
                  <a:pt x="327" y="487"/>
                </a:lnTo>
                <a:lnTo>
                  <a:pt x="330" y="489"/>
                </a:lnTo>
                <a:lnTo>
                  <a:pt x="330" y="489"/>
                </a:lnTo>
                <a:lnTo>
                  <a:pt x="330" y="494"/>
                </a:lnTo>
                <a:lnTo>
                  <a:pt x="330" y="495"/>
                </a:lnTo>
                <a:lnTo>
                  <a:pt x="330" y="496"/>
                </a:lnTo>
                <a:lnTo>
                  <a:pt x="330" y="500"/>
                </a:lnTo>
                <a:lnTo>
                  <a:pt x="327" y="508"/>
                </a:lnTo>
                <a:lnTo>
                  <a:pt x="327" y="512"/>
                </a:lnTo>
                <a:lnTo>
                  <a:pt x="332" y="518"/>
                </a:lnTo>
                <a:lnTo>
                  <a:pt x="332" y="518"/>
                </a:lnTo>
                <a:lnTo>
                  <a:pt x="339" y="520"/>
                </a:lnTo>
                <a:lnTo>
                  <a:pt x="339" y="524"/>
                </a:lnTo>
                <a:lnTo>
                  <a:pt x="339" y="524"/>
                </a:lnTo>
                <a:lnTo>
                  <a:pt x="335" y="524"/>
                </a:lnTo>
                <a:lnTo>
                  <a:pt x="330" y="526"/>
                </a:lnTo>
                <a:lnTo>
                  <a:pt x="331" y="531"/>
                </a:lnTo>
                <a:lnTo>
                  <a:pt x="334" y="533"/>
                </a:lnTo>
                <a:lnTo>
                  <a:pt x="335" y="534"/>
                </a:lnTo>
                <a:lnTo>
                  <a:pt x="337" y="536"/>
                </a:lnTo>
                <a:lnTo>
                  <a:pt x="334" y="540"/>
                </a:lnTo>
                <a:lnTo>
                  <a:pt x="333" y="540"/>
                </a:lnTo>
                <a:lnTo>
                  <a:pt x="332" y="540"/>
                </a:lnTo>
                <a:lnTo>
                  <a:pt x="334" y="542"/>
                </a:lnTo>
                <a:lnTo>
                  <a:pt x="335" y="542"/>
                </a:lnTo>
                <a:lnTo>
                  <a:pt x="335" y="543"/>
                </a:lnTo>
                <a:lnTo>
                  <a:pt x="335" y="543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4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6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5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7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8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6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7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8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49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0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8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2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39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3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4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5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40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6"/>
                </a:lnTo>
                <a:lnTo>
                  <a:pt x="339" y="557"/>
                </a:lnTo>
                <a:lnTo>
                  <a:pt x="339" y="557"/>
                </a:lnTo>
                <a:lnTo>
                  <a:pt x="339" y="557"/>
                </a:lnTo>
                <a:lnTo>
                  <a:pt x="340" y="557"/>
                </a:lnTo>
                <a:lnTo>
                  <a:pt x="340" y="557"/>
                </a:lnTo>
                <a:lnTo>
                  <a:pt x="340" y="557"/>
                </a:lnTo>
                <a:lnTo>
                  <a:pt x="339" y="557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39" y="558"/>
                </a:lnTo>
                <a:lnTo>
                  <a:pt x="339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8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0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1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2" y="559"/>
                </a:lnTo>
                <a:lnTo>
                  <a:pt x="343" y="559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3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0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4" y="561"/>
                </a:lnTo>
                <a:lnTo>
                  <a:pt x="345" y="561"/>
                </a:lnTo>
                <a:lnTo>
                  <a:pt x="345" y="561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5" y="562"/>
                </a:lnTo>
                <a:lnTo>
                  <a:pt x="346" y="562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3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4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5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6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7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8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6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69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5" y="570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4" y="571"/>
                </a:lnTo>
                <a:lnTo>
                  <a:pt x="343" y="571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2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4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1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5"/>
                </a:lnTo>
                <a:lnTo>
                  <a:pt x="340" y="576"/>
                </a:lnTo>
                <a:lnTo>
                  <a:pt x="340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6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9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8" y="577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8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79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0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1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2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9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8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3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4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5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7" y="586"/>
                </a:lnTo>
                <a:lnTo>
                  <a:pt x="336" y="586"/>
                </a:lnTo>
                <a:lnTo>
                  <a:pt x="336" y="586"/>
                </a:lnTo>
                <a:lnTo>
                  <a:pt x="336" y="587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5" y="588"/>
                </a:lnTo>
                <a:lnTo>
                  <a:pt x="334" y="588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89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4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0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1"/>
                </a:lnTo>
                <a:lnTo>
                  <a:pt x="333" y="592"/>
                </a:lnTo>
                <a:lnTo>
                  <a:pt x="333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2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2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1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3"/>
                </a:lnTo>
                <a:lnTo>
                  <a:pt x="330" y="594"/>
                </a:lnTo>
                <a:lnTo>
                  <a:pt x="330" y="593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4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30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5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9" y="596"/>
                </a:lnTo>
                <a:lnTo>
                  <a:pt x="328" y="596"/>
                </a:lnTo>
                <a:lnTo>
                  <a:pt x="328" y="596"/>
                </a:lnTo>
                <a:lnTo>
                  <a:pt x="328" y="596"/>
                </a:lnTo>
                <a:lnTo>
                  <a:pt x="329" y="596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9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7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8"/>
                </a:lnTo>
                <a:lnTo>
                  <a:pt x="328" y="599"/>
                </a:lnTo>
                <a:lnTo>
                  <a:pt x="327" y="599"/>
                </a:lnTo>
                <a:lnTo>
                  <a:pt x="327" y="599"/>
                </a:lnTo>
                <a:lnTo>
                  <a:pt x="326" y="599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0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5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1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4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2"/>
                </a:lnTo>
                <a:lnTo>
                  <a:pt x="323" y="603"/>
                </a:lnTo>
                <a:lnTo>
                  <a:pt x="323" y="603"/>
                </a:lnTo>
                <a:lnTo>
                  <a:pt x="323" y="603"/>
                </a:lnTo>
                <a:lnTo>
                  <a:pt x="324" y="604"/>
                </a:lnTo>
                <a:lnTo>
                  <a:pt x="324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3" y="604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5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6"/>
                </a:lnTo>
                <a:lnTo>
                  <a:pt x="322" y="607"/>
                </a:lnTo>
                <a:lnTo>
                  <a:pt x="322" y="607"/>
                </a:lnTo>
                <a:lnTo>
                  <a:pt x="322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1" y="608"/>
                </a:lnTo>
                <a:lnTo>
                  <a:pt x="320" y="608"/>
                </a:lnTo>
                <a:lnTo>
                  <a:pt x="320" y="608"/>
                </a:lnTo>
                <a:lnTo>
                  <a:pt x="320" y="608"/>
                </a:lnTo>
                <a:lnTo>
                  <a:pt x="319" y="608"/>
                </a:lnTo>
                <a:lnTo>
                  <a:pt x="319" y="608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9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8" y="609"/>
                </a:lnTo>
                <a:lnTo>
                  <a:pt x="317" y="608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7" y="609"/>
                </a:lnTo>
                <a:lnTo>
                  <a:pt x="314" y="608"/>
                </a:lnTo>
                <a:lnTo>
                  <a:pt x="314" y="608"/>
                </a:lnTo>
                <a:lnTo>
                  <a:pt x="313" y="607"/>
                </a:lnTo>
                <a:lnTo>
                  <a:pt x="311" y="607"/>
                </a:lnTo>
                <a:lnTo>
                  <a:pt x="311" y="607"/>
                </a:lnTo>
                <a:lnTo>
                  <a:pt x="311" y="608"/>
                </a:lnTo>
                <a:lnTo>
                  <a:pt x="311" y="609"/>
                </a:lnTo>
                <a:lnTo>
                  <a:pt x="311" y="610"/>
                </a:lnTo>
                <a:lnTo>
                  <a:pt x="311" y="611"/>
                </a:lnTo>
                <a:lnTo>
                  <a:pt x="311" y="611"/>
                </a:lnTo>
                <a:lnTo>
                  <a:pt x="311" y="611"/>
                </a:lnTo>
                <a:lnTo>
                  <a:pt x="311" y="612"/>
                </a:lnTo>
                <a:lnTo>
                  <a:pt x="311" y="612"/>
                </a:lnTo>
                <a:lnTo>
                  <a:pt x="311" y="612"/>
                </a:lnTo>
                <a:lnTo>
                  <a:pt x="310" y="613"/>
                </a:lnTo>
                <a:lnTo>
                  <a:pt x="309" y="613"/>
                </a:lnTo>
                <a:lnTo>
                  <a:pt x="309" y="613"/>
                </a:lnTo>
                <a:lnTo>
                  <a:pt x="309" y="614"/>
                </a:lnTo>
                <a:lnTo>
                  <a:pt x="309" y="613"/>
                </a:lnTo>
                <a:lnTo>
                  <a:pt x="308" y="613"/>
                </a:lnTo>
                <a:lnTo>
                  <a:pt x="307" y="612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7" y="608"/>
                </a:lnTo>
                <a:lnTo>
                  <a:pt x="307" y="606"/>
                </a:lnTo>
                <a:lnTo>
                  <a:pt x="304" y="606"/>
                </a:lnTo>
                <a:lnTo>
                  <a:pt x="303" y="606"/>
                </a:lnTo>
                <a:lnTo>
                  <a:pt x="303" y="606"/>
                </a:lnTo>
                <a:lnTo>
                  <a:pt x="302" y="606"/>
                </a:lnTo>
                <a:lnTo>
                  <a:pt x="302" y="607"/>
                </a:lnTo>
                <a:lnTo>
                  <a:pt x="302" y="607"/>
                </a:lnTo>
                <a:lnTo>
                  <a:pt x="302" y="607"/>
                </a:lnTo>
                <a:lnTo>
                  <a:pt x="301" y="607"/>
                </a:lnTo>
                <a:lnTo>
                  <a:pt x="301" y="607"/>
                </a:lnTo>
                <a:lnTo>
                  <a:pt x="301" y="607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6"/>
                </a:lnTo>
                <a:lnTo>
                  <a:pt x="300" y="605"/>
                </a:lnTo>
                <a:lnTo>
                  <a:pt x="299" y="605"/>
                </a:lnTo>
                <a:lnTo>
                  <a:pt x="299" y="605"/>
                </a:lnTo>
                <a:lnTo>
                  <a:pt x="299" y="604"/>
                </a:lnTo>
                <a:lnTo>
                  <a:pt x="299" y="604"/>
                </a:lnTo>
                <a:lnTo>
                  <a:pt x="299" y="604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8" y="603"/>
                </a:lnTo>
                <a:lnTo>
                  <a:pt x="298" y="603"/>
                </a:lnTo>
                <a:lnTo>
                  <a:pt x="298" y="604"/>
                </a:lnTo>
                <a:lnTo>
                  <a:pt x="298" y="604"/>
                </a:lnTo>
                <a:lnTo>
                  <a:pt x="298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3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7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2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7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1"/>
                </a:lnTo>
                <a:lnTo>
                  <a:pt x="296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600"/>
                </a:lnTo>
                <a:lnTo>
                  <a:pt x="295" y="599"/>
                </a:lnTo>
                <a:lnTo>
                  <a:pt x="296" y="599"/>
                </a:lnTo>
                <a:lnTo>
                  <a:pt x="296" y="599"/>
                </a:lnTo>
                <a:lnTo>
                  <a:pt x="295" y="599"/>
                </a:lnTo>
                <a:lnTo>
                  <a:pt x="295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9"/>
                </a:lnTo>
                <a:lnTo>
                  <a:pt x="293" y="598"/>
                </a:lnTo>
                <a:lnTo>
                  <a:pt x="294" y="598"/>
                </a:lnTo>
                <a:lnTo>
                  <a:pt x="294" y="598"/>
                </a:lnTo>
                <a:lnTo>
                  <a:pt x="294" y="599"/>
                </a:lnTo>
                <a:lnTo>
                  <a:pt x="294" y="599"/>
                </a:lnTo>
                <a:lnTo>
                  <a:pt x="294" y="598"/>
                </a:lnTo>
                <a:lnTo>
                  <a:pt x="294" y="597"/>
                </a:lnTo>
                <a:lnTo>
                  <a:pt x="293" y="597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5" y="595"/>
                </a:lnTo>
                <a:lnTo>
                  <a:pt x="294" y="595"/>
                </a:lnTo>
                <a:lnTo>
                  <a:pt x="294" y="594"/>
                </a:lnTo>
                <a:lnTo>
                  <a:pt x="294" y="594"/>
                </a:lnTo>
                <a:lnTo>
                  <a:pt x="294" y="593"/>
                </a:lnTo>
                <a:lnTo>
                  <a:pt x="294" y="593"/>
                </a:lnTo>
                <a:lnTo>
                  <a:pt x="294" y="593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3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2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1" y="592"/>
                </a:lnTo>
                <a:lnTo>
                  <a:pt x="290" y="592"/>
                </a:lnTo>
                <a:lnTo>
                  <a:pt x="290" y="591"/>
                </a:lnTo>
                <a:lnTo>
                  <a:pt x="290" y="591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90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90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8" y="589"/>
                </a:lnTo>
                <a:lnTo>
                  <a:pt x="288" y="589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8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7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6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5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4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8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3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7"/>
                </a:lnTo>
                <a:lnTo>
                  <a:pt x="282" y="586"/>
                </a:lnTo>
                <a:lnTo>
                  <a:pt x="282" y="587"/>
                </a:lnTo>
                <a:lnTo>
                  <a:pt x="282" y="587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80" y="586"/>
                </a:lnTo>
                <a:lnTo>
                  <a:pt x="279" y="586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5"/>
                </a:lnTo>
                <a:lnTo>
                  <a:pt x="279" y="586"/>
                </a:lnTo>
                <a:lnTo>
                  <a:pt x="279" y="586"/>
                </a:lnTo>
                <a:lnTo>
                  <a:pt x="279" y="586"/>
                </a:lnTo>
                <a:lnTo>
                  <a:pt x="278" y="586"/>
                </a:lnTo>
                <a:lnTo>
                  <a:pt x="278" y="586"/>
                </a:lnTo>
                <a:lnTo>
                  <a:pt x="277" y="586"/>
                </a:lnTo>
                <a:lnTo>
                  <a:pt x="277" y="586"/>
                </a:lnTo>
                <a:lnTo>
                  <a:pt x="277" y="587"/>
                </a:lnTo>
                <a:lnTo>
                  <a:pt x="277" y="587"/>
                </a:lnTo>
                <a:lnTo>
                  <a:pt x="277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7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6" y="586"/>
                </a:lnTo>
                <a:lnTo>
                  <a:pt x="275" y="586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5"/>
                </a:lnTo>
                <a:lnTo>
                  <a:pt x="275" y="584"/>
                </a:lnTo>
                <a:lnTo>
                  <a:pt x="274" y="585"/>
                </a:lnTo>
                <a:lnTo>
                  <a:pt x="274" y="584"/>
                </a:lnTo>
                <a:lnTo>
                  <a:pt x="274" y="584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4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3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2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1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70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5"/>
                </a:lnTo>
                <a:lnTo>
                  <a:pt x="269" y="584"/>
                </a:lnTo>
                <a:lnTo>
                  <a:pt x="269" y="584"/>
                </a:lnTo>
                <a:lnTo>
                  <a:pt x="269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7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6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1" y="585"/>
                </a:lnTo>
                <a:lnTo>
                  <a:pt x="262" y="585"/>
                </a:lnTo>
                <a:lnTo>
                  <a:pt x="262" y="585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6"/>
                </a:lnTo>
                <a:lnTo>
                  <a:pt x="262" y="587"/>
                </a:lnTo>
                <a:lnTo>
                  <a:pt x="262" y="587"/>
                </a:lnTo>
                <a:lnTo>
                  <a:pt x="262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1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7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60" y="588"/>
                </a:lnTo>
                <a:lnTo>
                  <a:pt x="259" y="588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89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9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90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8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7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9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6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4" y="588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4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3" y="587"/>
                </a:lnTo>
                <a:lnTo>
                  <a:pt x="252" y="587"/>
                </a:lnTo>
                <a:lnTo>
                  <a:pt x="252" y="587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6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1" y="585"/>
                </a:lnTo>
                <a:lnTo>
                  <a:pt x="250" y="584"/>
                </a:lnTo>
                <a:lnTo>
                  <a:pt x="250" y="584"/>
                </a:lnTo>
                <a:lnTo>
                  <a:pt x="250" y="584"/>
                </a:lnTo>
                <a:lnTo>
                  <a:pt x="250" y="585"/>
                </a:lnTo>
                <a:lnTo>
                  <a:pt x="249" y="585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4"/>
                </a:lnTo>
                <a:lnTo>
                  <a:pt x="249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8" y="583"/>
                </a:lnTo>
                <a:lnTo>
                  <a:pt x="247" y="583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2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8" y="581"/>
                </a:lnTo>
                <a:lnTo>
                  <a:pt x="248" y="581"/>
                </a:lnTo>
                <a:lnTo>
                  <a:pt x="248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1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7" y="580"/>
                </a:lnTo>
                <a:lnTo>
                  <a:pt x="246" y="580"/>
                </a:lnTo>
                <a:lnTo>
                  <a:pt x="246" y="580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6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9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8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7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6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5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4"/>
                </a:lnTo>
                <a:lnTo>
                  <a:pt x="245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3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4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2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1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70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3" y="569"/>
                </a:lnTo>
                <a:lnTo>
                  <a:pt x="248" y="569"/>
                </a:lnTo>
                <a:lnTo>
                  <a:pt x="249" y="569"/>
                </a:lnTo>
                <a:lnTo>
                  <a:pt x="249" y="568"/>
                </a:lnTo>
                <a:lnTo>
                  <a:pt x="249" y="568"/>
                </a:lnTo>
                <a:lnTo>
                  <a:pt x="251" y="567"/>
                </a:lnTo>
                <a:lnTo>
                  <a:pt x="252" y="567"/>
                </a:lnTo>
                <a:lnTo>
                  <a:pt x="254" y="567"/>
                </a:lnTo>
                <a:lnTo>
                  <a:pt x="258" y="567"/>
                </a:lnTo>
                <a:lnTo>
                  <a:pt x="259" y="567"/>
                </a:lnTo>
                <a:lnTo>
                  <a:pt x="260" y="567"/>
                </a:lnTo>
                <a:lnTo>
                  <a:pt x="260" y="566"/>
                </a:lnTo>
                <a:lnTo>
                  <a:pt x="260" y="565"/>
                </a:lnTo>
                <a:lnTo>
                  <a:pt x="260" y="565"/>
                </a:lnTo>
                <a:lnTo>
                  <a:pt x="261" y="565"/>
                </a:lnTo>
                <a:lnTo>
                  <a:pt x="262" y="565"/>
                </a:lnTo>
                <a:lnTo>
                  <a:pt x="263" y="565"/>
                </a:lnTo>
                <a:lnTo>
                  <a:pt x="263" y="565"/>
                </a:lnTo>
                <a:lnTo>
                  <a:pt x="264" y="565"/>
                </a:lnTo>
                <a:lnTo>
                  <a:pt x="265" y="565"/>
                </a:lnTo>
                <a:lnTo>
                  <a:pt x="265" y="564"/>
                </a:lnTo>
                <a:lnTo>
                  <a:pt x="267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4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3"/>
                </a:lnTo>
                <a:lnTo>
                  <a:pt x="268" y="562"/>
                </a:lnTo>
                <a:lnTo>
                  <a:pt x="268" y="562"/>
                </a:lnTo>
                <a:lnTo>
                  <a:pt x="268" y="562"/>
                </a:lnTo>
                <a:lnTo>
                  <a:pt x="269" y="562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1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60"/>
                </a:lnTo>
                <a:lnTo>
                  <a:pt x="269" y="559"/>
                </a:lnTo>
                <a:lnTo>
                  <a:pt x="270" y="559"/>
                </a:lnTo>
                <a:lnTo>
                  <a:pt x="270" y="558"/>
                </a:lnTo>
                <a:lnTo>
                  <a:pt x="269" y="558"/>
                </a:lnTo>
                <a:lnTo>
                  <a:pt x="269" y="558"/>
                </a:lnTo>
                <a:lnTo>
                  <a:pt x="269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8"/>
                </a:lnTo>
                <a:lnTo>
                  <a:pt x="268" y="557"/>
                </a:lnTo>
                <a:lnTo>
                  <a:pt x="268" y="557"/>
                </a:lnTo>
                <a:lnTo>
                  <a:pt x="269" y="557"/>
                </a:lnTo>
                <a:lnTo>
                  <a:pt x="269" y="557"/>
                </a:lnTo>
                <a:lnTo>
                  <a:pt x="270" y="557"/>
                </a:lnTo>
                <a:lnTo>
                  <a:pt x="270" y="557"/>
                </a:lnTo>
                <a:lnTo>
                  <a:pt x="270" y="556"/>
                </a:lnTo>
                <a:lnTo>
                  <a:pt x="270" y="556"/>
                </a:lnTo>
                <a:lnTo>
                  <a:pt x="270" y="555"/>
                </a:lnTo>
                <a:lnTo>
                  <a:pt x="270" y="555"/>
                </a:lnTo>
                <a:lnTo>
                  <a:pt x="270" y="554"/>
                </a:lnTo>
                <a:lnTo>
                  <a:pt x="269" y="553"/>
                </a:lnTo>
                <a:lnTo>
                  <a:pt x="269" y="552"/>
                </a:lnTo>
                <a:lnTo>
                  <a:pt x="269" y="552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8" y="553"/>
                </a:lnTo>
                <a:lnTo>
                  <a:pt x="267" y="551"/>
                </a:lnTo>
                <a:lnTo>
                  <a:pt x="267" y="550"/>
                </a:lnTo>
                <a:lnTo>
                  <a:pt x="268" y="550"/>
                </a:lnTo>
                <a:lnTo>
                  <a:pt x="269" y="550"/>
                </a:lnTo>
                <a:lnTo>
                  <a:pt x="268" y="549"/>
                </a:lnTo>
                <a:lnTo>
                  <a:pt x="268" y="549"/>
                </a:lnTo>
                <a:lnTo>
                  <a:pt x="268" y="547"/>
                </a:lnTo>
                <a:lnTo>
                  <a:pt x="268" y="547"/>
                </a:lnTo>
                <a:lnTo>
                  <a:pt x="268" y="546"/>
                </a:lnTo>
                <a:lnTo>
                  <a:pt x="268" y="544"/>
                </a:lnTo>
                <a:lnTo>
                  <a:pt x="269" y="544"/>
                </a:lnTo>
                <a:lnTo>
                  <a:pt x="268" y="544"/>
                </a:lnTo>
                <a:lnTo>
                  <a:pt x="266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5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4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5"/>
                </a:lnTo>
                <a:lnTo>
                  <a:pt x="263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2" y="546"/>
                </a:lnTo>
                <a:lnTo>
                  <a:pt x="261" y="546"/>
                </a:lnTo>
                <a:lnTo>
                  <a:pt x="261" y="544"/>
                </a:lnTo>
                <a:lnTo>
                  <a:pt x="261" y="543"/>
                </a:lnTo>
                <a:lnTo>
                  <a:pt x="261" y="542"/>
                </a:lnTo>
                <a:lnTo>
                  <a:pt x="261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2"/>
                </a:lnTo>
                <a:lnTo>
                  <a:pt x="262" y="541"/>
                </a:lnTo>
                <a:lnTo>
                  <a:pt x="263" y="541"/>
                </a:lnTo>
                <a:lnTo>
                  <a:pt x="263" y="540"/>
                </a:lnTo>
                <a:lnTo>
                  <a:pt x="263" y="539"/>
                </a:lnTo>
                <a:lnTo>
                  <a:pt x="262" y="539"/>
                </a:lnTo>
                <a:lnTo>
                  <a:pt x="262" y="538"/>
                </a:lnTo>
                <a:lnTo>
                  <a:pt x="263" y="538"/>
                </a:lnTo>
                <a:lnTo>
                  <a:pt x="263" y="538"/>
                </a:lnTo>
                <a:lnTo>
                  <a:pt x="263" y="537"/>
                </a:lnTo>
                <a:lnTo>
                  <a:pt x="263" y="537"/>
                </a:lnTo>
                <a:lnTo>
                  <a:pt x="263" y="537"/>
                </a:lnTo>
                <a:lnTo>
                  <a:pt x="262" y="537"/>
                </a:lnTo>
                <a:lnTo>
                  <a:pt x="262" y="537"/>
                </a:lnTo>
                <a:lnTo>
                  <a:pt x="262" y="536"/>
                </a:lnTo>
                <a:lnTo>
                  <a:pt x="262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3" y="535"/>
                </a:lnTo>
                <a:lnTo>
                  <a:pt x="264" y="534"/>
                </a:lnTo>
                <a:lnTo>
                  <a:pt x="264" y="534"/>
                </a:lnTo>
                <a:lnTo>
                  <a:pt x="263" y="534"/>
                </a:lnTo>
                <a:lnTo>
                  <a:pt x="263" y="533"/>
                </a:lnTo>
                <a:lnTo>
                  <a:pt x="263" y="533"/>
                </a:lnTo>
                <a:lnTo>
                  <a:pt x="263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2"/>
                </a:lnTo>
                <a:lnTo>
                  <a:pt x="264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1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5" y="530"/>
                </a:lnTo>
                <a:lnTo>
                  <a:pt x="266" y="529"/>
                </a:lnTo>
                <a:lnTo>
                  <a:pt x="266" y="529"/>
                </a:lnTo>
                <a:lnTo>
                  <a:pt x="268" y="528"/>
                </a:lnTo>
                <a:lnTo>
                  <a:pt x="268" y="528"/>
                </a:lnTo>
                <a:lnTo>
                  <a:pt x="268" y="527"/>
                </a:lnTo>
                <a:lnTo>
                  <a:pt x="268" y="526"/>
                </a:lnTo>
                <a:lnTo>
                  <a:pt x="268" y="525"/>
                </a:lnTo>
                <a:lnTo>
                  <a:pt x="268" y="525"/>
                </a:lnTo>
                <a:lnTo>
                  <a:pt x="269" y="524"/>
                </a:lnTo>
                <a:lnTo>
                  <a:pt x="269" y="523"/>
                </a:lnTo>
                <a:lnTo>
                  <a:pt x="269" y="522"/>
                </a:lnTo>
                <a:lnTo>
                  <a:pt x="269" y="522"/>
                </a:lnTo>
                <a:lnTo>
                  <a:pt x="269" y="522"/>
                </a:lnTo>
                <a:lnTo>
                  <a:pt x="269" y="521"/>
                </a:lnTo>
                <a:lnTo>
                  <a:pt x="269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1"/>
                </a:lnTo>
                <a:lnTo>
                  <a:pt x="270" y="520"/>
                </a:lnTo>
                <a:lnTo>
                  <a:pt x="270" y="520"/>
                </a:lnTo>
                <a:lnTo>
                  <a:pt x="270" y="520"/>
                </a:lnTo>
                <a:lnTo>
                  <a:pt x="271" y="520"/>
                </a:lnTo>
                <a:lnTo>
                  <a:pt x="271" y="520"/>
                </a:lnTo>
                <a:lnTo>
                  <a:pt x="272" y="519"/>
                </a:lnTo>
                <a:lnTo>
                  <a:pt x="273" y="519"/>
                </a:lnTo>
                <a:lnTo>
                  <a:pt x="273" y="518"/>
                </a:lnTo>
                <a:lnTo>
                  <a:pt x="272" y="517"/>
                </a:lnTo>
                <a:lnTo>
                  <a:pt x="272" y="516"/>
                </a:lnTo>
                <a:lnTo>
                  <a:pt x="271" y="516"/>
                </a:lnTo>
                <a:lnTo>
                  <a:pt x="270" y="515"/>
                </a:lnTo>
                <a:lnTo>
                  <a:pt x="269" y="515"/>
                </a:lnTo>
                <a:lnTo>
                  <a:pt x="269" y="515"/>
                </a:lnTo>
                <a:lnTo>
                  <a:pt x="267" y="516"/>
                </a:lnTo>
                <a:lnTo>
                  <a:pt x="266" y="514"/>
                </a:lnTo>
                <a:lnTo>
                  <a:pt x="266" y="513"/>
                </a:lnTo>
                <a:lnTo>
                  <a:pt x="266" y="512"/>
                </a:lnTo>
                <a:lnTo>
                  <a:pt x="265" y="511"/>
                </a:lnTo>
                <a:lnTo>
                  <a:pt x="265" y="510"/>
                </a:lnTo>
                <a:lnTo>
                  <a:pt x="265" y="509"/>
                </a:lnTo>
                <a:lnTo>
                  <a:pt x="265" y="509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8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7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5" y="506"/>
                </a:lnTo>
                <a:lnTo>
                  <a:pt x="264" y="505"/>
                </a:lnTo>
                <a:lnTo>
                  <a:pt x="264" y="505"/>
                </a:lnTo>
                <a:lnTo>
                  <a:pt x="264" y="505"/>
                </a:lnTo>
                <a:lnTo>
                  <a:pt x="264" y="504"/>
                </a:lnTo>
                <a:lnTo>
                  <a:pt x="265" y="503"/>
                </a:lnTo>
                <a:lnTo>
                  <a:pt x="265" y="502"/>
                </a:lnTo>
                <a:lnTo>
                  <a:pt x="265" y="502"/>
                </a:lnTo>
                <a:lnTo>
                  <a:pt x="265" y="501"/>
                </a:lnTo>
                <a:lnTo>
                  <a:pt x="265" y="501"/>
                </a:lnTo>
                <a:lnTo>
                  <a:pt x="265" y="501"/>
                </a:lnTo>
                <a:lnTo>
                  <a:pt x="265" y="500"/>
                </a:lnTo>
                <a:lnTo>
                  <a:pt x="265" y="500"/>
                </a:lnTo>
                <a:lnTo>
                  <a:pt x="265" y="499"/>
                </a:lnTo>
                <a:lnTo>
                  <a:pt x="265" y="499"/>
                </a:lnTo>
                <a:lnTo>
                  <a:pt x="265" y="498"/>
                </a:lnTo>
                <a:lnTo>
                  <a:pt x="265" y="498"/>
                </a:lnTo>
                <a:lnTo>
                  <a:pt x="265" y="497"/>
                </a:lnTo>
                <a:lnTo>
                  <a:pt x="265" y="497"/>
                </a:lnTo>
                <a:lnTo>
                  <a:pt x="265" y="497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5" y="496"/>
                </a:lnTo>
                <a:lnTo>
                  <a:pt x="266" y="496"/>
                </a:lnTo>
                <a:lnTo>
                  <a:pt x="266" y="495"/>
                </a:lnTo>
                <a:lnTo>
                  <a:pt x="266" y="495"/>
                </a:lnTo>
                <a:lnTo>
                  <a:pt x="266" y="495"/>
                </a:lnTo>
                <a:lnTo>
                  <a:pt x="266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4"/>
                </a:lnTo>
                <a:lnTo>
                  <a:pt x="267" y="493"/>
                </a:lnTo>
                <a:lnTo>
                  <a:pt x="268" y="493"/>
                </a:lnTo>
                <a:lnTo>
                  <a:pt x="268" y="493"/>
                </a:lnTo>
                <a:lnTo>
                  <a:pt x="268" y="492"/>
                </a:lnTo>
                <a:lnTo>
                  <a:pt x="268" y="492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1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90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9"/>
                </a:lnTo>
                <a:lnTo>
                  <a:pt x="268" y="488"/>
                </a:lnTo>
                <a:lnTo>
                  <a:pt x="268" y="488"/>
                </a:lnTo>
                <a:lnTo>
                  <a:pt x="268" y="488"/>
                </a:lnTo>
                <a:lnTo>
                  <a:pt x="269" y="488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7"/>
                </a:lnTo>
                <a:lnTo>
                  <a:pt x="269" y="486"/>
                </a:lnTo>
                <a:lnTo>
                  <a:pt x="269" y="486"/>
                </a:lnTo>
                <a:lnTo>
                  <a:pt x="269" y="486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5"/>
                </a:lnTo>
                <a:lnTo>
                  <a:pt x="270" y="484"/>
                </a:lnTo>
                <a:lnTo>
                  <a:pt x="270" y="484"/>
                </a:lnTo>
                <a:lnTo>
                  <a:pt x="270" y="484"/>
                </a:lnTo>
                <a:lnTo>
                  <a:pt x="270" y="483"/>
                </a:lnTo>
                <a:lnTo>
                  <a:pt x="270" y="483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1" y="482"/>
                </a:lnTo>
                <a:lnTo>
                  <a:pt x="271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2"/>
                </a:lnTo>
                <a:lnTo>
                  <a:pt x="270" y="481"/>
                </a:lnTo>
                <a:lnTo>
                  <a:pt x="270" y="481"/>
                </a:lnTo>
                <a:lnTo>
                  <a:pt x="270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1" y="481"/>
                </a:lnTo>
                <a:lnTo>
                  <a:pt x="272" y="481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80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8"/>
                </a:lnTo>
                <a:lnTo>
                  <a:pt x="273" y="478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4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7"/>
                </a:lnTo>
                <a:lnTo>
                  <a:pt x="275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6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6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5"/>
                </a:lnTo>
                <a:lnTo>
                  <a:pt x="277" y="474"/>
                </a:lnTo>
                <a:lnTo>
                  <a:pt x="277" y="473"/>
                </a:lnTo>
                <a:lnTo>
                  <a:pt x="277" y="473"/>
                </a:lnTo>
                <a:lnTo>
                  <a:pt x="276" y="473"/>
                </a:lnTo>
                <a:lnTo>
                  <a:pt x="276" y="472"/>
                </a:lnTo>
                <a:lnTo>
                  <a:pt x="276" y="472"/>
                </a:lnTo>
                <a:lnTo>
                  <a:pt x="276" y="471"/>
                </a:lnTo>
                <a:lnTo>
                  <a:pt x="276" y="471"/>
                </a:lnTo>
                <a:lnTo>
                  <a:pt x="276" y="471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70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9"/>
                </a:lnTo>
                <a:lnTo>
                  <a:pt x="276" y="468"/>
                </a:lnTo>
                <a:lnTo>
                  <a:pt x="275" y="468"/>
                </a:lnTo>
                <a:lnTo>
                  <a:pt x="275" y="468"/>
                </a:lnTo>
                <a:lnTo>
                  <a:pt x="275" y="467"/>
                </a:lnTo>
                <a:lnTo>
                  <a:pt x="275" y="467"/>
                </a:lnTo>
                <a:lnTo>
                  <a:pt x="275" y="467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6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5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4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3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5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9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8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2" y="454"/>
                </a:lnTo>
                <a:lnTo>
                  <a:pt x="272" y="454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2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1" y="453"/>
                </a:lnTo>
                <a:lnTo>
                  <a:pt x="270" y="453"/>
                </a:lnTo>
                <a:lnTo>
                  <a:pt x="270" y="453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9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8" y="452"/>
                </a:lnTo>
                <a:lnTo>
                  <a:pt x="267" y="452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7" y="451"/>
                </a:lnTo>
                <a:lnTo>
                  <a:pt x="266" y="451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5" y="450"/>
                </a:lnTo>
                <a:lnTo>
                  <a:pt x="263" y="450"/>
                </a:lnTo>
                <a:lnTo>
                  <a:pt x="262" y="449"/>
                </a:lnTo>
                <a:lnTo>
                  <a:pt x="262" y="449"/>
                </a:lnTo>
                <a:lnTo>
                  <a:pt x="262" y="449"/>
                </a:lnTo>
                <a:lnTo>
                  <a:pt x="262" y="450"/>
                </a:lnTo>
                <a:lnTo>
                  <a:pt x="262" y="450"/>
                </a:lnTo>
                <a:lnTo>
                  <a:pt x="262" y="450"/>
                </a:lnTo>
                <a:lnTo>
                  <a:pt x="261" y="450"/>
                </a:lnTo>
                <a:lnTo>
                  <a:pt x="261" y="450"/>
                </a:lnTo>
                <a:lnTo>
                  <a:pt x="261" y="449"/>
                </a:lnTo>
                <a:lnTo>
                  <a:pt x="261" y="450"/>
                </a:lnTo>
                <a:lnTo>
                  <a:pt x="258" y="446"/>
                </a:lnTo>
                <a:lnTo>
                  <a:pt x="257" y="447"/>
                </a:lnTo>
                <a:lnTo>
                  <a:pt x="256" y="447"/>
                </a:lnTo>
                <a:lnTo>
                  <a:pt x="256" y="447"/>
                </a:lnTo>
                <a:lnTo>
                  <a:pt x="256" y="447"/>
                </a:lnTo>
                <a:lnTo>
                  <a:pt x="255" y="447"/>
                </a:lnTo>
                <a:lnTo>
                  <a:pt x="255" y="448"/>
                </a:lnTo>
                <a:lnTo>
                  <a:pt x="255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4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8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7"/>
                </a:lnTo>
                <a:lnTo>
                  <a:pt x="253" y="446"/>
                </a:lnTo>
                <a:lnTo>
                  <a:pt x="253" y="446"/>
                </a:lnTo>
                <a:lnTo>
                  <a:pt x="253" y="446"/>
                </a:lnTo>
                <a:lnTo>
                  <a:pt x="250" y="446"/>
                </a:lnTo>
                <a:lnTo>
                  <a:pt x="250" y="446"/>
                </a:lnTo>
                <a:lnTo>
                  <a:pt x="250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6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5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4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1" y="443"/>
                </a:lnTo>
                <a:lnTo>
                  <a:pt x="250" y="443"/>
                </a:lnTo>
                <a:lnTo>
                  <a:pt x="250" y="443"/>
                </a:lnTo>
                <a:lnTo>
                  <a:pt x="249" y="445"/>
                </a:lnTo>
                <a:lnTo>
                  <a:pt x="248" y="445"/>
                </a:lnTo>
                <a:lnTo>
                  <a:pt x="247" y="446"/>
                </a:lnTo>
                <a:lnTo>
                  <a:pt x="246" y="446"/>
                </a:lnTo>
                <a:lnTo>
                  <a:pt x="246" y="445"/>
                </a:lnTo>
                <a:lnTo>
                  <a:pt x="246" y="445"/>
                </a:lnTo>
                <a:lnTo>
                  <a:pt x="246" y="445"/>
                </a:lnTo>
                <a:lnTo>
                  <a:pt x="247" y="445"/>
                </a:lnTo>
                <a:lnTo>
                  <a:pt x="247" y="445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4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3"/>
                </a:lnTo>
                <a:lnTo>
                  <a:pt x="247" y="442"/>
                </a:lnTo>
                <a:lnTo>
                  <a:pt x="247" y="442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1"/>
                </a:lnTo>
                <a:lnTo>
                  <a:pt x="247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40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9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8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8" y="437"/>
                </a:lnTo>
                <a:lnTo>
                  <a:pt x="247" y="437"/>
                </a:lnTo>
                <a:lnTo>
                  <a:pt x="247" y="437"/>
                </a:lnTo>
                <a:lnTo>
                  <a:pt x="247" y="437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7" y="436"/>
                </a:lnTo>
                <a:lnTo>
                  <a:pt x="248" y="436"/>
                </a:lnTo>
                <a:lnTo>
                  <a:pt x="248" y="436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5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8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4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49" y="433"/>
                </a:lnTo>
                <a:lnTo>
                  <a:pt x="250" y="433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2"/>
                </a:lnTo>
                <a:lnTo>
                  <a:pt x="250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1"/>
                </a:lnTo>
                <a:lnTo>
                  <a:pt x="251" y="430"/>
                </a:lnTo>
                <a:lnTo>
                  <a:pt x="251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9" y="431"/>
                </a:lnTo>
                <a:lnTo>
                  <a:pt x="248" y="431"/>
                </a:lnTo>
                <a:lnTo>
                  <a:pt x="248" y="431"/>
                </a:lnTo>
                <a:lnTo>
                  <a:pt x="248" y="432"/>
                </a:lnTo>
                <a:lnTo>
                  <a:pt x="248" y="432"/>
                </a:lnTo>
                <a:lnTo>
                  <a:pt x="248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7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2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6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1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5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4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3" y="430"/>
                </a:lnTo>
                <a:lnTo>
                  <a:pt x="242" y="431"/>
                </a:lnTo>
                <a:lnTo>
                  <a:pt x="242" y="431"/>
                </a:lnTo>
                <a:lnTo>
                  <a:pt x="242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1" y="431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40" y="430"/>
                </a:lnTo>
                <a:lnTo>
                  <a:pt x="239" y="430"/>
                </a:lnTo>
                <a:lnTo>
                  <a:pt x="238" y="430"/>
                </a:lnTo>
                <a:lnTo>
                  <a:pt x="236" y="430"/>
                </a:lnTo>
                <a:lnTo>
                  <a:pt x="236" y="430"/>
                </a:lnTo>
                <a:lnTo>
                  <a:pt x="235" y="430"/>
                </a:lnTo>
                <a:lnTo>
                  <a:pt x="235" y="430"/>
                </a:lnTo>
                <a:lnTo>
                  <a:pt x="235" y="429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5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8"/>
                </a:lnTo>
                <a:lnTo>
                  <a:pt x="234" y="427"/>
                </a:lnTo>
                <a:lnTo>
                  <a:pt x="234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3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6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5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4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2" y="423"/>
                </a:lnTo>
                <a:lnTo>
                  <a:pt x="232" y="423"/>
                </a:lnTo>
                <a:lnTo>
                  <a:pt x="233" y="423"/>
                </a:lnTo>
                <a:lnTo>
                  <a:pt x="232" y="423"/>
                </a:lnTo>
                <a:lnTo>
                  <a:pt x="233" y="423"/>
                </a:lnTo>
                <a:lnTo>
                  <a:pt x="233" y="423"/>
                </a:lnTo>
                <a:lnTo>
                  <a:pt x="233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2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1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2" y="420"/>
                </a:lnTo>
                <a:lnTo>
                  <a:pt x="231" y="420"/>
                </a:lnTo>
                <a:lnTo>
                  <a:pt x="231" y="419"/>
                </a:lnTo>
                <a:lnTo>
                  <a:pt x="230" y="417"/>
                </a:lnTo>
                <a:lnTo>
                  <a:pt x="230" y="417"/>
                </a:lnTo>
                <a:lnTo>
                  <a:pt x="228" y="415"/>
                </a:lnTo>
                <a:lnTo>
                  <a:pt x="227" y="414"/>
                </a:lnTo>
                <a:lnTo>
                  <a:pt x="226" y="413"/>
                </a:lnTo>
                <a:lnTo>
                  <a:pt x="227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6" y="412"/>
                </a:lnTo>
                <a:lnTo>
                  <a:pt x="225" y="412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5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4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3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2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1"/>
                </a:lnTo>
                <a:lnTo>
                  <a:pt x="221" y="410"/>
                </a:lnTo>
                <a:lnTo>
                  <a:pt x="221" y="411"/>
                </a:lnTo>
                <a:lnTo>
                  <a:pt x="220" y="410"/>
                </a:lnTo>
                <a:lnTo>
                  <a:pt x="220" y="410"/>
                </a:lnTo>
                <a:lnTo>
                  <a:pt x="220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0"/>
                </a:lnTo>
                <a:lnTo>
                  <a:pt x="219" y="411"/>
                </a:lnTo>
                <a:lnTo>
                  <a:pt x="218" y="411"/>
                </a:lnTo>
                <a:lnTo>
                  <a:pt x="218" y="411"/>
                </a:lnTo>
                <a:lnTo>
                  <a:pt x="218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7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6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5" y="411"/>
                </a:lnTo>
                <a:lnTo>
                  <a:pt x="214" y="411"/>
                </a:lnTo>
                <a:lnTo>
                  <a:pt x="214" y="411"/>
                </a:lnTo>
                <a:lnTo>
                  <a:pt x="213" y="411"/>
                </a:lnTo>
                <a:lnTo>
                  <a:pt x="213" y="411"/>
                </a:lnTo>
                <a:lnTo>
                  <a:pt x="213" y="411"/>
                </a:lnTo>
                <a:lnTo>
                  <a:pt x="211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2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8" y="411"/>
                </a:lnTo>
                <a:lnTo>
                  <a:pt x="207" y="411"/>
                </a:lnTo>
                <a:lnTo>
                  <a:pt x="207" y="411"/>
                </a:lnTo>
                <a:lnTo>
                  <a:pt x="207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6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1"/>
                </a:lnTo>
                <a:lnTo>
                  <a:pt x="201" y="411"/>
                </a:lnTo>
                <a:lnTo>
                  <a:pt x="200" y="411"/>
                </a:lnTo>
                <a:lnTo>
                  <a:pt x="200" y="411"/>
                </a:lnTo>
                <a:lnTo>
                  <a:pt x="200" y="410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9" y="410"/>
                </a:lnTo>
                <a:lnTo>
                  <a:pt x="198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7" y="410"/>
                </a:lnTo>
                <a:lnTo>
                  <a:pt x="196" y="410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6" y="411"/>
                </a:lnTo>
                <a:lnTo>
                  <a:pt x="195" y="411"/>
                </a:lnTo>
                <a:lnTo>
                  <a:pt x="195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1"/>
                </a:lnTo>
                <a:lnTo>
                  <a:pt x="194" y="412"/>
                </a:lnTo>
                <a:lnTo>
                  <a:pt x="194" y="412"/>
                </a:lnTo>
                <a:lnTo>
                  <a:pt x="194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2"/>
                </a:lnTo>
                <a:lnTo>
                  <a:pt x="193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3"/>
                </a:lnTo>
                <a:lnTo>
                  <a:pt x="192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1" y="414"/>
                </a:lnTo>
                <a:lnTo>
                  <a:pt x="190" y="414"/>
                </a:lnTo>
                <a:lnTo>
                  <a:pt x="190" y="414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90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9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5"/>
                </a:lnTo>
                <a:lnTo>
                  <a:pt x="188" y="414"/>
                </a:lnTo>
                <a:lnTo>
                  <a:pt x="188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3"/>
                </a:lnTo>
                <a:lnTo>
                  <a:pt x="187" y="413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2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1"/>
                </a:lnTo>
                <a:lnTo>
                  <a:pt x="186" y="410"/>
                </a:lnTo>
                <a:lnTo>
                  <a:pt x="186" y="410"/>
                </a:lnTo>
                <a:lnTo>
                  <a:pt x="186" y="410"/>
                </a:lnTo>
                <a:lnTo>
                  <a:pt x="185" y="410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9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8"/>
                </a:lnTo>
                <a:lnTo>
                  <a:pt x="185" y="407"/>
                </a:lnTo>
                <a:lnTo>
                  <a:pt x="185" y="407"/>
                </a:lnTo>
                <a:lnTo>
                  <a:pt x="184" y="407"/>
                </a:lnTo>
                <a:lnTo>
                  <a:pt x="184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6"/>
                </a:lnTo>
                <a:lnTo>
                  <a:pt x="184" y="406"/>
                </a:lnTo>
                <a:lnTo>
                  <a:pt x="184" y="406"/>
                </a:lnTo>
                <a:lnTo>
                  <a:pt x="185" y="406"/>
                </a:lnTo>
                <a:lnTo>
                  <a:pt x="185" y="406"/>
                </a:lnTo>
                <a:lnTo>
                  <a:pt x="185" y="405"/>
                </a:lnTo>
                <a:lnTo>
                  <a:pt x="184" y="405"/>
                </a:lnTo>
                <a:lnTo>
                  <a:pt x="185" y="405"/>
                </a:lnTo>
                <a:lnTo>
                  <a:pt x="185" y="405"/>
                </a:lnTo>
                <a:lnTo>
                  <a:pt x="184" y="404"/>
                </a:lnTo>
                <a:lnTo>
                  <a:pt x="184" y="404"/>
                </a:lnTo>
                <a:lnTo>
                  <a:pt x="183" y="404"/>
                </a:lnTo>
                <a:lnTo>
                  <a:pt x="183" y="404"/>
                </a:lnTo>
                <a:lnTo>
                  <a:pt x="183" y="404"/>
                </a:lnTo>
                <a:lnTo>
                  <a:pt x="184" y="403"/>
                </a:lnTo>
                <a:lnTo>
                  <a:pt x="184" y="403"/>
                </a:lnTo>
                <a:lnTo>
                  <a:pt x="184" y="403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2"/>
                </a:lnTo>
                <a:lnTo>
                  <a:pt x="183" y="401"/>
                </a:lnTo>
                <a:lnTo>
                  <a:pt x="183" y="401"/>
                </a:lnTo>
                <a:lnTo>
                  <a:pt x="183" y="401"/>
                </a:lnTo>
                <a:lnTo>
                  <a:pt x="183" y="400"/>
                </a:lnTo>
                <a:lnTo>
                  <a:pt x="183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400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2" y="399"/>
                </a:lnTo>
                <a:lnTo>
                  <a:pt x="181" y="398"/>
                </a:lnTo>
                <a:lnTo>
                  <a:pt x="181" y="398"/>
                </a:lnTo>
                <a:lnTo>
                  <a:pt x="181" y="398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80" y="397"/>
                </a:lnTo>
                <a:lnTo>
                  <a:pt x="179" y="397"/>
                </a:lnTo>
                <a:lnTo>
                  <a:pt x="179" y="396"/>
                </a:lnTo>
                <a:lnTo>
                  <a:pt x="179" y="396"/>
                </a:lnTo>
                <a:lnTo>
                  <a:pt x="179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6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8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7" y="397"/>
                </a:lnTo>
                <a:lnTo>
                  <a:pt x="176" y="397"/>
                </a:lnTo>
                <a:lnTo>
                  <a:pt x="176" y="396"/>
                </a:lnTo>
                <a:lnTo>
                  <a:pt x="176" y="396"/>
                </a:lnTo>
                <a:lnTo>
                  <a:pt x="176" y="396"/>
                </a:lnTo>
                <a:lnTo>
                  <a:pt x="176" y="397"/>
                </a:lnTo>
                <a:lnTo>
                  <a:pt x="176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5" y="397"/>
                </a:lnTo>
                <a:lnTo>
                  <a:pt x="174" y="397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6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4" y="395"/>
                </a:lnTo>
                <a:lnTo>
                  <a:pt x="173" y="395"/>
                </a:lnTo>
                <a:lnTo>
                  <a:pt x="173" y="394"/>
                </a:lnTo>
                <a:lnTo>
                  <a:pt x="174" y="394"/>
                </a:lnTo>
                <a:lnTo>
                  <a:pt x="173" y="394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3"/>
                </a:lnTo>
                <a:lnTo>
                  <a:pt x="173" y="392"/>
                </a:lnTo>
                <a:lnTo>
                  <a:pt x="173" y="392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1"/>
                </a:lnTo>
                <a:lnTo>
                  <a:pt x="173" y="390"/>
                </a:lnTo>
                <a:lnTo>
                  <a:pt x="173" y="390"/>
                </a:lnTo>
                <a:lnTo>
                  <a:pt x="173" y="390"/>
                </a:lnTo>
                <a:lnTo>
                  <a:pt x="173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8"/>
                </a:lnTo>
                <a:lnTo>
                  <a:pt x="174" y="388"/>
                </a:lnTo>
                <a:lnTo>
                  <a:pt x="175" y="388"/>
                </a:lnTo>
                <a:lnTo>
                  <a:pt x="175" y="388"/>
                </a:lnTo>
                <a:lnTo>
                  <a:pt x="175" y="387"/>
                </a:lnTo>
                <a:lnTo>
                  <a:pt x="175" y="387"/>
                </a:lnTo>
                <a:lnTo>
                  <a:pt x="175" y="386"/>
                </a:lnTo>
                <a:lnTo>
                  <a:pt x="175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6"/>
                </a:lnTo>
                <a:lnTo>
                  <a:pt x="175" y="386"/>
                </a:lnTo>
                <a:lnTo>
                  <a:pt x="175" y="386"/>
                </a:lnTo>
                <a:lnTo>
                  <a:pt x="174" y="386"/>
                </a:lnTo>
                <a:lnTo>
                  <a:pt x="174" y="386"/>
                </a:lnTo>
                <a:lnTo>
                  <a:pt x="174" y="386"/>
                </a:lnTo>
                <a:lnTo>
                  <a:pt x="173" y="385"/>
                </a:lnTo>
                <a:lnTo>
                  <a:pt x="173" y="385"/>
                </a:lnTo>
                <a:lnTo>
                  <a:pt x="173" y="385"/>
                </a:lnTo>
                <a:lnTo>
                  <a:pt x="173" y="384"/>
                </a:lnTo>
                <a:lnTo>
                  <a:pt x="173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4"/>
                </a:lnTo>
                <a:lnTo>
                  <a:pt x="172" y="383"/>
                </a:lnTo>
                <a:lnTo>
                  <a:pt x="172" y="383"/>
                </a:lnTo>
                <a:lnTo>
                  <a:pt x="172" y="383"/>
                </a:lnTo>
                <a:lnTo>
                  <a:pt x="171" y="383"/>
                </a:lnTo>
                <a:lnTo>
                  <a:pt x="171" y="383"/>
                </a:lnTo>
                <a:lnTo>
                  <a:pt x="171" y="382"/>
                </a:lnTo>
                <a:lnTo>
                  <a:pt x="171" y="382"/>
                </a:lnTo>
                <a:lnTo>
                  <a:pt x="171" y="382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70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1"/>
                </a:lnTo>
                <a:lnTo>
                  <a:pt x="169" y="382"/>
                </a:lnTo>
                <a:lnTo>
                  <a:pt x="169" y="382"/>
                </a:lnTo>
                <a:lnTo>
                  <a:pt x="169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2"/>
                </a:lnTo>
                <a:lnTo>
                  <a:pt x="168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7" y="381"/>
                </a:lnTo>
                <a:lnTo>
                  <a:pt x="166" y="381"/>
                </a:lnTo>
                <a:lnTo>
                  <a:pt x="165" y="381"/>
                </a:lnTo>
                <a:lnTo>
                  <a:pt x="165" y="381"/>
                </a:lnTo>
                <a:lnTo>
                  <a:pt x="165" y="382"/>
                </a:lnTo>
                <a:lnTo>
                  <a:pt x="165" y="382"/>
                </a:lnTo>
                <a:lnTo>
                  <a:pt x="164" y="382"/>
                </a:lnTo>
                <a:lnTo>
                  <a:pt x="164" y="382"/>
                </a:lnTo>
                <a:lnTo>
                  <a:pt x="163" y="382"/>
                </a:lnTo>
                <a:lnTo>
                  <a:pt x="163" y="382"/>
                </a:lnTo>
                <a:lnTo>
                  <a:pt x="163" y="382"/>
                </a:lnTo>
                <a:lnTo>
                  <a:pt x="162" y="382"/>
                </a:lnTo>
                <a:lnTo>
                  <a:pt x="162" y="382"/>
                </a:lnTo>
                <a:lnTo>
                  <a:pt x="162" y="382"/>
                </a:lnTo>
                <a:lnTo>
                  <a:pt x="161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2"/>
                </a:lnTo>
                <a:lnTo>
                  <a:pt x="160" y="383"/>
                </a:lnTo>
                <a:lnTo>
                  <a:pt x="160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3"/>
                </a:lnTo>
                <a:lnTo>
                  <a:pt x="159" y="384"/>
                </a:lnTo>
                <a:lnTo>
                  <a:pt x="159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8" y="384"/>
                </a:lnTo>
                <a:lnTo>
                  <a:pt x="157" y="384"/>
                </a:lnTo>
                <a:lnTo>
                  <a:pt x="156" y="383"/>
                </a:lnTo>
                <a:lnTo>
                  <a:pt x="156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5" y="383"/>
                </a:lnTo>
                <a:lnTo>
                  <a:pt x="154" y="383"/>
                </a:lnTo>
                <a:lnTo>
                  <a:pt x="154" y="382"/>
                </a:lnTo>
                <a:lnTo>
                  <a:pt x="154" y="382"/>
                </a:lnTo>
                <a:lnTo>
                  <a:pt x="154" y="381"/>
                </a:lnTo>
                <a:lnTo>
                  <a:pt x="153" y="381"/>
                </a:lnTo>
                <a:lnTo>
                  <a:pt x="153" y="381"/>
                </a:lnTo>
                <a:lnTo>
                  <a:pt x="153" y="380"/>
                </a:lnTo>
                <a:lnTo>
                  <a:pt x="153" y="380"/>
                </a:lnTo>
                <a:lnTo>
                  <a:pt x="153" y="380"/>
                </a:lnTo>
                <a:lnTo>
                  <a:pt x="153" y="379"/>
                </a:lnTo>
                <a:lnTo>
                  <a:pt x="153" y="379"/>
                </a:lnTo>
                <a:lnTo>
                  <a:pt x="152" y="379"/>
                </a:lnTo>
                <a:lnTo>
                  <a:pt x="151" y="379"/>
                </a:lnTo>
                <a:lnTo>
                  <a:pt x="151" y="379"/>
                </a:lnTo>
                <a:lnTo>
                  <a:pt x="151" y="378"/>
                </a:lnTo>
                <a:lnTo>
                  <a:pt x="151" y="378"/>
                </a:lnTo>
                <a:lnTo>
                  <a:pt x="151" y="377"/>
                </a:lnTo>
                <a:lnTo>
                  <a:pt x="151" y="377"/>
                </a:lnTo>
                <a:lnTo>
                  <a:pt x="151" y="377"/>
                </a:lnTo>
                <a:lnTo>
                  <a:pt x="151" y="376"/>
                </a:lnTo>
                <a:lnTo>
                  <a:pt x="151" y="375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50" y="376"/>
                </a:lnTo>
                <a:lnTo>
                  <a:pt x="149" y="376"/>
                </a:lnTo>
                <a:lnTo>
                  <a:pt x="149" y="376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9" y="375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6"/>
                </a:lnTo>
                <a:lnTo>
                  <a:pt x="148" y="375"/>
                </a:lnTo>
                <a:lnTo>
                  <a:pt x="148" y="375"/>
                </a:lnTo>
                <a:lnTo>
                  <a:pt x="148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7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6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5" y="375"/>
                </a:lnTo>
                <a:lnTo>
                  <a:pt x="144" y="375"/>
                </a:lnTo>
                <a:lnTo>
                  <a:pt x="144" y="375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4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4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3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2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3" y="371"/>
                </a:lnTo>
                <a:lnTo>
                  <a:pt x="142" y="371"/>
                </a:lnTo>
                <a:lnTo>
                  <a:pt x="143" y="371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70"/>
                </a:lnTo>
                <a:lnTo>
                  <a:pt x="143" y="369"/>
                </a:lnTo>
                <a:lnTo>
                  <a:pt x="143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9"/>
                </a:lnTo>
                <a:lnTo>
                  <a:pt x="142" y="368"/>
                </a:lnTo>
                <a:lnTo>
                  <a:pt x="142" y="368"/>
                </a:lnTo>
                <a:lnTo>
                  <a:pt x="142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1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8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40" y="367"/>
                </a:lnTo>
                <a:lnTo>
                  <a:pt x="140" y="367"/>
                </a:lnTo>
                <a:lnTo>
                  <a:pt x="140" y="367"/>
                </a:lnTo>
                <a:lnTo>
                  <a:pt x="139" y="367"/>
                </a:lnTo>
                <a:lnTo>
                  <a:pt x="139" y="367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9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6"/>
                </a:lnTo>
                <a:lnTo>
                  <a:pt x="138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7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6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5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5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4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3"/>
                </a:lnTo>
                <a:lnTo>
                  <a:pt x="134" y="363"/>
                </a:lnTo>
                <a:lnTo>
                  <a:pt x="134" y="363"/>
                </a:lnTo>
                <a:lnTo>
                  <a:pt x="133" y="363"/>
                </a:lnTo>
                <a:lnTo>
                  <a:pt x="133" y="363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2"/>
                </a:lnTo>
                <a:lnTo>
                  <a:pt x="133" y="361"/>
                </a:lnTo>
                <a:lnTo>
                  <a:pt x="133" y="361"/>
                </a:lnTo>
                <a:lnTo>
                  <a:pt x="133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1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2" y="360"/>
                </a:lnTo>
                <a:lnTo>
                  <a:pt x="133" y="359"/>
                </a:lnTo>
                <a:lnTo>
                  <a:pt x="133" y="359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4" y="358"/>
                </a:lnTo>
                <a:lnTo>
                  <a:pt x="135" y="358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7"/>
                </a:lnTo>
                <a:lnTo>
                  <a:pt x="135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6"/>
                </a:lnTo>
                <a:lnTo>
                  <a:pt x="136" y="355"/>
                </a:lnTo>
                <a:lnTo>
                  <a:pt x="137" y="355"/>
                </a:lnTo>
                <a:lnTo>
                  <a:pt x="137" y="355"/>
                </a:lnTo>
                <a:lnTo>
                  <a:pt x="138" y="355"/>
                </a:lnTo>
                <a:lnTo>
                  <a:pt x="138" y="354"/>
                </a:lnTo>
                <a:lnTo>
                  <a:pt x="139" y="354"/>
                </a:lnTo>
                <a:lnTo>
                  <a:pt x="140" y="354"/>
                </a:lnTo>
                <a:lnTo>
                  <a:pt x="140" y="353"/>
                </a:lnTo>
                <a:lnTo>
                  <a:pt x="139" y="353"/>
                </a:lnTo>
                <a:lnTo>
                  <a:pt x="139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0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2"/>
                </a:lnTo>
                <a:lnTo>
                  <a:pt x="141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1"/>
                </a:lnTo>
                <a:lnTo>
                  <a:pt x="140" y="350"/>
                </a:lnTo>
                <a:lnTo>
                  <a:pt x="140" y="350"/>
                </a:lnTo>
                <a:lnTo>
                  <a:pt x="140" y="349"/>
                </a:lnTo>
                <a:lnTo>
                  <a:pt x="139" y="349"/>
                </a:lnTo>
                <a:lnTo>
                  <a:pt x="139" y="349"/>
                </a:lnTo>
                <a:lnTo>
                  <a:pt x="139" y="349"/>
                </a:lnTo>
                <a:lnTo>
                  <a:pt x="140" y="349"/>
                </a:lnTo>
                <a:lnTo>
                  <a:pt x="140" y="348"/>
                </a:lnTo>
                <a:lnTo>
                  <a:pt x="140" y="348"/>
                </a:lnTo>
                <a:lnTo>
                  <a:pt x="140" y="348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7"/>
                </a:lnTo>
                <a:lnTo>
                  <a:pt x="141" y="346"/>
                </a:lnTo>
                <a:lnTo>
                  <a:pt x="141" y="346"/>
                </a:lnTo>
                <a:lnTo>
                  <a:pt x="142" y="346"/>
                </a:lnTo>
                <a:lnTo>
                  <a:pt x="142" y="346"/>
                </a:lnTo>
                <a:lnTo>
                  <a:pt x="142" y="345"/>
                </a:lnTo>
                <a:lnTo>
                  <a:pt x="142" y="345"/>
                </a:lnTo>
                <a:lnTo>
                  <a:pt x="143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5"/>
                </a:lnTo>
                <a:lnTo>
                  <a:pt x="144" y="343"/>
                </a:lnTo>
                <a:lnTo>
                  <a:pt x="144" y="343"/>
                </a:lnTo>
                <a:lnTo>
                  <a:pt x="144" y="342"/>
                </a:lnTo>
                <a:lnTo>
                  <a:pt x="144" y="342"/>
                </a:lnTo>
                <a:lnTo>
                  <a:pt x="144" y="341"/>
                </a:lnTo>
                <a:lnTo>
                  <a:pt x="144" y="341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40"/>
                </a:lnTo>
                <a:lnTo>
                  <a:pt x="144" y="339"/>
                </a:lnTo>
                <a:lnTo>
                  <a:pt x="143" y="339"/>
                </a:lnTo>
                <a:lnTo>
                  <a:pt x="143" y="338"/>
                </a:lnTo>
                <a:lnTo>
                  <a:pt x="143" y="338"/>
                </a:lnTo>
                <a:lnTo>
                  <a:pt x="143" y="338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7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3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6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2" y="335"/>
                </a:lnTo>
                <a:lnTo>
                  <a:pt x="143" y="335"/>
                </a:lnTo>
                <a:lnTo>
                  <a:pt x="143" y="335"/>
                </a:lnTo>
                <a:lnTo>
                  <a:pt x="143" y="334"/>
                </a:lnTo>
                <a:lnTo>
                  <a:pt x="143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4"/>
                </a:lnTo>
                <a:lnTo>
                  <a:pt x="142" y="333"/>
                </a:lnTo>
                <a:lnTo>
                  <a:pt x="142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4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5" y="333"/>
                </a:lnTo>
                <a:lnTo>
                  <a:pt x="146" y="333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2"/>
                </a:lnTo>
                <a:lnTo>
                  <a:pt x="146" y="331"/>
                </a:lnTo>
                <a:lnTo>
                  <a:pt x="146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1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30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9"/>
                </a:lnTo>
                <a:lnTo>
                  <a:pt x="145" y="328"/>
                </a:lnTo>
                <a:lnTo>
                  <a:pt x="145" y="328"/>
                </a:lnTo>
                <a:lnTo>
                  <a:pt x="144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5" y="328"/>
                </a:lnTo>
                <a:lnTo>
                  <a:pt x="146" y="328"/>
                </a:lnTo>
                <a:lnTo>
                  <a:pt x="146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5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7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4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6"/>
                </a:lnTo>
                <a:lnTo>
                  <a:pt x="143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5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2" y="324"/>
                </a:lnTo>
                <a:lnTo>
                  <a:pt x="141" y="324"/>
                </a:lnTo>
                <a:lnTo>
                  <a:pt x="141" y="324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3"/>
                </a:lnTo>
                <a:lnTo>
                  <a:pt x="141" y="324"/>
                </a:lnTo>
                <a:lnTo>
                  <a:pt x="141" y="324"/>
                </a:lnTo>
                <a:lnTo>
                  <a:pt x="140" y="324"/>
                </a:lnTo>
                <a:lnTo>
                  <a:pt x="140" y="324"/>
                </a:lnTo>
                <a:lnTo>
                  <a:pt x="140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3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9" y="322"/>
                </a:lnTo>
                <a:lnTo>
                  <a:pt x="138" y="323"/>
                </a:lnTo>
                <a:lnTo>
                  <a:pt x="137" y="326"/>
                </a:lnTo>
                <a:lnTo>
                  <a:pt x="137" y="326"/>
                </a:lnTo>
                <a:lnTo>
                  <a:pt x="136" y="326"/>
                </a:lnTo>
                <a:lnTo>
                  <a:pt x="134" y="325"/>
                </a:lnTo>
                <a:lnTo>
                  <a:pt x="132" y="324"/>
                </a:lnTo>
                <a:lnTo>
                  <a:pt x="132" y="324"/>
                </a:lnTo>
                <a:lnTo>
                  <a:pt x="131" y="324"/>
                </a:lnTo>
                <a:lnTo>
                  <a:pt x="131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30" y="324"/>
                </a:lnTo>
                <a:lnTo>
                  <a:pt x="129" y="324"/>
                </a:lnTo>
                <a:lnTo>
                  <a:pt x="129" y="324"/>
                </a:lnTo>
                <a:lnTo>
                  <a:pt x="129" y="323"/>
                </a:lnTo>
                <a:lnTo>
                  <a:pt x="129" y="323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4"/>
                </a:lnTo>
                <a:lnTo>
                  <a:pt x="128" y="323"/>
                </a:lnTo>
                <a:lnTo>
                  <a:pt x="127" y="323"/>
                </a:lnTo>
                <a:lnTo>
                  <a:pt x="127" y="323"/>
                </a:lnTo>
                <a:lnTo>
                  <a:pt x="127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6" y="324"/>
                </a:lnTo>
                <a:lnTo>
                  <a:pt x="125" y="324"/>
                </a:lnTo>
                <a:lnTo>
                  <a:pt x="125" y="324"/>
                </a:lnTo>
                <a:lnTo>
                  <a:pt x="125" y="324"/>
                </a:lnTo>
                <a:lnTo>
                  <a:pt x="124" y="324"/>
                </a:lnTo>
                <a:lnTo>
                  <a:pt x="124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3" y="325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6"/>
                </a:lnTo>
                <a:lnTo>
                  <a:pt x="122" y="327"/>
                </a:lnTo>
                <a:lnTo>
                  <a:pt x="122" y="327"/>
                </a:lnTo>
                <a:lnTo>
                  <a:pt x="121" y="327"/>
                </a:lnTo>
                <a:lnTo>
                  <a:pt x="121" y="328"/>
                </a:lnTo>
                <a:lnTo>
                  <a:pt x="121" y="328"/>
                </a:lnTo>
                <a:lnTo>
                  <a:pt x="122" y="328"/>
                </a:lnTo>
                <a:lnTo>
                  <a:pt x="122" y="328"/>
                </a:lnTo>
                <a:lnTo>
                  <a:pt x="122" y="328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1" y="329"/>
                </a:lnTo>
                <a:lnTo>
                  <a:pt x="120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9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29"/>
                </a:lnTo>
                <a:lnTo>
                  <a:pt x="118" y="330"/>
                </a:lnTo>
                <a:lnTo>
                  <a:pt x="117" y="330"/>
                </a:lnTo>
                <a:lnTo>
                  <a:pt x="117" y="330"/>
                </a:lnTo>
                <a:lnTo>
                  <a:pt x="117" y="330"/>
                </a:lnTo>
                <a:lnTo>
                  <a:pt x="116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0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5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1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2"/>
                </a:lnTo>
                <a:lnTo>
                  <a:pt x="114" y="333"/>
                </a:lnTo>
                <a:lnTo>
                  <a:pt x="114" y="333"/>
                </a:lnTo>
                <a:lnTo>
                  <a:pt x="114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3" y="333"/>
                </a:lnTo>
                <a:lnTo>
                  <a:pt x="112" y="333"/>
                </a:lnTo>
                <a:lnTo>
                  <a:pt x="112" y="333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2" y="334"/>
                </a:lnTo>
                <a:lnTo>
                  <a:pt x="111" y="334"/>
                </a:lnTo>
                <a:lnTo>
                  <a:pt x="111" y="334"/>
                </a:lnTo>
                <a:lnTo>
                  <a:pt x="111" y="334"/>
                </a:lnTo>
                <a:lnTo>
                  <a:pt x="110" y="334"/>
                </a:lnTo>
                <a:lnTo>
                  <a:pt x="110" y="334"/>
                </a:lnTo>
                <a:lnTo>
                  <a:pt x="110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4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9" y="333"/>
                </a:lnTo>
                <a:lnTo>
                  <a:pt x="108" y="333"/>
                </a:lnTo>
                <a:lnTo>
                  <a:pt x="108" y="333"/>
                </a:lnTo>
                <a:lnTo>
                  <a:pt x="108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7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6" y="332"/>
                </a:lnTo>
                <a:lnTo>
                  <a:pt x="105" y="332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5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4" y="333"/>
                </a:lnTo>
                <a:lnTo>
                  <a:pt x="103" y="333"/>
                </a:lnTo>
                <a:lnTo>
                  <a:pt x="103" y="333"/>
                </a:lnTo>
                <a:lnTo>
                  <a:pt x="103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2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1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100" y="333"/>
                </a:lnTo>
                <a:lnTo>
                  <a:pt x="99" y="333"/>
                </a:lnTo>
                <a:lnTo>
                  <a:pt x="99" y="333"/>
                </a:lnTo>
                <a:lnTo>
                  <a:pt x="99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8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7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3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6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5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4"/>
                </a:lnTo>
                <a:lnTo>
                  <a:pt x="94" y="335"/>
                </a:lnTo>
                <a:lnTo>
                  <a:pt x="94" y="335"/>
                </a:lnTo>
                <a:lnTo>
                  <a:pt x="94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3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5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2" y="336"/>
                </a:lnTo>
                <a:lnTo>
                  <a:pt x="91" y="336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5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6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1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90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9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8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7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8"/>
                </a:lnTo>
                <a:lnTo>
                  <a:pt x="86" y="338"/>
                </a:lnTo>
                <a:lnTo>
                  <a:pt x="86" y="338"/>
                </a:lnTo>
                <a:lnTo>
                  <a:pt x="87" y="338"/>
                </a:lnTo>
                <a:lnTo>
                  <a:pt x="87" y="338"/>
                </a:lnTo>
                <a:lnTo>
                  <a:pt x="87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6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5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4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3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2" y="340"/>
                </a:lnTo>
                <a:lnTo>
                  <a:pt x="81" y="340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1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1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80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2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9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3"/>
                </a:lnTo>
                <a:lnTo>
                  <a:pt x="78" y="344"/>
                </a:lnTo>
                <a:lnTo>
                  <a:pt x="78" y="344"/>
                </a:lnTo>
                <a:lnTo>
                  <a:pt x="78" y="343"/>
                </a:lnTo>
                <a:lnTo>
                  <a:pt x="77" y="343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4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7" y="345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6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6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5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7"/>
                </a:lnTo>
                <a:lnTo>
                  <a:pt x="74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8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3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49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2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1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0"/>
                </a:lnTo>
                <a:lnTo>
                  <a:pt x="70" y="351"/>
                </a:lnTo>
                <a:lnTo>
                  <a:pt x="70" y="351"/>
                </a:lnTo>
                <a:lnTo>
                  <a:pt x="70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1"/>
                </a:lnTo>
                <a:lnTo>
                  <a:pt x="69" y="350"/>
                </a:lnTo>
                <a:lnTo>
                  <a:pt x="69" y="350"/>
                </a:lnTo>
                <a:lnTo>
                  <a:pt x="69" y="350"/>
                </a:lnTo>
                <a:lnTo>
                  <a:pt x="68" y="350"/>
                </a:lnTo>
                <a:lnTo>
                  <a:pt x="68" y="350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1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8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2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3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7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4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5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6" y="356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5" y="357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8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3" y="360"/>
                </a:lnTo>
                <a:lnTo>
                  <a:pt x="62" y="360"/>
                </a:lnTo>
                <a:lnTo>
                  <a:pt x="62" y="360"/>
                </a:lnTo>
                <a:lnTo>
                  <a:pt x="62" y="361"/>
                </a:lnTo>
                <a:lnTo>
                  <a:pt x="63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1"/>
                </a:lnTo>
                <a:lnTo>
                  <a:pt x="62" y="362"/>
                </a:lnTo>
                <a:lnTo>
                  <a:pt x="62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3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60" y="364"/>
                </a:lnTo>
                <a:lnTo>
                  <a:pt x="59" y="364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9" y="365"/>
                </a:lnTo>
                <a:lnTo>
                  <a:pt x="58" y="365"/>
                </a:lnTo>
                <a:lnTo>
                  <a:pt x="58" y="365"/>
                </a:lnTo>
                <a:lnTo>
                  <a:pt x="58" y="365"/>
                </a:lnTo>
                <a:lnTo>
                  <a:pt x="57" y="365"/>
                </a:lnTo>
                <a:lnTo>
                  <a:pt x="57" y="365"/>
                </a:lnTo>
                <a:lnTo>
                  <a:pt x="57" y="365"/>
                </a:lnTo>
                <a:lnTo>
                  <a:pt x="56" y="365"/>
                </a:lnTo>
                <a:lnTo>
                  <a:pt x="56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5" y="365"/>
                </a:lnTo>
                <a:lnTo>
                  <a:pt x="54" y="365"/>
                </a:lnTo>
                <a:lnTo>
                  <a:pt x="54" y="365"/>
                </a:lnTo>
                <a:lnTo>
                  <a:pt x="54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3" y="365"/>
                </a:lnTo>
                <a:lnTo>
                  <a:pt x="52" y="366"/>
                </a:lnTo>
                <a:lnTo>
                  <a:pt x="51" y="366"/>
                </a:lnTo>
                <a:lnTo>
                  <a:pt x="50" y="366"/>
                </a:lnTo>
                <a:lnTo>
                  <a:pt x="50" y="366"/>
                </a:lnTo>
                <a:lnTo>
                  <a:pt x="50" y="366"/>
                </a:lnTo>
                <a:lnTo>
                  <a:pt x="49" y="367"/>
                </a:lnTo>
                <a:lnTo>
                  <a:pt x="49" y="367"/>
                </a:lnTo>
                <a:lnTo>
                  <a:pt x="49" y="367"/>
                </a:lnTo>
                <a:lnTo>
                  <a:pt x="48" y="367"/>
                </a:lnTo>
                <a:lnTo>
                  <a:pt x="48" y="367"/>
                </a:lnTo>
                <a:lnTo>
                  <a:pt x="48" y="367"/>
                </a:lnTo>
                <a:lnTo>
                  <a:pt x="49" y="368"/>
                </a:lnTo>
                <a:lnTo>
                  <a:pt x="49" y="368"/>
                </a:lnTo>
                <a:lnTo>
                  <a:pt x="48" y="368"/>
                </a:lnTo>
                <a:lnTo>
                  <a:pt x="48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8"/>
                </a:lnTo>
                <a:lnTo>
                  <a:pt x="47" y="369"/>
                </a:lnTo>
                <a:lnTo>
                  <a:pt x="47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6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69"/>
                </a:lnTo>
                <a:lnTo>
                  <a:pt x="45" y="369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70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9"/>
                </a:lnTo>
                <a:lnTo>
                  <a:pt x="44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3" y="368"/>
                </a:lnTo>
                <a:lnTo>
                  <a:pt x="42" y="367"/>
                </a:lnTo>
                <a:lnTo>
                  <a:pt x="42" y="367"/>
                </a:lnTo>
                <a:lnTo>
                  <a:pt x="42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1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6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9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7"/>
                </a:lnTo>
                <a:lnTo>
                  <a:pt x="38" y="366"/>
                </a:lnTo>
                <a:lnTo>
                  <a:pt x="38" y="366"/>
                </a:lnTo>
                <a:lnTo>
                  <a:pt x="38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6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8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69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0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4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1"/>
                </a:lnTo>
                <a:lnTo>
                  <a:pt x="33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2" y="372"/>
                </a:lnTo>
                <a:lnTo>
                  <a:pt x="31" y="372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1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1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30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70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9"/>
                </a:lnTo>
                <a:lnTo>
                  <a:pt x="29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30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9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8" y="368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7" y="367"/>
                </a:lnTo>
                <a:lnTo>
                  <a:pt x="26" y="366"/>
                </a:lnTo>
                <a:lnTo>
                  <a:pt x="27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6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7"/>
                </a:lnTo>
                <a:lnTo>
                  <a:pt x="25" y="366"/>
                </a:lnTo>
                <a:lnTo>
                  <a:pt x="25" y="366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4" y="367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6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5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3" y="364"/>
                </a:lnTo>
                <a:lnTo>
                  <a:pt x="22" y="364"/>
                </a:lnTo>
                <a:lnTo>
                  <a:pt x="23" y="364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2" y="363"/>
                </a:lnTo>
                <a:lnTo>
                  <a:pt x="23" y="363"/>
                </a:lnTo>
                <a:lnTo>
                  <a:pt x="23" y="363"/>
                </a:lnTo>
                <a:lnTo>
                  <a:pt x="23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2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1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2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20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9" y="363"/>
                </a:lnTo>
                <a:lnTo>
                  <a:pt x="18" y="363"/>
                </a:lnTo>
                <a:lnTo>
                  <a:pt x="18" y="362"/>
                </a:lnTo>
                <a:lnTo>
                  <a:pt x="18" y="362"/>
                </a:lnTo>
                <a:lnTo>
                  <a:pt x="17" y="361"/>
                </a:lnTo>
                <a:lnTo>
                  <a:pt x="17" y="360"/>
                </a:lnTo>
                <a:lnTo>
                  <a:pt x="17" y="360"/>
                </a:lnTo>
                <a:lnTo>
                  <a:pt x="16" y="359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8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5" y="357"/>
                </a:lnTo>
                <a:lnTo>
                  <a:pt x="14" y="357"/>
                </a:lnTo>
                <a:lnTo>
                  <a:pt x="15" y="357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6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5"/>
                </a:lnTo>
                <a:lnTo>
                  <a:pt x="15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4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3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2" y="354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1" y="353"/>
                </a:lnTo>
                <a:lnTo>
                  <a:pt x="10" y="353"/>
                </a:lnTo>
                <a:lnTo>
                  <a:pt x="10" y="353"/>
                </a:lnTo>
                <a:lnTo>
                  <a:pt x="10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9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3"/>
                </a:lnTo>
                <a:lnTo>
                  <a:pt x="8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7" y="352"/>
                </a:lnTo>
                <a:lnTo>
                  <a:pt x="6" y="352"/>
                </a:lnTo>
                <a:lnTo>
                  <a:pt x="6" y="352"/>
                </a:lnTo>
                <a:lnTo>
                  <a:pt x="7" y="352"/>
                </a:lnTo>
                <a:lnTo>
                  <a:pt x="7" y="351"/>
                </a:lnTo>
                <a:lnTo>
                  <a:pt x="7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50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9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6" y="348"/>
                </a:lnTo>
                <a:lnTo>
                  <a:pt x="7" y="348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7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6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7" y="345"/>
                </a:lnTo>
                <a:lnTo>
                  <a:pt x="6" y="345"/>
                </a:lnTo>
                <a:lnTo>
                  <a:pt x="6" y="344"/>
                </a:lnTo>
                <a:lnTo>
                  <a:pt x="6" y="344"/>
                </a:lnTo>
                <a:lnTo>
                  <a:pt x="6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3"/>
                </a:lnTo>
                <a:lnTo>
                  <a:pt x="7" y="342"/>
                </a:lnTo>
                <a:lnTo>
                  <a:pt x="7" y="342"/>
                </a:lnTo>
                <a:lnTo>
                  <a:pt x="7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2"/>
                </a:lnTo>
                <a:lnTo>
                  <a:pt x="6" y="341"/>
                </a:lnTo>
                <a:lnTo>
                  <a:pt x="6" y="341"/>
                </a:lnTo>
                <a:lnTo>
                  <a:pt x="6" y="340"/>
                </a:lnTo>
                <a:lnTo>
                  <a:pt x="6" y="340"/>
                </a:lnTo>
                <a:lnTo>
                  <a:pt x="6" y="340"/>
                </a:lnTo>
                <a:lnTo>
                  <a:pt x="5" y="340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5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9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4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3" y="338"/>
                </a:lnTo>
                <a:lnTo>
                  <a:pt x="2" y="338"/>
                </a:lnTo>
                <a:lnTo>
                  <a:pt x="2" y="338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7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2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6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1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1" y="334"/>
                </a:lnTo>
                <a:lnTo>
                  <a:pt x="2" y="334"/>
                </a:lnTo>
                <a:lnTo>
                  <a:pt x="1" y="334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3" y="333"/>
                </a:lnTo>
                <a:lnTo>
                  <a:pt x="3" y="333"/>
                </a:lnTo>
                <a:lnTo>
                  <a:pt x="3" y="333"/>
                </a:lnTo>
                <a:lnTo>
                  <a:pt x="4" y="333"/>
                </a:lnTo>
                <a:lnTo>
                  <a:pt x="4" y="333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2"/>
                </a:lnTo>
                <a:lnTo>
                  <a:pt x="4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0"/>
                </a:lnTo>
                <a:lnTo>
                  <a:pt x="2" y="330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  <a:lnTo>
                  <a:pt x="3" y="329"/>
                </a:lnTo>
                <a:lnTo>
                  <a:pt x="3" y="328"/>
                </a:lnTo>
                <a:lnTo>
                  <a:pt x="3" y="328"/>
                </a:lnTo>
                <a:lnTo>
                  <a:pt x="3" y="328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7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5"/>
                </a:lnTo>
                <a:lnTo>
                  <a:pt x="2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4"/>
                </a:lnTo>
                <a:lnTo>
                  <a:pt x="4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5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7" y="321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20"/>
                </a:lnTo>
                <a:lnTo>
                  <a:pt x="7" y="319"/>
                </a:lnTo>
                <a:lnTo>
                  <a:pt x="7" y="319"/>
                </a:lnTo>
                <a:lnTo>
                  <a:pt x="8" y="319"/>
                </a:lnTo>
                <a:lnTo>
                  <a:pt x="8" y="319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8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8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7"/>
                </a:lnTo>
                <a:lnTo>
                  <a:pt x="9" y="316"/>
                </a:lnTo>
                <a:lnTo>
                  <a:pt x="9" y="316"/>
                </a:lnTo>
                <a:lnTo>
                  <a:pt x="9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0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6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1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5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4"/>
                </a:lnTo>
                <a:lnTo>
                  <a:pt x="12" y="313"/>
                </a:lnTo>
                <a:lnTo>
                  <a:pt x="12" y="313"/>
                </a:lnTo>
                <a:lnTo>
                  <a:pt x="12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3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2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1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10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9"/>
                </a:lnTo>
                <a:lnTo>
                  <a:pt x="13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2" y="308"/>
                </a:lnTo>
                <a:lnTo>
                  <a:pt x="11" y="308"/>
                </a:lnTo>
                <a:lnTo>
                  <a:pt x="11" y="308"/>
                </a:lnTo>
                <a:lnTo>
                  <a:pt x="11" y="308"/>
                </a:lnTo>
                <a:lnTo>
                  <a:pt x="12" y="308"/>
                </a:lnTo>
                <a:lnTo>
                  <a:pt x="11" y="307"/>
                </a:lnTo>
                <a:lnTo>
                  <a:pt x="11" y="307"/>
                </a:lnTo>
                <a:lnTo>
                  <a:pt x="11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4"/>
                </a:lnTo>
                <a:lnTo>
                  <a:pt x="9" y="304"/>
                </a:lnTo>
                <a:lnTo>
                  <a:pt x="9" y="304"/>
                </a:lnTo>
                <a:lnTo>
                  <a:pt x="9" y="303"/>
                </a:lnTo>
                <a:lnTo>
                  <a:pt x="9" y="303"/>
                </a:lnTo>
                <a:lnTo>
                  <a:pt x="10" y="303"/>
                </a:lnTo>
                <a:lnTo>
                  <a:pt x="10" y="302"/>
                </a:lnTo>
                <a:lnTo>
                  <a:pt x="11" y="302"/>
                </a:lnTo>
                <a:lnTo>
                  <a:pt x="11" y="302"/>
                </a:lnTo>
                <a:lnTo>
                  <a:pt x="11" y="301"/>
                </a:lnTo>
                <a:lnTo>
                  <a:pt x="12" y="301"/>
                </a:lnTo>
                <a:lnTo>
                  <a:pt x="12" y="301"/>
                </a:lnTo>
                <a:lnTo>
                  <a:pt x="12" y="301"/>
                </a:lnTo>
                <a:lnTo>
                  <a:pt x="13" y="301"/>
                </a:lnTo>
                <a:lnTo>
                  <a:pt x="13" y="301"/>
                </a:lnTo>
                <a:lnTo>
                  <a:pt x="14" y="301"/>
                </a:lnTo>
                <a:lnTo>
                  <a:pt x="14" y="301"/>
                </a:lnTo>
                <a:lnTo>
                  <a:pt x="15" y="301"/>
                </a:lnTo>
                <a:lnTo>
                  <a:pt x="15" y="300"/>
                </a:lnTo>
                <a:lnTo>
                  <a:pt x="16" y="299"/>
                </a:lnTo>
                <a:lnTo>
                  <a:pt x="16" y="299"/>
                </a:lnTo>
                <a:lnTo>
                  <a:pt x="18" y="298"/>
                </a:lnTo>
                <a:lnTo>
                  <a:pt x="19" y="298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7"/>
                </a:lnTo>
                <a:lnTo>
                  <a:pt x="20" y="296"/>
                </a:lnTo>
                <a:lnTo>
                  <a:pt x="20" y="296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5" y="294"/>
                </a:lnTo>
                <a:lnTo>
                  <a:pt x="26" y="293"/>
                </a:lnTo>
                <a:lnTo>
                  <a:pt x="26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3"/>
                </a:lnTo>
                <a:lnTo>
                  <a:pt x="27" y="292"/>
                </a:lnTo>
                <a:lnTo>
                  <a:pt x="28" y="292"/>
                </a:lnTo>
                <a:lnTo>
                  <a:pt x="28" y="292"/>
                </a:lnTo>
                <a:lnTo>
                  <a:pt x="28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1" y="292"/>
                </a:lnTo>
                <a:lnTo>
                  <a:pt x="32" y="292"/>
                </a:lnTo>
                <a:lnTo>
                  <a:pt x="32" y="292"/>
                </a:lnTo>
                <a:lnTo>
                  <a:pt x="33" y="292"/>
                </a:lnTo>
                <a:lnTo>
                  <a:pt x="34" y="292"/>
                </a:lnTo>
                <a:lnTo>
                  <a:pt x="35" y="292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6" y="293"/>
                </a:lnTo>
                <a:lnTo>
                  <a:pt x="37" y="293"/>
                </a:lnTo>
                <a:lnTo>
                  <a:pt x="37" y="293"/>
                </a:lnTo>
                <a:lnTo>
                  <a:pt x="37" y="292"/>
                </a:lnTo>
                <a:lnTo>
                  <a:pt x="37" y="292"/>
                </a:lnTo>
                <a:lnTo>
                  <a:pt x="38" y="291"/>
                </a:lnTo>
                <a:lnTo>
                  <a:pt x="38" y="291"/>
                </a:lnTo>
                <a:lnTo>
                  <a:pt x="39" y="291"/>
                </a:lnTo>
                <a:lnTo>
                  <a:pt x="39" y="291"/>
                </a:lnTo>
                <a:lnTo>
                  <a:pt x="40" y="290"/>
                </a:lnTo>
                <a:lnTo>
                  <a:pt x="40" y="290"/>
                </a:lnTo>
                <a:lnTo>
                  <a:pt x="41" y="290"/>
                </a:lnTo>
                <a:lnTo>
                  <a:pt x="41" y="290"/>
                </a:lnTo>
                <a:lnTo>
                  <a:pt x="42" y="290"/>
                </a:lnTo>
                <a:lnTo>
                  <a:pt x="43" y="290"/>
                </a:lnTo>
                <a:lnTo>
                  <a:pt x="43" y="290"/>
                </a:lnTo>
                <a:lnTo>
                  <a:pt x="44" y="291"/>
                </a:lnTo>
                <a:lnTo>
                  <a:pt x="44" y="291"/>
                </a:lnTo>
                <a:lnTo>
                  <a:pt x="45" y="290"/>
                </a:lnTo>
                <a:lnTo>
                  <a:pt x="45" y="290"/>
                </a:lnTo>
                <a:lnTo>
                  <a:pt x="46" y="289"/>
                </a:lnTo>
                <a:lnTo>
                  <a:pt x="46" y="289"/>
                </a:lnTo>
                <a:lnTo>
                  <a:pt x="46" y="289"/>
                </a:lnTo>
                <a:lnTo>
                  <a:pt x="47" y="290"/>
                </a:lnTo>
                <a:lnTo>
                  <a:pt x="47" y="290"/>
                </a:lnTo>
                <a:lnTo>
                  <a:pt x="47" y="291"/>
                </a:lnTo>
                <a:lnTo>
                  <a:pt x="48" y="291"/>
                </a:lnTo>
                <a:lnTo>
                  <a:pt x="49" y="291"/>
                </a:lnTo>
                <a:lnTo>
                  <a:pt x="50" y="291"/>
                </a:lnTo>
                <a:lnTo>
                  <a:pt x="50" y="291"/>
                </a:lnTo>
                <a:lnTo>
                  <a:pt x="50" y="290"/>
                </a:lnTo>
                <a:lnTo>
                  <a:pt x="50" y="290"/>
                </a:lnTo>
                <a:lnTo>
                  <a:pt x="51" y="289"/>
                </a:lnTo>
                <a:lnTo>
                  <a:pt x="51" y="289"/>
                </a:lnTo>
                <a:lnTo>
                  <a:pt x="52" y="288"/>
                </a:lnTo>
                <a:lnTo>
                  <a:pt x="52" y="287"/>
                </a:lnTo>
                <a:lnTo>
                  <a:pt x="52" y="287"/>
                </a:lnTo>
                <a:lnTo>
                  <a:pt x="53" y="287"/>
                </a:lnTo>
                <a:lnTo>
                  <a:pt x="53" y="287"/>
                </a:lnTo>
                <a:lnTo>
                  <a:pt x="54" y="287"/>
                </a:lnTo>
                <a:lnTo>
                  <a:pt x="54" y="286"/>
                </a:lnTo>
                <a:lnTo>
                  <a:pt x="55" y="286"/>
                </a:lnTo>
                <a:lnTo>
                  <a:pt x="55" y="286"/>
                </a:lnTo>
                <a:lnTo>
                  <a:pt x="57" y="286"/>
                </a:lnTo>
                <a:lnTo>
                  <a:pt x="57" y="286"/>
                </a:lnTo>
                <a:lnTo>
                  <a:pt x="57" y="286"/>
                </a:lnTo>
                <a:lnTo>
                  <a:pt x="58" y="285"/>
                </a:lnTo>
                <a:lnTo>
                  <a:pt x="58" y="285"/>
                </a:lnTo>
                <a:lnTo>
                  <a:pt x="58" y="285"/>
                </a:lnTo>
                <a:lnTo>
                  <a:pt x="58" y="284"/>
                </a:lnTo>
                <a:lnTo>
                  <a:pt x="58" y="284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1" y="285"/>
                </a:lnTo>
                <a:lnTo>
                  <a:pt x="61" y="285"/>
                </a:lnTo>
                <a:lnTo>
                  <a:pt x="62" y="285"/>
                </a:lnTo>
                <a:lnTo>
                  <a:pt x="63" y="285"/>
                </a:lnTo>
                <a:lnTo>
                  <a:pt x="64" y="285"/>
                </a:lnTo>
                <a:lnTo>
                  <a:pt x="64" y="284"/>
                </a:lnTo>
                <a:lnTo>
                  <a:pt x="65" y="284"/>
                </a:lnTo>
                <a:lnTo>
                  <a:pt x="66" y="285"/>
                </a:lnTo>
                <a:lnTo>
                  <a:pt x="66" y="285"/>
                </a:lnTo>
                <a:lnTo>
                  <a:pt x="66" y="285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6"/>
                </a:lnTo>
                <a:lnTo>
                  <a:pt x="68" y="285"/>
                </a:lnTo>
                <a:lnTo>
                  <a:pt x="68" y="284"/>
                </a:lnTo>
                <a:lnTo>
                  <a:pt x="68" y="284"/>
                </a:lnTo>
                <a:lnTo>
                  <a:pt x="68" y="283"/>
                </a:lnTo>
                <a:lnTo>
                  <a:pt x="68" y="283"/>
                </a:lnTo>
                <a:lnTo>
                  <a:pt x="68" y="283"/>
                </a:lnTo>
                <a:lnTo>
                  <a:pt x="68" y="282"/>
                </a:lnTo>
                <a:lnTo>
                  <a:pt x="68" y="282"/>
                </a:lnTo>
                <a:lnTo>
                  <a:pt x="68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2"/>
                </a:lnTo>
                <a:lnTo>
                  <a:pt x="67" y="283"/>
                </a:lnTo>
                <a:lnTo>
                  <a:pt x="66" y="282"/>
                </a:lnTo>
                <a:lnTo>
                  <a:pt x="66" y="282"/>
                </a:lnTo>
                <a:lnTo>
                  <a:pt x="66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1"/>
                </a:lnTo>
                <a:lnTo>
                  <a:pt x="65" y="280"/>
                </a:lnTo>
                <a:lnTo>
                  <a:pt x="65" y="280"/>
                </a:lnTo>
                <a:lnTo>
                  <a:pt x="66" y="279"/>
                </a:lnTo>
                <a:lnTo>
                  <a:pt x="66" y="279"/>
                </a:lnTo>
                <a:lnTo>
                  <a:pt x="67" y="279"/>
                </a:lnTo>
                <a:lnTo>
                  <a:pt x="67" y="278"/>
                </a:lnTo>
                <a:lnTo>
                  <a:pt x="67" y="278"/>
                </a:lnTo>
                <a:lnTo>
                  <a:pt x="67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8"/>
                </a:lnTo>
                <a:lnTo>
                  <a:pt x="66" y="277"/>
                </a:lnTo>
                <a:lnTo>
                  <a:pt x="66" y="277"/>
                </a:lnTo>
                <a:lnTo>
                  <a:pt x="66" y="276"/>
                </a:lnTo>
                <a:lnTo>
                  <a:pt x="66" y="276"/>
                </a:lnTo>
                <a:lnTo>
                  <a:pt x="66" y="275"/>
                </a:lnTo>
                <a:lnTo>
                  <a:pt x="66" y="275"/>
                </a:lnTo>
                <a:lnTo>
                  <a:pt x="66" y="275"/>
                </a:lnTo>
                <a:lnTo>
                  <a:pt x="65" y="274"/>
                </a:lnTo>
                <a:lnTo>
                  <a:pt x="65" y="274"/>
                </a:lnTo>
                <a:lnTo>
                  <a:pt x="65" y="274"/>
                </a:lnTo>
                <a:lnTo>
                  <a:pt x="66" y="274"/>
                </a:lnTo>
                <a:lnTo>
                  <a:pt x="66" y="273"/>
                </a:lnTo>
                <a:lnTo>
                  <a:pt x="66" y="273"/>
                </a:lnTo>
                <a:lnTo>
                  <a:pt x="66" y="273"/>
                </a:lnTo>
                <a:lnTo>
                  <a:pt x="66" y="272"/>
                </a:lnTo>
                <a:lnTo>
                  <a:pt x="66" y="272"/>
                </a:lnTo>
                <a:lnTo>
                  <a:pt x="66" y="272"/>
                </a:lnTo>
                <a:lnTo>
                  <a:pt x="66" y="271"/>
                </a:lnTo>
                <a:lnTo>
                  <a:pt x="66" y="271"/>
                </a:lnTo>
                <a:lnTo>
                  <a:pt x="66" y="271"/>
                </a:lnTo>
                <a:lnTo>
                  <a:pt x="65" y="271"/>
                </a:lnTo>
                <a:lnTo>
                  <a:pt x="65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3" y="269"/>
                </a:lnTo>
                <a:lnTo>
                  <a:pt x="63" y="269"/>
                </a:lnTo>
                <a:lnTo>
                  <a:pt x="62" y="269"/>
                </a:lnTo>
                <a:lnTo>
                  <a:pt x="62" y="268"/>
                </a:lnTo>
                <a:lnTo>
                  <a:pt x="62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8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7"/>
                </a:lnTo>
                <a:lnTo>
                  <a:pt x="61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5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4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2"/>
                </a:lnTo>
                <a:lnTo>
                  <a:pt x="59" y="261"/>
                </a:lnTo>
                <a:lnTo>
                  <a:pt x="59" y="261"/>
                </a:lnTo>
                <a:lnTo>
                  <a:pt x="59" y="261"/>
                </a:lnTo>
                <a:lnTo>
                  <a:pt x="59" y="260"/>
                </a:lnTo>
                <a:lnTo>
                  <a:pt x="59" y="260"/>
                </a:lnTo>
                <a:lnTo>
                  <a:pt x="60" y="260"/>
                </a:lnTo>
                <a:lnTo>
                  <a:pt x="60" y="260"/>
                </a:lnTo>
                <a:lnTo>
                  <a:pt x="60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59"/>
                </a:lnTo>
                <a:lnTo>
                  <a:pt x="59" y="260"/>
                </a:lnTo>
                <a:lnTo>
                  <a:pt x="58" y="260"/>
                </a:lnTo>
                <a:lnTo>
                  <a:pt x="58" y="260"/>
                </a:lnTo>
                <a:lnTo>
                  <a:pt x="58" y="259"/>
                </a:lnTo>
                <a:lnTo>
                  <a:pt x="58" y="259"/>
                </a:lnTo>
                <a:lnTo>
                  <a:pt x="58" y="258"/>
                </a:lnTo>
                <a:lnTo>
                  <a:pt x="58" y="258"/>
                </a:lnTo>
                <a:lnTo>
                  <a:pt x="58" y="258"/>
                </a:lnTo>
                <a:lnTo>
                  <a:pt x="59" y="257"/>
                </a:lnTo>
                <a:lnTo>
                  <a:pt x="59" y="256"/>
                </a:lnTo>
                <a:lnTo>
                  <a:pt x="58" y="256"/>
                </a:lnTo>
                <a:lnTo>
                  <a:pt x="58" y="256"/>
                </a:lnTo>
                <a:lnTo>
                  <a:pt x="58" y="255"/>
                </a:lnTo>
                <a:lnTo>
                  <a:pt x="58" y="255"/>
                </a:lnTo>
                <a:lnTo>
                  <a:pt x="59" y="254"/>
                </a:lnTo>
                <a:lnTo>
                  <a:pt x="59" y="254"/>
                </a:lnTo>
                <a:lnTo>
                  <a:pt x="59" y="254"/>
                </a:lnTo>
                <a:lnTo>
                  <a:pt x="58" y="254"/>
                </a:lnTo>
                <a:lnTo>
                  <a:pt x="58" y="254"/>
                </a:lnTo>
                <a:lnTo>
                  <a:pt x="57" y="254"/>
                </a:lnTo>
                <a:lnTo>
                  <a:pt x="57" y="253"/>
                </a:lnTo>
                <a:lnTo>
                  <a:pt x="57" y="252"/>
                </a:lnTo>
                <a:lnTo>
                  <a:pt x="57" y="252"/>
                </a:lnTo>
                <a:lnTo>
                  <a:pt x="56" y="252"/>
                </a:lnTo>
                <a:lnTo>
                  <a:pt x="56" y="253"/>
                </a:lnTo>
                <a:lnTo>
                  <a:pt x="56" y="253"/>
                </a:lnTo>
                <a:lnTo>
                  <a:pt x="56" y="252"/>
                </a:lnTo>
                <a:lnTo>
                  <a:pt x="56" y="252"/>
                </a:lnTo>
                <a:lnTo>
                  <a:pt x="56" y="251"/>
                </a:lnTo>
                <a:lnTo>
                  <a:pt x="56" y="251"/>
                </a:lnTo>
                <a:lnTo>
                  <a:pt x="56" y="250"/>
                </a:lnTo>
                <a:lnTo>
                  <a:pt x="56" y="250"/>
                </a:lnTo>
                <a:lnTo>
                  <a:pt x="55" y="250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4" y="242"/>
                </a:lnTo>
                <a:lnTo>
                  <a:pt x="54" y="242"/>
                </a:lnTo>
                <a:lnTo>
                  <a:pt x="54" y="241"/>
                </a:lnTo>
                <a:lnTo>
                  <a:pt x="54" y="241"/>
                </a:lnTo>
                <a:lnTo>
                  <a:pt x="54" y="240"/>
                </a:lnTo>
                <a:lnTo>
                  <a:pt x="54" y="239"/>
                </a:lnTo>
                <a:lnTo>
                  <a:pt x="54" y="239"/>
                </a:lnTo>
                <a:lnTo>
                  <a:pt x="54" y="238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7"/>
                </a:lnTo>
                <a:lnTo>
                  <a:pt x="54" y="236"/>
                </a:lnTo>
                <a:lnTo>
                  <a:pt x="54" y="236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5"/>
                </a:lnTo>
                <a:lnTo>
                  <a:pt x="54" y="234"/>
                </a:lnTo>
                <a:lnTo>
                  <a:pt x="54" y="234"/>
                </a:lnTo>
                <a:lnTo>
                  <a:pt x="54" y="233"/>
                </a:lnTo>
                <a:lnTo>
                  <a:pt x="54" y="233"/>
                </a:lnTo>
                <a:lnTo>
                  <a:pt x="54" y="232"/>
                </a:lnTo>
                <a:lnTo>
                  <a:pt x="54" y="232"/>
                </a:lnTo>
                <a:lnTo>
                  <a:pt x="54" y="232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4" y="231"/>
                </a:lnTo>
                <a:lnTo>
                  <a:pt x="53" y="231"/>
                </a:lnTo>
                <a:lnTo>
                  <a:pt x="53" y="230"/>
                </a:lnTo>
                <a:lnTo>
                  <a:pt x="53" y="230"/>
                </a:lnTo>
                <a:lnTo>
                  <a:pt x="53" y="230"/>
                </a:lnTo>
                <a:lnTo>
                  <a:pt x="54" y="230"/>
                </a:lnTo>
                <a:lnTo>
                  <a:pt x="54" y="230"/>
                </a:lnTo>
                <a:lnTo>
                  <a:pt x="54" y="229"/>
                </a:lnTo>
                <a:lnTo>
                  <a:pt x="54" y="229"/>
                </a:lnTo>
                <a:lnTo>
                  <a:pt x="54" y="229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4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8"/>
                </a:lnTo>
                <a:lnTo>
                  <a:pt x="55" y="227"/>
                </a:lnTo>
                <a:lnTo>
                  <a:pt x="55" y="227"/>
                </a:lnTo>
                <a:lnTo>
                  <a:pt x="55" y="227"/>
                </a:lnTo>
                <a:lnTo>
                  <a:pt x="54" y="227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6"/>
                </a:lnTo>
                <a:lnTo>
                  <a:pt x="54" y="225"/>
                </a:lnTo>
                <a:lnTo>
                  <a:pt x="54" y="225"/>
                </a:lnTo>
                <a:lnTo>
                  <a:pt x="54" y="225"/>
                </a:lnTo>
                <a:lnTo>
                  <a:pt x="55" y="225"/>
                </a:lnTo>
                <a:lnTo>
                  <a:pt x="55" y="225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4"/>
                </a:lnTo>
                <a:lnTo>
                  <a:pt x="56" y="223"/>
                </a:lnTo>
                <a:lnTo>
                  <a:pt x="56" y="223"/>
                </a:lnTo>
                <a:lnTo>
                  <a:pt x="56" y="223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6" y="222"/>
                </a:lnTo>
                <a:lnTo>
                  <a:pt x="57" y="222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7" y="221"/>
                </a:lnTo>
                <a:lnTo>
                  <a:pt x="56" y="220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9"/>
                </a:lnTo>
                <a:lnTo>
                  <a:pt x="56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6"/>
                </a:lnTo>
                <a:lnTo>
                  <a:pt x="54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6"/>
                </a:lnTo>
                <a:lnTo>
                  <a:pt x="52" y="215"/>
                </a:lnTo>
                <a:lnTo>
                  <a:pt x="52" y="215"/>
                </a:lnTo>
                <a:lnTo>
                  <a:pt x="52" y="215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2" y="214"/>
                </a:lnTo>
                <a:lnTo>
                  <a:pt x="51" y="213"/>
                </a:lnTo>
                <a:lnTo>
                  <a:pt x="51" y="213"/>
                </a:lnTo>
                <a:lnTo>
                  <a:pt x="52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2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49" y="209"/>
                </a:lnTo>
                <a:lnTo>
                  <a:pt x="49" y="209"/>
                </a:lnTo>
                <a:lnTo>
                  <a:pt x="49" y="209"/>
                </a:lnTo>
                <a:lnTo>
                  <a:pt x="50" y="209"/>
                </a:lnTo>
                <a:lnTo>
                  <a:pt x="50" y="209"/>
                </a:lnTo>
                <a:lnTo>
                  <a:pt x="49" y="209"/>
                </a:lnTo>
                <a:lnTo>
                  <a:pt x="49" y="209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9" y="208"/>
                </a:lnTo>
                <a:lnTo>
                  <a:pt x="48" y="208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7"/>
                </a:lnTo>
                <a:lnTo>
                  <a:pt x="48" y="206"/>
                </a:lnTo>
                <a:lnTo>
                  <a:pt x="48" y="206"/>
                </a:lnTo>
                <a:lnTo>
                  <a:pt x="48" y="206"/>
                </a:lnTo>
                <a:lnTo>
                  <a:pt x="48" y="205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4"/>
                </a:lnTo>
                <a:lnTo>
                  <a:pt x="47" y="204"/>
                </a:lnTo>
                <a:lnTo>
                  <a:pt x="47" y="204"/>
                </a:lnTo>
                <a:lnTo>
                  <a:pt x="46" y="204"/>
                </a:lnTo>
                <a:lnTo>
                  <a:pt x="46" y="204"/>
                </a:lnTo>
                <a:lnTo>
                  <a:pt x="46" y="204"/>
                </a:lnTo>
                <a:lnTo>
                  <a:pt x="47" y="204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3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2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6" y="201"/>
                </a:lnTo>
                <a:lnTo>
                  <a:pt x="45" y="201"/>
                </a:lnTo>
                <a:lnTo>
                  <a:pt x="45" y="200"/>
                </a:lnTo>
                <a:lnTo>
                  <a:pt x="45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199"/>
                </a:lnTo>
                <a:lnTo>
                  <a:pt x="46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8"/>
                </a:lnTo>
                <a:lnTo>
                  <a:pt x="44" y="197"/>
                </a:lnTo>
                <a:lnTo>
                  <a:pt x="44" y="197"/>
                </a:lnTo>
                <a:lnTo>
                  <a:pt x="44" y="197"/>
                </a:lnTo>
                <a:lnTo>
                  <a:pt x="44" y="196"/>
                </a:lnTo>
                <a:lnTo>
                  <a:pt x="44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6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5"/>
                </a:lnTo>
                <a:lnTo>
                  <a:pt x="45" y="194"/>
                </a:lnTo>
                <a:lnTo>
                  <a:pt x="45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4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7" y="193"/>
                </a:lnTo>
                <a:lnTo>
                  <a:pt x="48" y="193"/>
                </a:lnTo>
                <a:lnTo>
                  <a:pt x="48" y="193"/>
                </a:lnTo>
                <a:lnTo>
                  <a:pt x="47" y="193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2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8" y="191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90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9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7" y="188"/>
                </a:lnTo>
                <a:lnTo>
                  <a:pt x="46" y="188"/>
                </a:lnTo>
                <a:lnTo>
                  <a:pt x="47" y="188"/>
                </a:lnTo>
                <a:lnTo>
                  <a:pt x="47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6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7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7" y="186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5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8" y="184"/>
                </a:lnTo>
                <a:lnTo>
                  <a:pt x="49" y="184"/>
                </a:lnTo>
                <a:lnTo>
                  <a:pt x="49" y="184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5"/>
                </a:lnTo>
                <a:lnTo>
                  <a:pt x="49" y="184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4"/>
                </a:lnTo>
                <a:lnTo>
                  <a:pt x="51" y="183"/>
                </a:lnTo>
                <a:lnTo>
                  <a:pt x="51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3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2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3" y="182"/>
                </a:lnTo>
                <a:lnTo>
                  <a:pt x="54" y="182"/>
                </a:lnTo>
                <a:lnTo>
                  <a:pt x="54" y="182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1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80"/>
                </a:lnTo>
                <a:lnTo>
                  <a:pt x="54" y="179"/>
                </a:lnTo>
                <a:lnTo>
                  <a:pt x="54" y="179"/>
                </a:lnTo>
                <a:lnTo>
                  <a:pt x="54" y="179"/>
                </a:lnTo>
                <a:lnTo>
                  <a:pt x="54" y="177"/>
                </a:lnTo>
                <a:lnTo>
                  <a:pt x="54" y="177"/>
                </a:lnTo>
                <a:lnTo>
                  <a:pt x="57" y="177"/>
                </a:lnTo>
                <a:lnTo>
                  <a:pt x="59" y="177"/>
                </a:lnTo>
                <a:lnTo>
                  <a:pt x="60" y="177"/>
                </a:lnTo>
                <a:lnTo>
                  <a:pt x="60" y="177"/>
                </a:lnTo>
                <a:lnTo>
                  <a:pt x="64" y="177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6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4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3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2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3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2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70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1" y="169"/>
                </a:lnTo>
                <a:lnTo>
                  <a:pt x="62" y="169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2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8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7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6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5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4"/>
                </a:lnTo>
                <a:lnTo>
                  <a:pt x="61" y="163"/>
                </a:lnTo>
                <a:lnTo>
                  <a:pt x="61" y="163"/>
                </a:lnTo>
                <a:lnTo>
                  <a:pt x="61" y="163"/>
                </a:lnTo>
                <a:lnTo>
                  <a:pt x="61" y="162"/>
                </a:lnTo>
                <a:lnTo>
                  <a:pt x="61" y="162"/>
                </a:lnTo>
                <a:lnTo>
                  <a:pt x="61" y="161"/>
                </a:lnTo>
                <a:lnTo>
                  <a:pt x="60" y="159"/>
                </a:lnTo>
                <a:lnTo>
                  <a:pt x="57" y="159"/>
                </a:lnTo>
                <a:lnTo>
                  <a:pt x="57" y="156"/>
                </a:lnTo>
                <a:lnTo>
                  <a:pt x="57" y="155"/>
                </a:lnTo>
                <a:lnTo>
                  <a:pt x="57" y="155"/>
                </a:lnTo>
                <a:lnTo>
                  <a:pt x="57" y="152"/>
                </a:lnTo>
                <a:lnTo>
                  <a:pt x="57" y="152"/>
                </a:lnTo>
                <a:lnTo>
                  <a:pt x="57" y="151"/>
                </a:lnTo>
                <a:lnTo>
                  <a:pt x="57" y="149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6"/>
                </a:lnTo>
                <a:lnTo>
                  <a:pt x="56" y="145"/>
                </a:lnTo>
                <a:lnTo>
                  <a:pt x="56" y="144"/>
                </a:lnTo>
                <a:lnTo>
                  <a:pt x="56" y="144"/>
                </a:lnTo>
                <a:lnTo>
                  <a:pt x="56" y="144"/>
                </a:lnTo>
                <a:lnTo>
                  <a:pt x="56" y="143"/>
                </a:lnTo>
                <a:lnTo>
                  <a:pt x="56" y="143"/>
                </a:lnTo>
                <a:lnTo>
                  <a:pt x="56" y="142"/>
                </a:lnTo>
                <a:lnTo>
                  <a:pt x="56" y="142"/>
                </a:lnTo>
                <a:lnTo>
                  <a:pt x="56" y="141"/>
                </a:lnTo>
                <a:lnTo>
                  <a:pt x="55" y="141"/>
                </a:lnTo>
                <a:lnTo>
                  <a:pt x="55" y="141"/>
                </a:lnTo>
                <a:lnTo>
                  <a:pt x="54" y="139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3" y="136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4"/>
                </a:lnTo>
                <a:lnTo>
                  <a:pt x="54" y="133"/>
                </a:lnTo>
                <a:lnTo>
                  <a:pt x="54" y="131"/>
                </a:lnTo>
                <a:lnTo>
                  <a:pt x="53" y="129"/>
                </a:lnTo>
                <a:lnTo>
                  <a:pt x="54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9"/>
                </a:lnTo>
                <a:lnTo>
                  <a:pt x="55" y="128"/>
                </a:lnTo>
                <a:lnTo>
                  <a:pt x="55" y="128"/>
                </a:lnTo>
                <a:lnTo>
                  <a:pt x="52" y="128"/>
                </a:lnTo>
                <a:lnTo>
                  <a:pt x="53" y="125"/>
                </a:lnTo>
                <a:lnTo>
                  <a:pt x="53" y="125"/>
                </a:lnTo>
                <a:lnTo>
                  <a:pt x="54" y="124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5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20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9" y="118"/>
                </a:lnTo>
                <a:lnTo>
                  <a:pt x="59" y="118"/>
                </a:lnTo>
                <a:lnTo>
                  <a:pt x="59" y="117"/>
                </a:lnTo>
                <a:lnTo>
                  <a:pt x="59" y="117"/>
                </a:lnTo>
                <a:lnTo>
                  <a:pt x="59" y="117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5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4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7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6" y="113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7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2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0" y="111"/>
                </a:lnTo>
                <a:lnTo>
                  <a:pt x="61" y="111"/>
                </a:lnTo>
                <a:lnTo>
                  <a:pt x="61" y="111"/>
                </a:lnTo>
                <a:lnTo>
                  <a:pt x="61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8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60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3"/>
                </a:lnTo>
                <a:lnTo>
                  <a:pt x="59" y="102"/>
                </a:lnTo>
                <a:lnTo>
                  <a:pt x="59" y="102"/>
                </a:lnTo>
                <a:lnTo>
                  <a:pt x="58" y="102"/>
                </a:lnTo>
                <a:lnTo>
                  <a:pt x="58" y="102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100"/>
                </a:lnTo>
                <a:lnTo>
                  <a:pt x="55" y="99"/>
                </a:lnTo>
                <a:lnTo>
                  <a:pt x="56" y="99"/>
                </a:lnTo>
                <a:lnTo>
                  <a:pt x="56" y="99"/>
                </a:lnTo>
                <a:lnTo>
                  <a:pt x="56" y="99"/>
                </a:lnTo>
                <a:lnTo>
                  <a:pt x="56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7" y="98"/>
                </a:lnTo>
                <a:lnTo>
                  <a:pt x="58" y="98"/>
                </a:lnTo>
                <a:lnTo>
                  <a:pt x="58" y="98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8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0" y="97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6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1" y="95"/>
                </a:lnTo>
                <a:lnTo>
                  <a:pt x="62" y="95"/>
                </a:lnTo>
                <a:lnTo>
                  <a:pt x="62" y="95"/>
                </a:lnTo>
                <a:lnTo>
                  <a:pt x="62" y="95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2" y="94"/>
                </a:lnTo>
                <a:lnTo>
                  <a:pt x="63" y="94"/>
                </a:lnTo>
                <a:lnTo>
                  <a:pt x="63" y="94"/>
                </a:lnTo>
                <a:lnTo>
                  <a:pt x="63" y="94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3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1" y="92"/>
                </a:lnTo>
                <a:lnTo>
                  <a:pt x="61" y="92"/>
                </a:lnTo>
                <a:lnTo>
                  <a:pt x="61" y="92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2" y="91"/>
                </a:lnTo>
                <a:lnTo>
                  <a:pt x="63" y="91"/>
                </a:lnTo>
                <a:lnTo>
                  <a:pt x="63" y="91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3" y="90"/>
                </a:lnTo>
                <a:lnTo>
                  <a:pt x="64" y="90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8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6"/>
                </a:lnTo>
                <a:lnTo>
                  <a:pt x="64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5" y="85"/>
                </a:lnTo>
                <a:lnTo>
                  <a:pt x="66" y="85"/>
                </a:lnTo>
                <a:lnTo>
                  <a:pt x="66" y="84"/>
                </a:lnTo>
                <a:lnTo>
                  <a:pt x="65" y="84"/>
                </a:lnTo>
                <a:lnTo>
                  <a:pt x="65" y="84"/>
                </a:lnTo>
                <a:lnTo>
                  <a:pt x="65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4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6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7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8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0" y="83"/>
                </a:lnTo>
                <a:lnTo>
                  <a:pt x="71" y="83"/>
                </a:lnTo>
                <a:lnTo>
                  <a:pt x="71" y="83"/>
                </a:lnTo>
                <a:lnTo>
                  <a:pt x="71" y="83"/>
                </a:lnTo>
                <a:lnTo>
                  <a:pt x="71" y="84"/>
                </a:lnTo>
                <a:lnTo>
                  <a:pt x="71" y="84"/>
                </a:lnTo>
                <a:lnTo>
                  <a:pt x="71" y="84"/>
                </a:lnTo>
                <a:lnTo>
                  <a:pt x="71" y="83"/>
                </a:lnTo>
                <a:lnTo>
                  <a:pt x="71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2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4" y="82"/>
                </a:lnTo>
                <a:lnTo>
                  <a:pt x="74" y="82"/>
                </a:lnTo>
                <a:lnTo>
                  <a:pt x="73" y="82"/>
                </a:lnTo>
                <a:lnTo>
                  <a:pt x="73" y="82"/>
                </a:lnTo>
                <a:lnTo>
                  <a:pt x="73" y="82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1"/>
                </a:lnTo>
                <a:lnTo>
                  <a:pt x="73" y="80"/>
                </a:lnTo>
                <a:lnTo>
                  <a:pt x="73" y="80"/>
                </a:lnTo>
                <a:lnTo>
                  <a:pt x="74" y="80"/>
                </a:lnTo>
                <a:lnTo>
                  <a:pt x="75" y="79"/>
                </a:lnTo>
                <a:lnTo>
                  <a:pt x="76" y="79"/>
                </a:lnTo>
                <a:lnTo>
                  <a:pt x="77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8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8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79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0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2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3" y="76"/>
                </a:lnTo>
                <a:lnTo>
                  <a:pt x="84" y="76"/>
                </a:lnTo>
                <a:lnTo>
                  <a:pt x="84" y="76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5"/>
                </a:lnTo>
                <a:lnTo>
                  <a:pt x="84" y="74"/>
                </a:lnTo>
                <a:lnTo>
                  <a:pt x="84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5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6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7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8" y="74"/>
                </a:lnTo>
                <a:lnTo>
                  <a:pt x="89" y="74"/>
                </a:lnTo>
                <a:lnTo>
                  <a:pt x="89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2"/>
                </a:lnTo>
                <a:lnTo>
                  <a:pt x="90" y="72"/>
                </a:lnTo>
                <a:lnTo>
                  <a:pt x="91" y="72"/>
                </a:lnTo>
                <a:lnTo>
                  <a:pt x="91" y="72"/>
                </a:lnTo>
                <a:lnTo>
                  <a:pt x="91" y="71"/>
                </a:lnTo>
                <a:lnTo>
                  <a:pt x="91" y="71"/>
                </a:lnTo>
                <a:lnTo>
                  <a:pt x="92" y="70"/>
                </a:lnTo>
                <a:lnTo>
                  <a:pt x="92" y="70"/>
                </a:lnTo>
                <a:lnTo>
                  <a:pt x="92" y="71"/>
                </a:lnTo>
                <a:lnTo>
                  <a:pt x="92" y="71"/>
                </a:lnTo>
                <a:lnTo>
                  <a:pt x="92" y="71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3" y="72"/>
                </a:lnTo>
                <a:lnTo>
                  <a:pt x="93" y="72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3" y="71"/>
                </a:lnTo>
                <a:lnTo>
                  <a:pt x="94" y="71"/>
                </a:lnTo>
                <a:lnTo>
                  <a:pt x="94" y="71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4" y="70"/>
                </a:lnTo>
                <a:lnTo>
                  <a:pt x="95" y="70"/>
                </a:lnTo>
                <a:lnTo>
                  <a:pt x="95" y="70"/>
                </a:lnTo>
                <a:lnTo>
                  <a:pt x="95" y="69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68"/>
                </a:lnTo>
                <a:lnTo>
                  <a:pt x="97" y="68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7"/>
                </a:lnTo>
                <a:lnTo>
                  <a:pt x="97" y="66"/>
                </a:lnTo>
                <a:lnTo>
                  <a:pt x="97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8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100" y="66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1" y="65"/>
                </a:lnTo>
                <a:lnTo>
                  <a:pt x="102" y="65"/>
                </a:lnTo>
                <a:lnTo>
                  <a:pt x="103" y="65"/>
                </a:lnTo>
                <a:lnTo>
                  <a:pt x="103" y="65"/>
                </a:lnTo>
                <a:lnTo>
                  <a:pt x="104" y="65"/>
                </a:lnTo>
                <a:lnTo>
                  <a:pt x="104" y="65"/>
                </a:lnTo>
                <a:lnTo>
                  <a:pt x="104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1"/>
                </a:lnTo>
                <a:lnTo>
                  <a:pt x="107" y="60"/>
                </a:lnTo>
                <a:lnTo>
                  <a:pt x="107" y="60"/>
                </a:lnTo>
                <a:lnTo>
                  <a:pt x="107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09" y="60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0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1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60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9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2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3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4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7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29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9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8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0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1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2" y="55"/>
                </a:lnTo>
                <a:lnTo>
                  <a:pt x="133" y="55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5" y="51"/>
                </a:lnTo>
                <a:lnTo>
                  <a:pt x="136" y="51"/>
                </a:lnTo>
                <a:lnTo>
                  <a:pt x="136" y="51"/>
                </a:lnTo>
                <a:lnTo>
                  <a:pt x="136" y="51"/>
                </a:lnTo>
                <a:lnTo>
                  <a:pt x="137" y="51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9" y="49"/>
                </a:lnTo>
                <a:lnTo>
                  <a:pt x="139" y="49"/>
                </a:lnTo>
                <a:lnTo>
                  <a:pt x="140" y="49"/>
                </a:lnTo>
                <a:lnTo>
                  <a:pt x="141" y="49"/>
                </a:lnTo>
                <a:lnTo>
                  <a:pt x="142" y="50"/>
                </a:lnTo>
                <a:lnTo>
                  <a:pt x="142" y="49"/>
                </a:lnTo>
                <a:lnTo>
                  <a:pt x="142" y="49"/>
                </a:lnTo>
                <a:lnTo>
                  <a:pt x="142" y="49"/>
                </a:lnTo>
                <a:lnTo>
                  <a:pt x="143" y="49"/>
                </a:lnTo>
                <a:lnTo>
                  <a:pt x="143" y="49"/>
                </a:lnTo>
                <a:lnTo>
                  <a:pt x="143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9"/>
                </a:lnTo>
                <a:lnTo>
                  <a:pt x="144" y="48"/>
                </a:lnTo>
                <a:lnTo>
                  <a:pt x="144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7"/>
                </a:lnTo>
                <a:lnTo>
                  <a:pt x="145" y="46"/>
                </a:lnTo>
                <a:lnTo>
                  <a:pt x="145" y="46"/>
                </a:lnTo>
                <a:lnTo>
                  <a:pt x="145" y="45"/>
                </a:lnTo>
                <a:lnTo>
                  <a:pt x="146" y="45"/>
                </a:lnTo>
                <a:lnTo>
                  <a:pt x="146" y="44"/>
                </a:lnTo>
                <a:lnTo>
                  <a:pt x="146" y="43"/>
                </a:lnTo>
                <a:lnTo>
                  <a:pt x="146" y="42"/>
                </a:lnTo>
                <a:lnTo>
                  <a:pt x="146" y="42"/>
                </a:lnTo>
                <a:lnTo>
                  <a:pt x="146" y="42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40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9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7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8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1" y="35"/>
                </a:lnTo>
                <a:lnTo>
                  <a:pt x="151" y="35"/>
                </a:lnTo>
                <a:lnTo>
                  <a:pt x="151" y="34"/>
                </a:lnTo>
                <a:lnTo>
                  <a:pt x="150" y="34"/>
                </a:lnTo>
                <a:lnTo>
                  <a:pt x="149" y="34"/>
                </a:lnTo>
                <a:lnTo>
                  <a:pt x="149" y="33"/>
                </a:lnTo>
                <a:lnTo>
                  <a:pt x="149" y="32"/>
                </a:lnTo>
                <a:lnTo>
                  <a:pt x="150" y="32"/>
                </a:lnTo>
                <a:lnTo>
                  <a:pt x="150" y="31"/>
                </a:lnTo>
                <a:lnTo>
                  <a:pt x="149" y="31"/>
                </a:lnTo>
                <a:lnTo>
                  <a:pt x="149" y="31"/>
                </a:lnTo>
                <a:lnTo>
                  <a:pt x="148" y="31"/>
                </a:lnTo>
                <a:lnTo>
                  <a:pt x="148" y="31"/>
                </a:lnTo>
                <a:lnTo>
                  <a:pt x="148" y="30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49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9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1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8"/>
                </a:lnTo>
                <a:lnTo>
                  <a:pt x="152" y="27"/>
                </a:lnTo>
                <a:lnTo>
                  <a:pt x="152" y="27"/>
                </a:lnTo>
                <a:lnTo>
                  <a:pt x="152" y="27"/>
                </a:lnTo>
                <a:lnTo>
                  <a:pt x="154" y="28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7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6" y="26"/>
                </a:lnTo>
                <a:lnTo>
                  <a:pt x="156" y="26"/>
                </a:lnTo>
                <a:lnTo>
                  <a:pt x="156" y="26"/>
                </a:lnTo>
                <a:lnTo>
                  <a:pt x="157" y="25"/>
                </a:lnTo>
                <a:lnTo>
                  <a:pt x="158" y="24"/>
                </a:lnTo>
                <a:lnTo>
                  <a:pt x="158" y="24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59" y="22"/>
                </a:lnTo>
                <a:lnTo>
                  <a:pt x="160" y="21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8"/>
                </a:lnTo>
                <a:lnTo>
                  <a:pt x="159" y="17"/>
                </a:lnTo>
                <a:lnTo>
                  <a:pt x="159" y="17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3" y="10"/>
                </a:lnTo>
                <a:lnTo>
                  <a:pt x="163" y="10"/>
                </a:lnTo>
                <a:lnTo>
                  <a:pt x="163" y="9"/>
                </a:lnTo>
                <a:lnTo>
                  <a:pt x="164" y="9"/>
                </a:lnTo>
                <a:lnTo>
                  <a:pt x="164" y="8"/>
                </a:lnTo>
                <a:lnTo>
                  <a:pt x="164" y="8"/>
                </a:lnTo>
                <a:lnTo>
                  <a:pt x="165" y="8"/>
                </a:lnTo>
                <a:lnTo>
                  <a:pt x="165" y="7"/>
                </a:lnTo>
                <a:lnTo>
                  <a:pt x="165" y="7"/>
                </a:lnTo>
                <a:lnTo>
                  <a:pt x="165" y="7"/>
                </a:lnTo>
                <a:lnTo>
                  <a:pt x="165" y="6"/>
                </a:lnTo>
                <a:lnTo>
                  <a:pt x="166" y="6"/>
                </a:lnTo>
                <a:lnTo>
                  <a:pt x="166" y="6"/>
                </a:lnTo>
                <a:lnTo>
                  <a:pt x="166" y="5"/>
                </a:lnTo>
                <a:lnTo>
                  <a:pt x="167" y="5"/>
                </a:lnTo>
                <a:lnTo>
                  <a:pt x="167" y="5"/>
                </a:lnTo>
                <a:lnTo>
                  <a:pt x="167" y="5"/>
                </a:lnTo>
                <a:lnTo>
                  <a:pt x="168" y="5"/>
                </a:lnTo>
                <a:lnTo>
                  <a:pt x="168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69" y="5"/>
                </a:lnTo>
                <a:lnTo>
                  <a:pt x="170" y="5"/>
                </a:lnTo>
                <a:lnTo>
                  <a:pt x="171" y="5"/>
                </a:lnTo>
                <a:lnTo>
                  <a:pt x="171" y="5"/>
                </a:lnTo>
                <a:lnTo>
                  <a:pt x="171" y="5"/>
                </a:lnTo>
                <a:lnTo>
                  <a:pt x="172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3" y="5"/>
                </a:lnTo>
                <a:lnTo>
                  <a:pt x="174" y="4"/>
                </a:lnTo>
                <a:lnTo>
                  <a:pt x="174" y="5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5" y="4"/>
                </a:lnTo>
                <a:lnTo>
                  <a:pt x="174" y="4"/>
                </a:lnTo>
                <a:lnTo>
                  <a:pt x="174" y="4"/>
                </a:lnTo>
                <a:lnTo>
                  <a:pt x="176" y="4"/>
                </a:lnTo>
                <a:lnTo>
                  <a:pt x="176" y="3"/>
                </a:lnTo>
                <a:lnTo>
                  <a:pt x="177" y="2"/>
                </a:lnTo>
                <a:lnTo>
                  <a:pt x="177" y="1"/>
                </a:lnTo>
                <a:lnTo>
                  <a:pt x="177" y="1"/>
                </a:lnTo>
                <a:lnTo>
                  <a:pt x="180" y="1"/>
                </a:lnTo>
                <a:lnTo>
                  <a:pt x="180" y="1"/>
                </a:lnTo>
                <a:lnTo>
                  <a:pt x="180" y="1"/>
                </a:lnTo>
                <a:lnTo>
                  <a:pt x="181" y="0"/>
                </a:lnTo>
                <a:lnTo>
                  <a:pt x="182" y="1"/>
                </a:lnTo>
                <a:lnTo>
                  <a:pt x="182" y="1"/>
                </a:lnTo>
                <a:lnTo>
                  <a:pt x="183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 31">
            <a:extLst>
              <a:ext uri="{FF2B5EF4-FFF2-40B4-BE49-F238E27FC236}">
                <a16:creationId xmlns:a16="http://schemas.microsoft.com/office/drawing/2014/main" id="{BB3268B5-3AFF-4D57-11EA-8DE06B49AA0A}"/>
              </a:ext>
            </a:extLst>
          </p:cNvPr>
          <p:cNvSpPr>
            <a:spLocks/>
          </p:cNvSpPr>
          <p:nvPr/>
        </p:nvSpPr>
        <p:spPr bwMode="auto">
          <a:xfrm>
            <a:off x="4357491" y="1151860"/>
            <a:ext cx="1324753" cy="1313285"/>
          </a:xfrm>
          <a:custGeom>
            <a:avLst/>
            <a:gdLst>
              <a:gd name="T0" fmla="*/ 337 w 652"/>
              <a:gd name="T1" fmla="*/ 5 h 656"/>
              <a:gd name="T2" fmla="*/ 402 w 652"/>
              <a:gd name="T3" fmla="*/ 32 h 656"/>
              <a:gd name="T4" fmla="*/ 435 w 652"/>
              <a:gd name="T5" fmla="*/ 57 h 656"/>
              <a:gd name="T6" fmla="*/ 470 w 652"/>
              <a:gd name="T7" fmla="*/ 83 h 656"/>
              <a:gd name="T8" fmla="*/ 536 w 652"/>
              <a:gd name="T9" fmla="*/ 120 h 656"/>
              <a:gd name="T10" fmla="*/ 623 w 652"/>
              <a:gd name="T11" fmla="*/ 147 h 656"/>
              <a:gd name="T12" fmla="*/ 634 w 652"/>
              <a:gd name="T13" fmla="*/ 159 h 656"/>
              <a:gd name="T14" fmla="*/ 610 w 652"/>
              <a:gd name="T15" fmla="*/ 188 h 656"/>
              <a:gd name="T16" fmla="*/ 587 w 652"/>
              <a:gd name="T17" fmla="*/ 192 h 656"/>
              <a:gd name="T18" fmla="*/ 555 w 652"/>
              <a:gd name="T19" fmla="*/ 193 h 656"/>
              <a:gd name="T20" fmla="*/ 541 w 652"/>
              <a:gd name="T21" fmla="*/ 184 h 656"/>
              <a:gd name="T22" fmla="*/ 514 w 652"/>
              <a:gd name="T23" fmla="*/ 154 h 656"/>
              <a:gd name="T24" fmla="*/ 472 w 652"/>
              <a:gd name="T25" fmla="*/ 155 h 656"/>
              <a:gd name="T26" fmla="*/ 452 w 652"/>
              <a:gd name="T27" fmla="*/ 152 h 656"/>
              <a:gd name="T28" fmla="*/ 422 w 652"/>
              <a:gd name="T29" fmla="*/ 152 h 656"/>
              <a:gd name="T30" fmla="*/ 390 w 652"/>
              <a:gd name="T31" fmla="*/ 154 h 656"/>
              <a:gd name="T32" fmla="*/ 384 w 652"/>
              <a:gd name="T33" fmla="*/ 159 h 656"/>
              <a:gd name="T34" fmla="*/ 385 w 652"/>
              <a:gd name="T35" fmla="*/ 183 h 656"/>
              <a:gd name="T36" fmla="*/ 400 w 652"/>
              <a:gd name="T37" fmla="*/ 212 h 656"/>
              <a:gd name="T38" fmla="*/ 392 w 652"/>
              <a:gd name="T39" fmla="*/ 251 h 656"/>
              <a:gd name="T40" fmla="*/ 374 w 652"/>
              <a:gd name="T41" fmla="*/ 272 h 656"/>
              <a:gd name="T42" fmla="*/ 355 w 652"/>
              <a:gd name="T43" fmla="*/ 273 h 656"/>
              <a:gd name="T44" fmla="*/ 335 w 652"/>
              <a:gd name="T45" fmla="*/ 287 h 656"/>
              <a:gd name="T46" fmla="*/ 315 w 652"/>
              <a:gd name="T47" fmla="*/ 298 h 656"/>
              <a:gd name="T48" fmla="*/ 305 w 652"/>
              <a:gd name="T49" fmla="*/ 311 h 656"/>
              <a:gd name="T50" fmla="*/ 300 w 652"/>
              <a:gd name="T51" fmla="*/ 328 h 656"/>
              <a:gd name="T52" fmla="*/ 305 w 652"/>
              <a:gd name="T53" fmla="*/ 381 h 656"/>
              <a:gd name="T54" fmla="*/ 293 w 652"/>
              <a:gd name="T55" fmla="*/ 400 h 656"/>
              <a:gd name="T56" fmla="*/ 290 w 652"/>
              <a:gd name="T57" fmla="*/ 419 h 656"/>
              <a:gd name="T58" fmla="*/ 297 w 652"/>
              <a:gd name="T59" fmla="*/ 445 h 656"/>
              <a:gd name="T60" fmla="*/ 310 w 652"/>
              <a:gd name="T61" fmla="*/ 486 h 656"/>
              <a:gd name="T62" fmla="*/ 271 w 652"/>
              <a:gd name="T63" fmla="*/ 508 h 656"/>
              <a:gd name="T64" fmla="*/ 253 w 652"/>
              <a:gd name="T65" fmla="*/ 531 h 656"/>
              <a:gd name="T66" fmla="*/ 246 w 652"/>
              <a:gd name="T67" fmla="*/ 551 h 656"/>
              <a:gd name="T68" fmla="*/ 253 w 652"/>
              <a:gd name="T69" fmla="*/ 568 h 656"/>
              <a:gd name="T70" fmla="*/ 267 w 652"/>
              <a:gd name="T71" fmla="*/ 581 h 656"/>
              <a:gd name="T72" fmla="*/ 259 w 652"/>
              <a:gd name="T73" fmla="*/ 598 h 656"/>
              <a:gd name="T74" fmla="*/ 239 w 652"/>
              <a:gd name="T75" fmla="*/ 607 h 656"/>
              <a:gd name="T76" fmla="*/ 223 w 652"/>
              <a:gd name="T77" fmla="*/ 608 h 656"/>
              <a:gd name="T78" fmla="*/ 205 w 652"/>
              <a:gd name="T79" fmla="*/ 595 h 656"/>
              <a:gd name="T80" fmla="*/ 186 w 652"/>
              <a:gd name="T81" fmla="*/ 585 h 656"/>
              <a:gd name="T82" fmla="*/ 169 w 652"/>
              <a:gd name="T83" fmla="*/ 583 h 656"/>
              <a:gd name="T84" fmla="*/ 159 w 652"/>
              <a:gd name="T85" fmla="*/ 590 h 656"/>
              <a:gd name="T86" fmla="*/ 154 w 652"/>
              <a:gd name="T87" fmla="*/ 603 h 656"/>
              <a:gd name="T88" fmla="*/ 153 w 652"/>
              <a:gd name="T89" fmla="*/ 613 h 656"/>
              <a:gd name="T90" fmla="*/ 145 w 652"/>
              <a:gd name="T91" fmla="*/ 616 h 656"/>
              <a:gd name="T92" fmla="*/ 131 w 652"/>
              <a:gd name="T93" fmla="*/ 612 h 656"/>
              <a:gd name="T94" fmla="*/ 104 w 652"/>
              <a:gd name="T95" fmla="*/ 622 h 656"/>
              <a:gd name="T96" fmla="*/ 101 w 652"/>
              <a:gd name="T97" fmla="*/ 651 h 656"/>
              <a:gd name="T98" fmla="*/ 69 w 652"/>
              <a:gd name="T99" fmla="*/ 640 h 656"/>
              <a:gd name="T100" fmla="*/ 41 w 652"/>
              <a:gd name="T101" fmla="*/ 620 h 656"/>
              <a:gd name="T102" fmla="*/ 44 w 652"/>
              <a:gd name="T103" fmla="*/ 609 h 656"/>
              <a:gd name="T104" fmla="*/ 50 w 652"/>
              <a:gd name="T105" fmla="*/ 597 h 656"/>
              <a:gd name="T106" fmla="*/ 6 w 652"/>
              <a:gd name="T107" fmla="*/ 491 h 656"/>
              <a:gd name="T108" fmla="*/ 26 w 652"/>
              <a:gd name="T109" fmla="*/ 457 h 656"/>
              <a:gd name="T110" fmla="*/ 51 w 652"/>
              <a:gd name="T111" fmla="*/ 454 h 656"/>
              <a:gd name="T112" fmla="*/ 87 w 652"/>
              <a:gd name="T113" fmla="*/ 430 h 656"/>
              <a:gd name="T114" fmla="*/ 113 w 652"/>
              <a:gd name="T115" fmla="*/ 416 h 656"/>
              <a:gd name="T116" fmla="*/ 89 w 652"/>
              <a:gd name="T117" fmla="*/ 384 h 656"/>
              <a:gd name="T118" fmla="*/ 73 w 652"/>
              <a:gd name="T119" fmla="*/ 293 h 656"/>
              <a:gd name="T120" fmla="*/ 59 w 652"/>
              <a:gd name="T121" fmla="*/ 112 h 656"/>
              <a:gd name="T122" fmla="*/ 101 w 652"/>
              <a:gd name="T123" fmla="*/ 75 h 656"/>
              <a:gd name="T124" fmla="*/ 129 w 652"/>
              <a:gd name="T125" fmla="*/ 69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2" h="656">
                <a:moveTo>
                  <a:pt x="294" y="1"/>
                </a:move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5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6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7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8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299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1"/>
                </a:lnTo>
                <a:lnTo>
                  <a:pt x="300" y="0"/>
                </a:lnTo>
                <a:lnTo>
                  <a:pt x="301" y="0"/>
                </a:lnTo>
                <a:lnTo>
                  <a:pt x="301" y="0"/>
                </a:lnTo>
                <a:lnTo>
                  <a:pt x="301" y="1"/>
                </a:lnTo>
                <a:lnTo>
                  <a:pt x="302" y="1"/>
                </a:lnTo>
                <a:lnTo>
                  <a:pt x="302" y="0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3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4" y="1"/>
                </a:lnTo>
                <a:lnTo>
                  <a:pt x="305" y="1"/>
                </a:lnTo>
                <a:lnTo>
                  <a:pt x="305" y="1"/>
                </a:lnTo>
                <a:lnTo>
                  <a:pt x="305" y="1"/>
                </a:lnTo>
                <a:lnTo>
                  <a:pt x="306" y="1"/>
                </a:lnTo>
                <a:lnTo>
                  <a:pt x="307" y="2"/>
                </a:lnTo>
                <a:lnTo>
                  <a:pt x="308" y="2"/>
                </a:lnTo>
                <a:lnTo>
                  <a:pt x="308" y="2"/>
                </a:lnTo>
                <a:lnTo>
                  <a:pt x="309" y="3"/>
                </a:lnTo>
                <a:lnTo>
                  <a:pt x="310" y="3"/>
                </a:lnTo>
                <a:lnTo>
                  <a:pt x="311" y="3"/>
                </a:lnTo>
                <a:lnTo>
                  <a:pt x="312" y="3"/>
                </a:lnTo>
                <a:lnTo>
                  <a:pt x="312" y="3"/>
                </a:lnTo>
                <a:lnTo>
                  <a:pt x="312" y="3"/>
                </a:lnTo>
                <a:lnTo>
                  <a:pt x="313" y="3"/>
                </a:lnTo>
                <a:lnTo>
                  <a:pt x="313" y="3"/>
                </a:lnTo>
                <a:lnTo>
                  <a:pt x="313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4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5" y="3"/>
                </a:lnTo>
                <a:lnTo>
                  <a:pt x="316" y="3"/>
                </a:lnTo>
                <a:lnTo>
                  <a:pt x="316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18" y="3"/>
                </a:lnTo>
                <a:lnTo>
                  <a:pt x="319" y="3"/>
                </a:lnTo>
                <a:lnTo>
                  <a:pt x="319" y="3"/>
                </a:lnTo>
                <a:lnTo>
                  <a:pt x="319" y="3"/>
                </a:lnTo>
                <a:lnTo>
                  <a:pt x="320" y="3"/>
                </a:lnTo>
                <a:lnTo>
                  <a:pt x="320" y="3"/>
                </a:lnTo>
                <a:lnTo>
                  <a:pt x="323" y="3"/>
                </a:lnTo>
                <a:lnTo>
                  <a:pt x="323" y="3"/>
                </a:lnTo>
                <a:lnTo>
                  <a:pt x="323" y="4"/>
                </a:lnTo>
                <a:lnTo>
                  <a:pt x="323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4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5" y="4"/>
                </a:lnTo>
                <a:lnTo>
                  <a:pt x="328" y="4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1" y="5"/>
                </a:lnTo>
                <a:lnTo>
                  <a:pt x="332" y="5"/>
                </a:lnTo>
                <a:lnTo>
                  <a:pt x="332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41" y="5"/>
                </a:lnTo>
                <a:lnTo>
                  <a:pt x="342" y="5"/>
                </a:lnTo>
                <a:lnTo>
                  <a:pt x="345" y="5"/>
                </a:lnTo>
                <a:lnTo>
                  <a:pt x="348" y="5"/>
                </a:lnTo>
                <a:lnTo>
                  <a:pt x="349" y="5"/>
                </a:lnTo>
                <a:lnTo>
                  <a:pt x="349" y="7"/>
                </a:lnTo>
                <a:lnTo>
                  <a:pt x="351" y="7"/>
                </a:lnTo>
                <a:lnTo>
                  <a:pt x="352" y="7"/>
                </a:lnTo>
                <a:lnTo>
                  <a:pt x="352" y="7"/>
                </a:lnTo>
                <a:lnTo>
                  <a:pt x="353" y="7"/>
                </a:lnTo>
                <a:lnTo>
                  <a:pt x="353" y="8"/>
                </a:lnTo>
                <a:lnTo>
                  <a:pt x="354" y="8"/>
                </a:lnTo>
                <a:lnTo>
                  <a:pt x="355" y="8"/>
                </a:lnTo>
                <a:lnTo>
                  <a:pt x="356" y="8"/>
                </a:lnTo>
                <a:lnTo>
                  <a:pt x="359" y="9"/>
                </a:lnTo>
                <a:lnTo>
                  <a:pt x="360" y="9"/>
                </a:lnTo>
                <a:lnTo>
                  <a:pt x="360" y="9"/>
                </a:lnTo>
                <a:lnTo>
                  <a:pt x="362" y="9"/>
                </a:lnTo>
                <a:lnTo>
                  <a:pt x="363" y="9"/>
                </a:lnTo>
                <a:lnTo>
                  <a:pt x="365" y="9"/>
                </a:lnTo>
                <a:lnTo>
                  <a:pt x="365" y="9"/>
                </a:lnTo>
                <a:lnTo>
                  <a:pt x="366" y="9"/>
                </a:lnTo>
                <a:lnTo>
                  <a:pt x="367" y="9"/>
                </a:lnTo>
                <a:lnTo>
                  <a:pt x="367" y="10"/>
                </a:lnTo>
                <a:lnTo>
                  <a:pt x="367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0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8" y="11"/>
                </a:lnTo>
                <a:lnTo>
                  <a:pt x="369" y="11"/>
                </a:lnTo>
                <a:lnTo>
                  <a:pt x="369" y="11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69" y="12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4"/>
                </a:lnTo>
                <a:lnTo>
                  <a:pt x="370" y="14"/>
                </a:lnTo>
                <a:lnTo>
                  <a:pt x="370" y="14"/>
                </a:lnTo>
                <a:lnTo>
                  <a:pt x="371" y="14"/>
                </a:lnTo>
                <a:lnTo>
                  <a:pt x="371" y="14"/>
                </a:lnTo>
                <a:lnTo>
                  <a:pt x="372" y="14"/>
                </a:lnTo>
                <a:lnTo>
                  <a:pt x="372" y="14"/>
                </a:lnTo>
                <a:lnTo>
                  <a:pt x="372" y="13"/>
                </a:lnTo>
                <a:lnTo>
                  <a:pt x="372" y="13"/>
                </a:lnTo>
                <a:lnTo>
                  <a:pt x="372" y="13"/>
                </a:lnTo>
                <a:lnTo>
                  <a:pt x="373" y="13"/>
                </a:lnTo>
                <a:lnTo>
                  <a:pt x="373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4" y="14"/>
                </a:lnTo>
                <a:lnTo>
                  <a:pt x="375" y="14"/>
                </a:lnTo>
                <a:lnTo>
                  <a:pt x="375" y="14"/>
                </a:lnTo>
                <a:lnTo>
                  <a:pt x="375" y="14"/>
                </a:lnTo>
                <a:lnTo>
                  <a:pt x="376" y="14"/>
                </a:lnTo>
                <a:lnTo>
                  <a:pt x="376" y="14"/>
                </a:lnTo>
                <a:lnTo>
                  <a:pt x="380" y="15"/>
                </a:lnTo>
                <a:lnTo>
                  <a:pt x="381" y="15"/>
                </a:lnTo>
                <a:lnTo>
                  <a:pt x="381" y="16"/>
                </a:lnTo>
                <a:lnTo>
                  <a:pt x="381" y="16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1" y="17"/>
                </a:lnTo>
                <a:lnTo>
                  <a:pt x="382" y="18"/>
                </a:lnTo>
                <a:lnTo>
                  <a:pt x="383" y="19"/>
                </a:lnTo>
                <a:lnTo>
                  <a:pt x="383" y="19"/>
                </a:lnTo>
                <a:lnTo>
                  <a:pt x="384" y="19"/>
                </a:lnTo>
                <a:lnTo>
                  <a:pt x="384" y="19"/>
                </a:lnTo>
                <a:lnTo>
                  <a:pt x="384" y="19"/>
                </a:lnTo>
                <a:lnTo>
                  <a:pt x="385" y="18"/>
                </a:lnTo>
                <a:lnTo>
                  <a:pt x="385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6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7" y="19"/>
                </a:lnTo>
                <a:lnTo>
                  <a:pt x="388" y="19"/>
                </a:lnTo>
                <a:lnTo>
                  <a:pt x="389" y="20"/>
                </a:lnTo>
                <a:lnTo>
                  <a:pt x="389" y="20"/>
                </a:lnTo>
                <a:lnTo>
                  <a:pt x="388" y="21"/>
                </a:lnTo>
                <a:lnTo>
                  <a:pt x="389" y="21"/>
                </a:lnTo>
                <a:lnTo>
                  <a:pt x="389" y="21"/>
                </a:lnTo>
                <a:lnTo>
                  <a:pt x="389" y="22"/>
                </a:lnTo>
                <a:lnTo>
                  <a:pt x="390" y="24"/>
                </a:lnTo>
                <a:lnTo>
                  <a:pt x="390" y="24"/>
                </a:lnTo>
                <a:lnTo>
                  <a:pt x="390" y="24"/>
                </a:lnTo>
                <a:lnTo>
                  <a:pt x="391" y="24"/>
                </a:lnTo>
                <a:lnTo>
                  <a:pt x="391" y="24"/>
                </a:lnTo>
                <a:lnTo>
                  <a:pt x="391" y="25"/>
                </a:lnTo>
                <a:lnTo>
                  <a:pt x="391" y="25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2" y="26"/>
                </a:lnTo>
                <a:lnTo>
                  <a:pt x="393" y="27"/>
                </a:lnTo>
                <a:lnTo>
                  <a:pt x="395" y="28"/>
                </a:lnTo>
                <a:lnTo>
                  <a:pt x="395" y="29"/>
                </a:lnTo>
                <a:lnTo>
                  <a:pt x="396" y="30"/>
                </a:lnTo>
                <a:lnTo>
                  <a:pt x="398" y="31"/>
                </a:lnTo>
                <a:lnTo>
                  <a:pt x="398" y="31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2"/>
                </a:lnTo>
                <a:lnTo>
                  <a:pt x="399" y="31"/>
                </a:lnTo>
                <a:lnTo>
                  <a:pt x="399" y="31"/>
                </a:lnTo>
                <a:lnTo>
                  <a:pt x="400" y="31"/>
                </a:lnTo>
                <a:lnTo>
                  <a:pt x="400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1" y="31"/>
                </a:lnTo>
                <a:lnTo>
                  <a:pt x="402" y="32"/>
                </a:lnTo>
                <a:lnTo>
                  <a:pt x="402" y="32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2" y="33"/>
                </a:lnTo>
                <a:lnTo>
                  <a:pt x="403" y="33"/>
                </a:lnTo>
                <a:lnTo>
                  <a:pt x="403" y="33"/>
                </a:lnTo>
                <a:lnTo>
                  <a:pt x="403" y="34"/>
                </a:lnTo>
                <a:lnTo>
                  <a:pt x="403" y="34"/>
                </a:lnTo>
                <a:lnTo>
                  <a:pt x="403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4"/>
                </a:lnTo>
                <a:lnTo>
                  <a:pt x="404" y="35"/>
                </a:lnTo>
                <a:lnTo>
                  <a:pt x="404" y="34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4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5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6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7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8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5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09" y="36"/>
                </a:lnTo>
                <a:lnTo>
                  <a:pt x="410" y="36"/>
                </a:lnTo>
                <a:lnTo>
                  <a:pt x="410" y="36"/>
                </a:lnTo>
                <a:lnTo>
                  <a:pt x="411" y="35"/>
                </a:lnTo>
                <a:lnTo>
                  <a:pt x="411" y="35"/>
                </a:lnTo>
                <a:lnTo>
                  <a:pt x="411" y="36"/>
                </a:lnTo>
                <a:lnTo>
                  <a:pt x="412" y="36"/>
                </a:lnTo>
                <a:lnTo>
                  <a:pt x="412" y="36"/>
                </a:lnTo>
                <a:lnTo>
                  <a:pt x="413" y="36"/>
                </a:lnTo>
                <a:lnTo>
                  <a:pt x="413" y="36"/>
                </a:lnTo>
                <a:lnTo>
                  <a:pt x="413" y="36"/>
                </a:lnTo>
                <a:lnTo>
                  <a:pt x="414" y="36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7"/>
                </a:lnTo>
                <a:lnTo>
                  <a:pt x="415" y="38"/>
                </a:lnTo>
                <a:lnTo>
                  <a:pt x="416" y="38"/>
                </a:lnTo>
                <a:lnTo>
                  <a:pt x="416" y="39"/>
                </a:lnTo>
                <a:lnTo>
                  <a:pt x="417" y="39"/>
                </a:lnTo>
                <a:lnTo>
                  <a:pt x="419" y="40"/>
                </a:lnTo>
                <a:lnTo>
                  <a:pt x="419" y="41"/>
                </a:lnTo>
                <a:lnTo>
                  <a:pt x="419" y="40"/>
                </a:lnTo>
                <a:lnTo>
                  <a:pt x="420" y="40"/>
                </a:lnTo>
                <a:lnTo>
                  <a:pt x="421" y="41"/>
                </a:lnTo>
                <a:lnTo>
                  <a:pt x="421" y="41"/>
                </a:lnTo>
                <a:lnTo>
                  <a:pt x="422" y="41"/>
                </a:lnTo>
                <a:lnTo>
                  <a:pt x="423" y="42"/>
                </a:lnTo>
                <a:lnTo>
                  <a:pt x="423" y="43"/>
                </a:lnTo>
                <a:lnTo>
                  <a:pt x="423" y="43"/>
                </a:lnTo>
                <a:lnTo>
                  <a:pt x="424" y="44"/>
                </a:lnTo>
                <a:lnTo>
                  <a:pt x="423" y="45"/>
                </a:lnTo>
                <a:lnTo>
                  <a:pt x="423" y="45"/>
                </a:lnTo>
                <a:lnTo>
                  <a:pt x="425" y="48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6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7" y="49"/>
                </a:lnTo>
                <a:lnTo>
                  <a:pt x="428" y="49"/>
                </a:lnTo>
                <a:lnTo>
                  <a:pt x="428" y="49"/>
                </a:lnTo>
                <a:lnTo>
                  <a:pt x="427" y="49"/>
                </a:lnTo>
                <a:lnTo>
                  <a:pt x="428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7" y="50"/>
                </a:lnTo>
                <a:lnTo>
                  <a:pt x="428" y="51"/>
                </a:lnTo>
                <a:lnTo>
                  <a:pt x="430" y="51"/>
                </a:lnTo>
                <a:lnTo>
                  <a:pt x="431" y="51"/>
                </a:lnTo>
                <a:lnTo>
                  <a:pt x="431" y="52"/>
                </a:lnTo>
                <a:lnTo>
                  <a:pt x="432" y="52"/>
                </a:lnTo>
                <a:lnTo>
                  <a:pt x="432" y="53"/>
                </a:lnTo>
                <a:lnTo>
                  <a:pt x="432" y="53"/>
                </a:lnTo>
                <a:lnTo>
                  <a:pt x="432" y="53"/>
                </a:lnTo>
                <a:lnTo>
                  <a:pt x="433" y="53"/>
                </a:lnTo>
                <a:lnTo>
                  <a:pt x="433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4" y="54"/>
                </a:lnTo>
                <a:lnTo>
                  <a:pt x="435" y="54"/>
                </a:lnTo>
                <a:lnTo>
                  <a:pt x="435" y="54"/>
                </a:lnTo>
                <a:lnTo>
                  <a:pt x="436" y="54"/>
                </a:lnTo>
                <a:lnTo>
                  <a:pt x="436" y="54"/>
                </a:lnTo>
                <a:lnTo>
                  <a:pt x="436" y="55"/>
                </a:lnTo>
                <a:lnTo>
                  <a:pt x="436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6" y="58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7" y="59"/>
                </a:lnTo>
                <a:lnTo>
                  <a:pt x="438" y="59"/>
                </a:lnTo>
                <a:lnTo>
                  <a:pt x="438" y="58"/>
                </a:lnTo>
                <a:lnTo>
                  <a:pt x="438" y="58"/>
                </a:lnTo>
                <a:lnTo>
                  <a:pt x="439" y="58"/>
                </a:lnTo>
                <a:lnTo>
                  <a:pt x="440" y="58"/>
                </a:lnTo>
                <a:lnTo>
                  <a:pt x="440" y="58"/>
                </a:lnTo>
                <a:lnTo>
                  <a:pt x="441" y="58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59"/>
                </a:lnTo>
                <a:lnTo>
                  <a:pt x="441" y="60"/>
                </a:lnTo>
                <a:lnTo>
                  <a:pt x="441" y="60"/>
                </a:lnTo>
                <a:lnTo>
                  <a:pt x="441" y="60"/>
                </a:lnTo>
                <a:lnTo>
                  <a:pt x="441" y="61"/>
                </a:lnTo>
                <a:lnTo>
                  <a:pt x="440" y="61"/>
                </a:lnTo>
                <a:lnTo>
                  <a:pt x="440" y="62"/>
                </a:lnTo>
                <a:lnTo>
                  <a:pt x="440" y="62"/>
                </a:lnTo>
                <a:lnTo>
                  <a:pt x="440" y="62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3" y="64"/>
                </a:lnTo>
                <a:lnTo>
                  <a:pt x="444" y="64"/>
                </a:lnTo>
                <a:lnTo>
                  <a:pt x="444" y="64"/>
                </a:lnTo>
                <a:lnTo>
                  <a:pt x="444" y="64"/>
                </a:lnTo>
                <a:lnTo>
                  <a:pt x="445" y="64"/>
                </a:lnTo>
                <a:lnTo>
                  <a:pt x="445" y="64"/>
                </a:lnTo>
                <a:lnTo>
                  <a:pt x="445" y="65"/>
                </a:lnTo>
                <a:lnTo>
                  <a:pt x="446" y="65"/>
                </a:lnTo>
                <a:lnTo>
                  <a:pt x="446" y="66"/>
                </a:lnTo>
                <a:lnTo>
                  <a:pt x="447" y="65"/>
                </a:lnTo>
                <a:lnTo>
                  <a:pt x="448" y="65"/>
                </a:lnTo>
                <a:lnTo>
                  <a:pt x="449" y="65"/>
                </a:lnTo>
                <a:lnTo>
                  <a:pt x="450" y="65"/>
                </a:lnTo>
                <a:lnTo>
                  <a:pt x="451" y="65"/>
                </a:lnTo>
                <a:lnTo>
                  <a:pt x="451" y="65"/>
                </a:lnTo>
                <a:lnTo>
                  <a:pt x="452" y="65"/>
                </a:lnTo>
                <a:lnTo>
                  <a:pt x="452" y="68"/>
                </a:lnTo>
                <a:lnTo>
                  <a:pt x="451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50" y="68"/>
                </a:lnTo>
                <a:lnTo>
                  <a:pt x="449" y="68"/>
                </a:lnTo>
                <a:lnTo>
                  <a:pt x="449" y="68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69"/>
                </a:lnTo>
                <a:lnTo>
                  <a:pt x="449" y="70"/>
                </a:lnTo>
                <a:lnTo>
                  <a:pt x="449" y="70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51" y="73"/>
                </a:lnTo>
                <a:lnTo>
                  <a:pt x="451" y="73"/>
                </a:lnTo>
                <a:lnTo>
                  <a:pt x="452" y="72"/>
                </a:lnTo>
                <a:lnTo>
                  <a:pt x="452" y="72"/>
                </a:lnTo>
                <a:lnTo>
                  <a:pt x="453" y="72"/>
                </a:lnTo>
                <a:lnTo>
                  <a:pt x="453" y="72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3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4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5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4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7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5"/>
                </a:lnTo>
                <a:lnTo>
                  <a:pt x="458" y="76"/>
                </a:lnTo>
                <a:lnTo>
                  <a:pt x="458" y="76"/>
                </a:lnTo>
                <a:lnTo>
                  <a:pt x="458" y="76"/>
                </a:lnTo>
                <a:lnTo>
                  <a:pt x="459" y="76"/>
                </a:lnTo>
                <a:lnTo>
                  <a:pt x="459" y="76"/>
                </a:lnTo>
                <a:lnTo>
                  <a:pt x="459" y="77"/>
                </a:lnTo>
                <a:lnTo>
                  <a:pt x="460" y="77"/>
                </a:lnTo>
                <a:lnTo>
                  <a:pt x="460" y="77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9"/>
                </a:lnTo>
                <a:lnTo>
                  <a:pt x="461" y="79"/>
                </a:lnTo>
                <a:lnTo>
                  <a:pt x="461" y="79"/>
                </a:lnTo>
                <a:lnTo>
                  <a:pt x="461" y="80"/>
                </a:lnTo>
                <a:lnTo>
                  <a:pt x="461" y="80"/>
                </a:lnTo>
                <a:lnTo>
                  <a:pt x="461" y="80"/>
                </a:lnTo>
                <a:lnTo>
                  <a:pt x="460" y="80"/>
                </a:lnTo>
                <a:lnTo>
                  <a:pt x="460" y="80"/>
                </a:lnTo>
                <a:lnTo>
                  <a:pt x="461" y="81"/>
                </a:lnTo>
                <a:lnTo>
                  <a:pt x="461" y="81"/>
                </a:lnTo>
                <a:lnTo>
                  <a:pt x="462" y="81"/>
                </a:lnTo>
                <a:lnTo>
                  <a:pt x="462" y="81"/>
                </a:lnTo>
                <a:lnTo>
                  <a:pt x="462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3" y="81"/>
                </a:lnTo>
                <a:lnTo>
                  <a:pt x="464" y="81"/>
                </a:lnTo>
                <a:lnTo>
                  <a:pt x="464" y="81"/>
                </a:lnTo>
                <a:lnTo>
                  <a:pt x="464" y="81"/>
                </a:lnTo>
                <a:lnTo>
                  <a:pt x="465" y="81"/>
                </a:lnTo>
                <a:lnTo>
                  <a:pt x="465" y="83"/>
                </a:lnTo>
                <a:lnTo>
                  <a:pt x="465" y="84"/>
                </a:lnTo>
                <a:lnTo>
                  <a:pt x="465" y="84"/>
                </a:lnTo>
                <a:lnTo>
                  <a:pt x="466" y="84"/>
                </a:lnTo>
                <a:lnTo>
                  <a:pt x="468" y="84"/>
                </a:lnTo>
                <a:lnTo>
                  <a:pt x="469" y="83"/>
                </a:lnTo>
                <a:lnTo>
                  <a:pt x="470" y="83"/>
                </a:lnTo>
                <a:lnTo>
                  <a:pt x="471" y="83"/>
                </a:lnTo>
                <a:lnTo>
                  <a:pt x="472" y="82"/>
                </a:lnTo>
                <a:lnTo>
                  <a:pt x="473" y="81"/>
                </a:lnTo>
                <a:lnTo>
                  <a:pt x="474" y="81"/>
                </a:lnTo>
                <a:lnTo>
                  <a:pt x="475" y="81"/>
                </a:lnTo>
                <a:lnTo>
                  <a:pt x="477" y="81"/>
                </a:lnTo>
                <a:lnTo>
                  <a:pt x="478" y="81"/>
                </a:lnTo>
                <a:lnTo>
                  <a:pt x="477" y="80"/>
                </a:lnTo>
                <a:lnTo>
                  <a:pt x="478" y="79"/>
                </a:lnTo>
                <a:lnTo>
                  <a:pt x="479" y="79"/>
                </a:lnTo>
                <a:lnTo>
                  <a:pt x="480" y="79"/>
                </a:lnTo>
                <a:lnTo>
                  <a:pt x="481" y="79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2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3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4" y="78"/>
                </a:lnTo>
                <a:lnTo>
                  <a:pt x="485" y="78"/>
                </a:lnTo>
                <a:lnTo>
                  <a:pt x="485" y="78"/>
                </a:lnTo>
                <a:lnTo>
                  <a:pt x="485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6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8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79"/>
                </a:lnTo>
                <a:lnTo>
                  <a:pt x="487" y="80"/>
                </a:lnTo>
                <a:lnTo>
                  <a:pt x="487" y="80"/>
                </a:lnTo>
                <a:lnTo>
                  <a:pt x="487" y="80"/>
                </a:lnTo>
                <a:lnTo>
                  <a:pt x="489" y="80"/>
                </a:lnTo>
                <a:lnTo>
                  <a:pt x="489" y="80"/>
                </a:lnTo>
                <a:lnTo>
                  <a:pt x="489" y="81"/>
                </a:lnTo>
                <a:lnTo>
                  <a:pt x="490" y="81"/>
                </a:lnTo>
                <a:lnTo>
                  <a:pt x="491" y="81"/>
                </a:lnTo>
                <a:lnTo>
                  <a:pt x="494" y="80"/>
                </a:lnTo>
                <a:lnTo>
                  <a:pt x="496" y="81"/>
                </a:lnTo>
                <a:lnTo>
                  <a:pt x="496" y="81"/>
                </a:lnTo>
                <a:lnTo>
                  <a:pt x="497" y="81"/>
                </a:lnTo>
                <a:lnTo>
                  <a:pt x="498" y="81"/>
                </a:lnTo>
                <a:lnTo>
                  <a:pt x="498" y="81"/>
                </a:lnTo>
                <a:lnTo>
                  <a:pt x="498" y="82"/>
                </a:lnTo>
                <a:lnTo>
                  <a:pt x="499" y="82"/>
                </a:lnTo>
                <a:lnTo>
                  <a:pt x="499" y="82"/>
                </a:lnTo>
                <a:lnTo>
                  <a:pt x="500" y="83"/>
                </a:lnTo>
                <a:lnTo>
                  <a:pt x="501" y="83"/>
                </a:lnTo>
                <a:lnTo>
                  <a:pt x="501" y="84"/>
                </a:lnTo>
                <a:lnTo>
                  <a:pt x="501" y="84"/>
                </a:lnTo>
                <a:lnTo>
                  <a:pt x="503" y="84"/>
                </a:lnTo>
                <a:lnTo>
                  <a:pt x="503" y="84"/>
                </a:lnTo>
                <a:lnTo>
                  <a:pt x="505" y="84"/>
                </a:lnTo>
                <a:lnTo>
                  <a:pt x="505" y="85"/>
                </a:lnTo>
                <a:lnTo>
                  <a:pt x="506" y="86"/>
                </a:lnTo>
                <a:lnTo>
                  <a:pt x="507" y="87"/>
                </a:lnTo>
                <a:lnTo>
                  <a:pt x="507" y="87"/>
                </a:lnTo>
                <a:lnTo>
                  <a:pt x="508" y="88"/>
                </a:lnTo>
                <a:lnTo>
                  <a:pt x="508" y="88"/>
                </a:lnTo>
                <a:lnTo>
                  <a:pt x="509" y="88"/>
                </a:lnTo>
                <a:lnTo>
                  <a:pt x="509" y="88"/>
                </a:lnTo>
                <a:lnTo>
                  <a:pt x="509" y="89"/>
                </a:lnTo>
                <a:lnTo>
                  <a:pt x="509" y="89"/>
                </a:lnTo>
                <a:lnTo>
                  <a:pt x="510" y="89"/>
                </a:lnTo>
                <a:lnTo>
                  <a:pt x="511" y="90"/>
                </a:lnTo>
                <a:lnTo>
                  <a:pt x="512" y="90"/>
                </a:lnTo>
                <a:lnTo>
                  <a:pt x="512" y="90"/>
                </a:lnTo>
                <a:lnTo>
                  <a:pt x="513" y="91"/>
                </a:lnTo>
                <a:lnTo>
                  <a:pt x="514" y="91"/>
                </a:lnTo>
                <a:lnTo>
                  <a:pt x="514" y="92"/>
                </a:lnTo>
                <a:lnTo>
                  <a:pt x="515" y="92"/>
                </a:lnTo>
                <a:lnTo>
                  <a:pt x="516" y="92"/>
                </a:lnTo>
                <a:lnTo>
                  <a:pt x="516" y="93"/>
                </a:lnTo>
                <a:lnTo>
                  <a:pt x="517" y="93"/>
                </a:lnTo>
                <a:lnTo>
                  <a:pt x="518" y="94"/>
                </a:lnTo>
                <a:lnTo>
                  <a:pt x="519" y="94"/>
                </a:lnTo>
                <a:lnTo>
                  <a:pt x="519" y="95"/>
                </a:lnTo>
                <a:lnTo>
                  <a:pt x="520" y="95"/>
                </a:lnTo>
                <a:lnTo>
                  <a:pt x="521" y="96"/>
                </a:lnTo>
                <a:lnTo>
                  <a:pt x="521" y="97"/>
                </a:lnTo>
                <a:lnTo>
                  <a:pt x="521" y="97"/>
                </a:lnTo>
                <a:lnTo>
                  <a:pt x="520" y="97"/>
                </a:lnTo>
                <a:lnTo>
                  <a:pt x="520" y="97"/>
                </a:lnTo>
                <a:lnTo>
                  <a:pt x="520" y="97"/>
                </a:lnTo>
                <a:lnTo>
                  <a:pt x="519" y="97"/>
                </a:lnTo>
                <a:lnTo>
                  <a:pt x="519" y="97"/>
                </a:lnTo>
                <a:lnTo>
                  <a:pt x="519" y="97"/>
                </a:lnTo>
                <a:lnTo>
                  <a:pt x="520" y="97"/>
                </a:lnTo>
                <a:lnTo>
                  <a:pt x="521" y="98"/>
                </a:lnTo>
                <a:lnTo>
                  <a:pt x="522" y="99"/>
                </a:lnTo>
                <a:lnTo>
                  <a:pt x="522" y="100"/>
                </a:lnTo>
                <a:lnTo>
                  <a:pt x="523" y="101"/>
                </a:lnTo>
                <a:lnTo>
                  <a:pt x="523" y="101"/>
                </a:lnTo>
                <a:lnTo>
                  <a:pt x="524" y="102"/>
                </a:lnTo>
                <a:lnTo>
                  <a:pt x="526" y="104"/>
                </a:lnTo>
                <a:lnTo>
                  <a:pt x="526" y="104"/>
                </a:lnTo>
                <a:lnTo>
                  <a:pt x="527" y="105"/>
                </a:lnTo>
                <a:lnTo>
                  <a:pt x="527" y="106"/>
                </a:lnTo>
                <a:lnTo>
                  <a:pt x="528" y="106"/>
                </a:lnTo>
                <a:lnTo>
                  <a:pt x="529" y="107"/>
                </a:lnTo>
                <a:lnTo>
                  <a:pt x="529" y="108"/>
                </a:lnTo>
                <a:lnTo>
                  <a:pt x="529" y="108"/>
                </a:lnTo>
                <a:lnTo>
                  <a:pt x="530" y="109"/>
                </a:lnTo>
                <a:lnTo>
                  <a:pt x="531" y="112"/>
                </a:lnTo>
                <a:lnTo>
                  <a:pt x="531" y="112"/>
                </a:lnTo>
                <a:lnTo>
                  <a:pt x="532" y="113"/>
                </a:lnTo>
                <a:lnTo>
                  <a:pt x="532" y="115"/>
                </a:lnTo>
                <a:lnTo>
                  <a:pt x="532" y="115"/>
                </a:lnTo>
                <a:lnTo>
                  <a:pt x="532" y="116"/>
                </a:lnTo>
                <a:lnTo>
                  <a:pt x="532" y="116"/>
                </a:lnTo>
                <a:lnTo>
                  <a:pt x="533" y="117"/>
                </a:lnTo>
                <a:lnTo>
                  <a:pt x="533" y="118"/>
                </a:lnTo>
                <a:lnTo>
                  <a:pt x="534" y="118"/>
                </a:lnTo>
                <a:lnTo>
                  <a:pt x="534" y="119"/>
                </a:lnTo>
                <a:lnTo>
                  <a:pt x="534" y="118"/>
                </a:lnTo>
                <a:lnTo>
                  <a:pt x="534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5" y="118"/>
                </a:lnTo>
                <a:lnTo>
                  <a:pt x="536" y="119"/>
                </a:lnTo>
                <a:lnTo>
                  <a:pt x="536" y="119"/>
                </a:lnTo>
                <a:lnTo>
                  <a:pt x="536" y="119"/>
                </a:lnTo>
                <a:lnTo>
                  <a:pt x="537" y="119"/>
                </a:lnTo>
                <a:lnTo>
                  <a:pt x="537" y="119"/>
                </a:lnTo>
                <a:lnTo>
                  <a:pt x="537" y="119"/>
                </a:lnTo>
                <a:lnTo>
                  <a:pt x="536" y="120"/>
                </a:lnTo>
                <a:lnTo>
                  <a:pt x="536" y="120"/>
                </a:lnTo>
                <a:lnTo>
                  <a:pt x="536" y="120"/>
                </a:lnTo>
                <a:lnTo>
                  <a:pt x="537" y="120"/>
                </a:lnTo>
                <a:lnTo>
                  <a:pt x="539" y="121"/>
                </a:lnTo>
                <a:lnTo>
                  <a:pt x="540" y="121"/>
                </a:lnTo>
                <a:lnTo>
                  <a:pt x="541" y="122"/>
                </a:lnTo>
                <a:lnTo>
                  <a:pt x="542" y="122"/>
                </a:lnTo>
                <a:lnTo>
                  <a:pt x="542" y="122"/>
                </a:lnTo>
                <a:lnTo>
                  <a:pt x="542" y="123"/>
                </a:lnTo>
                <a:lnTo>
                  <a:pt x="542" y="122"/>
                </a:lnTo>
                <a:lnTo>
                  <a:pt x="543" y="123"/>
                </a:lnTo>
                <a:lnTo>
                  <a:pt x="544" y="123"/>
                </a:lnTo>
                <a:lnTo>
                  <a:pt x="545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6" y="124"/>
                </a:lnTo>
                <a:lnTo>
                  <a:pt x="548" y="125"/>
                </a:lnTo>
                <a:lnTo>
                  <a:pt x="548" y="125"/>
                </a:lnTo>
                <a:lnTo>
                  <a:pt x="548" y="125"/>
                </a:lnTo>
                <a:lnTo>
                  <a:pt x="548" y="124"/>
                </a:lnTo>
                <a:lnTo>
                  <a:pt x="549" y="124"/>
                </a:lnTo>
                <a:lnTo>
                  <a:pt x="549" y="124"/>
                </a:lnTo>
                <a:lnTo>
                  <a:pt x="550" y="124"/>
                </a:lnTo>
                <a:lnTo>
                  <a:pt x="550" y="124"/>
                </a:lnTo>
                <a:lnTo>
                  <a:pt x="550" y="124"/>
                </a:lnTo>
                <a:lnTo>
                  <a:pt x="551" y="125"/>
                </a:lnTo>
                <a:lnTo>
                  <a:pt x="551" y="125"/>
                </a:lnTo>
                <a:lnTo>
                  <a:pt x="551" y="126"/>
                </a:lnTo>
                <a:lnTo>
                  <a:pt x="551" y="126"/>
                </a:lnTo>
                <a:lnTo>
                  <a:pt x="552" y="126"/>
                </a:lnTo>
                <a:lnTo>
                  <a:pt x="552" y="126"/>
                </a:lnTo>
                <a:lnTo>
                  <a:pt x="552" y="126"/>
                </a:lnTo>
                <a:lnTo>
                  <a:pt x="553" y="126"/>
                </a:lnTo>
                <a:lnTo>
                  <a:pt x="555" y="126"/>
                </a:lnTo>
                <a:lnTo>
                  <a:pt x="555" y="126"/>
                </a:lnTo>
                <a:lnTo>
                  <a:pt x="556" y="126"/>
                </a:lnTo>
                <a:lnTo>
                  <a:pt x="556" y="126"/>
                </a:lnTo>
                <a:lnTo>
                  <a:pt x="558" y="127"/>
                </a:lnTo>
                <a:lnTo>
                  <a:pt x="561" y="128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3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4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5" y="129"/>
                </a:lnTo>
                <a:lnTo>
                  <a:pt x="566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7" y="130"/>
                </a:lnTo>
                <a:lnTo>
                  <a:pt x="568" y="130"/>
                </a:lnTo>
                <a:lnTo>
                  <a:pt x="568" y="130"/>
                </a:lnTo>
                <a:lnTo>
                  <a:pt x="568" y="130"/>
                </a:lnTo>
                <a:lnTo>
                  <a:pt x="569" y="130"/>
                </a:lnTo>
                <a:lnTo>
                  <a:pt x="569" y="130"/>
                </a:lnTo>
                <a:lnTo>
                  <a:pt x="570" y="131"/>
                </a:lnTo>
                <a:lnTo>
                  <a:pt x="570" y="131"/>
                </a:lnTo>
                <a:lnTo>
                  <a:pt x="570" y="131"/>
                </a:lnTo>
                <a:lnTo>
                  <a:pt x="571" y="131"/>
                </a:lnTo>
                <a:lnTo>
                  <a:pt x="571" y="131"/>
                </a:lnTo>
                <a:lnTo>
                  <a:pt x="572" y="131"/>
                </a:lnTo>
                <a:lnTo>
                  <a:pt x="573" y="131"/>
                </a:lnTo>
                <a:lnTo>
                  <a:pt x="573" y="131"/>
                </a:lnTo>
                <a:lnTo>
                  <a:pt x="574" y="131"/>
                </a:lnTo>
                <a:lnTo>
                  <a:pt x="574" y="131"/>
                </a:lnTo>
                <a:lnTo>
                  <a:pt x="575" y="132"/>
                </a:lnTo>
                <a:lnTo>
                  <a:pt x="581" y="133"/>
                </a:lnTo>
                <a:lnTo>
                  <a:pt x="581" y="133"/>
                </a:lnTo>
                <a:lnTo>
                  <a:pt x="582" y="134"/>
                </a:lnTo>
                <a:lnTo>
                  <a:pt x="586" y="136"/>
                </a:lnTo>
                <a:lnTo>
                  <a:pt x="587" y="136"/>
                </a:lnTo>
                <a:lnTo>
                  <a:pt x="587" y="136"/>
                </a:lnTo>
                <a:lnTo>
                  <a:pt x="594" y="138"/>
                </a:lnTo>
                <a:lnTo>
                  <a:pt x="594" y="138"/>
                </a:lnTo>
                <a:lnTo>
                  <a:pt x="594" y="137"/>
                </a:lnTo>
                <a:lnTo>
                  <a:pt x="594" y="137"/>
                </a:lnTo>
                <a:lnTo>
                  <a:pt x="595" y="137"/>
                </a:lnTo>
                <a:lnTo>
                  <a:pt x="595" y="137"/>
                </a:lnTo>
                <a:lnTo>
                  <a:pt x="595" y="137"/>
                </a:lnTo>
                <a:lnTo>
                  <a:pt x="596" y="137"/>
                </a:lnTo>
                <a:lnTo>
                  <a:pt x="596" y="138"/>
                </a:lnTo>
                <a:lnTo>
                  <a:pt x="596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8"/>
                </a:lnTo>
                <a:lnTo>
                  <a:pt x="597" y="139"/>
                </a:lnTo>
                <a:lnTo>
                  <a:pt x="599" y="139"/>
                </a:lnTo>
                <a:lnTo>
                  <a:pt x="602" y="140"/>
                </a:lnTo>
                <a:lnTo>
                  <a:pt x="602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3" y="141"/>
                </a:lnTo>
                <a:lnTo>
                  <a:pt x="604" y="141"/>
                </a:lnTo>
                <a:lnTo>
                  <a:pt x="604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5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6" y="140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7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1"/>
                </a:lnTo>
                <a:lnTo>
                  <a:pt x="608" y="142"/>
                </a:lnTo>
                <a:lnTo>
                  <a:pt x="608" y="142"/>
                </a:lnTo>
                <a:lnTo>
                  <a:pt x="608" y="142"/>
                </a:lnTo>
                <a:lnTo>
                  <a:pt x="607" y="142"/>
                </a:lnTo>
                <a:lnTo>
                  <a:pt x="607" y="142"/>
                </a:lnTo>
                <a:lnTo>
                  <a:pt x="614" y="144"/>
                </a:lnTo>
                <a:lnTo>
                  <a:pt x="614" y="145"/>
                </a:lnTo>
                <a:lnTo>
                  <a:pt x="615" y="145"/>
                </a:lnTo>
                <a:lnTo>
                  <a:pt x="615" y="145"/>
                </a:lnTo>
                <a:lnTo>
                  <a:pt x="615" y="145"/>
                </a:lnTo>
                <a:lnTo>
                  <a:pt x="618" y="145"/>
                </a:lnTo>
                <a:lnTo>
                  <a:pt x="620" y="147"/>
                </a:lnTo>
                <a:lnTo>
                  <a:pt x="623" y="147"/>
                </a:lnTo>
                <a:lnTo>
                  <a:pt x="625" y="148"/>
                </a:lnTo>
                <a:lnTo>
                  <a:pt x="629" y="150"/>
                </a:lnTo>
                <a:lnTo>
                  <a:pt x="629" y="150"/>
                </a:lnTo>
                <a:lnTo>
                  <a:pt x="629" y="150"/>
                </a:lnTo>
                <a:lnTo>
                  <a:pt x="630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1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50"/>
                </a:lnTo>
                <a:lnTo>
                  <a:pt x="632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3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4" y="149"/>
                </a:lnTo>
                <a:lnTo>
                  <a:pt x="635" y="149"/>
                </a:lnTo>
                <a:lnTo>
                  <a:pt x="635" y="149"/>
                </a:lnTo>
                <a:lnTo>
                  <a:pt x="635" y="149"/>
                </a:lnTo>
                <a:lnTo>
                  <a:pt x="636" y="149"/>
                </a:lnTo>
                <a:lnTo>
                  <a:pt x="636" y="149"/>
                </a:lnTo>
                <a:lnTo>
                  <a:pt x="637" y="149"/>
                </a:lnTo>
                <a:lnTo>
                  <a:pt x="637" y="149"/>
                </a:lnTo>
                <a:lnTo>
                  <a:pt x="638" y="149"/>
                </a:lnTo>
                <a:lnTo>
                  <a:pt x="638" y="149"/>
                </a:lnTo>
                <a:lnTo>
                  <a:pt x="638" y="148"/>
                </a:lnTo>
                <a:lnTo>
                  <a:pt x="638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39" y="148"/>
                </a:lnTo>
                <a:lnTo>
                  <a:pt x="640" y="148"/>
                </a:lnTo>
                <a:lnTo>
                  <a:pt x="640" y="147"/>
                </a:lnTo>
                <a:lnTo>
                  <a:pt x="640" y="147"/>
                </a:lnTo>
                <a:lnTo>
                  <a:pt x="640" y="147"/>
                </a:lnTo>
                <a:lnTo>
                  <a:pt x="640" y="148"/>
                </a:lnTo>
                <a:lnTo>
                  <a:pt x="640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1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2" y="148"/>
                </a:lnTo>
                <a:lnTo>
                  <a:pt x="643" y="148"/>
                </a:lnTo>
                <a:lnTo>
                  <a:pt x="644" y="148"/>
                </a:lnTo>
                <a:lnTo>
                  <a:pt x="645" y="148"/>
                </a:lnTo>
                <a:lnTo>
                  <a:pt x="645" y="148"/>
                </a:lnTo>
                <a:lnTo>
                  <a:pt x="646" y="148"/>
                </a:lnTo>
                <a:lnTo>
                  <a:pt x="647" y="148"/>
                </a:lnTo>
                <a:lnTo>
                  <a:pt x="647" y="148"/>
                </a:lnTo>
                <a:lnTo>
                  <a:pt x="648" y="149"/>
                </a:lnTo>
                <a:lnTo>
                  <a:pt x="649" y="150"/>
                </a:lnTo>
                <a:lnTo>
                  <a:pt x="650" y="150"/>
                </a:lnTo>
                <a:lnTo>
                  <a:pt x="651" y="150"/>
                </a:lnTo>
                <a:lnTo>
                  <a:pt x="651" y="150"/>
                </a:lnTo>
                <a:lnTo>
                  <a:pt x="651" y="151"/>
                </a:lnTo>
                <a:lnTo>
                  <a:pt x="652" y="151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2"/>
                </a:lnTo>
                <a:lnTo>
                  <a:pt x="652" y="153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2" y="154"/>
                </a:lnTo>
                <a:lnTo>
                  <a:pt x="651" y="155"/>
                </a:lnTo>
                <a:lnTo>
                  <a:pt x="651" y="155"/>
                </a:lnTo>
                <a:lnTo>
                  <a:pt x="651" y="155"/>
                </a:lnTo>
                <a:lnTo>
                  <a:pt x="650" y="155"/>
                </a:lnTo>
                <a:lnTo>
                  <a:pt x="650" y="155"/>
                </a:lnTo>
                <a:lnTo>
                  <a:pt x="649" y="155"/>
                </a:lnTo>
                <a:lnTo>
                  <a:pt x="649" y="155"/>
                </a:lnTo>
                <a:lnTo>
                  <a:pt x="649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7" y="155"/>
                </a:lnTo>
                <a:lnTo>
                  <a:pt x="646" y="155"/>
                </a:lnTo>
                <a:lnTo>
                  <a:pt x="646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5"/>
                </a:lnTo>
                <a:lnTo>
                  <a:pt x="645" y="156"/>
                </a:lnTo>
                <a:lnTo>
                  <a:pt x="645" y="156"/>
                </a:lnTo>
                <a:lnTo>
                  <a:pt x="645" y="156"/>
                </a:lnTo>
                <a:lnTo>
                  <a:pt x="644" y="156"/>
                </a:lnTo>
                <a:lnTo>
                  <a:pt x="643" y="156"/>
                </a:lnTo>
                <a:lnTo>
                  <a:pt x="643" y="156"/>
                </a:lnTo>
                <a:lnTo>
                  <a:pt x="643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6"/>
                </a:lnTo>
                <a:lnTo>
                  <a:pt x="642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7"/>
                </a:lnTo>
                <a:lnTo>
                  <a:pt x="641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8"/>
                </a:lnTo>
                <a:lnTo>
                  <a:pt x="640" y="159"/>
                </a:lnTo>
                <a:lnTo>
                  <a:pt x="640" y="159"/>
                </a:lnTo>
                <a:lnTo>
                  <a:pt x="640" y="159"/>
                </a:lnTo>
                <a:lnTo>
                  <a:pt x="639" y="158"/>
                </a:lnTo>
                <a:lnTo>
                  <a:pt x="639" y="158"/>
                </a:lnTo>
                <a:lnTo>
                  <a:pt x="639" y="157"/>
                </a:lnTo>
                <a:lnTo>
                  <a:pt x="639" y="157"/>
                </a:lnTo>
                <a:lnTo>
                  <a:pt x="638" y="157"/>
                </a:lnTo>
                <a:lnTo>
                  <a:pt x="637" y="158"/>
                </a:lnTo>
                <a:lnTo>
                  <a:pt x="637" y="158"/>
                </a:lnTo>
                <a:lnTo>
                  <a:pt x="636" y="158"/>
                </a:lnTo>
                <a:lnTo>
                  <a:pt x="636" y="158"/>
                </a:lnTo>
                <a:lnTo>
                  <a:pt x="635" y="158"/>
                </a:lnTo>
                <a:lnTo>
                  <a:pt x="635" y="159"/>
                </a:lnTo>
                <a:lnTo>
                  <a:pt x="635" y="159"/>
                </a:lnTo>
                <a:lnTo>
                  <a:pt x="634" y="159"/>
                </a:lnTo>
                <a:lnTo>
                  <a:pt x="634" y="159"/>
                </a:lnTo>
                <a:lnTo>
                  <a:pt x="633" y="159"/>
                </a:lnTo>
                <a:lnTo>
                  <a:pt x="633" y="159"/>
                </a:lnTo>
                <a:lnTo>
                  <a:pt x="633" y="159"/>
                </a:lnTo>
                <a:lnTo>
                  <a:pt x="632" y="159"/>
                </a:lnTo>
                <a:lnTo>
                  <a:pt x="632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1" y="159"/>
                </a:lnTo>
                <a:lnTo>
                  <a:pt x="630" y="159"/>
                </a:lnTo>
                <a:lnTo>
                  <a:pt x="630" y="160"/>
                </a:lnTo>
                <a:lnTo>
                  <a:pt x="630" y="160"/>
                </a:lnTo>
                <a:lnTo>
                  <a:pt x="630" y="161"/>
                </a:lnTo>
                <a:lnTo>
                  <a:pt x="630" y="161"/>
                </a:lnTo>
                <a:lnTo>
                  <a:pt x="630" y="162"/>
                </a:lnTo>
                <a:lnTo>
                  <a:pt x="630" y="162"/>
                </a:lnTo>
                <a:lnTo>
                  <a:pt x="629" y="163"/>
                </a:lnTo>
                <a:lnTo>
                  <a:pt x="629" y="164"/>
                </a:lnTo>
                <a:lnTo>
                  <a:pt x="629" y="164"/>
                </a:lnTo>
                <a:lnTo>
                  <a:pt x="629" y="165"/>
                </a:lnTo>
                <a:lnTo>
                  <a:pt x="629" y="165"/>
                </a:lnTo>
                <a:lnTo>
                  <a:pt x="629" y="166"/>
                </a:lnTo>
                <a:lnTo>
                  <a:pt x="629" y="166"/>
                </a:lnTo>
                <a:lnTo>
                  <a:pt x="629" y="166"/>
                </a:lnTo>
                <a:lnTo>
                  <a:pt x="628" y="166"/>
                </a:lnTo>
                <a:lnTo>
                  <a:pt x="627" y="167"/>
                </a:lnTo>
                <a:lnTo>
                  <a:pt x="627" y="167"/>
                </a:lnTo>
                <a:lnTo>
                  <a:pt x="626" y="167"/>
                </a:lnTo>
                <a:lnTo>
                  <a:pt x="626" y="166"/>
                </a:lnTo>
                <a:lnTo>
                  <a:pt x="626" y="167"/>
                </a:lnTo>
                <a:lnTo>
                  <a:pt x="626" y="167"/>
                </a:lnTo>
                <a:lnTo>
                  <a:pt x="626" y="167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8"/>
                </a:lnTo>
                <a:lnTo>
                  <a:pt x="626" y="169"/>
                </a:lnTo>
                <a:lnTo>
                  <a:pt x="626" y="169"/>
                </a:lnTo>
                <a:lnTo>
                  <a:pt x="626" y="169"/>
                </a:lnTo>
                <a:lnTo>
                  <a:pt x="626" y="170"/>
                </a:lnTo>
                <a:lnTo>
                  <a:pt x="626" y="170"/>
                </a:lnTo>
                <a:lnTo>
                  <a:pt x="626" y="170"/>
                </a:lnTo>
                <a:lnTo>
                  <a:pt x="626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1"/>
                </a:lnTo>
                <a:lnTo>
                  <a:pt x="625" y="172"/>
                </a:lnTo>
                <a:lnTo>
                  <a:pt x="625" y="172"/>
                </a:lnTo>
                <a:lnTo>
                  <a:pt x="625" y="173"/>
                </a:lnTo>
                <a:lnTo>
                  <a:pt x="625" y="173"/>
                </a:lnTo>
                <a:lnTo>
                  <a:pt x="624" y="173"/>
                </a:lnTo>
                <a:lnTo>
                  <a:pt x="624" y="173"/>
                </a:lnTo>
                <a:lnTo>
                  <a:pt x="624" y="174"/>
                </a:lnTo>
                <a:lnTo>
                  <a:pt x="624" y="174"/>
                </a:lnTo>
                <a:lnTo>
                  <a:pt x="624" y="174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4" y="175"/>
                </a:lnTo>
                <a:lnTo>
                  <a:pt x="623" y="175"/>
                </a:lnTo>
                <a:lnTo>
                  <a:pt x="624" y="176"/>
                </a:lnTo>
                <a:lnTo>
                  <a:pt x="623" y="177"/>
                </a:lnTo>
                <a:lnTo>
                  <a:pt x="623" y="177"/>
                </a:lnTo>
                <a:lnTo>
                  <a:pt x="624" y="177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79"/>
                </a:lnTo>
                <a:lnTo>
                  <a:pt x="623" y="179"/>
                </a:lnTo>
                <a:lnTo>
                  <a:pt x="623" y="180"/>
                </a:lnTo>
                <a:lnTo>
                  <a:pt x="623" y="180"/>
                </a:lnTo>
                <a:lnTo>
                  <a:pt x="622" y="181"/>
                </a:lnTo>
                <a:lnTo>
                  <a:pt x="622" y="181"/>
                </a:lnTo>
                <a:lnTo>
                  <a:pt x="622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2"/>
                </a:lnTo>
                <a:lnTo>
                  <a:pt x="621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20" y="183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4"/>
                </a:lnTo>
                <a:lnTo>
                  <a:pt x="619" y="185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8" y="186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7"/>
                </a:lnTo>
                <a:lnTo>
                  <a:pt x="617" y="188"/>
                </a:lnTo>
                <a:lnTo>
                  <a:pt x="617" y="188"/>
                </a:lnTo>
                <a:lnTo>
                  <a:pt x="616" y="188"/>
                </a:lnTo>
                <a:lnTo>
                  <a:pt x="617" y="189"/>
                </a:lnTo>
                <a:lnTo>
                  <a:pt x="617" y="190"/>
                </a:lnTo>
                <a:lnTo>
                  <a:pt x="617" y="190"/>
                </a:lnTo>
                <a:lnTo>
                  <a:pt x="616" y="191"/>
                </a:lnTo>
                <a:lnTo>
                  <a:pt x="616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5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1"/>
                </a:lnTo>
                <a:lnTo>
                  <a:pt x="614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90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3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2" y="189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1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10" y="188"/>
                </a:lnTo>
                <a:lnTo>
                  <a:pt x="609" y="188"/>
                </a:lnTo>
                <a:lnTo>
                  <a:pt x="609" y="188"/>
                </a:lnTo>
                <a:lnTo>
                  <a:pt x="609" y="188"/>
                </a:lnTo>
                <a:lnTo>
                  <a:pt x="608" y="188"/>
                </a:lnTo>
                <a:lnTo>
                  <a:pt x="608" y="189"/>
                </a:lnTo>
                <a:lnTo>
                  <a:pt x="608" y="189"/>
                </a:lnTo>
                <a:lnTo>
                  <a:pt x="607" y="189"/>
                </a:lnTo>
                <a:lnTo>
                  <a:pt x="607" y="190"/>
                </a:lnTo>
                <a:lnTo>
                  <a:pt x="607" y="190"/>
                </a:lnTo>
                <a:lnTo>
                  <a:pt x="607" y="190"/>
                </a:lnTo>
                <a:lnTo>
                  <a:pt x="607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6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1"/>
                </a:lnTo>
                <a:lnTo>
                  <a:pt x="605" y="190"/>
                </a:lnTo>
                <a:lnTo>
                  <a:pt x="604" y="190"/>
                </a:lnTo>
                <a:lnTo>
                  <a:pt x="604" y="190"/>
                </a:lnTo>
                <a:lnTo>
                  <a:pt x="604" y="190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1"/>
                </a:lnTo>
                <a:lnTo>
                  <a:pt x="603" y="192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3"/>
                </a:lnTo>
                <a:lnTo>
                  <a:pt x="602" y="194"/>
                </a:lnTo>
                <a:lnTo>
                  <a:pt x="602" y="194"/>
                </a:lnTo>
                <a:lnTo>
                  <a:pt x="602" y="194"/>
                </a:lnTo>
                <a:lnTo>
                  <a:pt x="602" y="195"/>
                </a:lnTo>
                <a:lnTo>
                  <a:pt x="602" y="195"/>
                </a:lnTo>
                <a:lnTo>
                  <a:pt x="601" y="195"/>
                </a:lnTo>
                <a:lnTo>
                  <a:pt x="601" y="195"/>
                </a:lnTo>
                <a:lnTo>
                  <a:pt x="601" y="196"/>
                </a:lnTo>
                <a:lnTo>
                  <a:pt x="601" y="196"/>
                </a:lnTo>
                <a:lnTo>
                  <a:pt x="601" y="196"/>
                </a:lnTo>
                <a:lnTo>
                  <a:pt x="601" y="197"/>
                </a:lnTo>
                <a:lnTo>
                  <a:pt x="601" y="197"/>
                </a:lnTo>
                <a:lnTo>
                  <a:pt x="601" y="197"/>
                </a:lnTo>
                <a:lnTo>
                  <a:pt x="600" y="197"/>
                </a:lnTo>
                <a:lnTo>
                  <a:pt x="600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9" y="197"/>
                </a:lnTo>
                <a:lnTo>
                  <a:pt x="598" y="197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8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8"/>
                </a:lnTo>
                <a:lnTo>
                  <a:pt x="597" y="197"/>
                </a:lnTo>
                <a:lnTo>
                  <a:pt x="597" y="197"/>
                </a:lnTo>
                <a:lnTo>
                  <a:pt x="597" y="197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6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5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4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3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8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7"/>
                </a:lnTo>
                <a:lnTo>
                  <a:pt x="592" y="196"/>
                </a:lnTo>
                <a:lnTo>
                  <a:pt x="591" y="196"/>
                </a:lnTo>
                <a:lnTo>
                  <a:pt x="591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6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5"/>
                </a:lnTo>
                <a:lnTo>
                  <a:pt x="592" y="194"/>
                </a:lnTo>
                <a:lnTo>
                  <a:pt x="592" y="194"/>
                </a:lnTo>
                <a:lnTo>
                  <a:pt x="591" y="194"/>
                </a:lnTo>
                <a:lnTo>
                  <a:pt x="590" y="193"/>
                </a:lnTo>
                <a:lnTo>
                  <a:pt x="589" y="193"/>
                </a:lnTo>
                <a:lnTo>
                  <a:pt x="589" y="193"/>
                </a:lnTo>
                <a:lnTo>
                  <a:pt x="589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3"/>
                </a:lnTo>
                <a:lnTo>
                  <a:pt x="588" y="192"/>
                </a:lnTo>
                <a:lnTo>
                  <a:pt x="588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2"/>
                </a:lnTo>
                <a:lnTo>
                  <a:pt x="587" y="191"/>
                </a:lnTo>
                <a:lnTo>
                  <a:pt x="587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6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1"/>
                </a:lnTo>
                <a:lnTo>
                  <a:pt x="585" y="192"/>
                </a:lnTo>
                <a:lnTo>
                  <a:pt x="584" y="192"/>
                </a:lnTo>
                <a:lnTo>
                  <a:pt x="584" y="192"/>
                </a:lnTo>
                <a:lnTo>
                  <a:pt x="584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4" y="193"/>
                </a:lnTo>
                <a:lnTo>
                  <a:pt x="583" y="193"/>
                </a:lnTo>
                <a:lnTo>
                  <a:pt x="583" y="193"/>
                </a:lnTo>
                <a:lnTo>
                  <a:pt x="583" y="194"/>
                </a:lnTo>
                <a:lnTo>
                  <a:pt x="583" y="194"/>
                </a:lnTo>
                <a:lnTo>
                  <a:pt x="583" y="194"/>
                </a:lnTo>
                <a:lnTo>
                  <a:pt x="583" y="195"/>
                </a:lnTo>
                <a:lnTo>
                  <a:pt x="582" y="195"/>
                </a:lnTo>
                <a:lnTo>
                  <a:pt x="582" y="195"/>
                </a:lnTo>
                <a:lnTo>
                  <a:pt x="582" y="196"/>
                </a:lnTo>
                <a:lnTo>
                  <a:pt x="582" y="196"/>
                </a:lnTo>
                <a:lnTo>
                  <a:pt x="582" y="196"/>
                </a:lnTo>
                <a:lnTo>
                  <a:pt x="582" y="197"/>
                </a:lnTo>
                <a:lnTo>
                  <a:pt x="582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8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1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7"/>
                </a:lnTo>
                <a:lnTo>
                  <a:pt x="580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9" y="196"/>
                </a:lnTo>
                <a:lnTo>
                  <a:pt x="578" y="196"/>
                </a:lnTo>
                <a:lnTo>
                  <a:pt x="578" y="196"/>
                </a:lnTo>
                <a:lnTo>
                  <a:pt x="578" y="197"/>
                </a:lnTo>
                <a:lnTo>
                  <a:pt x="577" y="197"/>
                </a:lnTo>
                <a:lnTo>
                  <a:pt x="577" y="197"/>
                </a:lnTo>
                <a:lnTo>
                  <a:pt x="576" y="197"/>
                </a:lnTo>
                <a:lnTo>
                  <a:pt x="576" y="196"/>
                </a:lnTo>
                <a:lnTo>
                  <a:pt x="574" y="194"/>
                </a:lnTo>
                <a:lnTo>
                  <a:pt x="574" y="194"/>
                </a:lnTo>
                <a:lnTo>
                  <a:pt x="574" y="194"/>
                </a:lnTo>
                <a:lnTo>
                  <a:pt x="573" y="193"/>
                </a:lnTo>
                <a:lnTo>
                  <a:pt x="573" y="193"/>
                </a:lnTo>
                <a:lnTo>
                  <a:pt x="572" y="193"/>
                </a:lnTo>
                <a:lnTo>
                  <a:pt x="571" y="193"/>
                </a:lnTo>
                <a:lnTo>
                  <a:pt x="571" y="193"/>
                </a:lnTo>
                <a:lnTo>
                  <a:pt x="570" y="193"/>
                </a:lnTo>
                <a:lnTo>
                  <a:pt x="569" y="194"/>
                </a:lnTo>
                <a:lnTo>
                  <a:pt x="569" y="194"/>
                </a:lnTo>
                <a:lnTo>
                  <a:pt x="568" y="195"/>
                </a:lnTo>
                <a:lnTo>
                  <a:pt x="567" y="195"/>
                </a:lnTo>
                <a:lnTo>
                  <a:pt x="567" y="195"/>
                </a:lnTo>
                <a:lnTo>
                  <a:pt x="567" y="196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5" y="197"/>
                </a:lnTo>
                <a:lnTo>
                  <a:pt x="564" y="197"/>
                </a:lnTo>
                <a:lnTo>
                  <a:pt x="565" y="198"/>
                </a:lnTo>
                <a:lnTo>
                  <a:pt x="565" y="198"/>
                </a:lnTo>
                <a:lnTo>
                  <a:pt x="564" y="198"/>
                </a:lnTo>
                <a:lnTo>
                  <a:pt x="564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3" y="198"/>
                </a:lnTo>
                <a:lnTo>
                  <a:pt x="562" y="198"/>
                </a:lnTo>
                <a:lnTo>
                  <a:pt x="562" y="198"/>
                </a:lnTo>
                <a:lnTo>
                  <a:pt x="562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8"/>
                </a:lnTo>
                <a:lnTo>
                  <a:pt x="561" y="199"/>
                </a:lnTo>
                <a:lnTo>
                  <a:pt x="561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60" y="199"/>
                </a:lnTo>
                <a:lnTo>
                  <a:pt x="559" y="199"/>
                </a:lnTo>
                <a:lnTo>
                  <a:pt x="559" y="199"/>
                </a:lnTo>
                <a:lnTo>
                  <a:pt x="559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8" y="199"/>
                </a:lnTo>
                <a:lnTo>
                  <a:pt x="557" y="199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7" y="200"/>
                </a:lnTo>
                <a:lnTo>
                  <a:pt x="556" y="200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6" y="199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8"/>
                </a:lnTo>
                <a:lnTo>
                  <a:pt x="555" y="197"/>
                </a:lnTo>
                <a:lnTo>
                  <a:pt x="555" y="196"/>
                </a:lnTo>
                <a:lnTo>
                  <a:pt x="555" y="196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5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4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3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2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5" y="191"/>
                </a:lnTo>
                <a:lnTo>
                  <a:pt x="554" y="191"/>
                </a:lnTo>
                <a:lnTo>
                  <a:pt x="553" y="190"/>
                </a:lnTo>
                <a:lnTo>
                  <a:pt x="553" y="190"/>
                </a:lnTo>
                <a:lnTo>
                  <a:pt x="553" y="190"/>
                </a:lnTo>
                <a:lnTo>
                  <a:pt x="552" y="189"/>
                </a:lnTo>
                <a:lnTo>
                  <a:pt x="552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51" y="189"/>
                </a:lnTo>
                <a:lnTo>
                  <a:pt x="549" y="188"/>
                </a:lnTo>
                <a:lnTo>
                  <a:pt x="549" y="188"/>
                </a:lnTo>
                <a:lnTo>
                  <a:pt x="549" y="189"/>
                </a:lnTo>
                <a:lnTo>
                  <a:pt x="549" y="189"/>
                </a:lnTo>
                <a:lnTo>
                  <a:pt x="549" y="189"/>
                </a:lnTo>
                <a:lnTo>
                  <a:pt x="550" y="191"/>
                </a:lnTo>
                <a:lnTo>
                  <a:pt x="550" y="191"/>
                </a:lnTo>
                <a:lnTo>
                  <a:pt x="550" y="192"/>
                </a:lnTo>
                <a:lnTo>
                  <a:pt x="550" y="192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9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8" y="193"/>
                </a:lnTo>
                <a:lnTo>
                  <a:pt x="547" y="193"/>
                </a:lnTo>
                <a:lnTo>
                  <a:pt x="547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6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3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2"/>
                </a:lnTo>
                <a:lnTo>
                  <a:pt x="545" y="191"/>
                </a:lnTo>
                <a:lnTo>
                  <a:pt x="545" y="191"/>
                </a:lnTo>
                <a:lnTo>
                  <a:pt x="545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4" y="192"/>
                </a:lnTo>
                <a:lnTo>
                  <a:pt x="543" y="192"/>
                </a:lnTo>
                <a:lnTo>
                  <a:pt x="543" y="192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3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1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90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9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8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7"/>
                </a:lnTo>
                <a:lnTo>
                  <a:pt x="544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3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6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5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2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1" y="184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40" y="183"/>
                </a:lnTo>
                <a:lnTo>
                  <a:pt x="539" y="183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9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8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2"/>
                </a:lnTo>
                <a:lnTo>
                  <a:pt x="537" y="181"/>
                </a:lnTo>
                <a:lnTo>
                  <a:pt x="537" y="181"/>
                </a:lnTo>
                <a:lnTo>
                  <a:pt x="536" y="181"/>
                </a:lnTo>
                <a:lnTo>
                  <a:pt x="536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1"/>
                </a:lnTo>
                <a:lnTo>
                  <a:pt x="535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80"/>
                </a:lnTo>
                <a:lnTo>
                  <a:pt x="534" y="179"/>
                </a:lnTo>
                <a:lnTo>
                  <a:pt x="534" y="179"/>
                </a:lnTo>
                <a:lnTo>
                  <a:pt x="534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3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2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1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30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9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8" y="179"/>
                </a:lnTo>
                <a:lnTo>
                  <a:pt x="527" y="179"/>
                </a:lnTo>
                <a:lnTo>
                  <a:pt x="526" y="179"/>
                </a:lnTo>
                <a:lnTo>
                  <a:pt x="526" y="179"/>
                </a:lnTo>
                <a:lnTo>
                  <a:pt x="525" y="180"/>
                </a:lnTo>
                <a:lnTo>
                  <a:pt x="524" y="180"/>
                </a:lnTo>
                <a:lnTo>
                  <a:pt x="524" y="180"/>
                </a:lnTo>
                <a:lnTo>
                  <a:pt x="524" y="179"/>
                </a:lnTo>
                <a:lnTo>
                  <a:pt x="523" y="179"/>
                </a:lnTo>
                <a:lnTo>
                  <a:pt x="523" y="179"/>
                </a:lnTo>
                <a:lnTo>
                  <a:pt x="522" y="179"/>
                </a:lnTo>
                <a:lnTo>
                  <a:pt x="522" y="178"/>
                </a:lnTo>
                <a:lnTo>
                  <a:pt x="522" y="178"/>
                </a:lnTo>
                <a:lnTo>
                  <a:pt x="521" y="177"/>
                </a:lnTo>
                <a:lnTo>
                  <a:pt x="521" y="177"/>
                </a:lnTo>
                <a:lnTo>
                  <a:pt x="521" y="176"/>
                </a:lnTo>
                <a:lnTo>
                  <a:pt x="521" y="175"/>
                </a:lnTo>
                <a:lnTo>
                  <a:pt x="521" y="175"/>
                </a:lnTo>
                <a:lnTo>
                  <a:pt x="521" y="175"/>
                </a:lnTo>
                <a:lnTo>
                  <a:pt x="519" y="172"/>
                </a:lnTo>
                <a:lnTo>
                  <a:pt x="519" y="171"/>
                </a:lnTo>
                <a:lnTo>
                  <a:pt x="518" y="171"/>
                </a:lnTo>
                <a:lnTo>
                  <a:pt x="518" y="170"/>
                </a:lnTo>
                <a:lnTo>
                  <a:pt x="518" y="170"/>
                </a:lnTo>
                <a:lnTo>
                  <a:pt x="518" y="169"/>
                </a:lnTo>
                <a:lnTo>
                  <a:pt x="518" y="169"/>
                </a:lnTo>
                <a:lnTo>
                  <a:pt x="517" y="169"/>
                </a:lnTo>
                <a:lnTo>
                  <a:pt x="517" y="168"/>
                </a:lnTo>
                <a:lnTo>
                  <a:pt x="517" y="167"/>
                </a:lnTo>
                <a:lnTo>
                  <a:pt x="517" y="166"/>
                </a:lnTo>
                <a:lnTo>
                  <a:pt x="516" y="166"/>
                </a:lnTo>
                <a:lnTo>
                  <a:pt x="516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6"/>
                </a:lnTo>
                <a:lnTo>
                  <a:pt x="517" y="165"/>
                </a:lnTo>
                <a:lnTo>
                  <a:pt x="517" y="165"/>
                </a:lnTo>
                <a:lnTo>
                  <a:pt x="517" y="165"/>
                </a:lnTo>
                <a:lnTo>
                  <a:pt x="517" y="164"/>
                </a:lnTo>
                <a:lnTo>
                  <a:pt x="517" y="164"/>
                </a:lnTo>
                <a:lnTo>
                  <a:pt x="516" y="163"/>
                </a:lnTo>
                <a:lnTo>
                  <a:pt x="517" y="163"/>
                </a:lnTo>
                <a:lnTo>
                  <a:pt x="517" y="163"/>
                </a:lnTo>
                <a:lnTo>
                  <a:pt x="517" y="161"/>
                </a:lnTo>
                <a:lnTo>
                  <a:pt x="517" y="161"/>
                </a:lnTo>
                <a:lnTo>
                  <a:pt x="516" y="160"/>
                </a:lnTo>
                <a:lnTo>
                  <a:pt x="516" y="158"/>
                </a:lnTo>
                <a:lnTo>
                  <a:pt x="516" y="157"/>
                </a:lnTo>
                <a:lnTo>
                  <a:pt x="516" y="157"/>
                </a:lnTo>
                <a:lnTo>
                  <a:pt x="516" y="157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6" y="156"/>
                </a:lnTo>
                <a:lnTo>
                  <a:pt x="515" y="156"/>
                </a:lnTo>
                <a:lnTo>
                  <a:pt x="515" y="156"/>
                </a:lnTo>
                <a:lnTo>
                  <a:pt x="515" y="155"/>
                </a:lnTo>
                <a:lnTo>
                  <a:pt x="515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5"/>
                </a:lnTo>
                <a:lnTo>
                  <a:pt x="514" y="154"/>
                </a:lnTo>
                <a:lnTo>
                  <a:pt x="514" y="154"/>
                </a:lnTo>
                <a:lnTo>
                  <a:pt x="514" y="154"/>
                </a:lnTo>
                <a:lnTo>
                  <a:pt x="513" y="154"/>
                </a:lnTo>
                <a:lnTo>
                  <a:pt x="513" y="154"/>
                </a:lnTo>
                <a:lnTo>
                  <a:pt x="512" y="154"/>
                </a:lnTo>
                <a:lnTo>
                  <a:pt x="511" y="153"/>
                </a:lnTo>
                <a:lnTo>
                  <a:pt x="511" y="153"/>
                </a:lnTo>
                <a:lnTo>
                  <a:pt x="511" y="152"/>
                </a:lnTo>
                <a:lnTo>
                  <a:pt x="510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2"/>
                </a:lnTo>
                <a:lnTo>
                  <a:pt x="509" y="151"/>
                </a:lnTo>
                <a:lnTo>
                  <a:pt x="509" y="151"/>
                </a:lnTo>
                <a:lnTo>
                  <a:pt x="509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1"/>
                </a:lnTo>
                <a:lnTo>
                  <a:pt x="508" y="150"/>
                </a:lnTo>
                <a:lnTo>
                  <a:pt x="508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7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50"/>
                </a:lnTo>
                <a:lnTo>
                  <a:pt x="506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49"/>
                </a:lnTo>
                <a:lnTo>
                  <a:pt x="505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4" y="150"/>
                </a:lnTo>
                <a:lnTo>
                  <a:pt x="503" y="150"/>
                </a:lnTo>
                <a:lnTo>
                  <a:pt x="500" y="150"/>
                </a:lnTo>
                <a:lnTo>
                  <a:pt x="500" y="150"/>
                </a:lnTo>
                <a:lnTo>
                  <a:pt x="500" y="150"/>
                </a:lnTo>
                <a:lnTo>
                  <a:pt x="499" y="150"/>
                </a:lnTo>
                <a:lnTo>
                  <a:pt x="498" y="150"/>
                </a:lnTo>
                <a:lnTo>
                  <a:pt x="497" y="150"/>
                </a:lnTo>
                <a:lnTo>
                  <a:pt x="497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6" y="150"/>
                </a:lnTo>
                <a:lnTo>
                  <a:pt x="495" y="149"/>
                </a:lnTo>
                <a:lnTo>
                  <a:pt x="495" y="149"/>
                </a:lnTo>
                <a:lnTo>
                  <a:pt x="495" y="149"/>
                </a:lnTo>
                <a:lnTo>
                  <a:pt x="494" y="149"/>
                </a:lnTo>
                <a:lnTo>
                  <a:pt x="493" y="150"/>
                </a:lnTo>
                <a:lnTo>
                  <a:pt x="493" y="150"/>
                </a:lnTo>
                <a:lnTo>
                  <a:pt x="493" y="150"/>
                </a:lnTo>
                <a:lnTo>
                  <a:pt x="492" y="150"/>
                </a:lnTo>
                <a:lnTo>
                  <a:pt x="492" y="149"/>
                </a:lnTo>
                <a:lnTo>
                  <a:pt x="491" y="149"/>
                </a:lnTo>
                <a:lnTo>
                  <a:pt x="491" y="150"/>
                </a:lnTo>
                <a:lnTo>
                  <a:pt x="491" y="150"/>
                </a:lnTo>
                <a:lnTo>
                  <a:pt x="491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9" y="150"/>
                </a:lnTo>
                <a:lnTo>
                  <a:pt x="488" y="150"/>
                </a:lnTo>
                <a:lnTo>
                  <a:pt x="488" y="150"/>
                </a:lnTo>
                <a:lnTo>
                  <a:pt x="488" y="150"/>
                </a:lnTo>
                <a:lnTo>
                  <a:pt x="487" y="150"/>
                </a:lnTo>
                <a:lnTo>
                  <a:pt x="487" y="150"/>
                </a:lnTo>
                <a:lnTo>
                  <a:pt x="487" y="150"/>
                </a:lnTo>
                <a:lnTo>
                  <a:pt x="486" y="150"/>
                </a:lnTo>
                <a:lnTo>
                  <a:pt x="486" y="150"/>
                </a:lnTo>
                <a:lnTo>
                  <a:pt x="486" y="150"/>
                </a:lnTo>
                <a:lnTo>
                  <a:pt x="485" y="150"/>
                </a:lnTo>
                <a:lnTo>
                  <a:pt x="485" y="150"/>
                </a:lnTo>
                <a:lnTo>
                  <a:pt x="484" y="150"/>
                </a:lnTo>
                <a:lnTo>
                  <a:pt x="484" y="150"/>
                </a:lnTo>
                <a:lnTo>
                  <a:pt x="484" y="150"/>
                </a:lnTo>
                <a:lnTo>
                  <a:pt x="483" y="150"/>
                </a:lnTo>
                <a:lnTo>
                  <a:pt x="483" y="151"/>
                </a:lnTo>
                <a:lnTo>
                  <a:pt x="483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2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0" y="151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80" y="152"/>
                </a:lnTo>
                <a:lnTo>
                  <a:pt x="479" y="152"/>
                </a:lnTo>
                <a:lnTo>
                  <a:pt x="479" y="152"/>
                </a:lnTo>
                <a:lnTo>
                  <a:pt x="479" y="153"/>
                </a:lnTo>
                <a:lnTo>
                  <a:pt x="479" y="153"/>
                </a:lnTo>
                <a:lnTo>
                  <a:pt x="478" y="153"/>
                </a:lnTo>
                <a:lnTo>
                  <a:pt x="478" y="153"/>
                </a:lnTo>
                <a:lnTo>
                  <a:pt x="477" y="153"/>
                </a:lnTo>
                <a:lnTo>
                  <a:pt x="477" y="153"/>
                </a:lnTo>
                <a:lnTo>
                  <a:pt x="476" y="153"/>
                </a:lnTo>
                <a:lnTo>
                  <a:pt x="475" y="154"/>
                </a:lnTo>
                <a:lnTo>
                  <a:pt x="475" y="154"/>
                </a:lnTo>
                <a:lnTo>
                  <a:pt x="475" y="154"/>
                </a:lnTo>
                <a:lnTo>
                  <a:pt x="474" y="154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3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2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5"/>
                </a:lnTo>
                <a:lnTo>
                  <a:pt x="471" y="156"/>
                </a:lnTo>
                <a:lnTo>
                  <a:pt x="471" y="156"/>
                </a:lnTo>
                <a:lnTo>
                  <a:pt x="471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70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9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8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7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6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6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5" y="155"/>
                </a:lnTo>
                <a:lnTo>
                  <a:pt x="465" y="156"/>
                </a:lnTo>
                <a:lnTo>
                  <a:pt x="465" y="156"/>
                </a:lnTo>
                <a:lnTo>
                  <a:pt x="465" y="155"/>
                </a:lnTo>
                <a:lnTo>
                  <a:pt x="465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5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4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3" y="154"/>
                </a:lnTo>
                <a:lnTo>
                  <a:pt x="462" y="154"/>
                </a:lnTo>
                <a:lnTo>
                  <a:pt x="462" y="153"/>
                </a:lnTo>
                <a:lnTo>
                  <a:pt x="462" y="153"/>
                </a:lnTo>
                <a:lnTo>
                  <a:pt x="462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1" y="153"/>
                </a:lnTo>
                <a:lnTo>
                  <a:pt x="460" y="153"/>
                </a:lnTo>
                <a:lnTo>
                  <a:pt x="460" y="153"/>
                </a:lnTo>
                <a:lnTo>
                  <a:pt x="460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3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9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8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7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4" y="152"/>
                </a:lnTo>
                <a:lnTo>
                  <a:pt x="454" y="152"/>
                </a:lnTo>
                <a:lnTo>
                  <a:pt x="453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2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9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8" y="152"/>
                </a:lnTo>
                <a:lnTo>
                  <a:pt x="447" y="152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3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7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2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1"/>
                </a:lnTo>
                <a:lnTo>
                  <a:pt x="446" y="150"/>
                </a:lnTo>
                <a:lnTo>
                  <a:pt x="446" y="150"/>
                </a:lnTo>
                <a:lnTo>
                  <a:pt x="446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0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1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5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4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3" y="152"/>
                </a:lnTo>
                <a:lnTo>
                  <a:pt x="442" y="152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2" y="151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50"/>
                </a:lnTo>
                <a:lnTo>
                  <a:pt x="441" y="149"/>
                </a:lnTo>
                <a:lnTo>
                  <a:pt x="440" y="149"/>
                </a:lnTo>
                <a:lnTo>
                  <a:pt x="440" y="149"/>
                </a:lnTo>
                <a:lnTo>
                  <a:pt x="440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9" y="149"/>
                </a:lnTo>
                <a:lnTo>
                  <a:pt x="437" y="149"/>
                </a:lnTo>
                <a:lnTo>
                  <a:pt x="437" y="149"/>
                </a:lnTo>
                <a:lnTo>
                  <a:pt x="436" y="150"/>
                </a:lnTo>
                <a:lnTo>
                  <a:pt x="436" y="150"/>
                </a:lnTo>
                <a:lnTo>
                  <a:pt x="435" y="150"/>
                </a:lnTo>
                <a:lnTo>
                  <a:pt x="434" y="150"/>
                </a:lnTo>
                <a:lnTo>
                  <a:pt x="433" y="150"/>
                </a:lnTo>
                <a:lnTo>
                  <a:pt x="433" y="150"/>
                </a:lnTo>
                <a:lnTo>
                  <a:pt x="432" y="150"/>
                </a:lnTo>
                <a:lnTo>
                  <a:pt x="432" y="150"/>
                </a:lnTo>
                <a:lnTo>
                  <a:pt x="431" y="150"/>
                </a:lnTo>
                <a:lnTo>
                  <a:pt x="430" y="150"/>
                </a:lnTo>
                <a:lnTo>
                  <a:pt x="430" y="150"/>
                </a:lnTo>
                <a:lnTo>
                  <a:pt x="429" y="150"/>
                </a:lnTo>
                <a:lnTo>
                  <a:pt x="429" y="150"/>
                </a:lnTo>
                <a:lnTo>
                  <a:pt x="428" y="150"/>
                </a:lnTo>
                <a:lnTo>
                  <a:pt x="428" y="150"/>
                </a:lnTo>
                <a:lnTo>
                  <a:pt x="427" y="151"/>
                </a:lnTo>
                <a:lnTo>
                  <a:pt x="425" y="151"/>
                </a:lnTo>
                <a:lnTo>
                  <a:pt x="425" y="151"/>
                </a:lnTo>
                <a:lnTo>
                  <a:pt x="424" y="151"/>
                </a:lnTo>
                <a:lnTo>
                  <a:pt x="422" y="152"/>
                </a:lnTo>
                <a:lnTo>
                  <a:pt x="421" y="152"/>
                </a:lnTo>
                <a:lnTo>
                  <a:pt x="421" y="152"/>
                </a:lnTo>
                <a:lnTo>
                  <a:pt x="420" y="152"/>
                </a:lnTo>
                <a:lnTo>
                  <a:pt x="418" y="152"/>
                </a:lnTo>
                <a:lnTo>
                  <a:pt x="418" y="151"/>
                </a:lnTo>
                <a:lnTo>
                  <a:pt x="417" y="151"/>
                </a:lnTo>
                <a:lnTo>
                  <a:pt x="417" y="151"/>
                </a:lnTo>
                <a:lnTo>
                  <a:pt x="416" y="151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3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2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1" y="152"/>
                </a:lnTo>
                <a:lnTo>
                  <a:pt x="410" y="152"/>
                </a:lnTo>
                <a:lnTo>
                  <a:pt x="410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9" y="152"/>
                </a:lnTo>
                <a:lnTo>
                  <a:pt x="408" y="152"/>
                </a:lnTo>
                <a:lnTo>
                  <a:pt x="408" y="152"/>
                </a:lnTo>
                <a:lnTo>
                  <a:pt x="407" y="152"/>
                </a:lnTo>
                <a:lnTo>
                  <a:pt x="407" y="152"/>
                </a:lnTo>
                <a:lnTo>
                  <a:pt x="407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6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5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4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3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2" y="152"/>
                </a:lnTo>
                <a:lnTo>
                  <a:pt x="401" y="152"/>
                </a:lnTo>
                <a:lnTo>
                  <a:pt x="401" y="152"/>
                </a:lnTo>
                <a:lnTo>
                  <a:pt x="400" y="152"/>
                </a:lnTo>
                <a:lnTo>
                  <a:pt x="400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9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8" y="152"/>
                </a:lnTo>
                <a:lnTo>
                  <a:pt x="397" y="152"/>
                </a:lnTo>
                <a:lnTo>
                  <a:pt x="397" y="152"/>
                </a:lnTo>
                <a:lnTo>
                  <a:pt x="396" y="152"/>
                </a:lnTo>
                <a:lnTo>
                  <a:pt x="396" y="152"/>
                </a:lnTo>
                <a:lnTo>
                  <a:pt x="396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5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4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3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0"/>
                </a:lnTo>
                <a:lnTo>
                  <a:pt x="392" y="150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2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3"/>
                </a:lnTo>
                <a:lnTo>
                  <a:pt x="392" y="154"/>
                </a:lnTo>
                <a:lnTo>
                  <a:pt x="392" y="154"/>
                </a:lnTo>
                <a:lnTo>
                  <a:pt x="392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1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90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9" y="154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8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7" y="153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2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3"/>
                </a:lnTo>
                <a:lnTo>
                  <a:pt x="386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5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4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5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5" y="156"/>
                </a:lnTo>
                <a:lnTo>
                  <a:pt x="385" y="156"/>
                </a:lnTo>
                <a:lnTo>
                  <a:pt x="385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6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3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2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7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1" y="156"/>
                </a:lnTo>
                <a:lnTo>
                  <a:pt x="380" y="156"/>
                </a:lnTo>
                <a:lnTo>
                  <a:pt x="380" y="156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80" y="155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6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7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8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59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79" y="160"/>
                </a:lnTo>
                <a:lnTo>
                  <a:pt x="380" y="160"/>
                </a:lnTo>
                <a:lnTo>
                  <a:pt x="380" y="160"/>
                </a:lnTo>
                <a:lnTo>
                  <a:pt x="381" y="160"/>
                </a:lnTo>
                <a:lnTo>
                  <a:pt x="381" y="160"/>
                </a:lnTo>
                <a:lnTo>
                  <a:pt x="381" y="160"/>
                </a:lnTo>
                <a:lnTo>
                  <a:pt x="383" y="160"/>
                </a:lnTo>
                <a:lnTo>
                  <a:pt x="383" y="160"/>
                </a:lnTo>
                <a:lnTo>
                  <a:pt x="383" y="160"/>
                </a:lnTo>
                <a:lnTo>
                  <a:pt x="384" y="160"/>
                </a:lnTo>
                <a:lnTo>
                  <a:pt x="384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58"/>
                </a:lnTo>
                <a:lnTo>
                  <a:pt x="386" y="158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6" y="159"/>
                </a:lnTo>
                <a:lnTo>
                  <a:pt x="385" y="159"/>
                </a:lnTo>
                <a:lnTo>
                  <a:pt x="385" y="159"/>
                </a:lnTo>
                <a:lnTo>
                  <a:pt x="386" y="160"/>
                </a:lnTo>
                <a:lnTo>
                  <a:pt x="386" y="160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1"/>
                </a:lnTo>
                <a:lnTo>
                  <a:pt x="386" y="162"/>
                </a:lnTo>
                <a:lnTo>
                  <a:pt x="386" y="162"/>
                </a:lnTo>
                <a:lnTo>
                  <a:pt x="386" y="162"/>
                </a:lnTo>
                <a:lnTo>
                  <a:pt x="387" y="162"/>
                </a:lnTo>
                <a:lnTo>
                  <a:pt x="387" y="162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3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5"/>
                </a:lnTo>
                <a:lnTo>
                  <a:pt x="388" y="166"/>
                </a:lnTo>
                <a:lnTo>
                  <a:pt x="388" y="166"/>
                </a:lnTo>
                <a:lnTo>
                  <a:pt x="388" y="166"/>
                </a:lnTo>
                <a:lnTo>
                  <a:pt x="388" y="167"/>
                </a:lnTo>
                <a:lnTo>
                  <a:pt x="388" y="167"/>
                </a:lnTo>
                <a:lnTo>
                  <a:pt x="388" y="167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8" y="168"/>
                </a:lnTo>
                <a:lnTo>
                  <a:pt x="389" y="168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69"/>
                </a:lnTo>
                <a:lnTo>
                  <a:pt x="389" y="170"/>
                </a:lnTo>
                <a:lnTo>
                  <a:pt x="389" y="171"/>
                </a:lnTo>
                <a:lnTo>
                  <a:pt x="389" y="171"/>
                </a:lnTo>
                <a:lnTo>
                  <a:pt x="389" y="171"/>
                </a:lnTo>
                <a:lnTo>
                  <a:pt x="390" y="173"/>
                </a:lnTo>
                <a:lnTo>
                  <a:pt x="390" y="174"/>
                </a:lnTo>
                <a:lnTo>
                  <a:pt x="390" y="174"/>
                </a:lnTo>
                <a:lnTo>
                  <a:pt x="390" y="174"/>
                </a:lnTo>
                <a:lnTo>
                  <a:pt x="392" y="174"/>
                </a:lnTo>
                <a:lnTo>
                  <a:pt x="393" y="173"/>
                </a:lnTo>
                <a:lnTo>
                  <a:pt x="395" y="173"/>
                </a:lnTo>
                <a:lnTo>
                  <a:pt x="396" y="173"/>
                </a:lnTo>
                <a:lnTo>
                  <a:pt x="396" y="174"/>
                </a:lnTo>
                <a:lnTo>
                  <a:pt x="397" y="176"/>
                </a:lnTo>
                <a:lnTo>
                  <a:pt x="397" y="177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7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79"/>
                </a:lnTo>
                <a:lnTo>
                  <a:pt x="396" y="180"/>
                </a:lnTo>
                <a:lnTo>
                  <a:pt x="396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5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4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3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0"/>
                </a:lnTo>
                <a:lnTo>
                  <a:pt x="392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1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90" y="181"/>
                </a:lnTo>
                <a:lnTo>
                  <a:pt x="389" y="181"/>
                </a:lnTo>
                <a:lnTo>
                  <a:pt x="389" y="181"/>
                </a:lnTo>
                <a:lnTo>
                  <a:pt x="389" y="182"/>
                </a:lnTo>
                <a:lnTo>
                  <a:pt x="389" y="182"/>
                </a:lnTo>
                <a:lnTo>
                  <a:pt x="389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8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7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2"/>
                </a:lnTo>
                <a:lnTo>
                  <a:pt x="386" y="183"/>
                </a:lnTo>
                <a:lnTo>
                  <a:pt x="386" y="183"/>
                </a:lnTo>
                <a:lnTo>
                  <a:pt x="386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5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4" y="183"/>
                </a:lnTo>
                <a:lnTo>
                  <a:pt x="383" y="183"/>
                </a:lnTo>
                <a:lnTo>
                  <a:pt x="383" y="183"/>
                </a:lnTo>
                <a:lnTo>
                  <a:pt x="383" y="184"/>
                </a:lnTo>
                <a:lnTo>
                  <a:pt x="383" y="184"/>
                </a:lnTo>
                <a:lnTo>
                  <a:pt x="383" y="183"/>
                </a:lnTo>
                <a:lnTo>
                  <a:pt x="383" y="183"/>
                </a:lnTo>
                <a:lnTo>
                  <a:pt x="383" y="183"/>
                </a:lnTo>
                <a:lnTo>
                  <a:pt x="382" y="183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lnTo>
                  <a:pt x="383" y="184"/>
                </a:lnTo>
                <a:lnTo>
                  <a:pt x="383" y="184"/>
                </a:lnTo>
                <a:lnTo>
                  <a:pt x="383" y="185"/>
                </a:lnTo>
                <a:lnTo>
                  <a:pt x="383" y="185"/>
                </a:lnTo>
                <a:lnTo>
                  <a:pt x="383" y="185"/>
                </a:lnTo>
                <a:lnTo>
                  <a:pt x="383" y="186"/>
                </a:lnTo>
                <a:lnTo>
                  <a:pt x="383" y="186"/>
                </a:lnTo>
                <a:lnTo>
                  <a:pt x="383" y="186"/>
                </a:lnTo>
                <a:lnTo>
                  <a:pt x="385" y="186"/>
                </a:lnTo>
                <a:lnTo>
                  <a:pt x="386" y="185"/>
                </a:lnTo>
                <a:lnTo>
                  <a:pt x="386" y="186"/>
                </a:lnTo>
                <a:lnTo>
                  <a:pt x="386" y="188"/>
                </a:lnTo>
                <a:lnTo>
                  <a:pt x="386" y="188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6" y="189"/>
                </a:lnTo>
                <a:lnTo>
                  <a:pt x="387" y="189"/>
                </a:lnTo>
                <a:lnTo>
                  <a:pt x="387" y="189"/>
                </a:lnTo>
                <a:lnTo>
                  <a:pt x="387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89"/>
                </a:lnTo>
                <a:lnTo>
                  <a:pt x="388" y="190"/>
                </a:lnTo>
                <a:lnTo>
                  <a:pt x="388" y="191"/>
                </a:lnTo>
                <a:lnTo>
                  <a:pt x="389" y="191"/>
                </a:lnTo>
                <a:lnTo>
                  <a:pt x="388" y="191"/>
                </a:lnTo>
                <a:lnTo>
                  <a:pt x="388" y="192"/>
                </a:lnTo>
                <a:lnTo>
                  <a:pt x="388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2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3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4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9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8" y="195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6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7"/>
                </a:lnTo>
                <a:lnTo>
                  <a:pt x="389" y="198"/>
                </a:lnTo>
                <a:lnTo>
                  <a:pt x="389" y="198"/>
                </a:lnTo>
                <a:lnTo>
                  <a:pt x="389" y="199"/>
                </a:lnTo>
                <a:lnTo>
                  <a:pt x="390" y="199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89" y="200"/>
                </a:lnTo>
                <a:lnTo>
                  <a:pt x="389" y="200"/>
                </a:lnTo>
                <a:lnTo>
                  <a:pt x="388" y="200"/>
                </a:lnTo>
                <a:lnTo>
                  <a:pt x="388" y="200"/>
                </a:lnTo>
                <a:lnTo>
                  <a:pt x="388" y="201"/>
                </a:lnTo>
                <a:lnTo>
                  <a:pt x="388" y="202"/>
                </a:lnTo>
                <a:lnTo>
                  <a:pt x="388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2" y="202"/>
                </a:lnTo>
                <a:lnTo>
                  <a:pt x="392" y="202"/>
                </a:lnTo>
                <a:lnTo>
                  <a:pt x="392" y="202"/>
                </a:lnTo>
                <a:lnTo>
                  <a:pt x="393" y="202"/>
                </a:lnTo>
                <a:lnTo>
                  <a:pt x="394" y="202"/>
                </a:lnTo>
                <a:lnTo>
                  <a:pt x="394" y="202"/>
                </a:lnTo>
                <a:lnTo>
                  <a:pt x="395" y="202"/>
                </a:lnTo>
                <a:lnTo>
                  <a:pt x="395" y="203"/>
                </a:lnTo>
                <a:lnTo>
                  <a:pt x="395" y="203"/>
                </a:lnTo>
                <a:lnTo>
                  <a:pt x="396" y="203"/>
                </a:lnTo>
                <a:lnTo>
                  <a:pt x="397" y="203"/>
                </a:lnTo>
                <a:lnTo>
                  <a:pt x="397" y="204"/>
                </a:lnTo>
                <a:lnTo>
                  <a:pt x="397" y="205"/>
                </a:lnTo>
                <a:lnTo>
                  <a:pt x="397" y="207"/>
                </a:lnTo>
                <a:lnTo>
                  <a:pt x="397" y="207"/>
                </a:lnTo>
                <a:lnTo>
                  <a:pt x="397" y="208"/>
                </a:lnTo>
                <a:lnTo>
                  <a:pt x="397" y="208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09"/>
                </a:lnTo>
                <a:lnTo>
                  <a:pt x="397" y="210"/>
                </a:lnTo>
                <a:lnTo>
                  <a:pt x="397" y="210"/>
                </a:lnTo>
                <a:lnTo>
                  <a:pt x="397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8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1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2" y="212"/>
                </a:lnTo>
                <a:lnTo>
                  <a:pt x="402" y="213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5"/>
                </a:lnTo>
                <a:lnTo>
                  <a:pt x="403" y="216"/>
                </a:lnTo>
                <a:lnTo>
                  <a:pt x="403" y="215"/>
                </a:lnTo>
                <a:lnTo>
                  <a:pt x="403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6"/>
                </a:lnTo>
                <a:lnTo>
                  <a:pt x="407" y="216"/>
                </a:lnTo>
                <a:lnTo>
                  <a:pt x="408" y="216"/>
                </a:lnTo>
                <a:lnTo>
                  <a:pt x="411" y="216"/>
                </a:lnTo>
                <a:lnTo>
                  <a:pt x="411" y="216"/>
                </a:lnTo>
                <a:lnTo>
                  <a:pt x="412" y="216"/>
                </a:lnTo>
                <a:lnTo>
                  <a:pt x="413" y="216"/>
                </a:lnTo>
                <a:lnTo>
                  <a:pt x="413" y="217"/>
                </a:lnTo>
                <a:lnTo>
                  <a:pt x="413" y="220"/>
                </a:lnTo>
                <a:lnTo>
                  <a:pt x="413" y="220"/>
                </a:lnTo>
                <a:lnTo>
                  <a:pt x="412" y="220"/>
                </a:lnTo>
                <a:lnTo>
                  <a:pt x="412" y="220"/>
                </a:lnTo>
                <a:lnTo>
                  <a:pt x="411" y="220"/>
                </a:lnTo>
                <a:lnTo>
                  <a:pt x="411" y="220"/>
                </a:lnTo>
                <a:lnTo>
                  <a:pt x="411" y="220"/>
                </a:lnTo>
                <a:lnTo>
                  <a:pt x="410" y="220"/>
                </a:lnTo>
                <a:lnTo>
                  <a:pt x="410" y="221"/>
                </a:lnTo>
                <a:lnTo>
                  <a:pt x="410" y="221"/>
                </a:lnTo>
                <a:lnTo>
                  <a:pt x="409" y="221"/>
                </a:lnTo>
                <a:lnTo>
                  <a:pt x="409" y="222"/>
                </a:lnTo>
                <a:lnTo>
                  <a:pt x="409" y="222"/>
                </a:lnTo>
                <a:lnTo>
                  <a:pt x="409" y="222"/>
                </a:lnTo>
                <a:lnTo>
                  <a:pt x="409" y="223"/>
                </a:lnTo>
                <a:lnTo>
                  <a:pt x="408" y="223"/>
                </a:lnTo>
                <a:lnTo>
                  <a:pt x="408" y="223"/>
                </a:lnTo>
                <a:lnTo>
                  <a:pt x="408" y="224"/>
                </a:lnTo>
                <a:lnTo>
                  <a:pt x="407" y="224"/>
                </a:lnTo>
                <a:lnTo>
                  <a:pt x="407" y="225"/>
                </a:lnTo>
                <a:lnTo>
                  <a:pt x="407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6" y="225"/>
                </a:lnTo>
                <a:lnTo>
                  <a:pt x="405" y="225"/>
                </a:lnTo>
                <a:lnTo>
                  <a:pt x="405" y="226"/>
                </a:lnTo>
                <a:lnTo>
                  <a:pt x="405" y="226"/>
                </a:lnTo>
                <a:lnTo>
                  <a:pt x="404" y="227"/>
                </a:lnTo>
                <a:lnTo>
                  <a:pt x="404" y="227"/>
                </a:lnTo>
                <a:lnTo>
                  <a:pt x="404" y="228"/>
                </a:lnTo>
                <a:lnTo>
                  <a:pt x="404" y="228"/>
                </a:lnTo>
                <a:lnTo>
                  <a:pt x="403" y="230"/>
                </a:lnTo>
                <a:lnTo>
                  <a:pt x="403" y="230"/>
                </a:lnTo>
                <a:lnTo>
                  <a:pt x="403" y="231"/>
                </a:lnTo>
                <a:lnTo>
                  <a:pt x="403" y="232"/>
                </a:lnTo>
                <a:lnTo>
                  <a:pt x="403" y="232"/>
                </a:lnTo>
                <a:lnTo>
                  <a:pt x="403" y="233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6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3" y="237"/>
                </a:lnTo>
                <a:lnTo>
                  <a:pt x="402" y="239"/>
                </a:lnTo>
                <a:lnTo>
                  <a:pt x="402" y="239"/>
                </a:lnTo>
                <a:lnTo>
                  <a:pt x="401" y="240"/>
                </a:lnTo>
                <a:lnTo>
                  <a:pt x="400" y="241"/>
                </a:lnTo>
                <a:lnTo>
                  <a:pt x="400" y="241"/>
                </a:lnTo>
                <a:lnTo>
                  <a:pt x="400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1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2"/>
                </a:lnTo>
                <a:lnTo>
                  <a:pt x="398" y="243"/>
                </a:lnTo>
                <a:lnTo>
                  <a:pt x="396" y="242"/>
                </a:lnTo>
                <a:lnTo>
                  <a:pt x="396" y="242"/>
                </a:lnTo>
                <a:lnTo>
                  <a:pt x="396" y="242"/>
                </a:lnTo>
                <a:lnTo>
                  <a:pt x="396" y="243"/>
                </a:lnTo>
                <a:lnTo>
                  <a:pt x="396" y="243"/>
                </a:lnTo>
                <a:lnTo>
                  <a:pt x="396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3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5" y="244"/>
                </a:lnTo>
                <a:lnTo>
                  <a:pt x="394" y="244"/>
                </a:lnTo>
                <a:lnTo>
                  <a:pt x="394" y="243"/>
                </a:lnTo>
                <a:lnTo>
                  <a:pt x="394" y="243"/>
                </a:lnTo>
                <a:lnTo>
                  <a:pt x="394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3" y="243"/>
                </a:lnTo>
                <a:lnTo>
                  <a:pt x="392" y="245"/>
                </a:lnTo>
                <a:lnTo>
                  <a:pt x="392" y="246"/>
                </a:lnTo>
                <a:lnTo>
                  <a:pt x="392" y="246"/>
                </a:lnTo>
                <a:lnTo>
                  <a:pt x="393" y="246"/>
                </a:lnTo>
                <a:lnTo>
                  <a:pt x="393" y="246"/>
                </a:lnTo>
                <a:lnTo>
                  <a:pt x="394" y="246"/>
                </a:lnTo>
                <a:lnTo>
                  <a:pt x="394" y="247"/>
                </a:lnTo>
                <a:lnTo>
                  <a:pt x="393" y="247"/>
                </a:lnTo>
                <a:lnTo>
                  <a:pt x="393" y="248"/>
                </a:lnTo>
                <a:lnTo>
                  <a:pt x="393" y="249"/>
                </a:lnTo>
                <a:lnTo>
                  <a:pt x="394" y="249"/>
                </a:lnTo>
                <a:lnTo>
                  <a:pt x="395" y="249"/>
                </a:lnTo>
                <a:lnTo>
                  <a:pt x="395" y="250"/>
                </a:lnTo>
                <a:lnTo>
                  <a:pt x="395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4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3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1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2"/>
                </a:lnTo>
                <a:lnTo>
                  <a:pt x="392" y="253"/>
                </a:lnTo>
                <a:lnTo>
                  <a:pt x="392" y="253"/>
                </a:lnTo>
                <a:lnTo>
                  <a:pt x="392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3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4"/>
                </a:lnTo>
                <a:lnTo>
                  <a:pt x="391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5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6"/>
                </a:lnTo>
                <a:lnTo>
                  <a:pt x="390" y="257"/>
                </a:lnTo>
                <a:lnTo>
                  <a:pt x="390" y="257"/>
                </a:lnTo>
                <a:lnTo>
                  <a:pt x="390" y="257"/>
                </a:lnTo>
                <a:lnTo>
                  <a:pt x="390" y="258"/>
                </a:lnTo>
                <a:lnTo>
                  <a:pt x="390" y="259"/>
                </a:lnTo>
                <a:lnTo>
                  <a:pt x="390" y="260"/>
                </a:lnTo>
                <a:lnTo>
                  <a:pt x="389" y="260"/>
                </a:lnTo>
                <a:lnTo>
                  <a:pt x="389" y="261"/>
                </a:lnTo>
                <a:lnTo>
                  <a:pt x="389" y="261"/>
                </a:lnTo>
                <a:lnTo>
                  <a:pt x="389" y="262"/>
                </a:lnTo>
                <a:lnTo>
                  <a:pt x="389" y="262"/>
                </a:lnTo>
                <a:lnTo>
                  <a:pt x="389" y="262"/>
                </a:lnTo>
                <a:lnTo>
                  <a:pt x="388" y="262"/>
                </a:lnTo>
                <a:lnTo>
                  <a:pt x="388" y="262"/>
                </a:lnTo>
                <a:lnTo>
                  <a:pt x="388" y="263"/>
                </a:lnTo>
                <a:lnTo>
                  <a:pt x="388" y="264"/>
                </a:lnTo>
                <a:lnTo>
                  <a:pt x="388" y="264"/>
                </a:lnTo>
                <a:lnTo>
                  <a:pt x="388" y="264"/>
                </a:lnTo>
                <a:lnTo>
                  <a:pt x="387" y="264"/>
                </a:lnTo>
                <a:lnTo>
                  <a:pt x="387" y="264"/>
                </a:lnTo>
                <a:lnTo>
                  <a:pt x="387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4"/>
                </a:lnTo>
                <a:lnTo>
                  <a:pt x="386" y="265"/>
                </a:lnTo>
                <a:lnTo>
                  <a:pt x="385" y="264"/>
                </a:lnTo>
                <a:lnTo>
                  <a:pt x="384" y="264"/>
                </a:lnTo>
                <a:lnTo>
                  <a:pt x="383" y="264"/>
                </a:lnTo>
                <a:lnTo>
                  <a:pt x="383" y="264"/>
                </a:lnTo>
                <a:lnTo>
                  <a:pt x="382" y="265"/>
                </a:lnTo>
                <a:lnTo>
                  <a:pt x="382" y="265"/>
                </a:lnTo>
                <a:lnTo>
                  <a:pt x="382" y="265"/>
                </a:lnTo>
                <a:lnTo>
                  <a:pt x="381" y="266"/>
                </a:lnTo>
                <a:lnTo>
                  <a:pt x="380" y="266"/>
                </a:lnTo>
                <a:lnTo>
                  <a:pt x="380" y="266"/>
                </a:lnTo>
                <a:lnTo>
                  <a:pt x="380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9" y="266"/>
                </a:lnTo>
                <a:lnTo>
                  <a:pt x="378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7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8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69"/>
                </a:lnTo>
                <a:lnTo>
                  <a:pt x="377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6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5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0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1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2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3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4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5"/>
                </a:lnTo>
                <a:lnTo>
                  <a:pt x="372" y="275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2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70" y="273"/>
                </a:lnTo>
                <a:lnTo>
                  <a:pt x="369" y="273"/>
                </a:lnTo>
                <a:lnTo>
                  <a:pt x="369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8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7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6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3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3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3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2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1" y="274"/>
                </a:lnTo>
                <a:lnTo>
                  <a:pt x="360" y="274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60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9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8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7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6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3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4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5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5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4" y="276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3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2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5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1" y="276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7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8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8" y="280"/>
                </a:lnTo>
                <a:lnTo>
                  <a:pt x="348" y="280"/>
                </a:lnTo>
                <a:lnTo>
                  <a:pt x="348" y="280"/>
                </a:lnTo>
                <a:lnTo>
                  <a:pt x="347" y="280"/>
                </a:lnTo>
                <a:lnTo>
                  <a:pt x="347" y="280"/>
                </a:lnTo>
                <a:lnTo>
                  <a:pt x="346" y="280"/>
                </a:lnTo>
                <a:lnTo>
                  <a:pt x="345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0"/>
                </a:lnTo>
                <a:lnTo>
                  <a:pt x="344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3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2" y="281"/>
                </a:lnTo>
                <a:lnTo>
                  <a:pt x="341" y="281"/>
                </a:lnTo>
                <a:lnTo>
                  <a:pt x="341" y="281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2"/>
                </a:lnTo>
                <a:lnTo>
                  <a:pt x="341" y="283"/>
                </a:lnTo>
                <a:lnTo>
                  <a:pt x="341" y="283"/>
                </a:lnTo>
                <a:lnTo>
                  <a:pt x="340" y="284"/>
                </a:lnTo>
                <a:lnTo>
                  <a:pt x="340" y="284"/>
                </a:lnTo>
                <a:lnTo>
                  <a:pt x="340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4"/>
                </a:lnTo>
                <a:lnTo>
                  <a:pt x="339" y="285"/>
                </a:lnTo>
                <a:lnTo>
                  <a:pt x="339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5"/>
                </a:lnTo>
                <a:lnTo>
                  <a:pt x="338" y="286"/>
                </a:lnTo>
                <a:lnTo>
                  <a:pt x="338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6"/>
                </a:lnTo>
                <a:lnTo>
                  <a:pt x="337" y="287"/>
                </a:lnTo>
                <a:lnTo>
                  <a:pt x="337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7"/>
                </a:lnTo>
                <a:lnTo>
                  <a:pt x="336" y="286"/>
                </a:lnTo>
                <a:lnTo>
                  <a:pt x="336" y="286"/>
                </a:lnTo>
                <a:lnTo>
                  <a:pt x="336" y="286"/>
                </a:lnTo>
                <a:lnTo>
                  <a:pt x="336" y="285"/>
                </a:lnTo>
                <a:lnTo>
                  <a:pt x="336" y="285"/>
                </a:lnTo>
                <a:lnTo>
                  <a:pt x="335" y="286"/>
                </a:lnTo>
                <a:lnTo>
                  <a:pt x="335" y="286"/>
                </a:lnTo>
                <a:lnTo>
                  <a:pt x="335" y="287"/>
                </a:lnTo>
                <a:lnTo>
                  <a:pt x="335" y="287"/>
                </a:lnTo>
                <a:lnTo>
                  <a:pt x="334" y="287"/>
                </a:lnTo>
                <a:lnTo>
                  <a:pt x="334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7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8"/>
                </a:lnTo>
                <a:lnTo>
                  <a:pt x="333" y="289"/>
                </a:lnTo>
                <a:lnTo>
                  <a:pt x="333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2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1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30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9" y="289"/>
                </a:lnTo>
                <a:lnTo>
                  <a:pt x="328" y="289"/>
                </a:lnTo>
                <a:lnTo>
                  <a:pt x="328" y="289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0"/>
                </a:lnTo>
                <a:lnTo>
                  <a:pt x="328" y="291"/>
                </a:lnTo>
                <a:lnTo>
                  <a:pt x="328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7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1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2"/>
                </a:lnTo>
                <a:lnTo>
                  <a:pt x="326" y="293"/>
                </a:lnTo>
                <a:lnTo>
                  <a:pt x="326" y="293"/>
                </a:lnTo>
                <a:lnTo>
                  <a:pt x="326" y="293"/>
                </a:lnTo>
                <a:lnTo>
                  <a:pt x="325" y="293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5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4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3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1" y="293"/>
                </a:lnTo>
                <a:lnTo>
                  <a:pt x="320" y="294"/>
                </a:lnTo>
                <a:lnTo>
                  <a:pt x="319" y="294"/>
                </a:lnTo>
                <a:lnTo>
                  <a:pt x="318" y="295"/>
                </a:lnTo>
                <a:lnTo>
                  <a:pt x="317" y="295"/>
                </a:lnTo>
                <a:lnTo>
                  <a:pt x="317" y="295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6"/>
                </a:lnTo>
                <a:lnTo>
                  <a:pt x="317" y="297"/>
                </a:lnTo>
                <a:lnTo>
                  <a:pt x="317" y="297"/>
                </a:lnTo>
                <a:lnTo>
                  <a:pt x="317" y="297"/>
                </a:lnTo>
                <a:lnTo>
                  <a:pt x="318" y="297"/>
                </a:lnTo>
                <a:lnTo>
                  <a:pt x="318" y="297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8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7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6" y="298"/>
                </a:lnTo>
                <a:lnTo>
                  <a:pt x="315" y="298"/>
                </a:lnTo>
                <a:lnTo>
                  <a:pt x="315" y="298"/>
                </a:lnTo>
                <a:lnTo>
                  <a:pt x="315" y="299"/>
                </a:lnTo>
                <a:lnTo>
                  <a:pt x="315" y="299"/>
                </a:lnTo>
                <a:lnTo>
                  <a:pt x="315" y="299"/>
                </a:lnTo>
                <a:lnTo>
                  <a:pt x="315" y="298"/>
                </a:lnTo>
                <a:lnTo>
                  <a:pt x="315" y="298"/>
                </a:lnTo>
                <a:lnTo>
                  <a:pt x="315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4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3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2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1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8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10" y="299"/>
                </a:lnTo>
                <a:lnTo>
                  <a:pt x="309" y="299"/>
                </a:lnTo>
                <a:lnTo>
                  <a:pt x="309" y="299"/>
                </a:lnTo>
                <a:lnTo>
                  <a:pt x="309" y="299"/>
                </a:lnTo>
                <a:lnTo>
                  <a:pt x="310" y="299"/>
                </a:lnTo>
                <a:lnTo>
                  <a:pt x="310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9" y="300"/>
                </a:lnTo>
                <a:lnTo>
                  <a:pt x="308" y="300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1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2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3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4"/>
                </a:lnTo>
                <a:lnTo>
                  <a:pt x="308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5"/>
                </a:lnTo>
                <a:lnTo>
                  <a:pt x="307" y="306"/>
                </a:lnTo>
                <a:lnTo>
                  <a:pt x="307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6" y="306"/>
                </a:lnTo>
                <a:lnTo>
                  <a:pt x="305" y="307"/>
                </a:lnTo>
                <a:lnTo>
                  <a:pt x="305" y="307"/>
                </a:lnTo>
                <a:lnTo>
                  <a:pt x="305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7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6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8"/>
                </a:lnTo>
                <a:lnTo>
                  <a:pt x="307" y="309"/>
                </a:lnTo>
                <a:lnTo>
                  <a:pt x="307" y="309"/>
                </a:lnTo>
                <a:lnTo>
                  <a:pt x="307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09"/>
                </a:lnTo>
                <a:lnTo>
                  <a:pt x="306" y="310"/>
                </a:lnTo>
                <a:lnTo>
                  <a:pt x="306" y="310"/>
                </a:lnTo>
                <a:lnTo>
                  <a:pt x="306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0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5" y="311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4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3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2"/>
                </a:lnTo>
                <a:lnTo>
                  <a:pt x="302" y="313"/>
                </a:lnTo>
                <a:lnTo>
                  <a:pt x="302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0" y="313"/>
                </a:lnTo>
                <a:lnTo>
                  <a:pt x="300" y="314"/>
                </a:lnTo>
                <a:lnTo>
                  <a:pt x="300" y="314"/>
                </a:lnTo>
                <a:lnTo>
                  <a:pt x="300" y="314"/>
                </a:lnTo>
                <a:lnTo>
                  <a:pt x="299" y="314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299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5"/>
                </a:lnTo>
                <a:lnTo>
                  <a:pt x="300" y="316"/>
                </a:lnTo>
                <a:lnTo>
                  <a:pt x="300" y="316"/>
                </a:lnTo>
                <a:lnTo>
                  <a:pt x="301" y="316"/>
                </a:lnTo>
                <a:lnTo>
                  <a:pt x="301" y="316"/>
                </a:lnTo>
                <a:lnTo>
                  <a:pt x="301" y="316"/>
                </a:lnTo>
                <a:lnTo>
                  <a:pt x="302" y="317"/>
                </a:lnTo>
                <a:lnTo>
                  <a:pt x="302" y="317"/>
                </a:lnTo>
                <a:lnTo>
                  <a:pt x="303" y="317"/>
                </a:lnTo>
                <a:lnTo>
                  <a:pt x="303" y="317"/>
                </a:lnTo>
                <a:lnTo>
                  <a:pt x="303" y="318"/>
                </a:lnTo>
                <a:lnTo>
                  <a:pt x="303" y="319"/>
                </a:lnTo>
                <a:lnTo>
                  <a:pt x="303" y="319"/>
                </a:lnTo>
                <a:lnTo>
                  <a:pt x="303" y="319"/>
                </a:lnTo>
                <a:lnTo>
                  <a:pt x="304" y="320"/>
                </a:lnTo>
                <a:lnTo>
                  <a:pt x="304" y="320"/>
                </a:lnTo>
                <a:lnTo>
                  <a:pt x="304" y="320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4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1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3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2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3"/>
                </a:lnTo>
                <a:lnTo>
                  <a:pt x="304" y="324"/>
                </a:lnTo>
                <a:lnTo>
                  <a:pt x="304" y="324"/>
                </a:lnTo>
                <a:lnTo>
                  <a:pt x="304" y="324"/>
                </a:lnTo>
                <a:lnTo>
                  <a:pt x="304" y="325"/>
                </a:lnTo>
                <a:lnTo>
                  <a:pt x="305" y="325"/>
                </a:lnTo>
                <a:lnTo>
                  <a:pt x="305" y="326"/>
                </a:lnTo>
                <a:lnTo>
                  <a:pt x="305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6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4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3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2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0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8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1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29"/>
                </a:lnTo>
                <a:lnTo>
                  <a:pt x="302" y="330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1"/>
                </a:lnTo>
                <a:lnTo>
                  <a:pt x="303" y="332"/>
                </a:lnTo>
                <a:lnTo>
                  <a:pt x="303" y="332"/>
                </a:lnTo>
                <a:lnTo>
                  <a:pt x="303" y="332"/>
                </a:lnTo>
                <a:lnTo>
                  <a:pt x="303" y="333"/>
                </a:lnTo>
                <a:lnTo>
                  <a:pt x="303" y="333"/>
                </a:lnTo>
                <a:lnTo>
                  <a:pt x="302" y="334"/>
                </a:lnTo>
                <a:lnTo>
                  <a:pt x="302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4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5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1" y="336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300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9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7"/>
                </a:lnTo>
                <a:lnTo>
                  <a:pt x="298" y="339"/>
                </a:lnTo>
                <a:lnTo>
                  <a:pt x="297" y="340"/>
                </a:lnTo>
                <a:lnTo>
                  <a:pt x="297" y="340"/>
                </a:lnTo>
                <a:lnTo>
                  <a:pt x="296" y="343"/>
                </a:lnTo>
                <a:lnTo>
                  <a:pt x="299" y="343"/>
                </a:lnTo>
                <a:lnTo>
                  <a:pt x="299" y="343"/>
                </a:lnTo>
                <a:lnTo>
                  <a:pt x="299" y="344"/>
                </a:lnTo>
                <a:lnTo>
                  <a:pt x="299" y="344"/>
                </a:lnTo>
                <a:lnTo>
                  <a:pt x="299" y="344"/>
                </a:lnTo>
                <a:lnTo>
                  <a:pt x="298" y="344"/>
                </a:lnTo>
                <a:lnTo>
                  <a:pt x="297" y="344"/>
                </a:lnTo>
                <a:lnTo>
                  <a:pt x="298" y="346"/>
                </a:lnTo>
                <a:lnTo>
                  <a:pt x="298" y="348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49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8" y="350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7" y="351"/>
                </a:lnTo>
                <a:lnTo>
                  <a:pt x="298" y="351"/>
                </a:lnTo>
                <a:lnTo>
                  <a:pt x="298" y="353"/>
                </a:lnTo>
                <a:lnTo>
                  <a:pt x="298" y="353"/>
                </a:lnTo>
                <a:lnTo>
                  <a:pt x="298" y="353"/>
                </a:lnTo>
                <a:lnTo>
                  <a:pt x="298" y="354"/>
                </a:lnTo>
                <a:lnTo>
                  <a:pt x="299" y="356"/>
                </a:lnTo>
                <a:lnTo>
                  <a:pt x="299" y="356"/>
                </a:lnTo>
                <a:lnTo>
                  <a:pt x="300" y="356"/>
                </a:lnTo>
                <a:lnTo>
                  <a:pt x="300" y="357"/>
                </a:lnTo>
                <a:lnTo>
                  <a:pt x="300" y="357"/>
                </a:lnTo>
                <a:lnTo>
                  <a:pt x="300" y="358"/>
                </a:lnTo>
                <a:lnTo>
                  <a:pt x="300" y="358"/>
                </a:lnTo>
                <a:lnTo>
                  <a:pt x="300" y="359"/>
                </a:lnTo>
                <a:lnTo>
                  <a:pt x="300" y="359"/>
                </a:lnTo>
                <a:lnTo>
                  <a:pt x="300" y="359"/>
                </a:lnTo>
                <a:lnTo>
                  <a:pt x="300" y="360"/>
                </a:lnTo>
                <a:lnTo>
                  <a:pt x="301" y="361"/>
                </a:lnTo>
                <a:lnTo>
                  <a:pt x="301" y="362"/>
                </a:lnTo>
                <a:lnTo>
                  <a:pt x="301" y="363"/>
                </a:lnTo>
                <a:lnTo>
                  <a:pt x="301" y="363"/>
                </a:lnTo>
                <a:lnTo>
                  <a:pt x="301" y="364"/>
                </a:lnTo>
                <a:lnTo>
                  <a:pt x="301" y="366"/>
                </a:lnTo>
                <a:lnTo>
                  <a:pt x="301" y="367"/>
                </a:lnTo>
                <a:lnTo>
                  <a:pt x="301" y="367"/>
                </a:lnTo>
                <a:lnTo>
                  <a:pt x="301" y="370"/>
                </a:lnTo>
                <a:lnTo>
                  <a:pt x="301" y="370"/>
                </a:lnTo>
                <a:lnTo>
                  <a:pt x="301" y="371"/>
                </a:lnTo>
                <a:lnTo>
                  <a:pt x="301" y="374"/>
                </a:lnTo>
                <a:lnTo>
                  <a:pt x="304" y="374"/>
                </a:lnTo>
                <a:lnTo>
                  <a:pt x="305" y="376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79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2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5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5" y="385"/>
                </a:lnTo>
                <a:lnTo>
                  <a:pt x="305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5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6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6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7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8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7" y="389"/>
                </a:lnTo>
                <a:lnTo>
                  <a:pt x="308" y="389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0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1"/>
                </a:lnTo>
                <a:lnTo>
                  <a:pt x="308" y="392"/>
                </a:lnTo>
                <a:lnTo>
                  <a:pt x="304" y="392"/>
                </a:lnTo>
                <a:lnTo>
                  <a:pt x="304" y="392"/>
                </a:lnTo>
                <a:lnTo>
                  <a:pt x="303" y="392"/>
                </a:lnTo>
                <a:lnTo>
                  <a:pt x="301" y="392"/>
                </a:lnTo>
                <a:lnTo>
                  <a:pt x="298" y="392"/>
                </a:lnTo>
                <a:lnTo>
                  <a:pt x="298" y="392"/>
                </a:lnTo>
                <a:lnTo>
                  <a:pt x="298" y="394"/>
                </a:lnTo>
                <a:lnTo>
                  <a:pt x="298" y="394"/>
                </a:lnTo>
                <a:lnTo>
                  <a:pt x="298" y="394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5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6"/>
                </a:lnTo>
                <a:lnTo>
                  <a:pt x="298" y="397"/>
                </a:lnTo>
                <a:lnTo>
                  <a:pt x="298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7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7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6" y="398"/>
                </a:lnTo>
                <a:lnTo>
                  <a:pt x="295" y="398"/>
                </a:lnTo>
                <a:lnTo>
                  <a:pt x="295" y="398"/>
                </a:lnTo>
                <a:lnTo>
                  <a:pt x="295" y="399"/>
                </a:lnTo>
                <a:lnTo>
                  <a:pt x="295" y="399"/>
                </a:lnTo>
                <a:lnTo>
                  <a:pt x="295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4" y="399"/>
                </a:lnTo>
                <a:lnTo>
                  <a:pt x="293" y="399"/>
                </a:lnTo>
                <a:lnTo>
                  <a:pt x="293" y="399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400"/>
                </a:lnTo>
                <a:lnTo>
                  <a:pt x="293" y="399"/>
                </a:lnTo>
                <a:lnTo>
                  <a:pt x="293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399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2" y="400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1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1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0" y="402"/>
                </a:lnTo>
                <a:lnTo>
                  <a:pt x="291" y="402"/>
                </a:lnTo>
                <a:lnTo>
                  <a:pt x="291" y="403"/>
                </a:lnTo>
                <a:lnTo>
                  <a:pt x="290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3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4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1" y="405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6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2" y="407"/>
                </a:lnTo>
                <a:lnTo>
                  <a:pt x="291" y="407"/>
                </a:lnTo>
                <a:lnTo>
                  <a:pt x="291" y="408"/>
                </a:lnTo>
                <a:lnTo>
                  <a:pt x="292" y="408"/>
                </a:lnTo>
                <a:lnTo>
                  <a:pt x="292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1" y="408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90" y="409"/>
                </a:lnTo>
                <a:lnTo>
                  <a:pt x="289" y="409"/>
                </a:lnTo>
                <a:lnTo>
                  <a:pt x="289" y="409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0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9" y="411"/>
                </a:lnTo>
                <a:lnTo>
                  <a:pt x="288" y="411"/>
                </a:lnTo>
                <a:lnTo>
                  <a:pt x="288" y="411"/>
                </a:lnTo>
                <a:lnTo>
                  <a:pt x="288" y="412"/>
                </a:lnTo>
                <a:lnTo>
                  <a:pt x="288" y="412"/>
                </a:lnTo>
                <a:lnTo>
                  <a:pt x="288" y="412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8" y="413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89" y="414"/>
                </a:lnTo>
                <a:lnTo>
                  <a:pt x="290" y="414"/>
                </a:lnTo>
                <a:lnTo>
                  <a:pt x="290" y="414"/>
                </a:lnTo>
                <a:lnTo>
                  <a:pt x="290" y="415"/>
                </a:lnTo>
                <a:lnTo>
                  <a:pt x="290" y="415"/>
                </a:lnTo>
                <a:lnTo>
                  <a:pt x="289" y="415"/>
                </a:lnTo>
                <a:lnTo>
                  <a:pt x="289" y="415"/>
                </a:lnTo>
                <a:lnTo>
                  <a:pt x="289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0" y="416"/>
                </a:lnTo>
                <a:lnTo>
                  <a:pt x="291" y="416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7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8"/>
                </a:lnTo>
                <a:lnTo>
                  <a:pt x="291" y="419"/>
                </a:lnTo>
                <a:lnTo>
                  <a:pt x="290" y="419"/>
                </a:lnTo>
                <a:lnTo>
                  <a:pt x="290" y="419"/>
                </a:lnTo>
                <a:lnTo>
                  <a:pt x="290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19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1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0"/>
                </a:lnTo>
                <a:lnTo>
                  <a:pt x="292" y="421"/>
                </a:lnTo>
                <a:lnTo>
                  <a:pt x="292" y="421"/>
                </a:lnTo>
                <a:lnTo>
                  <a:pt x="292" y="421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2"/>
                </a:lnTo>
                <a:lnTo>
                  <a:pt x="292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3"/>
                </a:lnTo>
                <a:lnTo>
                  <a:pt x="293" y="424"/>
                </a:lnTo>
                <a:lnTo>
                  <a:pt x="293" y="424"/>
                </a:lnTo>
                <a:lnTo>
                  <a:pt x="294" y="424"/>
                </a:lnTo>
                <a:lnTo>
                  <a:pt x="294" y="424"/>
                </a:lnTo>
                <a:lnTo>
                  <a:pt x="293" y="424"/>
                </a:lnTo>
                <a:lnTo>
                  <a:pt x="293" y="424"/>
                </a:lnTo>
                <a:lnTo>
                  <a:pt x="293" y="424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5"/>
                </a:lnTo>
                <a:lnTo>
                  <a:pt x="294" y="426"/>
                </a:lnTo>
                <a:lnTo>
                  <a:pt x="295" y="426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5" y="427"/>
                </a:lnTo>
                <a:lnTo>
                  <a:pt x="296" y="427"/>
                </a:lnTo>
                <a:lnTo>
                  <a:pt x="295" y="428"/>
                </a:lnTo>
                <a:lnTo>
                  <a:pt x="295" y="428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29"/>
                </a:lnTo>
                <a:lnTo>
                  <a:pt x="296" y="430"/>
                </a:lnTo>
                <a:lnTo>
                  <a:pt x="296" y="430"/>
                </a:lnTo>
                <a:lnTo>
                  <a:pt x="296" y="430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6" y="431"/>
                </a:lnTo>
                <a:lnTo>
                  <a:pt x="297" y="431"/>
                </a:lnTo>
                <a:lnTo>
                  <a:pt x="297" y="431"/>
                </a:lnTo>
                <a:lnTo>
                  <a:pt x="297" y="431"/>
                </a:lnTo>
                <a:lnTo>
                  <a:pt x="298" y="431"/>
                </a:lnTo>
                <a:lnTo>
                  <a:pt x="298" y="431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8" y="432"/>
                </a:lnTo>
                <a:lnTo>
                  <a:pt x="299" y="432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299" y="433"/>
                </a:lnTo>
                <a:lnTo>
                  <a:pt x="300" y="433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4"/>
                </a:lnTo>
                <a:lnTo>
                  <a:pt x="300" y="435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6"/>
                </a:lnTo>
                <a:lnTo>
                  <a:pt x="301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7"/>
                </a:lnTo>
                <a:lnTo>
                  <a:pt x="300" y="438"/>
                </a:lnTo>
                <a:lnTo>
                  <a:pt x="300" y="438"/>
                </a:lnTo>
                <a:lnTo>
                  <a:pt x="300" y="438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300" y="439"/>
                </a:lnTo>
                <a:lnTo>
                  <a:pt x="299" y="440"/>
                </a:lnTo>
                <a:lnTo>
                  <a:pt x="299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0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1"/>
                </a:lnTo>
                <a:lnTo>
                  <a:pt x="298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2"/>
                </a:lnTo>
                <a:lnTo>
                  <a:pt x="299" y="443"/>
                </a:lnTo>
                <a:lnTo>
                  <a:pt x="299" y="443"/>
                </a:lnTo>
                <a:lnTo>
                  <a:pt x="299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3"/>
                </a:lnTo>
                <a:lnTo>
                  <a:pt x="298" y="444"/>
                </a:lnTo>
                <a:lnTo>
                  <a:pt x="298" y="444"/>
                </a:lnTo>
                <a:lnTo>
                  <a:pt x="298" y="444"/>
                </a:lnTo>
                <a:lnTo>
                  <a:pt x="298" y="445"/>
                </a:lnTo>
                <a:lnTo>
                  <a:pt x="298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5"/>
                </a:lnTo>
                <a:lnTo>
                  <a:pt x="297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6"/>
                </a:lnTo>
                <a:lnTo>
                  <a:pt x="298" y="447"/>
                </a:lnTo>
                <a:lnTo>
                  <a:pt x="298" y="447"/>
                </a:lnTo>
                <a:lnTo>
                  <a:pt x="298" y="447"/>
                </a:lnTo>
                <a:lnTo>
                  <a:pt x="298" y="448"/>
                </a:lnTo>
                <a:lnTo>
                  <a:pt x="298" y="448"/>
                </a:lnTo>
                <a:lnTo>
                  <a:pt x="298" y="449"/>
                </a:lnTo>
                <a:lnTo>
                  <a:pt x="298" y="449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0"/>
                </a:lnTo>
                <a:lnTo>
                  <a:pt x="298" y="451"/>
                </a:lnTo>
                <a:lnTo>
                  <a:pt x="298" y="451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2"/>
                </a:lnTo>
                <a:lnTo>
                  <a:pt x="298" y="453"/>
                </a:lnTo>
                <a:lnTo>
                  <a:pt x="298" y="454"/>
                </a:lnTo>
                <a:lnTo>
                  <a:pt x="298" y="454"/>
                </a:lnTo>
                <a:lnTo>
                  <a:pt x="298" y="455"/>
                </a:lnTo>
                <a:lnTo>
                  <a:pt x="298" y="456"/>
                </a:lnTo>
                <a:lnTo>
                  <a:pt x="298" y="456"/>
                </a:lnTo>
                <a:lnTo>
                  <a:pt x="298" y="457"/>
                </a:lnTo>
                <a:lnTo>
                  <a:pt x="298" y="457"/>
                </a:lnTo>
                <a:lnTo>
                  <a:pt x="299" y="457"/>
                </a:lnTo>
                <a:lnTo>
                  <a:pt x="299" y="457"/>
                </a:lnTo>
                <a:lnTo>
                  <a:pt x="299" y="458"/>
                </a:lnTo>
                <a:lnTo>
                  <a:pt x="299" y="459"/>
                </a:lnTo>
                <a:lnTo>
                  <a:pt x="299" y="459"/>
                </a:lnTo>
                <a:lnTo>
                  <a:pt x="299" y="460"/>
                </a:lnTo>
                <a:lnTo>
                  <a:pt x="299" y="460"/>
                </a:lnTo>
                <a:lnTo>
                  <a:pt x="299" y="461"/>
                </a:lnTo>
                <a:lnTo>
                  <a:pt x="299" y="461"/>
                </a:lnTo>
                <a:lnTo>
                  <a:pt x="299" y="462"/>
                </a:lnTo>
                <a:lnTo>
                  <a:pt x="299" y="462"/>
                </a:lnTo>
                <a:lnTo>
                  <a:pt x="299" y="462"/>
                </a:lnTo>
                <a:lnTo>
                  <a:pt x="299" y="463"/>
                </a:lnTo>
                <a:lnTo>
                  <a:pt x="299" y="463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4"/>
                </a:lnTo>
                <a:lnTo>
                  <a:pt x="299" y="465"/>
                </a:lnTo>
                <a:lnTo>
                  <a:pt x="300" y="465"/>
                </a:lnTo>
                <a:lnTo>
                  <a:pt x="300" y="465"/>
                </a:lnTo>
                <a:lnTo>
                  <a:pt x="300" y="466"/>
                </a:lnTo>
                <a:lnTo>
                  <a:pt x="300" y="466"/>
                </a:lnTo>
                <a:lnTo>
                  <a:pt x="300" y="467"/>
                </a:lnTo>
                <a:lnTo>
                  <a:pt x="300" y="467"/>
                </a:lnTo>
                <a:lnTo>
                  <a:pt x="300" y="468"/>
                </a:lnTo>
                <a:lnTo>
                  <a:pt x="300" y="468"/>
                </a:lnTo>
                <a:lnTo>
                  <a:pt x="300" y="467"/>
                </a:lnTo>
                <a:lnTo>
                  <a:pt x="301" y="467"/>
                </a:lnTo>
                <a:lnTo>
                  <a:pt x="301" y="467"/>
                </a:lnTo>
                <a:lnTo>
                  <a:pt x="301" y="468"/>
                </a:lnTo>
                <a:lnTo>
                  <a:pt x="301" y="469"/>
                </a:lnTo>
                <a:lnTo>
                  <a:pt x="302" y="469"/>
                </a:lnTo>
                <a:lnTo>
                  <a:pt x="302" y="469"/>
                </a:lnTo>
                <a:lnTo>
                  <a:pt x="303" y="469"/>
                </a:lnTo>
                <a:lnTo>
                  <a:pt x="303" y="469"/>
                </a:lnTo>
                <a:lnTo>
                  <a:pt x="303" y="469"/>
                </a:lnTo>
                <a:lnTo>
                  <a:pt x="302" y="470"/>
                </a:lnTo>
                <a:lnTo>
                  <a:pt x="302" y="470"/>
                </a:lnTo>
                <a:lnTo>
                  <a:pt x="302" y="471"/>
                </a:lnTo>
                <a:lnTo>
                  <a:pt x="302" y="471"/>
                </a:lnTo>
                <a:lnTo>
                  <a:pt x="303" y="471"/>
                </a:lnTo>
                <a:lnTo>
                  <a:pt x="303" y="472"/>
                </a:lnTo>
                <a:lnTo>
                  <a:pt x="302" y="473"/>
                </a:lnTo>
                <a:lnTo>
                  <a:pt x="302" y="473"/>
                </a:lnTo>
                <a:lnTo>
                  <a:pt x="302" y="473"/>
                </a:lnTo>
                <a:lnTo>
                  <a:pt x="302" y="474"/>
                </a:lnTo>
                <a:lnTo>
                  <a:pt x="302" y="474"/>
                </a:lnTo>
                <a:lnTo>
                  <a:pt x="302" y="475"/>
                </a:lnTo>
                <a:lnTo>
                  <a:pt x="302" y="475"/>
                </a:lnTo>
                <a:lnTo>
                  <a:pt x="303" y="475"/>
                </a:lnTo>
                <a:lnTo>
                  <a:pt x="303" y="474"/>
                </a:lnTo>
                <a:lnTo>
                  <a:pt x="303" y="474"/>
                </a:lnTo>
                <a:lnTo>
                  <a:pt x="303" y="474"/>
                </a:lnTo>
                <a:lnTo>
                  <a:pt x="304" y="474"/>
                </a:lnTo>
                <a:lnTo>
                  <a:pt x="304" y="475"/>
                </a:lnTo>
                <a:lnTo>
                  <a:pt x="304" y="475"/>
                </a:lnTo>
                <a:lnTo>
                  <a:pt x="303" y="475"/>
                </a:lnTo>
                <a:lnTo>
                  <a:pt x="303" y="475"/>
                </a:lnTo>
                <a:lnTo>
                  <a:pt x="303" y="476"/>
                </a:lnTo>
                <a:lnTo>
                  <a:pt x="303" y="476"/>
                </a:lnTo>
                <a:lnTo>
                  <a:pt x="303" y="476"/>
                </a:lnTo>
                <a:lnTo>
                  <a:pt x="303" y="477"/>
                </a:lnTo>
                <a:lnTo>
                  <a:pt x="303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7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8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79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4" y="480"/>
                </a:lnTo>
                <a:lnTo>
                  <a:pt x="305" y="480"/>
                </a:lnTo>
                <a:lnTo>
                  <a:pt x="305" y="480"/>
                </a:lnTo>
                <a:lnTo>
                  <a:pt x="305" y="481"/>
                </a:lnTo>
                <a:lnTo>
                  <a:pt x="305" y="481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2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5" y="483"/>
                </a:lnTo>
                <a:lnTo>
                  <a:pt x="306" y="483"/>
                </a:lnTo>
                <a:lnTo>
                  <a:pt x="306" y="483"/>
                </a:lnTo>
                <a:lnTo>
                  <a:pt x="306" y="484"/>
                </a:lnTo>
                <a:lnTo>
                  <a:pt x="307" y="484"/>
                </a:lnTo>
                <a:lnTo>
                  <a:pt x="307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8" y="484"/>
                </a:lnTo>
                <a:lnTo>
                  <a:pt x="309" y="485"/>
                </a:lnTo>
                <a:lnTo>
                  <a:pt x="309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6"/>
                </a:lnTo>
                <a:lnTo>
                  <a:pt x="310" y="487"/>
                </a:lnTo>
                <a:lnTo>
                  <a:pt x="310" y="487"/>
                </a:lnTo>
                <a:lnTo>
                  <a:pt x="310" y="487"/>
                </a:lnTo>
                <a:lnTo>
                  <a:pt x="310" y="488"/>
                </a:lnTo>
                <a:lnTo>
                  <a:pt x="310" y="488"/>
                </a:lnTo>
                <a:lnTo>
                  <a:pt x="310" y="488"/>
                </a:lnTo>
                <a:lnTo>
                  <a:pt x="310" y="489"/>
                </a:lnTo>
                <a:lnTo>
                  <a:pt x="309" y="489"/>
                </a:lnTo>
                <a:lnTo>
                  <a:pt x="309" y="489"/>
                </a:lnTo>
                <a:lnTo>
                  <a:pt x="309" y="489"/>
                </a:lnTo>
                <a:lnTo>
                  <a:pt x="310" y="490"/>
                </a:lnTo>
                <a:lnTo>
                  <a:pt x="310" y="490"/>
                </a:lnTo>
                <a:lnTo>
                  <a:pt x="310" y="490"/>
                </a:lnTo>
                <a:lnTo>
                  <a:pt x="310" y="491"/>
                </a:lnTo>
                <a:lnTo>
                  <a:pt x="310" y="491"/>
                </a:lnTo>
                <a:lnTo>
                  <a:pt x="310" y="492"/>
                </a:lnTo>
                <a:lnTo>
                  <a:pt x="310" y="492"/>
                </a:lnTo>
                <a:lnTo>
                  <a:pt x="310" y="493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4"/>
                </a:lnTo>
                <a:lnTo>
                  <a:pt x="310" y="494"/>
                </a:lnTo>
                <a:lnTo>
                  <a:pt x="310" y="494"/>
                </a:lnTo>
                <a:lnTo>
                  <a:pt x="309" y="495"/>
                </a:lnTo>
                <a:lnTo>
                  <a:pt x="309" y="495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10" y="496"/>
                </a:lnTo>
                <a:lnTo>
                  <a:pt x="310" y="497"/>
                </a:lnTo>
                <a:lnTo>
                  <a:pt x="310" y="497"/>
                </a:lnTo>
                <a:lnTo>
                  <a:pt x="311" y="498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1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7"/>
                </a:lnTo>
                <a:lnTo>
                  <a:pt x="312" y="498"/>
                </a:lnTo>
                <a:lnTo>
                  <a:pt x="312" y="498"/>
                </a:lnTo>
                <a:lnTo>
                  <a:pt x="312" y="498"/>
                </a:lnTo>
                <a:lnTo>
                  <a:pt x="312" y="499"/>
                </a:lnTo>
                <a:lnTo>
                  <a:pt x="312" y="499"/>
                </a:lnTo>
                <a:lnTo>
                  <a:pt x="312" y="500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2" y="501"/>
                </a:lnTo>
                <a:lnTo>
                  <a:pt x="311" y="501"/>
                </a:lnTo>
                <a:lnTo>
                  <a:pt x="311" y="501"/>
                </a:lnTo>
                <a:lnTo>
                  <a:pt x="310" y="501"/>
                </a:lnTo>
                <a:lnTo>
                  <a:pt x="310" y="501"/>
                </a:lnTo>
                <a:lnTo>
                  <a:pt x="310" y="500"/>
                </a:lnTo>
                <a:lnTo>
                  <a:pt x="310" y="500"/>
                </a:lnTo>
                <a:lnTo>
                  <a:pt x="310" y="500"/>
                </a:lnTo>
                <a:lnTo>
                  <a:pt x="309" y="499"/>
                </a:lnTo>
                <a:lnTo>
                  <a:pt x="308" y="499"/>
                </a:lnTo>
                <a:lnTo>
                  <a:pt x="308" y="500"/>
                </a:lnTo>
                <a:lnTo>
                  <a:pt x="307" y="500"/>
                </a:lnTo>
                <a:lnTo>
                  <a:pt x="306" y="500"/>
                </a:lnTo>
                <a:lnTo>
                  <a:pt x="305" y="500"/>
                </a:lnTo>
                <a:lnTo>
                  <a:pt x="305" y="500"/>
                </a:lnTo>
                <a:lnTo>
                  <a:pt x="304" y="499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3" y="498"/>
                </a:lnTo>
                <a:lnTo>
                  <a:pt x="302" y="499"/>
                </a:lnTo>
                <a:lnTo>
                  <a:pt x="302" y="499"/>
                </a:lnTo>
                <a:lnTo>
                  <a:pt x="302" y="500"/>
                </a:lnTo>
                <a:lnTo>
                  <a:pt x="302" y="500"/>
                </a:lnTo>
                <a:lnTo>
                  <a:pt x="302" y="500"/>
                </a:lnTo>
                <a:lnTo>
                  <a:pt x="301" y="501"/>
                </a:lnTo>
                <a:lnTo>
                  <a:pt x="301" y="501"/>
                </a:lnTo>
                <a:lnTo>
                  <a:pt x="301" y="501"/>
                </a:lnTo>
                <a:lnTo>
                  <a:pt x="299" y="501"/>
                </a:lnTo>
                <a:lnTo>
                  <a:pt x="299" y="501"/>
                </a:lnTo>
                <a:lnTo>
                  <a:pt x="298" y="501"/>
                </a:lnTo>
                <a:lnTo>
                  <a:pt x="298" y="502"/>
                </a:lnTo>
                <a:lnTo>
                  <a:pt x="297" y="502"/>
                </a:lnTo>
                <a:lnTo>
                  <a:pt x="297" y="502"/>
                </a:lnTo>
                <a:lnTo>
                  <a:pt x="296" y="502"/>
                </a:lnTo>
                <a:lnTo>
                  <a:pt x="296" y="502"/>
                </a:lnTo>
                <a:lnTo>
                  <a:pt x="296" y="503"/>
                </a:lnTo>
                <a:lnTo>
                  <a:pt x="295" y="504"/>
                </a:lnTo>
                <a:lnTo>
                  <a:pt x="295" y="504"/>
                </a:lnTo>
                <a:lnTo>
                  <a:pt x="294" y="505"/>
                </a:lnTo>
                <a:lnTo>
                  <a:pt x="294" y="505"/>
                </a:lnTo>
                <a:lnTo>
                  <a:pt x="294" y="506"/>
                </a:lnTo>
                <a:lnTo>
                  <a:pt x="294" y="506"/>
                </a:lnTo>
                <a:lnTo>
                  <a:pt x="293" y="506"/>
                </a:lnTo>
                <a:lnTo>
                  <a:pt x="292" y="506"/>
                </a:lnTo>
                <a:lnTo>
                  <a:pt x="291" y="506"/>
                </a:lnTo>
                <a:lnTo>
                  <a:pt x="291" y="505"/>
                </a:lnTo>
                <a:lnTo>
                  <a:pt x="291" y="505"/>
                </a:lnTo>
                <a:lnTo>
                  <a:pt x="290" y="504"/>
                </a:lnTo>
                <a:lnTo>
                  <a:pt x="290" y="504"/>
                </a:lnTo>
                <a:lnTo>
                  <a:pt x="290" y="504"/>
                </a:lnTo>
                <a:lnTo>
                  <a:pt x="289" y="505"/>
                </a:lnTo>
                <a:lnTo>
                  <a:pt x="289" y="505"/>
                </a:lnTo>
                <a:lnTo>
                  <a:pt x="288" y="506"/>
                </a:lnTo>
                <a:lnTo>
                  <a:pt x="288" y="506"/>
                </a:lnTo>
                <a:lnTo>
                  <a:pt x="287" y="505"/>
                </a:lnTo>
                <a:lnTo>
                  <a:pt x="287" y="505"/>
                </a:lnTo>
                <a:lnTo>
                  <a:pt x="286" y="505"/>
                </a:lnTo>
                <a:lnTo>
                  <a:pt x="285" y="505"/>
                </a:lnTo>
                <a:lnTo>
                  <a:pt x="285" y="505"/>
                </a:lnTo>
                <a:lnTo>
                  <a:pt x="284" y="505"/>
                </a:lnTo>
                <a:lnTo>
                  <a:pt x="284" y="505"/>
                </a:lnTo>
                <a:lnTo>
                  <a:pt x="283" y="506"/>
                </a:lnTo>
                <a:lnTo>
                  <a:pt x="283" y="506"/>
                </a:lnTo>
                <a:lnTo>
                  <a:pt x="282" y="506"/>
                </a:lnTo>
                <a:lnTo>
                  <a:pt x="282" y="506"/>
                </a:lnTo>
                <a:lnTo>
                  <a:pt x="281" y="507"/>
                </a:lnTo>
                <a:lnTo>
                  <a:pt x="281" y="507"/>
                </a:lnTo>
                <a:lnTo>
                  <a:pt x="281" y="508"/>
                </a:lnTo>
                <a:lnTo>
                  <a:pt x="281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80" y="508"/>
                </a:lnTo>
                <a:lnTo>
                  <a:pt x="279" y="507"/>
                </a:lnTo>
                <a:lnTo>
                  <a:pt x="278" y="507"/>
                </a:lnTo>
                <a:lnTo>
                  <a:pt x="277" y="507"/>
                </a:lnTo>
                <a:lnTo>
                  <a:pt x="276" y="507"/>
                </a:lnTo>
                <a:lnTo>
                  <a:pt x="276" y="507"/>
                </a:lnTo>
                <a:lnTo>
                  <a:pt x="275" y="507"/>
                </a:lnTo>
                <a:lnTo>
                  <a:pt x="274" y="507"/>
                </a:lnTo>
                <a:lnTo>
                  <a:pt x="274" y="507"/>
                </a:lnTo>
                <a:lnTo>
                  <a:pt x="273" y="507"/>
                </a:lnTo>
                <a:lnTo>
                  <a:pt x="272" y="507"/>
                </a:lnTo>
                <a:lnTo>
                  <a:pt x="272" y="507"/>
                </a:lnTo>
                <a:lnTo>
                  <a:pt x="272" y="507"/>
                </a:lnTo>
                <a:lnTo>
                  <a:pt x="271" y="507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1" y="508"/>
                </a:lnTo>
                <a:lnTo>
                  <a:pt x="270" y="508"/>
                </a:lnTo>
                <a:lnTo>
                  <a:pt x="270" y="508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9" y="509"/>
                </a:lnTo>
                <a:lnTo>
                  <a:pt x="268" y="509"/>
                </a:lnTo>
                <a:lnTo>
                  <a:pt x="268" y="509"/>
                </a:lnTo>
                <a:lnTo>
                  <a:pt x="268" y="509"/>
                </a:lnTo>
                <a:lnTo>
                  <a:pt x="267" y="509"/>
                </a:lnTo>
                <a:lnTo>
                  <a:pt x="266" y="510"/>
                </a:lnTo>
                <a:lnTo>
                  <a:pt x="266" y="510"/>
                </a:lnTo>
                <a:lnTo>
                  <a:pt x="265" y="510"/>
                </a:lnTo>
                <a:lnTo>
                  <a:pt x="265" y="510"/>
                </a:lnTo>
                <a:lnTo>
                  <a:pt x="265" y="510"/>
                </a:lnTo>
                <a:lnTo>
                  <a:pt x="264" y="510"/>
                </a:lnTo>
                <a:lnTo>
                  <a:pt x="264" y="511"/>
                </a:lnTo>
                <a:lnTo>
                  <a:pt x="264" y="511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4" y="512"/>
                </a:lnTo>
                <a:lnTo>
                  <a:pt x="263" y="513"/>
                </a:lnTo>
                <a:lnTo>
                  <a:pt x="262" y="513"/>
                </a:lnTo>
                <a:lnTo>
                  <a:pt x="260" y="514"/>
                </a:lnTo>
                <a:lnTo>
                  <a:pt x="260" y="514"/>
                </a:lnTo>
                <a:lnTo>
                  <a:pt x="259" y="515"/>
                </a:lnTo>
                <a:lnTo>
                  <a:pt x="259" y="516"/>
                </a:lnTo>
                <a:lnTo>
                  <a:pt x="258" y="516"/>
                </a:lnTo>
                <a:lnTo>
                  <a:pt x="258" y="516"/>
                </a:lnTo>
                <a:lnTo>
                  <a:pt x="257" y="516"/>
                </a:lnTo>
                <a:lnTo>
                  <a:pt x="257" y="516"/>
                </a:lnTo>
                <a:lnTo>
                  <a:pt x="256" y="516"/>
                </a:lnTo>
                <a:lnTo>
                  <a:pt x="256" y="516"/>
                </a:lnTo>
                <a:lnTo>
                  <a:pt x="256" y="516"/>
                </a:lnTo>
                <a:lnTo>
                  <a:pt x="255" y="516"/>
                </a:lnTo>
                <a:lnTo>
                  <a:pt x="255" y="517"/>
                </a:lnTo>
                <a:lnTo>
                  <a:pt x="255" y="517"/>
                </a:lnTo>
                <a:lnTo>
                  <a:pt x="254" y="517"/>
                </a:lnTo>
                <a:lnTo>
                  <a:pt x="254" y="518"/>
                </a:lnTo>
                <a:lnTo>
                  <a:pt x="253" y="518"/>
                </a:lnTo>
                <a:lnTo>
                  <a:pt x="253" y="518"/>
                </a:lnTo>
                <a:lnTo>
                  <a:pt x="253" y="519"/>
                </a:lnTo>
                <a:lnTo>
                  <a:pt x="253" y="519"/>
                </a:lnTo>
                <a:lnTo>
                  <a:pt x="254" y="519"/>
                </a:lnTo>
                <a:lnTo>
                  <a:pt x="254" y="520"/>
                </a:lnTo>
                <a:lnTo>
                  <a:pt x="254" y="521"/>
                </a:lnTo>
                <a:lnTo>
                  <a:pt x="254" y="521"/>
                </a:lnTo>
                <a:lnTo>
                  <a:pt x="254" y="521"/>
                </a:lnTo>
                <a:lnTo>
                  <a:pt x="255" y="521"/>
                </a:lnTo>
                <a:lnTo>
                  <a:pt x="255" y="522"/>
                </a:lnTo>
                <a:lnTo>
                  <a:pt x="255" y="522"/>
                </a:lnTo>
                <a:lnTo>
                  <a:pt x="256" y="523"/>
                </a:lnTo>
                <a:lnTo>
                  <a:pt x="255" y="523"/>
                </a:lnTo>
                <a:lnTo>
                  <a:pt x="255" y="523"/>
                </a:lnTo>
                <a:lnTo>
                  <a:pt x="255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6" y="523"/>
                </a:lnTo>
                <a:lnTo>
                  <a:pt x="257" y="523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4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5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6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7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7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8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29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6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0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5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4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1"/>
                </a:lnTo>
                <a:lnTo>
                  <a:pt x="253" y="532"/>
                </a:lnTo>
                <a:lnTo>
                  <a:pt x="253" y="532"/>
                </a:lnTo>
                <a:lnTo>
                  <a:pt x="253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2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3"/>
                </a:lnTo>
                <a:lnTo>
                  <a:pt x="252" y="534"/>
                </a:lnTo>
                <a:lnTo>
                  <a:pt x="252" y="534"/>
                </a:lnTo>
                <a:lnTo>
                  <a:pt x="251" y="534"/>
                </a:lnTo>
                <a:lnTo>
                  <a:pt x="251" y="534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5"/>
                </a:lnTo>
                <a:lnTo>
                  <a:pt x="251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6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7"/>
                </a:lnTo>
                <a:lnTo>
                  <a:pt x="250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9" y="538"/>
                </a:lnTo>
                <a:lnTo>
                  <a:pt x="248" y="538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8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39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7" y="540"/>
                </a:lnTo>
                <a:lnTo>
                  <a:pt x="246" y="540"/>
                </a:lnTo>
                <a:lnTo>
                  <a:pt x="247" y="540"/>
                </a:lnTo>
                <a:lnTo>
                  <a:pt x="247" y="541"/>
                </a:lnTo>
                <a:lnTo>
                  <a:pt x="246" y="541"/>
                </a:lnTo>
                <a:lnTo>
                  <a:pt x="247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6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1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2"/>
                </a:lnTo>
                <a:lnTo>
                  <a:pt x="247" y="543"/>
                </a:lnTo>
                <a:lnTo>
                  <a:pt x="247" y="543"/>
                </a:lnTo>
                <a:lnTo>
                  <a:pt x="247" y="543"/>
                </a:lnTo>
                <a:lnTo>
                  <a:pt x="247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4"/>
                </a:lnTo>
                <a:lnTo>
                  <a:pt x="246" y="545"/>
                </a:lnTo>
                <a:lnTo>
                  <a:pt x="246" y="545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7" y="546"/>
                </a:lnTo>
                <a:lnTo>
                  <a:pt x="248" y="546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7"/>
                </a:lnTo>
                <a:lnTo>
                  <a:pt x="248" y="548"/>
                </a:lnTo>
                <a:lnTo>
                  <a:pt x="248" y="548"/>
                </a:lnTo>
                <a:lnTo>
                  <a:pt x="247" y="548"/>
                </a:lnTo>
                <a:lnTo>
                  <a:pt x="247" y="548"/>
                </a:lnTo>
                <a:lnTo>
                  <a:pt x="247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6" y="548"/>
                </a:lnTo>
                <a:lnTo>
                  <a:pt x="245" y="549"/>
                </a:lnTo>
                <a:lnTo>
                  <a:pt x="246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0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1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3"/>
                </a:lnTo>
                <a:lnTo>
                  <a:pt x="246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7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3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4"/>
                </a:lnTo>
                <a:lnTo>
                  <a:pt x="249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5"/>
                </a:lnTo>
                <a:lnTo>
                  <a:pt x="250" y="556"/>
                </a:lnTo>
                <a:lnTo>
                  <a:pt x="250" y="556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0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7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8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0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1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2"/>
                </a:lnTo>
                <a:lnTo>
                  <a:pt x="251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3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4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5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0" y="566"/>
                </a:lnTo>
                <a:lnTo>
                  <a:pt x="251" y="566"/>
                </a:lnTo>
                <a:lnTo>
                  <a:pt x="251" y="566"/>
                </a:lnTo>
                <a:lnTo>
                  <a:pt x="251" y="567"/>
                </a:lnTo>
                <a:lnTo>
                  <a:pt x="250" y="567"/>
                </a:lnTo>
                <a:lnTo>
                  <a:pt x="250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1" y="567"/>
                </a:lnTo>
                <a:lnTo>
                  <a:pt x="252" y="567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2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3" y="568"/>
                </a:lnTo>
                <a:lnTo>
                  <a:pt x="254" y="568"/>
                </a:lnTo>
                <a:lnTo>
                  <a:pt x="254" y="568"/>
                </a:lnTo>
                <a:lnTo>
                  <a:pt x="254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5" y="568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6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7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8" y="569"/>
                </a:lnTo>
                <a:lnTo>
                  <a:pt x="259" y="569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0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1"/>
                </a:lnTo>
                <a:lnTo>
                  <a:pt x="259" y="572"/>
                </a:lnTo>
                <a:lnTo>
                  <a:pt x="258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2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59" y="573"/>
                </a:lnTo>
                <a:lnTo>
                  <a:pt x="260" y="574"/>
                </a:lnTo>
                <a:lnTo>
                  <a:pt x="261" y="575"/>
                </a:lnTo>
                <a:lnTo>
                  <a:pt x="261" y="575"/>
                </a:lnTo>
                <a:lnTo>
                  <a:pt x="261" y="576"/>
                </a:lnTo>
                <a:lnTo>
                  <a:pt x="262" y="577"/>
                </a:lnTo>
                <a:lnTo>
                  <a:pt x="262" y="577"/>
                </a:lnTo>
                <a:lnTo>
                  <a:pt x="262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3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8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4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6" y="577"/>
                </a:lnTo>
                <a:lnTo>
                  <a:pt x="267" y="577"/>
                </a:lnTo>
                <a:lnTo>
                  <a:pt x="267" y="578"/>
                </a:lnTo>
                <a:lnTo>
                  <a:pt x="267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6" y="578"/>
                </a:lnTo>
                <a:lnTo>
                  <a:pt x="267" y="579"/>
                </a:lnTo>
                <a:lnTo>
                  <a:pt x="266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79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0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7" y="581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8" y="582"/>
                </a:lnTo>
                <a:lnTo>
                  <a:pt x="269" y="581"/>
                </a:lnTo>
                <a:lnTo>
                  <a:pt x="269" y="581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2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9" y="583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4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8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7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6" y="585"/>
                </a:lnTo>
                <a:lnTo>
                  <a:pt x="265" y="585"/>
                </a:lnTo>
                <a:lnTo>
                  <a:pt x="265" y="585"/>
                </a:lnTo>
                <a:lnTo>
                  <a:pt x="265" y="584"/>
                </a:lnTo>
                <a:lnTo>
                  <a:pt x="265" y="585"/>
                </a:lnTo>
                <a:lnTo>
                  <a:pt x="265" y="585"/>
                </a:lnTo>
                <a:lnTo>
                  <a:pt x="264" y="585"/>
                </a:lnTo>
                <a:lnTo>
                  <a:pt x="265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4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5"/>
                </a:lnTo>
                <a:lnTo>
                  <a:pt x="263" y="586"/>
                </a:lnTo>
                <a:lnTo>
                  <a:pt x="263" y="586"/>
                </a:lnTo>
                <a:lnTo>
                  <a:pt x="263" y="586"/>
                </a:lnTo>
                <a:lnTo>
                  <a:pt x="262" y="585"/>
                </a:lnTo>
                <a:lnTo>
                  <a:pt x="262" y="585"/>
                </a:lnTo>
                <a:lnTo>
                  <a:pt x="262" y="585"/>
                </a:lnTo>
                <a:lnTo>
                  <a:pt x="261" y="585"/>
                </a:lnTo>
                <a:lnTo>
                  <a:pt x="261" y="585"/>
                </a:lnTo>
                <a:lnTo>
                  <a:pt x="260" y="585"/>
                </a:lnTo>
                <a:lnTo>
                  <a:pt x="260" y="585"/>
                </a:lnTo>
                <a:lnTo>
                  <a:pt x="260" y="585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6"/>
                </a:lnTo>
                <a:lnTo>
                  <a:pt x="259" y="587"/>
                </a:lnTo>
                <a:lnTo>
                  <a:pt x="258" y="586"/>
                </a:lnTo>
                <a:lnTo>
                  <a:pt x="258" y="586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5"/>
                </a:lnTo>
                <a:lnTo>
                  <a:pt x="257" y="586"/>
                </a:lnTo>
                <a:lnTo>
                  <a:pt x="257" y="586"/>
                </a:lnTo>
                <a:lnTo>
                  <a:pt x="257" y="586"/>
                </a:lnTo>
                <a:lnTo>
                  <a:pt x="256" y="587"/>
                </a:lnTo>
                <a:lnTo>
                  <a:pt x="256" y="587"/>
                </a:lnTo>
                <a:lnTo>
                  <a:pt x="255" y="588"/>
                </a:lnTo>
                <a:lnTo>
                  <a:pt x="255" y="588"/>
                </a:lnTo>
                <a:lnTo>
                  <a:pt x="255" y="588"/>
                </a:lnTo>
                <a:lnTo>
                  <a:pt x="255" y="589"/>
                </a:lnTo>
                <a:lnTo>
                  <a:pt x="255" y="589"/>
                </a:lnTo>
                <a:lnTo>
                  <a:pt x="255" y="589"/>
                </a:lnTo>
                <a:lnTo>
                  <a:pt x="256" y="590"/>
                </a:lnTo>
                <a:lnTo>
                  <a:pt x="256" y="590"/>
                </a:lnTo>
                <a:lnTo>
                  <a:pt x="256" y="591"/>
                </a:lnTo>
                <a:lnTo>
                  <a:pt x="256" y="591"/>
                </a:lnTo>
                <a:lnTo>
                  <a:pt x="257" y="591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2"/>
                </a:lnTo>
                <a:lnTo>
                  <a:pt x="257" y="593"/>
                </a:lnTo>
                <a:lnTo>
                  <a:pt x="257" y="593"/>
                </a:lnTo>
                <a:lnTo>
                  <a:pt x="258" y="593"/>
                </a:lnTo>
                <a:lnTo>
                  <a:pt x="258" y="594"/>
                </a:lnTo>
                <a:lnTo>
                  <a:pt x="258" y="594"/>
                </a:lnTo>
                <a:lnTo>
                  <a:pt x="258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4"/>
                </a:lnTo>
                <a:lnTo>
                  <a:pt x="257" y="595"/>
                </a:lnTo>
                <a:lnTo>
                  <a:pt x="257" y="595"/>
                </a:lnTo>
                <a:lnTo>
                  <a:pt x="257" y="595"/>
                </a:lnTo>
                <a:lnTo>
                  <a:pt x="258" y="595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6"/>
                </a:lnTo>
                <a:lnTo>
                  <a:pt x="258" y="597"/>
                </a:lnTo>
                <a:lnTo>
                  <a:pt x="259" y="597"/>
                </a:lnTo>
                <a:lnTo>
                  <a:pt x="259" y="597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8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59" y="599"/>
                </a:lnTo>
                <a:lnTo>
                  <a:pt x="260" y="599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0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1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60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2"/>
                </a:lnTo>
                <a:lnTo>
                  <a:pt x="259" y="601"/>
                </a:lnTo>
                <a:lnTo>
                  <a:pt x="259" y="601"/>
                </a:lnTo>
                <a:lnTo>
                  <a:pt x="258" y="601"/>
                </a:lnTo>
                <a:lnTo>
                  <a:pt x="258" y="601"/>
                </a:lnTo>
                <a:lnTo>
                  <a:pt x="258" y="601"/>
                </a:lnTo>
                <a:lnTo>
                  <a:pt x="257" y="601"/>
                </a:lnTo>
                <a:lnTo>
                  <a:pt x="256" y="602"/>
                </a:lnTo>
                <a:lnTo>
                  <a:pt x="255" y="602"/>
                </a:lnTo>
                <a:lnTo>
                  <a:pt x="255" y="601"/>
                </a:lnTo>
                <a:lnTo>
                  <a:pt x="255" y="601"/>
                </a:lnTo>
                <a:lnTo>
                  <a:pt x="255" y="601"/>
                </a:lnTo>
                <a:lnTo>
                  <a:pt x="254" y="601"/>
                </a:lnTo>
                <a:lnTo>
                  <a:pt x="254" y="601"/>
                </a:lnTo>
                <a:lnTo>
                  <a:pt x="253" y="601"/>
                </a:lnTo>
                <a:lnTo>
                  <a:pt x="253" y="601"/>
                </a:lnTo>
                <a:lnTo>
                  <a:pt x="253" y="602"/>
                </a:lnTo>
                <a:lnTo>
                  <a:pt x="252" y="602"/>
                </a:lnTo>
                <a:lnTo>
                  <a:pt x="252" y="602"/>
                </a:lnTo>
                <a:lnTo>
                  <a:pt x="252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1" y="602"/>
                </a:lnTo>
                <a:lnTo>
                  <a:pt x="250" y="602"/>
                </a:lnTo>
                <a:lnTo>
                  <a:pt x="250" y="602"/>
                </a:lnTo>
                <a:lnTo>
                  <a:pt x="250" y="602"/>
                </a:lnTo>
                <a:lnTo>
                  <a:pt x="249" y="602"/>
                </a:lnTo>
                <a:lnTo>
                  <a:pt x="249" y="602"/>
                </a:lnTo>
                <a:lnTo>
                  <a:pt x="248" y="602"/>
                </a:lnTo>
                <a:lnTo>
                  <a:pt x="248" y="602"/>
                </a:lnTo>
                <a:lnTo>
                  <a:pt x="247" y="602"/>
                </a:lnTo>
                <a:lnTo>
                  <a:pt x="247" y="602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7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3"/>
                </a:lnTo>
                <a:lnTo>
                  <a:pt x="246" y="604"/>
                </a:lnTo>
                <a:lnTo>
                  <a:pt x="245" y="604"/>
                </a:lnTo>
                <a:lnTo>
                  <a:pt x="245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4"/>
                </a:lnTo>
                <a:lnTo>
                  <a:pt x="244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5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3" y="606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7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2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5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1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6"/>
                </a:lnTo>
                <a:lnTo>
                  <a:pt x="240" y="607"/>
                </a:lnTo>
                <a:lnTo>
                  <a:pt x="240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7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8" y="608"/>
                </a:lnTo>
                <a:lnTo>
                  <a:pt x="238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8"/>
                </a:lnTo>
                <a:lnTo>
                  <a:pt x="239" y="609"/>
                </a:lnTo>
                <a:lnTo>
                  <a:pt x="239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9" y="609"/>
                </a:lnTo>
                <a:lnTo>
                  <a:pt x="238" y="609"/>
                </a:lnTo>
                <a:lnTo>
                  <a:pt x="238" y="609"/>
                </a:lnTo>
                <a:lnTo>
                  <a:pt x="238" y="609"/>
                </a:lnTo>
                <a:lnTo>
                  <a:pt x="237" y="609"/>
                </a:lnTo>
                <a:lnTo>
                  <a:pt x="237" y="610"/>
                </a:lnTo>
                <a:lnTo>
                  <a:pt x="236" y="610"/>
                </a:lnTo>
                <a:lnTo>
                  <a:pt x="234" y="610"/>
                </a:lnTo>
                <a:lnTo>
                  <a:pt x="234" y="610"/>
                </a:lnTo>
                <a:lnTo>
                  <a:pt x="234" y="610"/>
                </a:lnTo>
                <a:lnTo>
                  <a:pt x="233" y="610"/>
                </a:lnTo>
                <a:lnTo>
                  <a:pt x="233" y="610"/>
                </a:lnTo>
                <a:lnTo>
                  <a:pt x="232" y="610"/>
                </a:lnTo>
                <a:lnTo>
                  <a:pt x="231" y="610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1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2"/>
                </a:lnTo>
                <a:lnTo>
                  <a:pt x="230" y="611"/>
                </a:lnTo>
                <a:lnTo>
                  <a:pt x="230" y="611"/>
                </a:lnTo>
                <a:lnTo>
                  <a:pt x="230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1"/>
                </a:lnTo>
                <a:lnTo>
                  <a:pt x="229" y="612"/>
                </a:lnTo>
                <a:lnTo>
                  <a:pt x="229" y="611"/>
                </a:lnTo>
                <a:lnTo>
                  <a:pt x="229" y="611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8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7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2"/>
                </a:lnTo>
                <a:lnTo>
                  <a:pt x="226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5" y="613"/>
                </a:lnTo>
                <a:lnTo>
                  <a:pt x="224" y="613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2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1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10"/>
                </a:lnTo>
                <a:lnTo>
                  <a:pt x="223" y="609"/>
                </a:lnTo>
                <a:lnTo>
                  <a:pt x="223" y="609"/>
                </a:lnTo>
                <a:lnTo>
                  <a:pt x="223" y="609"/>
                </a:lnTo>
                <a:lnTo>
                  <a:pt x="222" y="609"/>
                </a:lnTo>
                <a:lnTo>
                  <a:pt x="222" y="609"/>
                </a:lnTo>
                <a:lnTo>
                  <a:pt x="223" y="609"/>
                </a:lnTo>
                <a:lnTo>
                  <a:pt x="223" y="608"/>
                </a:lnTo>
                <a:lnTo>
                  <a:pt x="223" y="608"/>
                </a:lnTo>
                <a:lnTo>
                  <a:pt x="223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2" y="608"/>
                </a:lnTo>
                <a:lnTo>
                  <a:pt x="221" y="608"/>
                </a:lnTo>
                <a:lnTo>
                  <a:pt x="221" y="608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1" y="607"/>
                </a:lnTo>
                <a:lnTo>
                  <a:pt x="220" y="607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7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20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6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5"/>
                </a:lnTo>
                <a:lnTo>
                  <a:pt x="218" y="605"/>
                </a:lnTo>
                <a:lnTo>
                  <a:pt x="218" y="605"/>
                </a:lnTo>
                <a:lnTo>
                  <a:pt x="218" y="605"/>
                </a:lnTo>
                <a:lnTo>
                  <a:pt x="219" y="605"/>
                </a:lnTo>
                <a:lnTo>
                  <a:pt x="219" y="605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19" y="604"/>
                </a:lnTo>
                <a:lnTo>
                  <a:pt x="220" y="603"/>
                </a:lnTo>
                <a:lnTo>
                  <a:pt x="220" y="603"/>
                </a:lnTo>
                <a:lnTo>
                  <a:pt x="220" y="603"/>
                </a:lnTo>
                <a:lnTo>
                  <a:pt x="219" y="603"/>
                </a:lnTo>
                <a:lnTo>
                  <a:pt x="219" y="603"/>
                </a:lnTo>
                <a:lnTo>
                  <a:pt x="219" y="603"/>
                </a:lnTo>
                <a:lnTo>
                  <a:pt x="218" y="603"/>
                </a:lnTo>
                <a:lnTo>
                  <a:pt x="218" y="603"/>
                </a:lnTo>
                <a:lnTo>
                  <a:pt x="218" y="602"/>
                </a:lnTo>
                <a:lnTo>
                  <a:pt x="218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1"/>
                </a:lnTo>
                <a:lnTo>
                  <a:pt x="217" y="600"/>
                </a:lnTo>
                <a:lnTo>
                  <a:pt x="217" y="600"/>
                </a:lnTo>
                <a:lnTo>
                  <a:pt x="217" y="600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6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9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5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8"/>
                </a:lnTo>
                <a:lnTo>
                  <a:pt x="214" y="597"/>
                </a:lnTo>
                <a:lnTo>
                  <a:pt x="214" y="597"/>
                </a:lnTo>
                <a:lnTo>
                  <a:pt x="214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3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2" y="597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1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10" y="598"/>
                </a:lnTo>
                <a:lnTo>
                  <a:pt x="209" y="598"/>
                </a:lnTo>
                <a:lnTo>
                  <a:pt x="209" y="598"/>
                </a:lnTo>
                <a:lnTo>
                  <a:pt x="209" y="597"/>
                </a:lnTo>
                <a:lnTo>
                  <a:pt x="209" y="597"/>
                </a:lnTo>
                <a:lnTo>
                  <a:pt x="209" y="597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6"/>
                </a:lnTo>
                <a:lnTo>
                  <a:pt x="209" y="595"/>
                </a:lnTo>
                <a:lnTo>
                  <a:pt x="209" y="595"/>
                </a:lnTo>
                <a:lnTo>
                  <a:pt x="209" y="595"/>
                </a:lnTo>
                <a:lnTo>
                  <a:pt x="209" y="594"/>
                </a:lnTo>
                <a:lnTo>
                  <a:pt x="209" y="594"/>
                </a:lnTo>
                <a:lnTo>
                  <a:pt x="208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4"/>
                </a:lnTo>
                <a:lnTo>
                  <a:pt x="207" y="593"/>
                </a:lnTo>
                <a:lnTo>
                  <a:pt x="207" y="593"/>
                </a:lnTo>
                <a:lnTo>
                  <a:pt x="207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3"/>
                </a:lnTo>
                <a:lnTo>
                  <a:pt x="206" y="594"/>
                </a:lnTo>
                <a:lnTo>
                  <a:pt x="205" y="594"/>
                </a:lnTo>
                <a:lnTo>
                  <a:pt x="205" y="594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4" y="595"/>
                </a:lnTo>
                <a:lnTo>
                  <a:pt x="203" y="595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3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4"/>
                </a:lnTo>
                <a:lnTo>
                  <a:pt x="202" y="593"/>
                </a:lnTo>
                <a:lnTo>
                  <a:pt x="202" y="593"/>
                </a:lnTo>
                <a:lnTo>
                  <a:pt x="202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3"/>
                </a:lnTo>
                <a:lnTo>
                  <a:pt x="201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2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1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90"/>
                </a:lnTo>
                <a:lnTo>
                  <a:pt x="200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200" y="589"/>
                </a:lnTo>
                <a:lnTo>
                  <a:pt x="200" y="589"/>
                </a:lnTo>
                <a:lnTo>
                  <a:pt x="199" y="589"/>
                </a:lnTo>
                <a:lnTo>
                  <a:pt x="199" y="589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8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8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7" y="587"/>
                </a:lnTo>
                <a:lnTo>
                  <a:pt x="196" y="587"/>
                </a:lnTo>
                <a:lnTo>
                  <a:pt x="196" y="588"/>
                </a:lnTo>
                <a:lnTo>
                  <a:pt x="196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5" y="588"/>
                </a:lnTo>
                <a:lnTo>
                  <a:pt x="194" y="588"/>
                </a:lnTo>
                <a:lnTo>
                  <a:pt x="194" y="588"/>
                </a:lnTo>
                <a:lnTo>
                  <a:pt x="193" y="589"/>
                </a:lnTo>
                <a:lnTo>
                  <a:pt x="193" y="589"/>
                </a:lnTo>
                <a:lnTo>
                  <a:pt x="193" y="589"/>
                </a:lnTo>
                <a:lnTo>
                  <a:pt x="192" y="589"/>
                </a:lnTo>
                <a:lnTo>
                  <a:pt x="192" y="590"/>
                </a:lnTo>
                <a:lnTo>
                  <a:pt x="192" y="590"/>
                </a:lnTo>
                <a:lnTo>
                  <a:pt x="192" y="590"/>
                </a:lnTo>
                <a:lnTo>
                  <a:pt x="191" y="590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1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90" y="589"/>
                </a:lnTo>
                <a:lnTo>
                  <a:pt x="189" y="589"/>
                </a:lnTo>
                <a:lnTo>
                  <a:pt x="189" y="589"/>
                </a:lnTo>
                <a:lnTo>
                  <a:pt x="189" y="589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8"/>
                </a:lnTo>
                <a:lnTo>
                  <a:pt x="188" y="587"/>
                </a:lnTo>
                <a:lnTo>
                  <a:pt x="188" y="587"/>
                </a:lnTo>
                <a:lnTo>
                  <a:pt x="188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7"/>
                </a:lnTo>
                <a:lnTo>
                  <a:pt x="187" y="586"/>
                </a:lnTo>
                <a:lnTo>
                  <a:pt x="187" y="586"/>
                </a:lnTo>
                <a:lnTo>
                  <a:pt x="187" y="586"/>
                </a:lnTo>
                <a:lnTo>
                  <a:pt x="186" y="586"/>
                </a:lnTo>
                <a:lnTo>
                  <a:pt x="186" y="586"/>
                </a:lnTo>
                <a:lnTo>
                  <a:pt x="187" y="586"/>
                </a:lnTo>
                <a:lnTo>
                  <a:pt x="187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6" y="585"/>
                </a:lnTo>
                <a:lnTo>
                  <a:pt x="187" y="585"/>
                </a:lnTo>
                <a:lnTo>
                  <a:pt x="187" y="585"/>
                </a:lnTo>
                <a:lnTo>
                  <a:pt x="187" y="585"/>
                </a:lnTo>
                <a:lnTo>
                  <a:pt x="186" y="585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4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6" y="583"/>
                </a:lnTo>
                <a:lnTo>
                  <a:pt x="185" y="582"/>
                </a:lnTo>
                <a:lnTo>
                  <a:pt x="185" y="582"/>
                </a:lnTo>
                <a:lnTo>
                  <a:pt x="186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2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5" y="581"/>
                </a:lnTo>
                <a:lnTo>
                  <a:pt x="184" y="582"/>
                </a:lnTo>
                <a:lnTo>
                  <a:pt x="184" y="582"/>
                </a:lnTo>
                <a:lnTo>
                  <a:pt x="184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2"/>
                </a:lnTo>
                <a:lnTo>
                  <a:pt x="183" y="583"/>
                </a:lnTo>
                <a:lnTo>
                  <a:pt x="183" y="583"/>
                </a:lnTo>
                <a:lnTo>
                  <a:pt x="182" y="583"/>
                </a:lnTo>
                <a:lnTo>
                  <a:pt x="182" y="583"/>
                </a:lnTo>
                <a:lnTo>
                  <a:pt x="182" y="582"/>
                </a:lnTo>
                <a:lnTo>
                  <a:pt x="182" y="582"/>
                </a:lnTo>
                <a:lnTo>
                  <a:pt x="182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1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80" y="582"/>
                </a:lnTo>
                <a:lnTo>
                  <a:pt x="179" y="582"/>
                </a:lnTo>
                <a:lnTo>
                  <a:pt x="180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2"/>
                </a:lnTo>
                <a:lnTo>
                  <a:pt x="178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7" y="581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5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4" y="582"/>
                </a:lnTo>
                <a:lnTo>
                  <a:pt x="173" y="582"/>
                </a:lnTo>
                <a:lnTo>
                  <a:pt x="173" y="582"/>
                </a:lnTo>
                <a:lnTo>
                  <a:pt x="173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2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2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1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70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9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8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7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6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3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5" y="584"/>
                </a:lnTo>
                <a:lnTo>
                  <a:pt x="164" y="584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4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5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6"/>
                </a:lnTo>
                <a:lnTo>
                  <a:pt x="163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2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1" y="587"/>
                </a:lnTo>
                <a:lnTo>
                  <a:pt x="160" y="587"/>
                </a:lnTo>
                <a:lnTo>
                  <a:pt x="160" y="587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60" y="588"/>
                </a:lnTo>
                <a:lnTo>
                  <a:pt x="159" y="588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90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89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9" y="590"/>
                </a:lnTo>
                <a:lnTo>
                  <a:pt x="158" y="590"/>
                </a:lnTo>
                <a:lnTo>
                  <a:pt x="158" y="590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8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1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2"/>
                </a:lnTo>
                <a:lnTo>
                  <a:pt x="158" y="592"/>
                </a:lnTo>
                <a:lnTo>
                  <a:pt x="158" y="592"/>
                </a:lnTo>
                <a:lnTo>
                  <a:pt x="158" y="592"/>
                </a:lnTo>
                <a:lnTo>
                  <a:pt x="157" y="592"/>
                </a:lnTo>
                <a:lnTo>
                  <a:pt x="158" y="592"/>
                </a:lnTo>
                <a:lnTo>
                  <a:pt x="157" y="592"/>
                </a:lnTo>
                <a:lnTo>
                  <a:pt x="157" y="592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7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3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4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6" y="595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6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7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5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8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599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0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1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3" y="602"/>
                </a:lnTo>
                <a:lnTo>
                  <a:pt x="153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2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3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5" y="604"/>
                </a:lnTo>
                <a:lnTo>
                  <a:pt x="155" y="604"/>
                </a:lnTo>
                <a:lnTo>
                  <a:pt x="155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4"/>
                </a:lnTo>
                <a:lnTo>
                  <a:pt x="154" y="605"/>
                </a:lnTo>
                <a:lnTo>
                  <a:pt x="154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5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5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6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4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7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5" y="608"/>
                </a:lnTo>
                <a:lnTo>
                  <a:pt x="155" y="608"/>
                </a:lnTo>
                <a:lnTo>
                  <a:pt x="155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8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09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0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3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1"/>
                </a:lnTo>
                <a:lnTo>
                  <a:pt x="154" y="612"/>
                </a:lnTo>
                <a:lnTo>
                  <a:pt x="154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3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2"/>
                </a:lnTo>
                <a:lnTo>
                  <a:pt x="154" y="613"/>
                </a:lnTo>
                <a:lnTo>
                  <a:pt x="154" y="613"/>
                </a:lnTo>
                <a:lnTo>
                  <a:pt x="154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2"/>
                </a:lnTo>
                <a:lnTo>
                  <a:pt x="153" y="612"/>
                </a:lnTo>
                <a:lnTo>
                  <a:pt x="153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2"/>
                </a:lnTo>
                <a:lnTo>
                  <a:pt x="152" y="613"/>
                </a:lnTo>
                <a:lnTo>
                  <a:pt x="152" y="613"/>
                </a:lnTo>
                <a:lnTo>
                  <a:pt x="152" y="613"/>
                </a:lnTo>
                <a:lnTo>
                  <a:pt x="153" y="613"/>
                </a:lnTo>
                <a:lnTo>
                  <a:pt x="153" y="613"/>
                </a:lnTo>
                <a:lnTo>
                  <a:pt x="153" y="613"/>
                </a:lnTo>
                <a:lnTo>
                  <a:pt x="152" y="613"/>
                </a:lnTo>
                <a:lnTo>
                  <a:pt x="152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3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4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5"/>
                </a:lnTo>
                <a:lnTo>
                  <a:pt x="151" y="615"/>
                </a:lnTo>
                <a:lnTo>
                  <a:pt x="151" y="615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2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6"/>
                </a:lnTo>
                <a:lnTo>
                  <a:pt x="151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50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8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9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7"/>
                </a:lnTo>
                <a:lnTo>
                  <a:pt x="148" y="618"/>
                </a:lnTo>
                <a:lnTo>
                  <a:pt x="148" y="618"/>
                </a:lnTo>
                <a:lnTo>
                  <a:pt x="147" y="617"/>
                </a:lnTo>
                <a:lnTo>
                  <a:pt x="147" y="618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6"/>
                </a:lnTo>
                <a:lnTo>
                  <a:pt x="147" y="616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7" y="617"/>
                </a:lnTo>
                <a:lnTo>
                  <a:pt x="146" y="617"/>
                </a:lnTo>
                <a:lnTo>
                  <a:pt x="146" y="617"/>
                </a:lnTo>
                <a:lnTo>
                  <a:pt x="146" y="616"/>
                </a:lnTo>
                <a:lnTo>
                  <a:pt x="147" y="616"/>
                </a:lnTo>
                <a:lnTo>
                  <a:pt x="147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6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5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4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3" y="616"/>
                </a:lnTo>
                <a:lnTo>
                  <a:pt x="142" y="616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2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7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1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40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9" y="616"/>
                </a:lnTo>
                <a:lnTo>
                  <a:pt x="139" y="615"/>
                </a:lnTo>
                <a:lnTo>
                  <a:pt x="139" y="616"/>
                </a:lnTo>
                <a:lnTo>
                  <a:pt x="139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6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8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5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7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4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6" y="615"/>
                </a:lnTo>
                <a:lnTo>
                  <a:pt x="136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4" y="615"/>
                </a:lnTo>
                <a:lnTo>
                  <a:pt x="134" y="615"/>
                </a:lnTo>
                <a:lnTo>
                  <a:pt x="134" y="614"/>
                </a:lnTo>
                <a:lnTo>
                  <a:pt x="134" y="614"/>
                </a:lnTo>
                <a:lnTo>
                  <a:pt x="134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4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3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3"/>
                </a:lnTo>
                <a:lnTo>
                  <a:pt x="132" y="612"/>
                </a:lnTo>
                <a:lnTo>
                  <a:pt x="132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1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30" y="612"/>
                </a:lnTo>
                <a:lnTo>
                  <a:pt x="129" y="612"/>
                </a:lnTo>
                <a:lnTo>
                  <a:pt x="129" y="612"/>
                </a:lnTo>
                <a:lnTo>
                  <a:pt x="129" y="612"/>
                </a:lnTo>
                <a:lnTo>
                  <a:pt x="128" y="612"/>
                </a:lnTo>
                <a:lnTo>
                  <a:pt x="128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6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5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2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4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3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1"/>
                </a:lnTo>
                <a:lnTo>
                  <a:pt x="122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2"/>
                </a:lnTo>
                <a:lnTo>
                  <a:pt x="120" y="612"/>
                </a:lnTo>
                <a:lnTo>
                  <a:pt x="121" y="612"/>
                </a:lnTo>
                <a:lnTo>
                  <a:pt x="121" y="612"/>
                </a:lnTo>
                <a:lnTo>
                  <a:pt x="121" y="612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3"/>
                </a:lnTo>
                <a:lnTo>
                  <a:pt x="120" y="614"/>
                </a:lnTo>
                <a:lnTo>
                  <a:pt x="120" y="614"/>
                </a:lnTo>
                <a:lnTo>
                  <a:pt x="120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4"/>
                </a:lnTo>
                <a:lnTo>
                  <a:pt x="119" y="615"/>
                </a:lnTo>
                <a:lnTo>
                  <a:pt x="119" y="615"/>
                </a:lnTo>
                <a:lnTo>
                  <a:pt x="119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8" y="615"/>
                </a:lnTo>
                <a:lnTo>
                  <a:pt x="117" y="615"/>
                </a:lnTo>
                <a:lnTo>
                  <a:pt x="114" y="613"/>
                </a:lnTo>
                <a:lnTo>
                  <a:pt x="112" y="614"/>
                </a:lnTo>
                <a:lnTo>
                  <a:pt x="109" y="615"/>
                </a:lnTo>
                <a:lnTo>
                  <a:pt x="109" y="615"/>
                </a:lnTo>
                <a:lnTo>
                  <a:pt x="108" y="614"/>
                </a:lnTo>
                <a:lnTo>
                  <a:pt x="106" y="616"/>
                </a:lnTo>
                <a:lnTo>
                  <a:pt x="106" y="616"/>
                </a:lnTo>
                <a:lnTo>
                  <a:pt x="106" y="616"/>
                </a:lnTo>
                <a:lnTo>
                  <a:pt x="105" y="617"/>
                </a:lnTo>
                <a:lnTo>
                  <a:pt x="104" y="617"/>
                </a:lnTo>
                <a:lnTo>
                  <a:pt x="104" y="616"/>
                </a:lnTo>
                <a:lnTo>
                  <a:pt x="104" y="616"/>
                </a:lnTo>
                <a:lnTo>
                  <a:pt x="103" y="615"/>
                </a:lnTo>
                <a:lnTo>
                  <a:pt x="103" y="616"/>
                </a:lnTo>
                <a:lnTo>
                  <a:pt x="103" y="615"/>
                </a:lnTo>
                <a:lnTo>
                  <a:pt x="102" y="615"/>
                </a:lnTo>
                <a:lnTo>
                  <a:pt x="102" y="614"/>
                </a:lnTo>
                <a:lnTo>
                  <a:pt x="102" y="614"/>
                </a:lnTo>
                <a:lnTo>
                  <a:pt x="101" y="614"/>
                </a:lnTo>
                <a:lnTo>
                  <a:pt x="101" y="615"/>
                </a:lnTo>
                <a:lnTo>
                  <a:pt x="102" y="615"/>
                </a:lnTo>
                <a:lnTo>
                  <a:pt x="102" y="615"/>
                </a:lnTo>
                <a:lnTo>
                  <a:pt x="102" y="616"/>
                </a:lnTo>
                <a:lnTo>
                  <a:pt x="102" y="617"/>
                </a:lnTo>
                <a:lnTo>
                  <a:pt x="103" y="617"/>
                </a:lnTo>
                <a:lnTo>
                  <a:pt x="103" y="617"/>
                </a:lnTo>
                <a:lnTo>
                  <a:pt x="103" y="618"/>
                </a:lnTo>
                <a:lnTo>
                  <a:pt x="103" y="618"/>
                </a:lnTo>
                <a:lnTo>
                  <a:pt x="103" y="618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19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0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3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1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2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3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4"/>
                </a:lnTo>
                <a:lnTo>
                  <a:pt x="104" y="625"/>
                </a:lnTo>
                <a:lnTo>
                  <a:pt x="104" y="625"/>
                </a:lnTo>
                <a:lnTo>
                  <a:pt x="104" y="625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6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4" y="627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8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5" y="629"/>
                </a:lnTo>
                <a:lnTo>
                  <a:pt x="106" y="629"/>
                </a:lnTo>
                <a:lnTo>
                  <a:pt x="106" y="629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0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1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2"/>
                </a:lnTo>
                <a:lnTo>
                  <a:pt x="106" y="633"/>
                </a:lnTo>
                <a:lnTo>
                  <a:pt x="106" y="633"/>
                </a:lnTo>
                <a:lnTo>
                  <a:pt x="106" y="633"/>
                </a:lnTo>
                <a:lnTo>
                  <a:pt x="107" y="633"/>
                </a:lnTo>
                <a:lnTo>
                  <a:pt x="107" y="633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8" y="634"/>
                </a:lnTo>
                <a:lnTo>
                  <a:pt x="109" y="634"/>
                </a:lnTo>
                <a:lnTo>
                  <a:pt x="109" y="634"/>
                </a:lnTo>
                <a:lnTo>
                  <a:pt x="110" y="635"/>
                </a:lnTo>
                <a:lnTo>
                  <a:pt x="110" y="635"/>
                </a:lnTo>
                <a:lnTo>
                  <a:pt x="110" y="635"/>
                </a:lnTo>
                <a:lnTo>
                  <a:pt x="110" y="636"/>
                </a:lnTo>
                <a:lnTo>
                  <a:pt x="109" y="636"/>
                </a:lnTo>
                <a:lnTo>
                  <a:pt x="109" y="636"/>
                </a:lnTo>
                <a:lnTo>
                  <a:pt x="110" y="636"/>
                </a:lnTo>
                <a:lnTo>
                  <a:pt x="110" y="636"/>
                </a:lnTo>
                <a:lnTo>
                  <a:pt x="110" y="637"/>
                </a:lnTo>
                <a:lnTo>
                  <a:pt x="109" y="637"/>
                </a:lnTo>
                <a:lnTo>
                  <a:pt x="108" y="637"/>
                </a:lnTo>
                <a:lnTo>
                  <a:pt x="108" y="637"/>
                </a:lnTo>
                <a:lnTo>
                  <a:pt x="108" y="637"/>
                </a:lnTo>
                <a:lnTo>
                  <a:pt x="107" y="637"/>
                </a:lnTo>
                <a:lnTo>
                  <a:pt x="107" y="637"/>
                </a:lnTo>
                <a:lnTo>
                  <a:pt x="107" y="638"/>
                </a:lnTo>
                <a:lnTo>
                  <a:pt x="106" y="638"/>
                </a:lnTo>
                <a:lnTo>
                  <a:pt x="106" y="638"/>
                </a:lnTo>
                <a:lnTo>
                  <a:pt x="106" y="638"/>
                </a:lnTo>
                <a:lnTo>
                  <a:pt x="105" y="638"/>
                </a:lnTo>
                <a:lnTo>
                  <a:pt x="105" y="639"/>
                </a:lnTo>
                <a:lnTo>
                  <a:pt x="105" y="639"/>
                </a:lnTo>
                <a:lnTo>
                  <a:pt x="105" y="639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4" y="640"/>
                </a:lnTo>
                <a:lnTo>
                  <a:pt x="103" y="641"/>
                </a:lnTo>
                <a:lnTo>
                  <a:pt x="104" y="641"/>
                </a:lnTo>
                <a:lnTo>
                  <a:pt x="104" y="642"/>
                </a:lnTo>
                <a:lnTo>
                  <a:pt x="104" y="642"/>
                </a:lnTo>
                <a:lnTo>
                  <a:pt x="104" y="643"/>
                </a:lnTo>
                <a:lnTo>
                  <a:pt x="104" y="643"/>
                </a:lnTo>
                <a:lnTo>
                  <a:pt x="103" y="644"/>
                </a:lnTo>
                <a:lnTo>
                  <a:pt x="103" y="645"/>
                </a:lnTo>
                <a:lnTo>
                  <a:pt x="103" y="645"/>
                </a:lnTo>
                <a:lnTo>
                  <a:pt x="104" y="646"/>
                </a:lnTo>
                <a:lnTo>
                  <a:pt x="104" y="646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7"/>
                </a:lnTo>
                <a:lnTo>
                  <a:pt x="104" y="648"/>
                </a:lnTo>
                <a:lnTo>
                  <a:pt x="104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8"/>
                </a:lnTo>
                <a:lnTo>
                  <a:pt x="105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4" y="649"/>
                </a:lnTo>
                <a:lnTo>
                  <a:pt x="103" y="650"/>
                </a:lnTo>
                <a:lnTo>
                  <a:pt x="103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0"/>
                </a:lnTo>
                <a:lnTo>
                  <a:pt x="102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1"/>
                </a:lnTo>
                <a:lnTo>
                  <a:pt x="101" y="652"/>
                </a:lnTo>
                <a:lnTo>
                  <a:pt x="100" y="652"/>
                </a:lnTo>
                <a:lnTo>
                  <a:pt x="100" y="653"/>
                </a:lnTo>
                <a:lnTo>
                  <a:pt x="100" y="653"/>
                </a:lnTo>
                <a:lnTo>
                  <a:pt x="100" y="654"/>
                </a:lnTo>
                <a:lnTo>
                  <a:pt x="100" y="654"/>
                </a:lnTo>
                <a:lnTo>
                  <a:pt x="100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9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8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4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7" y="653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6" y="653"/>
                </a:lnTo>
                <a:lnTo>
                  <a:pt x="96" y="653"/>
                </a:lnTo>
                <a:lnTo>
                  <a:pt x="96" y="654"/>
                </a:lnTo>
                <a:lnTo>
                  <a:pt x="96" y="654"/>
                </a:lnTo>
                <a:lnTo>
                  <a:pt x="95" y="654"/>
                </a:lnTo>
                <a:lnTo>
                  <a:pt x="95" y="653"/>
                </a:lnTo>
                <a:lnTo>
                  <a:pt x="95" y="653"/>
                </a:lnTo>
                <a:lnTo>
                  <a:pt x="95" y="654"/>
                </a:lnTo>
                <a:lnTo>
                  <a:pt x="95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4" y="654"/>
                </a:lnTo>
                <a:lnTo>
                  <a:pt x="93" y="654"/>
                </a:lnTo>
                <a:lnTo>
                  <a:pt x="93" y="655"/>
                </a:lnTo>
                <a:lnTo>
                  <a:pt x="93" y="655"/>
                </a:lnTo>
                <a:lnTo>
                  <a:pt x="93" y="655"/>
                </a:lnTo>
                <a:lnTo>
                  <a:pt x="93" y="656"/>
                </a:lnTo>
                <a:lnTo>
                  <a:pt x="92" y="656"/>
                </a:lnTo>
                <a:lnTo>
                  <a:pt x="92" y="656"/>
                </a:lnTo>
                <a:lnTo>
                  <a:pt x="92" y="656"/>
                </a:lnTo>
                <a:lnTo>
                  <a:pt x="91" y="656"/>
                </a:lnTo>
                <a:lnTo>
                  <a:pt x="91" y="655"/>
                </a:lnTo>
                <a:lnTo>
                  <a:pt x="91" y="655"/>
                </a:lnTo>
                <a:lnTo>
                  <a:pt x="91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5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90" y="654"/>
                </a:lnTo>
                <a:lnTo>
                  <a:pt x="89" y="654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3"/>
                </a:lnTo>
                <a:lnTo>
                  <a:pt x="89" y="652"/>
                </a:lnTo>
                <a:lnTo>
                  <a:pt x="89" y="652"/>
                </a:lnTo>
                <a:lnTo>
                  <a:pt x="89" y="652"/>
                </a:lnTo>
                <a:lnTo>
                  <a:pt x="88" y="651"/>
                </a:lnTo>
                <a:lnTo>
                  <a:pt x="87" y="651"/>
                </a:lnTo>
                <a:lnTo>
                  <a:pt x="87" y="651"/>
                </a:lnTo>
                <a:lnTo>
                  <a:pt x="86" y="650"/>
                </a:lnTo>
                <a:lnTo>
                  <a:pt x="85" y="649"/>
                </a:lnTo>
                <a:lnTo>
                  <a:pt x="85" y="648"/>
                </a:lnTo>
                <a:lnTo>
                  <a:pt x="84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7"/>
                </a:lnTo>
                <a:lnTo>
                  <a:pt x="83" y="646"/>
                </a:lnTo>
                <a:lnTo>
                  <a:pt x="82" y="645"/>
                </a:lnTo>
                <a:lnTo>
                  <a:pt x="82" y="645"/>
                </a:lnTo>
                <a:lnTo>
                  <a:pt x="81" y="645"/>
                </a:lnTo>
                <a:lnTo>
                  <a:pt x="81" y="645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80" y="644"/>
                </a:lnTo>
                <a:lnTo>
                  <a:pt x="79" y="644"/>
                </a:lnTo>
                <a:lnTo>
                  <a:pt x="79" y="644"/>
                </a:lnTo>
                <a:lnTo>
                  <a:pt x="78" y="645"/>
                </a:lnTo>
                <a:lnTo>
                  <a:pt x="78" y="644"/>
                </a:lnTo>
                <a:lnTo>
                  <a:pt x="77" y="642"/>
                </a:lnTo>
                <a:lnTo>
                  <a:pt x="77" y="642"/>
                </a:lnTo>
                <a:lnTo>
                  <a:pt x="77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6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5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4" y="642"/>
                </a:lnTo>
                <a:lnTo>
                  <a:pt x="73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0" y="642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39"/>
                </a:lnTo>
                <a:lnTo>
                  <a:pt x="69" y="638"/>
                </a:lnTo>
                <a:lnTo>
                  <a:pt x="67" y="638"/>
                </a:lnTo>
                <a:lnTo>
                  <a:pt x="67" y="636"/>
                </a:lnTo>
                <a:lnTo>
                  <a:pt x="65" y="635"/>
                </a:lnTo>
                <a:lnTo>
                  <a:pt x="63" y="635"/>
                </a:lnTo>
                <a:lnTo>
                  <a:pt x="62" y="635"/>
                </a:lnTo>
                <a:lnTo>
                  <a:pt x="61" y="635"/>
                </a:lnTo>
                <a:lnTo>
                  <a:pt x="60" y="635"/>
                </a:lnTo>
                <a:lnTo>
                  <a:pt x="60" y="634"/>
                </a:lnTo>
                <a:lnTo>
                  <a:pt x="58" y="635"/>
                </a:lnTo>
                <a:lnTo>
                  <a:pt x="58" y="635"/>
                </a:lnTo>
                <a:lnTo>
                  <a:pt x="58" y="634"/>
                </a:lnTo>
                <a:lnTo>
                  <a:pt x="58" y="634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3"/>
                </a:lnTo>
                <a:lnTo>
                  <a:pt x="57" y="632"/>
                </a:lnTo>
                <a:lnTo>
                  <a:pt x="57" y="632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7" y="631"/>
                </a:lnTo>
                <a:lnTo>
                  <a:pt x="56" y="631"/>
                </a:lnTo>
                <a:lnTo>
                  <a:pt x="55" y="631"/>
                </a:lnTo>
                <a:lnTo>
                  <a:pt x="55" y="630"/>
                </a:lnTo>
                <a:lnTo>
                  <a:pt x="54" y="629"/>
                </a:lnTo>
                <a:lnTo>
                  <a:pt x="53" y="629"/>
                </a:lnTo>
                <a:lnTo>
                  <a:pt x="53" y="628"/>
                </a:lnTo>
                <a:lnTo>
                  <a:pt x="52" y="627"/>
                </a:lnTo>
                <a:lnTo>
                  <a:pt x="51" y="627"/>
                </a:lnTo>
                <a:lnTo>
                  <a:pt x="50" y="627"/>
                </a:lnTo>
                <a:lnTo>
                  <a:pt x="48" y="626"/>
                </a:lnTo>
                <a:lnTo>
                  <a:pt x="47" y="626"/>
                </a:lnTo>
                <a:lnTo>
                  <a:pt x="46" y="626"/>
                </a:lnTo>
                <a:lnTo>
                  <a:pt x="46" y="626"/>
                </a:lnTo>
                <a:lnTo>
                  <a:pt x="45" y="627"/>
                </a:lnTo>
                <a:lnTo>
                  <a:pt x="46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5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4" y="628"/>
                </a:lnTo>
                <a:lnTo>
                  <a:pt x="43" y="628"/>
                </a:lnTo>
                <a:lnTo>
                  <a:pt x="43" y="628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3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7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41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8" y="626"/>
                </a:lnTo>
                <a:lnTo>
                  <a:pt x="39" y="626"/>
                </a:lnTo>
                <a:lnTo>
                  <a:pt x="39" y="626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5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39" y="624"/>
                </a:lnTo>
                <a:lnTo>
                  <a:pt x="40" y="624"/>
                </a:lnTo>
                <a:lnTo>
                  <a:pt x="39" y="624"/>
                </a:lnTo>
                <a:lnTo>
                  <a:pt x="39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3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0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2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1" y="621"/>
                </a:lnTo>
                <a:lnTo>
                  <a:pt x="41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0" y="621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1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20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9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8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7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6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2" y="615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4"/>
                </a:lnTo>
                <a:lnTo>
                  <a:pt x="43" y="615"/>
                </a:lnTo>
                <a:lnTo>
                  <a:pt x="43" y="615"/>
                </a:lnTo>
                <a:lnTo>
                  <a:pt x="43" y="614"/>
                </a:lnTo>
                <a:lnTo>
                  <a:pt x="43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4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4" y="613"/>
                </a:lnTo>
                <a:lnTo>
                  <a:pt x="43" y="613"/>
                </a:lnTo>
                <a:lnTo>
                  <a:pt x="43" y="613"/>
                </a:lnTo>
                <a:lnTo>
                  <a:pt x="43" y="613"/>
                </a:lnTo>
                <a:lnTo>
                  <a:pt x="44" y="613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2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1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4" y="610"/>
                </a:lnTo>
                <a:lnTo>
                  <a:pt x="43" y="610"/>
                </a:lnTo>
                <a:lnTo>
                  <a:pt x="43" y="610"/>
                </a:lnTo>
                <a:lnTo>
                  <a:pt x="44" y="610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9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3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8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4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7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5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6" y="606"/>
                </a:lnTo>
                <a:lnTo>
                  <a:pt x="47" y="606"/>
                </a:lnTo>
                <a:lnTo>
                  <a:pt x="47" y="606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7" y="605"/>
                </a:lnTo>
                <a:lnTo>
                  <a:pt x="47" y="604"/>
                </a:lnTo>
                <a:lnTo>
                  <a:pt x="47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4"/>
                </a:lnTo>
                <a:lnTo>
                  <a:pt x="48" y="603"/>
                </a:lnTo>
                <a:lnTo>
                  <a:pt x="48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49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50" y="601"/>
                </a:lnTo>
                <a:lnTo>
                  <a:pt x="50" y="602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0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1"/>
                </a:lnTo>
                <a:lnTo>
                  <a:pt x="51" y="600"/>
                </a:lnTo>
                <a:lnTo>
                  <a:pt x="51" y="600"/>
                </a:lnTo>
                <a:lnTo>
                  <a:pt x="51" y="600"/>
                </a:lnTo>
                <a:lnTo>
                  <a:pt x="51" y="599"/>
                </a:lnTo>
                <a:lnTo>
                  <a:pt x="51" y="599"/>
                </a:lnTo>
                <a:lnTo>
                  <a:pt x="51" y="599"/>
                </a:lnTo>
                <a:lnTo>
                  <a:pt x="50" y="599"/>
                </a:lnTo>
                <a:lnTo>
                  <a:pt x="50" y="598"/>
                </a:lnTo>
                <a:lnTo>
                  <a:pt x="50" y="598"/>
                </a:lnTo>
                <a:lnTo>
                  <a:pt x="50" y="597"/>
                </a:lnTo>
                <a:lnTo>
                  <a:pt x="50" y="597"/>
                </a:lnTo>
                <a:lnTo>
                  <a:pt x="50" y="597"/>
                </a:lnTo>
                <a:lnTo>
                  <a:pt x="48" y="597"/>
                </a:lnTo>
                <a:lnTo>
                  <a:pt x="48" y="597"/>
                </a:lnTo>
                <a:lnTo>
                  <a:pt x="47" y="596"/>
                </a:lnTo>
                <a:lnTo>
                  <a:pt x="47" y="594"/>
                </a:lnTo>
                <a:lnTo>
                  <a:pt x="47" y="594"/>
                </a:lnTo>
                <a:lnTo>
                  <a:pt x="47" y="594"/>
                </a:lnTo>
                <a:lnTo>
                  <a:pt x="46" y="594"/>
                </a:lnTo>
                <a:lnTo>
                  <a:pt x="46" y="594"/>
                </a:lnTo>
                <a:lnTo>
                  <a:pt x="47" y="594"/>
                </a:lnTo>
                <a:lnTo>
                  <a:pt x="47" y="593"/>
                </a:lnTo>
                <a:lnTo>
                  <a:pt x="47" y="593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7" y="592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1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90"/>
                </a:lnTo>
                <a:lnTo>
                  <a:pt x="48" y="589"/>
                </a:lnTo>
                <a:lnTo>
                  <a:pt x="48" y="589"/>
                </a:lnTo>
                <a:lnTo>
                  <a:pt x="48" y="588"/>
                </a:lnTo>
                <a:lnTo>
                  <a:pt x="48" y="588"/>
                </a:lnTo>
                <a:lnTo>
                  <a:pt x="49" y="588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7"/>
                </a:lnTo>
                <a:lnTo>
                  <a:pt x="49" y="586"/>
                </a:lnTo>
                <a:lnTo>
                  <a:pt x="49" y="586"/>
                </a:lnTo>
                <a:lnTo>
                  <a:pt x="49" y="586"/>
                </a:lnTo>
                <a:lnTo>
                  <a:pt x="49" y="585"/>
                </a:lnTo>
                <a:lnTo>
                  <a:pt x="49" y="585"/>
                </a:lnTo>
                <a:lnTo>
                  <a:pt x="49" y="585"/>
                </a:lnTo>
                <a:lnTo>
                  <a:pt x="49" y="584"/>
                </a:lnTo>
                <a:lnTo>
                  <a:pt x="49" y="584"/>
                </a:lnTo>
                <a:lnTo>
                  <a:pt x="50" y="583"/>
                </a:lnTo>
                <a:lnTo>
                  <a:pt x="50" y="583"/>
                </a:lnTo>
                <a:lnTo>
                  <a:pt x="50" y="583"/>
                </a:lnTo>
                <a:lnTo>
                  <a:pt x="48" y="582"/>
                </a:lnTo>
                <a:lnTo>
                  <a:pt x="45" y="581"/>
                </a:lnTo>
                <a:lnTo>
                  <a:pt x="35" y="580"/>
                </a:lnTo>
                <a:lnTo>
                  <a:pt x="35" y="580"/>
                </a:lnTo>
                <a:lnTo>
                  <a:pt x="31" y="580"/>
                </a:lnTo>
                <a:lnTo>
                  <a:pt x="29" y="580"/>
                </a:lnTo>
                <a:lnTo>
                  <a:pt x="29" y="580"/>
                </a:lnTo>
                <a:lnTo>
                  <a:pt x="21" y="579"/>
                </a:lnTo>
                <a:lnTo>
                  <a:pt x="20" y="579"/>
                </a:lnTo>
                <a:lnTo>
                  <a:pt x="20" y="579"/>
                </a:lnTo>
                <a:lnTo>
                  <a:pt x="20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0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1"/>
                </a:lnTo>
                <a:lnTo>
                  <a:pt x="19" y="582"/>
                </a:lnTo>
                <a:lnTo>
                  <a:pt x="19" y="582"/>
                </a:lnTo>
                <a:lnTo>
                  <a:pt x="18" y="582"/>
                </a:lnTo>
                <a:lnTo>
                  <a:pt x="17" y="582"/>
                </a:lnTo>
                <a:lnTo>
                  <a:pt x="17" y="582"/>
                </a:lnTo>
                <a:lnTo>
                  <a:pt x="17" y="582"/>
                </a:lnTo>
                <a:lnTo>
                  <a:pt x="16" y="582"/>
                </a:lnTo>
                <a:lnTo>
                  <a:pt x="16" y="582"/>
                </a:lnTo>
                <a:lnTo>
                  <a:pt x="16" y="582"/>
                </a:lnTo>
                <a:lnTo>
                  <a:pt x="15" y="581"/>
                </a:lnTo>
                <a:lnTo>
                  <a:pt x="15" y="580"/>
                </a:lnTo>
                <a:lnTo>
                  <a:pt x="15" y="580"/>
                </a:lnTo>
                <a:lnTo>
                  <a:pt x="14" y="580"/>
                </a:lnTo>
                <a:lnTo>
                  <a:pt x="14" y="580"/>
                </a:lnTo>
                <a:lnTo>
                  <a:pt x="14" y="580"/>
                </a:lnTo>
                <a:lnTo>
                  <a:pt x="13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2" y="580"/>
                </a:lnTo>
                <a:lnTo>
                  <a:pt x="11" y="578"/>
                </a:lnTo>
                <a:lnTo>
                  <a:pt x="11" y="576"/>
                </a:lnTo>
                <a:lnTo>
                  <a:pt x="11" y="573"/>
                </a:lnTo>
                <a:lnTo>
                  <a:pt x="11" y="570"/>
                </a:lnTo>
                <a:lnTo>
                  <a:pt x="11" y="569"/>
                </a:lnTo>
                <a:lnTo>
                  <a:pt x="11" y="568"/>
                </a:lnTo>
                <a:lnTo>
                  <a:pt x="11" y="568"/>
                </a:lnTo>
                <a:lnTo>
                  <a:pt x="11" y="567"/>
                </a:lnTo>
                <a:lnTo>
                  <a:pt x="11" y="567"/>
                </a:lnTo>
                <a:lnTo>
                  <a:pt x="11" y="566"/>
                </a:lnTo>
                <a:lnTo>
                  <a:pt x="12" y="562"/>
                </a:lnTo>
                <a:lnTo>
                  <a:pt x="13" y="561"/>
                </a:lnTo>
                <a:lnTo>
                  <a:pt x="15" y="557"/>
                </a:lnTo>
                <a:lnTo>
                  <a:pt x="16" y="557"/>
                </a:lnTo>
                <a:lnTo>
                  <a:pt x="17" y="553"/>
                </a:lnTo>
                <a:lnTo>
                  <a:pt x="17" y="553"/>
                </a:lnTo>
                <a:lnTo>
                  <a:pt x="16" y="549"/>
                </a:lnTo>
                <a:lnTo>
                  <a:pt x="14" y="544"/>
                </a:lnTo>
                <a:lnTo>
                  <a:pt x="15" y="541"/>
                </a:lnTo>
                <a:lnTo>
                  <a:pt x="16" y="540"/>
                </a:lnTo>
                <a:lnTo>
                  <a:pt x="16" y="539"/>
                </a:lnTo>
                <a:lnTo>
                  <a:pt x="16" y="538"/>
                </a:lnTo>
                <a:lnTo>
                  <a:pt x="17" y="537"/>
                </a:lnTo>
                <a:lnTo>
                  <a:pt x="13" y="529"/>
                </a:lnTo>
                <a:lnTo>
                  <a:pt x="14" y="529"/>
                </a:lnTo>
                <a:lnTo>
                  <a:pt x="13" y="529"/>
                </a:lnTo>
                <a:lnTo>
                  <a:pt x="14" y="529"/>
                </a:lnTo>
                <a:lnTo>
                  <a:pt x="14" y="529"/>
                </a:lnTo>
                <a:lnTo>
                  <a:pt x="15" y="528"/>
                </a:lnTo>
                <a:lnTo>
                  <a:pt x="11" y="525"/>
                </a:lnTo>
                <a:lnTo>
                  <a:pt x="8" y="523"/>
                </a:lnTo>
                <a:lnTo>
                  <a:pt x="6" y="523"/>
                </a:lnTo>
                <a:lnTo>
                  <a:pt x="5" y="522"/>
                </a:lnTo>
                <a:lnTo>
                  <a:pt x="4" y="521"/>
                </a:lnTo>
                <a:lnTo>
                  <a:pt x="3" y="520"/>
                </a:lnTo>
                <a:lnTo>
                  <a:pt x="2" y="519"/>
                </a:lnTo>
                <a:lnTo>
                  <a:pt x="2" y="518"/>
                </a:lnTo>
                <a:lnTo>
                  <a:pt x="1" y="517"/>
                </a:lnTo>
                <a:lnTo>
                  <a:pt x="1" y="514"/>
                </a:lnTo>
                <a:lnTo>
                  <a:pt x="1" y="514"/>
                </a:lnTo>
                <a:lnTo>
                  <a:pt x="1" y="512"/>
                </a:lnTo>
                <a:lnTo>
                  <a:pt x="1" y="511"/>
                </a:lnTo>
                <a:lnTo>
                  <a:pt x="1" y="510"/>
                </a:lnTo>
                <a:lnTo>
                  <a:pt x="0" y="509"/>
                </a:lnTo>
                <a:lnTo>
                  <a:pt x="1" y="505"/>
                </a:lnTo>
                <a:lnTo>
                  <a:pt x="1" y="505"/>
                </a:lnTo>
                <a:lnTo>
                  <a:pt x="2" y="503"/>
                </a:lnTo>
                <a:lnTo>
                  <a:pt x="3" y="501"/>
                </a:lnTo>
                <a:lnTo>
                  <a:pt x="3" y="501"/>
                </a:lnTo>
                <a:lnTo>
                  <a:pt x="3" y="500"/>
                </a:lnTo>
                <a:lnTo>
                  <a:pt x="5" y="497"/>
                </a:lnTo>
                <a:lnTo>
                  <a:pt x="5" y="495"/>
                </a:lnTo>
                <a:lnTo>
                  <a:pt x="5" y="495"/>
                </a:lnTo>
                <a:lnTo>
                  <a:pt x="5" y="493"/>
                </a:lnTo>
                <a:lnTo>
                  <a:pt x="6" y="492"/>
                </a:lnTo>
                <a:lnTo>
                  <a:pt x="6" y="491"/>
                </a:lnTo>
                <a:lnTo>
                  <a:pt x="6" y="491"/>
                </a:lnTo>
                <a:lnTo>
                  <a:pt x="7" y="490"/>
                </a:lnTo>
                <a:lnTo>
                  <a:pt x="7" y="490"/>
                </a:lnTo>
                <a:lnTo>
                  <a:pt x="7" y="488"/>
                </a:lnTo>
                <a:lnTo>
                  <a:pt x="8" y="488"/>
                </a:lnTo>
                <a:lnTo>
                  <a:pt x="8" y="487"/>
                </a:lnTo>
                <a:lnTo>
                  <a:pt x="8" y="486"/>
                </a:lnTo>
                <a:lnTo>
                  <a:pt x="9" y="485"/>
                </a:lnTo>
                <a:lnTo>
                  <a:pt x="9" y="484"/>
                </a:lnTo>
                <a:lnTo>
                  <a:pt x="10" y="483"/>
                </a:lnTo>
                <a:lnTo>
                  <a:pt x="10" y="482"/>
                </a:lnTo>
                <a:lnTo>
                  <a:pt x="10" y="481"/>
                </a:lnTo>
                <a:lnTo>
                  <a:pt x="11" y="481"/>
                </a:lnTo>
                <a:lnTo>
                  <a:pt x="11" y="480"/>
                </a:lnTo>
                <a:lnTo>
                  <a:pt x="11" y="480"/>
                </a:lnTo>
                <a:lnTo>
                  <a:pt x="12" y="479"/>
                </a:lnTo>
                <a:lnTo>
                  <a:pt x="12" y="478"/>
                </a:lnTo>
                <a:lnTo>
                  <a:pt x="12" y="478"/>
                </a:lnTo>
                <a:lnTo>
                  <a:pt x="12" y="477"/>
                </a:lnTo>
                <a:lnTo>
                  <a:pt x="12" y="477"/>
                </a:lnTo>
                <a:lnTo>
                  <a:pt x="12" y="476"/>
                </a:lnTo>
                <a:lnTo>
                  <a:pt x="12" y="475"/>
                </a:lnTo>
                <a:lnTo>
                  <a:pt x="12" y="475"/>
                </a:lnTo>
                <a:lnTo>
                  <a:pt x="12" y="474"/>
                </a:lnTo>
                <a:lnTo>
                  <a:pt x="11" y="473"/>
                </a:lnTo>
                <a:lnTo>
                  <a:pt x="10" y="472"/>
                </a:lnTo>
                <a:lnTo>
                  <a:pt x="10" y="472"/>
                </a:lnTo>
                <a:lnTo>
                  <a:pt x="11" y="472"/>
                </a:lnTo>
                <a:lnTo>
                  <a:pt x="11" y="471"/>
                </a:lnTo>
                <a:lnTo>
                  <a:pt x="11" y="471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1" y="469"/>
                </a:lnTo>
                <a:lnTo>
                  <a:pt x="11" y="470"/>
                </a:lnTo>
                <a:lnTo>
                  <a:pt x="11" y="470"/>
                </a:lnTo>
                <a:lnTo>
                  <a:pt x="11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70"/>
                </a:lnTo>
                <a:lnTo>
                  <a:pt x="10" y="469"/>
                </a:lnTo>
                <a:lnTo>
                  <a:pt x="9" y="469"/>
                </a:lnTo>
                <a:lnTo>
                  <a:pt x="9" y="469"/>
                </a:lnTo>
                <a:lnTo>
                  <a:pt x="9" y="469"/>
                </a:lnTo>
                <a:lnTo>
                  <a:pt x="10" y="468"/>
                </a:lnTo>
                <a:lnTo>
                  <a:pt x="10" y="468"/>
                </a:lnTo>
                <a:lnTo>
                  <a:pt x="10" y="469"/>
                </a:lnTo>
                <a:lnTo>
                  <a:pt x="10" y="469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0" y="468"/>
                </a:lnTo>
                <a:lnTo>
                  <a:pt x="11" y="468"/>
                </a:lnTo>
                <a:lnTo>
                  <a:pt x="11" y="468"/>
                </a:lnTo>
                <a:lnTo>
                  <a:pt x="11" y="467"/>
                </a:lnTo>
                <a:lnTo>
                  <a:pt x="11" y="467"/>
                </a:lnTo>
                <a:lnTo>
                  <a:pt x="11" y="467"/>
                </a:lnTo>
                <a:lnTo>
                  <a:pt x="11" y="466"/>
                </a:lnTo>
                <a:lnTo>
                  <a:pt x="11" y="466"/>
                </a:lnTo>
                <a:lnTo>
                  <a:pt x="11" y="466"/>
                </a:lnTo>
                <a:lnTo>
                  <a:pt x="12" y="466"/>
                </a:lnTo>
                <a:lnTo>
                  <a:pt x="12" y="465"/>
                </a:lnTo>
                <a:lnTo>
                  <a:pt x="12" y="465"/>
                </a:lnTo>
                <a:lnTo>
                  <a:pt x="12" y="465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2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3" y="464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3"/>
                </a:lnTo>
                <a:lnTo>
                  <a:pt x="12" y="462"/>
                </a:lnTo>
                <a:lnTo>
                  <a:pt x="13" y="462"/>
                </a:lnTo>
                <a:lnTo>
                  <a:pt x="13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4" y="460"/>
                </a:lnTo>
                <a:lnTo>
                  <a:pt x="15" y="460"/>
                </a:lnTo>
                <a:lnTo>
                  <a:pt x="15" y="460"/>
                </a:lnTo>
                <a:lnTo>
                  <a:pt x="16" y="459"/>
                </a:lnTo>
                <a:lnTo>
                  <a:pt x="15" y="459"/>
                </a:lnTo>
                <a:lnTo>
                  <a:pt x="15" y="459"/>
                </a:lnTo>
                <a:lnTo>
                  <a:pt x="15" y="458"/>
                </a:lnTo>
                <a:lnTo>
                  <a:pt x="15" y="458"/>
                </a:lnTo>
                <a:lnTo>
                  <a:pt x="15" y="458"/>
                </a:lnTo>
                <a:lnTo>
                  <a:pt x="15" y="457"/>
                </a:lnTo>
                <a:lnTo>
                  <a:pt x="15" y="457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7"/>
                </a:lnTo>
                <a:lnTo>
                  <a:pt x="16" y="458"/>
                </a:lnTo>
                <a:lnTo>
                  <a:pt x="17" y="459"/>
                </a:lnTo>
                <a:lnTo>
                  <a:pt x="18" y="460"/>
                </a:lnTo>
                <a:lnTo>
                  <a:pt x="18" y="461"/>
                </a:lnTo>
                <a:lnTo>
                  <a:pt x="18" y="461"/>
                </a:lnTo>
                <a:lnTo>
                  <a:pt x="19" y="461"/>
                </a:lnTo>
                <a:lnTo>
                  <a:pt x="19" y="461"/>
                </a:lnTo>
                <a:lnTo>
                  <a:pt x="19" y="460"/>
                </a:lnTo>
                <a:lnTo>
                  <a:pt x="19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0" y="461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1" y="460"/>
                </a:lnTo>
                <a:lnTo>
                  <a:pt x="22" y="460"/>
                </a:lnTo>
                <a:lnTo>
                  <a:pt x="22" y="460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2" y="459"/>
                </a:lnTo>
                <a:lnTo>
                  <a:pt x="23" y="459"/>
                </a:lnTo>
                <a:lnTo>
                  <a:pt x="23" y="459"/>
                </a:lnTo>
                <a:lnTo>
                  <a:pt x="23" y="458"/>
                </a:lnTo>
                <a:lnTo>
                  <a:pt x="23" y="458"/>
                </a:lnTo>
                <a:lnTo>
                  <a:pt x="24" y="458"/>
                </a:lnTo>
                <a:lnTo>
                  <a:pt x="24" y="458"/>
                </a:lnTo>
                <a:lnTo>
                  <a:pt x="24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5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8"/>
                </a:lnTo>
                <a:lnTo>
                  <a:pt x="26" y="458"/>
                </a:lnTo>
                <a:lnTo>
                  <a:pt x="26" y="457"/>
                </a:lnTo>
                <a:lnTo>
                  <a:pt x="26" y="457"/>
                </a:lnTo>
                <a:lnTo>
                  <a:pt x="26" y="457"/>
                </a:lnTo>
                <a:lnTo>
                  <a:pt x="27" y="457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7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7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8" y="456"/>
                </a:lnTo>
                <a:lnTo>
                  <a:pt x="29" y="456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29" y="455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0" y="456"/>
                </a:lnTo>
                <a:lnTo>
                  <a:pt x="31" y="456"/>
                </a:lnTo>
                <a:lnTo>
                  <a:pt x="31" y="456"/>
                </a:lnTo>
                <a:lnTo>
                  <a:pt x="31" y="456"/>
                </a:lnTo>
                <a:lnTo>
                  <a:pt x="32" y="456"/>
                </a:lnTo>
                <a:lnTo>
                  <a:pt x="32" y="456"/>
                </a:lnTo>
                <a:lnTo>
                  <a:pt x="32" y="455"/>
                </a:lnTo>
                <a:lnTo>
                  <a:pt x="32" y="455"/>
                </a:lnTo>
                <a:lnTo>
                  <a:pt x="32" y="455"/>
                </a:lnTo>
                <a:lnTo>
                  <a:pt x="33" y="455"/>
                </a:lnTo>
                <a:lnTo>
                  <a:pt x="33" y="455"/>
                </a:lnTo>
                <a:lnTo>
                  <a:pt x="33" y="455"/>
                </a:lnTo>
                <a:lnTo>
                  <a:pt x="34" y="455"/>
                </a:lnTo>
                <a:lnTo>
                  <a:pt x="34" y="455"/>
                </a:lnTo>
                <a:lnTo>
                  <a:pt x="34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5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6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5"/>
                </a:lnTo>
                <a:lnTo>
                  <a:pt x="37" y="454"/>
                </a:lnTo>
                <a:lnTo>
                  <a:pt x="37" y="454"/>
                </a:lnTo>
                <a:lnTo>
                  <a:pt x="38" y="454"/>
                </a:lnTo>
                <a:lnTo>
                  <a:pt x="38" y="454"/>
                </a:lnTo>
                <a:lnTo>
                  <a:pt x="38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4"/>
                </a:lnTo>
                <a:lnTo>
                  <a:pt x="39" y="453"/>
                </a:lnTo>
                <a:lnTo>
                  <a:pt x="39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0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1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3"/>
                </a:lnTo>
                <a:lnTo>
                  <a:pt x="42" y="452"/>
                </a:lnTo>
                <a:lnTo>
                  <a:pt x="42" y="452"/>
                </a:lnTo>
                <a:lnTo>
                  <a:pt x="42" y="453"/>
                </a:lnTo>
                <a:lnTo>
                  <a:pt x="42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3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4" y="453"/>
                </a:lnTo>
                <a:lnTo>
                  <a:pt x="45" y="453"/>
                </a:lnTo>
                <a:lnTo>
                  <a:pt x="45" y="453"/>
                </a:lnTo>
                <a:lnTo>
                  <a:pt x="45" y="453"/>
                </a:lnTo>
                <a:lnTo>
                  <a:pt x="46" y="452"/>
                </a:lnTo>
                <a:lnTo>
                  <a:pt x="46" y="452"/>
                </a:lnTo>
                <a:lnTo>
                  <a:pt x="46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7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8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49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0" y="452"/>
                </a:lnTo>
                <a:lnTo>
                  <a:pt x="51" y="453"/>
                </a:lnTo>
                <a:lnTo>
                  <a:pt x="51" y="453"/>
                </a:lnTo>
                <a:lnTo>
                  <a:pt x="51" y="454"/>
                </a:lnTo>
                <a:lnTo>
                  <a:pt x="52" y="454"/>
                </a:lnTo>
                <a:lnTo>
                  <a:pt x="53" y="454"/>
                </a:lnTo>
                <a:lnTo>
                  <a:pt x="53" y="454"/>
                </a:lnTo>
                <a:lnTo>
                  <a:pt x="53" y="454"/>
                </a:lnTo>
                <a:lnTo>
                  <a:pt x="54" y="454"/>
                </a:lnTo>
                <a:lnTo>
                  <a:pt x="54" y="454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4" y="455"/>
                </a:lnTo>
                <a:lnTo>
                  <a:pt x="55" y="455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6" y="457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8"/>
                </a:lnTo>
                <a:lnTo>
                  <a:pt x="57" y="459"/>
                </a:lnTo>
                <a:lnTo>
                  <a:pt x="57" y="459"/>
                </a:lnTo>
                <a:lnTo>
                  <a:pt x="57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8" y="459"/>
                </a:lnTo>
                <a:lnTo>
                  <a:pt x="59" y="459"/>
                </a:lnTo>
                <a:lnTo>
                  <a:pt x="59" y="459"/>
                </a:lnTo>
                <a:lnTo>
                  <a:pt x="59" y="460"/>
                </a:lnTo>
                <a:lnTo>
                  <a:pt x="59" y="460"/>
                </a:lnTo>
                <a:lnTo>
                  <a:pt x="60" y="460"/>
                </a:lnTo>
                <a:lnTo>
                  <a:pt x="60" y="459"/>
                </a:lnTo>
                <a:lnTo>
                  <a:pt x="60" y="459"/>
                </a:lnTo>
                <a:lnTo>
                  <a:pt x="61" y="460"/>
                </a:lnTo>
                <a:lnTo>
                  <a:pt x="61" y="459"/>
                </a:lnTo>
                <a:lnTo>
                  <a:pt x="61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9"/>
                </a:lnTo>
                <a:lnTo>
                  <a:pt x="62" y="458"/>
                </a:lnTo>
                <a:lnTo>
                  <a:pt x="62" y="458"/>
                </a:lnTo>
                <a:lnTo>
                  <a:pt x="62" y="457"/>
                </a:lnTo>
                <a:lnTo>
                  <a:pt x="62" y="457"/>
                </a:lnTo>
                <a:lnTo>
                  <a:pt x="62" y="457"/>
                </a:lnTo>
                <a:lnTo>
                  <a:pt x="62" y="456"/>
                </a:lnTo>
                <a:lnTo>
                  <a:pt x="62" y="456"/>
                </a:lnTo>
                <a:lnTo>
                  <a:pt x="62" y="456"/>
                </a:lnTo>
                <a:lnTo>
                  <a:pt x="63" y="456"/>
                </a:lnTo>
                <a:lnTo>
                  <a:pt x="63" y="455"/>
                </a:lnTo>
                <a:lnTo>
                  <a:pt x="63" y="456"/>
                </a:lnTo>
                <a:lnTo>
                  <a:pt x="63" y="455"/>
                </a:lnTo>
                <a:lnTo>
                  <a:pt x="64" y="456"/>
                </a:lnTo>
                <a:lnTo>
                  <a:pt x="64" y="456"/>
                </a:lnTo>
                <a:lnTo>
                  <a:pt x="64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5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6"/>
                </a:lnTo>
                <a:lnTo>
                  <a:pt x="66" y="455"/>
                </a:lnTo>
                <a:lnTo>
                  <a:pt x="66" y="455"/>
                </a:lnTo>
                <a:lnTo>
                  <a:pt x="66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5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4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3"/>
                </a:lnTo>
                <a:lnTo>
                  <a:pt x="67" y="452"/>
                </a:lnTo>
                <a:lnTo>
                  <a:pt x="67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8" y="452"/>
                </a:lnTo>
                <a:lnTo>
                  <a:pt x="69" y="452"/>
                </a:lnTo>
                <a:lnTo>
                  <a:pt x="69" y="452"/>
                </a:lnTo>
                <a:lnTo>
                  <a:pt x="69" y="451"/>
                </a:lnTo>
                <a:lnTo>
                  <a:pt x="69" y="451"/>
                </a:lnTo>
                <a:lnTo>
                  <a:pt x="69" y="451"/>
                </a:lnTo>
                <a:lnTo>
                  <a:pt x="69" y="450"/>
                </a:lnTo>
                <a:lnTo>
                  <a:pt x="70" y="450"/>
                </a:lnTo>
                <a:lnTo>
                  <a:pt x="70" y="450"/>
                </a:lnTo>
                <a:lnTo>
                  <a:pt x="70" y="450"/>
                </a:lnTo>
                <a:lnTo>
                  <a:pt x="71" y="450"/>
                </a:lnTo>
                <a:lnTo>
                  <a:pt x="71" y="450"/>
                </a:lnTo>
                <a:lnTo>
                  <a:pt x="71" y="449"/>
                </a:lnTo>
                <a:lnTo>
                  <a:pt x="71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2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3" y="449"/>
                </a:lnTo>
                <a:lnTo>
                  <a:pt x="74" y="449"/>
                </a:lnTo>
                <a:lnTo>
                  <a:pt x="76" y="448"/>
                </a:lnTo>
                <a:lnTo>
                  <a:pt x="76" y="448"/>
                </a:lnTo>
                <a:lnTo>
                  <a:pt x="77" y="447"/>
                </a:lnTo>
                <a:lnTo>
                  <a:pt x="78" y="445"/>
                </a:lnTo>
                <a:lnTo>
                  <a:pt x="78" y="444"/>
                </a:lnTo>
                <a:lnTo>
                  <a:pt x="78" y="444"/>
                </a:lnTo>
                <a:lnTo>
                  <a:pt x="79" y="441"/>
                </a:lnTo>
                <a:lnTo>
                  <a:pt x="79" y="441"/>
                </a:lnTo>
                <a:lnTo>
                  <a:pt x="79" y="440"/>
                </a:lnTo>
                <a:lnTo>
                  <a:pt x="81" y="439"/>
                </a:lnTo>
                <a:lnTo>
                  <a:pt x="81" y="438"/>
                </a:lnTo>
                <a:lnTo>
                  <a:pt x="82" y="438"/>
                </a:lnTo>
                <a:lnTo>
                  <a:pt x="83" y="437"/>
                </a:lnTo>
                <a:lnTo>
                  <a:pt x="84" y="436"/>
                </a:lnTo>
                <a:lnTo>
                  <a:pt x="85" y="434"/>
                </a:lnTo>
                <a:lnTo>
                  <a:pt x="86" y="434"/>
                </a:lnTo>
                <a:lnTo>
                  <a:pt x="86" y="434"/>
                </a:lnTo>
                <a:lnTo>
                  <a:pt x="86" y="433"/>
                </a:lnTo>
                <a:lnTo>
                  <a:pt x="86" y="433"/>
                </a:lnTo>
                <a:lnTo>
                  <a:pt x="87" y="431"/>
                </a:lnTo>
                <a:lnTo>
                  <a:pt x="87" y="431"/>
                </a:lnTo>
                <a:lnTo>
                  <a:pt x="87" y="431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30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8"/>
                </a:lnTo>
                <a:lnTo>
                  <a:pt x="87" y="428"/>
                </a:lnTo>
                <a:lnTo>
                  <a:pt x="87" y="428"/>
                </a:lnTo>
                <a:lnTo>
                  <a:pt x="87" y="427"/>
                </a:lnTo>
                <a:lnTo>
                  <a:pt x="87" y="427"/>
                </a:lnTo>
                <a:lnTo>
                  <a:pt x="87" y="427"/>
                </a:lnTo>
                <a:lnTo>
                  <a:pt x="86" y="427"/>
                </a:lnTo>
                <a:lnTo>
                  <a:pt x="86" y="427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6"/>
                </a:lnTo>
                <a:lnTo>
                  <a:pt x="86" y="425"/>
                </a:lnTo>
                <a:lnTo>
                  <a:pt x="86" y="425"/>
                </a:lnTo>
                <a:lnTo>
                  <a:pt x="87" y="425"/>
                </a:lnTo>
                <a:lnTo>
                  <a:pt x="87" y="425"/>
                </a:lnTo>
                <a:lnTo>
                  <a:pt x="86" y="424"/>
                </a:lnTo>
                <a:lnTo>
                  <a:pt x="86" y="424"/>
                </a:lnTo>
                <a:lnTo>
                  <a:pt x="87" y="423"/>
                </a:lnTo>
                <a:lnTo>
                  <a:pt x="87" y="423"/>
                </a:lnTo>
                <a:lnTo>
                  <a:pt x="88" y="423"/>
                </a:lnTo>
                <a:lnTo>
                  <a:pt x="89" y="423"/>
                </a:lnTo>
                <a:lnTo>
                  <a:pt x="90" y="423"/>
                </a:lnTo>
                <a:lnTo>
                  <a:pt x="90" y="422"/>
                </a:lnTo>
                <a:lnTo>
                  <a:pt x="90" y="422"/>
                </a:lnTo>
                <a:lnTo>
                  <a:pt x="91" y="422"/>
                </a:lnTo>
                <a:lnTo>
                  <a:pt x="91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2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1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2" y="419"/>
                </a:lnTo>
                <a:lnTo>
                  <a:pt x="93" y="419"/>
                </a:lnTo>
                <a:lnTo>
                  <a:pt x="93" y="419"/>
                </a:lnTo>
                <a:lnTo>
                  <a:pt x="94" y="419"/>
                </a:lnTo>
                <a:lnTo>
                  <a:pt x="94" y="419"/>
                </a:lnTo>
                <a:lnTo>
                  <a:pt x="94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1"/>
                </a:lnTo>
                <a:lnTo>
                  <a:pt x="95" y="421"/>
                </a:lnTo>
                <a:lnTo>
                  <a:pt x="95" y="421"/>
                </a:lnTo>
                <a:lnTo>
                  <a:pt x="96" y="421"/>
                </a:lnTo>
                <a:lnTo>
                  <a:pt x="97" y="421"/>
                </a:lnTo>
                <a:lnTo>
                  <a:pt x="97" y="421"/>
                </a:lnTo>
                <a:lnTo>
                  <a:pt x="98" y="421"/>
                </a:lnTo>
                <a:lnTo>
                  <a:pt x="98" y="421"/>
                </a:lnTo>
                <a:lnTo>
                  <a:pt x="97" y="423"/>
                </a:lnTo>
                <a:lnTo>
                  <a:pt x="98" y="424"/>
                </a:lnTo>
                <a:lnTo>
                  <a:pt x="99" y="424"/>
                </a:lnTo>
                <a:lnTo>
                  <a:pt x="99" y="424"/>
                </a:lnTo>
                <a:lnTo>
                  <a:pt x="99" y="424"/>
                </a:lnTo>
                <a:lnTo>
                  <a:pt x="100" y="424"/>
                </a:lnTo>
                <a:lnTo>
                  <a:pt x="100" y="424"/>
                </a:lnTo>
                <a:lnTo>
                  <a:pt x="101" y="424"/>
                </a:lnTo>
                <a:lnTo>
                  <a:pt x="101" y="425"/>
                </a:lnTo>
                <a:lnTo>
                  <a:pt x="101" y="425"/>
                </a:lnTo>
                <a:lnTo>
                  <a:pt x="102" y="424"/>
                </a:lnTo>
                <a:lnTo>
                  <a:pt x="104" y="425"/>
                </a:lnTo>
                <a:lnTo>
                  <a:pt x="105" y="424"/>
                </a:lnTo>
                <a:lnTo>
                  <a:pt x="107" y="423"/>
                </a:lnTo>
                <a:lnTo>
                  <a:pt x="108" y="423"/>
                </a:lnTo>
                <a:lnTo>
                  <a:pt x="108" y="423"/>
                </a:lnTo>
                <a:lnTo>
                  <a:pt x="109" y="423"/>
                </a:lnTo>
                <a:lnTo>
                  <a:pt x="109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2"/>
                </a:lnTo>
                <a:lnTo>
                  <a:pt x="111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2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3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2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4" y="421"/>
                </a:lnTo>
                <a:lnTo>
                  <a:pt x="113" y="421"/>
                </a:lnTo>
                <a:lnTo>
                  <a:pt x="113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4" y="418"/>
                </a:lnTo>
                <a:lnTo>
                  <a:pt x="113" y="417"/>
                </a:lnTo>
                <a:lnTo>
                  <a:pt x="113" y="417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6"/>
                </a:lnTo>
                <a:lnTo>
                  <a:pt x="112" y="416"/>
                </a:lnTo>
                <a:lnTo>
                  <a:pt x="113" y="416"/>
                </a:lnTo>
                <a:lnTo>
                  <a:pt x="113" y="415"/>
                </a:lnTo>
                <a:lnTo>
                  <a:pt x="113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4"/>
                </a:lnTo>
                <a:lnTo>
                  <a:pt x="112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3"/>
                </a:lnTo>
                <a:lnTo>
                  <a:pt x="110" y="413"/>
                </a:lnTo>
                <a:lnTo>
                  <a:pt x="111" y="413"/>
                </a:lnTo>
                <a:lnTo>
                  <a:pt x="111" y="413"/>
                </a:lnTo>
                <a:lnTo>
                  <a:pt x="111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2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1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10"/>
                </a:lnTo>
                <a:lnTo>
                  <a:pt x="110" y="409"/>
                </a:lnTo>
                <a:lnTo>
                  <a:pt x="110" y="409"/>
                </a:lnTo>
                <a:lnTo>
                  <a:pt x="110" y="408"/>
                </a:lnTo>
                <a:lnTo>
                  <a:pt x="109" y="408"/>
                </a:lnTo>
                <a:lnTo>
                  <a:pt x="109" y="408"/>
                </a:lnTo>
                <a:lnTo>
                  <a:pt x="109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8" y="408"/>
                </a:lnTo>
                <a:lnTo>
                  <a:pt x="107" y="408"/>
                </a:lnTo>
                <a:lnTo>
                  <a:pt x="107" y="408"/>
                </a:lnTo>
                <a:lnTo>
                  <a:pt x="107" y="407"/>
                </a:lnTo>
                <a:lnTo>
                  <a:pt x="107" y="407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6"/>
                </a:lnTo>
                <a:lnTo>
                  <a:pt x="107" y="405"/>
                </a:lnTo>
                <a:lnTo>
                  <a:pt x="107" y="405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7" y="404"/>
                </a:lnTo>
                <a:lnTo>
                  <a:pt x="108" y="404"/>
                </a:lnTo>
                <a:lnTo>
                  <a:pt x="107" y="403"/>
                </a:lnTo>
                <a:lnTo>
                  <a:pt x="107" y="403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2"/>
                </a:lnTo>
                <a:lnTo>
                  <a:pt x="107" y="401"/>
                </a:lnTo>
                <a:lnTo>
                  <a:pt x="107" y="401"/>
                </a:lnTo>
                <a:lnTo>
                  <a:pt x="106" y="401"/>
                </a:lnTo>
                <a:lnTo>
                  <a:pt x="106" y="400"/>
                </a:lnTo>
                <a:lnTo>
                  <a:pt x="105" y="400"/>
                </a:lnTo>
                <a:lnTo>
                  <a:pt x="104" y="400"/>
                </a:lnTo>
                <a:lnTo>
                  <a:pt x="104" y="400"/>
                </a:lnTo>
                <a:lnTo>
                  <a:pt x="104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9"/>
                </a:lnTo>
                <a:lnTo>
                  <a:pt x="103" y="398"/>
                </a:lnTo>
                <a:lnTo>
                  <a:pt x="103" y="397"/>
                </a:lnTo>
                <a:lnTo>
                  <a:pt x="102" y="397"/>
                </a:lnTo>
                <a:lnTo>
                  <a:pt x="101" y="397"/>
                </a:lnTo>
                <a:lnTo>
                  <a:pt x="101" y="397"/>
                </a:lnTo>
                <a:lnTo>
                  <a:pt x="101" y="397"/>
                </a:lnTo>
                <a:lnTo>
                  <a:pt x="100" y="396"/>
                </a:lnTo>
                <a:lnTo>
                  <a:pt x="99" y="396"/>
                </a:lnTo>
                <a:lnTo>
                  <a:pt x="99" y="396"/>
                </a:lnTo>
                <a:lnTo>
                  <a:pt x="99" y="395"/>
                </a:lnTo>
                <a:lnTo>
                  <a:pt x="99" y="395"/>
                </a:lnTo>
                <a:lnTo>
                  <a:pt x="98" y="395"/>
                </a:lnTo>
                <a:lnTo>
                  <a:pt x="97" y="395"/>
                </a:lnTo>
                <a:lnTo>
                  <a:pt x="97" y="395"/>
                </a:lnTo>
                <a:lnTo>
                  <a:pt x="96" y="394"/>
                </a:lnTo>
                <a:lnTo>
                  <a:pt x="95" y="393"/>
                </a:lnTo>
                <a:lnTo>
                  <a:pt x="95" y="393"/>
                </a:lnTo>
                <a:lnTo>
                  <a:pt x="95" y="392"/>
                </a:lnTo>
                <a:lnTo>
                  <a:pt x="95" y="392"/>
                </a:lnTo>
                <a:lnTo>
                  <a:pt x="95" y="392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5" y="391"/>
                </a:lnTo>
                <a:lnTo>
                  <a:pt x="94" y="390"/>
                </a:lnTo>
                <a:lnTo>
                  <a:pt x="93" y="391"/>
                </a:lnTo>
                <a:lnTo>
                  <a:pt x="93" y="391"/>
                </a:lnTo>
                <a:lnTo>
                  <a:pt x="92" y="390"/>
                </a:lnTo>
                <a:lnTo>
                  <a:pt x="92" y="390"/>
                </a:lnTo>
                <a:lnTo>
                  <a:pt x="91" y="390"/>
                </a:lnTo>
                <a:lnTo>
                  <a:pt x="90" y="390"/>
                </a:lnTo>
                <a:lnTo>
                  <a:pt x="90" y="389"/>
                </a:lnTo>
                <a:lnTo>
                  <a:pt x="90" y="388"/>
                </a:lnTo>
                <a:lnTo>
                  <a:pt x="90" y="388"/>
                </a:lnTo>
                <a:lnTo>
                  <a:pt x="89" y="387"/>
                </a:lnTo>
                <a:lnTo>
                  <a:pt x="89" y="387"/>
                </a:lnTo>
                <a:lnTo>
                  <a:pt x="89" y="386"/>
                </a:lnTo>
                <a:lnTo>
                  <a:pt x="89" y="386"/>
                </a:lnTo>
                <a:lnTo>
                  <a:pt x="89" y="386"/>
                </a:lnTo>
                <a:lnTo>
                  <a:pt x="89" y="385"/>
                </a:lnTo>
                <a:lnTo>
                  <a:pt x="89" y="385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9" y="384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3"/>
                </a:lnTo>
                <a:lnTo>
                  <a:pt x="88" y="382"/>
                </a:lnTo>
                <a:lnTo>
                  <a:pt x="88" y="382"/>
                </a:lnTo>
                <a:lnTo>
                  <a:pt x="88" y="382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1"/>
                </a:lnTo>
                <a:lnTo>
                  <a:pt x="88" y="380"/>
                </a:lnTo>
                <a:lnTo>
                  <a:pt x="87" y="380"/>
                </a:lnTo>
                <a:lnTo>
                  <a:pt x="87" y="379"/>
                </a:lnTo>
                <a:lnTo>
                  <a:pt x="87" y="379"/>
                </a:lnTo>
                <a:lnTo>
                  <a:pt x="87" y="378"/>
                </a:lnTo>
                <a:lnTo>
                  <a:pt x="87" y="378"/>
                </a:lnTo>
                <a:lnTo>
                  <a:pt x="86" y="378"/>
                </a:lnTo>
                <a:lnTo>
                  <a:pt x="86" y="378"/>
                </a:lnTo>
                <a:lnTo>
                  <a:pt x="85" y="379"/>
                </a:lnTo>
                <a:lnTo>
                  <a:pt x="85" y="379"/>
                </a:lnTo>
                <a:lnTo>
                  <a:pt x="84" y="378"/>
                </a:lnTo>
                <a:lnTo>
                  <a:pt x="84" y="378"/>
                </a:lnTo>
                <a:lnTo>
                  <a:pt x="83" y="377"/>
                </a:lnTo>
                <a:lnTo>
                  <a:pt x="83" y="377"/>
                </a:lnTo>
                <a:lnTo>
                  <a:pt x="83" y="377"/>
                </a:lnTo>
                <a:lnTo>
                  <a:pt x="84" y="377"/>
                </a:lnTo>
                <a:lnTo>
                  <a:pt x="83" y="376"/>
                </a:lnTo>
                <a:lnTo>
                  <a:pt x="83" y="376"/>
                </a:lnTo>
                <a:lnTo>
                  <a:pt x="82" y="375"/>
                </a:lnTo>
                <a:lnTo>
                  <a:pt x="81" y="375"/>
                </a:lnTo>
                <a:lnTo>
                  <a:pt x="81" y="375"/>
                </a:lnTo>
                <a:lnTo>
                  <a:pt x="79" y="375"/>
                </a:lnTo>
                <a:lnTo>
                  <a:pt x="78" y="375"/>
                </a:lnTo>
                <a:lnTo>
                  <a:pt x="77" y="374"/>
                </a:lnTo>
                <a:lnTo>
                  <a:pt x="77" y="374"/>
                </a:lnTo>
                <a:lnTo>
                  <a:pt x="77" y="373"/>
                </a:lnTo>
                <a:lnTo>
                  <a:pt x="76" y="373"/>
                </a:lnTo>
                <a:lnTo>
                  <a:pt x="76" y="373"/>
                </a:lnTo>
                <a:lnTo>
                  <a:pt x="75" y="374"/>
                </a:lnTo>
                <a:lnTo>
                  <a:pt x="75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2"/>
                </a:lnTo>
                <a:lnTo>
                  <a:pt x="74" y="372"/>
                </a:lnTo>
                <a:lnTo>
                  <a:pt x="74" y="372"/>
                </a:lnTo>
                <a:lnTo>
                  <a:pt x="74" y="371"/>
                </a:lnTo>
                <a:lnTo>
                  <a:pt x="73" y="369"/>
                </a:lnTo>
                <a:lnTo>
                  <a:pt x="72" y="368"/>
                </a:lnTo>
                <a:lnTo>
                  <a:pt x="71" y="368"/>
                </a:lnTo>
                <a:lnTo>
                  <a:pt x="71" y="367"/>
                </a:lnTo>
                <a:lnTo>
                  <a:pt x="71" y="367"/>
                </a:lnTo>
                <a:lnTo>
                  <a:pt x="70" y="366"/>
                </a:lnTo>
                <a:lnTo>
                  <a:pt x="70" y="365"/>
                </a:lnTo>
                <a:lnTo>
                  <a:pt x="70" y="365"/>
                </a:lnTo>
                <a:lnTo>
                  <a:pt x="70" y="364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2"/>
                </a:lnTo>
                <a:lnTo>
                  <a:pt x="70" y="362"/>
                </a:lnTo>
                <a:lnTo>
                  <a:pt x="70" y="361"/>
                </a:lnTo>
                <a:lnTo>
                  <a:pt x="71" y="361"/>
                </a:lnTo>
                <a:lnTo>
                  <a:pt x="71" y="361"/>
                </a:lnTo>
                <a:lnTo>
                  <a:pt x="71" y="362"/>
                </a:lnTo>
                <a:lnTo>
                  <a:pt x="72" y="362"/>
                </a:lnTo>
                <a:lnTo>
                  <a:pt x="72" y="362"/>
                </a:lnTo>
                <a:lnTo>
                  <a:pt x="73" y="362"/>
                </a:lnTo>
                <a:lnTo>
                  <a:pt x="73" y="362"/>
                </a:lnTo>
                <a:lnTo>
                  <a:pt x="74" y="362"/>
                </a:lnTo>
                <a:lnTo>
                  <a:pt x="74" y="362"/>
                </a:lnTo>
                <a:lnTo>
                  <a:pt x="75" y="362"/>
                </a:lnTo>
                <a:lnTo>
                  <a:pt x="75" y="362"/>
                </a:lnTo>
                <a:lnTo>
                  <a:pt x="76" y="362"/>
                </a:lnTo>
                <a:lnTo>
                  <a:pt x="77" y="362"/>
                </a:lnTo>
                <a:lnTo>
                  <a:pt x="78" y="362"/>
                </a:lnTo>
                <a:lnTo>
                  <a:pt x="78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0"/>
                </a:lnTo>
                <a:lnTo>
                  <a:pt x="81" y="361"/>
                </a:lnTo>
                <a:lnTo>
                  <a:pt x="81" y="360"/>
                </a:lnTo>
                <a:lnTo>
                  <a:pt x="82" y="360"/>
                </a:lnTo>
                <a:lnTo>
                  <a:pt x="82" y="359"/>
                </a:lnTo>
                <a:lnTo>
                  <a:pt x="83" y="358"/>
                </a:lnTo>
                <a:lnTo>
                  <a:pt x="85" y="358"/>
                </a:lnTo>
                <a:lnTo>
                  <a:pt x="85" y="358"/>
                </a:lnTo>
                <a:lnTo>
                  <a:pt x="85" y="358"/>
                </a:lnTo>
                <a:lnTo>
                  <a:pt x="87" y="356"/>
                </a:lnTo>
                <a:lnTo>
                  <a:pt x="87" y="354"/>
                </a:lnTo>
                <a:lnTo>
                  <a:pt x="88" y="353"/>
                </a:lnTo>
                <a:lnTo>
                  <a:pt x="88" y="351"/>
                </a:lnTo>
                <a:lnTo>
                  <a:pt x="89" y="350"/>
                </a:lnTo>
                <a:lnTo>
                  <a:pt x="89" y="348"/>
                </a:lnTo>
                <a:lnTo>
                  <a:pt x="89" y="347"/>
                </a:lnTo>
                <a:lnTo>
                  <a:pt x="90" y="346"/>
                </a:lnTo>
                <a:lnTo>
                  <a:pt x="90" y="345"/>
                </a:lnTo>
                <a:lnTo>
                  <a:pt x="90" y="344"/>
                </a:lnTo>
                <a:lnTo>
                  <a:pt x="90" y="342"/>
                </a:lnTo>
                <a:lnTo>
                  <a:pt x="90" y="341"/>
                </a:lnTo>
                <a:lnTo>
                  <a:pt x="89" y="340"/>
                </a:lnTo>
                <a:lnTo>
                  <a:pt x="89" y="338"/>
                </a:lnTo>
                <a:lnTo>
                  <a:pt x="88" y="337"/>
                </a:lnTo>
                <a:lnTo>
                  <a:pt x="88" y="336"/>
                </a:lnTo>
                <a:lnTo>
                  <a:pt x="87" y="333"/>
                </a:lnTo>
                <a:lnTo>
                  <a:pt x="86" y="330"/>
                </a:lnTo>
                <a:lnTo>
                  <a:pt x="85" y="327"/>
                </a:lnTo>
                <a:lnTo>
                  <a:pt x="85" y="326"/>
                </a:lnTo>
                <a:lnTo>
                  <a:pt x="83" y="324"/>
                </a:lnTo>
                <a:lnTo>
                  <a:pt x="83" y="323"/>
                </a:lnTo>
                <a:lnTo>
                  <a:pt x="83" y="322"/>
                </a:lnTo>
                <a:lnTo>
                  <a:pt x="82" y="321"/>
                </a:lnTo>
                <a:lnTo>
                  <a:pt x="81" y="320"/>
                </a:lnTo>
                <a:lnTo>
                  <a:pt x="81" y="320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1" y="319"/>
                </a:lnTo>
                <a:lnTo>
                  <a:pt x="80" y="318"/>
                </a:lnTo>
                <a:lnTo>
                  <a:pt x="79" y="317"/>
                </a:lnTo>
                <a:lnTo>
                  <a:pt x="79" y="316"/>
                </a:lnTo>
                <a:lnTo>
                  <a:pt x="78" y="315"/>
                </a:lnTo>
                <a:lnTo>
                  <a:pt x="78" y="314"/>
                </a:lnTo>
                <a:lnTo>
                  <a:pt x="77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2"/>
                </a:lnTo>
                <a:lnTo>
                  <a:pt x="76" y="311"/>
                </a:lnTo>
                <a:lnTo>
                  <a:pt x="76" y="310"/>
                </a:lnTo>
                <a:lnTo>
                  <a:pt x="76" y="309"/>
                </a:lnTo>
                <a:lnTo>
                  <a:pt x="75" y="308"/>
                </a:lnTo>
                <a:lnTo>
                  <a:pt x="75" y="307"/>
                </a:lnTo>
                <a:lnTo>
                  <a:pt x="75" y="305"/>
                </a:lnTo>
                <a:lnTo>
                  <a:pt x="75" y="303"/>
                </a:lnTo>
                <a:lnTo>
                  <a:pt x="74" y="301"/>
                </a:lnTo>
                <a:lnTo>
                  <a:pt x="74" y="301"/>
                </a:lnTo>
                <a:lnTo>
                  <a:pt x="74" y="298"/>
                </a:lnTo>
                <a:lnTo>
                  <a:pt x="74" y="297"/>
                </a:lnTo>
                <a:lnTo>
                  <a:pt x="73" y="296"/>
                </a:lnTo>
                <a:lnTo>
                  <a:pt x="73" y="295"/>
                </a:lnTo>
                <a:lnTo>
                  <a:pt x="73" y="293"/>
                </a:lnTo>
                <a:lnTo>
                  <a:pt x="72" y="292"/>
                </a:lnTo>
                <a:lnTo>
                  <a:pt x="72" y="291"/>
                </a:lnTo>
                <a:lnTo>
                  <a:pt x="72" y="290"/>
                </a:lnTo>
                <a:lnTo>
                  <a:pt x="72" y="290"/>
                </a:lnTo>
                <a:lnTo>
                  <a:pt x="71" y="288"/>
                </a:lnTo>
                <a:lnTo>
                  <a:pt x="71" y="287"/>
                </a:lnTo>
                <a:lnTo>
                  <a:pt x="70" y="285"/>
                </a:lnTo>
                <a:lnTo>
                  <a:pt x="69" y="284"/>
                </a:lnTo>
                <a:lnTo>
                  <a:pt x="69" y="283"/>
                </a:lnTo>
                <a:lnTo>
                  <a:pt x="68" y="280"/>
                </a:lnTo>
                <a:lnTo>
                  <a:pt x="67" y="279"/>
                </a:lnTo>
                <a:lnTo>
                  <a:pt x="66" y="278"/>
                </a:lnTo>
                <a:lnTo>
                  <a:pt x="66" y="276"/>
                </a:lnTo>
                <a:lnTo>
                  <a:pt x="65" y="276"/>
                </a:lnTo>
                <a:lnTo>
                  <a:pt x="65" y="275"/>
                </a:lnTo>
                <a:lnTo>
                  <a:pt x="65" y="273"/>
                </a:lnTo>
                <a:lnTo>
                  <a:pt x="64" y="271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4" y="268"/>
                </a:lnTo>
                <a:lnTo>
                  <a:pt x="64" y="267"/>
                </a:lnTo>
                <a:lnTo>
                  <a:pt x="64" y="265"/>
                </a:lnTo>
                <a:lnTo>
                  <a:pt x="64" y="264"/>
                </a:lnTo>
                <a:lnTo>
                  <a:pt x="63" y="264"/>
                </a:lnTo>
                <a:lnTo>
                  <a:pt x="63" y="263"/>
                </a:lnTo>
                <a:lnTo>
                  <a:pt x="63" y="262"/>
                </a:lnTo>
                <a:lnTo>
                  <a:pt x="63" y="260"/>
                </a:lnTo>
                <a:lnTo>
                  <a:pt x="63" y="258"/>
                </a:lnTo>
                <a:lnTo>
                  <a:pt x="62" y="256"/>
                </a:lnTo>
                <a:lnTo>
                  <a:pt x="62" y="255"/>
                </a:lnTo>
                <a:lnTo>
                  <a:pt x="62" y="254"/>
                </a:lnTo>
                <a:lnTo>
                  <a:pt x="62" y="252"/>
                </a:lnTo>
                <a:lnTo>
                  <a:pt x="62" y="251"/>
                </a:lnTo>
                <a:lnTo>
                  <a:pt x="62" y="250"/>
                </a:lnTo>
                <a:lnTo>
                  <a:pt x="61" y="247"/>
                </a:lnTo>
                <a:lnTo>
                  <a:pt x="61" y="246"/>
                </a:lnTo>
                <a:lnTo>
                  <a:pt x="60" y="244"/>
                </a:lnTo>
                <a:lnTo>
                  <a:pt x="60" y="243"/>
                </a:lnTo>
                <a:lnTo>
                  <a:pt x="60" y="240"/>
                </a:lnTo>
                <a:lnTo>
                  <a:pt x="60" y="238"/>
                </a:lnTo>
                <a:lnTo>
                  <a:pt x="60" y="237"/>
                </a:lnTo>
                <a:lnTo>
                  <a:pt x="60" y="236"/>
                </a:lnTo>
                <a:lnTo>
                  <a:pt x="60" y="235"/>
                </a:lnTo>
                <a:lnTo>
                  <a:pt x="60" y="234"/>
                </a:lnTo>
                <a:lnTo>
                  <a:pt x="60" y="234"/>
                </a:lnTo>
                <a:lnTo>
                  <a:pt x="60" y="233"/>
                </a:lnTo>
                <a:lnTo>
                  <a:pt x="60" y="232"/>
                </a:lnTo>
                <a:lnTo>
                  <a:pt x="60" y="228"/>
                </a:lnTo>
                <a:lnTo>
                  <a:pt x="59" y="227"/>
                </a:lnTo>
                <a:lnTo>
                  <a:pt x="60" y="223"/>
                </a:lnTo>
                <a:lnTo>
                  <a:pt x="60" y="222"/>
                </a:lnTo>
                <a:lnTo>
                  <a:pt x="60" y="221"/>
                </a:lnTo>
                <a:lnTo>
                  <a:pt x="60" y="218"/>
                </a:lnTo>
                <a:lnTo>
                  <a:pt x="59" y="214"/>
                </a:lnTo>
                <a:lnTo>
                  <a:pt x="59" y="211"/>
                </a:lnTo>
                <a:lnTo>
                  <a:pt x="59" y="208"/>
                </a:lnTo>
                <a:lnTo>
                  <a:pt x="59" y="203"/>
                </a:lnTo>
                <a:lnTo>
                  <a:pt x="57" y="203"/>
                </a:lnTo>
                <a:lnTo>
                  <a:pt x="56" y="203"/>
                </a:lnTo>
                <a:lnTo>
                  <a:pt x="56" y="192"/>
                </a:lnTo>
                <a:lnTo>
                  <a:pt x="55" y="190"/>
                </a:lnTo>
                <a:lnTo>
                  <a:pt x="55" y="189"/>
                </a:lnTo>
                <a:lnTo>
                  <a:pt x="55" y="185"/>
                </a:lnTo>
                <a:lnTo>
                  <a:pt x="55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5"/>
                </a:lnTo>
                <a:lnTo>
                  <a:pt x="56" y="184"/>
                </a:lnTo>
                <a:lnTo>
                  <a:pt x="55" y="183"/>
                </a:lnTo>
                <a:lnTo>
                  <a:pt x="55" y="183"/>
                </a:lnTo>
                <a:lnTo>
                  <a:pt x="55" y="182"/>
                </a:lnTo>
                <a:lnTo>
                  <a:pt x="55" y="180"/>
                </a:lnTo>
                <a:lnTo>
                  <a:pt x="55" y="180"/>
                </a:lnTo>
                <a:lnTo>
                  <a:pt x="55" y="179"/>
                </a:lnTo>
                <a:lnTo>
                  <a:pt x="55" y="178"/>
                </a:lnTo>
                <a:lnTo>
                  <a:pt x="54" y="177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3" y="173"/>
                </a:lnTo>
                <a:lnTo>
                  <a:pt x="53" y="172"/>
                </a:lnTo>
                <a:lnTo>
                  <a:pt x="53" y="168"/>
                </a:lnTo>
                <a:lnTo>
                  <a:pt x="53" y="168"/>
                </a:lnTo>
                <a:lnTo>
                  <a:pt x="53" y="166"/>
                </a:lnTo>
                <a:lnTo>
                  <a:pt x="53" y="163"/>
                </a:lnTo>
                <a:lnTo>
                  <a:pt x="53" y="162"/>
                </a:lnTo>
                <a:lnTo>
                  <a:pt x="53" y="161"/>
                </a:lnTo>
                <a:lnTo>
                  <a:pt x="53" y="160"/>
                </a:lnTo>
                <a:lnTo>
                  <a:pt x="53" y="159"/>
                </a:lnTo>
                <a:lnTo>
                  <a:pt x="53" y="159"/>
                </a:lnTo>
                <a:lnTo>
                  <a:pt x="53" y="158"/>
                </a:lnTo>
                <a:lnTo>
                  <a:pt x="53" y="158"/>
                </a:lnTo>
                <a:lnTo>
                  <a:pt x="53" y="156"/>
                </a:lnTo>
                <a:lnTo>
                  <a:pt x="53" y="155"/>
                </a:lnTo>
                <a:lnTo>
                  <a:pt x="53" y="154"/>
                </a:lnTo>
                <a:lnTo>
                  <a:pt x="53" y="154"/>
                </a:lnTo>
                <a:lnTo>
                  <a:pt x="53" y="153"/>
                </a:lnTo>
                <a:lnTo>
                  <a:pt x="52" y="151"/>
                </a:lnTo>
                <a:lnTo>
                  <a:pt x="51" y="150"/>
                </a:lnTo>
                <a:lnTo>
                  <a:pt x="51" y="149"/>
                </a:lnTo>
                <a:lnTo>
                  <a:pt x="52" y="147"/>
                </a:lnTo>
                <a:lnTo>
                  <a:pt x="52" y="145"/>
                </a:lnTo>
                <a:lnTo>
                  <a:pt x="52" y="144"/>
                </a:lnTo>
                <a:lnTo>
                  <a:pt x="52" y="144"/>
                </a:lnTo>
                <a:lnTo>
                  <a:pt x="53" y="141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39"/>
                </a:lnTo>
                <a:lnTo>
                  <a:pt x="53" y="137"/>
                </a:lnTo>
                <a:lnTo>
                  <a:pt x="55" y="137"/>
                </a:lnTo>
                <a:lnTo>
                  <a:pt x="55" y="137"/>
                </a:lnTo>
                <a:lnTo>
                  <a:pt x="55" y="134"/>
                </a:lnTo>
                <a:lnTo>
                  <a:pt x="55" y="133"/>
                </a:lnTo>
                <a:lnTo>
                  <a:pt x="56" y="131"/>
                </a:lnTo>
                <a:lnTo>
                  <a:pt x="56" y="124"/>
                </a:lnTo>
                <a:lnTo>
                  <a:pt x="56" y="123"/>
                </a:lnTo>
                <a:lnTo>
                  <a:pt x="56" y="117"/>
                </a:lnTo>
                <a:lnTo>
                  <a:pt x="56" y="114"/>
                </a:lnTo>
                <a:lnTo>
                  <a:pt x="57" y="116"/>
                </a:lnTo>
                <a:lnTo>
                  <a:pt x="61" y="117"/>
                </a:lnTo>
                <a:lnTo>
                  <a:pt x="62" y="116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60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1"/>
                </a:lnTo>
                <a:lnTo>
                  <a:pt x="59" y="110"/>
                </a:lnTo>
                <a:lnTo>
                  <a:pt x="59" y="110"/>
                </a:lnTo>
                <a:lnTo>
                  <a:pt x="59" y="110"/>
                </a:lnTo>
                <a:lnTo>
                  <a:pt x="59" y="109"/>
                </a:lnTo>
                <a:lnTo>
                  <a:pt x="59" y="109"/>
                </a:lnTo>
                <a:lnTo>
                  <a:pt x="59" y="109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8"/>
                </a:lnTo>
                <a:lnTo>
                  <a:pt x="59" y="107"/>
                </a:lnTo>
                <a:lnTo>
                  <a:pt x="59" y="107"/>
                </a:lnTo>
                <a:lnTo>
                  <a:pt x="59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5"/>
                </a:lnTo>
                <a:lnTo>
                  <a:pt x="60" y="105"/>
                </a:lnTo>
                <a:lnTo>
                  <a:pt x="60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5"/>
                </a:lnTo>
                <a:lnTo>
                  <a:pt x="59" y="104"/>
                </a:lnTo>
                <a:lnTo>
                  <a:pt x="59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4"/>
                </a:lnTo>
                <a:lnTo>
                  <a:pt x="60" y="103"/>
                </a:lnTo>
                <a:lnTo>
                  <a:pt x="60" y="103"/>
                </a:lnTo>
                <a:lnTo>
                  <a:pt x="60" y="103"/>
                </a:lnTo>
                <a:lnTo>
                  <a:pt x="60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1"/>
                </a:lnTo>
                <a:lnTo>
                  <a:pt x="60" y="100"/>
                </a:lnTo>
                <a:lnTo>
                  <a:pt x="62" y="100"/>
                </a:lnTo>
                <a:lnTo>
                  <a:pt x="63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100"/>
                </a:lnTo>
                <a:lnTo>
                  <a:pt x="65" y="100"/>
                </a:lnTo>
                <a:lnTo>
                  <a:pt x="65" y="99"/>
                </a:lnTo>
                <a:lnTo>
                  <a:pt x="66" y="99"/>
                </a:lnTo>
                <a:lnTo>
                  <a:pt x="66" y="99"/>
                </a:lnTo>
                <a:lnTo>
                  <a:pt x="67" y="99"/>
                </a:lnTo>
                <a:lnTo>
                  <a:pt x="71" y="98"/>
                </a:lnTo>
                <a:lnTo>
                  <a:pt x="74" y="99"/>
                </a:lnTo>
                <a:lnTo>
                  <a:pt x="75" y="99"/>
                </a:lnTo>
                <a:lnTo>
                  <a:pt x="76" y="98"/>
                </a:lnTo>
                <a:lnTo>
                  <a:pt x="77" y="97"/>
                </a:lnTo>
                <a:lnTo>
                  <a:pt x="78" y="96"/>
                </a:lnTo>
                <a:lnTo>
                  <a:pt x="80" y="95"/>
                </a:lnTo>
                <a:lnTo>
                  <a:pt x="81" y="94"/>
                </a:lnTo>
                <a:lnTo>
                  <a:pt x="82" y="94"/>
                </a:lnTo>
                <a:lnTo>
                  <a:pt x="82" y="93"/>
                </a:lnTo>
                <a:lnTo>
                  <a:pt x="82" y="93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4" y="91"/>
                </a:lnTo>
                <a:lnTo>
                  <a:pt x="84" y="91"/>
                </a:lnTo>
                <a:lnTo>
                  <a:pt x="85" y="91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5" y="90"/>
                </a:lnTo>
                <a:lnTo>
                  <a:pt x="86" y="90"/>
                </a:lnTo>
                <a:lnTo>
                  <a:pt x="86" y="90"/>
                </a:lnTo>
                <a:lnTo>
                  <a:pt x="86" y="90"/>
                </a:lnTo>
                <a:lnTo>
                  <a:pt x="87" y="89"/>
                </a:lnTo>
                <a:lnTo>
                  <a:pt x="87" y="89"/>
                </a:lnTo>
                <a:lnTo>
                  <a:pt x="87" y="88"/>
                </a:lnTo>
                <a:lnTo>
                  <a:pt x="88" y="87"/>
                </a:lnTo>
                <a:lnTo>
                  <a:pt x="89" y="86"/>
                </a:lnTo>
                <a:lnTo>
                  <a:pt x="90" y="85"/>
                </a:lnTo>
                <a:lnTo>
                  <a:pt x="90" y="85"/>
                </a:lnTo>
                <a:lnTo>
                  <a:pt x="90" y="85"/>
                </a:lnTo>
                <a:lnTo>
                  <a:pt x="91" y="85"/>
                </a:lnTo>
                <a:lnTo>
                  <a:pt x="92" y="85"/>
                </a:lnTo>
                <a:lnTo>
                  <a:pt x="92" y="85"/>
                </a:lnTo>
                <a:lnTo>
                  <a:pt x="92" y="84"/>
                </a:lnTo>
                <a:lnTo>
                  <a:pt x="93" y="84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4" y="83"/>
                </a:lnTo>
                <a:lnTo>
                  <a:pt x="95" y="83"/>
                </a:lnTo>
                <a:lnTo>
                  <a:pt x="95" y="83"/>
                </a:lnTo>
                <a:lnTo>
                  <a:pt x="95" y="83"/>
                </a:lnTo>
                <a:lnTo>
                  <a:pt x="95" y="82"/>
                </a:lnTo>
                <a:lnTo>
                  <a:pt x="94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5" y="82"/>
                </a:lnTo>
                <a:lnTo>
                  <a:pt x="96" y="82"/>
                </a:lnTo>
                <a:lnTo>
                  <a:pt x="96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1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8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0" y="79"/>
                </a:lnTo>
                <a:lnTo>
                  <a:pt x="101" y="79"/>
                </a:lnTo>
                <a:lnTo>
                  <a:pt x="101" y="78"/>
                </a:lnTo>
                <a:lnTo>
                  <a:pt x="101" y="77"/>
                </a:lnTo>
                <a:lnTo>
                  <a:pt x="101" y="76"/>
                </a:lnTo>
                <a:lnTo>
                  <a:pt x="101" y="76"/>
                </a:lnTo>
                <a:lnTo>
                  <a:pt x="101" y="75"/>
                </a:lnTo>
                <a:lnTo>
                  <a:pt x="101" y="75"/>
                </a:lnTo>
                <a:lnTo>
                  <a:pt x="101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3"/>
                </a:lnTo>
                <a:lnTo>
                  <a:pt x="102" y="73"/>
                </a:lnTo>
                <a:lnTo>
                  <a:pt x="103" y="73"/>
                </a:lnTo>
                <a:lnTo>
                  <a:pt x="103" y="72"/>
                </a:lnTo>
                <a:lnTo>
                  <a:pt x="103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2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1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4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9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6" y="68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7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7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8" y="68"/>
                </a:lnTo>
                <a:lnTo>
                  <a:pt x="109" y="68"/>
                </a:lnTo>
                <a:lnTo>
                  <a:pt x="109" y="68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0" y="67"/>
                </a:lnTo>
                <a:lnTo>
                  <a:pt x="111" y="66"/>
                </a:lnTo>
                <a:lnTo>
                  <a:pt x="111" y="66"/>
                </a:lnTo>
                <a:lnTo>
                  <a:pt x="112" y="66"/>
                </a:lnTo>
                <a:lnTo>
                  <a:pt x="112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5"/>
                </a:lnTo>
                <a:lnTo>
                  <a:pt x="113" y="64"/>
                </a:lnTo>
                <a:lnTo>
                  <a:pt x="113" y="64"/>
                </a:lnTo>
                <a:lnTo>
                  <a:pt x="113" y="63"/>
                </a:lnTo>
                <a:lnTo>
                  <a:pt x="112" y="63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3" y="62"/>
                </a:lnTo>
                <a:lnTo>
                  <a:pt x="114" y="62"/>
                </a:lnTo>
                <a:lnTo>
                  <a:pt x="114" y="61"/>
                </a:lnTo>
                <a:lnTo>
                  <a:pt x="115" y="61"/>
                </a:lnTo>
                <a:lnTo>
                  <a:pt x="115" y="62"/>
                </a:lnTo>
                <a:lnTo>
                  <a:pt x="116" y="62"/>
                </a:lnTo>
                <a:lnTo>
                  <a:pt x="116" y="63"/>
                </a:lnTo>
                <a:lnTo>
                  <a:pt x="121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2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5"/>
                </a:lnTo>
                <a:lnTo>
                  <a:pt x="125" y="65"/>
                </a:lnTo>
                <a:lnTo>
                  <a:pt x="125" y="65"/>
                </a:lnTo>
                <a:lnTo>
                  <a:pt x="125" y="66"/>
                </a:lnTo>
                <a:lnTo>
                  <a:pt x="125" y="66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6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7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8"/>
                </a:lnTo>
                <a:lnTo>
                  <a:pt x="127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9"/>
                </a:lnTo>
                <a:lnTo>
                  <a:pt x="129" y="68"/>
                </a:lnTo>
                <a:lnTo>
                  <a:pt x="129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0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3" y="69"/>
                </a:lnTo>
                <a:lnTo>
                  <a:pt x="136" y="69"/>
                </a:lnTo>
                <a:lnTo>
                  <a:pt x="136" y="69"/>
                </a:lnTo>
                <a:lnTo>
                  <a:pt x="143" y="70"/>
                </a:lnTo>
                <a:lnTo>
                  <a:pt x="146" y="71"/>
                </a:lnTo>
                <a:lnTo>
                  <a:pt x="154" y="71"/>
                </a:lnTo>
                <a:lnTo>
                  <a:pt x="154" y="71"/>
                </a:lnTo>
                <a:lnTo>
                  <a:pt x="156" y="71"/>
                </a:lnTo>
                <a:lnTo>
                  <a:pt x="158" y="71"/>
                </a:lnTo>
                <a:lnTo>
                  <a:pt x="158" y="71"/>
                </a:lnTo>
                <a:lnTo>
                  <a:pt x="158" y="71"/>
                </a:lnTo>
                <a:lnTo>
                  <a:pt x="159" y="71"/>
                </a:lnTo>
                <a:lnTo>
                  <a:pt x="159" y="71"/>
                </a:lnTo>
                <a:lnTo>
                  <a:pt x="160" y="71"/>
                </a:lnTo>
                <a:lnTo>
                  <a:pt x="162" y="71"/>
                </a:lnTo>
                <a:lnTo>
                  <a:pt x="163" y="70"/>
                </a:lnTo>
                <a:lnTo>
                  <a:pt x="170" y="68"/>
                </a:lnTo>
                <a:lnTo>
                  <a:pt x="171" y="67"/>
                </a:lnTo>
                <a:lnTo>
                  <a:pt x="176" y="65"/>
                </a:lnTo>
                <a:lnTo>
                  <a:pt x="176" y="65"/>
                </a:lnTo>
                <a:lnTo>
                  <a:pt x="177" y="64"/>
                </a:lnTo>
                <a:lnTo>
                  <a:pt x="177" y="64"/>
                </a:lnTo>
                <a:lnTo>
                  <a:pt x="178" y="64"/>
                </a:lnTo>
                <a:lnTo>
                  <a:pt x="179" y="64"/>
                </a:lnTo>
                <a:lnTo>
                  <a:pt x="179" y="63"/>
                </a:lnTo>
                <a:lnTo>
                  <a:pt x="180" y="62"/>
                </a:lnTo>
                <a:lnTo>
                  <a:pt x="180" y="62"/>
                </a:lnTo>
                <a:lnTo>
                  <a:pt x="184" y="60"/>
                </a:lnTo>
                <a:lnTo>
                  <a:pt x="185" y="59"/>
                </a:lnTo>
                <a:lnTo>
                  <a:pt x="188" y="58"/>
                </a:lnTo>
                <a:lnTo>
                  <a:pt x="191" y="56"/>
                </a:lnTo>
                <a:lnTo>
                  <a:pt x="191" y="56"/>
                </a:lnTo>
                <a:lnTo>
                  <a:pt x="191" y="55"/>
                </a:lnTo>
                <a:lnTo>
                  <a:pt x="198" y="52"/>
                </a:lnTo>
                <a:lnTo>
                  <a:pt x="200" y="51"/>
                </a:lnTo>
                <a:lnTo>
                  <a:pt x="204" y="49"/>
                </a:lnTo>
                <a:lnTo>
                  <a:pt x="207" y="47"/>
                </a:lnTo>
                <a:lnTo>
                  <a:pt x="211" y="45"/>
                </a:lnTo>
                <a:lnTo>
                  <a:pt x="214" y="43"/>
                </a:lnTo>
                <a:lnTo>
                  <a:pt x="216" y="42"/>
                </a:lnTo>
                <a:lnTo>
                  <a:pt x="218" y="41"/>
                </a:lnTo>
                <a:lnTo>
                  <a:pt x="221" y="39"/>
                </a:lnTo>
                <a:lnTo>
                  <a:pt x="221" y="39"/>
                </a:lnTo>
                <a:lnTo>
                  <a:pt x="223" y="38"/>
                </a:lnTo>
                <a:lnTo>
                  <a:pt x="225" y="37"/>
                </a:lnTo>
                <a:lnTo>
                  <a:pt x="227" y="36"/>
                </a:lnTo>
                <a:lnTo>
                  <a:pt x="227" y="36"/>
                </a:lnTo>
                <a:lnTo>
                  <a:pt x="228" y="35"/>
                </a:lnTo>
                <a:lnTo>
                  <a:pt x="229" y="35"/>
                </a:lnTo>
                <a:lnTo>
                  <a:pt x="229" y="34"/>
                </a:lnTo>
                <a:lnTo>
                  <a:pt x="232" y="33"/>
                </a:lnTo>
                <a:lnTo>
                  <a:pt x="234" y="31"/>
                </a:lnTo>
                <a:lnTo>
                  <a:pt x="234" y="31"/>
                </a:lnTo>
                <a:lnTo>
                  <a:pt x="236" y="30"/>
                </a:lnTo>
                <a:lnTo>
                  <a:pt x="236" y="30"/>
                </a:lnTo>
                <a:lnTo>
                  <a:pt x="237" y="30"/>
                </a:lnTo>
                <a:lnTo>
                  <a:pt x="237" y="29"/>
                </a:lnTo>
                <a:lnTo>
                  <a:pt x="237" y="29"/>
                </a:lnTo>
                <a:lnTo>
                  <a:pt x="238" y="29"/>
                </a:lnTo>
                <a:lnTo>
                  <a:pt x="241" y="27"/>
                </a:lnTo>
                <a:lnTo>
                  <a:pt x="241" y="27"/>
                </a:lnTo>
                <a:lnTo>
                  <a:pt x="250" y="21"/>
                </a:lnTo>
                <a:lnTo>
                  <a:pt x="251" y="21"/>
                </a:lnTo>
                <a:lnTo>
                  <a:pt x="255" y="19"/>
                </a:lnTo>
                <a:lnTo>
                  <a:pt x="255" y="18"/>
                </a:lnTo>
                <a:lnTo>
                  <a:pt x="256" y="17"/>
                </a:lnTo>
                <a:lnTo>
                  <a:pt x="256" y="17"/>
                </a:lnTo>
                <a:lnTo>
                  <a:pt x="257" y="16"/>
                </a:lnTo>
                <a:lnTo>
                  <a:pt x="259" y="15"/>
                </a:lnTo>
                <a:lnTo>
                  <a:pt x="259" y="14"/>
                </a:lnTo>
                <a:lnTo>
                  <a:pt x="259" y="14"/>
                </a:lnTo>
                <a:lnTo>
                  <a:pt x="260" y="14"/>
                </a:lnTo>
                <a:lnTo>
                  <a:pt x="260" y="15"/>
                </a:lnTo>
                <a:lnTo>
                  <a:pt x="264" y="12"/>
                </a:lnTo>
                <a:lnTo>
                  <a:pt x="265" y="12"/>
                </a:lnTo>
                <a:lnTo>
                  <a:pt x="266" y="12"/>
                </a:lnTo>
                <a:lnTo>
                  <a:pt x="266" y="12"/>
                </a:lnTo>
                <a:lnTo>
                  <a:pt x="267" y="11"/>
                </a:lnTo>
                <a:lnTo>
                  <a:pt x="268" y="10"/>
                </a:lnTo>
                <a:lnTo>
                  <a:pt x="269" y="10"/>
                </a:lnTo>
                <a:lnTo>
                  <a:pt x="272" y="7"/>
                </a:lnTo>
                <a:lnTo>
                  <a:pt x="273" y="7"/>
                </a:lnTo>
                <a:lnTo>
                  <a:pt x="273" y="7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9" y="3"/>
                </a:lnTo>
                <a:lnTo>
                  <a:pt x="282" y="2"/>
                </a:lnTo>
                <a:lnTo>
                  <a:pt x="283" y="1"/>
                </a:lnTo>
                <a:lnTo>
                  <a:pt x="286" y="0"/>
                </a:lnTo>
                <a:lnTo>
                  <a:pt x="289" y="0"/>
                </a:lnTo>
                <a:lnTo>
                  <a:pt x="292" y="1"/>
                </a:lnTo>
                <a:lnTo>
                  <a:pt x="294" y="1"/>
                </a:lnTo>
                <a:lnTo>
                  <a:pt x="294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32">
            <a:extLst>
              <a:ext uri="{FF2B5EF4-FFF2-40B4-BE49-F238E27FC236}">
                <a16:creationId xmlns:a16="http://schemas.microsoft.com/office/drawing/2014/main" id="{34958280-E606-B095-32E9-53792EDC31E8}"/>
              </a:ext>
            </a:extLst>
          </p:cNvPr>
          <p:cNvSpPr>
            <a:spLocks/>
          </p:cNvSpPr>
          <p:nvPr/>
        </p:nvSpPr>
        <p:spPr bwMode="auto">
          <a:xfrm>
            <a:off x="2323629" y="1179887"/>
            <a:ext cx="1615305" cy="1907868"/>
          </a:xfrm>
          <a:custGeom>
            <a:avLst/>
            <a:gdLst>
              <a:gd name="T0" fmla="*/ 55 w 795"/>
              <a:gd name="T1" fmla="*/ 631 h 953"/>
              <a:gd name="T2" fmla="*/ 33 w 795"/>
              <a:gd name="T3" fmla="*/ 482 h 953"/>
              <a:gd name="T4" fmla="*/ 51 w 795"/>
              <a:gd name="T5" fmla="*/ 313 h 953"/>
              <a:gd name="T6" fmla="*/ 199 w 795"/>
              <a:gd name="T7" fmla="*/ 12 h 953"/>
              <a:gd name="T8" fmla="*/ 359 w 795"/>
              <a:gd name="T9" fmla="*/ 73 h 953"/>
              <a:gd name="T10" fmla="*/ 378 w 795"/>
              <a:gd name="T11" fmla="*/ 175 h 953"/>
              <a:gd name="T12" fmla="*/ 397 w 795"/>
              <a:gd name="T13" fmla="*/ 234 h 953"/>
              <a:gd name="T14" fmla="*/ 364 w 795"/>
              <a:gd name="T15" fmla="*/ 269 h 953"/>
              <a:gd name="T16" fmla="*/ 332 w 795"/>
              <a:gd name="T17" fmla="*/ 270 h 953"/>
              <a:gd name="T18" fmla="*/ 325 w 795"/>
              <a:gd name="T19" fmla="*/ 289 h 953"/>
              <a:gd name="T20" fmla="*/ 314 w 795"/>
              <a:gd name="T21" fmla="*/ 324 h 953"/>
              <a:gd name="T22" fmla="*/ 308 w 795"/>
              <a:gd name="T23" fmla="*/ 454 h 953"/>
              <a:gd name="T24" fmla="*/ 270 w 795"/>
              <a:gd name="T25" fmla="*/ 456 h 953"/>
              <a:gd name="T26" fmla="*/ 269 w 795"/>
              <a:gd name="T27" fmla="*/ 479 h 953"/>
              <a:gd name="T28" fmla="*/ 295 w 795"/>
              <a:gd name="T29" fmla="*/ 487 h 953"/>
              <a:gd name="T30" fmla="*/ 302 w 795"/>
              <a:gd name="T31" fmla="*/ 516 h 953"/>
              <a:gd name="T32" fmla="*/ 316 w 795"/>
              <a:gd name="T33" fmla="*/ 491 h 953"/>
              <a:gd name="T34" fmla="*/ 354 w 795"/>
              <a:gd name="T35" fmla="*/ 475 h 953"/>
              <a:gd name="T36" fmla="*/ 394 w 795"/>
              <a:gd name="T37" fmla="*/ 456 h 953"/>
              <a:gd name="T38" fmla="*/ 460 w 795"/>
              <a:gd name="T39" fmla="*/ 464 h 953"/>
              <a:gd name="T40" fmla="*/ 510 w 795"/>
              <a:gd name="T41" fmla="*/ 449 h 953"/>
              <a:gd name="T42" fmla="*/ 554 w 795"/>
              <a:gd name="T43" fmla="*/ 464 h 953"/>
              <a:gd name="T44" fmla="*/ 755 w 795"/>
              <a:gd name="T45" fmla="*/ 622 h 953"/>
              <a:gd name="T46" fmla="*/ 721 w 795"/>
              <a:gd name="T47" fmla="*/ 636 h 953"/>
              <a:gd name="T48" fmla="*/ 730 w 795"/>
              <a:gd name="T49" fmla="*/ 647 h 953"/>
              <a:gd name="T50" fmla="*/ 695 w 795"/>
              <a:gd name="T51" fmla="*/ 659 h 953"/>
              <a:gd name="T52" fmla="*/ 654 w 795"/>
              <a:gd name="T53" fmla="*/ 685 h 953"/>
              <a:gd name="T54" fmla="*/ 621 w 795"/>
              <a:gd name="T55" fmla="*/ 697 h 953"/>
              <a:gd name="T56" fmla="*/ 608 w 795"/>
              <a:gd name="T57" fmla="*/ 685 h 953"/>
              <a:gd name="T58" fmla="*/ 590 w 795"/>
              <a:gd name="T59" fmla="*/ 690 h 953"/>
              <a:gd name="T60" fmla="*/ 568 w 795"/>
              <a:gd name="T61" fmla="*/ 658 h 953"/>
              <a:gd name="T62" fmla="*/ 570 w 795"/>
              <a:gd name="T63" fmla="*/ 629 h 953"/>
              <a:gd name="T64" fmla="*/ 561 w 795"/>
              <a:gd name="T65" fmla="*/ 591 h 953"/>
              <a:gd name="T66" fmla="*/ 522 w 795"/>
              <a:gd name="T67" fmla="*/ 613 h 953"/>
              <a:gd name="T68" fmla="*/ 506 w 795"/>
              <a:gd name="T69" fmla="*/ 615 h 953"/>
              <a:gd name="T70" fmla="*/ 480 w 795"/>
              <a:gd name="T71" fmla="*/ 608 h 953"/>
              <a:gd name="T72" fmla="*/ 448 w 795"/>
              <a:gd name="T73" fmla="*/ 587 h 953"/>
              <a:gd name="T74" fmla="*/ 409 w 795"/>
              <a:gd name="T75" fmla="*/ 574 h 953"/>
              <a:gd name="T76" fmla="*/ 368 w 795"/>
              <a:gd name="T77" fmla="*/ 610 h 953"/>
              <a:gd name="T78" fmla="*/ 382 w 795"/>
              <a:gd name="T79" fmla="*/ 636 h 953"/>
              <a:gd name="T80" fmla="*/ 460 w 795"/>
              <a:gd name="T81" fmla="*/ 670 h 953"/>
              <a:gd name="T82" fmla="*/ 481 w 795"/>
              <a:gd name="T83" fmla="*/ 720 h 953"/>
              <a:gd name="T84" fmla="*/ 494 w 795"/>
              <a:gd name="T85" fmla="*/ 750 h 953"/>
              <a:gd name="T86" fmla="*/ 471 w 795"/>
              <a:gd name="T87" fmla="*/ 755 h 953"/>
              <a:gd name="T88" fmla="*/ 439 w 795"/>
              <a:gd name="T89" fmla="*/ 766 h 953"/>
              <a:gd name="T90" fmla="*/ 412 w 795"/>
              <a:gd name="T91" fmla="*/ 766 h 953"/>
              <a:gd name="T92" fmla="*/ 397 w 795"/>
              <a:gd name="T93" fmla="*/ 786 h 953"/>
              <a:gd name="T94" fmla="*/ 412 w 795"/>
              <a:gd name="T95" fmla="*/ 843 h 953"/>
              <a:gd name="T96" fmla="*/ 432 w 795"/>
              <a:gd name="T97" fmla="*/ 851 h 953"/>
              <a:gd name="T98" fmla="*/ 445 w 795"/>
              <a:gd name="T99" fmla="*/ 870 h 953"/>
              <a:gd name="T100" fmla="*/ 430 w 795"/>
              <a:gd name="T101" fmla="*/ 892 h 953"/>
              <a:gd name="T102" fmla="*/ 403 w 795"/>
              <a:gd name="T103" fmla="*/ 904 h 953"/>
              <a:gd name="T104" fmla="*/ 379 w 795"/>
              <a:gd name="T105" fmla="*/ 901 h 953"/>
              <a:gd name="T106" fmla="*/ 337 w 795"/>
              <a:gd name="T107" fmla="*/ 940 h 953"/>
              <a:gd name="T108" fmla="*/ 322 w 795"/>
              <a:gd name="T109" fmla="*/ 911 h 953"/>
              <a:gd name="T110" fmla="*/ 364 w 795"/>
              <a:gd name="T111" fmla="*/ 764 h 953"/>
              <a:gd name="T112" fmla="*/ 352 w 795"/>
              <a:gd name="T113" fmla="*/ 708 h 953"/>
              <a:gd name="T114" fmla="*/ 327 w 795"/>
              <a:gd name="T115" fmla="*/ 709 h 953"/>
              <a:gd name="T116" fmla="*/ 273 w 795"/>
              <a:gd name="T117" fmla="*/ 709 h 953"/>
              <a:gd name="T118" fmla="*/ 207 w 795"/>
              <a:gd name="T119" fmla="*/ 670 h 953"/>
              <a:gd name="T120" fmla="*/ 189 w 795"/>
              <a:gd name="T121" fmla="*/ 687 h 953"/>
              <a:gd name="T122" fmla="*/ 164 w 795"/>
              <a:gd name="T123" fmla="*/ 691 h 953"/>
              <a:gd name="T124" fmla="*/ 133 w 795"/>
              <a:gd name="T125" fmla="*/ 700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953">
                <a:moveTo>
                  <a:pt x="100" y="692"/>
                </a:moveTo>
                <a:lnTo>
                  <a:pt x="100" y="693"/>
                </a:lnTo>
                <a:lnTo>
                  <a:pt x="100" y="693"/>
                </a:lnTo>
                <a:lnTo>
                  <a:pt x="100" y="694"/>
                </a:lnTo>
                <a:lnTo>
                  <a:pt x="100" y="696"/>
                </a:lnTo>
                <a:lnTo>
                  <a:pt x="100" y="697"/>
                </a:lnTo>
                <a:lnTo>
                  <a:pt x="100" y="699"/>
                </a:lnTo>
                <a:lnTo>
                  <a:pt x="100" y="698"/>
                </a:lnTo>
                <a:lnTo>
                  <a:pt x="99" y="697"/>
                </a:lnTo>
                <a:lnTo>
                  <a:pt x="98" y="697"/>
                </a:lnTo>
                <a:lnTo>
                  <a:pt x="98" y="697"/>
                </a:lnTo>
                <a:lnTo>
                  <a:pt x="97" y="697"/>
                </a:lnTo>
                <a:lnTo>
                  <a:pt x="97" y="697"/>
                </a:lnTo>
                <a:lnTo>
                  <a:pt x="96" y="697"/>
                </a:lnTo>
                <a:lnTo>
                  <a:pt x="95" y="696"/>
                </a:lnTo>
                <a:lnTo>
                  <a:pt x="95" y="696"/>
                </a:lnTo>
                <a:lnTo>
                  <a:pt x="95" y="697"/>
                </a:lnTo>
                <a:lnTo>
                  <a:pt x="94" y="697"/>
                </a:lnTo>
                <a:lnTo>
                  <a:pt x="94" y="696"/>
                </a:lnTo>
                <a:lnTo>
                  <a:pt x="93" y="696"/>
                </a:lnTo>
                <a:lnTo>
                  <a:pt x="93" y="696"/>
                </a:lnTo>
                <a:lnTo>
                  <a:pt x="92" y="697"/>
                </a:lnTo>
                <a:lnTo>
                  <a:pt x="92" y="697"/>
                </a:lnTo>
                <a:lnTo>
                  <a:pt x="91" y="697"/>
                </a:lnTo>
                <a:lnTo>
                  <a:pt x="90" y="697"/>
                </a:lnTo>
                <a:lnTo>
                  <a:pt x="90" y="696"/>
                </a:lnTo>
                <a:lnTo>
                  <a:pt x="89" y="696"/>
                </a:lnTo>
                <a:lnTo>
                  <a:pt x="89" y="696"/>
                </a:lnTo>
                <a:lnTo>
                  <a:pt x="88" y="696"/>
                </a:lnTo>
                <a:lnTo>
                  <a:pt x="87" y="696"/>
                </a:lnTo>
                <a:lnTo>
                  <a:pt x="86" y="695"/>
                </a:lnTo>
                <a:lnTo>
                  <a:pt x="86" y="693"/>
                </a:lnTo>
                <a:lnTo>
                  <a:pt x="86" y="693"/>
                </a:lnTo>
                <a:lnTo>
                  <a:pt x="87" y="691"/>
                </a:lnTo>
                <a:lnTo>
                  <a:pt x="86" y="690"/>
                </a:lnTo>
                <a:lnTo>
                  <a:pt x="86" y="689"/>
                </a:lnTo>
                <a:lnTo>
                  <a:pt x="86" y="688"/>
                </a:lnTo>
                <a:lnTo>
                  <a:pt x="86" y="688"/>
                </a:lnTo>
                <a:lnTo>
                  <a:pt x="84" y="688"/>
                </a:lnTo>
                <a:lnTo>
                  <a:pt x="82" y="688"/>
                </a:lnTo>
                <a:lnTo>
                  <a:pt x="79" y="688"/>
                </a:lnTo>
                <a:lnTo>
                  <a:pt x="78" y="688"/>
                </a:lnTo>
                <a:lnTo>
                  <a:pt x="78" y="687"/>
                </a:lnTo>
                <a:lnTo>
                  <a:pt x="78" y="686"/>
                </a:lnTo>
                <a:lnTo>
                  <a:pt x="78" y="684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8" y="683"/>
                </a:lnTo>
                <a:lnTo>
                  <a:pt x="79" y="683"/>
                </a:lnTo>
                <a:lnTo>
                  <a:pt x="79" y="683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79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2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0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1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1"/>
                </a:lnTo>
                <a:lnTo>
                  <a:pt x="82" y="680"/>
                </a:lnTo>
                <a:lnTo>
                  <a:pt x="82" y="680"/>
                </a:lnTo>
                <a:lnTo>
                  <a:pt x="82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80"/>
                </a:lnTo>
                <a:lnTo>
                  <a:pt x="83" y="679"/>
                </a:lnTo>
                <a:lnTo>
                  <a:pt x="83" y="679"/>
                </a:lnTo>
                <a:lnTo>
                  <a:pt x="84" y="678"/>
                </a:lnTo>
                <a:lnTo>
                  <a:pt x="83" y="678"/>
                </a:lnTo>
                <a:lnTo>
                  <a:pt x="83" y="677"/>
                </a:lnTo>
                <a:lnTo>
                  <a:pt x="84" y="676"/>
                </a:lnTo>
                <a:lnTo>
                  <a:pt x="83" y="674"/>
                </a:lnTo>
                <a:lnTo>
                  <a:pt x="83" y="673"/>
                </a:lnTo>
                <a:lnTo>
                  <a:pt x="83" y="672"/>
                </a:lnTo>
                <a:lnTo>
                  <a:pt x="73" y="665"/>
                </a:lnTo>
                <a:lnTo>
                  <a:pt x="72" y="664"/>
                </a:lnTo>
                <a:lnTo>
                  <a:pt x="70" y="661"/>
                </a:lnTo>
                <a:lnTo>
                  <a:pt x="70" y="661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60"/>
                </a:lnTo>
                <a:lnTo>
                  <a:pt x="70" y="659"/>
                </a:lnTo>
                <a:lnTo>
                  <a:pt x="70" y="659"/>
                </a:lnTo>
                <a:lnTo>
                  <a:pt x="70" y="659"/>
                </a:lnTo>
                <a:lnTo>
                  <a:pt x="70" y="658"/>
                </a:lnTo>
                <a:lnTo>
                  <a:pt x="70" y="658"/>
                </a:lnTo>
                <a:lnTo>
                  <a:pt x="70" y="658"/>
                </a:lnTo>
                <a:lnTo>
                  <a:pt x="70" y="657"/>
                </a:lnTo>
                <a:lnTo>
                  <a:pt x="70" y="657"/>
                </a:lnTo>
                <a:lnTo>
                  <a:pt x="70" y="657"/>
                </a:lnTo>
                <a:lnTo>
                  <a:pt x="70" y="656"/>
                </a:lnTo>
                <a:lnTo>
                  <a:pt x="70" y="656"/>
                </a:lnTo>
                <a:lnTo>
                  <a:pt x="70" y="656"/>
                </a:lnTo>
                <a:lnTo>
                  <a:pt x="70" y="655"/>
                </a:lnTo>
                <a:lnTo>
                  <a:pt x="70" y="654"/>
                </a:lnTo>
                <a:lnTo>
                  <a:pt x="70" y="654"/>
                </a:lnTo>
                <a:lnTo>
                  <a:pt x="70" y="653"/>
                </a:lnTo>
                <a:lnTo>
                  <a:pt x="70" y="653"/>
                </a:lnTo>
                <a:lnTo>
                  <a:pt x="70" y="653"/>
                </a:lnTo>
                <a:lnTo>
                  <a:pt x="70" y="652"/>
                </a:lnTo>
                <a:lnTo>
                  <a:pt x="70" y="651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9"/>
                </a:lnTo>
                <a:lnTo>
                  <a:pt x="70" y="648"/>
                </a:lnTo>
                <a:lnTo>
                  <a:pt x="70" y="648"/>
                </a:lnTo>
                <a:lnTo>
                  <a:pt x="70" y="648"/>
                </a:lnTo>
                <a:lnTo>
                  <a:pt x="70" y="647"/>
                </a:lnTo>
                <a:lnTo>
                  <a:pt x="72" y="648"/>
                </a:lnTo>
                <a:lnTo>
                  <a:pt x="72" y="647"/>
                </a:lnTo>
                <a:lnTo>
                  <a:pt x="72" y="646"/>
                </a:lnTo>
                <a:lnTo>
                  <a:pt x="73" y="644"/>
                </a:lnTo>
                <a:lnTo>
                  <a:pt x="74" y="643"/>
                </a:lnTo>
                <a:lnTo>
                  <a:pt x="74" y="642"/>
                </a:lnTo>
                <a:lnTo>
                  <a:pt x="76" y="640"/>
                </a:lnTo>
                <a:lnTo>
                  <a:pt x="76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0"/>
                </a:lnTo>
                <a:lnTo>
                  <a:pt x="75" y="641"/>
                </a:lnTo>
                <a:lnTo>
                  <a:pt x="75" y="641"/>
                </a:lnTo>
                <a:lnTo>
                  <a:pt x="75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4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3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0"/>
                </a:lnTo>
                <a:lnTo>
                  <a:pt x="72" y="641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9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9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8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7" y="638"/>
                </a:lnTo>
                <a:lnTo>
                  <a:pt x="66" y="638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6" y="637"/>
                </a:lnTo>
                <a:lnTo>
                  <a:pt x="65" y="637"/>
                </a:lnTo>
                <a:lnTo>
                  <a:pt x="65" y="638"/>
                </a:lnTo>
                <a:lnTo>
                  <a:pt x="65" y="638"/>
                </a:lnTo>
                <a:lnTo>
                  <a:pt x="64" y="638"/>
                </a:lnTo>
                <a:lnTo>
                  <a:pt x="64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3" y="638"/>
                </a:lnTo>
                <a:lnTo>
                  <a:pt x="62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1" y="638"/>
                </a:lnTo>
                <a:lnTo>
                  <a:pt x="60" y="638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9"/>
                </a:lnTo>
                <a:lnTo>
                  <a:pt x="60" y="638"/>
                </a:lnTo>
                <a:lnTo>
                  <a:pt x="60" y="638"/>
                </a:lnTo>
                <a:lnTo>
                  <a:pt x="60" y="637"/>
                </a:lnTo>
                <a:lnTo>
                  <a:pt x="59" y="637"/>
                </a:lnTo>
                <a:lnTo>
                  <a:pt x="58" y="637"/>
                </a:lnTo>
                <a:lnTo>
                  <a:pt x="56" y="636"/>
                </a:lnTo>
                <a:lnTo>
                  <a:pt x="54" y="633"/>
                </a:lnTo>
                <a:lnTo>
                  <a:pt x="54" y="632"/>
                </a:lnTo>
                <a:lnTo>
                  <a:pt x="55" y="631"/>
                </a:lnTo>
                <a:lnTo>
                  <a:pt x="55" y="630"/>
                </a:lnTo>
                <a:lnTo>
                  <a:pt x="55" y="629"/>
                </a:lnTo>
                <a:lnTo>
                  <a:pt x="27" y="610"/>
                </a:lnTo>
                <a:lnTo>
                  <a:pt x="26" y="611"/>
                </a:lnTo>
                <a:lnTo>
                  <a:pt x="25" y="611"/>
                </a:lnTo>
                <a:lnTo>
                  <a:pt x="23" y="609"/>
                </a:lnTo>
                <a:lnTo>
                  <a:pt x="20" y="608"/>
                </a:lnTo>
                <a:lnTo>
                  <a:pt x="18" y="608"/>
                </a:lnTo>
                <a:lnTo>
                  <a:pt x="12" y="607"/>
                </a:lnTo>
                <a:lnTo>
                  <a:pt x="10" y="604"/>
                </a:lnTo>
                <a:lnTo>
                  <a:pt x="10" y="600"/>
                </a:lnTo>
                <a:lnTo>
                  <a:pt x="10" y="596"/>
                </a:lnTo>
                <a:lnTo>
                  <a:pt x="8" y="597"/>
                </a:lnTo>
                <a:lnTo>
                  <a:pt x="1" y="600"/>
                </a:lnTo>
                <a:lnTo>
                  <a:pt x="1" y="592"/>
                </a:lnTo>
                <a:lnTo>
                  <a:pt x="2" y="586"/>
                </a:lnTo>
                <a:lnTo>
                  <a:pt x="1" y="583"/>
                </a:lnTo>
                <a:lnTo>
                  <a:pt x="1" y="576"/>
                </a:lnTo>
                <a:lnTo>
                  <a:pt x="0" y="573"/>
                </a:lnTo>
                <a:lnTo>
                  <a:pt x="0" y="562"/>
                </a:lnTo>
                <a:lnTo>
                  <a:pt x="1" y="555"/>
                </a:lnTo>
                <a:lnTo>
                  <a:pt x="1" y="552"/>
                </a:lnTo>
                <a:lnTo>
                  <a:pt x="1" y="551"/>
                </a:lnTo>
                <a:lnTo>
                  <a:pt x="1" y="551"/>
                </a:lnTo>
                <a:lnTo>
                  <a:pt x="0" y="550"/>
                </a:lnTo>
                <a:lnTo>
                  <a:pt x="1" y="550"/>
                </a:lnTo>
                <a:lnTo>
                  <a:pt x="1" y="548"/>
                </a:lnTo>
                <a:lnTo>
                  <a:pt x="3" y="548"/>
                </a:lnTo>
                <a:lnTo>
                  <a:pt x="4" y="549"/>
                </a:lnTo>
                <a:lnTo>
                  <a:pt x="5" y="549"/>
                </a:lnTo>
                <a:lnTo>
                  <a:pt x="6" y="548"/>
                </a:lnTo>
                <a:lnTo>
                  <a:pt x="7" y="547"/>
                </a:lnTo>
                <a:lnTo>
                  <a:pt x="7" y="546"/>
                </a:lnTo>
                <a:lnTo>
                  <a:pt x="7" y="539"/>
                </a:lnTo>
                <a:lnTo>
                  <a:pt x="9" y="523"/>
                </a:lnTo>
                <a:lnTo>
                  <a:pt x="9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3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2"/>
                </a:lnTo>
                <a:lnTo>
                  <a:pt x="10" y="521"/>
                </a:lnTo>
                <a:lnTo>
                  <a:pt x="10" y="518"/>
                </a:lnTo>
                <a:lnTo>
                  <a:pt x="9" y="517"/>
                </a:lnTo>
                <a:lnTo>
                  <a:pt x="13" y="517"/>
                </a:lnTo>
                <a:lnTo>
                  <a:pt x="13" y="517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6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5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2" y="514"/>
                </a:lnTo>
                <a:lnTo>
                  <a:pt x="12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4"/>
                </a:lnTo>
                <a:lnTo>
                  <a:pt x="13" y="513"/>
                </a:lnTo>
                <a:lnTo>
                  <a:pt x="13" y="513"/>
                </a:lnTo>
                <a:lnTo>
                  <a:pt x="13" y="513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2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1"/>
                </a:lnTo>
                <a:lnTo>
                  <a:pt x="14" y="510"/>
                </a:lnTo>
                <a:lnTo>
                  <a:pt x="14" y="510"/>
                </a:lnTo>
                <a:lnTo>
                  <a:pt x="14" y="510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4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9"/>
                </a:lnTo>
                <a:lnTo>
                  <a:pt x="15" y="508"/>
                </a:lnTo>
                <a:lnTo>
                  <a:pt x="15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8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6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7"/>
                </a:lnTo>
                <a:lnTo>
                  <a:pt x="17" y="506"/>
                </a:lnTo>
                <a:lnTo>
                  <a:pt x="15" y="505"/>
                </a:lnTo>
                <a:lnTo>
                  <a:pt x="15" y="505"/>
                </a:lnTo>
                <a:lnTo>
                  <a:pt x="15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5"/>
                </a:lnTo>
                <a:lnTo>
                  <a:pt x="16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7" y="504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8" y="503"/>
                </a:lnTo>
                <a:lnTo>
                  <a:pt x="19" y="503"/>
                </a:lnTo>
                <a:lnTo>
                  <a:pt x="19" y="503"/>
                </a:lnTo>
                <a:lnTo>
                  <a:pt x="19" y="502"/>
                </a:lnTo>
                <a:lnTo>
                  <a:pt x="19" y="500"/>
                </a:lnTo>
                <a:lnTo>
                  <a:pt x="19" y="500"/>
                </a:lnTo>
                <a:lnTo>
                  <a:pt x="19" y="499"/>
                </a:lnTo>
                <a:lnTo>
                  <a:pt x="19" y="499"/>
                </a:lnTo>
                <a:lnTo>
                  <a:pt x="19" y="497"/>
                </a:lnTo>
                <a:lnTo>
                  <a:pt x="19" y="495"/>
                </a:lnTo>
                <a:lnTo>
                  <a:pt x="19" y="495"/>
                </a:lnTo>
                <a:lnTo>
                  <a:pt x="19" y="493"/>
                </a:lnTo>
                <a:lnTo>
                  <a:pt x="19" y="492"/>
                </a:lnTo>
                <a:lnTo>
                  <a:pt x="20" y="492"/>
                </a:lnTo>
                <a:lnTo>
                  <a:pt x="20" y="491"/>
                </a:lnTo>
                <a:lnTo>
                  <a:pt x="20" y="491"/>
                </a:lnTo>
                <a:lnTo>
                  <a:pt x="18" y="489"/>
                </a:lnTo>
                <a:lnTo>
                  <a:pt x="15" y="487"/>
                </a:lnTo>
                <a:lnTo>
                  <a:pt x="14" y="486"/>
                </a:lnTo>
                <a:lnTo>
                  <a:pt x="14" y="484"/>
                </a:lnTo>
                <a:lnTo>
                  <a:pt x="15" y="484"/>
                </a:lnTo>
                <a:lnTo>
                  <a:pt x="16" y="483"/>
                </a:lnTo>
                <a:lnTo>
                  <a:pt x="18" y="482"/>
                </a:lnTo>
                <a:lnTo>
                  <a:pt x="21" y="482"/>
                </a:lnTo>
                <a:lnTo>
                  <a:pt x="21" y="482"/>
                </a:lnTo>
                <a:lnTo>
                  <a:pt x="24" y="482"/>
                </a:lnTo>
                <a:lnTo>
                  <a:pt x="26" y="481"/>
                </a:lnTo>
                <a:lnTo>
                  <a:pt x="28" y="482"/>
                </a:lnTo>
                <a:lnTo>
                  <a:pt x="28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29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1" y="482"/>
                </a:lnTo>
                <a:lnTo>
                  <a:pt x="31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2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0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1"/>
                </a:lnTo>
                <a:lnTo>
                  <a:pt x="31" y="482"/>
                </a:lnTo>
                <a:lnTo>
                  <a:pt x="31" y="482"/>
                </a:lnTo>
                <a:lnTo>
                  <a:pt x="31" y="482"/>
                </a:lnTo>
                <a:lnTo>
                  <a:pt x="32" y="482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1"/>
                </a:lnTo>
                <a:lnTo>
                  <a:pt x="32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2"/>
                </a:lnTo>
                <a:lnTo>
                  <a:pt x="33" y="483"/>
                </a:lnTo>
                <a:lnTo>
                  <a:pt x="33" y="483"/>
                </a:lnTo>
                <a:lnTo>
                  <a:pt x="34" y="481"/>
                </a:lnTo>
                <a:lnTo>
                  <a:pt x="34" y="480"/>
                </a:lnTo>
                <a:lnTo>
                  <a:pt x="34" y="479"/>
                </a:lnTo>
                <a:lnTo>
                  <a:pt x="35" y="478"/>
                </a:lnTo>
                <a:lnTo>
                  <a:pt x="36" y="478"/>
                </a:lnTo>
                <a:lnTo>
                  <a:pt x="36" y="477"/>
                </a:lnTo>
                <a:lnTo>
                  <a:pt x="38" y="475"/>
                </a:lnTo>
                <a:lnTo>
                  <a:pt x="38" y="473"/>
                </a:lnTo>
                <a:lnTo>
                  <a:pt x="41" y="472"/>
                </a:lnTo>
                <a:lnTo>
                  <a:pt x="43" y="470"/>
                </a:lnTo>
                <a:lnTo>
                  <a:pt x="46" y="469"/>
                </a:lnTo>
                <a:lnTo>
                  <a:pt x="46" y="468"/>
                </a:lnTo>
                <a:lnTo>
                  <a:pt x="46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8"/>
                </a:lnTo>
                <a:lnTo>
                  <a:pt x="47" y="467"/>
                </a:lnTo>
                <a:lnTo>
                  <a:pt x="47" y="467"/>
                </a:lnTo>
                <a:lnTo>
                  <a:pt x="47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7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8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6"/>
                </a:lnTo>
                <a:lnTo>
                  <a:pt x="49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0" y="465"/>
                </a:lnTo>
                <a:lnTo>
                  <a:pt x="51" y="465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1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4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2" y="463"/>
                </a:lnTo>
                <a:lnTo>
                  <a:pt x="53" y="463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3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2"/>
                </a:lnTo>
                <a:lnTo>
                  <a:pt x="54" y="461"/>
                </a:lnTo>
                <a:lnTo>
                  <a:pt x="54" y="461"/>
                </a:lnTo>
                <a:lnTo>
                  <a:pt x="54" y="461"/>
                </a:lnTo>
                <a:lnTo>
                  <a:pt x="55" y="460"/>
                </a:lnTo>
                <a:lnTo>
                  <a:pt x="56" y="459"/>
                </a:lnTo>
                <a:lnTo>
                  <a:pt x="58" y="459"/>
                </a:lnTo>
                <a:lnTo>
                  <a:pt x="58" y="460"/>
                </a:lnTo>
                <a:lnTo>
                  <a:pt x="59" y="459"/>
                </a:lnTo>
                <a:lnTo>
                  <a:pt x="60" y="457"/>
                </a:lnTo>
                <a:lnTo>
                  <a:pt x="60" y="457"/>
                </a:lnTo>
                <a:lnTo>
                  <a:pt x="61" y="458"/>
                </a:lnTo>
                <a:lnTo>
                  <a:pt x="61" y="457"/>
                </a:lnTo>
                <a:lnTo>
                  <a:pt x="61" y="457"/>
                </a:lnTo>
                <a:lnTo>
                  <a:pt x="61" y="457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6"/>
                </a:lnTo>
                <a:lnTo>
                  <a:pt x="61" y="455"/>
                </a:lnTo>
                <a:lnTo>
                  <a:pt x="61" y="455"/>
                </a:lnTo>
                <a:lnTo>
                  <a:pt x="61" y="454"/>
                </a:lnTo>
                <a:lnTo>
                  <a:pt x="61" y="454"/>
                </a:lnTo>
                <a:lnTo>
                  <a:pt x="61" y="453"/>
                </a:lnTo>
                <a:lnTo>
                  <a:pt x="61" y="453"/>
                </a:lnTo>
                <a:lnTo>
                  <a:pt x="61" y="453"/>
                </a:lnTo>
                <a:lnTo>
                  <a:pt x="61" y="452"/>
                </a:lnTo>
                <a:lnTo>
                  <a:pt x="56" y="452"/>
                </a:lnTo>
                <a:lnTo>
                  <a:pt x="55" y="452"/>
                </a:lnTo>
                <a:lnTo>
                  <a:pt x="56" y="451"/>
                </a:lnTo>
                <a:lnTo>
                  <a:pt x="56" y="450"/>
                </a:lnTo>
                <a:lnTo>
                  <a:pt x="56" y="449"/>
                </a:lnTo>
                <a:lnTo>
                  <a:pt x="57" y="447"/>
                </a:lnTo>
                <a:lnTo>
                  <a:pt x="57" y="445"/>
                </a:lnTo>
                <a:lnTo>
                  <a:pt x="57" y="443"/>
                </a:lnTo>
                <a:lnTo>
                  <a:pt x="57" y="442"/>
                </a:lnTo>
                <a:lnTo>
                  <a:pt x="56" y="440"/>
                </a:lnTo>
                <a:lnTo>
                  <a:pt x="54" y="438"/>
                </a:lnTo>
                <a:lnTo>
                  <a:pt x="54" y="438"/>
                </a:lnTo>
                <a:lnTo>
                  <a:pt x="53" y="438"/>
                </a:lnTo>
                <a:lnTo>
                  <a:pt x="52" y="436"/>
                </a:lnTo>
                <a:lnTo>
                  <a:pt x="51" y="436"/>
                </a:lnTo>
                <a:lnTo>
                  <a:pt x="51" y="436"/>
                </a:lnTo>
                <a:lnTo>
                  <a:pt x="51" y="435"/>
                </a:lnTo>
                <a:lnTo>
                  <a:pt x="51" y="435"/>
                </a:lnTo>
                <a:lnTo>
                  <a:pt x="49" y="435"/>
                </a:lnTo>
                <a:lnTo>
                  <a:pt x="47" y="433"/>
                </a:lnTo>
                <a:lnTo>
                  <a:pt x="46" y="432"/>
                </a:lnTo>
                <a:lnTo>
                  <a:pt x="46" y="429"/>
                </a:lnTo>
                <a:lnTo>
                  <a:pt x="46" y="429"/>
                </a:lnTo>
                <a:lnTo>
                  <a:pt x="45" y="429"/>
                </a:lnTo>
                <a:lnTo>
                  <a:pt x="45" y="429"/>
                </a:lnTo>
                <a:lnTo>
                  <a:pt x="44" y="429"/>
                </a:lnTo>
                <a:lnTo>
                  <a:pt x="44" y="429"/>
                </a:lnTo>
                <a:lnTo>
                  <a:pt x="44" y="427"/>
                </a:lnTo>
                <a:lnTo>
                  <a:pt x="43" y="427"/>
                </a:lnTo>
                <a:lnTo>
                  <a:pt x="43" y="427"/>
                </a:lnTo>
                <a:lnTo>
                  <a:pt x="43" y="425"/>
                </a:lnTo>
                <a:lnTo>
                  <a:pt x="43" y="424"/>
                </a:lnTo>
                <a:lnTo>
                  <a:pt x="43" y="423"/>
                </a:lnTo>
                <a:lnTo>
                  <a:pt x="43" y="422"/>
                </a:lnTo>
                <a:lnTo>
                  <a:pt x="43" y="422"/>
                </a:lnTo>
                <a:lnTo>
                  <a:pt x="43" y="421"/>
                </a:lnTo>
                <a:lnTo>
                  <a:pt x="43" y="420"/>
                </a:lnTo>
                <a:lnTo>
                  <a:pt x="43" y="418"/>
                </a:lnTo>
                <a:lnTo>
                  <a:pt x="43" y="417"/>
                </a:lnTo>
                <a:lnTo>
                  <a:pt x="43" y="417"/>
                </a:lnTo>
                <a:lnTo>
                  <a:pt x="43" y="414"/>
                </a:lnTo>
                <a:lnTo>
                  <a:pt x="43" y="413"/>
                </a:lnTo>
                <a:lnTo>
                  <a:pt x="43" y="412"/>
                </a:lnTo>
                <a:lnTo>
                  <a:pt x="42" y="410"/>
                </a:lnTo>
                <a:lnTo>
                  <a:pt x="43" y="410"/>
                </a:lnTo>
                <a:lnTo>
                  <a:pt x="43" y="408"/>
                </a:lnTo>
                <a:lnTo>
                  <a:pt x="42" y="408"/>
                </a:lnTo>
                <a:lnTo>
                  <a:pt x="42" y="408"/>
                </a:lnTo>
                <a:lnTo>
                  <a:pt x="43" y="405"/>
                </a:lnTo>
                <a:lnTo>
                  <a:pt x="43" y="405"/>
                </a:lnTo>
                <a:lnTo>
                  <a:pt x="44" y="404"/>
                </a:lnTo>
                <a:lnTo>
                  <a:pt x="44" y="404"/>
                </a:lnTo>
                <a:lnTo>
                  <a:pt x="45" y="404"/>
                </a:lnTo>
                <a:lnTo>
                  <a:pt x="47" y="401"/>
                </a:lnTo>
                <a:lnTo>
                  <a:pt x="47" y="401"/>
                </a:lnTo>
                <a:lnTo>
                  <a:pt x="49" y="399"/>
                </a:lnTo>
                <a:lnTo>
                  <a:pt x="51" y="397"/>
                </a:lnTo>
                <a:lnTo>
                  <a:pt x="56" y="392"/>
                </a:lnTo>
                <a:lnTo>
                  <a:pt x="56" y="392"/>
                </a:lnTo>
                <a:lnTo>
                  <a:pt x="56" y="391"/>
                </a:lnTo>
                <a:lnTo>
                  <a:pt x="57" y="390"/>
                </a:lnTo>
                <a:lnTo>
                  <a:pt x="57" y="390"/>
                </a:lnTo>
                <a:lnTo>
                  <a:pt x="57" y="390"/>
                </a:lnTo>
                <a:lnTo>
                  <a:pt x="57" y="389"/>
                </a:lnTo>
                <a:lnTo>
                  <a:pt x="57" y="389"/>
                </a:lnTo>
                <a:lnTo>
                  <a:pt x="57" y="386"/>
                </a:lnTo>
                <a:lnTo>
                  <a:pt x="57" y="385"/>
                </a:lnTo>
                <a:lnTo>
                  <a:pt x="56" y="380"/>
                </a:lnTo>
                <a:lnTo>
                  <a:pt x="55" y="378"/>
                </a:lnTo>
                <a:lnTo>
                  <a:pt x="55" y="377"/>
                </a:lnTo>
                <a:lnTo>
                  <a:pt x="53" y="372"/>
                </a:lnTo>
                <a:lnTo>
                  <a:pt x="53" y="370"/>
                </a:lnTo>
                <a:lnTo>
                  <a:pt x="52" y="368"/>
                </a:lnTo>
                <a:lnTo>
                  <a:pt x="52" y="367"/>
                </a:lnTo>
                <a:lnTo>
                  <a:pt x="52" y="367"/>
                </a:lnTo>
                <a:lnTo>
                  <a:pt x="52" y="365"/>
                </a:lnTo>
                <a:lnTo>
                  <a:pt x="51" y="363"/>
                </a:lnTo>
                <a:lnTo>
                  <a:pt x="49" y="358"/>
                </a:lnTo>
                <a:lnTo>
                  <a:pt x="48" y="355"/>
                </a:lnTo>
                <a:lnTo>
                  <a:pt x="47" y="352"/>
                </a:lnTo>
                <a:lnTo>
                  <a:pt x="46" y="350"/>
                </a:lnTo>
                <a:lnTo>
                  <a:pt x="46" y="345"/>
                </a:lnTo>
                <a:lnTo>
                  <a:pt x="46" y="342"/>
                </a:lnTo>
                <a:lnTo>
                  <a:pt x="46" y="339"/>
                </a:lnTo>
                <a:lnTo>
                  <a:pt x="46" y="338"/>
                </a:lnTo>
                <a:lnTo>
                  <a:pt x="46" y="337"/>
                </a:lnTo>
                <a:lnTo>
                  <a:pt x="46" y="337"/>
                </a:lnTo>
                <a:lnTo>
                  <a:pt x="46" y="336"/>
                </a:lnTo>
                <a:lnTo>
                  <a:pt x="46" y="336"/>
                </a:lnTo>
                <a:lnTo>
                  <a:pt x="46" y="336"/>
                </a:lnTo>
                <a:lnTo>
                  <a:pt x="47" y="335"/>
                </a:lnTo>
                <a:lnTo>
                  <a:pt x="47" y="330"/>
                </a:lnTo>
                <a:lnTo>
                  <a:pt x="47" y="328"/>
                </a:lnTo>
                <a:lnTo>
                  <a:pt x="47" y="328"/>
                </a:lnTo>
                <a:lnTo>
                  <a:pt x="47" y="327"/>
                </a:lnTo>
                <a:lnTo>
                  <a:pt x="48" y="324"/>
                </a:lnTo>
                <a:lnTo>
                  <a:pt x="48" y="323"/>
                </a:lnTo>
                <a:lnTo>
                  <a:pt x="49" y="321"/>
                </a:lnTo>
                <a:lnTo>
                  <a:pt x="49" y="320"/>
                </a:lnTo>
                <a:lnTo>
                  <a:pt x="49" y="320"/>
                </a:lnTo>
                <a:lnTo>
                  <a:pt x="49" y="318"/>
                </a:lnTo>
                <a:lnTo>
                  <a:pt x="50" y="318"/>
                </a:lnTo>
                <a:lnTo>
                  <a:pt x="50" y="317"/>
                </a:lnTo>
                <a:lnTo>
                  <a:pt x="51" y="313"/>
                </a:lnTo>
                <a:lnTo>
                  <a:pt x="51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2" y="313"/>
                </a:lnTo>
                <a:lnTo>
                  <a:pt x="53" y="313"/>
                </a:lnTo>
                <a:lnTo>
                  <a:pt x="53" y="313"/>
                </a:lnTo>
                <a:lnTo>
                  <a:pt x="53" y="313"/>
                </a:lnTo>
                <a:lnTo>
                  <a:pt x="54" y="313"/>
                </a:lnTo>
                <a:lnTo>
                  <a:pt x="54" y="312"/>
                </a:lnTo>
                <a:lnTo>
                  <a:pt x="54" y="312"/>
                </a:lnTo>
                <a:lnTo>
                  <a:pt x="55" y="310"/>
                </a:lnTo>
                <a:lnTo>
                  <a:pt x="56" y="306"/>
                </a:lnTo>
                <a:lnTo>
                  <a:pt x="56" y="298"/>
                </a:lnTo>
                <a:lnTo>
                  <a:pt x="56" y="295"/>
                </a:lnTo>
                <a:lnTo>
                  <a:pt x="56" y="294"/>
                </a:lnTo>
                <a:lnTo>
                  <a:pt x="57" y="290"/>
                </a:lnTo>
                <a:lnTo>
                  <a:pt x="56" y="286"/>
                </a:lnTo>
                <a:lnTo>
                  <a:pt x="56" y="281"/>
                </a:lnTo>
                <a:lnTo>
                  <a:pt x="56" y="279"/>
                </a:lnTo>
                <a:lnTo>
                  <a:pt x="56" y="278"/>
                </a:lnTo>
                <a:lnTo>
                  <a:pt x="55" y="276"/>
                </a:lnTo>
                <a:lnTo>
                  <a:pt x="55" y="276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5"/>
                </a:lnTo>
                <a:lnTo>
                  <a:pt x="56" y="275"/>
                </a:lnTo>
                <a:lnTo>
                  <a:pt x="56" y="275"/>
                </a:lnTo>
                <a:lnTo>
                  <a:pt x="56" y="275"/>
                </a:lnTo>
                <a:lnTo>
                  <a:pt x="55" y="275"/>
                </a:lnTo>
                <a:lnTo>
                  <a:pt x="55" y="275"/>
                </a:lnTo>
                <a:lnTo>
                  <a:pt x="55" y="274"/>
                </a:lnTo>
                <a:lnTo>
                  <a:pt x="55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1"/>
                </a:lnTo>
                <a:lnTo>
                  <a:pt x="56" y="266"/>
                </a:lnTo>
                <a:lnTo>
                  <a:pt x="56" y="263"/>
                </a:lnTo>
                <a:lnTo>
                  <a:pt x="56" y="262"/>
                </a:lnTo>
                <a:lnTo>
                  <a:pt x="55" y="261"/>
                </a:lnTo>
                <a:lnTo>
                  <a:pt x="55" y="259"/>
                </a:lnTo>
                <a:lnTo>
                  <a:pt x="55" y="255"/>
                </a:lnTo>
                <a:lnTo>
                  <a:pt x="54" y="250"/>
                </a:lnTo>
                <a:lnTo>
                  <a:pt x="54" y="246"/>
                </a:lnTo>
                <a:lnTo>
                  <a:pt x="54" y="244"/>
                </a:lnTo>
                <a:lnTo>
                  <a:pt x="54" y="244"/>
                </a:lnTo>
                <a:lnTo>
                  <a:pt x="53" y="244"/>
                </a:lnTo>
                <a:lnTo>
                  <a:pt x="52" y="244"/>
                </a:lnTo>
                <a:lnTo>
                  <a:pt x="51" y="244"/>
                </a:lnTo>
                <a:lnTo>
                  <a:pt x="50" y="244"/>
                </a:lnTo>
                <a:lnTo>
                  <a:pt x="49" y="243"/>
                </a:lnTo>
                <a:lnTo>
                  <a:pt x="49" y="241"/>
                </a:lnTo>
                <a:lnTo>
                  <a:pt x="49" y="241"/>
                </a:lnTo>
                <a:lnTo>
                  <a:pt x="49" y="237"/>
                </a:lnTo>
                <a:lnTo>
                  <a:pt x="53" y="231"/>
                </a:lnTo>
                <a:lnTo>
                  <a:pt x="53" y="231"/>
                </a:lnTo>
                <a:lnTo>
                  <a:pt x="54" y="227"/>
                </a:lnTo>
                <a:lnTo>
                  <a:pt x="54" y="226"/>
                </a:lnTo>
                <a:lnTo>
                  <a:pt x="55" y="225"/>
                </a:lnTo>
                <a:lnTo>
                  <a:pt x="55" y="224"/>
                </a:lnTo>
                <a:lnTo>
                  <a:pt x="55" y="224"/>
                </a:lnTo>
                <a:lnTo>
                  <a:pt x="57" y="222"/>
                </a:lnTo>
                <a:lnTo>
                  <a:pt x="59" y="220"/>
                </a:lnTo>
                <a:lnTo>
                  <a:pt x="60" y="219"/>
                </a:lnTo>
                <a:lnTo>
                  <a:pt x="62" y="218"/>
                </a:lnTo>
                <a:lnTo>
                  <a:pt x="63" y="217"/>
                </a:lnTo>
                <a:lnTo>
                  <a:pt x="64" y="216"/>
                </a:lnTo>
                <a:lnTo>
                  <a:pt x="66" y="215"/>
                </a:lnTo>
                <a:lnTo>
                  <a:pt x="69" y="212"/>
                </a:lnTo>
                <a:lnTo>
                  <a:pt x="70" y="211"/>
                </a:lnTo>
                <a:lnTo>
                  <a:pt x="72" y="209"/>
                </a:lnTo>
                <a:lnTo>
                  <a:pt x="75" y="207"/>
                </a:lnTo>
                <a:lnTo>
                  <a:pt x="75" y="206"/>
                </a:lnTo>
                <a:lnTo>
                  <a:pt x="76" y="206"/>
                </a:lnTo>
                <a:lnTo>
                  <a:pt x="79" y="203"/>
                </a:lnTo>
                <a:lnTo>
                  <a:pt x="80" y="202"/>
                </a:lnTo>
                <a:lnTo>
                  <a:pt x="82" y="201"/>
                </a:lnTo>
                <a:lnTo>
                  <a:pt x="83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200"/>
                </a:lnTo>
                <a:lnTo>
                  <a:pt x="84" y="199"/>
                </a:lnTo>
                <a:lnTo>
                  <a:pt x="84" y="199"/>
                </a:lnTo>
                <a:lnTo>
                  <a:pt x="84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199"/>
                </a:lnTo>
                <a:lnTo>
                  <a:pt x="85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6" y="200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8"/>
                </a:lnTo>
                <a:lnTo>
                  <a:pt x="87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8"/>
                </a:lnTo>
                <a:lnTo>
                  <a:pt x="88" y="197"/>
                </a:lnTo>
                <a:lnTo>
                  <a:pt x="88" y="197"/>
                </a:lnTo>
                <a:lnTo>
                  <a:pt x="88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89" y="197"/>
                </a:lnTo>
                <a:lnTo>
                  <a:pt x="90" y="196"/>
                </a:lnTo>
                <a:lnTo>
                  <a:pt x="93" y="193"/>
                </a:lnTo>
                <a:lnTo>
                  <a:pt x="93" y="192"/>
                </a:lnTo>
                <a:lnTo>
                  <a:pt x="93" y="192"/>
                </a:lnTo>
                <a:lnTo>
                  <a:pt x="94" y="191"/>
                </a:lnTo>
                <a:lnTo>
                  <a:pt x="99" y="187"/>
                </a:lnTo>
                <a:lnTo>
                  <a:pt x="101" y="185"/>
                </a:lnTo>
                <a:lnTo>
                  <a:pt x="103" y="184"/>
                </a:lnTo>
                <a:lnTo>
                  <a:pt x="103" y="184"/>
                </a:lnTo>
                <a:lnTo>
                  <a:pt x="103" y="184"/>
                </a:lnTo>
                <a:lnTo>
                  <a:pt x="105" y="182"/>
                </a:lnTo>
                <a:lnTo>
                  <a:pt x="105" y="182"/>
                </a:lnTo>
                <a:lnTo>
                  <a:pt x="107" y="181"/>
                </a:lnTo>
                <a:lnTo>
                  <a:pt x="107" y="180"/>
                </a:lnTo>
                <a:lnTo>
                  <a:pt x="110" y="178"/>
                </a:lnTo>
                <a:lnTo>
                  <a:pt x="110" y="178"/>
                </a:lnTo>
                <a:lnTo>
                  <a:pt x="112" y="177"/>
                </a:lnTo>
                <a:lnTo>
                  <a:pt x="112" y="176"/>
                </a:lnTo>
                <a:lnTo>
                  <a:pt x="113" y="177"/>
                </a:lnTo>
                <a:lnTo>
                  <a:pt x="113" y="178"/>
                </a:lnTo>
                <a:lnTo>
                  <a:pt x="118" y="175"/>
                </a:lnTo>
                <a:lnTo>
                  <a:pt x="125" y="172"/>
                </a:lnTo>
                <a:lnTo>
                  <a:pt x="128" y="169"/>
                </a:lnTo>
                <a:lnTo>
                  <a:pt x="131" y="168"/>
                </a:lnTo>
                <a:lnTo>
                  <a:pt x="132" y="168"/>
                </a:lnTo>
                <a:lnTo>
                  <a:pt x="134" y="165"/>
                </a:lnTo>
                <a:lnTo>
                  <a:pt x="138" y="163"/>
                </a:lnTo>
                <a:lnTo>
                  <a:pt x="140" y="161"/>
                </a:lnTo>
                <a:lnTo>
                  <a:pt x="143" y="158"/>
                </a:lnTo>
                <a:lnTo>
                  <a:pt x="144" y="155"/>
                </a:lnTo>
                <a:lnTo>
                  <a:pt x="146" y="151"/>
                </a:lnTo>
                <a:lnTo>
                  <a:pt x="150" y="140"/>
                </a:lnTo>
                <a:lnTo>
                  <a:pt x="150" y="139"/>
                </a:lnTo>
                <a:lnTo>
                  <a:pt x="151" y="136"/>
                </a:lnTo>
                <a:lnTo>
                  <a:pt x="152" y="135"/>
                </a:lnTo>
                <a:lnTo>
                  <a:pt x="153" y="133"/>
                </a:lnTo>
                <a:lnTo>
                  <a:pt x="153" y="132"/>
                </a:lnTo>
                <a:lnTo>
                  <a:pt x="156" y="129"/>
                </a:lnTo>
                <a:lnTo>
                  <a:pt x="167" y="119"/>
                </a:lnTo>
                <a:lnTo>
                  <a:pt x="168" y="117"/>
                </a:lnTo>
                <a:lnTo>
                  <a:pt x="171" y="110"/>
                </a:lnTo>
                <a:lnTo>
                  <a:pt x="172" y="109"/>
                </a:lnTo>
                <a:lnTo>
                  <a:pt x="173" y="106"/>
                </a:lnTo>
                <a:lnTo>
                  <a:pt x="177" y="100"/>
                </a:lnTo>
                <a:lnTo>
                  <a:pt x="180" y="94"/>
                </a:lnTo>
                <a:lnTo>
                  <a:pt x="184" y="87"/>
                </a:lnTo>
                <a:lnTo>
                  <a:pt x="187" y="83"/>
                </a:lnTo>
                <a:lnTo>
                  <a:pt x="188" y="83"/>
                </a:lnTo>
                <a:lnTo>
                  <a:pt x="188" y="78"/>
                </a:lnTo>
                <a:lnTo>
                  <a:pt x="189" y="73"/>
                </a:lnTo>
                <a:lnTo>
                  <a:pt x="191" y="68"/>
                </a:lnTo>
                <a:lnTo>
                  <a:pt x="191" y="63"/>
                </a:lnTo>
                <a:lnTo>
                  <a:pt x="193" y="56"/>
                </a:lnTo>
                <a:lnTo>
                  <a:pt x="193" y="51"/>
                </a:lnTo>
                <a:lnTo>
                  <a:pt x="194" y="46"/>
                </a:lnTo>
                <a:lnTo>
                  <a:pt x="196" y="42"/>
                </a:lnTo>
                <a:lnTo>
                  <a:pt x="196" y="37"/>
                </a:lnTo>
                <a:lnTo>
                  <a:pt x="198" y="34"/>
                </a:lnTo>
                <a:lnTo>
                  <a:pt x="198" y="29"/>
                </a:lnTo>
                <a:lnTo>
                  <a:pt x="198" y="24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3"/>
                </a:lnTo>
                <a:lnTo>
                  <a:pt x="198" y="22"/>
                </a:lnTo>
                <a:lnTo>
                  <a:pt x="199" y="22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1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20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9"/>
                </a:lnTo>
                <a:lnTo>
                  <a:pt x="199" y="18"/>
                </a:lnTo>
                <a:lnTo>
                  <a:pt x="199" y="18"/>
                </a:lnTo>
                <a:lnTo>
                  <a:pt x="199" y="17"/>
                </a:lnTo>
                <a:lnTo>
                  <a:pt x="199" y="17"/>
                </a:lnTo>
                <a:lnTo>
                  <a:pt x="199" y="16"/>
                </a:lnTo>
                <a:lnTo>
                  <a:pt x="199" y="16"/>
                </a:lnTo>
                <a:lnTo>
                  <a:pt x="199" y="16"/>
                </a:lnTo>
                <a:lnTo>
                  <a:pt x="199" y="15"/>
                </a:lnTo>
                <a:lnTo>
                  <a:pt x="199" y="15"/>
                </a:lnTo>
                <a:lnTo>
                  <a:pt x="199" y="14"/>
                </a:lnTo>
                <a:lnTo>
                  <a:pt x="199" y="14"/>
                </a:lnTo>
                <a:lnTo>
                  <a:pt x="199" y="13"/>
                </a:lnTo>
                <a:lnTo>
                  <a:pt x="199" y="13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2"/>
                </a:lnTo>
                <a:lnTo>
                  <a:pt x="199" y="11"/>
                </a:lnTo>
                <a:lnTo>
                  <a:pt x="199" y="11"/>
                </a:lnTo>
                <a:lnTo>
                  <a:pt x="199" y="11"/>
                </a:lnTo>
                <a:lnTo>
                  <a:pt x="201" y="12"/>
                </a:lnTo>
                <a:lnTo>
                  <a:pt x="203" y="12"/>
                </a:lnTo>
                <a:lnTo>
                  <a:pt x="205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0" y="12"/>
                </a:lnTo>
                <a:lnTo>
                  <a:pt x="211" y="12"/>
                </a:lnTo>
                <a:lnTo>
                  <a:pt x="211" y="11"/>
                </a:lnTo>
                <a:lnTo>
                  <a:pt x="213" y="10"/>
                </a:lnTo>
                <a:lnTo>
                  <a:pt x="215" y="9"/>
                </a:lnTo>
                <a:lnTo>
                  <a:pt x="215" y="9"/>
                </a:lnTo>
                <a:lnTo>
                  <a:pt x="217" y="8"/>
                </a:lnTo>
                <a:lnTo>
                  <a:pt x="219" y="7"/>
                </a:lnTo>
                <a:lnTo>
                  <a:pt x="224" y="7"/>
                </a:lnTo>
                <a:lnTo>
                  <a:pt x="224" y="6"/>
                </a:lnTo>
                <a:lnTo>
                  <a:pt x="225" y="6"/>
                </a:lnTo>
                <a:lnTo>
                  <a:pt x="226" y="7"/>
                </a:lnTo>
                <a:lnTo>
                  <a:pt x="228" y="8"/>
                </a:lnTo>
                <a:lnTo>
                  <a:pt x="233" y="5"/>
                </a:lnTo>
                <a:lnTo>
                  <a:pt x="237" y="2"/>
                </a:lnTo>
                <a:lnTo>
                  <a:pt x="238" y="2"/>
                </a:lnTo>
                <a:lnTo>
                  <a:pt x="237" y="1"/>
                </a:lnTo>
                <a:lnTo>
                  <a:pt x="237" y="1"/>
                </a:lnTo>
                <a:lnTo>
                  <a:pt x="237" y="0"/>
                </a:lnTo>
                <a:lnTo>
                  <a:pt x="237" y="0"/>
                </a:lnTo>
                <a:lnTo>
                  <a:pt x="238" y="0"/>
                </a:lnTo>
                <a:lnTo>
                  <a:pt x="240" y="0"/>
                </a:lnTo>
                <a:lnTo>
                  <a:pt x="240" y="0"/>
                </a:lnTo>
                <a:lnTo>
                  <a:pt x="240" y="1"/>
                </a:lnTo>
                <a:lnTo>
                  <a:pt x="242" y="2"/>
                </a:lnTo>
                <a:lnTo>
                  <a:pt x="241" y="5"/>
                </a:lnTo>
                <a:lnTo>
                  <a:pt x="241" y="7"/>
                </a:lnTo>
                <a:lnTo>
                  <a:pt x="240" y="9"/>
                </a:lnTo>
                <a:lnTo>
                  <a:pt x="240" y="9"/>
                </a:lnTo>
                <a:lnTo>
                  <a:pt x="239" y="10"/>
                </a:lnTo>
                <a:lnTo>
                  <a:pt x="241" y="10"/>
                </a:lnTo>
                <a:lnTo>
                  <a:pt x="244" y="11"/>
                </a:lnTo>
                <a:lnTo>
                  <a:pt x="248" y="13"/>
                </a:lnTo>
                <a:lnTo>
                  <a:pt x="249" y="16"/>
                </a:lnTo>
                <a:lnTo>
                  <a:pt x="249" y="18"/>
                </a:lnTo>
                <a:lnTo>
                  <a:pt x="249" y="19"/>
                </a:lnTo>
                <a:lnTo>
                  <a:pt x="249" y="19"/>
                </a:lnTo>
                <a:lnTo>
                  <a:pt x="251" y="19"/>
                </a:lnTo>
                <a:lnTo>
                  <a:pt x="255" y="21"/>
                </a:lnTo>
                <a:lnTo>
                  <a:pt x="255" y="21"/>
                </a:lnTo>
                <a:lnTo>
                  <a:pt x="258" y="23"/>
                </a:lnTo>
                <a:lnTo>
                  <a:pt x="258" y="24"/>
                </a:lnTo>
                <a:lnTo>
                  <a:pt x="260" y="27"/>
                </a:lnTo>
                <a:lnTo>
                  <a:pt x="260" y="27"/>
                </a:lnTo>
                <a:lnTo>
                  <a:pt x="261" y="31"/>
                </a:lnTo>
                <a:lnTo>
                  <a:pt x="262" y="30"/>
                </a:lnTo>
                <a:lnTo>
                  <a:pt x="264" y="28"/>
                </a:lnTo>
                <a:lnTo>
                  <a:pt x="264" y="28"/>
                </a:lnTo>
                <a:lnTo>
                  <a:pt x="266" y="27"/>
                </a:lnTo>
                <a:lnTo>
                  <a:pt x="271" y="24"/>
                </a:lnTo>
                <a:lnTo>
                  <a:pt x="274" y="28"/>
                </a:lnTo>
                <a:lnTo>
                  <a:pt x="274" y="28"/>
                </a:lnTo>
                <a:lnTo>
                  <a:pt x="275" y="28"/>
                </a:lnTo>
                <a:lnTo>
                  <a:pt x="276" y="28"/>
                </a:lnTo>
                <a:lnTo>
                  <a:pt x="276" y="29"/>
                </a:lnTo>
                <a:lnTo>
                  <a:pt x="277" y="29"/>
                </a:lnTo>
                <a:lnTo>
                  <a:pt x="277" y="29"/>
                </a:lnTo>
                <a:lnTo>
                  <a:pt x="278" y="30"/>
                </a:lnTo>
                <a:lnTo>
                  <a:pt x="279" y="30"/>
                </a:lnTo>
                <a:lnTo>
                  <a:pt x="279" y="30"/>
                </a:lnTo>
                <a:lnTo>
                  <a:pt x="281" y="30"/>
                </a:lnTo>
                <a:lnTo>
                  <a:pt x="282" y="30"/>
                </a:lnTo>
                <a:lnTo>
                  <a:pt x="282" y="30"/>
                </a:lnTo>
                <a:lnTo>
                  <a:pt x="283" y="30"/>
                </a:lnTo>
                <a:lnTo>
                  <a:pt x="283" y="30"/>
                </a:lnTo>
                <a:lnTo>
                  <a:pt x="283" y="30"/>
                </a:lnTo>
                <a:lnTo>
                  <a:pt x="284" y="30"/>
                </a:lnTo>
                <a:lnTo>
                  <a:pt x="285" y="31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88" y="30"/>
                </a:lnTo>
                <a:lnTo>
                  <a:pt x="290" y="31"/>
                </a:lnTo>
                <a:lnTo>
                  <a:pt x="290" y="32"/>
                </a:lnTo>
                <a:lnTo>
                  <a:pt x="291" y="32"/>
                </a:lnTo>
                <a:lnTo>
                  <a:pt x="292" y="31"/>
                </a:lnTo>
                <a:lnTo>
                  <a:pt x="293" y="31"/>
                </a:lnTo>
                <a:lnTo>
                  <a:pt x="293" y="31"/>
                </a:lnTo>
                <a:lnTo>
                  <a:pt x="293" y="32"/>
                </a:lnTo>
                <a:lnTo>
                  <a:pt x="293" y="32"/>
                </a:lnTo>
                <a:lnTo>
                  <a:pt x="293" y="32"/>
                </a:lnTo>
                <a:lnTo>
                  <a:pt x="294" y="33"/>
                </a:lnTo>
                <a:lnTo>
                  <a:pt x="294" y="34"/>
                </a:lnTo>
                <a:lnTo>
                  <a:pt x="293" y="35"/>
                </a:lnTo>
                <a:lnTo>
                  <a:pt x="293" y="37"/>
                </a:lnTo>
                <a:lnTo>
                  <a:pt x="293" y="39"/>
                </a:lnTo>
                <a:lnTo>
                  <a:pt x="293" y="39"/>
                </a:lnTo>
                <a:lnTo>
                  <a:pt x="292" y="40"/>
                </a:lnTo>
                <a:lnTo>
                  <a:pt x="292" y="41"/>
                </a:lnTo>
                <a:lnTo>
                  <a:pt x="292" y="41"/>
                </a:lnTo>
                <a:lnTo>
                  <a:pt x="294" y="42"/>
                </a:lnTo>
                <a:lnTo>
                  <a:pt x="295" y="42"/>
                </a:lnTo>
                <a:lnTo>
                  <a:pt x="297" y="42"/>
                </a:lnTo>
                <a:lnTo>
                  <a:pt x="305" y="44"/>
                </a:lnTo>
                <a:lnTo>
                  <a:pt x="309" y="44"/>
                </a:lnTo>
                <a:lnTo>
                  <a:pt x="311" y="45"/>
                </a:lnTo>
                <a:lnTo>
                  <a:pt x="312" y="45"/>
                </a:lnTo>
                <a:lnTo>
                  <a:pt x="315" y="47"/>
                </a:lnTo>
                <a:lnTo>
                  <a:pt x="316" y="48"/>
                </a:lnTo>
                <a:lnTo>
                  <a:pt x="316" y="48"/>
                </a:lnTo>
                <a:lnTo>
                  <a:pt x="319" y="51"/>
                </a:lnTo>
                <a:lnTo>
                  <a:pt x="320" y="52"/>
                </a:lnTo>
                <a:lnTo>
                  <a:pt x="325" y="55"/>
                </a:lnTo>
                <a:lnTo>
                  <a:pt x="326" y="55"/>
                </a:lnTo>
                <a:lnTo>
                  <a:pt x="326" y="55"/>
                </a:lnTo>
                <a:lnTo>
                  <a:pt x="327" y="55"/>
                </a:lnTo>
                <a:lnTo>
                  <a:pt x="330" y="57"/>
                </a:lnTo>
                <a:lnTo>
                  <a:pt x="334" y="58"/>
                </a:lnTo>
                <a:lnTo>
                  <a:pt x="339" y="59"/>
                </a:lnTo>
                <a:lnTo>
                  <a:pt x="341" y="58"/>
                </a:lnTo>
                <a:lnTo>
                  <a:pt x="342" y="57"/>
                </a:lnTo>
                <a:lnTo>
                  <a:pt x="344" y="53"/>
                </a:lnTo>
                <a:lnTo>
                  <a:pt x="345" y="52"/>
                </a:lnTo>
                <a:lnTo>
                  <a:pt x="346" y="50"/>
                </a:lnTo>
                <a:lnTo>
                  <a:pt x="347" y="48"/>
                </a:lnTo>
                <a:lnTo>
                  <a:pt x="350" y="43"/>
                </a:lnTo>
                <a:lnTo>
                  <a:pt x="350" y="42"/>
                </a:lnTo>
                <a:lnTo>
                  <a:pt x="352" y="40"/>
                </a:lnTo>
                <a:lnTo>
                  <a:pt x="352" y="40"/>
                </a:lnTo>
                <a:lnTo>
                  <a:pt x="353" y="38"/>
                </a:lnTo>
                <a:lnTo>
                  <a:pt x="354" y="37"/>
                </a:lnTo>
                <a:lnTo>
                  <a:pt x="355" y="37"/>
                </a:lnTo>
                <a:lnTo>
                  <a:pt x="359" y="36"/>
                </a:lnTo>
                <a:lnTo>
                  <a:pt x="359" y="36"/>
                </a:lnTo>
                <a:lnTo>
                  <a:pt x="362" y="36"/>
                </a:lnTo>
                <a:lnTo>
                  <a:pt x="364" y="37"/>
                </a:lnTo>
                <a:lnTo>
                  <a:pt x="365" y="39"/>
                </a:lnTo>
                <a:lnTo>
                  <a:pt x="366" y="40"/>
                </a:lnTo>
                <a:lnTo>
                  <a:pt x="365" y="44"/>
                </a:lnTo>
                <a:lnTo>
                  <a:pt x="364" y="46"/>
                </a:lnTo>
                <a:lnTo>
                  <a:pt x="364" y="46"/>
                </a:lnTo>
                <a:lnTo>
                  <a:pt x="364" y="48"/>
                </a:lnTo>
                <a:lnTo>
                  <a:pt x="364" y="48"/>
                </a:lnTo>
                <a:lnTo>
                  <a:pt x="363" y="49"/>
                </a:lnTo>
                <a:lnTo>
                  <a:pt x="363" y="50"/>
                </a:lnTo>
                <a:lnTo>
                  <a:pt x="363" y="51"/>
                </a:lnTo>
                <a:lnTo>
                  <a:pt x="363" y="51"/>
                </a:lnTo>
                <a:lnTo>
                  <a:pt x="362" y="51"/>
                </a:lnTo>
                <a:lnTo>
                  <a:pt x="362" y="52"/>
                </a:lnTo>
                <a:lnTo>
                  <a:pt x="362" y="53"/>
                </a:lnTo>
                <a:lnTo>
                  <a:pt x="361" y="53"/>
                </a:lnTo>
                <a:lnTo>
                  <a:pt x="361" y="54"/>
                </a:lnTo>
                <a:lnTo>
                  <a:pt x="361" y="55"/>
                </a:lnTo>
                <a:lnTo>
                  <a:pt x="361" y="55"/>
                </a:lnTo>
                <a:lnTo>
                  <a:pt x="360" y="57"/>
                </a:lnTo>
                <a:lnTo>
                  <a:pt x="360" y="58"/>
                </a:lnTo>
                <a:lnTo>
                  <a:pt x="360" y="58"/>
                </a:lnTo>
                <a:lnTo>
                  <a:pt x="360" y="58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1"/>
                </a:lnTo>
                <a:lnTo>
                  <a:pt x="360" y="62"/>
                </a:lnTo>
                <a:lnTo>
                  <a:pt x="359" y="62"/>
                </a:lnTo>
                <a:lnTo>
                  <a:pt x="359" y="63"/>
                </a:lnTo>
                <a:lnTo>
                  <a:pt x="359" y="63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0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1" y="64"/>
                </a:lnTo>
                <a:lnTo>
                  <a:pt x="363" y="64"/>
                </a:lnTo>
                <a:lnTo>
                  <a:pt x="364" y="64"/>
                </a:lnTo>
                <a:lnTo>
                  <a:pt x="364" y="63"/>
                </a:lnTo>
                <a:lnTo>
                  <a:pt x="364" y="63"/>
                </a:lnTo>
                <a:lnTo>
                  <a:pt x="364" y="63"/>
                </a:lnTo>
                <a:lnTo>
                  <a:pt x="364" y="62"/>
                </a:lnTo>
                <a:lnTo>
                  <a:pt x="365" y="62"/>
                </a:lnTo>
                <a:lnTo>
                  <a:pt x="365" y="62"/>
                </a:lnTo>
                <a:lnTo>
                  <a:pt x="365" y="62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5"/>
                </a:lnTo>
                <a:lnTo>
                  <a:pt x="364" y="66"/>
                </a:lnTo>
                <a:lnTo>
                  <a:pt x="363" y="66"/>
                </a:lnTo>
                <a:lnTo>
                  <a:pt x="363" y="66"/>
                </a:lnTo>
                <a:lnTo>
                  <a:pt x="363" y="67"/>
                </a:lnTo>
                <a:lnTo>
                  <a:pt x="362" y="67"/>
                </a:lnTo>
                <a:lnTo>
                  <a:pt x="361" y="68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69"/>
                </a:lnTo>
                <a:lnTo>
                  <a:pt x="361" y="70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60" y="71"/>
                </a:lnTo>
                <a:lnTo>
                  <a:pt x="359" y="72"/>
                </a:lnTo>
                <a:lnTo>
                  <a:pt x="359" y="73"/>
                </a:lnTo>
                <a:lnTo>
                  <a:pt x="359" y="73"/>
                </a:lnTo>
                <a:lnTo>
                  <a:pt x="359" y="73"/>
                </a:lnTo>
                <a:lnTo>
                  <a:pt x="358" y="74"/>
                </a:lnTo>
                <a:lnTo>
                  <a:pt x="358" y="75"/>
                </a:lnTo>
                <a:lnTo>
                  <a:pt x="358" y="75"/>
                </a:lnTo>
                <a:lnTo>
                  <a:pt x="357" y="75"/>
                </a:lnTo>
                <a:lnTo>
                  <a:pt x="357" y="76"/>
                </a:lnTo>
                <a:lnTo>
                  <a:pt x="356" y="76"/>
                </a:lnTo>
                <a:lnTo>
                  <a:pt x="355" y="77"/>
                </a:lnTo>
                <a:lnTo>
                  <a:pt x="355" y="78"/>
                </a:lnTo>
                <a:lnTo>
                  <a:pt x="354" y="79"/>
                </a:lnTo>
                <a:lnTo>
                  <a:pt x="354" y="79"/>
                </a:lnTo>
                <a:lnTo>
                  <a:pt x="354" y="80"/>
                </a:lnTo>
                <a:lnTo>
                  <a:pt x="354" y="80"/>
                </a:lnTo>
                <a:lnTo>
                  <a:pt x="353" y="81"/>
                </a:lnTo>
                <a:lnTo>
                  <a:pt x="352" y="82"/>
                </a:lnTo>
                <a:lnTo>
                  <a:pt x="352" y="83"/>
                </a:lnTo>
                <a:lnTo>
                  <a:pt x="352" y="83"/>
                </a:lnTo>
                <a:lnTo>
                  <a:pt x="352" y="84"/>
                </a:lnTo>
                <a:lnTo>
                  <a:pt x="352" y="84"/>
                </a:lnTo>
                <a:lnTo>
                  <a:pt x="352" y="85"/>
                </a:lnTo>
                <a:lnTo>
                  <a:pt x="351" y="85"/>
                </a:lnTo>
                <a:lnTo>
                  <a:pt x="351" y="86"/>
                </a:lnTo>
                <a:lnTo>
                  <a:pt x="351" y="87"/>
                </a:lnTo>
                <a:lnTo>
                  <a:pt x="352" y="89"/>
                </a:lnTo>
                <a:lnTo>
                  <a:pt x="352" y="91"/>
                </a:lnTo>
                <a:lnTo>
                  <a:pt x="352" y="93"/>
                </a:lnTo>
                <a:lnTo>
                  <a:pt x="352" y="94"/>
                </a:lnTo>
                <a:lnTo>
                  <a:pt x="350" y="94"/>
                </a:lnTo>
                <a:lnTo>
                  <a:pt x="349" y="94"/>
                </a:lnTo>
                <a:lnTo>
                  <a:pt x="347" y="94"/>
                </a:lnTo>
                <a:lnTo>
                  <a:pt x="348" y="95"/>
                </a:lnTo>
                <a:lnTo>
                  <a:pt x="348" y="96"/>
                </a:lnTo>
                <a:lnTo>
                  <a:pt x="348" y="96"/>
                </a:lnTo>
                <a:lnTo>
                  <a:pt x="349" y="97"/>
                </a:lnTo>
                <a:lnTo>
                  <a:pt x="349" y="97"/>
                </a:lnTo>
                <a:lnTo>
                  <a:pt x="349" y="97"/>
                </a:lnTo>
                <a:lnTo>
                  <a:pt x="350" y="99"/>
                </a:lnTo>
                <a:lnTo>
                  <a:pt x="351" y="99"/>
                </a:lnTo>
                <a:lnTo>
                  <a:pt x="351" y="99"/>
                </a:lnTo>
                <a:lnTo>
                  <a:pt x="352" y="101"/>
                </a:lnTo>
                <a:lnTo>
                  <a:pt x="354" y="102"/>
                </a:lnTo>
                <a:lnTo>
                  <a:pt x="355" y="102"/>
                </a:lnTo>
                <a:lnTo>
                  <a:pt x="355" y="102"/>
                </a:lnTo>
                <a:lnTo>
                  <a:pt x="357" y="103"/>
                </a:lnTo>
                <a:lnTo>
                  <a:pt x="357" y="103"/>
                </a:lnTo>
                <a:lnTo>
                  <a:pt x="359" y="104"/>
                </a:lnTo>
                <a:lnTo>
                  <a:pt x="359" y="105"/>
                </a:lnTo>
                <a:lnTo>
                  <a:pt x="359" y="105"/>
                </a:lnTo>
                <a:lnTo>
                  <a:pt x="360" y="105"/>
                </a:lnTo>
                <a:lnTo>
                  <a:pt x="361" y="105"/>
                </a:lnTo>
                <a:lnTo>
                  <a:pt x="361" y="106"/>
                </a:lnTo>
                <a:lnTo>
                  <a:pt x="362" y="106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2" y="107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3" y="108"/>
                </a:lnTo>
                <a:lnTo>
                  <a:pt x="364" y="109"/>
                </a:lnTo>
                <a:lnTo>
                  <a:pt x="364" y="109"/>
                </a:lnTo>
                <a:lnTo>
                  <a:pt x="364" y="109"/>
                </a:lnTo>
                <a:lnTo>
                  <a:pt x="364" y="110"/>
                </a:lnTo>
                <a:lnTo>
                  <a:pt x="364" y="110"/>
                </a:lnTo>
                <a:lnTo>
                  <a:pt x="364" y="111"/>
                </a:lnTo>
                <a:lnTo>
                  <a:pt x="364" y="112"/>
                </a:lnTo>
                <a:lnTo>
                  <a:pt x="364" y="113"/>
                </a:lnTo>
                <a:lnTo>
                  <a:pt x="367" y="118"/>
                </a:lnTo>
                <a:lnTo>
                  <a:pt x="367" y="118"/>
                </a:lnTo>
                <a:lnTo>
                  <a:pt x="367" y="119"/>
                </a:lnTo>
                <a:lnTo>
                  <a:pt x="367" y="119"/>
                </a:lnTo>
                <a:lnTo>
                  <a:pt x="368" y="119"/>
                </a:lnTo>
                <a:lnTo>
                  <a:pt x="368" y="119"/>
                </a:lnTo>
                <a:lnTo>
                  <a:pt x="369" y="120"/>
                </a:lnTo>
                <a:lnTo>
                  <a:pt x="369" y="121"/>
                </a:lnTo>
                <a:lnTo>
                  <a:pt x="370" y="122"/>
                </a:lnTo>
                <a:lnTo>
                  <a:pt x="372" y="123"/>
                </a:lnTo>
                <a:lnTo>
                  <a:pt x="372" y="123"/>
                </a:lnTo>
                <a:lnTo>
                  <a:pt x="373" y="123"/>
                </a:lnTo>
                <a:lnTo>
                  <a:pt x="375" y="124"/>
                </a:lnTo>
                <a:lnTo>
                  <a:pt x="375" y="124"/>
                </a:lnTo>
                <a:lnTo>
                  <a:pt x="376" y="125"/>
                </a:lnTo>
                <a:lnTo>
                  <a:pt x="379" y="127"/>
                </a:lnTo>
                <a:lnTo>
                  <a:pt x="380" y="127"/>
                </a:lnTo>
                <a:lnTo>
                  <a:pt x="381" y="127"/>
                </a:lnTo>
                <a:lnTo>
                  <a:pt x="382" y="128"/>
                </a:lnTo>
                <a:lnTo>
                  <a:pt x="382" y="128"/>
                </a:lnTo>
                <a:lnTo>
                  <a:pt x="383" y="129"/>
                </a:lnTo>
                <a:lnTo>
                  <a:pt x="385" y="129"/>
                </a:lnTo>
                <a:lnTo>
                  <a:pt x="387" y="131"/>
                </a:lnTo>
                <a:lnTo>
                  <a:pt x="389" y="132"/>
                </a:lnTo>
                <a:lnTo>
                  <a:pt x="389" y="132"/>
                </a:lnTo>
                <a:lnTo>
                  <a:pt x="390" y="133"/>
                </a:lnTo>
                <a:lnTo>
                  <a:pt x="390" y="134"/>
                </a:lnTo>
                <a:lnTo>
                  <a:pt x="391" y="135"/>
                </a:lnTo>
                <a:lnTo>
                  <a:pt x="391" y="135"/>
                </a:lnTo>
                <a:lnTo>
                  <a:pt x="391" y="135"/>
                </a:lnTo>
                <a:lnTo>
                  <a:pt x="391" y="136"/>
                </a:lnTo>
                <a:lnTo>
                  <a:pt x="391" y="137"/>
                </a:lnTo>
                <a:lnTo>
                  <a:pt x="391" y="137"/>
                </a:lnTo>
                <a:lnTo>
                  <a:pt x="392" y="137"/>
                </a:lnTo>
                <a:lnTo>
                  <a:pt x="392" y="138"/>
                </a:lnTo>
                <a:lnTo>
                  <a:pt x="392" y="138"/>
                </a:lnTo>
                <a:lnTo>
                  <a:pt x="392" y="140"/>
                </a:lnTo>
                <a:lnTo>
                  <a:pt x="392" y="140"/>
                </a:lnTo>
                <a:lnTo>
                  <a:pt x="392" y="140"/>
                </a:lnTo>
                <a:lnTo>
                  <a:pt x="393" y="142"/>
                </a:lnTo>
                <a:lnTo>
                  <a:pt x="393" y="143"/>
                </a:lnTo>
                <a:lnTo>
                  <a:pt x="394" y="144"/>
                </a:lnTo>
                <a:lnTo>
                  <a:pt x="394" y="145"/>
                </a:lnTo>
                <a:lnTo>
                  <a:pt x="394" y="145"/>
                </a:lnTo>
                <a:lnTo>
                  <a:pt x="393" y="146"/>
                </a:lnTo>
                <a:lnTo>
                  <a:pt x="392" y="147"/>
                </a:lnTo>
                <a:lnTo>
                  <a:pt x="391" y="147"/>
                </a:lnTo>
                <a:lnTo>
                  <a:pt x="391" y="147"/>
                </a:lnTo>
                <a:lnTo>
                  <a:pt x="391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90" y="147"/>
                </a:lnTo>
                <a:lnTo>
                  <a:pt x="389" y="147"/>
                </a:lnTo>
                <a:lnTo>
                  <a:pt x="389" y="147"/>
                </a:lnTo>
                <a:lnTo>
                  <a:pt x="390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9" y="148"/>
                </a:lnTo>
                <a:lnTo>
                  <a:pt x="388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9" y="149"/>
                </a:lnTo>
                <a:lnTo>
                  <a:pt x="389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8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0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7" y="151"/>
                </a:lnTo>
                <a:lnTo>
                  <a:pt x="386" y="151"/>
                </a:lnTo>
                <a:lnTo>
                  <a:pt x="386" y="151"/>
                </a:lnTo>
                <a:lnTo>
                  <a:pt x="386" y="151"/>
                </a:lnTo>
                <a:lnTo>
                  <a:pt x="385" y="151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5" y="152"/>
                </a:lnTo>
                <a:lnTo>
                  <a:pt x="384" y="152"/>
                </a:lnTo>
                <a:lnTo>
                  <a:pt x="384" y="152"/>
                </a:lnTo>
                <a:lnTo>
                  <a:pt x="384" y="153"/>
                </a:lnTo>
                <a:lnTo>
                  <a:pt x="384" y="153"/>
                </a:lnTo>
                <a:lnTo>
                  <a:pt x="384" y="153"/>
                </a:lnTo>
                <a:lnTo>
                  <a:pt x="384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4"/>
                </a:lnTo>
                <a:lnTo>
                  <a:pt x="383" y="155"/>
                </a:lnTo>
                <a:lnTo>
                  <a:pt x="383" y="155"/>
                </a:lnTo>
                <a:lnTo>
                  <a:pt x="382" y="155"/>
                </a:lnTo>
                <a:lnTo>
                  <a:pt x="383" y="155"/>
                </a:lnTo>
                <a:lnTo>
                  <a:pt x="381" y="158"/>
                </a:lnTo>
                <a:lnTo>
                  <a:pt x="380" y="163"/>
                </a:lnTo>
                <a:lnTo>
                  <a:pt x="384" y="163"/>
                </a:lnTo>
                <a:lnTo>
                  <a:pt x="386" y="163"/>
                </a:lnTo>
                <a:lnTo>
                  <a:pt x="387" y="163"/>
                </a:lnTo>
                <a:lnTo>
                  <a:pt x="387" y="164"/>
                </a:lnTo>
                <a:lnTo>
                  <a:pt x="388" y="165"/>
                </a:lnTo>
                <a:lnTo>
                  <a:pt x="388" y="165"/>
                </a:lnTo>
                <a:lnTo>
                  <a:pt x="387" y="166"/>
                </a:lnTo>
                <a:lnTo>
                  <a:pt x="385" y="168"/>
                </a:lnTo>
                <a:lnTo>
                  <a:pt x="385" y="168"/>
                </a:lnTo>
                <a:lnTo>
                  <a:pt x="384" y="169"/>
                </a:lnTo>
                <a:lnTo>
                  <a:pt x="384" y="168"/>
                </a:lnTo>
                <a:lnTo>
                  <a:pt x="382" y="168"/>
                </a:lnTo>
                <a:lnTo>
                  <a:pt x="380" y="168"/>
                </a:lnTo>
                <a:lnTo>
                  <a:pt x="380" y="168"/>
                </a:lnTo>
                <a:lnTo>
                  <a:pt x="380" y="169"/>
                </a:lnTo>
                <a:lnTo>
                  <a:pt x="380" y="169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0" y="170"/>
                </a:lnTo>
                <a:lnTo>
                  <a:pt x="381" y="170"/>
                </a:lnTo>
                <a:lnTo>
                  <a:pt x="381" y="170"/>
                </a:lnTo>
                <a:lnTo>
                  <a:pt x="382" y="171"/>
                </a:lnTo>
                <a:lnTo>
                  <a:pt x="382" y="171"/>
                </a:lnTo>
                <a:lnTo>
                  <a:pt x="381" y="171"/>
                </a:lnTo>
                <a:lnTo>
                  <a:pt x="380" y="172"/>
                </a:lnTo>
                <a:lnTo>
                  <a:pt x="380" y="173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8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5"/>
                </a:lnTo>
                <a:lnTo>
                  <a:pt x="377" y="174"/>
                </a:lnTo>
                <a:lnTo>
                  <a:pt x="375" y="174"/>
                </a:lnTo>
                <a:lnTo>
                  <a:pt x="375" y="174"/>
                </a:lnTo>
                <a:lnTo>
                  <a:pt x="373" y="174"/>
                </a:lnTo>
                <a:lnTo>
                  <a:pt x="373" y="174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5"/>
                </a:lnTo>
                <a:lnTo>
                  <a:pt x="373" y="176"/>
                </a:lnTo>
                <a:lnTo>
                  <a:pt x="373" y="176"/>
                </a:lnTo>
                <a:lnTo>
                  <a:pt x="374" y="176"/>
                </a:lnTo>
                <a:lnTo>
                  <a:pt x="375" y="176"/>
                </a:lnTo>
                <a:lnTo>
                  <a:pt x="376" y="177"/>
                </a:lnTo>
                <a:lnTo>
                  <a:pt x="375" y="177"/>
                </a:lnTo>
                <a:lnTo>
                  <a:pt x="375" y="179"/>
                </a:lnTo>
                <a:lnTo>
                  <a:pt x="375" y="179"/>
                </a:lnTo>
                <a:lnTo>
                  <a:pt x="377" y="179"/>
                </a:lnTo>
                <a:lnTo>
                  <a:pt x="378" y="179"/>
                </a:lnTo>
                <a:lnTo>
                  <a:pt x="378" y="180"/>
                </a:lnTo>
                <a:lnTo>
                  <a:pt x="378" y="181"/>
                </a:lnTo>
                <a:lnTo>
                  <a:pt x="380" y="186"/>
                </a:lnTo>
                <a:lnTo>
                  <a:pt x="380" y="189"/>
                </a:lnTo>
                <a:lnTo>
                  <a:pt x="380" y="190"/>
                </a:lnTo>
                <a:lnTo>
                  <a:pt x="383" y="193"/>
                </a:lnTo>
                <a:lnTo>
                  <a:pt x="383" y="193"/>
                </a:lnTo>
                <a:lnTo>
                  <a:pt x="384" y="194"/>
                </a:lnTo>
                <a:lnTo>
                  <a:pt x="385" y="195"/>
                </a:lnTo>
                <a:lnTo>
                  <a:pt x="385" y="196"/>
                </a:lnTo>
                <a:lnTo>
                  <a:pt x="388" y="199"/>
                </a:lnTo>
                <a:lnTo>
                  <a:pt x="389" y="200"/>
                </a:lnTo>
                <a:lnTo>
                  <a:pt x="389" y="201"/>
                </a:lnTo>
                <a:lnTo>
                  <a:pt x="389" y="201"/>
                </a:lnTo>
                <a:lnTo>
                  <a:pt x="390" y="201"/>
                </a:lnTo>
                <a:lnTo>
                  <a:pt x="391" y="202"/>
                </a:lnTo>
                <a:lnTo>
                  <a:pt x="392" y="203"/>
                </a:lnTo>
                <a:lnTo>
                  <a:pt x="393" y="204"/>
                </a:lnTo>
                <a:lnTo>
                  <a:pt x="393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4"/>
                </a:lnTo>
                <a:lnTo>
                  <a:pt x="392" y="205"/>
                </a:lnTo>
                <a:lnTo>
                  <a:pt x="392" y="205"/>
                </a:lnTo>
                <a:lnTo>
                  <a:pt x="392" y="205"/>
                </a:lnTo>
                <a:lnTo>
                  <a:pt x="392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4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1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0" y="205"/>
                </a:lnTo>
                <a:lnTo>
                  <a:pt x="391" y="205"/>
                </a:lnTo>
                <a:lnTo>
                  <a:pt x="391" y="206"/>
                </a:lnTo>
                <a:lnTo>
                  <a:pt x="391" y="206"/>
                </a:lnTo>
                <a:lnTo>
                  <a:pt x="391" y="206"/>
                </a:lnTo>
                <a:lnTo>
                  <a:pt x="390" y="206"/>
                </a:lnTo>
                <a:lnTo>
                  <a:pt x="390" y="206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0" y="207"/>
                </a:lnTo>
                <a:lnTo>
                  <a:pt x="391" y="207"/>
                </a:lnTo>
                <a:lnTo>
                  <a:pt x="390" y="208"/>
                </a:lnTo>
                <a:lnTo>
                  <a:pt x="390" y="210"/>
                </a:lnTo>
                <a:lnTo>
                  <a:pt x="391" y="210"/>
                </a:lnTo>
                <a:lnTo>
                  <a:pt x="391" y="211"/>
                </a:lnTo>
                <a:lnTo>
                  <a:pt x="391" y="211"/>
                </a:lnTo>
                <a:lnTo>
                  <a:pt x="393" y="211"/>
                </a:lnTo>
                <a:lnTo>
                  <a:pt x="395" y="210"/>
                </a:lnTo>
                <a:lnTo>
                  <a:pt x="396" y="209"/>
                </a:lnTo>
                <a:lnTo>
                  <a:pt x="398" y="209"/>
                </a:lnTo>
                <a:lnTo>
                  <a:pt x="401" y="211"/>
                </a:lnTo>
                <a:lnTo>
                  <a:pt x="401" y="211"/>
                </a:lnTo>
                <a:lnTo>
                  <a:pt x="405" y="214"/>
                </a:lnTo>
                <a:lnTo>
                  <a:pt x="405" y="214"/>
                </a:lnTo>
                <a:lnTo>
                  <a:pt x="406" y="217"/>
                </a:lnTo>
                <a:lnTo>
                  <a:pt x="406" y="219"/>
                </a:lnTo>
                <a:lnTo>
                  <a:pt x="406" y="220"/>
                </a:lnTo>
                <a:lnTo>
                  <a:pt x="406" y="220"/>
                </a:lnTo>
                <a:lnTo>
                  <a:pt x="405" y="220"/>
                </a:lnTo>
                <a:lnTo>
                  <a:pt x="405" y="220"/>
                </a:lnTo>
                <a:lnTo>
                  <a:pt x="405" y="219"/>
                </a:lnTo>
                <a:lnTo>
                  <a:pt x="404" y="219"/>
                </a:lnTo>
                <a:lnTo>
                  <a:pt x="404" y="220"/>
                </a:lnTo>
                <a:lnTo>
                  <a:pt x="403" y="222"/>
                </a:lnTo>
                <a:lnTo>
                  <a:pt x="404" y="222"/>
                </a:lnTo>
                <a:lnTo>
                  <a:pt x="403" y="222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3"/>
                </a:lnTo>
                <a:lnTo>
                  <a:pt x="403" y="225"/>
                </a:lnTo>
                <a:lnTo>
                  <a:pt x="403" y="225"/>
                </a:lnTo>
                <a:lnTo>
                  <a:pt x="403" y="226"/>
                </a:lnTo>
                <a:lnTo>
                  <a:pt x="403" y="226"/>
                </a:lnTo>
                <a:lnTo>
                  <a:pt x="402" y="227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1" y="229"/>
                </a:lnTo>
                <a:lnTo>
                  <a:pt x="400" y="229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400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9" y="230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8" y="229"/>
                </a:lnTo>
                <a:lnTo>
                  <a:pt x="397" y="229"/>
                </a:lnTo>
                <a:lnTo>
                  <a:pt x="397" y="229"/>
                </a:lnTo>
                <a:lnTo>
                  <a:pt x="397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6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9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5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4" y="228"/>
                </a:lnTo>
                <a:lnTo>
                  <a:pt x="393" y="228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3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2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29"/>
                </a:lnTo>
                <a:lnTo>
                  <a:pt x="391" y="230"/>
                </a:lnTo>
                <a:lnTo>
                  <a:pt x="392" y="230"/>
                </a:lnTo>
                <a:lnTo>
                  <a:pt x="392" y="231"/>
                </a:lnTo>
                <a:lnTo>
                  <a:pt x="392" y="231"/>
                </a:lnTo>
                <a:lnTo>
                  <a:pt x="392" y="231"/>
                </a:lnTo>
                <a:lnTo>
                  <a:pt x="392" y="232"/>
                </a:lnTo>
                <a:lnTo>
                  <a:pt x="392" y="232"/>
                </a:lnTo>
                <a:lnTo>
                  <a:pt x="392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3" y="232"/>
                </a:lnTo>
                <a:lnTo>
                  <a:pt x="394" y="232"/>
                </a:lnTo>
                <a:lnTo>
                  <a:pt x="394" y="232"/>
                </a:lnTo>
                <a:lnTo>
                  <a:pt x="394" y="232"/>
                </a:lnTo>
                <a:lnTo>
                  <a:pt x="395" y="232"/>
                </a:lnTo>
                <a:lnTo>
                  <a:pt x="395" y="233"/>
                </a:lnTo>
                <a:lnTo>
                  <a:pt x="395" y="233"/>
                </a:lnTo>
                <a:lnTo>
                  <a:pt x="395" y="233"/>
                </a:lnTo>
                <a:lnTo>
                  <a:pt x="395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8" y="234"/>
                </a:lnTo>
                <a:lnTo>
                  <a:pt x="398" y="234"/>
                </a:lnTo>
                <a:lnTo>
                  <a:pt x="399" y="234"/>
                </a:lnTo>
                <a:lnTo>
                  <a:pt x="399" y="234"/>
                </a:lnTo>
                <a:lnTo>
                  <a:pt x="398" y="234"/>
                </a:lnTo>
                <a:lnTo>
                  <a:pt x="398" y="234"/>
                </a:lnTo>
                <a:lnTo>
                  <a:pt x="398" y="236"/>
                </a:lnTo>
                <a:lnTo>
                  <a:pt x="396" y="237"/>
                </a:lnTo>
                <a:lnTo>
                  <a:pt x="395" y="237"/>
                </a:lnTo>
                <a:lnTo>
                  <a:pt x="395" y="238"/>
                </a:lnTo>
                <a:lnTo>
                  <a:pt x="395" y="238"/>
                </a:lnTo>
                <a:lnTo>
                  <a:pt x="394" y="239"/>
                </a:lnTo>
                <a:lnTo>
                  <a:pt x="393" y="240"/>
                </a:lnTo>
                <a:lnTo>
                  <a:pt x="392" y="240"/>
                </a:lnTo>
                <a:lnTo>
                  <a:pt x="389" y="243"/>
                </a:lnTo>
                <a:lnTo>
                  <a:pt x="389" y="243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7" y="245"/>
                </a:lnTo>
                <a:lnTo>
                  <a:pt x="385" y="246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5" y="245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4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4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5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3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6"/>
                </a:lnTo>
                <a:lnTo>
                  <a:pt x="382" y="247"/>
                </a:lnTo>
                <a:lnTo>
                  <a:pt x="382" y="247"/>
                </a:lnTo>
                <a:lnTo>
                  <a:pt x="383" y="247"/>
                </a:lnTo>
                <a:lnTo>
                  <a:pt x="383" y="247"/>
                </a:lnTo>
                <a:lnTo>
                  <a:pt x="383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8"/>
                </a:lnTo>
                <a:lnTo>
                  <a:pt x="382" y="249"/>
                </a:lnTo>
                <a:lnTo>
                  <a:pt x="382" y="249"/>
                </a:lnTo>
                <a:lnTo>
                  <a:pt x="382" y="249"/>
                </a:lnTo>
                <a:lnTo>
                  <a:pt x="381" y="250"/>
                </a:lnTo>
                <a:lnTo>
                  <a:pt x="381" y="250"/>
                </a:lnTo>
                <a:lnTo>
                  <a:pt x="381" y="250"/>
                </a:lnTo>
                <a:lnTo>
                  <a:pt x="381" y="251"/>
                </a:lnTo>
                <a:lnTo>
                  <a:pt x="381" y="251"/>
                </a:lnTo>
                <a:lnTo>
                  <a:pt x="381" y="252"/>
                </a:lnTo>
                <a:lnTo>
                  <a:pt x="380" y="252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3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4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5"/>
                </a:lnTo>
                <a:lnTo>
                  <a:pt x="380" y="256"/>
                </a:lnTo>
                <a:lnTo>
                  <a:pt x="380" y="257"/>
                </a:lnTo>
                <a:lnTo>
                  <a:pt x="380" y="257"/>
                </a:lnTo>
                <a:lnTo>
                  <a:pt x="380" y="258"/>
                </a:lnTo>
                <a:lnTo>
                  <a:pt x="379" y="258"/>
                </a:lnTo>
                <a:lnTo>
                  <a:pt x="379" y="258"/>
                </a:lnTo>
                <a:lnTo>
                  <a:pt x="378" y="259"/>
                </a:lnTo>
                <a:lnTo>
                  <a:pt x="377" y="259"/>
                </a:lnTo>
                <a:lnTo>
                  <a:pt x="377" y="259"/>
                </a:lnTo>
                <a:lnTo>
                  <a:pt x="378" y="260"/>
                </a:lnTo>
                <a:lnTo>
                  <a:pt x="379" y="260"/>
                </a:lnTo>
                <a:lnTo>
                  <a:pt x="380" y="261"/>
                </a:lnTo>
                <a:lnTo>
                  <a:pt x="379" y="262"/>
                </a:lnTo>
                <a:lnTo>
                  <a:pt x="379" y="264"/>
                </a:lnTo>
                <a:lnTo>
                  <a:pt x="379" y="266"/>
                </a:lnTo>
                <a:lnTo>
                  <a:pt x="379" y="266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7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69"/>
                </a:lnTo>
                <a:lnTo>
                  <a:pt x="378" y="270"/>
                </a:lnTo>
                <a:lnTo>
                  <a:pt x="378" y="270"/>
                </a:lnTo>
                <a:lnTo>
                  <a:pt x="378" y="270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1"/>
                </a:lnTo>
                <a:lnTo>
                  <a:pt x="378" y="273"/>
                </a:lnTo>
                <a:lnTo>
                  <a:pt x="378" y="273"/>
                </a:lnTo>
                <a:lnTo>
                  <a:pt x="378" y="273"/>
                </a:lnTo>
                <a:lnTo>
                  <a:pt x="378" y="274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5" y="275"/>
                </a:lnTo>
                <a:lnTo>
                  <a:pt x="374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1" y="274"/>
                </a:lnTo>
                <a:lnTo>
                  <a:pt x="371" y="274"/>
                </a:lnTo>
                <a:lnTo>
                  <a:pt x="371" y="273"/>
                </a:lnTo>
                <a:lnTo>
                  <a:pt x="371" y="273"/>
                </a:lnTo>
                <a:lnTo>
                  <a:pt x="371" y="273"/>
                </a:lnTo>
                <a:lnTo>
                  <a:pt x="370" y="273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70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4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9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8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7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5"/>
                </a:lnTo>
                <a:lnTo>
                  <a:pt x="366" y="274"/>
                </a:lnTo>
                <a:lnTo>
                  <a:pt x="366" y="274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3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2"/>
                </a:lnTo>
                <a:lnTo>
                  <a:pt x="365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1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70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9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4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8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3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7"/>
                </a:lnTo>
                <a:lnTo>
                  <a:pt x="364" y="267"/>
                </a:lnTo>
                <a:lnTo>
                  <a:pt x="364" y="267"/>
                </a:lnTo>
                <a:lnTo>
                  <a:pt x="364" y="266"/>
                </a:lnTo>
                <a:lnTo>
                  <a:pt x="364" y="266"/>
                </a:lnTo>
                <a:lnTo>
                  <a:pt x="364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3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2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6"/>
                </a:lnTo>
                <a:lnTo>
                  <a:pt x="361" y="265"/>
                </a:lnTo>
                <a:lnTo>
                  <a:pt x="361" y="266"/>
                </a:lnTo>
                <a:lnTo>
                  <a:pt x="361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60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9" y="266"/>
                </a:lnTo>
                <a:lnTo>
                  <a:pt x="358" y="266"/>
                </a:lnTo>
                <a:lnTo>
                  <a:pt x="358" y="266"/>
                </a:lnTo>
                <a:lnTo>
                  <a:pt x="357" y="266"/>
                </a:lnTo>
                <a:lnTo>
                  <a:pt x="357" y="266"/>
                </a:lnTo>
                <a:lnTo>
                  <a:pt x="357" y="266"/>
                </a:lnTo>
                <a:lnTo>
                  <a:pt x="356" y="266"/>
                </a:lnTo>
                <a:lnTo>
                  <a:pt x="356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5" y="266"/>
                </a:lnTo>
                <a:lnTo>
                  <a:pt x="354" y="266"/>
                </a:lnTo>
                <a:lnTo>
                  <a:pt x="352" y="265"/>
                </a:lnTo>
                <a:lnTo>
                  <a:pt x="352" y="265"/>
                </a:lnTo>
                <a:lnTo>
                  <a:pt x="352" y="265"/>
                </a:lnTo>
                <a:lnTo>
                  <a:pt x="353" y="264"/>
                </a:lnTo>
                <a:lnTo>
                  <a:pt x="353" y="264"/>
                </a:lnTo>
                <a:lnTo>
                  <a:pt x="354" y="264"/>
                </a:lnTo>
                <a:lnTo>
                  <a:pt x="354" y="264"/>
                </a:lnTo>
                <a:lnTo>
                  <a:pt x="354" y="264"/>
                </a:lnTo>
                <a:lnTo>
                  <a:pt x="355" y="264"/>
                </a:lnTo>
                <a:lnTo>
                  <a:pt x="355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3"/>
                </a:lnTo>
                <a:lnTo>
                  <a:pt x="356" y="262"/>
                </a:lnTo>
                <a:lnTo>
                  <a:pt x="355" y="262"/>
                </a:lnTo>
                <a:lnTo>
                  <a:pt x="355" y="262"/>
                </a:lnTo>
                <a:lnTo>
                  <a:pt x="355" y="262"/>
                </a:lnTo>
                <a:lnTo>
                  <a:pt x="354" y="262"/>
                </a:lnTo>
                <a:lnTo>
                  <a:pt x="353" y="262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1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60"/>
                </a:lnTo>
                <a:lnTo>
                  <a:pt x="353" y="259"/>
                </a:lnTo>
                <a:lnTo>
                  <a:pt x="353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2" y="259"/>
                </a:lnTo>
                <a:lnTo>
                  <a:pt x="351" y="259"/>
                </a:lnTo>
                <a:lnTo>
                  <a:pt x="350" y="259"/>
                </a:lnTo>
                <a:lnTo>
                  <a:pt x="349" y="259"/>
                </a:lnTo>
                <a:lnTo>
                  <a:pt x="349" y="258"/>
                </a:lnTo>
                <a:lnTo>
                  <a:pt x="348" y="258"/>
                </a:lnTo>
                <a:lnTo>
                  <a:pt x="348" y="257"/>
                </a:lnTo>
                <a:lnTo>
                  <a:pt x="346" y="256"/>
                </a:lnTo>
                <a:lnTo>
                  <a:pt x="345" y="255"/>
                </a:lnTo>
                <a:lnTo>
                  <a:pt x="344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3" y="255"/>
                </a:lnTo>
                <a:lnTo>
                  <a:pt x="342" y="255"/>
                </a:lnTo>
                <a:lnTo>
                  <a:pt x="342" y="255"/>
                </a:lnTo>
                <a:lnTo>
                  <a:pt x="341" y="255"/>
                </a:lnTo>
                <a:lnTo>
                  <a:pt x="341" y="256"/>
                </a:lnTo>
                <a:lnTo>
                  <a:pt x="340" y="256"/>
                </a:lnTo>
                <a:lnTo>
                  <a:pt x="339" y="257"/>
                </a:lnTo>
                <a:lnTo>
                  <a:pt x="339" y="257"/>
                </a:lnTo>
                <a:lnTo>
                  <a:pt x="339" y="257"/>
                </a:lnTo>
                <a:lnTo>
                  <a:pt x="339" y="258"/>
                </a:lnTo>
                <a:lnTo>
                  <a:pt x="338" y="258"/>
                </a:lnTo>
                <a:lnTo>
                  <a:pt x="338" y="258"/>
                </a:lnTo>
                <a:lnTo>
                  <a:pt x="338" y="259"/>
                </a:lnTo>
                <a:lnTo>
                  <a:pt x="338" y="260"/>
                </a:lnTo>
                <a:lnTo>
                  <a:pt x="338" y="261"/>
                </a:lnTo>
                <a:lnTo>
                  <a:pt x="337" y="262"/>
                </a:lnTo>
                <a:lnTo>
                  <a:pt x="336" y="263"/>
                </a:lnTo>
                <a:lnTo>
                  <a:pt x="336" y="264"/>
                </a:lnTo>
                <a:lnTo>
                  <a:pt x="336" y="265"/>
                </a:lnTo>
                <a:lnTo>
                  <a:pt x="336" y="266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6" y="267"/>
                </a:lnTo>
                <a:lnTo>
                  <a:pt x="335" y="267"/>
                </a:lnTo>
                <a:lnTo>
                  <a:pt x="335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1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30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29" y="267"/>
                </a:lnTo>
                <a:lnTo>
                  <a:pt x="330" y="267"/>
                </a:lnTo>
                <a:lnTo>
                  <a:pt x="330" y="268"/>
                </a:lnTo>
                <a:lnTo>
                  <a:pt x="330" y="268"/>
                </a:lnTo>
                <a:lnTo>
                  <a:pt x="329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0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8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2" y="269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0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2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3" y="271"/>
                </a:lnTo>
                <a:lnTo>
                  <a:pt x="334" y="271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4" y="272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3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3"/>
                </a:lnTo>
                <a:lnTo>
                  <a:pt x="332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4"/>
                </a:lnTo>
                <a:lnTo>
                  <a:pt x="331" y="275"/>
                </a:lnTo>
                <a:lnTo>
                  <a:pt x="331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0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6"/>
                </a:lnTo>
                <a:lnTo>
                  <a:pt x="331" y="276"/>
                </a:lnTo>
                <a:lnTo>
                  <a:pt x="331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6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7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2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79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0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1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2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3"/>
                </a:lnTo>
                <a:lnTo>
                  <a:pt x="333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4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4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5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3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6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5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2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1" y="284"/>
                </a:lnTo>
                <a:lnTo>
                  <a:pt x="330" y="284"/>
                </a:lnTo>
                <a:lnTo>
                  <a:pt x="329" y="285"/>
                </a:lnTo>
                <a:lnTo>
                  <a:pt x="329" y="285"/>
                </a:lnTo>
                <a:lnTo>
                  <a:pt x="329" y="285"/>
                </a:lnTo>
                <a:lnTo>
                  <a:pt x="329" y="286"/>
                </a:lnTo>
                <a:lnTo>
                  <a:pt x="329" y="286"/>
                </a:lnTo>
                <a:lnTo>
                  <a:pt x="329" y="286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8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7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5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6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6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7" y="287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6" y="288"/>
                </a:lnTo>
                <a:lnTo>
                  <a:pt x="325" y="288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5" y="289"/>
                </a:lnTo>
                <a:lnTo>
                  <a:pt x="324" y="290"/>
                </a:lnTo>
                <a:lnTo>
                  <a:pt x="324" y="290"/>
                </a:lnTo>
                <a:lnTo>
                  <a:pt x="324" y="290"/>
                </a:lnTo>
                <a:lnTo>
                  <a:pt x="323" y="290"/>
                </a:lnTo>
                <a:lnTo>
                  <a:pt x="323" y="290"/>
                </a:lnTo>
                <a:lnTo>
                  <a:pt x="323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2" y="291"/>
                </a:lnTo>
                <a:lnTo>
                  <a:pt x="323" y="291"/>
                </a:lnTo>
                <a:lnTo>
                  <a:pt x="323" y="291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2"/>
                </a:lnTo>
                <a:lnTo>
                  <a:pt x="323" y="293"/>
                </a:lnTo>
                <a:lnTo>
                  <a:pt x="323" y="293"/>
                </a:lnTo>
                <a:lnTo>
                  <a:pt x="323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3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2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4"/>
                </a:lnTo>
                <a:lnTo>
                  <a:pt x="321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5"/>
                </a:lnTo>
                <a:lnTo>
                  <a:pt x="320" y="296"/>
                </a:lnTo>
                <a:lnTo>
                  <a:pt x="320" y="296"/>
                </a:lnTo>
                <a:lnTo>
                  <a:pt x="320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6"/>
                </a:lnTo>
                <a:lnTo>
                  <a:pt x="319" y="297"/>
                </a:lnTo>
                <a:lnTo>
                  <a:pt x="319" y="297"/>
                </a:lnTo>
                <a:lnTo>
                  <a:pt x="319" y="298"/>
                </a:lnTo>
                <a:lnTo>
                  <a:pt x="319" y="298"/>
                </a:lnTo>
                <a:lnTo>
                  <a:pt x="319" y="298"/>
                </a:lnTo>
                <a:lnTo>
                  <a:pt x="319" y="299"/>
                </a:lnTo>
                <a:lnTo>
                  <a:pt x="319" y="300"/>
                </a:lnTo>
                <a:lnTo>
                  <a:pt x="319" y="300"/>
                </a:lnTo>
                <a:lnTo>
                  <a:pt x="319" y="300"/>
                </a:lnTo>
                <a:lnTo>
                  <a:pt x="318" y="301"/>
                </a:lnTo>
                <a:lnTo>
                  <a:pt x="319" y="301"/>
                </a:lnTo>
                <a:lnTo>
                  <a:pt x="320" y="301"/>
                </a:lnTo>
                <a:lnTo>
                  <a:pt x="320" y="301"/>
                </a:lnTo>
                <a:lnTo>
                  <a:pt x="319" y="302"/>
                </a:lnTo>
                <a:lnTo>
                  <a:pt x="318" y="303"/>
                </a:lnTo>
                <a:lnTo>
                  <a:pt x="318" y="303"/>
                </a:lnTo>
                <a:lnTo>
                  <a:pt x="318" y="303"/>
                </a:lnTo>
                <a:lnTo>
                  <a:pt x="318" y="304"/>
                </a:lnTo>
                <a:lnTo>
                  <a:pt x="319" y="304"/>
                </a:lnTo>
                <a:lnTo>
                  <a:pt x="320" y="306"/>
                </a:lnTo>
                <a:lnTo>
                  <a:pt x="321" y="307"/>
                </a:lnTo>
                <a:lnTo>
                  <a:pt x="322" y="311"/>
                </a:lnTo>
                <a:lnTo>
                  <a:pt x="322" y="311"/>
                </a:lnTo>
                <a:lnTo>
                  <a:pt x="318" y="311"/>
                </a:lnTo>
                <a:lnTo>
                  <a:pt x="318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19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2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1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4"/>
                </a:lnTo>
                <a:lnTo>
                  <a:pt x="322" y="315"/>
                </a:lnTo>
                <a:lnTo>
                  <a:pt x="322" y="315"/>
                </a:lnTo>
                <a:lnTo>
                  <a:pt x="322" y="315"/>
                </a:lnTo>
                <a:lnTo>
                  <a:pt x="322" y="316"/>
                </a:lnTo>
                <a:lnTo>
                  <a:pt x="322" y="317"/>
                </a:lnTo>
                <a:lnTo>
                  <a:pt x="322" y="317"/>
                </a:lnTo>
                <a:lnTo>
                  <a:pt x="322" y="317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8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3" y="319"/>
                </a:lnTo>
                <a:lnTo>
                  <a:pt x="322" y="319"/>
                </a:lnTo>
                <a:lnTo>
                  <a:pt x="322" y="319"/>
                </a:lnTo>
                <a:lnTo>
                  <a:pt x="323" y="319"/>
                </a:lnTo>
                <a:lnTo>
                  <a:pt x="323" y="320"/>
                </a:lnTo>
                <a:lnTo>
                  <a:pt x="323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2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1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20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20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9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9" y="318"/>
                </a:lnTo>
                <a:lnTo>
                  <a:pt x="318" y="318"/>
                </a:lnTo>
                <a:lnTo>
                  <a:pt x="318" y="318"/>
                </a:lnTo>
                <a:lnTo>
                  <a:pt x="318" y="319"/>
                </a:lnTo>
                <a:lnTo>
                  <a:pt x="318" y="319"/>
                </a:lnTo>
                <a:lnTo>
                  <a:pt x="318" y="319"/>
                </a:lnTo>
                <a:lnTo>
                  <a:pt x="318" y="320"/>
                </a:lnTo>
                <a:lnTo>
                  <a:pt x="318" y="320"/>
                </a:lnTo>
                <a:lnTo>
                  <a:pt x="318" y="321"/>
                </a:lnTo>
                <a:lnTo>
                  <a:pt x="318" y="321"/>
                </a:lnTo>
                <a:lnTo>
                  <a:pt x="318" y="322"/>
                </a:lnTo>
                <a:lnTo>
                  <a:pt x="318" y="322"/>
                </a:lnTo>
                <a:lnTo>
                  <a:pt x="318" y="323"/>
                </a:lnTo>
                <a:lnTo>
                  <a:pt x="318" y="323"/>
                </a:lnTo>
                <a:lnTo>
                  <a:pt x="317" y="323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4"/>
                </a:lnTo>
                <a:lnTo>
                  <a:pt x="317" y="325"/>
                </a:lnTo>
                <a:lnTo>
                  <a:pt x="317" y="325"/>
                </a:lnTo>
                <a:lnTo>
                  <a:pt x="317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5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6" y="326"/>
                </a:lnTo>
                <a:lnTo>
                  <a:pt x="315" y="326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5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5"/>
                </a:lnTo>
                <a:lnTo>
                  <a:pt x="314" y="324"/>
                </a:lnTo>
                <a:lnTo>
                  <a:pt x="314" y="328"/>
                </a:lnTo>
                <a:lnTo>
                  <a:pt x="314" y="329"/>
                </a:lnTo>
                <a:lnTo>
                  <a:pt x="314" y="329"/>
                </a:lnTo>
                <a:lnTo>
                  <a:pt x="314" y="329"/>
                </a:lnTo>
                <a:lnTo>
                  <a:pt x="317" y="329"/>
                </a:lnTo>
                <a:lnTo>
                  <a:pt x="317" y="330"/>
                </a:lnTo>
                <a:lnTo>
                  <a:pt x="318" y="333"/>
                </a:lnTo>
                <a:lnTo>
                  <a:pt x="318" y="335"/>
                </a:lnTo>
                <a:lnTo>
                  <a:pt x="318" y="335"/>
                </a:lnTo>
                <a:lnTo>
                  <a:pt x="318" y="337"/>
                </a:lnTo>
                <a:lnTo>
                  <a:pt x="318" y="337"/>
                </a:lnTo>
                <a:lnTo>
                  <a:pt x="318" y="339"/>
                </a:lnTo>
                <a:lnTo>
                  <a:pt x="319" y="340"/>
                </a:lnTo>
                <a:lnTo>
                  <a:pt x="319" y="341"/>
                </a:lnTo>
                <a:lnTo>
                  <a:pt x="319" y="341"/>
                </a:lnTo>
                <a:lnTo>
                  <a:pt x="319" y="341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0" y="342"/>
                </a:lnTo>
                <a:lnTo>
                  <a:pt x="321" y="342"/>
                </a:lnTo>
                <a:lnTo>
                  <a:pt x="321" y="342"/>
                </a:lnTo>
                <a:lnTo>
                  <a:pt x="321" y="343"/>
                </a:lnTo>
                <a:lnTo>
                  <a:pt x="321" y="343"/>
                </a:lnTo>
                <a:lnTo>
                  <a:pt x="321" y="343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4"/>
                </a:lnTo>
                <a:lnTo>
                  <a:pt x="321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6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2" y="348"/>
                </a:lnTo>
                <a:lnTo>
                  <a:pt x="322" y="348"/>
                </a:lnTo>
                <a:lnTo>
                  <a:pt x="322" y="349"/>
                </a:lnTo>
                <a:lnTo>
                  <a:pt x="322" y="349"/>
                </a:lnTo>
                <a:lnTo>
                  <a:pt x="322" y="349"/>
                </a:lnTo>
                <a:lnTo>
                  <a:pt x="322" y="353"/>
                </a:lnTo>
                <a:lnTo>
                  <a:pt x="320" y="356"/>
                </a:lnTo>
                <a:lnTo>
                  <a:pt x="321" y="355"/>
                </a:lnTo>
                <a:lnTo>
                  <a:pt x="322" y="356"/>
                </a:lnTo>
                <a:lnTo>
                  <a:pt x="322" y="356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7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2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3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4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5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8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59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0"/>
                </a:lnTo>
                <a:lnTo>
                  <a:pt x="326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1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2"/>
                </a:lnTo>
                <a:lnTo>
                  <a:pt x="327" y="363"/>
                </a:lnTo>
                <a:lnTo>
                  <a:pt x="327" y="364"/>
                </a:lnTo>
                <a:lnTo>
                  <a:pt x="326" y="364"/>
                </a:lnTo>
                <a:lnTo>
                  <a:pt x="326" y="364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5" y="365"/>
                </a:lnTo>
                <a:lnTo>
                  <a:pt x="323" y="366"/>
                </a:lnTo>
                <a:lnTo>
                  <a:pt x="323" y="366"/>
                </a:lnTo>
                <a:lnTo>
                  <a:pt x="323" y="366"/>
                </a:lnTo>
                <a:lnTo>
                  <a:pt x="322" y="366"/>
                </a:lnTo>
                <a:lnTo>
                  <a:pt x="322" y="366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7"/>
                </a:lnTo>
                <a:lnTo>
                  <a:pt x="322" y="368"/>
                </a:lnTo>
                <a:lnTo>
                  <a:pt x="322" y="368"/>
                </a:lnTo>
                <a:lnTo>
                  <a:pt x="322" y="368"/>
                </a:lnTo>
                <a:lnTo>
                  <a:pt x="322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69"/>
                </a:lnTo>
                <a:lnTo>
                  <a:pt x="321" y="370"/>
                </a:lnTo>
                <a:lnTo>
                  <a:pt x="321" y="370"/>
                </a:lnTo>
                <a:lnTo>
                  <a:pt x="320" y="371"/>
                </a:lnTo>
                <a:lnTo>
                  <a:pt x="320" y="372"/>
                </a:lnTo>
                <a:lnTo>
                  <a:pt x="320" y="372"/>
                </a:lnTo>
                <a:lnTo>
                  <a:pt x="320" y="372"/>
                </a:lnTo>
                <a:lnTo>
                  <a:pt x="320" y="373"/>
                </a:lnTo>
                <a:lnTo>
                  <a:pt x="320" y="375"/>
                </a:lnTo>
                <a:lnTo>
                  <a:pt x="320" y="377"/>
                </a:lnTo>
                <a:lnTo>
                  <a:pt x="321" y="378"/>
                </a:lnTo>
                <a:lnTo>
                  <a:pt x="322" y="379"/>
                </a:lnTo>
                <a:lnTo>
                  <a:pt x="322" y="381"/>
                </a:lnTo>
                <a:lnTo>
                  <a:pt x="322" y="383"/>
                </a:lnTo>
                <a:lnTo>
                  <a:pt x="322" y="383"/>
                </a:lnTo>
                <a:lnTo>
                  <a:pt x="322" y="385"/>
                </a:lnTo>
                <a:lnTo>
                  <a:pt x="322" y="388"/>
                </a:lnTo>
                <a:lnTo>
                  <a:pt x="321" y="391"/>
                </a:lnTo>
                <a:lnTo>
                  <a:pt x="321" y="395"/>
                </a:lnTo>
                <a:lnTo>
                  <a:pt x="321" y="395"/>
                </a:lnTo>
                <a:lnTo>
                  <a:pt x="322" y="395"/>
                </a:lnTo>
                <a:lnTo>
                  <a:pt x="322" y="404"/>
                </a:lnTo>
                <a:lnTo>
                  <a:pt x="322" y="405"/>
                </a:lnTo>
                <a:lnTo>
                  <a:pt x="321" y="408"/>
                </a:lnTo>
                <a:lnTo>
                  <a:pt x="321" y="413"/>
                </a:lnTo>
                <a:lnTo>
                  <a:pt x="320" y="414"/>
                </a:lnTo>
                <a:lnTo>
                  <a:pt x="316" y="420"/>
                </a:lnTo>
                <a:lnTo>
                  <a:pt x="314" y="424"/>
                </a:lnTo>
                <a:lnTo>
                  <a:pt x="315" y="424"/>
                </a:lnTo>
                <a:lnTo>
                  <a:pt x="315" y="427"/>
                </a:lnTo>
                <a:lnTo>
                  <a:pt x="315" y="432"/>
                </a:lnTo>
                <a:lnTo>
                  <a:pt x="315" y="434"/>
                </a:lnTo>
                <a:lnTo>
                  <a:pt x="316" y="436"/>
                </a:lnTo>
                <a:lnTo>
                  <a:pt x="316" y="436"/>
                </a:lnTo>
                <a:lnTo>
                  <a:pt x="316" y="437"/>
                </a:lnTo>
                <a:lnTo>
                  <a:pt x="317" y="438"/>
                </a:lnTo>
                <a:lnTo>
                  <a:pt x="317" y="438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1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2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7" y="443"/>
                </a:lnTo>
                <a:lnTo>
                  <a:pt x="316" y="443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4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6" y="445"/>
                </a:lnTo>
                <a:lnTo>
                  <a:pt x="315" y="446"/>
                </a:lnTo>
                <a:lnTo>
                  <a:pt x="314" y="447"/>
                </a:lnTo>
                <a:lnTo>
                  <a:pt x="314" y="447"/>
                </a:lnTo>
                <a:lnTo>
                  <a:pt x="313" y="447"/>
                </a:lnTo>
                <a:lnTo>
                  <a:pt x="313" y="448"/>
                </a:lnTo>
                <a:lnTo>
                  <a:pt x="311" y="450"/>
                </a:lnTo>
                <a:lnTo>
                  <a:pt x="309" y="453"/>
                </a:lnTo>
                <a:lnTo>
                  <a:pt x="308" y="454"/>
                </a:lnTo>
                <a:lnTo>
                  <a:pt x="307" y="455"/>
                </a:lnTo>
                <a:lnTo>
                  <a:pt x="307" y="455"/>
                </a:lnTo>
                <a:lnTo>
                  <a:pt x="306" y="457"/>
                </a:lnTo>
                <a:lnTo>
                  <a:pt x="303" y="460"/>
                </a:lnTo>
                <a:lnTo>
                  <a:pt x="302" y="461"/>
                </a:lnTo>
                <a:lnTo>
                  <a:pt x="301" y="461"/>
                </a:lnTo>
                <a:lnTo>
                  <a:pt x="301" y="461"/>
                </a:lnTo>
                <a:lnTo>
                  <a:pt x="299" y="460"/>
                </a:lnTo>
                <a:lnTo>
                  <a:pt x="299" y="460"/>
                </a:lnTo>
                <a:lnTo>
                  <a:pt x="298" y="461"/>
                </a:lnTo>
                <a:lnTo>
                  <a:pt x="298" y="460"/>
                </a:lnTo>
                <a:lnTo>
                  <a:pt x="296" y="461"/>
                </a:lnTo>
                <a:lnTo>
                  <a:pt x="296" y="461"/>
                </a:lnTo>
                <a:lnTo>
                  <a:pt x="296" y="461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6" y="462"/>
                </a:lnTo>
                <a:lnTo>
                  <a:pt x="295" y="462"/>
                </a:lnTo>
                <a:lnTo>
                  <a:pt x="295" y="462"/>
                </a:lnTo>
                <a:lnTo>
                  <a:pt x="295" y="463"/>
                </a:lnTo>
                <a:lnTo>
                  <a:pt x="294" y="463"/>
                </a:lnTo>
                <a:lnTo>
                  <a:pt x="294" y="463"/>
                </a:lnTo>
                <a:lnTo>
                  <a:pt x="293" y="463"/>
                </a:lnTo>
                <a:lnTo>
                  <a:pt x="293" y="463"/>
                </a:lnTo>
                <a:lnTo>
                  <a:pt x="293" y="463"/>
                </a:lnTo>
                <a:lnTo>
                  <a:pt x="290" y="465"/>
                </a:lnTo>
                <a:lnTo>
                  <a:pt x="290" y="465"/>
                </a:lnTo>
                <a:lnTo>
                  <a:pt x="289" y="465"/>
                </a:lnTo>
                <a:lnTo>
                  <a:pt x="289" y="465"/>
                </a:lnTo>
                <a:lnTo>
                  <a:pt x="289" y="466"/>
                </a:lnTo>
                <a:lnTo>
                  <a:pt x="289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8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7" y="466"/>
                </a:lnTo>
                <a:lnTo>
                  <a:pt x="286" y="466"/>
                </a:lnTo>
                <a:lnTo>
                  <a:pt x="286" y="466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5" y="467"/>
                </a:lnTo>
                <a:lnTo>
                  <a:pt x="285" y="467"/>
                </a:lnTo>
                <a:lnTo>
                  <a:pt x="284" y="467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8"/>
                </a:lnTo>
                <a:lnTo>
                  <a:pt x="284" y="469"/>
                </a:lnTo>
                <a:lnTo>
                  <a:pt x="284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3" y="469"/>
                </a:lnTo>
                <a:lnTo>
                  <a:pt x="282" y="469"/>
                </a:lnTo>
                <a:lnTo>
                  <a:pt x="282" y="469"/>
                </a:lnTo>
                <a:lnTo>
                  <a:pt x="282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1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80" y="469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8"/>
                </a:lnTo>
                <a:lnTo>
                  <a:pt x="279" y="467"/>
                </a:lnTo>
                <a:lnTo>
                  <a:pt x="279" y="467"/>
                </a:lnTo>
                <a:lnTo>
                  <a:pt x="279" y="467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6"/>
                </a:lnTo>
                <a:lnTo>
                  <a:pt x="278" y="465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4"/>
                </a:lnTo>
                <a:lnTo>
                  <a:pt x="278" y="463"/>
                </a:lnTo>
                <a:lnTo>
                  <a:pt x="278" y="463"/>
                </a:lnTo>
                <a:lnTo>
                  <a:pt x="278" y="463"/>
                </a:lnTo>
                <a:lnTo>
                  <a:pt x="277" y="463"/>
                </a:lnTo>
                <a:lnTo>
                  <a:pt x="277" y="463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7" y="462"/>
                </a:lnTo>
                <a:lnTo>
                  <a:pt x="276" y="462"/>
                </a:lnTo>
                <a:lnTo>
                  <a:pt x="276" y="462"/>
                </a:lnTo>
                <a:lnTo>
                  <a:pt x="277" y="461"/>
                </a:lnTo>
                <a:lnTo>
                  <a:pt x="277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1"/>
                </a:lnTo>
                <a:lnTo>
                  <a:pt x="276" y="462"/>
                </a:lnTo>
                <a:lnTo>
                  <a:pt x="275" y="462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1"/>
                </a:lnTo>
                <a:lnTo>
                  <a:pt x="275" y="460"/>
                </a:lnTo>
                <a:lnTo>
                  <a:pt x="275" y="460"/>
                </a:lnTo>
                <a:lnTo>
                  <a:pt x="275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6" y="460"/>
                </a:lnTo>
                <a:lnTo>
                  <a:pt x="277" y="460"/>
                </a:lnTo>
                <a:lnTo>
                  <a:pt x="277" y="460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9"/>
                </a:lnTo>
                <a:lnTo>
                  <a:pt x="277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8"/>
                </a:lnTo>
                <a:lnTo>
                  <a:pt x="276" y="457"/>
                </a:lnTo>
                <a:lnTo>
                  <a:pt x="276" y="457"/>
                </a:lnTo>
                <a:lnTo>
                  <a:pt x="275" y="457"/>
                </a:lnTo>
                <a:lnTo>
                  <a:pt x="275" y="457"/>
                </a:lnTo>
                <a:lnTo>
                  <a:pt x="275" y="457"/>
                </a:lnTo>
                <a:lnTo>
                  <a:pt x="274" y="457"/>
                </a:lnTo>
                <a:lnTo>
                  <a:pt x="274" y="457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4" y="456"/>
                </a:lnTo>
                <a:lnTo>
                  <a:pt x="273" y="456"/>
                </a:lnTo>
                <a:lnTo>
                  <a:pt x="273" y="456"/>
                </a:lnTo>
                <a:lnTo>
                  <a:pt x="273" y="455"/>
                </a:lnTo>
                <a:lnTo>
                  <a:pt x="273" y="455"/>
                </a:lnTo>
                <a:lnTo>
                  <a:pt x="273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2" y="455"/>
                </a:lnTo>
                <a:lnTo>
                  <a:pt x="271" y="455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1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70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9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8" y="454"/>
                </a:lnTo>
                <a:lnTo>
                  <a:pt x="267" y="453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4"/>
                </a:lnTo>
                <a:lnTo>
                  <a:pt x="267" y="455"/>
                </a:lnTo>
                <a:lnTo>
                  <a:pt x="267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8" y="455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69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6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7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8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70" y="459"/>
                </a:lnTo>
                <a:lnTo>
                  <a:pt x="269" y="459"/>
                </a:lnTo>
                <a:lnTo>
                  <a:pt x="269" y="460"/>
                </a:lnTo>
                <a:lnTo>
                  <a:pt x="269" y="460"/>
                </a:lnTo>
                <a:lnTo>
                  <a:pt x="269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8" y="460"/>
                </a:lnTo>
                <a:lnTo>
                  <a:pt x="267" y="460"/>
                </a:lnTo>
                <a:lnTo>
                  <a:pt x="267" y="460"/>
                </a:lnTo>
                <a:lnTo>
                  <a:pt x="267" y="459"/>
                </a:lnTo>
                <a:lnTo>
                  <a:pt x="267" y="459"/>
                </a:lnTo>
                <a:lnTo>
                  <a:pt x="267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9"/>
                </a:lnTo>
                <a:lnTo>
                  <a:pt x="266" y="458"/>
                </a:lnTo>
                <a:lnTo>
                  <a:pt x="266" y="458"/>
                </a:lnTo>
                <a:lnTo>
                  <a:pt x="266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5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4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3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2" y="458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1" y="457"/>
                </a:lnTo>
                <a:lnTo>
                  <a:pt x="260" y="457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60" y="458"/>
                </a:lnTo>
                <a:lnTo>
                  <a:pt x="259" y="458"/>
                </a:lnTo>
                <a:lnTo>
                  <a:pt x="259" y="458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9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0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8" y="461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59" y="462"/>
                </a:lnTo>
                <a:lnTo>
                  <a:pt x="260" y="463"/>
                </a:lnTo>
                <a:lnTo>
                  <a:pt x="260" y="463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0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2"/>
                </a:lnTo>
                <a:lnTo>
                  <a:pt x="261" y="463"/>
                </a:lnTo>
                <a:lnTo>
                  <a:pt x="261" y="463"/>
                </a:lnTo>
                <a:lnTo>
                  <a:pt x="261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2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3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3"/>
                </a:lnTo>
                <a:lnTo>
                  <a:pt x="264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4"/>
                </a:lnTo>
                <a:lnTo>
                  <a:pt x="265" y="465"/>
                </a:lnTo>
                <a:lnTo>
                  <a:pt x="265" y="465"/>
                </a:lnTo>
                <a:lnTo>
                  <a:pt x="265" y="465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5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6"/>
                </a:lnTo>
                <a:lnTo>
                  <a:pt x="266" y="467"/>
                </a:lnTo>
                <a:lnTo>
                  <a:pt x="266" y="467"/>
                </a:lnTo>
                <a:lnTo>
                  <a:pt x="267" y="467"/>
                </a:lnTo>
                <a:lnTo>
                  <a:pt x="267" y="467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8"/>
                </a:lnTo>
                <a:lnTo>
                  <a:pt x="267" y="469"/>
                </a:lnTo>
                <a:lnTo>
                  <a:pt x="267" y="469"/>
                </a:lnTo>
                <a:lnTo>
                  <a:pt x="267" y="470"/>
                </a:lnTo>
                <a:lnTo>
                  <a:pt x="268" y="470"/>
                </a:lnTo>
                <a:lnTo>
                  <a:pt x="267" y="470"/>
                </a:lnTo>
                <a:lnTo>
                  <a:pt x="267" y="471"/>
                </a:lnTo>
                <a:lnTo>
                  <a:pt x="267" y="471"/>
                </a:lnTo>
                <a:lnTo>
                  <a:pt x="266" y="471"/>
                </a:lnTo>
                <a:lnTo>
                  <a:pt x="266" y="472"/>
                </a:lnTo>
                <a:lnTo>
                  <a:pt x="266" y="472"/>
                </a:lnTo>
                <a:lnTo>
                  <a:pt x="265" y="472"/>
                </a:lnTo>
                <a:lnTo>
                  <a:pt x="265" y="472"/>
                </a:lnTo>
                <a:lnTo>
                  <a:pt x="265" y="473"/>
                </a:lnTo>
                <a:lnTo>
                  <a:pt x="264" y="473"/>
                </a:lnTo>
                <a:lnTo>
                  <a:pt x="263" y="474"/>
                </a:lnTo>
                <a:lnTo>
                  <a:pt x="263" y="474"/>
                </a:lnTo>
                <a:lnTo>
                  <a:pt x="263" y="475"/>
                </a:lnTo>
                <a:lnTo>
                  <a:pt x="264" y="475"/>
                </a:lnTo>
                <a:lnTo>
                  <a:pt x="264" y="475"/>
                </a:lnTo>
                <a:lnTo>
                  <a:pt x="264" y="475"/>
                </a:lnTo>
                <a:lnTo>
                  <a:pt x="265" y="476"/>
                </a:lnTo>
                <a:lnTo>
                  <a:pt x="265" y="476"/>
                </a:lnTo>
                <a:lnTo>
                  <a:pt x="265" y="476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7"/>
                </a:lnTo>
                <a:lnTo>
                  <a:pt x="265" y="478"/>
                </a:lnTo>
                <a:lnTo>
                  <a:pt x="265" y="478"/>
                </a:lnTo>
                <a:lnTo>
                  <a:pt x="265" y="478"/>
                </a:lnTo>
                <a:lnTo>
                  <a:pt x="266" y="478"/>
                </a:lnTo>
                <a:lnTo>
                  <a:pt x="266" y="479"/>
                </a:lnTo>
                <a:lnTo>
                  <a:pt x="266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7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8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69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9"/>
                </a:lnTo>
                <a:lnTo>
                  <a:pt x="270" y="479"/>
                </a:lnTo>
                <a:lnTo>
                  <a:pt x="270" y="478"/>
                </a:lnTo>
                <a:lnTo>
                  <a:pt x="270" y="478"/>
                </a:lnTo>
                <a:lnTo>
                  <a:pt x="270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8"/>
                </a:lnTo>
                <a:lnTo>
                  <a:pt x="271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2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3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4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9"/>
                </a:lnTo>
                <a:lnTo>
                  <a:pt x="275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8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6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7" y="477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8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8"/>
                </a:lnTo>
                <a:lnTo>
                  <a:pt x="279" y="479"/>
                </a:lnTo>
                <a:lnTo>
                  <a:pt x="279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0" y="479"/>
                </a:lnTo>
                <a:lnTo>
                  <a:pt x="281" y="479"/>
                </a:lnTo>
                <a:lnTo>
                  <a:pt x="281" y="479"/>
                </a:lnTo>
                <a:lnTo>
                  <a:pt x="281" y="480"/>
                </a:lnTo>
                <a:lnTo>
                  <a:pt x="281" y="480"/>
                </a:lnTo>
                <a:lnTo>
                  <a:pt x="281" y="481"/>
                </a:lnTo>
                <a:lnTo>
                  <a:pt x="282" y="481"/>
                </a:lnTo>
                <a:lnTo>
                  <a:pt x="282" y="481"/>
                </a:lnTo>
                <a:lnTo>
                  <a:pt x="282" y="482"/>
                </a:lnTo>
                <a:lnTo>
                  <a:pt x="282" y="482"/>
                </a:lnTo>
                <a:lnTo>
                  <a:pt x="283" y="482"/>
                </a:lnTo>
                <a:lnTo>
                  <a:pt x="283" y="482"/>
                </a:lnTo>
                <a:lnTo>
                  <a:pt x="283" y="483"/>
                </a:lnTo>
                <a:lnTo>
                  <a:pt x="283" y="483"/>
                </a:lnTo>
                <a:lnTo>
                  <a:pt x="284" y="483"/>
                </a:lnTo>
                <a:lnTo>
                  <a:pt x="284" y="483"/>
                </a:lnTo>
                <a:lnTo>
                  <a:pt x="285" y="483"/>
                </a:lnTo>
                <a:lnTo>
                  <a:pt x="286" y="483"/>
                </a:lnTo>
                <a:lnTo>
                  <a:pt x="287" y="483"/>
                </a:lnTo>
                <a:lnTo>
                  <a:pt x="287" y="483"/>
                </a:lnTo>
                <a:lnTo>
                  <a:pt x="287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8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89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0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1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2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3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3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4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5" y="482"/>
                </a:lnTo>
                <a:lnTo>
                  <a:pt x="296" y="483"/>
                </a:lnTo>
                <a:lnTo>
                  <a:pt x="296" y="483"/>
                </a:lnTo>
                <a:lnTo>
                  <a:pt x="296" y="483"/>
                </a:lnTo>
                <a:lnTo>
                  <a:pt x="296" y="482"/>
                </a:lnTo>
                <a:lnTo>
                  <a:pt x="296" y="482"/>
                </a:lnTo>
                <a:lnTo>
                  <a:pt x="297" y="482"/>
                </a:lnTo>
                <a:lnTo>
                  <a:pt x="297" y="482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3"/>
                </a:lnTo>
                <a:lnTo>
                  <a:pt x="297" y="484"/>
                </a:lnTo>
                <a:lnTo>
                  <a:pt x="297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4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5"/>
                </a:lnTo>
                <a:lnTo>
                  <a:pt x="296" y="486"/>
                </a:lnTo>
                <a:lnTo>
                  <a:pt x="296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6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7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5" y="488"/>
                </a:lnTo>
                <a:lnTo>
                  <a:pt x="294" y="489"/>
                </a:lnTo>
                <a:lnTo>
                  <a:pt x="294" y="490"/>
                </a:lnTo>
                <a:lnTo>
                  <a:pt x="294" y="490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1"/>
                </a:lnTo>
                <a:lnTo>
                  <a:pt x="294" y="492"/>
                </a:lnTo>
                <a:lnTo>
                  <a:pt x="294" y="492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4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5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6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7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8" y="493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299" y="492"/>
                </a:lnTo>
                <a:lnTo>
                  <a:pt x="300" y="492"/>
                </a:lnTo>
                <a:lnTo>
                  <a:pt x="300" y="492"/>
                </a:lnTo>
                <a:lnTo>
                  <a:pt x="300" y="492"/>
                </a:lnTo>
                <a:lnTo>
                  <a:pt x="301" y="492"/>
                </a:lnTo>
                <a:lnTo>
                  <a:pt x="300" y="492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3"/>
                </a:lnTo>
                <a:lnTo>
                  <a:pt x="300" y="494"/>
                </a:lnTo>
                <a:lnTo>
                  <a:pt x="300" y="494"/>
                </a:lnTo>
                <a:lnTo>
                  <a:pt x="299" y="494"/>
                </a:lnTo>
                <a:lnTo>
                  <a:pt x="299" y="494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5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6"/>
                </a:lnTo>
                <a:lnTo>
                  <a:pt x="299" y="497"/>
                </a:lnTo>
                <a:lnTo>
                  <a:pt x="299" y="497"/>
                </a:lnTo>
                <a:lnTo>
                  <a:pt x="299" y="497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9" y="498"/>
                </a:lnTo>
                <a:lnTo>
                  <a:pt x="298" y="498"/>
                </a:lnTo>
                <a:lnTo>
                  <a:pt x="298" y="498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499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0"/>
                </a:lnTo>
                <a:lnTo>
                  <a:pt x="298" y="501"/>
                </a:lnTo>
                <a:lnTo>
                  <a:pt x="298" y="501"/>
                </a:lnTo>
                <a:lnTo>
                  <a:pt x="298" y="501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2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3"/>
                </a:lnTo>
                <a:lnTo>
                  <a:pt x="298" y="504"/>
                </a:lnTo>
                <a:lnTo>
                  <a:pt x="298" y="504"/>
                </a:lnTo>
                <a:lnTo>
                  <a:pt x="298" y="504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5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6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8" y="507"/>
                </a:lnTo>
                <a:lnTo>
                  <a:pt x="297" y="507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8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09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0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1"/>
                </a:lnTo>
                <a:lnTo>
                  <a:pt x="297" y="512"/>
                </a:lnTo>
                <a:lnTo>
                  <a:pt x="297" y="512"/>
                </a:lnTo>
                <a:lnTo>
                  <a:pt x="298" y="512"/>
                </a:lnTo>
                <a:lnTo>
                  <a:pt x="298" y="512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4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5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7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299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1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2" y="516"/>
                </a:lnTo>
                <a:lnTo>
                  <a:pt x="303" y="516"/>
                </a:lnTo>
                <a:lnTo>
                  <a:pt x="303" y="516"/>
                </a:lnTo>
                <a:lnTo>
                  <a:pt x="303" y="516"/>
                </a:lnTo>
                <a:lnTo>
                  <a:pt x="304" y="517"/>
                </a:lnTo>
                <a:lnTo>
                  <a:pt x="304" y="517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8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19"/>
                </a:lnTo>
                <a:lnTo>
                  <a:pt x="304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0"/>
                </a:lnTo>
                <a:lnTo>
                  <a:pt x="303" y="521"/>
                </a:lnTo>
                <a:lnTo>
                  <a:pt x="303" y="521"/>
                </a:lnTo>
                <a:lnTo>
                  <a:pt x="303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1"/>
                </a:lnTo>
                <a:lnTo>
                  <a:pt x="302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3" y="522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1"/>
                </a:lnTo>
                <a:lnTo>
                  <a:pt x="304" y="522"/>
                </a:lnTo>
                <a:lnTo>
                  <a:pt x="304" y="522"/>
                </a:lnTo>
                <a:lnTo>
                  <a:pt x="304" y="521"/>
                </a:lnTo>
                <a:lnTo>
                  <a:pt x="304" y="521"/>
                </a:lnTo>
                <a:lnTo>
                  <a:pt x="304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5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6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1"/>
                </a:lnTo>
                <a:lnTo>
                  <a:pt x="307" y="520"/>
                </a:lnTo>
                <a:lnTo>
                  <a:pt x="307" y="519"/>
                </a:lnTo>
                <a:lnTo>
                  <a:pt x="308" y="518"/>
                </a:lnTo>
                <a:lnTo>
                  <a:pt x="308" y="518"/>
                </a:lnTo>
                <a:lnTo>
                  <a:pt x="308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8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7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9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6"/>
                </a:lnTo>
                <a:lnTo>
                  <a:pt x="308" y="515"/>
                </a:lnTo>
                <a:lnTo>
                  <a:pt x="308" y="515"/>
                </a:lnTo>
                <a:lnTo>
                  <a:pt x="309" y="514"/>
                </a:lnTo>
                <a:lnTo>
                  <a:pt x="309" y="514"/>
                </a:lnTo>
                <a:lnTo>
                  <a:pt x="309" y="514"/>
                </a:lnTo>
                <a:lnTo>
                  <a:pt x="309" y="513"/>
                </a:lnTo>
                <a:lnTo>
                  <a:pt x="309" y="513"/>
                </a:lnTo>
                <a:lnTo>
                  <a:pt x="309" y="512"/>
                </a:lnTo>
                <a:lnTo>
                  <a:pt x="309" y="512"/>
                </a:lnTo>
                <a:lnTo>
                  <a:pt x="309" y="511"/>
                </a:lnTo>
                <a:lnTo>
                  <a:pt x="309" y="511"/>
                </a:lnTo>
                <a:lnTo>
                  <a:pt x="309" y="511"/>
                </a:lnTo>
                <a:lnTo>
                  <a:pt x="309" y="510"/>
                </a:lnTo>
                <a:lnTo>
                  <a:pt x="309" y="510"/>
                </a:lnTo>
                <a:lnTo>
                  <a:pt x="309" y="509"/>
                </a:lnTo>
                <a:lnTo>
                  <a:pt x="309" y="509"/>
                </a:lnTo>
                <a:lnTo>
                  <a:pt x="309" y="509"/>
                </a:lnTo>
                <a:lnTo>
                  <a:pt x="309" y="507"/>
                </a:lnTo>
                <a:lnTo>
                  <a:pt x="309" y="507"/>
                </a:lnTo>
                <a:lnTo>
                  <a:pt x="309" y="506"/>
                </a:lnTo>
                <a:lnTo>
                  <a:pt x="309" y="506"/>
                </a:lnTo>
                <a:lnTo>
                  <a:pt x="309" y="505"/>
                </a:lnTo>
                <a:lnTo>
                  <a:pt x="309" y="504"/>
                </a:lnTo>
                <a:lnTo>
                  <a:pt x="309" y="503"/>
                </a:lnTo>
                <a:lnTo>
                  <a:pt x="309" y="503"/>
                </a:lnTo>
                <a:lnTo>
                  <a:pt x="309" y="503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2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1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500"/>
                </a:lnTo>
                <a:lnTo>
                  <a:pt x="309" y="499"/>
                </a:lnTo>
                <a:lnTo>
                  <a:pt x="309" y="499"/>
                </a:lnTo>
                <a:lnTo>
                  <a:pt x="309" y="499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8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7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9" y="496"/>
                </a:lnTo>
                <a:lnTo>
                  <a:pt x="308" y="496"/>
                </a:lnTo>
                <a:lnTo>
                  <a:pt x="308" y="496"/>
                </a:lnTo>
                <a:lnTo>
                  <a:pt x="309" y="496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5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09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4"/>
                </a:lnTo>
                <a:lnTo>
                  <a:pt x="310" y="493"/>
                </a:lnTo>
                <a:lnTo>
                  <a:pt x="310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1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3"/>
                </a:lnTo>
                <a:lnTo>
                  <a:pt x="312" y="492"/>
                </a:lnTo>
                <a:lnTo>
                  <a:pt x="312" y="492"/>
                </a:lnTo>
                <a:lnTo>
                  <a:pt x="313" y="492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3" y="491"/>
                </a:lnTo>
                <a:lnTo>
                  <a:pt x="314" y="491"/>
                </a:lnTo>
                <a:lnTo>
                  <a:pt x="314" y="491"/>
                </a:lnTo>
                <a:lnTo>
                  <a:pt x="315" y="491"/>
                </a:lnTo>
                <a:lnTo>
                  <a:pt x="315" y="491"/>
                </a:lnTo>
                <a:lnTo>
                  <a:pt x="315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6" y="491"/>
                </a:lnTo>
                <a:lnTo>
                  <a:pt x="317" y="491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90"/>
                </a:lnTo>
                <a:lnTo>
                  <a:pt x="317" y="489"/>
                </a:lnTo>
                <a:lnTo>
                  <a:pt x="317" y="489"/>
                </a:lnTo>
                <a:lnTo>
                  <a:pt x="317" y="489"/>
                </a:lnTo>
                <a:lnTo>
                  <a:pt x="318" y="490"/>
                </a:lnTo>
                <a:lnTo>
                  <a:pt x="318" y="490"/>
                </a:lnTo>
                <a:lnTo>
                  <a:pt x="318" y="490"/>
                </a:lnTo>
                <a:lnTo>
                  <a:pt x="318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19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1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2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3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4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0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1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2" y="495"/>
                </a:lnTo>
                <a:lnTo>
                  <a:pt x="323" y="495"/>
                </a:lnTo>
                <a:lnTo>
                  <a:pt x="323" y="495"/>
                </a:lnTo>
                <a:lnTo>
                  <a:pt x="322" y="494"/>
                </a:lnTo>
                <a:lnTo>
                  <a:pt x="322" y="494"/>
                </a:lnTo>
                <a:lnTo>
                  <a:pt x="322" y="494"/>
                </a:lnTo>
                <a:lnTo>
                  <a:pt x="323" y="494"/>
                </a:lnTo>
                <a:lnTo>
                  <a:pt x="323" y="494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3"/>
                </a:lnTo>
                <a:lnTo>
                  <a:pt x="324" y="492"/>
                </a:lnTo>
                <a:lnTo>
                  <a:pt x="325" y="492"/>
                </a:lnTo>
                <a:lnTo>
                  <a:pt x="325" y="492"/>
                </a:lnTo>
                <a:lnTo>
                  <a:pt x="325" y="491"/>
                </a:lnTo>
                <a:lnTo>
                  <a:pt x="325" y="491"/>
                </a:lnTo>
                <a:lnTo>
                  <a:pt x="325" y="491"/>
                </a:lnTo>
                <a:lnTo>
                  <a:pt x="325" y="490"/>
                </a:lnTo>
                <a:lnTo>
                  <a:pt x="326" y="490"/>
                </a:lnTo>
                <a:lnTo>
                  <a:pt x="326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9"/>
                </a:lnTo>
                <a:lnTo>
                  <a:pt x="327" y="488"/>
                </a:lnTo>
                <a:lnTo>
                  <a:pt x="327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8"/>
                </a:lnTo>
                <a:lnTo>
                  <a:pt x="328" y="487"/>
                </a:lnTo>
                <a:lnTo>
                  <a:pt x="328" y="487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6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29" y="485"/>
                </a:lnTo>
                <a:lnTo>
                  <a:pt x="330" y="485"/>
                </a:lnTo>
                <a:lnTo>
                  <a:pt x="330" y="485"/>
                </a:lnTo>
                <a:lnTo>
                  <a:pt x="330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1" y="485"/>
                </a:lnTo>
                <a:lnTo>
                  <a:pt x="332" y="485"/>
                </a:lnTo>
                <a:lnTo>
                  <a:pt x="332" y="485"/>
                </a:lnTo>
                <a:lnTo>
                  <a:pt x="333" y="484"/>
                </a:lnTo>
                <a:lnTo>
                  <a:pt x="333" y="484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4" y="485"/>
                </a:lnTo>
                <a:lnTo>
                  <a:pt x="335" y="485"/>
                </a:lnTo>
                <a:lnTo>
                  <a:pt x="335" y="485"/>
                </a:lnTo>
                <a:lnTo>
                  <a:pt x="336" y="485"/>
                </a:lnTo>
                <a:lnTo>
                  <a:pt x="336" y="485"/>
                </a:lnTo>
                <a:lnTo>
                  <a:pt x="336" y="485"/>
                </a:lnTo>
                <a:lnTo>
                  <a:pt x="337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39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0" y="485"/>
                </a:lnTo>
                <a:lnTo>
                  <a:pt x="341" y="485"/>
                </a:lnTo>
                <a:lnTo>
                  <a:pt x="341" y="485"/>
                </a:lnTo>
                <a:lnTo>
                  <a:pt x="341" y="484"/>
                </a:lnTo>
                <a:lnTo>
                  <a:pt x="341" y="484"/>
                </a:lnTo>
                <a:lnTo>
                  <a:pt x="341" y="483"/>
                </a:lnTo>
                <a:lnTo>
                  <a:pt x="341" y="483"/>
                </a:lnTo>
                <a:lnTo>
                  <a:pt x="342" y="483"/>
                </a:lnTo>
                <a:lnTo>
                  <a:pt x="342" y="482"/>
                </a:lnTo>
                <a:lnTo>
                  <a:pt x="342" y="482"/>
                </a:lnTo>
                <a:lnTo>
                  <a:pt x="342" y="482"/>
                </a:lnTo>
                <a:lnTo>
                  <a:pt x="343" y="481"/>
                </a:lnTo>
                <a:lnTo>
                  <a:pt x="345" y="481"/>
                </a:lnTo>
                <a:lnTo>
                  <a:pt x="346" y="480"/>
                </a:lnTo>
                <a:lnTo>
                  <a:pt x="346" y="481"/>
                </a:lnTo>
                <a:lnTo>
                  <a:pt x="346" y="481"/>
                </a:lnTo>
                <a:lnTo>
                  <a:pt x="347" y="481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7" y="480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8" y="479"/>
                </a:lnTo>
                <a:lnTo>
                  <a:pt x="349" y="479"/>
                </a:lnTo>
                <a:lnTo>
                  <a:pt x="349" y="479"/>
                </a:lnTo>
                <a:lnTo>
                  <a:pt x="349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0" y="479"/>
                </a:lnTo>
                <a:lnTo>
                  <a:pt x="351" y="479"/>
                </a:lnTo>
                <a:lnTo>
                  <a:pt x="351" y="479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8"/>
                </a:lnTo>
                <a:lnTo>
                  <a:pt x="351" y="477"/>
                </a:lnTo>
                <a:lnTo>
                  <a:pt x="351" y="477"/>
                </a:lnTo>
                <a:lnTo>
                  <a:pt x="351" y="477"/>
                </a:lnTo>
                <a:lnTo>
                  <a:pt x="351" y="476"/>
                </a:lnTo>
                <a:lnTo>
                  <a:pt x="351" y="476"/>
                </a:lnTo>
                <a:lnTo>
                  <a:pt x="351" y="476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5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2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3" y="474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4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5"/>
                </a:lnTo>
                <a:lnTo>
                  <a:pt x="355" y="476"/>
                </a:lnTo>
                <a:lnTo>
                  <a:pt x="355" y="476"/>
                </a:lnTo>
                <a:lnTo>
                  <a:pt x="355" y="477"/>
                </a:lnTo>
                <a:lnTo>
                  <a:pt x="355" y="477"/>
                </a:lnTo>
                <a:lnTo>
                  <a:pt x="355" y="477"/>
                </a:lnTo>
                <a:lnTo>
                  <a:pt x="356" y="477"/>
                </a:lnTo>
                <a:lnTo>
                  <a:pt x="356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7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7"/>
                </a:lnTo>
                <a:lnTo>
                  <a:pt x="358" y="476"/>
                </a:lnTo>
                <a:lnTo>
                  <a:pt x="359" y="476"/>
                </a:lnTo>
                <a:lnTo>
                  <a:pt x="359" y="476"/>
                </a:lnTo>
                <a:lnTo>
                  <a:pt x="359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0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6"/>
                </a:lnTo>
                <a:lnTo>
                  <a:pt x="361" y="475"/>
                </a:lnTo>
                <a:lnTo>
                  <a:pt x="361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5"/>
                </a:lnTo>
                <a:lnTo>
                  <a:pt x="362" y="474"/>
                </a:lnTo>
                <a:lnTo>
                  <a:pt x="362" y="474"/>
                </a:lnTo>
                <a:lnTo>
                  <a:pt x="363" y="474"/>
                </a:lnTo>
                <a:lnTo>
                  <a:pt x="363" y="474"/>
                </a:lnTo>
                <a:lnTo>
                  <a:pt x="363" y="475"/>
                </a:lnTo>
                <a:lnTo>
                  <a:pt x="363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4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5" y="475"/>
                </a:lnTo>
                <a:lnTo>
                  <a:pt x="366" y="475"/>
                </a:lnTo>
                <a:lnTo>
                  <a:pt x="366" y="475"/>
                </a:lnTo>
                <a:lnTo>
                  <a:pt x="366" y="475"/>
                </a:lnTo>
                <a:lnTo>
                  <a:pt x="367" y="475"/>
                </a:lnTo>
                <a:lnTo>
                  <a:pt x="367" y="475"/>
                </a:lnTo>
                <a:lnTo>
                  <a:pt x="367" y="475"/>
                </a:lnTo>
                <a:lnTo>
                  <a:pt x="368" y="475"/>
                </a:lnTo>
                <a:lnTo>
                  <a:pt x="368" y="474"/>
                </a:lnTo>
                <a:lnTo>
                  <a:pt x="369" y="474"/>
                </a:lnTo>
                <a:lnTo>
                  <a:pt x="370" y="473"/>
                </a:lnTo>
                <a:lnTo>
                  <a:pt x="370" y="473"/>
                </a:lnTo>
                <a:lnTo>
                  <a:pt x="371" y="473"/>
                </a:lnTo>
                <a:lnTo>
                  <a:pt x="371" y="473"/>
                </a:lnTo>
                <a:lnTo>
                  <a:pt x="371" y="472"/>
                </a:lnTo>
                <a:lnTo>
                  <a:pt x="371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2" y="472"/>
                </a:lnTo>
                <a:lnTo>
                  <a:pt x="373" y="472"/>
                </a:lnTo>
                <a:lnTo>
                  <a:pt x="373" y="472"/>
                </a:lnTo>
                <a:lnTo>
                  <a:pt x="373" y="471"/>
                </a:lnTo>
                <a:lnTo>
                  <a:pt x="373" y="471"/>
                </a:lnTo>
                <a:lnTo>
                  <a:pt x="373" y="470"/>
                </a:lnTo>
                <a:lnTo>
                  <a:pt x="373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4" y="470"/>
                </a:lnTo>
                <a:lnTo>
                  <a:pt x="375" y="470"/>
                </a:lnTo>
                <a:lnTo>
                  <a:pt x="375" y="469"/>
                </a:lnTo>
                <a:lnTo>
                  <a:pt x="375" y="469"/>
                </a:lnTo>
                <a:lnTo>
                  <a:pt x="375" y="468"/>
                </a:lnTo>
                <a:lnTo>
                  <a:pt x="375" y="468"/>
                </a:lnTo>
                <a:lnTo>
                  <a:pt x="376" y="468"/>
                </a:lnTo>
                <a:lnTo>
                  <a:pt x="376" y="467"/>
                </a:lnTo>
                <a:lnTo>
                  <a:pt x="376" y="467"/>
                </a:lnTo>
                <a:lnTo>
                  <a:pt x="376" y="466"/>
                </a:lnTo>
                <a:lnTo>
                  <a:pt x="376" y="466"/>
                </a:lnTo>
                <a:lnTo>
                  <a:pt x="376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7" y="466"/>
                </a:lnTo>
                <a:lnTo>
                  <a:pt x="378" y="466"/>
                </a:lnTo>
                <a:lnTo>
                  <a:pt x="378" y="466"/>
                </a:lnTo>
                <a:lnTo>
                  <a:pt x="379" y="466"/>
                </a:lnTo>
                <a:lnTo>
                  <a:pt x="379" y="466"/>
                </a:lnTo>
                <a:lnTo>
                  <a:pt x="379" y="466"/>
                </a:lnTo>
                <a:lnTo>
                  <a:pt x="380" y="466"/>
                </a:lnTo>
                <a:lnTo>
                  <a:pt x="380" y="466"/>
                </a:lnTo>
                <a:lnTo>
                  <a:pt x="380" y="465"/>
                </a:lnTo>
                <a:lnTo>
                  <a:pt x="380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1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2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5"/>
                </a:lnTo>
                <a:lnTo>
                  <a:pt x="383" y="465"/>
                </a:lnTo>
                <a:lnTo>
                  <a:pt x="383" y="465"/>
                </a:lnTo>
                <a:lnTo>
                  <a:pt x="383" y="464"/>
                </a:lnTo>
                <a:lnTo>
                  <a:pt x="383" y="464"/>
                </a:lnTo>
                <a:lnTo>
                  <a:pt x="384" y="464"/>
                </a:lnTo>
                <a:lnTo>
                  <a:pt x="385" y="465"/>
                </a:lnTo>
                <a:lnTo>
                  <a:pt x="385" y="465"/>
                </a:lnTo>
                <a:lnTo>
                  <a:pt x="386" y="466"/>
                </a:lnTo>
                <a:lnTo>
                  <a:pt x="386" y="466"/>
                </a:lnTo>
                <a:lnTo>
                  <a:pt x="385" y="466"/>
                </a:lnTo>
                <a:lnTo>
                  <a:pt x="385" y="466"/>
                </a:lnTo>
                <a:lnTo>
                  <a:pt x="385" y="467"/>
                </a:lnTo>
                <a:lnTo>
                  <a:pt x="384" y="467"/>
                </a:lnTo>
                <a:lnTo>
                  <a:pt x="384" y="467"/>
                </a:lnTo>
                <a:lnTo>
                  <a:pt x="384" y="467"/>
                </a:lnTo>
                <a:lnTo>
                  <a:pt x="385" y="468"/>
                </a:lnTo>
                <a:lnTo>
                  <a:pt x="385" y="469"/>
                </a:lnTo>
                <a:lnTo>
                  <a:pt x="385" y="469"/>
                </a:lnTo>
                <a:lnTo>
                  <a:pt x="385" y="470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7" y="471"/>
                </a:lnTo>
                <a:lnTo>
                  <a:pt x="388" y="472"/>
                </a:lnTo>
                <a:lnTo>
                  <a:pt x="388" y="472"/>
                </a:lnTo>
                <a:lnTo>
                  <a:pt x="389" y="471"/>
                </a:lnTo>
                <a:lnTo>
                  <a:pt x="389" y="469"/>
                </a:lnTo>
                <a:lnTo>
                  <a:pt x="389" y="469"/>
                </a:lnTo>
                <a:lnTo>
                  <a:pt x="389" y="469"/>
                </a:lnTo>
                <a:lnTo>
                  <a:pt x="389" y="468"/>
                </a:lnTo>
                <a:lnTo>
                  <a:pt x="390" y="467"/>
                </a:lnTo>
                <a:lnTo>
                  <a:pt x="391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5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4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3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9" y="462"/>
                </a:lnTo>
                <a:lnTo>
                  <a:pt x="388" y="461"/>
                </a:lnTo>
                <a:lnTo>
                  <a:pt x="388" y="461"/>
                </a:lnTo>
                <a:lnTo>
                  <a:pt x="387" y="461"/>
                </a:lnTo>
                <a:lnTo>
                  <a:pt x="388" y="461"/>
                </a:lnTo>
                <a:lnTo>
                  <a:pt x="388" y="461"/>
                </a:lnTo>
                <a:lnTo>
                  <a:pt x="389" y="461"/>
                </a:lnTo>
                <a:lnTo>
                  <a:pt x="389" y="461"/>
                </a:lnTo>
                <a:lnTo>
                  <a:pt x="389" y="460"/>
                </a:lnTo>
                <a:lnTo>
                  <a:pt x="390" y="460"/>
                </a:lnTo>
                <a:lnTo>
                  <a:pt x="391" y="460"/>
                </a:lnTo>
                <a:lnTo>
                  <a:pt x="391" y="459"/>
                </a:lnTo>
                <a:lnTo>
                  <a:pt x="391" y="459"/>
                </a:lnTo>
                <a:lnTo>
                  <a:pt x="391" y="459"/>
                </a:lnTo>
                <a:lnTo>
                  <a:pt x="391" y="458"/>
                </a:lnTo>
                <a:lnTo>
                  <a:pt x="391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8"/>
                </a:lnTo>
                <a:lnTo>
                  <a:pt x="392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7"/>
                </a:lnTo>
                <a:lnTo>
                  <a:pt x="393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6"/>
                </a:lnTo>
                <a:lnTo>
                  <a:pt x="394" y="455"/>
                </a:lnTo>
                <a:lnTo>
                  <a:pt x="394" y="455"/>
                </a:lnTo>
                <a:lnTo>
                  <a:pt x="394" y="454"/>
                </a:lnTo>
                <a:lnTo>
                  <a:pt x="395" y="454"/>
                </a:lnTo>
                <a:lnTo>
                  <a:pt x="395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4"/>
                </a:lnTo>
                <a:lnTo>
                  <a:pt x="396" y="453"/>
                </a:lnTo>
                <a:lnTo>
                  <a:pt x="397" y="453"/>
                </a:lnTo>
                <a:lnTo>
                  <a:pt x="397" y="453"/>
                </a:lnTo>
                <a:lnTo>
                  <a:pt x="397" y="452"/>
                </a:lnTo>
                <a:lnTo>
                  <a:pt x="398" y="452"/>
                </a:lnTo>
                <a:lnTo>
                  <a:pt x="398" y="452"/>
                </a:lnTo>
                <a:lnTo>
                  <a:pt x="399" y="452"/>
                </a:lnTo>
                <a:lnTo>
                  <a:pt x="399" y="453"/>
                </a:lnTo>
                <a:lnTo>
                  <a:pt x="399" y="453"/>
                </a:lnTo>
                <a:lnTo>
                  <a:pt x="399" y="453"/>
                </a:lnTo>
                <a:lnTo>
                  <a:pt x="399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0" y="454"/>
                </a:lnTo>
                <a:lnTo>
                  <a:pt x="401" y="454"/>
                </a:lnTo>
                <a:lnTo>
                  <a:pt x="401" y="454"/>
                </a:lnTo>
                <a:lnTo>
                  <a:pt x="402" y="455"/>
                </a:lnTo>
                <a:lnTo>
                  <a:pt x="402" y="455"/>
                </a:lnTo>
                <a:lnTo>
                  <a:pt x="402" y="455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3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4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5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6"/>
                </a:lnTo>
                <a:lnTo>
                  <a:pt x="406" y="457"/>
                </a:lnTo>
                <a:lnTo>
                  <a:pt x="406" y="457"/>
                </a:lnTo>
                <a:lnTo>
                  <a:pt x="406" y="457"/>
                </a:lnTo>
                <a:lnTo>
                  <a:pt x="407" y="457"/>
                </a:lnTo>
                <a:lnTo>
                  <a:pt x="407" y="458"/>
                </a:lnTo>
                <a:lnTo>
                  <a:pt x="407" y="458"/>
                </a:lnTo>
                <a:lnTo>
                  <a:pt x="407" y="458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59"/>
                </a:lnTo>
                <a:lnTo>
                  <a:pt x="407" y="460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8" y="461"/>
                </a:lnTo>
                <a:lnTo>
                  <a:pt x="409" y="461"/>
                </a:lnTo>
                <a:lnTo>
                  <a:pt x="410" y="461"/>
                </a:lnTo>
                <a:lnTo>
                  <a:pt x="410" y="461"/>
                </a:lnTo>
                <a:lnTo>
                  <a:pt x="411" y="461"/>
                </a:lnTo>
                <a:lnTo>
                  <a:pt x="411" y="461"/>
                </a:lnTo>
                <a:lnTo>
                  <a:pt x="411" y="461"/>
                </a:lnTo>
                <a:lnTo>
                  <a:pt x="412" y="461"/>
                </a:lnTo>
                <a:lnTo>
                  <a:pt x="412" y="462"/>
                </a:lnTo>
                <a:lnTo>
                  <a:pt x="414" y="462"/>
                </a:lnTo>
                <a:lnTo>
                  <a:pt x="414" y="462"/>
                </a:lnTo>
                <a:lnTo>
                  <a:pt x="414" y="462"/>
                </a:lnTo>
                <a:lnTo>
                  <a:pt x="415" y="461"/>
                </a:lnTo>
                <a:lnTo>
                  <a:pt x="415" y="461"/>
                </a:lnTo>
                <a:lnTo>
                  <a:pt x="415" y="460"/>
                </a:lnTo>
                <a:lnTo>
                  <a:pt x="415" y="459"/>
                </a:lnTo>
                <a:lnTo>
                  <a:pt x="416" y="459"/>
                </a:lnTo>
                <a:lnTo>
                  <a:pt x="416" y="458"/>
                </a:lnTo>
                <a:lnTo>
                  <a:pt x="416" y="457"/>
                </a:lnTo>
                <a:lnTo>
                  <a:pt x="416" y="457"/>
                </a:lnTo>
                <a:lnTo>
                  <a:pt x="417" y="457"/>
                </a:lnTo>
                <a:lnTo>
                  <a:pt x="417" y="457"/>
                </a:lnTo>
                <a:lnTo>
                  <a:pt x="418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19" y="457"/>
                </a:lnTo>
                <a:lnTo>
                  <a:pt x="420" y="457"/>
                </a:lnTo>
                <a:lnTo>
                  <a:pt x="420" y="458"/>
                </a:lnTo>
                <a:lnTo>
                  <a:pt x="420" y="458"/>
                </a:lnTo>
                <a:lnTo>
                  <a:pt x="420" y="458"/>
                </a:lnTo>
                <a:lnTo>
                  <a:pt x="421" y="459"/>
                </a:lnTo>
                <a:lnTo>
                  <a:pt x="421" y="459"/>
                </a:lnTo>
                <a:lnTo>
                  <a:pt x="421" y="459"/>
                </a:lnTo>
                <a:lnTo>
                  <a:pt x="420" y="460"/>
                </a:lnTo>
                <a:lnTo>
                  <a:pt x="420" y="460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1"/>
                </a:lnTo>
                <a:lnTo>
                  <a:pt x="420" y="462"/>
                </a:lnTo>
                <a:lnTo>
                  <a:pt x="421" y="462"/>
                </a:lnTo>
                <a:lnTo>
                  <a:pt x="421" y="462"/>
                </a:lnTo>
                <a:lnTo>
                  <a:pt x="420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3"/>
                </a:lnTo>
                <a:lnTo>
                  <a:pt x="421" y="464"/>
                </a:lnTo>
                <a:lnTo>
                  <a:pt x="420" y="464"/>
                </a:lnTo>
                <a:lnTo>
                  <a:pt x="420" y="464"/>
                </a:lnTo>
                <a:lnTo>
                  <a:pt x="420" y="465"/>
                </a:lnTo>
                <a:lnTo>
                  <a:pt x="420" y="465"/>
                </a:lnTo>
                <a:lnTo>
                  <a:pt x="419" y="466"/>
                </a:lnTo>
                <a:lnTo>
                  <a:pt x="419" y="466"/>
                </a:lnTo>
                <a:lnTo>
                  <a:pt x="419" y="466"/>
                </a:lnTo>
                <a:lnTo>
                  <a:pt x="420" y="467"/>
                </a:lnTo>
                <a:lnTo>
                  <a:pt x="421" y="469"/>
                </a:lnTo>
                <a:lnTo>
                  <a:pt x="424" y="468"/>
                </a:lnTo>
                <a:lnTo>
                  <a:pt x="426" y="466"/>
                </a:lnTo>
                <a:lnTo>
                  <a:pt x="427" y="466"/>
                </a:lnTo>
                <a:lnTo>
                  <a:pt x="430" y="466"/>
                </a:lnTo>
                <a:lnTo>
                  <a:pt x="431" y="466"/>
                </a:lnTo>
                <a:lnTo>
                  <a:pt x="432" y="466"/>
                </a:lnTo>
                <a:lnTo>
                  <a:pt x="433" y="466"/>
                </a:lnTo>
                <a:lnTo>
                  <a:pt x="435" y="464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3"/>
                </a:lnTo>
                <a:lnTo>
                  <a:pt x="435" y="462"/>
                </a:lnTo>
                <a:lnTo>
                  <a:pt x="435" y="462"/>
                </a:lnTo>
                <a:lnTo>
                  <a:pt x="436" y="462"/>
                </a:lnTo>
                <a:lnTo>
                  <a:pt x="436" y="462"/>
                </a:lnTo>
                <a:lnTo>
                  <a:pt x="440" y="461"/>
                </a:lnTo>
                <a:lnTo>
                  <a:pt x="442" y="461"/>
                </a:lnTo>
                <a:lnTo>
                  <a:pt x="442" y="461"/>
                </a:lnTo>
                <a:lnTo>
                  <a:pt x="443" y="461"/>
                </a:lnTo>
                <a:lnTo>
                  <a:pt x="443" y="461"/>
                </a:lnTo>
                <a:lnTo>
                  <a:pt x="444" y="461"/>
                </a:lnTo>
                <a:lnTo>
                  <a:pt x="444" y="461"/>
                </a:lnTo>
                <a:lnTo>
                  <a:pt x="444" y="460"/>
                </a:lnTo>
                <a:lnTo>
                  <a:pt x="445" y="460"/>
                </a:lnTo>
                <a:lnTo>
                  <a:pt x="449" y="460"/>
                </a:lnTo>
                <a:lnTo>
                  <a:pt x="449" y="460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9"/>
                </a:lnTo>
                <a:lnTo>
                  <a:pt x="449" y="458"/>
                </a:lnTo>
                <a:lnTo>
                  <a:pt x="449" y="458"/>
                </a:lnTo>
                <a:lnTo>
                  <a:pt x="450" y="458"/>
                </a:lnTo>
                <a:lnTo>
                  <a:pt x="450" y="458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9"/>
                </a:lnTo>
                <a:lnTo>
                  <a:pt x="451" y="458"/>
                </a:lnTo>
                <a:lnTo>
                  <a:pt x="451" y="458"/>
                </a:lnTo>
                <a:lnTo>
                  <a:pt x="452" y="458"/>
                </a:lnTo>
                <a:lnTo>
                  <a:pt x="452" y="458"/>
                </a:lnTo>
                <a:lnTo>
                  <a:pt x="452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3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8"/>
                </a:lnTo>
                <a:lnTo>
                  <a:pt x="454" y="457"/>
                </a:lnTo>
                <a:lnTo>
                  <a:pt x="454" y="457"/>
                </a:lnTo>
                <a:lnTo>
                  <a:pt x="454" y="457"/>
                </a:lnTo>
                <a:lnTo>
                  <a:pt x="455" y="457"/>
                </a:lnTo>
                <a:lnTo>
                  <a:pt x="455" y="457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8"/>
                </a:lnTo>
                <a:lnTo>
                  <a:pt x="455" y="459"/>
                </a:lnTo>
                <a:lnTo>
                  <a:pt x="455" y="459"/>
                </a:lnTo>
                <a:lnTo>
                  <a:pt x="455" y="459"/>
                </a:lnTo>
                <a:lnTo>
                  <a:pt x="456" y="459"/>
                </a:lnTo>
                <a:lnTo>
                  <a:pt x="456" y="459"/>
                </a:lnTo>
                <a:lnTo>
                  <a:pt x="457" y="459"/>
                </a:lnTo>
                <a:lnTo>
                  <a:pt x="457" y="459"/>
                </a:lnTo>
                <a:lnTo>
                  <a:pt x="458" y="460"/>
                </a:lnTo>
                <a:lnTo>
                  <a:pt x="458" y="460"/>
                </a:lnTo>
                <a:lnTo>
                  <a:pt x="458" y="460"/>
                </a:lnTo>
                <a:lnTo>
                  <a:pt x="458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59" y="461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2"/>
                </a:lnTo>
                <a:lnTo>
                  <a:pt x="460" y="463"/>
                </a:lnTo>
                <a:lnTo>
                  <a:pt x="461" y="463"/>
                </a:lnTo>
                <a:lnTo>
                  <a:pt x="461" y="463"/>
                </a:lnTo>
                <a:lnTo>
                  <a:pt x="460" y="463"/>
                </a:lnTo>
                <a:lnTo>
                  <a:pt x="460" y="463"/>
                </a:lnTo>
                <a:lnTo>
                  <a:pt x="460" y="464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5"/>
                </a:lnTo>
                <a:lnTo>
                  <a:pt x="460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1" y="466"/>
                </a:lnTo>
                <a:lnTo>
                  <a:pt x="462" y="466"/>
                </a:lnTo>
                <a:lnTo>
                  <a:pt x="462" y="466"/>
                </a:lnTo>
                <a:lnTo>
                  <a:pt x="462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6"/>
                </a:lnTo>
                <a:lnTo>
                  <a:pt x="463" y="465"/>
                </a:lnTo>
                <a:lnTo>
                  <a:pt x="463" y="465"/>
                </a:lnTo>
                <a:lnTo>
                  <a:pt x="463" y="465"/>
                </a:lnTo>
                <a:lnTo>
                  <a:pt x="464" y="465"/>
                </a:lnTo>
                <a:lnTo>
                  <a:pt x="464" y="465"/>
                </a:lnTo>
                <a:lnTo>
                  <a:pt x="465" y="465"/>
                </a:lnTo>
                <a:lnTo>
                  <a:pt x="465" y="465"/>
                </a:lnTo>
                <a:lnTo>
                  <a:pt x="466" y="465"/>
                </a:lnTo>
                <a:lnTo>
                  <a:pt x="466" y="465"/>
                </a:lnTo>
                <a:lnTo>
                  <a:pt x="466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7" y="466"/>
                </a:lnTo>
                <a:lnTo>
                  <a:pt x="468" y="466"/>
                </a:lnTo>
                <a:lnTo>
                  <a:pt x="468" y="466"/>
                </a:lnTo>
                <a:lnTo>
                  <a:pt x="468" y="467"/>
                </a:lnTo>
                <a:lnTo>
                  <a:pt x="468" y="467"/>
                </a:lnTo>
                <a:lnTo>
                  <a:pt x="468" y="467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69" y="468"/>
                </a:lnTo>
                <a:lnTo>
                  <a:pt x="470" y="469"/>
                </a:lnTo>
                <a:lnTo>
                  <a:pt x="470" y="469"/>
                </a:lnTo>
                <a:lnTo>
                  <a:pt x="470" y="469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70"/>
                </a:lnTo>
                <a:lnTo>
                  <a:pt x="471" y="469"/>
                </a:lnTo>
                <a:lnTo>
                  <a:pt x="471" y="469"/>
                </a:lnTo>
                <a:lnTo>
                  <a:pt x="471" y="469"/>
                </a:lnTo>
                <a:lnTo>
                  <a:pt x="471" y="468"/>
                </a:lnTo>
                <a:lnTo>
                  <a:pt x="472" y="468"/>
                </a:lnTo>
                <a:lnTo>
                  <a:pt x="472" y="468"/>
                </a:lnTo>
                <a:lnTo>
                  <a:pt x="473" y="467"/>
                </a:lnTo>
                <a:lnTo>
                  <a:pt x="473" y="467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3" y="466"/>
                </a:lnTo>
                <a:lnTo>
                  <a:pt x="474" y="465"/>
                </a:lnTo>
                <a:lnTo>
                  <a:pt x="474" y="465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4" y="464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5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3"/>
                </a:lnTo>
                <a:lnTo>
                  <a:pt x="476" y="462"/>
                </a:lnTo>
                <a:lnTo>
                  <a:pt x="476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7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8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0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1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4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5" y="461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6" y="462"/>
                </a:lnTo>
                <a:lnTo>
                  <a:pt x="487" y="462"/>
                </a:lnTo>
                <a:lnTo>
                  <a:pt x="488" y="462"/>
                </a:lnTo>
                <a:lnTo>
                  <a:pt x="488" y="462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8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89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0" y="463"/>
                </a:lnTo>
                <a:lnTo>
                  <a:pt x="491" y="463"/>
                </a:lnTo>
                <a:lnTo>
                  <a:pt x="491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2" y="463"/>
                </a:lnTo>
                <a:lnTo>
                  <a:pt x="493" y="463"/>
                </a:lnTo>
                <a:lnTo>
                  <a:pt x="493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4" y="463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2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5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6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7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8" y="461"/>
                </a:lnTo>
                <a:lnTo>
                  <a:pt x="499" y="461"/>
                </a:lnTo>
                <a:lnTo>
                  <a:pt x="501" y="461"/>
                </a:lnTo>
                <a:lnTo>
                  <a:pt x="503" y="460"/>
                </a:lnTo>
                <a:lnTo>
                  <a:pt x="503" y="459"/>
                </a:lnTo>
                <a:lnTo>
                  <a:pt x="504" y="459"/>
                </a:lnTo>
                <a:lnTo>
                  <a:pt x="504" y="458"/>
                </a:lnTo>
                <a:lnTo>
                  <a:pt x="504" y="457"/>
                </a:lnTo>
                <a:lnTo>
                  <a:pt x="504" y="455"/>
                </a:lnTo>
                <a:lnTo>
                  <a:pt x="503" y="453"/>
                </a:lnTo>
                <a:lnTo>
                  <a:pt x="502" y="452"/>
                </a:lnTo>
                <a:lnTo>
                  <a:pt x="503" y="451"/>
                </a:lnTo>
                <a:lnTo>
                  <a:pt x="504" y="450"/>
                </a:lnTo>
                <a:lnTo>
                  <a:pt x="505" y="449"/>
                </a:lnTo>
                <a:lnTo>
                  <a:pt x="506" y="448"/>
                </a:lnTo>
                <a:lnTo>
                  <a:pt x="506" y="448"/>
                </a:lnTo>
                <a:lnTo>
                  <a:pt x="506" y="447"/>
                </a:lnTo>
                <a:lnTo>
                  <a:pt x="506" y="447"/>
                </a:lnTo>
                <a:lnTo>
                  <a:pt x="506" y="447"/>
                </a:lnTo>
                <a:lnTo>
                  <a:pt x="506" y="448"/>
                </a:lnTo>
                <a:lnTo>
                  <a:pt x="507" y="448"/>
                </a:lnTo>
                <a:lnTo>
                  <a:pt x="508" y="449"/>
                </a:lnTo>
                <a:lnTo>
                  <a:pt x="508" y="449"/>
                </a:lnTo>
                <a:lnTo>
                  <a:pt x="510" y="449"/>
                </a:lnTo>
                <a:lnTo>
                  <a:pt x="513" y="451"/>
                </a:lnTo>
                <a:lnTo>
                  <a:pt x="514" y="454"/>
                </a:lnTo>
                <a:lnTo>
                  <a:pt x="518" y="456"/>
                </a:lnTo>
                <a:lnTo>
                  <a:pt x="519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0" y="455"/>
                </a:lnTo>
                <a:lnTo>
                  <a:pt x="521" y="454"/>
                </a:lnTo>
                <a:lnTo>
                  <a:pt x="521" y="454"/>
                </a:lnTo>
                <a:lnTo>
                  <a:pt x="521" y="453"/>
                </a:lnTo>
                <a:lnTo>
                  <a:pt x="521" y="453"/>
                </a:lnTo>
                <a:lnTo>
                  <a:pt x="521" y="453"/>
                </a:lnTo>
                <a:lnTo>
                  <a:pt x="521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2"/>
                </a:lnTo>
                <a:lnTo>
                  <a:pt x="522" y="453"/>
                </a:lnTo>
                <a:lnTo>
                  <a:pt x="522" y="453"/>
                </a:lnTo>
                <a:lnTo>
                  <a:pt x="523" y="453"/>
                </a:lnTo>
                <a:lnTo>
                  <a:pt x="523" y="453"/>
                </a:lnTo>
                <a:lnTo>
                  <a:pt x="523" y="453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2"/>
                </a:lnTo>
                <a:lnTo>
                  <a:pt x="524" y="451"/>
                </a:lnTo>
                <a:lnTo>
                  <a:pt x="524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5" y="451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6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7" y="450"/>
                </a:lnTo>
                <a:lnTo>
                  <a:pt x="528" y="450"/>
                </a:lnTo>
                <a:lnTo>
                  <a:pt x="528" y="450"/>
                </a:lnTo>
                <a:lnTo>
                  <a:pt x="529" y="450"/>
                </a:lnTo>
                <a:lnTo>
                  <a:pt x="529" y="450"/>
                </a:lnTo>
                <a:lnTo>
                  <a:pt x="529" y="450"/>
                </a:lnTo>
                <a:lnTo>
                  <a:pt x="530" y="450"/>
                </a:lnTo>
                <a:lnTo>
                  <a:pt x="530" y="450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1" y="449"/>
                </a:lnTo>
                <a:lnTo>
                  <a:pt x="532" y="448"/>
                </a:lnTo>
                <a:lnTo>
                  <a:pt x="532" y="448"/>
                </a:lnTo>
                <a:lnTo>
                  <a:pt x="532" y="448"/>
                </a:lnTo>
                <a:lnTo>
                  <a:pt x="533" y="448"/>
                </a:lnTo>
                <a:lnTo>
                  <a:pt x="533" y="449"/>
                </a:lnTo>
                <a:lnTo>
                  <a:pt x="533" y="449"/>
                </a:lnTo>
                <a:lnTo>
                  <a:pt x="534" y="449"/>
                </a:lnTo>
                <a:lnTo>
                  <a:pt x="534" y="449"/>
                </a:lnTo>
                <a:lnTo>
                  <a:pt x="535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0"/>
                </a:lnTo>
                <a:lnTo>
                  <a:pt x="536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1"/>
                </a:lnTo>
                <a:lnTo>
                  <a:pt x="537" y="452"/>
                </a:lnTo>
                <a:lnTo>
                  <a:pt x="537" y="452"/>
                </a:lnTo>
                <a:lnTo>
                  <a:pt x="538" y="452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8" y="451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39" y="450"/>
                </a:lnTo>
                <a:lnTo>
                  <a:pt x="540" y="450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0" y="449"/>
                </a:lnTo>
                <a:lnTo>
                  <a:pt x="541" y="449"/>
                </a:lnTo>
                <a:lnTo>
                  <a:pt x="541" y="448"/>
                </a:lnTo>
                <a:lnTo>
                  <a:pt x="541" y="448"/>
                </a:lnTo>
                <a:lnTo>
                  <a:pt x="541" y="448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7"/>
                </a:lnTo>
                <a:lnTo>
                  <a:pt x="541" y="446"/>
                </a:lnTo>
                <a:lnTo>
                  <a:pt x="542" y="446"/>
                </a:lnTo>
                <a:lnTo>
                  <a:pt x="542" y="446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2" y="445"/>
                </a:lnTo>
                <a:lnTo>
                  <a:pt x="543" y="445"/>
                </a:lnTo>
                <a:lnTo>
                  <a:pt x="543" y="445"/>
                </a:lnTo>
                <a:lnTo>
                  <a:pt x="543" y="444"/>
                </a:lnTo>
                <a:lnTo>
                  <a:pt x="544" y="444"/>
                </a:lnTo>
                <a:lnTo>
                  <a:pt x="544" y="444"/>
                </a:lnTo>
                <a:lnTo>
                  <a:pt x="545" y="444"/>
                </a:lnTo>
                <a:lnTo>
                  <a:pt x="545" y="444"/>
                </a:lnTo>
                <a:lnTo>
                  <a:pt x="545" y="445"/>
                </a:lnTo>
                <a:lnTo>
                  <a:pt x="545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5"/>
                </a:lnTo>
                <a:lnTo>
                  <a:pt x="546" y="446"/>
                </a:lnTo>
                <a:lnTo>
                  <a:pt x="547" y="446"/>
                </a:lnTo>
                <a:lnTo>
                  <a:pt x="547" y="447"/>
                </a:lnTo>
                <a:lnTo>
                  <a:pt x="547" y="447"/>
                </a:lnTo>
                <a:lnTo>
                  <a:pt x="547" y="447"/>
                </a:lnTo>
                <a:lnTo>
                  <a:pt x="547" y="448"/>
                </a:lnTo>
                <a:lnTo>
                  <a:pt x="547" y="448"/>
                </a:lnTo>
                <a:lnTo>
                  <a:pt x="547" y="449"/>
                </a:lnTo>
                <a:lnTo>
                  <a:pt x="546" y="449"/>
                </a:lnTo>
                <a:lnTo>
                  <a:pt x="546" y="450"/>
                </a:lnTo>
                <a:lnTo>
                  <a:pt x="545" y="450"/>
                </a:lnTo>
                <a:lnTo>
                  <a:pt x="545" y="450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5" y="451"/>
                </a:lnTo>
                <a:lnTo>
                  <a:pt x="546" y="452"/>
                </a:lnTo>
                <a:lnTo>
                  <a:pt x="546" y="452"/>
                </a:lnTo>
                <a:lnTo>
                  <a:pt x="547" y="451"/>
                </a:lnTo>
                <a:lnTo>
                  <a:pt x="547" y="451"/>
                </a:lnTo>
                <a:lnTo>
                  <a:pt x="547" y="450"/>
                </a:lnTo>
                <a:lnTo>
                  <a:pt x="547" y="450"/>
                </a:lnTo>
                <a:lnTo>
                  <a:pt x="547" y="450"/>
                </a:lnTo>
                <a:lnTo>
                  <a:pt x="548" y="450"/>
                </a:lnTo>
                <a:lnTo>
                  <a:pt x="548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0"/>
                </a:lnTo>
                <a:lnTo>
                  <a:pt x="549" y="451"/>
                </a:lnTo>
                <a:lnTo>
                  <a:pt x="550" y="451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2"/>
                </a:lnTo>
                <a:lnTo>
                  <a:pt x="550" y="453"/>
                </a:lnTo>
                <a:lnTo>
                  <a:pt x="550" y="453"/>
                </a:lnTo>
                <a:lnTo>
                  <a:pt x="550" y="453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4"/>
                </a:lnTo>
                <a:lnTo>
                  <a:pt x="551" y="455"/>
                </a:lnTo>
                <a:lnTo>
                  <a:pt x="551" y="455"/>
                </a:lnTo>
                <a:lnTo>
                  <a:pt x="552" y="455"/>
                </a:lnTo>
                <a:lnTo>
                  <a:pt x="552" y="455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6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7"/>
                </a:lnTo>
                <a:lnTo>
                  <a:pt x="552" y="458"/>
                </a:lnTo>
                <a:lnTo>
                  <a:pt x="552" y="458"/>
                </a:lnTo>
                <a:lnTo>
                  <a:pt x="552" y="458"/>
                </a:lnTo>
                <a:lnTo>
                  <a:pt x="552" y="459"/>
                </a:lnTo>
                <a:lnTo>
                  <a:pt x="552" y="459"/>
                </a:lnTo>
                <a:lnTo>
                  <a:pt x="552" y="459"/>
                </a:lnTo>
                <a:lnTo>
                  <a:pt x="552" y="460"/>
                </a:lnTo>
                <a:lnTo>
                  <a:pt x="552" y="460"/>
                </a:lnTo>
                <a:lnTo>
                  <a:pt x="552" y="460"/>
                </a:lnTo>
                <a:lnTo>
                  <a:pt x="552" y="461"/>
                </a:lnTo>
                <a:lnTo>
                  <a:pt x="552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3" y="461"/>
                </a:lnTo>
                <a:lnTo>
                  <a:pt x="554" y="462"/>
                </a:lnTo>
                <a:lnTo>
                  <a:pt x="554" y="462"/>
                </a:lnTo>
                <a:lnTo>
                  <a:pt x="555" y="462"/>
                </a:lnTo>
                <a:lnTo>
                  <a:pt x="555" y="462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3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5" y="464"/>
                </a:lnTo>
                <a:lnTo>
                  <a:pt x="554" y="464"/>
                </a:lnTo>
                <a:lnTo>
                  <a:pt x="554" y="465"/>
                </a:lnTo>
                <a:lnTo>
                  <a:pt x="555" y="465"/>
                </a:lnTo>
                <a:lnTo>
                  <a:pt x="555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5"/>
                </a:lnTo>
                <a:lnTo>
                  <a:pt x="554" y="466"/>
                </a:lnTo>
                <a:lnTo>
                  <a:pt x="554" y="466"/>
                </a:lnTo>
                <a:lnTo>
                  <a:pt x="554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6"/>
                </a:lnTo>
                <a:lnTo>
                  <a:pt x="555" y="467"/>
                </a:lnTo>
                <a:lnTo>
                  <a:pt x="555" y="467"/>
                </a:lnTo>
                <a:lnTo>
                  <a:pt x="554" y="468"/>
                </a:lnTo>
                <a:lnTo>
                  <a:pt x="555" y="468"/>
                </a:lnTo>
                <a:lnTo>
                  <a:pt x="555" y="468"/>
                </a:lnTo>
                <a:lnTo>
                  <a:pt x="555" y="469"/>
                </a:lnTo>
                <a:lnTo>
                  <a:pt x="557" y="470"/>
                </a:lnTo>
                <a:lnTo>
                  <a:pt x="557" y="470"/>
                </a:lnTo>
                <a:lnTo>
                  <a:pt x="560" y="469"/>
                </a:lnTo>
                <a:lnTo>
                  <a:pt x="561" y="470"/>
                </a:lnTo>
                <a:lnTo>
                  <a:pt x="563" y="470"/>
                </a:lnTo>
                <a:lnTo>
                  <a:pt x="563" y="470"/>
                </a:lnTo>
                <a:lnTo>
                  <a:pt x="564" y="470"/>
                </a:lnTo>
                <a:lnTo>
                  <a:pt x="564" y="470"/>
                </a:lnTo>
                <a:lnTo>
                  <a:pt x="568" y="470"/>
                </a:lnTo>
                <a:lnTo>
                  <a:pt x="568" y="470"/>
                </a:lnTo>
                <a:lnTo>
                  <a:pt x="569" y="470"/>
                </a:lnTo>
                <a:lnTo>
                  <a:pt x="570" y="470"/>
                </a:lnTo>
                <a:lnTo>
                  <a:pt x="571" y="471"/>
                </a:lnTo>
                <a:lnTo>
                  <a:pt x="573" y="471"/>
                </a:lnTo>
                <a:lnTo>
                  <a:pt x="576" y="471"/>
                </a:lnTo>
                <a:lnTo>
                  <a:pt x="578" y="471"/>
                </a:lnTo>
                <a:lnTo>
                  <a:pt x="580" y="470"/>
                </a:lnTo>
                <a:lnTo>
                  <a:pt x="584" y="471"/>
                </a:lnTo>
                <a:lnTo>
                  <a:pt x="586" y="473"/>
                </a:lnTo>
                <a:lnTo>
                  <a:pt x="586" y="474"/>
                </a:lnTo>
                <a:lnTo>
                  <a:pt x="587" y="477"/>
                </a:lnTo>
                <a:lnTo>
                  <a:pt x="587" y="478"/>
                </a:lnTo>
                <a:lnTo>
                  <a:pt x="588" y="479"/>
                </a:lnTo>
                <a:lnTo>
                  <a:pt x="588" y="480"/>
                </a:lnTo>
                <a:lnTo>
                  <a:pt x="589" y="482"/>
                </a:lnTo>
                <a:lnTo>
                  <a:pt x="590" y="482"/>
                </a:lnTo>
                <a:lnTo>
                  <a:pt x="590" y="482"/>
                </a:lnTo>
                <a:lnTo>
                  <a:pt x="591" y="482"/>
                </a:lnTo>
                <a:lnTo>
                  <a:pt x="591" y="481"/>
                </a:lnTo>
                <a:lnTo>
                  <a:pt x="593" y="481"/>
                </a:lnTo>
                <a:lnTo>
                  <a:pt x="593" y="481"/>
                </a:lnTo>
                <a:lnTo>
                  <a:pt x="594" y="481"/>
                </a:lnTo>
                <a:lnTo>
                  <a:pt x="594" y="481"/>
                </a:lnTo>
                <a:lnTo>
                  <a:pt x="597" y="481"/>
                </a:lnTo>
                <a:lnTo>
                  <a:pt x="601" y="481"/>
                </a:lnTo>
                <a:lnTo>
                  <a:pt x="602" y="481"/>
                </a:lnTo>
                <a:lnTo>
                  <a:pt x="604" y="481"/>
                </a:lnTo>
                <a:lnTo>
                  <a:pt x="605" y="482"/>
                </a:lnTo>
                <a:lnTo>
                  <a:pt x="608" y="483"/>
                </a:lnTo>
                <a:lnTo>
                  <a:pt x="613" y="482"/>
                </a:lnTo>
                <a:lnTo>
                  <a:pt x="614" y="480"/>
                </a:lnTo>
                <a:lnTo>
                  <a:pt x="617" y="479"/>
                </a:lnTo>
                <a:lnTo>
                  <a:pt x="617" y="477"/>
                </a:lnTo>
                <a:lnTo>
                  <a:pt x="618" y="476"/>
                </a:lnTo>
                <a:lnTo>
                  <a:pt x="620" y="477"/>
                </a:lnTo>
                <a:lnTo>
                  <a:pt x="623" y="479"/>
                </a:lnTo>
                <a:lnTo>
                  <a:pt x="625" y="479"/>
                </a:lnTo>
                <a:lnTo>
                  <a:pt x="627" y="481"/>
                </a:lnTo>
                <a:lnTo>
                  <a:pt x="628" y="481"/>
                </a:lnTo>
                <a:lnTo>
                  <a:pt x="630" y="481"/>
                </a:lnTo>
                <a:lnTo>
                  <a:pt x="631" y="481"/>
                </a:lnTo>
                <a:lnTo>
                  <a:pt x="632" y="481"/>
                </a:lnTo>
                <a:lnTo>
                  <a:pt x="634" y="482"/>
                </a:lnTo>
                <a:lnTo>
                  <a:pt x="635" y="482"/>
                </a:lnTo>
                <a:lnTo>
                  <a:pt x="635" y="482"/>
                </a:lnTo>
                <a:lnTo>
                  <a:pt x="639" y="482"/>
                </a:lnTo>
                <a:lnTo>
                  <a:pt x="642" y="483"/>
                </a:lnTo>
                <a:lnTo>
                  <a:pt x="642" y="483"/>
                </a:lnTo>
                <a:lnTo>
                  <a:pt x="644" y="483"/>
                </a:lnTo>
                <a:lnTo>
                  <a:pt x="648" y="481"/>
                </a:lnTo>
                <a:lnTo>
                  <a:pt x="652" y="484"/>
                </a:lnTo>
                <a:lnTo>
                  <a:pt x="654" y="483"/>
                </a:lnTo>
                <a:lnTo>
                  <a:pt x="656" y="482"/>
                </a:lnTo>
                <a:lnTo>
                  <a:pt x="657" y="482"/>
                </a:lnTo>
                <a:lnTo>
                  <a:pt x="660" y="480"/>
                </a:lnTo>
                <a:lnTo>
                  <a:pt x="661" y="479"/>
                </a:lnTo>
                <a:lnTo>
                  <a:pt x="662" y="479"/>
                </a:lnTo>
                <a:lnTo>
                  <a:pt x="663" y="477"/>
                </a:lnTo>
                <a:lnTo>
                  <a:pt x="666" y="476"/>
                </a:lnTo>
                <a:lnTo>
                  <a:pt x="667" y="476"/>
                </a:lnTo>
                <a:lnTo>
                  <a:pt x="667" y="475"/>
                </a:lnTo>
                <a:lnTo>
                  <a:pt x="669" y="474"/>
                </a:lnTo>
                <a:lnTo>
                  <a:pt x="671" y="475"/>
                </a:lnTo>
                <a:lnTo>
                  <a:pt x="673" y="477"/>
                </a:lnTo>
                <a:lnTo>
                  <a:pt x="677" y="477"/>
                </a:lnTo>
                <a:lnTo>
                  <a:pt x="677" y="475"/>
                </a:lnTo>
                <a:lnTo>
                  <a:pt x="678" y="475"/>
                </a:lnTo>
                <a:lnTo>
                  <a:pt x="680" y="474"/>
                </a:lnTo>
                <a:lnTo>
                  <a:pt x="680" y="475"/>
                </a:lnTo>
                <a:lnTo>
                  <a:pt x="682" y="476"/>
                </a:lnTo>
                <a:lnTo>
                  <a:pt x="682" y="477"/>
                </a:lnTo>
                <a:lnTo>
                  <a:pt x="684" y="479"/>
                </a:lnTo>
                <a:lnTo>
                  <a:pt x="685" y="480"/>
                </a:lnTo>
                <a:lnTo>
                  <a:pt x="688" y="482"/>
                </a:lnTo>
                <a:lnTo>
                  <a:pt x="689" y="483"/>
                </a:lnTo>
                <a:lnTo>
                  <a:pt x="692" y="484"/>
                </a:lnTo>
                <a:lnTo>
                  <a:pt x="694" y="486"/>
                </a:lnTo>
                <a:lnTo>
                  <a:pt x="694" y="486"/>
                </a:lnTo>
                <a:lnTo>
                  <a:pt x="694" y="486"/>
                </a:lnTo>
                <a:lnTo>
                  <a:pt x="695" y="487"/>
                </a:lnTo>
                <a:lnTo>
                  <a:pt x="695" y="487"/>
                </a:lnTo>
                <a:lnTo>
                  <a:pt x="696" y="487"/>
                </a:lnTo>
                <a:lnTo>
                  <a:pt x="696" y="487"/>
                </a:lnTo>
                <a:lnTo>
                  <a:pt x="698" y="488"/>
                </a:lnTo>
                <a:lnTo>
                  <a:pt x="700" y="490"/>
                </a:lnTo>
                <a:lnTo>
                  <a:pt x="701" y="492"/>
                </a:lnTo>
                <a:lnTo>
                  <a:pt x="701" y="492"/>
                </a:lnTo>
                <a:lnTo>
                  <a:pt x="701" y="492"/>
                </a:lnTo>
                <a:lnTo>
                  <a:pt x="702" y="499"/>
                </a:lnTo>
                <a:lnTo>
                  <a:pt x="702" y="499"/>
                </a:lnTo>
                <a:lnTo>
                  <a:pt x="702" y="500"/>
                </a:lnTo>
                <a:lnTo>
                  <a:pt x="703" y="501"/>
                </a:lnTo>
                <a:lnTo>
                  <a:pt x="702" y="501"/>
                </a:lnTo>
                <a:lnTo>
                  <a:pt x="702" y="503"/>
                </a:lnTo>
                <a:lnTo>
                  <a:pt x="702" y="504"/>
                </a:lnTo>
                <a:lnTo>
                  <a:pt x="701" y="505"/>
                </a:lnTo>
                <a:lnTo>
                  <a:pt x="700" y="507"/>
                </a:lnTo>
                <a:lnTo>
                  <a:pt x="699" y="507"/>
                </a:lnTo>
                <a:lnTo>
                  <a:pt x="699" y="509"/>
                </a:lnTo>
                <a:lnTo>
                  <a:pt x="698" y="508"/>
                </a:lnTo>
                <a:lnTo>
                  <a:pt x="695" y="512"/>
                </a:lnTo>
                <a:lnTo>
                  <a:pt x="695" y="513"/>
                </a:lnTo>
                <a:lnTo>
                  <a:pt x="694" y="514"/>
                </a:lnTo>
                <a:lnTo>
                  <a:pt x="695" y="514"/>
                </a:lnTo>
                <a:lnTo>
                  <a:pt x="694" y="516"/>
                </a:lnTo>
                <a:lnTo>
                  <a:pt x="695" y="516"/>
                </a:lnTo>
                <a:lnTo>
                  <a:pt x="696" y="516"/>
                </a:lnTo>
                <a:lnTo>
                  <a:pt x="696" y="516"/>
                </a:lnTo>
                <a:lnTo>
                  <a:pt x="695" y="516"/>
                </a:lnTo>
                <a:lnTo>
                  <a:pt x="694" y="517"/>
                </a:lnTo>
                <a:lnTo>
                  <a:pt x="695" y="518"/>
                </a:lnTo>
                <a:lnTo>
                  <a:pt x="695" y="518"/>
                </a:lnTo>
                <a:lnTo>
                  <a:pt x="695" y="518"/>
                </a:lnTo>
                <a:lnTo>
                  <a:pt x="695" y="519"/>
                </a:lnTo>
                <a:lnTo>
                  <a:pt x="695" y="519"/>
                </a:lnTo>
                <a:lnTo>
                  <a:pt x="695" y="520"/>
                </a:lnTo>
                <a:lnTo>
                  <a:pt x="694" y="521"/>
                </a:lnTo>
                <a:lnTo>
                  <a:pt x="694" y="524"/>
                </a:lnTo>
                <a:lnTo>
                  <a:pt x="694" y="525"/>
                </a:lnTo>
                <a:lnTo>
                  <a:pt x="694" y="527"/>
                </a:lnTo>
                <a:lnTo>
                  <a:pt x="694" y="528"/>
                </a:lnTo>
                <a:lnTo>
                  <a:pt x="695" y="533"/>
                </a:lnTo>
                <a:lnTo>
                  <a:pt x="696" y="534"/>
                </a:lnTo>
                <a:lnTo>
                  <a:pt x="696" y="534"/>
                </a:lnTo>
                <a:lnTo>
                  <a:pt x="696" y="534"/>
                </a:lnTo>
                <a:lnTo>
                  <a:pt x="697" y="537"/>
                </a:lnTo>
                <a:lnTo>
                  <a:pt x="697" y="537"/>
                </a:lnTo>
                <a:lnTo>
                  <a:pt x="698" y="537"/>
                </a:lnTo>
                <a:lnTo>
                  <a:pt x="698" y="538"/>
                </a:lnTo>
                <a:lnTo>
                  <a:pt x="698" y="539"/>
                </a:lnTo>
                <a:lnTo>
                  <a:pt x="701" y="539"/>
                </a:lnTo>
                <a:lnTo>
                  <a:pt x="701" y="537"/>
                </a:lnTo>
                <a:lnTo>
                  <a:pt x="701" y="537"/>
                </a:lnTo>
                <a:lnTo>
                  <a:pt x="704" y="537"/>
                </a:lnTo>
                <a:lnTo>
                  <a:pt x="706" y="537"/>
                </a:lnTo>
                <a:lnTo>
                  <a:pt x="710" y="537"/>
                </a:lnTo>
                <a:lnTo>
                  <a:pt x="711" y="537"/>
                </a:lnTo>
                <a:lnTo>
                  <a:pt x="715" y="536"/>
                </a:lnTo>
                <a:lnTo>
                  <a:pt x="717" y="535"/>
                </a:lnTo>
                <a:lnTo>
                  <a:pt x="718" y="535"/>
                </a:lnTo>
                <a:lnTo>
                  <a:pt x="721" y="534"/>
                </a:lnTo>
                <a:lnTo>
                  <a:pt x="724" y="534"/>
                </a:lnTo>
                <a:lnTo>
                  <a:pt x="730" y="534"/>
                </a:lnTo>
                <a:lnTo>
                  <a:pt x="735" y="534"/>
                </a:lnTo>
                <a:lnTo>
                  <a:pt x="739" y="534"/>
                </a:lnTo>
                <a:lnTo>
                  <a:pt x="747" y="535"/>
                </a:lnTo>
                <a:lnTo>
                  <a:pt x="751" y="537"/>
                </a:lnTo>
                <a:lnTo>
                  <a:pt x="755" y="540"/>
                </a:lnTo>
                <a:lnTo>
                  <a:pt x="756" y="541"/>
                </a:lnTo>
                <a:lnTo>
                  <a:pt x="757" y="543"/>
                </a:lnTo>
                <a:lnTo>
                  <a:pt x="757" y="543"/>
                </a:lnTo>
                <a:lnTo>
                  <a:pt x="757" y="544"/>
                </a:lnTo>
                <a:lnTo>
                  <a:pt x="758" y="545"/>
                </a:lnTo>
                <a:lnTo>
                  <a:pt x="759" y="546"/>
                </a:lnTo>
                <a:lnTo>
                  <a:pt x="763" y="550"/>
                </a:lnTo>
                <a:lnTo>
                  <a:pt x="766" y="553"/>
                </a:lnTo>
                <a:lnTo>
                  <a:pt x="766" y="553"/>
                </a:lnTo>
                <a:lnTo>
                  <a:pt x="766" y="553"/>
                </a:lnTo>
                <a:lnTo>
                  <a:pt x="767" y="554"/>
                </a:lnTo>
                <a:lnTo>
                  <a:pt x="767" y="553"/>
                </a:lnTo>
                <a:lnTo>
                  <a:pt x="767" y="554"/>
                </a:lnTo>
                <a:lnTo>
                  <a:pt x="768" y="555"/>
                </a:lnTo>
                <a:lnTo>
                  <a:pt x="768" y="555"/>
                </a:lnTo>
                <a:lnTo>
                  <a:pt x="771" y="557"/>
                </a:lnTo>
                <a:lnTo>
                  <a:pt x="775" y="560"/>
                </a:lnTo>
                <a:lnTo>
                  <a:pt x="779" y="563"/>
                </a:lnTo>
                <a:lnTo>
                  <a:pt x="788" y="569"/>
                </a:lnTo>
                <a:lnTo>
                  <a:pt x="790" y="573"/>
                </a:lnTo>
                <a:lnTo>
                  <a:pt x="793" y="577"/>
                </a:lnTo>
                <a:lnTo>
                  <a:pt x="794" y="580"/>
                </a:lnTo>
                <a:lnTo>
                  <a:pt x="795" y="588"/>
                </a:lnTo>
                <a:lnTo>
                  <a:pt x="787" y="604"/>
                </a:lnTo>
                <a:lnTo>
                  <a:pt x="781" y="605"/>
                </a:lnTo>
                <a:lnTo>
                  <a:pt x="780" y="605"/>
                </a:lnTo>
                <a:lnTo>
                  <a:pt x="767" y="608"/>
                </a:lnTo>
                <a:lnTo>
                  <a:pt x="767" y="608"/>
                </a:lnTo>
                <a:lnTo>
                  <a:pt x="767" y="608"/>
                </a:lnTo>
                <a:lnTo>
                  <a:pt x="765" y="608"/>
                </a:lnTo>
                <a:lnTo>
                  <a:pt x="760" y="614"/>
                </a:lnTo>
                <a:lnTo>
                  <a:pt x="758" y="616"/>
                </a:lnTo>
                <a:lnTo>
                  <a:pt x="758" y="617"/>
                </a:lnTo>
                <a:lnTo>
                  <a:pt x="756" y="620"/>
                </a:lnTo>
                <a:lnTo>
                  <a:pt x="756" y="621"/>
                </a:lnTo>
                <a:lnTo>
                  <a:pt x="755" y="622"/>
                </a:lnTo>
                <a:lnTo>
                  <a:pt x="754" y="626"/>
                </a:lnTo>
                <a:lnTo>
                  <a:pt x="754" y="628"/>
                </a:lnTo>
                <a:lnTo>
                  <a:pt x="751" y="637"/>
                </a:lnTo>
                <a:lnTo>
                  <a:pt x="751" y="638"/>
                </a:lnTo>
                <a:lnTo>
                  <a:pt x="751" y="637"/>
                </a:lnTo>
                <a:lnTo>
                  <a:pt x="751" y="637"/>
                </a:lnTo>
                <a:lnTo>
                  <a:pt x="750" y="637"/>
                </a:lnTo>
                <a:lnTo>
                  <a:pt x="750" y="637"/>
                </a:lnTo>
                <a:lnTo>
                  <a:pt x="749" y="637"/>
                </a:lnTo>
                <a:lnTo>
                  <a:pt x="747" y="636"/>
                </a:lnTo>
                <a:lnTo>
                  <a:pt x="745" y="637"/>
                </a:lnTo>
                <a:lnTo>
                  <a:pt x="744" y="637"/>
                </a:lnTo>
                <a:lnTo>
                  <a:pt x="742" y="639"/>
                </a:lnTo>
                <a:lnTo>
                  <a:pt x="742" y="639"/>
                </a:lnTo>
                <a:lnTo>
                  <a:pt x="742" y="639"/>
                </a:lnTo>
                <a:lnTo>
                  <a:pt x="742" y="638"/>
                </a:lnTo>
                <a:lnTo>
                  <a:pt x="742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1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8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40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7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6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5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4"/>
                </a:lnTo>
                <a:lnTo>
                  <a:pt x="739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8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7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6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3"/>
                </a:lnTo>
                <a:lnTo>
                  <a:pt x="735" y="632"/>
                </a:lnTo>
                <a:lnTo>
                  <a:pt x="735" y="632"/>
                </a:lnTo>
                <a:lnTo>
                  <a:pt x="735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2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4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3" y="631"/>
                </a:lnTo>
                <a:lnTo>
                  <a:pt x="732" y="631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1"/>
                </a:lnTo>
                <a:lnTo>
                  <a:pt x="731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2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2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1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30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9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3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4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8" y="635"/>
                </a:lnTo>
                <a:lnTo>
                  <a:pt x="727" y="635"/>
                </a:lnTo>
                <a:lnTo>
                  <a:pt x="727" y="635"/>
                </a:lnTo>
                <a:lnTo>
                  <a:pt x="727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6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5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4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3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2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6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7"/>
                </a:lnTo>
                <a:lnTo>
                  <a:pt x="721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8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20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39"/>
                </a:lnTo>
                <a:lnTo>
                  <a:pt x="719" y="640"/>
                </a:lnTo>
                <a:lnTo>
                  <a:pt x="719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7" y="640"/>
                </a:lnTo>
                <a:lnTo>
                  <a:pt x="718" y="640"/>
                </a:lnTo>
                <a:lnTo>
                  <a:pt x="718" y="640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8" y="641"/>
                </a:lnTo>
                <a:lnTo>
                  <a:pt x="719" y="641"/>
                </a:lnTo>
                <a:lnTo>
                  <a:pt x="719" y="641"/>
                </a:lnTo>
                <a:lnTo>
                  <a:pt x="719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8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2"/>
                </a:lnTo>
                <a:lnTo>
                  <a:pt x="717" y="643"/>
                </a:lnTo>
                <a:lnTo>
                  <a:pt x="717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6" y="643"/>
                </a:lnTo>
                <a:lnTo>
                  <a:pt x="715" y="643"/>
                </a:lnTo>
                <a:lnTo>
                  <a:pt x="715" y="643"/>
                </a:lnTo>
                <a:lnTo>
                  <a:pt x="715" y="644"/>
                </a:lnTo>
                <a:lnTo>
                  <a:pt x="716" y="644"/>
                </a:lnTo>
                <a:lnTo>
                  <a:pt x="716" y="643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6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7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4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8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5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19" y="646"/>
                </a:lnTo>
                <a:lnTo>
                  <a:pt x="720" y="646"/>
                </a:lnTo>
                <a:lnTo>
                  <a:pt x="720" y="646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0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1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2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3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4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5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6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7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7"/>
                </a:lnTo>
                <a:lnTo>
                  <a:pt x="728" y="646"/>
                </a:lnTo>
                <a:lnTo>
                  <a:pt x="729" y="646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7"/>
                </a:lnTo>
                <a:lnTo>
                  <a:pt x="729" y="646"/>
                </a:lnTo>
                <a:lnTo>
                  <a:pt x="729" y="646"/>
                </a:lnTo>
                <a:lnTo>
                  <a:pt x="729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6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7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8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30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9" y="649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49"/>
                </a:lnTo>
                <a:lnTo>
                  <a:pt x="728" y="649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8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0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7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1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8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29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0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2"/>
                </a:lnTo>
                <a:lnTo>
                  <a:pt x="731" y="651"/>
                </a:lnTo>
                <a:lnTo>
                  <a:pt x="731" y="651"/>
                </a:lnTo>
                <a:lnTo>
                  <a:pt x="731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2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2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3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1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2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3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4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4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3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5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2" y="656"/>
                </a:lnTo>
                <a:lnTo>
                  <a:pt x="731" y="656"/>
                </a:lnTo>
                <a:lnTo>
                  <a:pt x="731" y="656"/>
                </a:lnTo>
                <a:lnTo>
                  <a:pt x="731" y="657"/>
                </a:lnTo>
                <a:lnTo>
                  <a:pt x="731" y="657"/>
                </a:lnTo>
                <a:lnTo>
                  <a:pt x="732" y="657"/>
                </a:lnTo>
                <a:lnTo>
                  <a:pt x="732" y="657"/>
                </a:lnTo>
                <a:lnTo>
                  <a:pt x="732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7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1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30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9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8" y="658"/>
                </a:lnTo>
                <a:lnTo>
                  <a:pt x="727" y="657"/>
                </a:lnTo>
                <a:lnTo>
                  <a:pt x="727" y="657"/>
                </a:lnTo>
                <a:lnTo>
                  <a:pt x="726" y="658"/>
                </a:lnTo>
                <a:lnTo>
                  <a:pt x="726" y="659"/>
                </a:lnTo>
                <a:lnTo>
                  <a:pt x="722" y="660"/>
                </a:lnTo>
                <a:lnTo>
                  <a:pt x="720" y="661"/>
                </a:lnTo>
                <a:lnTo>
                  <a:pt x="717" y="661"/>
                </a:lnTo>
                <a:lnTo>
                  <a:pt x="717" y="661"/>
                </a:lnTo>
                <a:lnTo>
                  <a:pt x="716" y="661"/>
                </a:lnTo>
                <a:lnTo>
                  <a:pt x="715" y="661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2" y="662"/>
                </a:lnTo>
                <a:lnTo>
                  <a:pt x="711" y="662"/>
                </a:lnTo>
                <a:lnTo>
                  <a:pt x="708" y="663"/>
                </a:lnTo>
                <a:lnTo>
                  <a:pt x="703" y="663"/>
                </a:lnTo>
                <a:lnTo>
                  <a:pt x="703" y="663"/>
                </a:lnTo>
                <a:lnTo>
                  <a:pt x="699" y="663"/>
                </a:lnTo>
                <a:lnTo>
                  <a:pt x="699" y="661"/>
                </a:lnTo>
                <a:lnTo>
                  <a:pt x="697" y="659"/>
                </a:lnTo>
                <a:lnTo>
                  <a:pt x="697" y="659"/>
                </a:lnTo>
                <a:lnTo>
                  <a:pt x="697" y="659"/>
                </a:lnTo>
                <a:lnTo>
                  <a:pt x="696" y="659"/>
                </a:lnTo>
                <a:lnTo>
                  <a:pt x="696" y="659"/>
                </a:lnTo>
                <a:lnTo>
                  <a:pt x="695" y="659"/>
                </a:lnTo>
                <a:lnTo>
                  <a:pt x="694" y="659"/>
                </a:lnTo>
                <a:lnTo>
                  <a:pt x="694" y="659"/>
                </a:lnTo>
                <a:lnTo>
                  <a:pt x="693" y="659"/>
                </a:lnTo>
                <a:lnTo>
                  <a:pt x="692" y="659"/>
                </a:lnTo>
                <a:lnTo>
                  <a:pt x="692" y="659"/>
                </a:lnTo>
                <a:lnTo>
                  <a:pt x="691" y="659"/>
                </a:lnTo>
                <a:lnTo>
                  <a:pt x="691" y="659"/>
                </a:lnTo>
                <a:lnTo>
                  <a:pt x="690" y="659"/>
                </a:lnTo>
                <a:lnTo>
                  <a:pt x="689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59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8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0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9" y="661"/>
                </a:lnTo>
                <a:lnTo>
                  <a:pt x="688" y="661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8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2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7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6" y="663"/>
                </a:lnTo>
                <a:lnTo>
                  <a:pt x="685" y="663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4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5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5" y="666"/>
                </a:lnTo>
                <a:lnTo>
                  <a:pt x="686" y="666"/>
                </a:lnTo>
                <a:lnTo>
                  <a:pt x="686" y="666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6" y="667"/>
                </a:lnTo>
                <a:lnTo>
                  <a:pt x="685" y="668"/>
                </a:lnTo>
                <a:lnTo>
                  <a:pt x="684" y="669"/>
                </a:lnTo>
                <a:lnTo>
                  <a:pt x="683" y="669"/>
                </a:lnTo>
                <a:lnTo>
                  <a:pt x="683" y="670"/>
                </a:lnTo>
                <a:lnTo>
                  <a:pt x="683" y="670"/>
                </a:lnTo>
                <a:lnTo>
                  <a:pt x="682" y="670"/>
                </a:lnTo>
                <a:lnTo>
                  <a:pt x="682" y="670"/>
                </a:lnTo>
                <a:lnTo>
                  <a:pt x="682" y="670"/>
                </a:lnTo>
                <a:lnTo>
                  <a:pt x="680" y="671"/>
                </a:lnTo>
                <a:lnTo>
                  <a:pt x="680" y="671"/>
                </a:lnTo>
                <a:lnTo>
                  <a:pt x="679" y="671"/>
                </a:lnTo>
                <a:lnTo>
                  <a:pt x="679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2"/>
                </a:lnTo>
                <a:lnTo>
                  <a:pt x="678" y="673"/>
                </a:lnTo>
                <a:lnTo>
                  <a:pt x="678" y="673"/>
                </a:lnTo>
                <a:lnTo>
                  <a:pt x="678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7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2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6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5" y="673"/>
                </a:lnTo>
                <a:lnTo>
                  <a:pt x="674" y="673"/>
                </a:lnTo>
                <a:lnTo>
                  <a:pt x="674" y="673"/>
                </a:lnTo>
                <a:lnTo>
                  <a:pt x="674" y="674"/>
                </a:lnTo>
                <a:lnTo>
                  <a:pt x="674" y="674"/>
                </a:lnTo>
                <a:lnTo>
                  <a:pt x="674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4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3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5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2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6"/>
                </a:lnTo>
                <a:lnTo>
                  <a:pt x="671" y="677"/>
                </a:lnTo>
                <a:lnTo>
                  <a:pt x="671" y="677"/>
                </a:lnTo>
                <a:lnTo>
                  <a:pt x="672" y="678"/>
                </a:lnTo>
                <a:lnTo>
                  <a:pt x="672" y="679"/>
                </a:lnTo>
                <a:lnTo>
                  <a:pt x="671" y="679"/>
                </a:lnTo>
                <a:lnTo>
                  <a:pt x="670" y="680"/>
                </a:lnTo>
                <a:lnTo>
                  <a:pt x="667" y="681"/>
                </a:lnTo>
                <a:lnTo>
                  <a:pt x="666" y="681"/>
                </a:lnTo>
                <a:lnTo>
                  <a:pt x="665" y="681"/>
                </a:lnTo>
                <a:lnTo>
                  <a:pt x="664" y="682"/>
                </a:lnTo>
                <a:lnTo>
                  <a:pt x="661" y="683"/>
                </a:lnTo>
                <a:lnTo>
                  <a:pt x="660" y="683"/>
                </a:lnTo>
                <a:lnTo>
                  <a:pt x="660" y="683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7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6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5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4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5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4"/>
                </a:lnTo>
                <a:lnTo>
                  <a:pt x="653" y="683"/>
                </a:lnTo>
                <a:lnTo>
                  <a:pt x="653" y="683"/>
                </a:lnTo>
                <a:lnTo>
                  <a:pt x="653" y="683"/>
                </a:lnTo>
                <a:lnTo>
                  <a:pt x="652" y="683"/>
                </a:lnTo>
                <a:lnTo>
                  <a:pt x="652" y="683"/>
                </a:lnTo>
                <a:lnTo>
                  <a:pt x="651" y="683"/>
                </a:lnTo>
                <a:lnTo>
                  <a:pt x="651" y="683"/>
                </a:lnTo>
                <a:lnTo>
                  <a:pt x="650" y="683"/>
                </a:lnTo>
                <a:lnTo>
                  <a:pt x="650" y="683"/>
                </a:lnTo>
                <a:lnTo>
                  <a:pt x="650" y="683"/>
                </a:lnTo>
                <a:lnTo>
                  <a:pt x="649" y="683"/>
                </a:lnTo>
                <a:lnTo>
                  <a:pt x="648" y="683"/>
                </a:lnTo>
                <a:lnTo>
                  <a:pt x="648" y="683"/>
                </a:lnTo>
                <a:lnTo>
                  <a:pt x="648" y="683"/>
                </a:lnTo>
                <a:lnTo>
                  <a:pt x="647" y="683"/>
                </a:lnTo>
                <a:lnTo>
                  <a:pt x="647" y="683"/>
                </a:lnTo>
                <a:lnTo>
                  <a:pt x="646" y="683"/>
                </a:lnTo>
                <a:lnTo>
                  <a:pt x="646" y="683"/>
                </a:lnTo>
                <a:lnTo>
                  <a:pt x="645" y="683"/>
                </a:lnTo>
                <a:lnTo>
                  <a:pt x="644" y="683"/>
                </a:lnTo>
                <a:lnTo>
                  <a:pt x="644" y="683"/>
                </a:lnTo>
                <a:lnTo>
                  <a:pt x="643" y="683"/>
                </a:lnTo>
                <a:lnTo>
                  <a:pt x="643" y="683"/>
                </a:lnTo>
                <a:lnTo>
                  <a:pt x="643" y="683"/>
                </a:lnTo>
                <a:lnTo>
                  <a:pt x="642" y="683"/>
                </a:lnTo>
                <a:lnTo>
                  <a:pt x="642" y="683"/>
                </a:lnTo>
                <a:lnTo>
                  <a:pt x="641" y="683"/>
                </a:lnTo>
                <a:lnTo>
                  <a:pt x="641" y="683"/>
                </a:lnTo>
                <a:lnTo>
                  <a:pt x="640" y="683"/>
                </a:lnTo>
                <a:lnTo>
                  <a:pt x="639" y="683"/>
                </a:lnTo>
                <a:lnTo>
                  <a:pt x="639" y="683"/>
                </a:lnTo>
                <a:lnTo>
                  <a:pt x="639" y="684"/>
                </a:lnTo>
                <a:lnTo>
                  <a:pt x="639" y="686"/>
                </a:lnTo>
                <a:lnTo>
                  <a:pt x="639" y="687"/>
                </a:lnTo>
                <a:lnTo>
                  <a:pt x="639" y="687"/>
                </a:lnTo>
                <a:lnTo>
                  <a:pt x="638" y="687"/>
                </a:lnTo>
                <a:lnTo>
                  <a:pt x="637" y="687"/>
                </a:lnTo>
                <a:lnTo>
                  <a:pt x="637" y="687"/>
                </a:lnTo>
                <a:lnTo>
                  <a:pt x="637" y="687"/>
                </a:lnTo>
                <a:lnTo>
                  <a:pt x="636" y="687"/>
                </a:lnTo>
                <a:lnTo>
                  <a:pt x="635" y="687"/>
                </a:lnTo>
                <a:lnTo>
                  <a:pt x="635" y="687"/>
                </a:lnTo>
                <a:lnTo>
                  <a:pt x="634" y="687"/>
                </a:lnTo>
                <a:lnTo>
                  <a:pt x="634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3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2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7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8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1" y="689"/>
                </a:lnTo>
                <a:lnTo>
                  <a:pt x="630" y="689"/>
                </a:lnTo>
                <a:lnTo>
                  <a:pt x="630" y="689"/>
                </a:lnTo>
                <a:lnTo>
                  <a:pt x="630" y="690"/>
                </a:lnTo>
                <a:lnTo>
                  <a:pt x="631" y="690"/>
                </a:lnTo>
                <a:lnTo>
                  <a:pt x="631" y="690"/>
                </a:lnTo>
                <a:lnTo>
                  <a:pt x="630" y="690"/>
                </a:lnTo>
                <a:lnTo>
                  <a:pt x="631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0"/>
                </a:lnTo>
                <a:lnTo>
                  <a:pt x="630" y="691"/>
                </a:lnTo>
                <a:lnTo>
                  <a:pt x="630" y="691"/>
                </a:lnTo>
                <a:lnTo>
                  <a:pt x="631" y="691"/>
                </a:lnTo>
                <a:lnTo>
                  <a:pt x="631" y="691"/>
                </a:lnTo>
                <a:lnTo>
                  <a:pt x="631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30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9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8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7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6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1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2"/>
                </a:lnTo>
                <a:lnTo>
                  <a:pt x="625" y="693"/>
                </a:lnTo>
                <a:lnTo>
                  <a:pt x="625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3"/>
                </a:lnTo>
                <a:lnTo>
                  <a:pt x="626" y="694"/>
                </a:lnTo>
                <a:lnTo>
                  <a:pt x="626" y="694"/>
                </a:lnTo>
                <a:lnTo>
                  <a:pt x="626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4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5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5"/>
                </a:lnTo>
                <a:lnTo>
                  <a:pt x="624" y="696"/>
                </a:lnTo>
                <a:lnTo>
                  <a:pt x="624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3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6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2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7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1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8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20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9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8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6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9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8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7"/>
                </a:lnTo>
                <a:lnTo>
                  <a:pt x="617" y="696"/>
                </a:lnTo>
                <a:lnTo>
                  <a:pt x="617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6"/>
                </a:lnTo>
                <a:lnTo>
                  <a:pt x="618" y="695"/>
                </a:lnTo>
                <a:lnTo>
                  <a:pt x="618" y="695"/>
                </a:lnTo>
                <a:lnTo>
                  <a:pt x="618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7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5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6" y="694"/>
                </a:lnTo>
                <a:lnTo>
                  <a:pt x="615" y="694"/>
                </a:lnTo>
                <a:lnTo>
                  <a:pt x="615" y="694"/>
                </a:lnTo>
                <a:lnTo>
                  <a:pt x="615" y="694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3"/>
                </a:lnTo>
                <a:lnTo>
                  <a:pt x="614" y="692"/>
                </a:lnTo>
                <a:lnTo>
                  <a:pt x="614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2"/>
                </a:lnTo>
                <a:lnTo>
                  <a:pt x="613" y="691"/>
                </a:lnTo>
                <a:lnTo>
                  <a:pt x="613" y="691"/>
                </a:lnTo>
                <a:lnTo>
                  <a:pt x="613" y="691"/>
                </a:lnTo>
                <a:lnTo>
                  <a:pt x="613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2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1" y="692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3"/>
                </a:lnTo>
                <a:lnTo>
                  <a:pt x="610" y="694"/>
                </a:lnTo>
                <a:lnTo>
                  <a:pt x="610" y="694"/>
                </a:lnTo>
                <a:lnTo>
                  <a:pt x="610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9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4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3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8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2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1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90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9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8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7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7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8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9" y="686"/>
                </a:lnTo>
                <a:lnTo>
                  <a:pt x="608" y="686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5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8" y="684"/>
                </a:lnTo>
                <a:lnTo>
                  <a:pt x="607" y="684"/>
                </a:lnTo>
                <a:lnTo>
                  <a:pt x="607" y="684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7" y="683"/>
                </a:lnTo>
                <a:lnTo>
                  <a:pt x="606" y="683"/>
                </a:lnTo>
                <a:lnTo>
                  <a:pt x="606" y="683"/>
                </a:lnTo>
                <a:lnTo>
                  <a:pt x="605" y="683"/>
                </a:lnTo>
                <a:lnTo>
                  <a:pt x="605" y="682"/>
                </a:lnTo>
                <a:lnTo>
                  <a:pt x="605" y="681"/>
                </a:lnTo>
                <a:lnTo>
                  <a:pt x="605" y="681"/>
                </a:lnTo>
                <a:lnTo>
                  <a:pt x="605" y="681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5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4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3" y="682"/>
                </a:lnTo>
                <a:lnTo>
                  <a:pt x="602" y="682"/>
                </a:lnTo>
                <a:lnTo>
                  <a:pt x="602" y="682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2" y="683"/>
                </a:lnTo>
                <a:lnTo>
                  <a:pt x="601" y="683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1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600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8" y="682"/>
                </a:lnTo>
                <a:lnTo>
                  <a:pt x="598" y="682"/>
                </a:lnTo>
                <a:lnTo>
                  <a:pt x="598" y="683"/>
                </a:lnTo>
                <a:lnTo>
                  <a:pt x="598" y="683"/>
                </a:lnTo>
                <a:lnTo>
                  <a:pt x="599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7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3"/>
                </a:lnTo>
                <a:lnTo>
                  <a:pt x="596" y="684"/>
                </a:lnTo>
                <a:lnTo>
                  <a:pt x="596" y="684"/>
                </a:lnTo>
                <a:lnTo>
                  <a:pt x="596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3"/>
                </a:lnTo>
                <a:lnTo>
                  <a:pt x="595" y="683"/>
                </a:lnTo>
                <a:lnTo>
                  <a:pt x="595" y="684"/>
                </a:lnTo>
                <a:lnTo>
                  <a:pt x="595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4" y="684"/>
                </a:lnTo>
                <a:lnTo>
                  <a:pt x="595" y="684"/>
                </a:lnTo>
                <a:lnTo>
                  <a:pt x="595" y="684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5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6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7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8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89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5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90"/>
                </a:lnTo>
                <a:lnTo>
                  <a:pt x="594" y="689"/>
                </a:lnTo>
                <a:lnTo>
                  <a:pt x="594" y="689"/>
                </a:lnTo>
                <a:lnTo>
                  <a:pt x="593" y="689"/>
                </a:lnTo>
                <a:lnTo>
                  <a:pt x="593" y="690"/>
                </a:lnTo>
                <a:lnTo>
                  <a:pt x="593" y="690"/>
                </a:lnTo>
                <a:lnTo>
                  <a:pt x="593" y="690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3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2" y="689"/>
                </a:lnTo>
                <a:lnTo>
                  <a:pt x="591" y="689"/>
                </a:lnTo>
                <a:lnTo>
                  <a:pt x="591" y="688"/>
                </a:lnTo>
                <a:lnTo>
                  <a:pt x="591" y="688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89"/>
                </a:lnTo>
                <a:lnTo>
                  <a:pt x="591" y="690"/>
                </a:lnTo>
                <a:lnTo>
                  <a:pt x="591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90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9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8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7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6" y="690"/>
                </a:lnTo>
                <a:lnTo>
                  <a:pt x="585" y="690"/>
                </a:lnTo>
                <a:lnTo>
                  <a:pt x="585" y="689"/>
                </a:lnTo>
                <a:lnTo>
                  <a:pt x="584" y="688"/>
                </a:lnTo>
                <a:lnTo>
                  <a:pt x="584" y="687"/>
                </a:lnTo>
                <a:lnTo>
                  <a:pt x="583" y="685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3" y="684"/>
                </a:lnTo>
                <a:lnTo>
                  <a:pt x="582" y="684"/>
                </a:lnTo>
                <a:lnTo>
                  <a:pt x="582" y="684"/>
                </a:lnTo>
                <a:lnTo>
                  <a:pt x="581" y="684"/>
                </a:lnTo>
                <a:lnTo>
                  <a:pt x="580" y="684"/>
                </a:lnTo>
                <a:lnTo>
                  <a:pt x="578" y="684"/>
                </a:lnTo>
                <a:lnTo>
                  <a:pt x="578" y="684"/>
                </a:lnTo>
                <a:lnTo>
                  <a:pt x="578" y="683"/>
                </a:lnTo>
                <a:lnTo>
                  <a:pt x="578" y="683"/>
                </a:lnTo>
                <a:lnTo>
                  <a:pt x="578" y="682"/>
                </a:lnTo>
                <a:lnTo>
                  <a:pt x="578" y="682"/>
                </a:lnTo>
                <a:lnTo>
                  <a:pt x="578" y="682"/>
                </a:lnTo>
                <a:lnTo>
                  <a:pt x="578" y="681"/>
                </a:lnTo>
                <a:lnTo>
                  <a:pt x="578" y="680"/>
                </a:lnTo>
                <a:lnTo>
                  <a:pt x="578" y="679"/>
                </a:lnTo>
                <a:lnTo>
                  <a:pt x="578" y="679"/>
                </a:lnTo>
                <a:lnTo>
                  <a:pt x="575" y="679"/>
                </a:lnTo>
                <a:lnTo>
                  <a:pt x="575" y="678"/>
                </a:lnTo>
                <a:lnTo>
                  <a:pt x="573" y="677"/>
                </a:lnTo>
                <a:lnTo>
                  <a:pt x="573" y="676"/>
                </a:lnTo>
                <a:lnTo>
                  <a:pt x="573" y="676"/>
                </a:lnTo>
                <a:lnTo>
                  <a:pt x="573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6"/>
                </a:lnTo>
                <a:lnTo>
                  <a:pt x="572" y="676"/>
                </a:lnTo>
                <a:lnTo>
                  <a:pt x="572" y="676"/>
                </a:lnTo>
                <a:lnTo>
                  <a:pt x="572" y="675"/>
                </a:lnTo>
                <a:lnTo>
                  <a:pt x="572" y="675"/>
                </a:lnTo>
                <a:lnTo>
                  <a:pt x="572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5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4"/>
                </a:lnTo>
                <a:lnTo>
                  <a:pt x="571" y="673"/>
                </a:lnTo>
                <a:lnTo>
                  <a:pt x="571" y="673"/>
                </a:lnTo>
                <a:lnTo>
                  <a:pt x="570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3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2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1" y="671"/>
                </a:lnTo>
                <a:lnTo>
                  <a:pt x="570" y="671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70" y="670"/>
                </a:lnTo>
                <a:lnTo>
                  <a:pt x="569" y="670"/>
                </a:lnTo>
                <a:lnTo>
                  <a:pt x="568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70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9"/>
                </a:lnTo>
                <a:lnTo>
                  <a:pt x="567" y="668"/>
                </a:lnTo>
                <a:lnTo>
                  <a:pt x="567" y="667"/>
                </a:lnTo>
                <a:lnTo>
                  <a:pt x="567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7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6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5"/>
                </a:lnTo>
                <a:lnTo>
                  <a:pt x="568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4"/>
                </a:lnTo>
                <a:lnTo>
                  <a:pt x="569" y="663"/>
                </a:lnTo>
                <a:lnTo>
                  <a:pt x="569" y="663"/>
                </a:lnTo>
                <a:lnTo>
                  <a:pt x="569" y="663"/>
                </a:lnTo>
                <a:lnTo>
                  <a:pt x="568" y="663"/>
                </a:lnTo>
                <a:lnTo>
                  <a:pt x="568" y="663"/>
                </a:lnTo>
                <a:lnTo>
                  <a:pt x="568" y="663"/>
                </a:lnTo>
                <a:lnTo>
                  <a:pt x="569" y="663"/>
                </a:lnTo>
                <a:lnTo>
                  <a:pt x="569" y="663"/>
                </a:lnTo>
                <a:lnTo>
                  <a:pt x="569" y="662"/>
                </a:lnTo>
                <a:lnTo>
                  <a:pt x="569" y="662"/>
                </a:lnTo>
                <a:lnTo>
                  <a:pt x="569" y="662"/>
                </a:lnTo>
                <a:lnTo>
                  <a:pt x="568" y="662"/>
                </a:lnTo>
                <a:lnTo>
                  <a:pt x="568" y="662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1"/>
                </a:lnTo>
                <a:lnTo>
                  <a:pt x="568" y="662"/>
                </a:lnTo>
                <a:lnTo>
                  <a:pt x="568" y="662"/>
                </a:lnTo>
                <a:lnTo>
                  <a:pt x="568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2"/>
                </a:lnTo>
                <a:lnTo>
                  <a:pt x="567" y="661"/>
                </a:lnTo>
                <a:lnTo>
                  <a:pt x="567" y="661"/>
                </a:lnTo>
                <a:lnTo>
                  <a:pt x="566" y="661"/>
                </a:lnTo>
                <a:lnTo>
                  <a:pt x="566" y="660"/>
                </a:lnTo>
                <a:lnTo>
                  <a:pt x="567" y="658"/>
                </a:lnTo>
                <a:lnTo>
                  <a:pt x="567" y="658"/>
                </a:lnTo>
                <a:lnTo>
                  <a:pt x="567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8" y="658"/>
                </a:lnTo>
                <a:lnTo>
                  <a:pt x="569" y="658"/>
                </a:lnTo>
                <a:lnTo>
                  <a:pt x="569" y="658"/>
                </a:lnTo>
                <a:lnTo>
                  <a:pt x="570" y="658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7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0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6"/>
                </a:lnTo>
                <a:lnTo>
                  <a:pt x="571" y="655"/>
                </a:lnTo>
                <a:lnTo>
                  <a:pt x="571" y="655"/>
                </a:lnTo>
                <a:lnTo>
                  <a:pt x="572" y="655"/>
                </a:lnTo>
                <a:lnTo>
                  <a:pt x="572" y="655"/>
                </a:lnTo>
                <a:lnTo>
                  <a:pt x="572" y="654"/>
                </a:lnTo>
                <a:lnTo>
                  <a:pt x="572" y="654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3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2"/>
                </a:lnTo>
                <a:lnTo>
                  <a:pt x="572" y="651"/>
                </a:lnTo>
                <a:lnTo>
                  <a:pt x="572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1"/>
                </a:lnTo>
                <a:lnTo>
                  <a:pt x="571" y="650"/>
                </a:lnTo>
                <a:lnTo>
                  <a:pt x="570" y="650"/>
                </a:lnTo>
                <a:lnTo>
                  <a:pt x="570" y="650"/>
                </a:lnTo>
                <a:lnTo>
                  <a:pt x="570" y="650"/>
                </a:lnTo>
                <a:lnTo>
                  <a:pt x="569" y="650"/>
                </a:lnTo>
                <a:lnTo>
                  <a:pt x="568" y="650"/>
                </a:lnTo>
                <a:lnTo>
                  <a:pt x="568" y="650"/>
                </a:lnTo>
                <a:lnTo>
                  <a:pt x="568" y="649"/>
                </a:lnTo>
                <a:lnTo>
                  <a:pt x="568" y="649"/>
                </a:lnTo>
                <a:lnTo>
                  <a:pt x="568" y="649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8" y="648"/>
                </a:lnTo>
                <a:lnTo>
                  <a:pt x="567" y="647"/>
                </a:lnTo>
                <a:lnTo>
                  <a:pt x="568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7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7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8" y="646"/>
                </a:lnTo>
                <a:lnTo>
                  <a:pt x="569" y="646"/>
                </a:lnTo>
                <a:lnTo>
                  <a:pt x="569" y="646"/>
                </a:lnTo>
                <a:lnTo>
                  <a:pt x="569" y="647"/>
                </a:lnTo>
                <a:lnTo>
                  <a:pt x="569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7"/>
                </a:lnTo>
                <a:lnTo>
                  <a:pt x="570" y="646"/>
                </a:lnTo>
                <a:lnTo>
                  <a:pt x="570" y="647"/>
                </a:lnTo>
                <a:lnTo>
                  <a:pt x="570" y="646"/>
                </a:lnTo>
                <a:lnTo>
                  <a:pt x="570" y="646"/>
                </a:lnTo>
                <a:lnTo>
                  <a:pt x="570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6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1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5"/>
                </a:lnTo>
                <a:lnTo>
                  <a:pt x="572" y="644"/>
                </a:lnTo>
                <a:lnTo>
                  <a:pt x="573" y="643"/>
                </a:lnTo>
                <a:lnTo>
                  <a:pt x="573" y="643"/>
                </a:lnTo>
                <a:lnTo>
                  <a:pt x="574" y="643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2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1"/>
                </a:lnTo>
                <a:lnTo>
                  <a:pt x="573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40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9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8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7"/>
                </a:lnTo>
                <a:lnTo>
                  <a:pt x="572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6"/>
                </a:lnTo>
                <a:lnTo>
                  <a:pt x="573" y="635"/>
                </a:lnTo>
                <a:lnTo>
                  <a:pt x="573" y="635"/>
                </a:lnTo>
                <a:lnTo>
                  <a:pt x="573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2" y="635"/>
                </a:lnTo>
                <a:lnTo>
                  <a:pt x="571" y="635"/>
                </a:lnTo>
                <a:lnTo>
                  <a:pt x="571" y="635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4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3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1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2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1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30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9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69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8"/>
                </a:lnTo>
                <a:lnTo>
                  <a:pt x="570" y="627"/>
                </a:lnTo>
                <a:lnTo>
                  <a:pt x="570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7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9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6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5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4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3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8" y="622"/>
                </a:lnTo>
                <a:lnTo>
                  <a:pt x="569" y="621"/>
                </a:lnTo>
                <a:lnTo>
                  <a:pt x="569" y="621"/>
                </a:lnTo>
                <a:lnTo>
                  <a:pt x="569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1"/>
                </a:lnTo>
                <a:lnTo>
                  <a:pt x="568" y="620"/>
                </a:lnTo>
                <a:lnTo>
                  <a:pt x="568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9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8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7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5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4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8" y="613"/>
                </a:lnTo>
                <a:lnTo>
                  <a:pt x="567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2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1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10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5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9"/>
                </a:lnTo>
                <a:lnTo>
                  <a:pt x="566" y="608"/>
                </a:lnTo>
                <a:lnTo>
                  <a:pt x="566" y="608"/>
                </a:lnTo>
                <a:lnTo>
                  <a:pt x="567" y="607"/>
                </a:lnTo>
                <a:lnTo>
                  <a:pt x="568" y="606"/>
                </a:lnTo>
                <a:lnTo>
                  <a:pt x="567" y="605"/>
                </a:lnTo>
                <a:lnTo>
                  <a:pt x="567" y="605"/>
                </a:lnTo>
                <a:lnTo>
                  <a:pt x="568" y="605"/>
                </a:lnTo>
                <a:lnTo>
                  <a:pt x="568" y="604"/>
                </a:lnTo>
                <a:lnTo>
                  <a:pt x="568" y="604"/>
                </a:lnTo>
                <a:lnTo>
                  <a:pt x="568" y="603"/>
                </a:lnTo>
                <a:lnTo>
                  <a:pt x="568" y="603"/>
                </a:lnTo>
                <a:lnTo>
                  <a:pt x="567" y="603"/>
                </a:lnTo>
                <a:lnTo>
                  <a:pt x="567" y="602"/>
                </a:lnTo>
                <a:lnTo>
                  <a:pt x="567" y="602"/>
                </a:lnTo>
                <a:lnTo>
                  <a:pt x="566" y="601"/>
                </a:lnTo>
                <a:lnTo>
                  <a:pt x="566" y="601"/>
                </a:lnTo>
                <a:lnTo>
                  <a:pt x="566" y="601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6" y="600"/>
                </a:lnTo>
                <a:lnTo>
                  <a:pt x="565" y="600"/>
                </a:lnTo>
                <a:lnTo>
                  <a:pt x="565" y="600"/>
                </a:lnTo>
                <a:lnTo>
                  <a:pt x="565" y="600"/>
                </a:lnTo>
                <a:lnTo>
                  <a:pt x="564" y="599"/>
                </a:lnTo>
                <a:lnTo>
                  <a:pt x="564" y="599"/>
                </a:lnTo>
                <a:lnTo>
                  <a:pt x="564" y="599"/>
                </a:lnTo>
                <a:lnTo>
                  <a:pt x="563" y="599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8"/>
                </a:lnTo>
                <a:lnTo>
                  <a:pt x="563" y="597"/>
                </a:lnTo>
                <a:lnTo>
                  <a:pt x="563" y="597"/>
                </a:lnTo>
                <a:lnTo>
                  <a:pt x="562" y="596"/>
                </a:lnTo>
                <a:lnTo>
                  <a:pt x="562" y="596"/>
                </a:lnTo>
                <a:lnTo>
                  <a:pt x="562" y="596"/>
                </a:lnTo>
                <a:lnTo>
                  <a:pt x="561" y="596"/>
                </a:lnTo>
                <a:lnTo>
                  <a:pt x="561" y="595"/>
                </a:lnTo>
                <a:lnTo>
                  <a:pt x="560" y="595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4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3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0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2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1"/>
                </a:lnTo>
                <a:lnTo>
                  <a:pt x="561" y="590"/>
                </a:lnTo>
                <a:lnTo>
                  <a:pt x="561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90"/>
                </a:lnTo>
                <a:lnTo>
                  <a:pt x="562" y="589"/>
                </a:lnTo>
                <a:lnTo>
                  <a:pt x="561" y="589"/>
                </a:lnTo>
                <a:lnTo>
                  <a:pt x="560" y="590"/>
                </a:lnTo>
                <a:lnTo>
                  <a:pt x="559" y="590"/>
                </a:lnTo>
                <a:lnTo>
                  <a:pt x="559" y="590"/>
                </a:lnTo>
                <a:lnTo>
                  <a:pt x="559" y="589"/>
                </a:lnTo>
                <a:lnTo>
                  <a:pt x="559" y="589"/>
                </a:lnTo>
                <a:lnTo>
                  <a:pt x="559" y="589"/>
                </a:lnTo>
                <a:lnTo>
                  <a:pt x="559" y="588"/>
                </a:lnTo>
                <a:lnTo>
                  <a:pt x="557" y="585"/>
                </a:lnTo>
                <a:lnTo>
                  <a:pt x="557" y="585"/>
                </a:lnTo>
                <a:lnTo>
                  <a:pt x="557" y="585"/>
                </a:lnTo>
                <a:lnTo>
                  <a:pt x="558" y="584"/>
                </a:lnTo>
                <a:lnTo>
                  <a:pt x="558" y="584"/>
                </a:lnTo>
                <a:lnTo>
                  <a:pt x="557" y="582"/>
                </a:lnTo>
                <a:lnTo>
                  <a:pt x="556" y="582"/>
                </a:lnTo>
                <a:lnTo>
                  <a:pt x="556" y="581"/>
                </a:lnTo>
                <a:lnTo>
                  <a:pt x="556" y="580"/>
                </a:lnTo>
                <a:lnTo>
                  <a:pt x="555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0"/>
                </a:lnTo>
                <a:lnTo>
                  <a:pt x="554" y="581"/>
                </a:lnTo>
                <a:lnTo>
                  <a:pt x="552" y="582"/>
                </a:lnTo>
                <a:lnTo>
                  <a:pt x="552" y="581"/>
                </a:lnTo>
                <a:lnTo>
                  <a:pt x="552" y="580"/>
                </a:lnTo>
                <a:lnTo>
                  <a:pt x="552" y="580"/>
                </a:lnTo>
                <a:lnTo>
                  <a:pt x="549" y="579"/>
                </a:lnTo>
                <a:lnTo>
                  <a:pt x="549" y="579"/>
                </a:lnTo>
                <a:lnTo>
                  <a:pt x="548" y="579"/>
                </a:lnTo>
                <a:lnTo>
                  <a:pt x="548" y="578"/>
                </a:lnTo>
                <a:lnTo>
                  <a:pt x="547" y="578"/>
                </a:lnTo>
                <a:lnTo>
                  <a:pt x="547" y="577"/>
                </a:lnTo>
                <a:lnTo>
                  <a:pt x="547" y="577"/>
                </a:lnTo>
                <a:lnTo>
                  <a:pt x="547" y="576"/>
                </a:lnTo>
                <a:lnTo>
                  <a:pt x="547" y="576"/>
                </a:lnTo>
                <a:lnTo>
                  <a:pt x="546" y="576"/>
                </a:lnTo>
                <a:lnTo>
                  <a:pt x="546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5" y="576"/>
                </a:lnTo>
                <a:lnTo>
                  <a:pt x="544" y="576"/>
                </a:lnTo>
                <a:lnTo>
                  <a:pt x="544" y="576"/>
                </a:lnTo>
                <a:lnTo>
                  <a:pt x="544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3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6"/>
                </a:lnTo>
                <a:lnTo>
                  <a:pt x="542" y="577"/>
                </a:lnTo>
                <a:lnTo>
                  <a:pt x="542" y="577"/>
                </a:lnTo>
                <a:lnTo>
                  <a:pt x="540" y="577"/>
                </a:lnTo>
                <a:lnTo>
                  <a:pt x="538" y="577"/>
                </a:lnTo>
                <a:lnTo>
                  <a:pt x="536" y="576"/>
                </a:lnTo>
                <a:lnTo>
                  <a:pt x="536" y="577"/>
                </a:lnTo>
                <a:lnTo>
                  <a:pt x="536" y="577"/>
                </a:lnTo>
                <a:lnTo>
                  <a:pt x="535" y="578"/>
                </a:lnTo>
                <a:lnTo>
                  <a:pt x="534" y="578"/>
                </a:lnTo>
                <a:lnTo>
                  <a:pt x="534" y="578"/>
                </a:lnTo>
                <a:lnTo>
                  <a:pt x="535" y="579"/>
                </a:lnTo>
                <a:lnTo>
                  <a:pt x="534" y="579"/>
                </a:lnTo>
                <a:lnTo>
                  <a:pt x="534" y="580"/>
                </a:lnTo>
                <a:lnTo>
                  <a:pt x="535" y="580"/>
                </a:lnTo>
                <a:lnTo>
                  <a:pt x="535" y="581"/>
                </a:lnTo>
                <a:lnTo>
                  <a:pt x="536" y="581"/>
                </a:lnTo>
                <a:lnTo>
                  <a:pt x="536" y="582"/>
                </a:lnTo>
                <a:lnTo>
                  <a:pt x="536" y="582"/>
                </a:lnTo>
                <a:lnTo>
                  <a:pt x="536" y="583"/>
                </a:lnTo>
                <a:lnTo>
                  <a:pt x="535" y="583"/>
                </a:lnTo>
                <a:lnTo>
                  <a:pt x="535" y="583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4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4"/>
                </a:lnTo>
                <a:lnTo>
                  <a:pt x="533" y="583"/>
                </a:lnTo>
                <a:lnTo>
                  <a:pt x="532" y="583"/>
                </a:lnTo>
                <a:lnTo>
                  <a:pt x="532" y="584"/>
                </a:lnTo>
                <a:lnTo>
                  <a:pt x="531" y="584"/>
                </a:lnTo>
                <a:lnTo>
                  <a:pt x="531" y="585"/>
                </a:lnTo>
                <a:lnTo>
                  <a:pt x="532" y="585"/>
                </a:lnTo>
                <a:lnTo>
                  <a:pt x="531" y="585"/>
                </a:lnTo>
                <a:lnTo>
                  <a:pt x="531" y="585"/>
                </a:lnTo>
                <a:lnTo>
                  <a:pt x="531" y="586"/>
                </a:lnTo>
                <a:lnTo>
                  <a:pt x="529" y="586"/>
                </a:lnTo>
                <a:lnTo>
                  <a:pt x="529" y="585"/>
                </a:lnTo>
                <a:lnTo>
                  <a:pt x="529" y="587"/>
                </a:lnTo>
                <a:lnTo>
                  <a:pt x="527" y="588"/>
                </a:lnTo>
                <a:lnTo>
                  <a:pt x="527" y="588"/>
                </a:lnTo>
                <a:lnTo>
                  <a:pt x="527" y="588"/>
                </a:lnTo>
                <a:lnTo>
                  <a:pt x="527" y="589"/>
                </a:lnTo>
                <a:lnTo>
                  <a:pt x="527" y="589"/>
                </a:lnTo>
                <a:lnTo>
                  <a:pt x="524" y="589"/>
                </a:lnTo>
                <a:lnTo>
                  <a:pt x="524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0"/>
                </a:lnTo>
                <a:lnTo>
                  <a:pt x="523" y="591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3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2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3"/>
                </a:lnTo>
                <a:lnTo>
                  <a:pt x="522" y="594"/>
                </a:lnTo>
                <a:lnTo>
                  <a:pt x="522" y="594"/>
                </a:lnTo>
                <a:lnTo>
                  <a:pt x="522" y="594"/>
                </a:lnTo>
                <a:lnTo>
                  <a:pt x="523" y="594"/>
                </a:lnTo>
                <a:lnTo>
                  <a:pt x="523" y="594"/>
                </a:lnTo>
                <a:lnTo>
                  <a:pt x="523" y="595"/>
                </a:lnTo>
                <a:lnTo>
                  <a:pt x="523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5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6"/>
                </a:lnTo>
                <a:lnTo>
                  <a:pt x="522" y="597"/>
                </a:lnTo>
                <a:lnTo>
                  <a:pt x="522" y="597"/>
                </a:lnTo>
                <a:lnTo>
                  <a:pt x="522" y="597"/>
                </a:lnTo>
                <a:lnTo>
                  <a:pt x="521" y="597"/>
                </a:lnTo>
                <a:lnTo>
                  <a:pt x="521" y="597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1" y="598"/>
                </a:lnTo>
                <a:lnTo>
                  <a:pt x="522" y="598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2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3" y="599"/>
                </a:lnTo>
                <a:lnTo>
                  <a:pt x="524" y="599"/>
                </a:lnTo>
                <a:lnTo>
                  <a:pt x="524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3" y="600"/>
                </a:lnTo>
                <a:lnTo>
                  <a:pt x="522" y="600"/>
                </a:lnTo>
                <a:lnTo>
                  <a:pt x="522" y="600"/>
                </a:lnTo>
                <a:lnTo>
                  <a:pt x="522" y="601"/>
                </a:lnTo>
                <a:lnTo>
                  <a:pt x="522" y="601"/>
                </a:lnTo>
                <a:lnTo>
                  <a:pt x="522" y="602"/>
                </a:lnTo>
                <a:lnTo>
                  <a:pt x="522" y="602"/>
                </a:lnTo>
                <a:lnTo>
                  <a:pt x="521" y="602"/>
                </a:lnTo>
                <a:lnTo>
                  <a:pt x="521" y="603"/>
                </a:lnTo>
                <a:lnTo>
                  <a:pt x="521" y="603"/>
                </a:lnTo>
                <a:lnTo>
                  <a:pt x="522" y="603"/>
                </a:lnTo>
                <a:lnTo>
                  <a:pt x="522" y="603"/>
                </a:lnTo>
                <a:lnTo>
                  <a:pt x="522" y="603"/>
                </a:lnTo>
                <a:lnTo>
                  <a:pt x="523" y="604"/>
                </a:lnTo>
                <a:lnTo>
                  <a:pt x="524" y="604"/>
                </a:lnTo>
                <a:lnTo>
                  <a:pt x="524" y="605"/>
                </a:lnTo>
                <a:lnTo>
                  <a:pt x="525" y="605"/>
                </a:lnTo>
                <a:lnTo>
                  <a:pt x="525" y="606"/>
                </a:lnTo>
                <a:lnTo>
                  <a:pt x="525" y="606"/>
                </a:lnTo>
                <a:lnTo>
                  <a:pt x="525" y="606"/>
                </a:lnTo>
                <a:lnTo>
                  <a:pt x="525" y="608"/>
                </a:lnTo>
                <a:lnTo>
                  <a:pt x="524" y="609"/>
                </a:lnTo>
                <a:lnTo>
                  <a:pt x="524" y="609"/>
                </a:lnTo>
                <a:lnTo>
                  <a:pt x="524" y="610"/>
                </a:lnTo>
                <a:lnTo>
                  <a:pt x="524" y="610"/>
                </a:lnTo>
                <a:lnTo>
                  <a:pt x="524" y="611"/>
                </a:lnTo>
                <a:lnTo>
                  <a:pt x="524" y="611"/>
                </a:lnTo>
                <a:lnTo>
                  <a:pt x="523" y="612"/>
                </a:lnTo>
                <a:lnTo>
                  <a:pt x="523" y="612"/>
                </a:lnTo>
                <a:lnTo>
                  <a:pt x="522" y="612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3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2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4"/>
                </a:lnTo>
                <a:lnTo>
                  <a:pt x="521" y="615"/>
                </a:lnTo>
                <a:lnTo>
                  <a:pt x="521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5"/>
                </a:lnTo>
                <a:lnTo>
                  <a:pt x="520" y="614"/>
                </a:lnTo>
                <a:lnTo>
                  <a:pt x="520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5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9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4"/>
                </a:lnTo>
                <a:lnTo>
                  <a:pt x="518" y="613"/>
                </a:lnTo>
                <a:lnTo>
                  <a:pt x="518" y="613"/>
                </a:lnTo>
                <a:lnTo>
                  <a:pt x="518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3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2"/>
                </a:lnTo>
                <a:lnTo>
                  <a:pt x="517" y="611"/>
                </a:lnTo>
                <a:lnTo>
                  <a:pt x="517" y="611"/>
                </a:lnTo>
                <a:lnTo>
                  <a:pt x="516" y="611"/>
                </a:lnTo>
                <a:lnTo>
                  <a:pt x="516" y="612"/>
                </a:lnTo>
                <a:lnTo>
                  <a:pt x="516" y="612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6" y="610"/>
                </a:lnTo>
                <a:lnTo>
                  <a:pt x="516" y="610"/>
                </a:lnTo>
                <a:lnTo>
                  <a:pt x="516" y="610"/>
                </a:lnTo>
                <a:lnTo>
                  <a:pt x="515" y="610"/>
                </a:lnTo>
                <a:lnTo>
                  <a:pt x="515" y="610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9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5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8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4" y="607"/>
                </a:lnTo>
                <a:lnTo>
                  <a:pt x="513" y="607"/>
                </a:lnTo>
                <a:lnTo>
                  <a:pt x="513" y="607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3" y="606"/>
                </a:lnTo>
                <a:lnTo>
                  <a:pt x="512" y="606"/>
                </a:lnTo>
                <a:lnTo>
                  <a:pt x="512" y="606"/>
                </a:lnTo>
                <a:lnTo>
                  <a:pt x="511" y="607"/>
                </a:lnTo>
                <a:lnTo>
                  <a:pt x="511" y="607"/>
                </a:lnTo>
                <a:lnTo>
                  <a:pt x="510" y="607"/>
                </a:lnTo>
                <a:lnTo>
                  <a:pt x="510" y="607"/>
                </a:lnTo>
                <a:lnTo>
                  <a:pt x="510" y="608"/>
                </a:lnTo>
                <a:lnTo>
                  <a:pt x="510" y="608"/>
                </a:lnTo>
                <a:lnTo>
                  <a:pt x="510" y="608"/>
                </a:lnTo>
                <a:lnTo>
                  <a:pt x="509" y="608"/>
                </a:lnTo>
                <a:lnTo>
                  <a:pt x="509" y="608"/>
                </a:lnTo>
                <a:lnTo>
                  <a:pt x="509" y="609"/>
                </a:lnTo>
                <a:lnTo>
                  <a:pt x="509" y="609"/>
                </a:lnTo>
                <a:lnTo>
                  <a:pt x="509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09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0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1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2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8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3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8" y="614"/>
                </a:lnTo>
                <a:lnTo>
                  <a:pt x="508" y="614"/>
                </a:lnTo>
                <a:lnTo>
                  <a:pt x="508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7" y="614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6" y="615"/>
                </a:lnTo>
                <a:lnTo>
                  <a:pt x="507" y="615"/>
                </a:lnTo>
                <a:lnTo>
                  <a:pt x="507" y="615"/>
                </a:lnTo>
                <a:lnTo>
                  <a:pt x="507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6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7"/>
                </a:lnTo>
                <a:lnTo>
                  <a:pt x="505" y="618"/>
                </a:lnTo>
                <a:lnTo>
                  <a:pt x="505" y="618"/>
                </a:lnTo>
                <a:lnTo>
                  <a:pt x="505" y="618"/>
                </a:lnTo>
                <a:lnTo>
                  <a:pt x="504" y="618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4" y="619"/>
                </a:lnTo>
                <a:lnTo>
                  <a:pt x="505" y="619"/>
                </a:lnTo>
                <a:lnTo>
                  <a:pt x="506" y="620"/>
                </a:lnTo>
                <a:lnTo>
                  <a:pt x="506" y="621"/>
                </a:lnTo>
                <a:lnTo>
                  <a:pt x="506" y="621"/>
                </a:lnTo>
                <a:lnTo>
                  <a:pt x="505" y="621"/>
                </a:lnTo>
                <a:lnTo>
                  <a:pt x="504" y="621"/>
                </a:lnTo>
                <a:lnTo>
                  <a:pt x="504" y="622"/>
                </a:lnTo>
                <a:lnTo>
                  <a:pt x="504" y="621"/>
                </a:lnTo>
                <a:lnTo>
                  <a:pt x="504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3" y="621"/>
                </a:lnTo>
                <a:lnTo>
                  <a:pt x="502" y="620"/>
                </a:lnTo>
                <a:lnTo>
                  <a:pt x="502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20"/>
                </a:lnTo>
                <a:lnTo>
                  <a:pt x="501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500" y="619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8"/>
                </a:lnTo>
                <a:lnTo>
                  <a:pt x="499" y="617"/>
                </a:lnTo>
                <a:lnTo>
                  <a:pt x="499" y="617"/>
                </a:lnTo>
                <a:lnTo>
                  <a:pt x="498" y="617"/>
                </a:lnTo>
                <a:lnTo>
                  <a:pt x="497" y="617"/>
                </a:lnTo>
                <a:lnTo>
                  <a:pt x="496" y="617"/>
                </a:lnTo>
                <a:lnTo>
                  <a:pt x="495" y="617"/>
                </a:lnTo>
                <a:lnTo>
                  <a:pt x="495" y="617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6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4" y="615"/>
                </a:lnTo>
                <a:lnTo>
                  <a:pt x="493" y="615"/>
                </a:lnTo>
                <a:lnTo>
                  <a:pt x="492" y="615"/>
                </a:lnTo>
                <a:lnTo>
                  <a:pt x="492" y="615"/>
                </a:lnTo>
                <a:lnTo>
                  <a:pt x="492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1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5"/>
                </a:lnTo>
                <a:lnTo>
                  <a:pt x="490" y="616"/>
                </a:lnTo>
                <a:lnTo>
                  <a:pt x="490" y="616"/>
                </a:lnTo>
                <a:lnTo>
                  <a:pt x="489" y="615"/>
                </a:lnTo>
                <a:lnTo>
                  <a:pt x="488" y="615"/>
                </a:lnTo>
                <a:lnTo>
                  <a:pt x="487" y="614"/>
                </a:lnTo>
                <a:lnTo>
                  <a:pt x="487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4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6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5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5"/>
                </a:lnTo>
                <a:lnTo>
                  <a:pt x="484" y="614"/>
                </a:lnTo>
                <a:lnTo>
                  <a:pt x="484" y="614"/>
                </a:lnTo>
                <a:lnTo>
                  <a:pt x="484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4"/>
                </a:lnTo>
                <a:lnTo>
                  <a:pt x="483" y="613"/>
                </a:lnTo>
                <a:lnTo>
                  <a:pt x="483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3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4" y="612"/>
                </a:lnTo>
                <a:lnTo>
                  <a:pt x="484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2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1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3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2" y="610"/>
                </a:lnTo>
                <a:lnTo>
                  <a:pt x="481" y="610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1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10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9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1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7"/>
                </a:lnTo>
                <a:lnTo>
                  <a:pt x="480" y="607"/>
                </a:lnTo>
                <a:lnTo>
                  <a:pt x="480" y="606"/>
                </a:lnTo>
                <a:lnTo>
                  <a:pt x="480" y="606"/>
                </a:lnTo>
                <a:lnTo>
                  <a:pt x="480" y="605"/>
                </a:lnTo>
                <a:lnTo>
                  <a:pt x="480" y="605"/>
                </a:lnTo>
                <a:lnTo>
                  <a:pt x="480" y="605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9" y="604"/>
                </a:lnTo>
                <a:lnTo>
                  <a:pt x="478" y="604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8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7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3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6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5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4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2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3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2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1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1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600"/>
                </a:lnTo>
                <a:lnTo>
                  <a:pt x="470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9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8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9"/>
                </a:lnTo>
                <a:lnTo>
                  <a:pt x="467" y="599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7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8"/>
                </a:lnTo>
                <a:lnTo>
                  <a:pt x="466" y="597"/>
                </a:lnTo>
                <a:lnTo>
                  <a:pt x="466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7"/>
                </a:lnTo>
                <a:lnTo>
                  <a:pt x="465" y="596"/>
                </a:lnTo>
                <a:lnTo>
                  <a:pt x="465" y="596"/>
                </a:lnTo>
                <a:lnTo>
                  <a:pt x="465" y="596"/>
                </a:lnTo>
                <a:lnTo>
                  <a:pt x="464" y="596"/>
                </a:lnTo>
                <a:lnTo>
                  <a:pt x="464" y="596"/>
                </a:lnTo>
                <a:lnTo>
                  <a:pt x="464" y="597"/>
                </a:lnTo>
                <a:lnTo>
                  <a:pt x="464" y="597"/>
                </a:lnTo>
                <a:lnTo>
                  <a:pt x="463" y="596"/>
                </a:lnTo>
                <a:lnTo>
                  <a:pt x="463" y="596"/>
                </a:lnTo>
                <a:lnTo>
                  <a:pt x="463" y="596"/>
                </a:lnTo>
                <a:lnTo>
                  <a:pt x="462" y="596"/>
                </a:lnTo>
                <a:lnTo>
                  <a:pt x="462" y="596"/>
                </a:lnTo>
                <a:lnTo>
                  <a:pt x="462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1" y="596"/>
                </a:lnTo>
                <a:lnTo>
                  <a:pt x="460" y="596"/>
                </a:lnTo>
                <a:lnTo>
                  <a:pt x="460" y="596"/>
                </a:lnTo>
                <a:lnTo>
                  <a:pt x="460" y="595"/>
                </a:lnTo>
                <a:lnTo>
                  <a:pt x="460" y="595"/>
                </a:lnTo>
                <a:lnTo>
                  <a:pt x="460" y="594"/>
                </a:lnTo>
                <a:lnTo>
                  <a:pt x="458" y="594"/>
                </a:lnTo>
                <a:lnTo>
                  <a:pt x="458" y="594"/>
                </a:lnTo>
                <a:lnTo>
                  <a:pt x="458" y="594"/>
                </a:lnTo>
                <a:lnTo>
                  <a:pt x="457" y="594"/>
                </a:lnTo>
                <a:lnTo>
                  <a:pt x="457" y="594"/>
                </a:lnTo>
                <a:lnTo>
                  <a:pt x="457" y="593"/>
                </a:lnTo>
                <a:lnTo>
                  <a:pt x="457" y="593"/>
                </a:lnTo>
                <a:lnTo>
                  <a:pt x="457" y="593"/>
                </a:lnTo>
                <a:lnTo>
                  <a:pt x="457" y="592"/>
                </a:lnTo>
                <a:lnTo>
                  <a:pt x="456" y="592"/>
                </a:lnTo>
                <a:lnTo>
                  <a:pt x="455" y="591"/>
                </a:lnTo>
                <a:lnTo>
                  <a:pt x="455" y="590"/>
                </a:lnTo>
                <a:lnTo>
                  <a:pt x="454" y="589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3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2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8"/>
                </a:lnTo>
                <a:lnTo>
                  <a:pt x="451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50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8"/>
                </a:lnTo>
                <a:lnTo>
                  <a:pt x="449" y="588"/>
                </a:lnTo>
                <a:lnTo>
                  <a:pt x="449" y="588"/>
                </a:lnTo>
                <a:lnTo>
                  <a:pt x="449" y="587"/>
                </a:lnTo>
                <a:lnTo>
                  <a:pt x="448" y="587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8" y="588"/>
                </a:lnTo>
                <a:lnTo>
                  <a:pt x="447" y="588"/>
                </a:lnTo>
                <a:lnTo>
                  <a:pt x="447" y="586"/>
                </a:lnTo>
                <a:lnTo>
                  <a:pt x="447" y="585"/>
                </a:lnTo>
                <a:lnTo>
                  <a:pt x="447" y="585"/>
                </a:lnTo>
                <a:lnTo>
                  <a:pt x="447" y="585"/>
                </a:lnTo>
                <a:lnTo>
                  <a:pt x="445" y="582"/>
                </a:lnTo>
                <a:lnTo>
                  <a:pt x="444" y="580"/>
                </a:lnTo>
                <a:lnTo>
                  <a:pt x="444" y="579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4" y="578"/>
                </a:lnTo>
                <a:lnTo>
                  <a:pt x="443" y="578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3" y="577"/>
                </a:lnTo>
                <a:lnTo>
                  <a:pt x="442" y="577"/>
                </a:lnTo>
                <a:lnTo>
                  <a:pt x="442" y="577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2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6"/>
                </a:lnTo>
                <a:lnTo>
                  <a:pt x="443" y="575"/>
                </a:lnTo>
                <a:lnTo>
                  <a:pt x="443" y="575"/>
                </a:lnTo>
                <a:lnTo>
                  <a:pt x="443" y="575"/>
                </a:lnTo>
                <a:lnTo>
                  <a:pt x="444" y="575"/>
                </a:lnTo>
                <a:lnTo>
                  <a:pt x="444" y="575"/>
                </a:lnTo>
                <a:lnTo>
                  <a:pt x="443" y="574"/>
                </a:lnTo>
                <a:lnTo>
                  <a:pt x="443" y="574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3" y="573"/>
                </a:lnTo>
                <a:lnTo>
                  <a:pt x="442" y="573"/>
                </a:lnTo>
                <a:lnTo>
                  <a:pt x="442" y="572"/>
                </a:lnTo>
                <a:lnTo>
                  <a:pt x="442" y="572"/>
                </a:lnTo>
                <a:lnTo>
                  <a:pt x="442" y="572"/>
                </a:lnTo>
                <a:lnTo>
                  <a:pt x="440" y="570"/>
                </a:lnTo>
                <a:lnTo>
                  <a:pt x="439" y="570"/>
                </a:lnTo>
                <a:lnTo>
                  <a:pt x="439" y="570"/>
                </a:lnTo>
                <a:lnTo>
                  <a:pt x="438" y="570"/>
                </a:lnTo>
                <a:lnTo>
                  <a:pt x="436" y="571"/>
                </a:lnTo>
                <a:lnTo>
                  <a:pt x="435" y="571"/>
                </a:lnTo>
                <a:lnTo>
                  <a:pt x="435" y="571"/>
                </a:lnTo>
                <a:lnTo>
                  <a:pt x="435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1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70"/>
                </a:lnTo>
                <a:lnTo>
                  <a:pt x="433" y="569"/>
                </a:lnTo>
                <a:lnTo>
                  <a:pt x="433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9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8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2" y="567"/>
                </a:lnTo>
                <a:lnTo>
                  <a:pt x="431" y="567"/>
                </a:lnTo>
                <a:lnTo>
                  <a:pt x="430" y="567"/>
                </a:lnTo>
                <a:lnTo>
                  <a:pt x="429" y="567"/>
                </a:lnTo>
                <a:lnTo>
                  <a:pt x="426" y="567"/>
                </a:lnTo>
                <a:lnTo>
                  <a:pt x="422" y="567"/>
                </a:lnTo>
                <a:lnTo>
                  <a:pt x="422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7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9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8"/>
                </a:lnTo>
                <a:lnTo>
                  <a:pt x="418" y="569"/>
                </a:lnTo>
                <a:lnTo>
                  <a:pt x="418" y="569"/>
                </a:lnTo>
                <a:lnTo>
                  <a:pt x="418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7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69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0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6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1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2"/>
                </a:lnTo>
                <a:lnTo>
                  <a:pt x="417" y="573"/>
                </a:lnTo>
                <a:lnTo>
                  <a:pt x="417" y="573"/>
                </a:lnTo>
                <a:lnTo>
                  <a:pt x="418" y="573"/>
                </a:lnTo>
                <a:lnTo>
                  <a:pt x="417" y="573"/>
                </a:lnTo>
                <a:lnTo>
                  <a:pt x="417" y="573"/>
                </a:lnTo>
                <a:lnTo>
                  <a:pt x="417" y="573"/>
                </a:lnTo>
                <a:lnTo>
                  <a:pt x="416" y="574"/>
                </a:lnTo>
                <a:lnTo>
                  <a:pt x="416" y="574"/>
                </a:lnTo>
                <a:lnTo>
                  <a:pt x="416" y="575"/>
                </a:lnTo>
                <a:lnTo>
                  <a:pt x="416" y="575"/>
                </a:lnTo>
                <a:lnTo>
                  <a:pt x="416" y="575"/>
                </a:lnTo>
                <a:lnTo>
                  <a:pt x="415" y="575"/>
                </a:lnTo>
                <a:lnTo>
                  <a:pt x="415" y="575"/>
                </a:lnTo>
                <a:lnTo>
                  <a:pt x="415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5"/>
                </a:lnTo>
                <a:lnTo>
                  <a:pt x="414" y="574"/>
                </a:lnTo>
                <a:lnTo>
                  <a:pt x="414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4"/>
                </a:lnTo>
                <a:lnTo>
                  <a:pt x="413" y="573"/>
                </a:lnTo>
                <a:lnTo>
                  <a:pt x="413" y="573"/>
                </a:lnTo>
                <a:lnTo>
                  <a:pt x="413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2" y="573"/>
                </a:lnTo>
                <a:lnTo>
                  <a:pt x="411" y="573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1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10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4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5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9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8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7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6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5" y="576"/>
                </a:lnTo>
                <a:lnTo>
                  <a:pt x="404" y="576"/>
                </a:lnTo>
                <a:lnTo>
                  <a:pt x="404" y="576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7"/>
                </a:lnTo>
                <a:lnTo>
                  <a:pt x="404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8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3" y="579"/>
                </a:lnTo>
                <a:lnTo>
                  <a:pt x="402" y="580"/>
                </a:lnTo>
                <a:lnTo>
                  <a:pt x="402" y="580"/>
                </a:lnTo>
                <a:lnTo>
                  <a:pt x="402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1" y="580"/>
                </a:lnTo>
                <a:lnTo>
                  <a:pt x="400" y="580"/>
                </a:lnTo>
                <a:lnTo>
                  <a:pt x="400" y="580"/>
                </a:lnTo>
                <a:lnTo>
                  <a:pt x="400" y="580"/>
                </a:lnTo>
                <a:lnTo>
                  <a:pt x="399" y="580"/>
                </a:lnTo>
                <a:lnTo>
                  <a:pt x="399" y="580"/>
                </a:lnTo>
                <a:lnTo>
                  <a:pt x="399" y="579"/>
                </a:lnTo>
                <a:lnTo>
                  <a:pt x="399" y="579"/>
                </a:lnTo>
                <a:lnTo>
                  <a:pt x="399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79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8" y="580"/>
                </a:lnTo>
                <a:lnTo>
                  <a:pt x="397" y="580"/>
                </a:lnTo>
                <a:lnTo>
                  <a:pt x="397" y="580"/>
                </a:lnTo>
                <a:lnTo>
                  <a:pt x="397" y="579"/>
                </a:lnTo>
                <a:lnTo>
                  <a:pt x="397" y="579"/>
                </a:lnTo>
                <a:lnTo>
                  <a:pt x="397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6" y="579"/>
                </a:lnTo>
                <a:lnTo>
                  <a:pt x="395" y="579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5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0"/>
                </a:lnTo>
                <a:lnTo>
                  <a:pt x="394" y="582"/>
                </a:lnTo>
                <a:lnTo>
                  <a:pt x="394" y="582"/>
                </a:lnTo>
                <a:lnTo>
                  <a:pt x="394" y="583"/>
                </a:lnTo>
                <a:lnTo>
                  <a:pt x="390" y="583"/>
                </a:lnTo>
                <a:lnTo>
                  <a:pt x="390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3"/>
                </a:lnTo>
                <a:lnTo>
                  <a:pt x="389" y="584"/>
                </a:lnTo>
                <a:lnTo>
                  <a:pt x="388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4"/>
                </a:lnTo>
                <a:lnTo>
                  <a:pt x="387" y="585"/>
                </a:lnTo>
                <a:lnTo>
                  <a:pt x="387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6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5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4" y="585"/>
                </a:lnTo>
                <a:lnTo>
                  <a:pt x="382" y="586"/>
                </a:lnTo>
                <a:lnTo>
                  <a:pt x="382" y="586"/>
                </a:lnTo>
                <a:lnTo>
                  <a:pt x="382" y="586"/>
                </a:lnTo>
                <a:lnTo>
                  <a:pt x="381" y="586"/>
                </a:lnTo>
                <a:lnTo>
                  <a:pt x="381" y="586"/>
                </a:lnTo>
                <a:lnTo>
                  <a:pt x="380" y="587"/>
                </a:lnTo>
                <a:lnTo>
                  <a:pt x="380" y="587"/>
                </a:lnTo>
                <a:lnTo>
                  <a:pt x="379" y="587"/>
                </a:lnTo>
                <a:lnTo>
                  <a:pt x="378" y="587"/>
                </a:lnTo>
                <a:lnTo>
                  <a:pt x="377" y="587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7" y="588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6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89"/>
                </a:lnTo>
                <a:lnTo>
                  <a:pt x="375" y="591"/>
                </a:lnTo>
                <a:lnTo>
                  <a:pt x="375" y="592"/>
                </a:lnTo>
                <a:lnTo>
                  <a:pt x="375" y="593"/>
                </a:lnTo>
                <a:lnTo>
                  <a:pt x="376" y="594"/>
                </a:lnTo>
                <a:lnTo>
                  <a:pt x="376" y="594"/>
                </a:lnTo>
                <a:lnTo>
                  <a:pt x="377" y="596"/>
                </a:lnTo>
                <a:lnTo>
                  <a:pt x="377" y="596"/>
                </a:lnTo>
                <a:lnTo>
                  <a:pt x="377" y="598"/>
                </a:lnTo>
                <a:lnTo>
                  <a:pt x="377" y="599"/>
                </a:lnTo>
                <a:lnTo>
                  <a:pt x="377" y="600"/>
                </a:lnTo>
                <a:lnTo>
                  <a:pt x="377" y="601"/>
                </a:lnTo>
                <a:lnTo>
                  <a:pt x="377" y="601"/>
                </a:lnTo>
                <a:lnTo>
                  <a:pt x="377" y="601"/>
                </a:lnTo>
                <a:lnTo>
                  <a:pt x="377" y="602"/>
                </a:lnTo>
                <a:lnTo>
                  <a:pt x="377" y="602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3"/>
                </a:lnTo>
                <a:lnTo>
                  <a:pt x="377" y="604"/>
                </a:lnTo>
                <a:lnTo>
                  <a:pt x="377" y="604"/>
                </a:lnTo>
                <a:lnTo>
                  <a:pt x="377" y="604"/>
                </a:lnTo>
                <a:lnTo>
                  <a:pt x="374" y="605"/>
                </a:lnTo>
                <a:lnTo>
                  <a:pt x="372" y="607"/>
                </a:lnTo>
                <a:lnTo>
                  <a:pt x="372" y="607"/>
                </a:lnTo>
                <a:lnTo>
                  <a:pt x="371" y="607"/>
                </a:lnTo>
                <a:lnTo>
                  <a:pt x="369" y="608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9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09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8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69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0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0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2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4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5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6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1" y="617"/>
                </a:lnTo>
                <a:lnTo>
                  <a:pt x="370" y="617"/>
                </a:lnTo>
                <a:lnTo>
                  <a:pt x="370" y="617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8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19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0" y="620"/>
                </a:lnTo>
                <a:lnTo>
                  <a:pt x="371" y="621"/>
                </a:lnTo>
                <a:lnTo>
                  <a:pt x="371" y="621"/>
                </a:lnTo>
                <a:lnTo>
                  <a:pt x="371" y="621"/>
                </a:lnTo>
                <a:lnTo>
                  <a:pt x="371" y="623"/>
                </a:lnTo>
                <a:lnTo>
                  <a:pt x="372" y="624"/>
                </a:lnTo>
                <a:lnTo>
                  <a:pt x="373" y="625"/>
                </a:lnTo>
                <a:lnTo>
                  <a:pt x="374" y="626"/>
                </a:lnTo>
                <a:lnTo>
                  <a:pt x="375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6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6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7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7"/>
                </a:lnTo>
                <a:lnTo>
                  <a:pt x="378" y="628"/>
                </a:lnTo>
                <a:lnTo>
                  <a:pt x="378" y="628"/>
                </a:lnTo>
                <a:lnTo>
                  <a:pt x="378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8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79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29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0" y="630"/>
                </a:lnTo>
                <a:lnTo>
                  <a:pt x="381" y="631"/>
                </a:lnTo>
                <a:lnTo>
                  <a:pt x="381" y="631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1" y="631"/>
                </a:lnTo>
                <a:lnTo>
                  <a:pt x="382" y="631"/>
                </a:lnTo>
                <a:lnTo>
                  <a:pt x="382" y="632"/>
                </a:lnTo>
                <a:lnTo>
                  <a:pt x="382" y="632"/>
                </a:lnTo>
                <a:lnTo>
                  <a:pt x="381" y="632"/>
                </a:lnTo>
                <a:lnTo>
                  <a:pt x="381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2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2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3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4"/>
                </a:lnTo>
                <a:lnTo>
                  <a:pt x="383" y="635"/>
                </a:lnTo>
                <a:lnTo>
                  <a:pt x="383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4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5"/>
                </a:lnTo>
                <a:lnTo>
                  <a:pt x="382" y="635"/>
                </a:lnTo>
                <a:lnTo>
                  <a:pt x="382" y="635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2" y="636"/>
                </a:lnTo>
                <a:lnTo>
                  <a:pt x="383" y="636"/>
                </a:lnTo>
                <a:lnTo>
                  <a:pt x="383" y="637"/>
                </a:lnTo>
                <a:lnTo>
                  <a:pt x="383" y="637"/>
                </a:lnTo>
                <a:lnTo>
                  <a:pt x="383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7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2" y="638"/>
                </a:lnTo>
                <a:lnTo>
                  <a:pt x="381" y="638"/>
                </a:lnTo>
                <a:lnTo>
                  <a:pt x="379" y="640"/>
                </a:lnTo>
                <a:lnTo>
                  <a:pt x="375" y="641"/>
                </a:lnTo>
                <a:lnTo>
                  <a:pt x="374" y="641"/>
                </a:lnTo>
                <a:lnTo>
                  <a:pt x="374" y="642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4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5"/>
                </a:lnTo>
                <a:lnTo>
                  <a:pt x="375" y="646"/>
                </a:lnTo>
                <a:lnTo>
                  <a:pt x="378" y="646"/>
                </a:lnTo>
                <a:lnTo>
                  <a:pt x="379" y="646"/>
                </a:lnTo>
                <a:lnTo>
                  <a:pt x="380" y="646"/>
                </a:lnTo>
                <a:lnTo>
                  <a:pt x="383" y="647"/>
                </a:lnTo>
                <a:lnTo>
                  <a:pt x="386" y="647"/>
                </a:lnTo>
                <a:lnTo>
                  <a:pt x="387" y="647"/>
                </a:lnTo>
                <a:lnTo>
                  <a:pt x="387" y="647"/>
                </a:lnTo>
                <a:lnTo>
                  <a:pt x="388" y="647"/>
                </a:lnTo>
                <a:lnTo>
                  <a:pt x="389" y="648"/>
                </a:lnTo>
                <a:lnTo>
                  <a:pt x="389" y="648"/>
                </a:lnTo>
                <a:lnTo>
                  <a:pt x="390" y="648"/>
                </a:lnTo>
                <a:lnTo>
                  <a:pt x="390" y="648"/>
                </a:lnTo>
                <a:lnTo>
                  <a:pt x="391" y="648"/>
                </a:lnTo>
                <a:lnTo>
                  <a:pt x="391" y="649"/>
                </a:lnTo>
                <a:lnTo>
                  <a:pt x="393" y="649"/>
                </a:lnTo>
                <a:lnTo>
                  <a:pt x="393" y="649"/>
                </a:lnTo>
                <a:lnTo>
                  <a:pt x="394" y="648"/>
                </a:lnTo>
                <a:lnTo>
                  <a:pt x="394" y="648"/>
                </a:lnTo>
                <a:lnTo>
                  <a:pt x="394" y="648"/>
                </a:lnTo>
                <a:lnTo>
                  <a:pt x="395" y="648"/>
                </a:lnTo>
                <a:lnTo>
                  <a:pt x="399" y="647"/>
                </a:lnTo>
                <a:lnTo>
                  <a:pt x="405" y="647"/>
                </a:lnTo>
                <a:lnTo>
                  <a:pt x="406" y="647"/>
                </a:lnTo>
                <a:lnTo>
                  <a:pt x="407" y="647"/>
                </a:lnTo>
                <a:lnTo>
                  <a:pt x="408" y="647"/>
                </a:lnTo>
                <a:lnTo>
                  <a:pt x="411" y="649"/>
                </a:lnTo>
                <a:lnTo>
                  <a:pt x="412" y="650"/>
                </a:lnTo>
                <a:lnTo>
                  <a:pt x="414" y="651"/>
                </a:lnTo>
                <a:lnTo>
                  <a:pt x="414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1"/>
                </a:lnTo>
                <a:lnTo>
                  <a:pt x="413" y="651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3" y="652"/>
                </a:lnTo>
                <a:lnTo>
                  <a:pt x="412" y="652"/>
                </a:lnTo>
                <a:lnTo>
                  <a:pt x="413" y="652"/>
                </a:lnTo>
                <a:lnTo>
                  <a:pt x="413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3"/>
                </a:lnTo>
                <a:lnTo>
                  <a:pt x="412" y="654"/>
                </a:lnTo>
                <a:lnTo>
                  <a:pt x="412" y="654"/>
                </a:lnTo>
                <a:lnTo>
                  <a:pt x="411" y="654"/>
                </a:lnTo>
                <a:lnTo>
                  <a:pt x="411" y="654"/>
                </a:lnTo>
                <a:lnTo>
                  <a:pt x="412" y="654"/>
                </a:lnTo>
                <a:lnTo>
                  <a:pt x="412" y="654"/>
                </a:lnTo>
                <a:lnTo>
                  <a:pt x="412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5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1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6"/>
                </a:lnTo>
                <a:lnTo>
                  <a:pt x="410" y="657"/>
                </a:lnTo>
                <a:lnTo>
                  <a:pt x="411" y="657"/>
                </a:lnTo>
                <a:lnTo>
                  <a:pt x="411" y="657"/>
                </a:lnTo>
                <a:lnTo>
                  <a:pt x="411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7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6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5"/>
                </a:lnTo>
                <a:lnTo>
                  <a:pt x="412" y="654"/>
                </a:lnTo>
                <a:lnTo>
                  <a:pt x="412" y="654"/>
                </a:lnTo>
                <a:lnTo>
                  <a:pt x="413" y="654"/>
                </a:lnTo>
                <a:lnTo>
                  <a:pt x="413" y="654"/>
                </a:lnTo>
                <a:lnTo>
                  <a:pt x="413" y="653"/>
                </a:lnTo>
                <a:lnTo>
                  <a:pt x="413" y="653"/>
                </a:lnTo>
                <a:lnTo>
                  <a:pt x="413" y="653"/>
                </a:lnTo>
                <a:lnTo>
                  <a:pt x="414" y="653"/>
                </a:lnTo>
                <a:lnTo>
                  <a:pt x="414" y="654"/>
                </a:lnTo>
                <a:lnTo>
                  <a:pt x="414" y="654"/>
                </a:lnTo>
                <a:lnTo>
                  <a:pt x="414" y="653"/>
                </a:lnTo>
                <a:lnTo>
                  <a:pt x="414" y="653"/>
                </a:lnTo>
                <a:lnTo>
                  <a:pt x="414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3"/>
                </a:lnTo>
                <a:lnTo>
                  <a:pt x="415" y="652"/>
                </a:lnTo>
                <a:lnTo>
                  <a:pt x="416" y="652"/>
                </a:lnTo>
                <a:lnTo>
                  <a:pt x="418" y="653"/>
                </a:lnTo>
                <a:lnTo>
                  <a:pt x="422" y="653"/>
                </a:lnTo>
                <a:lnTo>
                  <a:pt x="423" y="654"/>
                </a:lnTo>
                <a:lnTo>
                  <a:pt x="425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5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1" y="656"/>
                </a:lnTo>
                <a:lnTo>
                  <a:pt x="432" y="656"/>
                </a:lnTo>
                <a:lnTo>
                  <a:pt x="432" y="656"/>
                </a:lnTo>
                <a:lnTo>
                  <a:pt x="433" y="657"/>
                </a:lnTo>
                <a:lnTo>
                  <a:pt x="434" y="658"/>
                </a:lnTo>
                <a:lnTo>
                  <a:pt x="435" y="658"/>
                </a:lnTo>
                <a:lnTo>
                  <a:pt x="436" y="658"/>
                </a:lnTo>
                <a:lnTo>
                  <a:pt x="437" y="658"/>
                </a:lnTo>
                <a:lnTo>
                  <a:pt x="438" y="659"/>
                </a:lnTo>
                <a:lnTo>
                  <a:pt x="440" y="659"/>
                </a:lnTo>
                <a:lnTo>
                  <a:pt x="441" y="659"/>
                </a:lnTo>
                <a:lnTo>
                  <a:pt x="442" y="660"/>
                </a:lnTo>
                <a:lnTo>
                  <a:pt x="450" y="666"/>
                </a:lnTo>
                <a:lnTo>
                  <a:pt x="456" y="672"/>
                </a:lnTo>
                <a:lnTo>
                  <a:pt x="456" y="672"/>
                </a:lnTo>
                <a:lnTo>
                  <a:pt x="457" y="672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7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1"/>
                </a:lnTo>
                <a:lnTo>
                  <a:pt x="458" y="670"/>
                </a:lnTo>
                <a:lnTo>
                  <a:pt x="458" y="670"/>
                </a:lnTo>
                <a:lnTo>
                  <a:pt x="458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59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70"/>
                </a:lnTo>
                <a:lnTo>
                  <a:pt x="460" y="669"/>
                </a:lnTo>
                <a:lnTo>
                  <a:pt x="460" y="669"/>
                </a:lnTo>
                <a:lnTo>
                  <a:pt x="460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1" y="669"/>
                </a:lnTo>
                <a:lnTo>
                  <a:pt x="462" y="669"/>
                </a:lnTo>
                <a:lnTo>
                  <a:pt x="462" y="669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2" y="670"/>
                </a:lnTo>
                <a:lnTo>
                  <a:pt x="463" y="670"/>
                </a:lnTo>
                <a:lnTo>
                  <a:pt x="463" y="670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3" y="669"/>
                </a:lnTo>
                <a:lnTo>
                  <a:pt x="464" y="669"/>
                </a:lnTo>
                <a:lnTo>
                  <a:pt x="465" y="669"/>
                </a:lnTo>
                <a:lnTo>
                  <a:pt x="466" y="670"/>
                </a:lnTo>
                <a:lnTo>
                  <a:pt x="466" y="672"/>
                </a:lnTo>
                <a:lnTo>
                  <a:pt x="467" y="672"/>
                </a:lnTo>
                <a:lnTo>
                  <a:pt x="467" y="673"/>
                </a:lnTo>
                <a:lnTo>
                  <a:pt x="468" y="674"/>
                </a:lnTo>
                <a:lnTo>
                  <a:pt x="468" y="674"/>
                </a:lnTo>
                <a:lnTo>
                  <a:pt x="468" y="675"/>
                </a:lnTo>
                <a:lnTo>
                  <a:pt x="468" y="675"/>
                </a:lnTo>
                <a:lnTo>
                  <a:pt x="468" y="675"/>
                </a:lnTo>
                <a:lnTo>
                  <a:pt x="468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69" y="675"/>
                </a:lnTo>
                <a:lnTo>
                  <a:pt x="469" y="675"/>
                </a:lnTo>
                <a:lnTo>
                  <a:pt x="469" y="676"/>
                </a:lnTo>
                <a:lnTo>
                  <a:pt x="469" y="676"/>
                </a:lnTo>
                <a:lnTo>
                  <a:pt x="469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6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7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8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0" y="679"/>
                </a:lnTo>
                <a:lnTo>
                  <a:pt x="471" y="679"/>
                </a:lnTo>
                <a:lnTo>
                  <a:pt x="472" y="681"/>
                </a:lnTo>
                <a:lnTo>
                  <a:pt x="472" y="682"/>
                </a:lnTo>
                <a:lnTo>
                  <a:pt x="472" y="683"/>
                </a:lnTo>
                <a:lnTo>
                  <a:pt x="473" y="683"/>
                </a:lnTo>
                <a:lnTo>
                  <a:pt x="473" y="683"/>
                </a:lnTo>
                <a:lnTo>
                  <a:pt x="473" y="684"/>
                </a:lnTo>
                <a:lnTo>
                  <a:pt x="473" y="685"/>
                </a:lnTo>
                <a:lnTo>
                  <a:pt x="474" y="686"/>
                </a:lnTo>
                <a:lnTo>
                  <a:pt x="474" y="686"/>
                </a:lnTo>
                <a:lnTo>
                  <a:pt x="474" y="686"/>
                </a:lnTo>
                <a:lnTo>
                  <a:pt x="474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7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6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5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8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4" y="689"/>
                </a:lnTo>
                <a:lnTo>
                  <a:pt x="475" y="689"/>
                </a:lnTo>
                <a:lnTo>
                  <a:pt x="475" y="689"/>
                </a:lnTo>
                <a:lnTo>
                  <a:pt x="475" y="690"/>
                </a:lnTo>
                <a:lnTo>
                  <a:pt x="475" y="690"/>
                </a:lnTo>
                <a:lnTo>
                  <a:pt x="475" y="690"/>
                </a:lnTo>
                <a:lnTo>
                  <a:pt x="476" y="690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1"/>
                </a:lnTo>
                <a:lnTo>
                  <a:pt x="476" y="692"/>
                </a:lnTo>
                <a:lnTo>
                  <a:pt x="476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7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2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3"/>
                </a:lnTo>
                <a:lnTo>
                  <a:pt x="478" y="694"/>
                </a:lnTo>
                <a:lnTo>
                  <a:pt x="478" y="694"/>
                </a:lnTo>
                <a:lnTo>
                  <a:pt x="478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79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0" y="694"/>
                </a:lnTo>
                <a:lnTo>
                  <a:pt x="481" y="694"/>
                </a:lnTo>
                <a:lnTo>
                  <a:pt x="481" y="694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1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80" y="695"/>
                </a:lnTo>
                <a:lnTo>
                  <a:pt x="479" y="695"/>
                </a:lnTo>
                <a:lnTo>
                  <a:pt x="478" y="695"/>
                </a:lnTo>
                <a:lnTo>
                  <a:pt x="478" y="696"/>
                </a:lnTo>
                <a:lnTo>
                  <a:pt x="479" y="697"/>
                </a:lnTo>
                <a:lnTo>
                  <a:pt x="479" y="697"/>
                </a:lnTo>
                <a:lnTo>
                  <a:pt x="479" y="698"/>
                </a:lnTo>
                <a:lnTo>
                  <a:pt x="480" y="697"/>
                </a:lnTo>
                <a:lnTo>
                  <a:pt x="481" y="697"/>
                </a:lnTo>
                <a:lnTo>
                  <a:pt x="481" y="700"/>
                </a:lnTo>
                <a:lnTo>
                  <a:pt x="481" y="703"/>
                </a:lnTo>
                <a:lnTo>
                  <a:pt x="479" y="703"/>
                </a:lnTo>
                <a:lnTo>
                  <a:pt x="478" y="703"/>
                </a:lnTo>
                <a:lnTo>
                  <a:pt x="478" y="705"/>
                </a:lnTo>
                <a:lnTo>
                  <a:pt x="478" y="707"/>
                </a:lnTo>
                <a:lnTo>
                  <a:pt x="478" y="708"/>
                </a:lnTo>
                <a:lnTo>
                  <a:pt x="478" y="708"/>
                </a:lnTo>
                <a:lnTo>
                  <a:pt x="475" y="709"/>
                </a:lnTo>
                <a:lnTo>
                  <a:pt x="476" y="717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2" y="718"/>
                </a:lnTo>
                <a:lnTo>
                  <a:pt x="482" y="718"/>
                </a:lnTo>
                <a:lnTo>
                  <a:pt x="481" y="718"/>
                </a:lnTo>
                <a:lnTo>
                  <a:pt x="482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8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2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19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0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1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2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1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3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4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1" y="725"/>
                </a:lnTo>
                <a:lnTo>
                  <a:pt x="481" y="725"/>
                </a:lnTo>
                <a:lnTo>
                  <a:pt x="481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5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6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7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0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1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2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3" y="728"/>
                </a:lnTo>
                <a:lnTo>
                  <a:pt x="484" y="728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7"/>
                </a:lnTo>
                <a:lnTo>
                  <a:pt x="484" y="728"/>
                </a:lnTo>
                <a:lnTo>
                  <a:pt x="485" y="727"/>
                </a:lnTo>
                <a:lnTo>
                  <a:pt x="485" y="727"/>
                </a:lnTo>
                <a:lnTo>
                  <a:pt x="485" y="727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5" y="728"/>
                </a:lnTo>
                <a:lnTo>
                  <a:pt x="488" y="729"/>
                </a:lnTo>
                <a:lnTo>
                  <a:pt x="488" y="729"/>
                </a:lnTo>
                <a:lnTo>
                  <a:pt x="488" y="729"/>
                </a:lnTo>
                <a:lnTo>
                  <a:pt x="488" y="730"/>
                </a:lnTo>
                <a:lnTo>
                  <a:pt x="489" y="731"/>
                </a:lnTo>
                <a:lnTo>
                  <a:pt x="489" y="731"/>
                </a:lnTo>
                <a:lnTo>
                  <a:pt x="488" y="731"/>
                </a:lnTo>
                <a:lnTo>
                  <a:pt x="488" y="731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8" y="732"/>
                </a:lnTo>
                <a:lnTo>
                  <a:pt x="489" y="733"/>
                </a:lnTo>
                <a:lnTo>
                  <a:pt x="490" y="733"/>
                </a:lnTo>
                <a:lnTo>
                  <a:pt x="490" y="733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0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1" y="734"/>
                </a:lnTo>
                <a:lnTo>
                  <a:pt x="492" y="734"/>
                </a:lnTo>
                <a:lnTo>
                  <a:pt x="491" y="736"/>
                </a:lnTo>
                <a:lnTo>
                  <a:pt x="493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6"/>
                </a:lnTo>
                <a:lnTo>
                  <a:pt x="494" y="737"/>
                </a:lnTo>
                <a:lnTo>
                  <a:pt x="494" y="739"/>
                </a:lnTo>
                <a:lnTo>
                  <a:pt x="494" y="739"/>
                </a:lnTo>
                <a:lnTo>
                  <a:pt x="494" y="740"/>
                </a:lnTo>
                <a:lnTo>
                  <a:pt x="494" y="740"/>
                </a:lnTo>
                <a:lnTo>
                  <a:pt x="494" y="741"/>
                </a:lnTo>
                <a:lnTo>
                  <a:pt x="497" y="742"/>
                </a:lnTo>
                <a:lnTo>
                  <a:pt x="499" y="742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1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3"/>
                </a:lnTo>
                <a:lnTo>
                  <a:pt x="500" y="744"/>
                </a:lnTo>
                <a:lnTo>
                  <a:pt x="500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4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5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6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7"/>
                </a:lnTo>
                <a:lnTo>
                  <a:pt x="499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8" y="748"/>
                </a:lnTo>
                <a:lnTo>
                  <a:pt x="495" y="747"/>
                </a:lnTo>
                <a:lnTo>
                  <a:pt x="494" y="750"/>
                </a:lnTo>
                <a:lnTo>
                  <a:pt x="494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6" y="754"/>
                </a:lnTo>
                <a:lnTo>
                  <a:pt x="495" y="754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5" y="755"/>
                </a:lnTo>
                <a:lnTo>
                  <a:pt x="494" y="755"/>
                </a:lnTo>
                <a:lnTo>
                  <a:pt x="494" y="755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6"/>
                </a:lnTo>
                <a:lnTo>
                  <a:pt x="494" y="757"/>
                </a:lnTo>
                <a:lnTo>
                  <a:pt x="494" y="757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3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6"/>
                </a:lnTo>
                <a:lnTo>
                  <a:pt x="492" y="755"/>
                </a:lnTo>
                <a:lnTo>
                  <a:pt x="492" y="755"/>
                </a:lnTo>
                <a:lnTo>
                  <a:pt x="491" y="755"/>
                </a:lnTo>
                <a:lnTo>
                  <a:pt x="491" y="755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90" y="756"/>
                </a:lnTo>
                <a:lnTo>
                  <a:pt x="489" y="756"/>
                </a:lnTo>
                <a:lnTo>
                  <a:pt x="489" y="756"/>
                </a:lnTo>
                <a:lnTo>
                  <a:pt x="489" y="756"/>
                </a:lnTo>
                <a:lnTo>
                  <a:pt x="488" y="756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8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7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7" y="756"/>
                </a:lnTo>
                <a:lnTo>
                  <a:pt x="486" y="756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6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5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4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5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3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2"/>
                </a:lnTo>
                <a:lnTo>
                  <a:pt x="486" y="751"/>
                </a:lnTo>
                <a:lnTo>
                  <a:pt x="486" y="751"/>
                </a:lnTo>
                <a:lnTo>
                  <a:pt x="486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5" y="751"/>
                </a:lnTo>
                <a:lnTo>
                  <a:pt x="484" y="751"/>
                </a:lnTo>
                <a:lnTo>
                  <a:pt x="484" y="750"/>
                </a:lnTo>
                <a:lnTo>
                  <a:pt x="484" y="750"/>
                </a:lnTo>
                <a:lnTo>
                  <a:pt x="484" y="750"/>
                </a:lnTo>
                <a:lnTo>
                  <a:pt x="484" y="751"/>
                </a:lnTo>
                <a:lnTo>
                  <a:pt x="484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1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3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2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1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0"/>
                </a:lnTo>
                <a:lnTo>
                  <a:pt x="480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9" y="751"/>
                </a:lnTo>
                <a:lnTo>
                  <a:pt x="478" y="751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2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8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1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2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7" y="753"/>
                </a:lnTo>
                <a:lnTo>
                  <a:pt x="476" y="753"/>
                </a:lnTo>
                <a:lnTo>
                  <a:pt x="476" y="753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6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5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4"/>
                </a:lnTo>
                <a:lnTo>
                  <a:pt x="474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3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2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5"/>
                </a:lnTo>
                <a:lnTo>
                  <a:pt x="471" y="756"/>
                </a:lnTo>
                <a:lnTo>
                  <a:pt x="471" y="757"/>
                </a:lnTo>
                <a:lnTo>
                  <a:pt x="471" y="757"/>
                </a:lnTo>
                <a:lnTo>
                  <a:pt x="471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70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9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8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8"/>
                </a:lnTo>
                <a:lnTo>
                  <a:pt x="467" y="758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7" y="757"/>
                </a:lnTo>
                <a:lnTo>
                  <a:pt x="466" y="758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6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5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7"/>
                </a:lnTo>
                <a:lnTo>
                  <a:pt x="464" y="756"/>
                </a:lnTo>
                <a:lnTo>
                  <a:pt x="464" y="756"/>
                </a:lnTo>
                <a:lnTo>
                  <a:pt x="464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6"/>
                </a:lnTo>
                <a:lnTo>
                  <a:pt x="463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5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2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1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60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4"/>
                </a:lnTo>
                <a:lnTo>
                  <a:pt x="459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5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6"/>
                </a:lnTo>
                <a:lnTo>
                  <a:pt x="458" y="757"/>
                </a:lnTo>
                <a:lnTo>
                  <a:pt x="458" y="757"/>
                </a:lnTo>
                <a:lnTo>
                  <a:pt x="458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7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7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8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59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0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6" y="761"/>
                </a:lnTo>
                <a:lnTo>
                  <a:pt x="455" y="761"/>
                </a:lnTo>
                <a:lnTo>
                  <a:pt x="455" y="762"/>
                </a:lnTo>
                <a:lnTo>
                  <a:pt x="455" y="762"/>
                </a:lnTo>
                <a:lnTo>
                  <a:pt x="455" y="762"/>
                </a:lnTo>
                <a:lnTo>
                  <a:pt x="454" y="762"/>
                </a:lnTo>
                <a:lnTo>
                  <a:pt x="453" y="762"/>
                </a:lnTo>
                <a:lnTo>
                  <a:pt x="453" y="762"/>
                </a:lnTo>
                <a:lnTo>
                  <a:pt x="453" y="762"/>
                </a:lnTo>
                <a:lnTo>
                  <a:pt x="452" y="762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1" y="763"/>
                </a:lnTo>
                <a:lnTo>
                  <a:pt x="450" y="763"/>
                </a:lnTo>
                <a:lnTo>
                  <a:pt x="450" y="763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2"/>
                </a:lnTo>
                <a:lnTo>
                  <a:pt x="450" y="763"/>
                </a:lnTo>
                <a:lnTo>
                  <a:pt x="450" y="763"/>
                </a:lnTo>
                <a:lnTo>
                  <a:pt x="450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9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8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7" y="763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4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6" y="765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5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4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3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2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1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40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6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9" y="767"/>
                </a:lnTo>
                <a:lnTo>
                  <a:pt x="438" y="767"/>
                </a:lnTo>
                <a:lnTo>
                  <a:pt x="438" y="767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8"/>
                </a:lnTo>
                <a:lnTo>
                  <a:pt x="438" y="769"/>
                </a:lnTo>
                <a:lnTo>
                  <a:pt x="438" y="769"/>
                </a:lnTo>
                <a:lnTo>
                  <a:pt x="438" y="770"/>
                </a:lnTo>
                <a:lnTo>
                  <a:pt x="438" y="770"/>
                </a:lnTo>
                <a:lnTo>
                  <a:pt x="438" y="770"/>
                </a:lnTo>
                <a:lnTo>
                  <a:pt x="437" y="770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1"/>
                </a:lnTo>
                <a:lnTo>
                  <a:pt x="437" y="772"/>
                </a:lnTo>
                <a:lnTo>
                  <a:pt x="437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6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5" y="772"/>
                </a:lnTo>
                <a:lnTo>
                  <a:pt x="434" y="772"/>
                </a:lnTo>
                <a:lnTo>
                  <a:pt x="434" y="772"/>
                </a:lnTo>
                <a:lnTo>
                  <a:pt x="434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3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2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1"/>
                </a:lnTo>
                <a:lnTo>
                  <a:pt x="432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1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0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30" y="771"/>
                </a:lnTo>
                <a:lnTo>
                  <a:pt x="429" y="771"/>
                </a:lnTo>
                <a:lnTo>
                  <a:pt x="429" y="772"/>
                </a:lnTo>
                <a:lnTo>
                  <a:pt x="429" y="772"/>
                </a:lnTo>
                <a:lnTo>
                  <a:pt x="429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8" y="772"/>
                </a:lnTo>
                <a:lnTo>
                  <a:pt x="427" y="772"/>
                </a:lnTo>
                <a:lnTo>
                  <a:pt x="427" y="772"/>
                </a:lnTo>
                <a:lnTo>
                  <a:pt x="427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2"/>
                </a:lnTo>
                <a:lnTo>
                  <a:pt x="426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5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4" y="771"/>
                </a:lnTo>
                <a:lnTo>
                  <a:pt x="423" y="771"/>
                </a:lnTo>
                <a:lnTo>
                  <a:pt x="423" y="771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3" y="770"/>
                </a:lnTo>
                <a:lnTo>
                  <a:pt x="422" y="770"/>
                </a:lnTo>
                <a:lnTo>
                  <a:pt x="422" y="770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9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2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8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1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20" y="767"/>
                </a:lnTo>
                <a:lnTo>
                  <a:pt x="419" y="767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9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8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7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6" y="768"/>
                </a:lnTo>
                <a:lnTo>
                  <a:pt x="415" y="768"/>
                </a:lnTo>
                <a:lnTo>
                  <a:pt x="415" y="768"/>
                </a:lnTo>
                <a:lnTo>
                  <a:pt x="415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4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8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3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7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2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1" y="766"/>
                </a:lnTo>
                <a:lnTo>
                  <a:pt x="410" y="766"/>
                </a:lnTo>
                <a:lnTo>
                  <a:pt x="410" y="767"/>
                </a:lnTo>
                <a:lnTo>
                  <a:pt x="410" y="767"/>
                </a:lnTo>
                <a:lnTo>
                  <a:pt x="409" y="768"/>
                </a:lnTo>
                <a:lnTo>
                  <a:pt x="408" y="768"/>
                </a:lnTo>
                <a:lnTo>
                  <a:pt x="408" y="768"/>
                </a:lnTo>
                <a:lnTo>
                  <a:pt x="408" y="768"/>
                </a:lnTo>
                <a:lnTo>
                  <a:pt x="407" y="769"/>
                </a:lnTo>
                <a:lnTo>
                  <a:pt x="407" y="769"/>
                </a:lnTo>
                <a:lnTo>
                  <a:pt x="407" y="769"/>
                </a:lnTo>
                <a:lnTo>
                  <a:pt x="406" y="769"/>
                </a:lnTo>
                <a:lnTo>
                  <a:pt x="406" y="769"/>
                </a:lnTo>
                <a:lnTo>
                  <a:pt x="406" y="768"/>
                </a:lnTo>
                <a:lnTo>
                  <a:pt x="406" y="768"/>
                </a:lnTo>
                <a:lnTo>
                  <a:pt x="406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8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7"/>
                </a:lnTo>
                <a:lnTo>
                  <a:pt x="405" y="766"/>
                </a:lnTo>
                <a:lnTo>
                  <a:pt x="404" y="766"/>
                </a:lnTo>
                <a:lnTo>
                  <a:pt x="404" y="766"/>
                </a:lnTo>
                <a:lnTo>
                  <a:pt x="403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2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1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400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6"/>
                </a:lnTo>
                <a:lnTo>
                  <a:pt x="399" y="767"/>
                </a:lnTo>
                <a:lnTo>
                  <a:pt x="399" y="767"/>
                </a:lnTo>
                <a:lnTo>
                  <a:pt x="399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7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8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7" y="768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69"/>
                </a:lnTo>
                <a:lnTo>
                  <a:pt x="396" y="770"/>
                </a:lnTo>
                <a:lnTo>
                  <a:pt x="396" y="770"/>
                </a:lnTo>
                <a:lnTo>
                  <a:pt x="395" y="770"/>
                </a:lnTo>
                <a:lnTo>
                  <a:pt x="395" y="770"/>
                </a:lnTo>
                <a:lnTo>
                  <a:pt x="395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4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3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2" y="770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1"/>
                </a:lnTo>
                <a:lnTo>
                  <a:pt x="391" y="772"/>
                </a:lnTo>
                <a:lnTo>
                  <a:pt x="391" y="772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90" y="773"/>
                </a:lnTo>
                <a:lnTo>
                  <a:pt x="389" y="774"/>
                </a:lnTo>
                <a:lnTo>
                  <a:pt x="389" y="774"/>
                </a:lnTo>
                <a:lnTo>
                  <a:pt x="389" y="774"/>
                </a:lnTo>
                <a:lnTo>
                  <a:pt x="389" y="775"/>
                </a:lnTo>
                <a:lnTo>
                  <a:pt x="389" y="775"/>
                </a:lnTo>
                <a:lnTo>
                  <a:pt x="388" y="775"/>
                </a:lnTo>
                <a:lnTo>
                  <a:pt x="388" y="775"/>
                </a:lnTo>
                <a:lnTo>
                  <a:pt x="388" y="775"/>
                </a:lnTo>
                <a:lnTo>
                  <a:pt x="387" y="775"/>
                </a:lnTo>
                <a:lnTo>
                  <a:pt x="388" y="775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6"/>
                </a:lnTo>
                <a:lnTo>
                  <a:pt x="388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89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0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7"/>
                </a:lnTo>
                <a:lnTo>
                  <a:pt x="391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2" y="778"/>
                </a:lnTo>
                <a:lnTo>
                  <a:pt x="393" y="778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3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4" y="779"/>
                </a:lnTo>
                <a:lnTo>
                  <a:pt x="395" y="779"/>
                </a:lnTo>
                <a:lnTo>
                  <a:pt x="395" y="780"/>
                </a:lnTo>
                <a:lnTo>
                  <a:pt x="395" y="780"/>
                </a:lnTo>
                <a:lnTo>
                  <a:pt x="395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0"/>
                </a:lnTo>
                <a:lnTo>
                  <a:pt x="394" y="781"/>
                </a:lnTo>
                <a:lnTo>
                  <a:pt x="394" y="781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4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2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3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5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4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5"/>
                </a:lnTo>
                <a:lnTo>
                  <a:pt x="396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6"/>
                </a:lnTo>
                <a:lnTo>
                  <a:pt x="397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7"/>
                </a:lnTo>
                <a:lnTo>
                  <a:pt x="398" y="788"/>
                </a:lnTo>
                <a:lnTo>
                  <a:pt x="398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8"/>
                </a:lnTo>
                <a:lnTo>
                  <a:pt x="399" y="789"/>
                </a:lnTo>
                <a:lnTo>
                  <a:pt x="399" y="789"/>
                </a:lnTo>
                <a:lnTo>
                  <a:pt x="399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89"/>
                </a:lnTo>
                <a:lnTo>
                  <a:pt x="400" y="790"/>
                </a:lnTo>
                <a:lnTo>
                  <a:pt x="400" y="790"/>
                </a:lnTo>
                <a:lnTo>
                  <a:pt x="399" y="791"/>
                </a:lnTo>
                <a:lnTo>
                  <a:pt x="399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8" y="791"/>
                </a:lnTo>
                <a:lnTo>
                  <a:pt x="397" y="792"/>
                </a:lnTo>
                <a:lnTo>
                  <a:pt x="396" y="793"/>
                </a:lnTo>
                <a:lnTo>
                  <a:pt x="396" y="793"/>
                </a:lnTo>
                <a:lnTo>
                  <a:pt x="396" y="794"/>
                </a:lnTo>
                <a:lnTo>
                  <a:pt x="396" y="795"/>
                </a:lnTo>
                <a:lnTo>
                  <a:pt x="396" y="796"/>
                </a:lnTo>
                <a:lnTo>
                  <a:pt x="397" y="797"/>
                </a:lnTo>
                <a:lnTo>
                  <a:pt x="400" y="800"/>
                </a:lnTo>
                <a:lnTo>
                  <a:pt x="400" y="801"/>
                </a:lnTo>
                <a:lnTo>
                  <a:pt x="400" y="802"/>
                </a:lnTo>
                <a:lnTo>
                  <a:pt x="400" y="803"/>
                </a:lnTo>
                <a:lnTo>
                  <a:pt x="401" y="805"/>
                </a:lnTo>
                <a:lnTo>
                  <a:pt x="401" y="807"/>
                </a:lnTo>
                <a:lnTo>
                  <a:pt x="401" y="807"/>
                </a:lnTo>
                <a:lnTo>
                  <a:pt x="401" y="808"/>
                </a:lnTo>
                <a:lnTo>
                  <a:pt x="401" y="808"/>
                </a:lnTo>
                <a:lnTo>
                  <a:pt x="400" y="808"/>
                </a:lnTo>
                <a:lnTo>
                  <a:pt x="400" y="809"/>
                </a:lnTo>
                <a:lnTo>
                  <a:pt x="400" y="809"/>
                </a:lnTo>
                <a:lnTo>
                  <a:pt x="400" y="809"/>
                </a:lnTo>
                <a:lnTo>
                  <a:pt x="400" y="810"/>
                </a:lnTo>
                <a:lnTo>
                  <a:pt x="399" y="810"/>
                </a:lnTo>
                <a:lnTo>
                  <a:pt x="399" y="811"/>
                </a:lnTo>
                <a:lnTo>
                  <a:pt x="399" y="812"/>
                </a:lnTo>
                <a:lnTo>
                  <a:pt x="399" y="813"/>
                </a:lnTo>
                <a:lnTo>
                  <a:pt x="399" y="813"/>
                </a:lnTo>
                <a:lnTo>
                  <a:pt x="399" y="814"/>
                </a:lnTo>
                <a:lnTo>
                  <a:pt x="399" y="814"/>
                </a:lnTo>
                <a:lnTo>
                  <a:pt x="399" y="814"/>
                </a:lnTo>
                <a:lnTo>
                  <a:pt x="400" y="814"/>
                </a:lnTo>
                <a:lnTo>
                  <a:pt x="400" y="814"/>
                </a:lnTo>
                <a:lnTo>
                  <a:pt x="400" y="815"/>
                </a:lnTo>
                <a:lnTo>
                  <a:pt x="400" y="815"/>
                </a:lnTo>
                <a:lnTo>
                  <a:pt x="400" y="816"/>
                </a:lnTo>
                <a:lnTo>
                  <a:pt x="400" y="816"/>
                </a:lnTo>
                <a:lnTo>
                  <a:pt x="400" y="816"/>
                </a:lnTo>
                <a:lnTo>
                  <a:pt x="400" y="817"/>
                </a:lnTo>
                <a:lnTo>
                  <a:pt x="400" y="817"/>
                </a:lnTo>
                <a:lnTo>
                  <a:pt x="399" y="817"/>
                </a:lnTo>
                <a:lnTo>
                  <a:pt x="399" y="817"/>
                </a:lnTo>
                <a:lnTo>
                  <a:pt x="399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8" y="817"/>
                </a:lnTo>
                <a:lnTo>
                  <a:pt x="397" y="818"/>
                </a:lnTo>
                <a:lnTo>
                  <a:pt x="397" y="818"/>
                </a:lnTo>
                <a:lnTo>
                  <a:pt x="396" y="818"/>
                </a:lnTo>
                <a:lnTo>
                  <a:pt x="396" y="819"/>
                </a:lnTo>
                <a:lnTo>
                  <a:pt x="396" y="819"/>
                </a:lnTo>
                <a:lnTo>
                  <a:pt x="395" y="820"/>
                </a:lnTo>
                <a:lnTo>
                  <a:pt x="395" y="821"/>
                </a:lnTo>
                <a:lnTo>
                  <a:pt x="395" y="821"/>
                </a:lnTo>
                <a:lnTo>
                  <a:pt x="394" y="821"/>
                </a:lnTo>
                <a:lnTo>
                  <a:pt x="394" y="821"/>
                </a:lnTo>
                <a:lnTo>
                  <a:pt x="394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1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2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3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3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4" y="824"/>
                </a:lnTo>
                <a:lnTo>
                  <a:pt x="395" y="824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5"/>
                </a:lnTo>
                <a:lnTo>
                  <a:pt x="395" y="826"/>
                </a:lnTo>
                <a:lnTo>
                  <a:pt x="395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6"/>
                </a:lnTo>
                <a:lnTo>
                  <a:pt x="396" y="827"/>
                </a:lnTo>
                <a:lnTo>
                  <a:pt x="396" y="827"/>
                </a:lnTo>
                <a:lnTo>
                  <a:pt x="396" y="827"/>
                </a:lnTo>
                <a:lnTo>
                  <a:pt x="397" y="827"/>
                </a:lnTo>
                <a:lnTo>
                  <a:pt x="397" y="827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7" y="828"/>
                </a:lnTo>
                <a:lnTo>
                  <a:pt x="398" y="828"/>
                </a:lnTo>
                <a:lnTo>
                  <a:pt x="398" y="828"/>
                </a:lnTo>
                <a:lnTo>
                  <a:pt x="398" y="829"/>
                </a:lnTo>
                <a:lnTo>
                  <a:pt x="398" y="829"/>
                </a:lnTo>
                <a:lnTo>
                  <a:pt x="398" y="829"/>
                </a:lnTo>
                <a:lnTo>
                  <a:pt x="398" y="830"/>
                </a:lnTo>
                <a:lnTo>
                  <a:pt x="398" y="830"/>
                </a:lnTo>
                <a:lnTo>
                  <a:pt x="398" y="830"/>
                </a:lnTo>
                <a:lnTo>
                  <a:pt x="400" y="829"/>
                </a:lnTo>
                <a:lnTo>
                  <a:pt x="400" y="829"/>
                </a:lnTo>
                <a:lnTo>
                  <a:pt x="400" y="829"/>
                </a:lnTo>
                <a:lnTo>
                  <a:pt x="403" y="831"/>
                </a:lnTo>
                <a:lnTo>
                  <a:pt x="403" y="832"/>
                </a:lnTo>
                <a:lnTo>
                  <a:pt x="405" y="833"/>
                </a:lnTo>
                <a:lnTo>
                  <a:pt x="406" y="834"/>
                </a:lnTo>
                <a:lnTo>
                  <a:pt x="406" y="835"/>
                </a:lnTo>
                <a:lnTo>
                  <a:pt x="406" y="835"/>
                </a:lnTo>
                <a:lnTo>
                  <a:pt x="405" y="836"/>
                </a:lnTo>
                <a:lnTo>
                  <a:pt x="405" y="836"/>
                </a:lnTo>
                <a:lnTo>
                  <a:pt x="405" y="837"/>
                </a:lnTo>
                <a:lnTo>
                  <a:pt x="404" y="839"/>
                </a:lnTo>
                <a:lnTo>
                  <a:pt x="404" y="839"/>
                </a:lnTo>
                <a:lnTo>
                  <a:pt x="404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0"/>
                </a:lnTo>
                <a:lnTo>
                  <a:pt x="403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1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2"/>
                </a:lnTo>
                <a:lnTo>
                  <a:pt x="404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5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6" y="843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7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8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2"/>
                </a:lnTo>
                <a:lnTo>
                  <a:pt x="409" y="843"/>
                </a:lnTo>
                <a:lnTo>
                  <a:pt x="409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0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3"/>
                </a:lnTo>
                <a:lnTo>
                  <a:pt x="411" y="844"/>
                </a:lnTo>
                <a:lnTo>
                  <a:pt x="412" y="844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3"/>
                </a:lnTo>
                <a:lnTo>
                  <a:pt x="412" y="842"/>
                </a:lnTo>
                <a:lnTo>
                  <a:pt x="412" y="842"/>
                </a:lnTo>
                <a:lnTo>
                  <a:pt x="412" y="842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3" y="841"/>
                </a:lnTo>
                <a:lnTo>
                  <a:pt x="414" y="841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40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4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5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6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9"/>
                </a:lnTo>
                <a:lnTo>
                  <a:pt x="417" y="838"/>
                </a:lnTo>
                <a:lnTo>
                  <a:pt x="417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8" y="838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39"/>
                </a:lnTo>
                <a:lnTo>
                  <a:pt x="419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0" y="840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1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39"/>
                </a:lnTo>
                <a:lnTo>
                  <a:pt x="422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3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0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4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1"/>
                </a:lnTo>
                <a:lnTo>
                  <a:pt x="425" y="842"/>
                </a:lnTo>
                <a:lnTo>
                  <a:pt x="425" y="842"/>
                </a:lnTo>
                <a:lnTo>
                  <a:pt x="425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2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6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7" y="843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8" y="844"/>
                </a:lnTo>
                <a:lnTo>
                  <a:pt x="429" y="844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29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0" y="845"/>
                </a:lnTo>
                <a:lnTo>
                  <a:pt x="431" y="845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6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1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7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2" y="848"/>
                </a:lnTo>
                <a:lnTo>
                  <a:pt x="433" y="848"/>
                </a:lnTo>
                <a:lnTo>
                  <a:pt x="433" y="848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49"/>
                </a:lnTo>
                <a:lnTo>
                  <a:pt x="432" y="849"/>
                </a:lnTo>
                <a:lnTo>
                  <a:pt x="432" y="849"/>
                </a:lnTo>
                <a:lnTo>
                  <a:pt x="433" y="849"/>
                </a:lnTo>
                <a:lnTo>
                  <a:pt x="433" y="849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3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0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2" y="851"/>
                </a:lnTo>
                <a:lnTo>
                  <a:pt x="431" y="851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1" y="852"/>
                </a:lnTo>
                <a:lnTo>
                  <a:pt x="430" y="852"/>
                </a:lnTo>
                <a:lnTo>
                  <a:pt x="430" y="852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3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30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4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5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29" y="856"/>
                </a:lnTo>
                <a:lnTo>
                  <a:pt x="430" y="857"/>
                </a:lnTo>
                <a:lnTo>
                  <a:pt x="430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7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29" y="858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59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0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1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0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1" y="862"/>
                </a:lnTo>
                <a:lnTo>
                  <a:pt x="432" y="862"/>
                </a:lnTo>
                <a:lnTo>
                  <a:pt x="432" y="862"/>
                </a:lnTo>
                <a:lnTo>
                  <a:pt x="432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3" y="862"/>
                </a:lnTo>
                <a:lnTo>
                  <a:pt x="434" y="862"/>
                </a:lnTo>
                <a:lnTo>
                  <a:pt x="434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5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6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2"/>
                </a:lnTo>
                <a:lnTo>
                  <a:pt x="437" y="861"/>
                </a:lnTo>
                <a:lnTo>
                  <a:pt x="437" y="861"/>
                </a:lnTo>
                <a:lnTo>
                  <a:pt x="437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1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8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39" y="860"/>
                </a:lnTo>
                <a:lnTo>
                  <a:pt x="440" y="860"/>
                </a:lnTo>
                <a:lnTo>
                  <a:pt x="440" y="860"/>
                </a:lnTo>
                <a:lnTo>
                  <a:pt x="440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1" y="860"/>
                </a:lnTo>
                <a:lnTo>
                  <a:pt x="442" y="860"/>
                </a:lnTo>
                <a:lnTo>
                  <a:pt x="442" y="861"/>
                </a:lnTo>
                <a:lnTo>
                  <a:pt x="442" y="861"/>
                </a:lnTo>
                <a:lnTo>
                  <a:pt x="442" y="861"/>
                </a:lnTo>
                <a:lnTo>
                  <a:pt x="443" y="862"/>
                </a:lnTo>
                <a:lnTo>
                  <a:pt x="443" y="862"/>
                </a:lnTo>
                <a:lnTo>
                  <a:pt x="443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2"/>
                </a:lnTo>
                <a:lnTo>
                  <a:pt x="444" y="863"/>
                </a:lnTo>
                <a:lnTo>
                  <a:pt x="443" y="863"/>
                </a:lnTo>
                <a:lnTo>
                  <a:pt x="443" y="864"/>
                </a:lnTo>
                <a:lnTo>
                  <a:pt x="443" y="864"/>
                </a:lnTo>
                <a:lnTo>
                  <a:pt x="442" y="864"/>
                </a:lnTo>
                <a:lnTo>
                  <a:pt x="442" y="865"/>
                </a:lnTo>
                <a:lnTo>
                  <a:pt x="442" y="865"/>
                </a:lnTo>
                <a:lnTo>
                  <a:pt x="442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5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6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3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7"/>
                </a:lnTo>
                <a:lnTo>
                  <a:pt x="444" y="868"/>
                </a:lnTo>
                <a:lnTo>
                  <a:pt x="444" y="868"/>
                </a:lnTo>
                <a:lnTo>
                  <a:pt x="445" y="868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69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0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1"/>
                </a:lnTo>
                <a:lnTo>
                  <a:pt x="445" y="872"/>
                </a:lnTo>
                <a:lnTo>
                  <a:pt x="445" y="872"/>
                </a:lnTo>
                <a:lnTo>
                  <a:pt x="444" y="872"/>
                </a:lnTo>
                <a:lnTo>
                  <a:pt x="444" y="872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3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4"/>
                </a:lnTo>
                <a:lnTo>
                  <a:pt x="444" y="875"/>
                </a:lnTo>
                <a:lnTo>
                  <a:pt x="444" y="875"/>
                </a:lnTo>
                <a:lnTo>
                  <a:pt x="444" y="875"/>
                </a:lnTo>
                <a:lnTo>
                  <a:pt x="444" y="876"/>
                </a:lnTo>
                <a:lnTo>
                  <a:pt x="443" y="876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2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1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40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9" y="875"/>
                </a:lnTo>
                <a:lnTo>
                  <a:pt x="438" y="875"/>
                </a:lnTo>
                <a:lnTo>
                  <a:pt x="438" y="874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8" y="875"/>
                </a:lnTo>
                <a:lnTo>
                  <a:pt x="437" y="875"/>
                </a:lnTo>
                <a:lnTo>
                  <a:pt x="437" y="875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7" y="876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7"/>
                </a:lnTo>
                <a:lnTo>
                  <a:pt x="436" y="878"/>
                </a:lnTo>
                <a:lnTo>
                  <a:pt x="436" y="878"/>
                </a:lnTo>
                <a:lnTo>
                  <a:pt x="436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8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79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5" y="880"/>
                </a:lnTo>
                <a:lnTo>
                  <a:pt x="435" y="880"/>
                </a:lnTo>
                <a:lnTo>
                  <a:pt x="435" y="880"/>
                </a:lnTo>
                <a:lnTo>
                  <a:pt x="434" y="880"/>
                </a:lnTo>
                <a:lnTo>
                  <a:pt x="434" y="880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1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2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4" y="883"/>
                </a:lnTo>
                <a:lnTo>
                  <a:pt x="433" y="883"/>
                </a:lnTo>
                <a:lnTo>
                  <a:pt x="433" y="883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4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3" y="885"/>
                </a:lnTo>
                <a:lnTo>
                  <a:pt x="433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5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6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2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7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8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89"/>
                </a:lnTo>
                <a:lnTo>
                  <a:pt x="431" y="890"/>
                </a:lnTo>
                <a:lnTo>
                  <a:pt x="431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0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1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2"/>
                </a:lnTo>
                <a:lnTo>
                  <a:pt x="430" y="893"/>
                </a:lnTo>
                <a:lnTo>
                  <a:pt x="429" y="893"/>
                </a:lnTo>
                <a:lnTo>
                  <a:pt x="429" y="893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9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4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8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7" y="895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6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5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4" y="896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2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1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20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9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5"/>
                </a:lnTo>
                <a:lnTo>
                  <a:pt x="418" y="896"/>
                </a:lnTo>
                <a:lnTo>
                  <a:pt x="418" y="896"/>
                </a:lnTo>
                <a:lnTo>
                  <a:pt x="418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7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6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5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6"/>
                </a:lnTo>
                <a:lnTo>
                  <a:pt x="414" y="897"/>
                </a:lnTo>
                <a:lnTo>
                  <a:pt x="414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3" y="897"/>
                </a:lnTo>
                <a:lnTo>
                  <a:pt x="412" y="897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7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2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1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8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09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899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0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1"/>
                </a:lnTo>
                <a:lnTo>
                  <a:pt x="410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9" y="902"/>
                </a:lnTo>
                <a:lnTo>
                  <a:pt x="408" y="902"/>
                </a:lnTo>
                <a:lnTo>
                  <a:pt x="408" y="902"/>
                </a:lnTo>
                <a:lnTo>
                  <a:pt x="408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2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3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5"/>
                </a:lnTo>
                <a:lnTo>
                  <a:pt x="407" y="904"/>
                </a:lnTo>
                <a:lnTo>
                  <a:pt x="407" y="904"/>
                </a:lnTo>
                <a:lnTo>
                  <a:pt x="407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6" y="904"/>
                </a:lnTo>
                <a:lnTo>
                  <a:pt x="405" y="904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5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5"/>
                </a:lnTo>
                <a:lnTo>
                  <a:pt x="404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4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3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2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1" y="903"/>
                </a:lnTo>
                <a:lnTo>
                  <a:pt x="400" y="903"/>
                </a:lnTo>
                <a:lnTo>
                  <a:pt x="400" y="903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400" y="902"/>
                </a:lnTo>
                <a:lnTo>
                  <a:pt x="399" y="902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9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1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8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900"/>
                </a:lnTo>
                <a:lnTo>
                  <a:pt x="397" y="899"/>
                </a:lnTo>
                <a:lnTo>
                  <a:pt x="397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6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5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4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3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2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1" y="899"/>
                </a:lnTo>
                <a:lnTo>
                  <a:pt x="390" y="899"/>
                </a:lnTo>
                <a:lnTo>
                  <a:pt x="390" y="899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90" y="898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9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9"/>
                </a:lnTo>
                <a:lnTo>
                  <a:pt x="387" y="898"/>
                </a:lnTo>
                <a:lnTo>
                  <a:pt x="387" y="898"/>
                </a:lnTo>
                <a:lnTo>
                  <a:pt x="386" y="897"/>
                </a:lnTo>
                <a:lnTo>
                  <a:pt x="386" y="897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8"/>
                </a:lnTo>
                <a:lnTo>
                  <a:pt x="385" y="898"/>
                </a:lnTo>
                <a:lnTo>
                  <a:pt x="386" y="898"/>
                </a:lnTo>
                <a:lnTo>
                  <a:pt x="386" y="898"/>
                </a:lnTo>
                <a:lnTo>
                  <a:pt x="386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7"/>
                </a:lnTo>
                <a:lnTo>
                  <a:pt x="385" y="898"/>
                </a:lnTo>
                <a:lnTo>
                  <a:pt x="385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7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4" y="898"/>
                </a:lnTo>
                <a:lnTo>
                  <a:pt x="383" y="898"/>
                </a:lnTo>
                <a:lnTo>
                  <a:pt x="383" y="897"/>
                </a:lnTo>
                <a:lnTo>
                  <a:pt x="383" y="897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8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2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899"/>
                </a:lnTo>
                <a:lnTo>
                  <a:pt x="381" y="900"/>
                </a:lnTo>
                <a:lnTo>
                  <a:pt x="381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0"/>
                </a:lnTo>
                <a:lnTo>
                  <a:pt x="380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9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8" y="901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7" y="900"/>
                </a:lnTo>
                <a:lnTo>
                  <a:pt x="375" y="902"/>
                </a:lnTo>
                <a:lnTo>
                  <a:pt x="375" y="903"/>
                </a:lnTo>
                <a:lnTo>
                  <a:pt x="375" y="903"/>
                </a:lnTo>
                <a:lnTo>
                  <a:pt x="375" y="903"/>
                </a:lnTo>
                <a:lnTo>
                  <a:pt x="373" y="903"/>
                </a:lnTo>
                <a:lnTo>
                  <a:pt x="371" y="902"/>
                </a:lnTo>
                <a:lnTo>
                  <a:pt x="370" y="902"/>
                </a:lnTo>
                <a:lnTo>
                  <a:pt x="370" y="902"/>
                </a:lnTo>
                <a:lnTo>
                  <a:pt x="370" y="902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1"/>
                </a:lnTo>
                <a:lnTo>
                  <a:pt x="369" y="900"/>
                </a:lnTo>
                <a:lnTo>
                  <a:pt x="368" y="900"/>
                </a:lnTo>
                <a:lnTo>
                  <a:pt x="367" y="900"/>
                </a:lnTo>
                <a:lnTo>
                  <a:pt x="367" y="900"/>
                </a:lnTo>
                <a:lnTo>
                  <a:pt x="366" y="900"/>
                </a:lnTo>
                <a:lnTo>
                  <a:pt x="365" y="900"/>
                </a:lnTo>
                <a:lnTo>
                  <a:pt x="364" y="900"/>
                </a:lnTo>
                <a:lnTo>
                  <a:pt x="365" y="900"/>
                </a:lnTo>
                <a:lnTo>
                  <a:pt x="365" y="900"/>
                </a:lnTo>
                <a:lnTo>
                  <a:pt x="361" y="901"/>
                </a:lnTo>
                <a:lnTo>
                  <a:pt x="361" y="901"/>
                </a:lnTo>
                <a:lnTo>
                  <a:pt x="361" y="901"/>
                </a:lnTo>
                <a:lnTo>
                  <a:pt x="360" y="902"/>
                </a:lnTo>
                <a:lnTo>
                  <a:pt x="359" y="902"/>
                </a:lnTo>
                <a:lnTo>
                  <a:pt x="358" y="903"/>
                </a:lnTo>
                <a:lnTo>
                  <a:pt x="357" y="903"/>
                </a:lnTo>
                <a:lnTo>
                  <a:pt x="357" y="903"/>
                </a:lnTo>
                <a:lnTo>
                  <a:pt x="356" y="903"/>
                </a:lnTo>
                <a:lnTo>
                  <a:pt x="356" y="903"/>
                </a:lnTo>
                <a:lnTo>
                  <a:pt x="355" y="903"/>
                </a:lnTo>
                <a:lnTo>
                  <a:pt x="355" y="903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4"/>
                </a:lnTo>
                <a:lnTo>
                  <a:pt x="355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5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6" y="906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7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7" y="908"/>
                </a:lnTo>
                <a:lnTo>
                  <a:pt x="356" y="908"/>
                </a:lnTo>
                <a:lnTo>
                  <a:pt x="354" y="909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4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10"/>
                </a:lnTo>
                <a:lnTo>
                  <a:pt x="353" y="909"/>
                </a:lnTo>
                <a:lnTo>
                  <a:pt x="353" y="909"/>
                </a:lnTo>
                <a:lnTo>
                  <a:pt x="353" y="909"/>
                </a:lnTo>
                <a:lnTo>
                  <a:pt x="352" y="909"/>
                </a:lnTo>
                <a:lnTo>
                  <a:pt x="353" y="909"/>
                </a:lnTo>
                <a:lnTo>
                  <a:pt x="353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8"/>
                </a:lnTo>
                <a:lnTo>
                  <a:pt x="352" y="909"/>
                </a:lnTo>
                <a:lnTo>
                  <a:pt x="351" y="910"/>
                </a:lnTo>
                <a:lnTo>
                  <a:pt x="352" y="910"/>
                </a:lnTo>
                <a:lnTo>
                  <a:pt x="352" y="910"/>
                </a:lnTo>
                <a:lnTo>
                  <a:pt x="353" y="912"/>
                </a:lnTo>
                <a:lnTo>
                  <a:pt x="354" y="913"/>
                </a:lnTo>
                <a:lnTo>
                  <a:pt x="354" y="913"/>
                </a:lnTo>
                <a:lnTo>
                  <a:pt x="354" y="913"/>
                </a:lnTo>
                <a:lnTo>
                  <a:pt x="354" y="914"/>
                </a:lnTo>
                <a:lnTo>
                  <a:pt x="354" y="914"/>
                </a:lnTo>
                <a:lnTo>
                  <a:pt x="353" y="915"/>
                </a:lnTo>
                <a:lnTo>
                  <a:pt x="353" y="917"/>
                </a:lnTo>
                <a:lnTo>
                  <a:pt x="353" y="922"/>
                </a:lnTo>
                <a:lnTo>
                  <a:pt x="353" y="923"/>
                </a:lnTo>
                <a:lnTo>
                  <a:pt x="353" y="923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4"/>
                </a:lnTo>
                <a:lnTo>
                  <a:pt x="352" y="925"/>
                </a:lnTo>
                <a:lnTo>
                  <a:pt x="352" y="925"/>
                </a:lnTo>
                <a:lnTo>
                  <a:pt x="352" y="925"/>
                </a:lnTo>
                <a:lnTo>
                  <a:pt x="351" y="925"/>
                </a:lnTo>
                <a:lnTo>
                  <a:pt x="351" y="926"/>
                </a:lnTo>
                <a:lnTo>
                  <a:pt x="351" y="926"/>
                </a:lnTo>
                <a:lnTo>
                  <a:pt x="351" y="926"/>
                </a:lnTo>
                <a:lnTo>
                  <a:pt x="351" y="927"/>
                </a:lnTo>
                <a:lnTo>
                  <a:pt x="350" y="928"/>
                </a:lnTo>
                <a:lnTo>
                  <a:pt x="350" y="928"/>
                </a:lnTo>
                <a:lnTo>
                  <a:pt x="350" y="928"/>
                </a:lnTo>
                <a:lnTo>
                  <a:pt x="350" y="929"/>
                </a:lnTo>
                <a:lnTo>
                  <a:pt x="350" y="929"/>
                </a:lnTo>
                <a:lnTo>
                  <a:pt x="350" y="929"/>
                </a:lnTo>
                <a:lnTo>
                  <a:pt x="350" y="930"/>
                </a:lnTo>
                <a:lnTo>
                  <a:pt x="349" y="931"/>
                </a:lnTo>
                <a:lnTo>
                  <a:pt x="350" y="932"/>
                </a:lnTo>
                <a:lnTo>
                  <a:pt x="350" y="932"/>
                </a:lnTo>
                <a:lnTo>
                  <a:pt x="350" y="933"/>
                </a:lnTo>
                <a:lnTo>
                  <a:pt x="350" y="934"/>
                </a:lnTo>
                <a:lnTo>
                  <a:pt x="351" y="935"/>
                </a:lnTo>
                <a:lnTo>
                  <a:pt x="351" y="935"/>
                </a:lnTo>
                <a:lnTo>
                  <a:pt x="350" y="935"/>
                </a:lnTo>
                <a:lnTo>
                  <a:pt x="350" y="934"/>
                </a:lnTo>
                <a:lnTo>
                  <a:pt x="350" y="934"/>
                </a:lnTo>
                <a:lnTo>
                  <a:pt x="350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9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5"/>
                </a:lnTo>
                <a:lnTo>
                  <a:pt x="348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7" y="936"/>
                </a:lnTo>
                <a:lnTo>
                  <a:pt x="346" y="936"/>
                </a:lnTo>
                <a:lnTo>
                  <a:pt x="346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6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5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4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8"/>
                </a:lnTo>
                <a:lnTo>
                  <a:pt x="343" y="938"/>
                </a:lnTo>
                <a:lnTo>
                  <a:pt x="342" y="937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2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1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8"/>
                </a:lnTo>
                <a:lnTo>
                  <a:pt x="340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9" y="939"/>
                </a:lnTo>
                <a:lnTo>
                  <a:pt x="338" y="939"/>
                </a:lnTo>
                <a:lnTo>
                  <a:pt x="338" y="939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8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6" y="940"/>
                </a:lnTo>
                <a:lnTo>
                  <a:pt x="336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7" y="940"/>
                </a:lnTo>
                <a:lnTo>
                  <a:pt x="338" y="940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8" y="941"/>
                </a:lnTo>
                <a:lnTo>
                  <a:pt x="337" y="941"/>
                </a:lnTo>
                <a:lnTo>
                  <a:pt x="336" y="940"/>
                </a:lnTo>
                <a:lnTo>
                  <a:pt x="336" y="940"/>
                </a:lnTo>
                <a:lnTo>
                  <a:pt x="336" y="941"/>
                </a:lnTo>
                <a:lnTo>
                  <a:pt x="336" y="940"/>
                </a:lnTo>
                <a:lnTo>
                  <a:pt x="335" y="940"/>
                </a:lnTo>
                <a:lnTo>
                  <a:pt x="334" y="940"/>
                </a:lnTo>
                <a:lnTo>
                  <a:pt x="333" y="941"/>
                </a:lnTo>
                <a:lnTo>
                  <a:pt x="332" y="942"/>
                </a:lnTo>
                <a:lnTo>
                  <a:pt x="331" y="943"/>
                </a:lnTo>
                <a:lnTo>
                  <a:pt x="331" y="944"/>
                </a:lnTo>
                <a:lnTo>
                  <a:pt x="331" y="944"/>
                </a:lnTo>
                <a:lnTo>
                  <a:pt x="330" y="946"/>
                </a:lnTo>
                <a:lnTo>
                  <a:pt x="329" y="947"/>
                </a:lnTo>
                <a:lnTo>
                  <a:pt x="329" y="947"/>
                </a:lnTo>
                <a:lnTo>
                  <a:pt x="329" y="949"/>
                </a:lnTo>
                <a:lnTo>
                  <a:pt x="327" y="949"/>
                </a:lnTo>
                <a:lnTo>
                  <a:pt x="327" y="949"/>
                </a:lnTo>
                <a:lnTo>
                  <a:pt x="327" y="950"/>
                </a:lnTo>
                <a:lnTo>
                  <a:pt x="324" y="950"/>
                </a:lnTo>
                <a:lnTo>
                  <a:pt x="321" y="950"/>
                </a:lnTo>
                <a:lnTo>
                  <a:pt x="321" y="953"/>
                </a:lnTo>
                <a:lnTo>
                  <a:pt x="321" y="953"/>
                </a:lnTo>
                <a:lnTo>
                  <a:pt x="316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3" y="953"/>
                </a:lnTo>
                <a:lnTo>
                  <a:pt x="312" y="953"/>
                </a:lnTo>
                <a:lnTo>
                  <a:pt x="312" y="953"/>
                </a:lnTo>
                <a:lnTo>
                  <a:pt x="312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1" y="953"/>
                </a:lnTo>
                <a:lnTo>
                  <a:pt x="310" y="953"/>
                </a:lnTo>
                <a:lnTo>
                  <a:pt x="310" y="953"/>
                </a:lnTo>
                <a:lnTo>
                  <a:pt x="309" y="953"/>
                </a:lnTo>
                <a:lnTo>
                  <a:pt x="309" y="953"/>
                </a:lnTo>
                <a:lnTo>
                  <a:pt x="309" y="951"/>
                </a:lnTo>
                <a:lnTo>
                  <a:pt x="309" y="951"/>
                </a:lnTo>
                <a:lnTo>
                  <a:pt x="309" y="950"/>
                </a:lnTo>
                <a:lnTo>
                  <a:pt x="309" y="950"/>
                </a:lnTo>
                <a:lnTo>
                  <a:pt x="309" y="950"/>
                </a:lnTo>
                <a:lnTo>
                  <a:pt x="309" y="949"/>
                </a:lnTo>
                <a:lnTo>
                  <a:pt x="309" y="949"/>
                </a:lnTo>
                <a:lnTo>
                  <a:pt x="309" y="948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9" y="947"/>
                </a:lnTo>
                <a:lnTo>
                  <a:pt x="308" y="947"/>
                </a:lnTo>
                <a:lnTo>
                  <a:pt x="308" y="947"/>
                </a:lnTo>
                <a:lnTo>
                  <a:pt x="307" y="947"/>
                </a:lnTo>
                <a:lnTo>
                  <a:pt x="306" y="947"/>
                </a:lnTo>
                <a:lnTo>
                  <a:pt x="306" y="947"/>
                </a:lnTo>
                <a:lnTo>
                  <a:pt x="304" y="947"/>
                </a:lnTo>
                <a:lnTo>
                  <a:pt x="304" y="947"/>
                </a:lnTo>
                <a:lnTo>
                  <a:pt x="303" y="947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6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3" y="945"/>
                </a:lnTo>
                <a:lnTo>
                  <a:pt x="302" y="945"/>
                </a:lnTo>
                <a:lnTo>
                  <a:pt x="303" y="944"/>
                </a:lnTo>
                <a:lnTo>
                  <a:pt x="303" y="944"/>
                </a:lnTo>
                <a:lnTo>
                  <a:pt x="303" y="942"/>
                </a:lnTo>
                <a:lnTo>
                  <a:pt x="303" y="942"/>
                </a:lnTo>
                <a:lnTo>
                  <a:pt x="304" y="942"/>
                </a:lnTo>
                <a:lnTo>
                  <a:pt x="304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2"/>
                </a:lnTo>
                <a:lnTo>
                  <a:pt x="306" y="942"/>
                </a:lnTo>
                <a:lnTo>
                  <a:pt x="307" y="942"/>
                </a:lnTo>
                <a:lnTo>
                  <a:pt x="308" y="942"/>
                </a:lnTo>
                <a:lnTo>
                  <a:pt x="308" y="942"/>
                </a:lnTo>
                <a:lnTo>
                  <a:pt x="309" y="941"/>
                </a:lnTo>
                <a:lnTo>
                  <a:pt x="309" y="942"/>
                </a:lnTo>
                <a:lnTo>
                  <a:pt x="309" y="941"/>
                </a:lnTo>
                <a:lnTo>
                  <a:pt x="309" y="941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40"/>
                </a:lnTo>
                <a:lnTo>
                  <a:pt x="309" y="939"/>
                </a:lnTo>
                <a:lnTo>
                  <a:pt x="309" y="938"/>
                </a:lnTo>
                <a:lnTo>
                  <a:pt x="309" y="938"/>
                </a:lnTo>
                <a:lnTo>
                  <a:pt x="309" y="938"/>
                </a:lnTo>
                <a:lnTo>
                  <a:pt x="309" y="937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6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09" y="935"/>
                </a:lnTo>
                <a:lnTo>
                  <a:pt x="310" y="934"/>
                </a:lnTo>
                <a:lnTo>
                  <a:pt x="309" y="934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3"/>
                </a:lnTo>
                <a:lnTo>
                  <a:pt x="309" y="932"/>
                </a:lnTo>
                <a:lnTo>
                  <a:pt x="309" y="932"/>
                </a:lnTo>
                <a:lnTo>
                  <a:pt x="309" y="932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1"/>
                </a:lnTo>
                <a:lnTo>
                  <a:pt x="309" y="930"/>
                </a:lnTo>
                <a:lnTo>
                  <a:pt x="309" y="930"/>
                </a:lnTo>
                <a:lnTo>
                  <a:pt x="309" y="929"/>
                </a:lnTo>
                <a:lnTo>
                  <a:pt x="309" y="929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09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8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7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6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5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4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3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0" y="922"/>
                </a:lnTo>
                <a:lnTo>
                  <a:pt x="311" y="922"/>
                </a:lnTo>
                <a:lnTo>
                  <a:pt x="311" y="922"/>
                </a:lnTo>
                <a:lnTo>
                  <a:pt x="312" y="922"/>
                </a:lnTo>
                <a:lnTo>
                  <a:pt x="313" y="922"/>
                </a:lnTo>
                <a:lnTo>
                  <a:pt x="313" y="922"/>
                </a:lnTo>
                <a:lnTo>
                  <a:pt x="315" y="922"/>
                </a:lnTo>
                <a:lnTo>
                  <a:pt x="317" y="922"/>
                </a:lnTo>
                <a:lnTo>
                  <a:pt x="318" y="922"/>
                </a:lnTo>
                <a:lnTo>
                  <a:pt x="318" y="922"/>
                </a:lnTo>
                <a:lnTo>
                  <a:pt x="318" y="921"/>
                </a:lnTo>
                <a:lnTo>
                  <a:pt x="318" y="921"/>
                </a:lnTo>
                <a:lnTo>
                  <a:pt x="318" y="920"/>
                </a:lnTo>
                <a:lnTo>
                  <a:pt x="318" y="920"/>
                </a:lnTo>
                <a:lnTo>
                  <a:pt x="318" y="919"/>
                </a:lnTo>
                <a:lnTo>
                  <a:pt x="318" y="919"/>
                </a:lnTo>
                <a:lnTo>
                  <a:pt x="319" y="919"/>
                </a:lnTo>
                <a:lnTo>
                  <a:pt x="319" y="918"/>
                </a:lnTo>
                <a:lnTo>
                  <a:pt x="320" y="918"/>
                </a:lnTo>
                <a:lnTo>
                  <a:pt x="320" y="917"/>
                </a:lnTo>
                <a:lnTo>
                  <a:pt x="320" y="917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4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3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2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1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10"/>
                </a:lnTo>
                <a:lnTo>
                  <a:pt x="322" y="909"/>
                </a:lnTo>
                <a:lnTo>
                  <a:pt x="322" y="909"/>
                </a:lnTo>
                <a:lnTo>
                  <a:pt x="322" y="909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8"/>
                </a:lnTo>
                <a:lnTo>
                  <a:pt x="322" y="907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6"/>
                </a:lnTo>
                <a:lnTo>
                  <a:pt x="322" y="905"/>
                </a:lnTo>
                <a:lnTo>
                  <a:pt x="321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5"/>
                </a:lnTo>
                <a:lnTo>
                  <a:pt x="320" y="904"/>
                </a:lnTo>
                <a:lnTo>
                  <a:pt x="320" y="904"/>
                </a:lnTo>
                <a:lnTo>
                  <a:pt x="320" y="904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3"/>
                </a:lnTo>
                <a:lnTo>
                  <a:pt x="320" y="902"/>
                </a:lnTo>
                <a:lnTo>
                  <a:pt x="320" y="902"/>
                </a:lnTo>
                <a:lnTo>
                  <a:pt x="320" y="902"/>
                </a:lnTo>
                <a:lnTo>
                  <a:pt x="325" y="902"/>
                </a:lnTo>
                <a:lnTo>
                  <a:pt x="325" y="902"/>
                </a:lnTo>
                <a:lnTo>
                  <a:pt x="325" y="899"/>
                </a:lnTo>
                <a:lnTo>
                  <a:pt x="325" y="896"/>
                </a:lnTo>
                <a:lnTo>
                  <a:pt x="325" y="893"/>
                </a:lnTo>
                <a:lnTo>
                  <a:pt x="325" y="888"/>
                </a:lnTo>
                <a:lnTo>
                  <a:pt x="325" y="885"/>
                </a:lnTo>
                <a:lnTo>
                  <a:pt x="325" y="882"/>
                </a:lnTo>
                <a:lnTo>
                  <a:pt x="325" y="881"/>
                </a:lnTo>
                <a:lnTo>
                  <a:pt x="326" y="879"/>
                </a:lnTo>
                <a:lnTo>
                  <a:pt x="326" y="879"/>
                </a:lnTo>
                <a:lnTo>
                  <a:pt x="326" y="879"/>
                </a:lnTo>
                <a:lnTo>
                  <a:pt x="326" y="878"/>
                </a:lnTo>
                <a:lnTo>
                  <a:pt x="326" y="878"/>
                </a:lnTo>
                <a:lnTo>
                  <a:pt x="326" y="878"/>
                </a:lnTo>
                <a:lnTo>
                  <a:pt x="326" y="876"/>
                </a:lnTo>
                <a:lnTo>
                  <a:pt x="326" y="876"/>
                </a:lnTo>
                <a:lnTo>
                  <a:pt x="326" y="875"/>
                </a:lnTo>
                <a:lnTo>
                  <a:pt x="326" y="874"/>
                </a:lnTo>
                <a:lnTo>
                  <a:pt x="326" y="874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3"/>
                </a:lnTo>
                <a:lnTo>
                  <a:pt x="326" y="872"/>
                </a:lnTo>
                <a:lnTo>
                  <a:pt x="326" y="872"/>
                </a:lnTo>
                <a:lnTo>
                  <a:pt x="326" y="870"/>
                </a:lnTo>
                <a:lnTo>
                  <a:pt x="327" y="868"/>
                </a:lnTo>
                <a:lnTo>
                  <a:pt x="326" y="867"/>
                </a:lnTo>
                <a:lnTo>
                  <a:pt x="326" y="865"/>
                </a:lnTo>
                <a:lnTo>
                  <a:pt x="326" y="863"/>
                </a:lnTo>
                <a:lnTo>
                  <a:pt x="326" y="861"/>
                </a:lnTo>
                <a:lnTo>
                  <a:pt x="318" y="861"/>
                </a:lnTo>
                <a:lnTo>
                  <a:pt x="316" y="861"/>
                </a:lnTo>
                <a:lnTo>
                  <a:pt x="311" y="861"/>
                </a:lnTo>
                <a:lnTo>
                  <a:pt x="305" y="860"/>
                </a:lnTo>
                <a:lnTo>
                  <a:pt x="305" y="855"/>
                </a:lnTo>
                <a:lnTo>
                  <a:pt x="305" y="854"/>
                </a:lnTo>
                <a:lnTo>
                  <a:pt x="305" y="851"/>
                </a:lnTo>
                <a:lnTo>
                  <a:pt x="305" y="845"/>
                </a:lnTo>
                <a:lnTo>
                  <a:pt x="305" y="844"/>
                </a:lnTo>
                <a:lnTo>
                  <a:pt x="305" y="841"/>
                </a:lnTo>
                <a:lnTo>
                  <a:pt x="305" y="837"/>
                </a:lnTo>
                <a:lnTo>
                  <a:pt x="305" y="835"/>
                </a:lnTo>
                <a:lnTo>
                  <a:pt x="305" y="834"/>
                </a:lnTo>
                <a:lnTo>
                  <a:pt x="305" y="833"/>
                </a:lnTo>
                <a:lnTo>
                  <a:pt x="305" y="833"/>
                </a:lnTo>
                <a:lnTo>
                  <a:pt x="305" y="832"/>
                </a:lnTo>
                <a:lnTo>
                  <a:pt x="305" y="832"/>
                </a:lnTo>
                <a:lnTo>
                  <a:pt x="305" y="830"/>
                </a:lnTo>
                <a:lnTo>
                  <a:pt x="305" y="830"/>
                </a:lnTo>
                <a:lnTo>
                  <a:pt x="305" y="827"/>
                </a:lnTo>
                <a:lnTo>
                  <a:pt x="305" y="826"/>
                </a:lnTo>
                <a:lnTo>
                  <a:pt x="305" y="824"/>
                </a:lnTo>
                <a:lnTo>
                  <a:pt x="305" y="823"/>
                </a:lnTo>
                <a:lnTo>
                  <a:pt x="305" y="822"/>
                </a:lnTo>
                <a:lnTo>
                  <a:pt x="305" y="821"/>
                </a:lnTo>
                <a:lnTo>
                  <a:pt x="305" y="818"/>
                </a:lnTo>
                <a:lnTo>
                  <a:pt x="305" y="817"/>
                </a:lnTo>
                <a:lnTo>
                  <a:pt x="305" y="815"/>
                </a:lnTo>
                <a:lnTo>
                  <a:pt x="305" y="812"/>
                </a:lnTo>
                <a:lnTo>
                  <a:pt x="305" y="812"/>
                </a:lnTo>
                <a:lnTo>
                  <a:pt x="306" y="814"/>
                </a:lnTo>
                <a:lnTo>
                  <a:pt x="306" y="816"/>
                </a:lnTo>
                <a:lnTo>
                  <a:pt x="307" y="817"/>
                </a:lnTo>
                <a:lnTo>
                  <a:pt x="311" y="816"/>
                </a:lnTo>
                <a:lnTo>
                  <a:pt x="311" y="816"/>
                </a:lnTo>
                <a:lnTo>
                  <a:pt x="311" y="816"/>
                </a:lnTo>
                <a:lnTo>
                  <a:pt x="313" y="815"/>
                </a:lnTo>
                <a:lnTo>
                  <a:pt x="316" y="814"/>
                </a:lnTo>
                <a:lnTo>
                  <a:pt x="317" y="813"/>
                </a:lnTo>
                <a:lnTo>
                  <a:pt x="317" y="813"/>
                </a:lnTo>
                <a:lnTo>
                  <a:pt x="318" y="813"/>
                </a:lnTo>
                <a:lnTo>
                  <a:pt x="322" y="812"/>
                </a:lnTo>
                <a:lnTo>
                  <a:pt x="323" y="811"/>
                </a:lnTo>
                <a:lnTo>
                  <a:pt x="325" y="811"/>
                </a:lnTo>
                <a:lnTo>
                  <a:pt x="326" y="810"/>
                </a:lnTo>
                <a:lnTo>
                  <a:pt x="327" y="810"/>
                </a:lnTo>
                <a:lnTo>
                  <a:pt x="327" y="809"/>
                </a:lnTo>
                <a:lnTo>
                  <a:pt x="329" y="809"/>
                </a:lnTo>
                <a:lnTo>
                  <a:pt x="329" y="810"/>
                </a:lnTo>
                <a:lnTo>
                  <a:pt x="331" y="810"/>
                </a:lnTo>
                <a:lnTo>
                  <a:pt x="332" y="810"/>
                </a:lnTo>
                <a:lnTo>
                  <a:pt x="333" y="809"/>
                </a:lnTo>
                <a:lnTo>
                  <a:pt x="335" y="809"/>
                </a:lnTo>
                <a:lnTo>
                  <a:pt x="336" y="809"/>
                </a:lnTo>
                <a:lnTo>
                  <a:pt x="336" y="809"/>
                </a:lnTo>
                <a:lnTo>
                  <a:pt x="336" y="806"/>
                </a:lnTo>
                <a:lnTo>
                  <a:pt x="336" y="805"/>
                </a:lnTo>
                <a:lnTo>
                  <a:pt x="336" y="805"/>
                </a:lnTo>
                <a:lnTo>
                  <a:pt x="335" y="804"/>
                </a:lnTo>
                <a:lnTo>
                  <a:pt x="335" y="803"/>
                </a:lnTo>
                <a:lnTo>
                  <a:pt x="335" y="803"/>
                </a:lnTo>
                <a:lnTo>
                  <a:pt x="335" y="803"/>
                </a:lnTo>
                <a:lnTo>
                  <a:pt x="336" y="803"/>
                </a:lnTo>
                <a:lnTo>
                  <a:pt x="336" y="803"/>
                </a:lnTo>
                <a:lnTo>
                  <a:pt x="337" y="804"/>
                </a:lnTo>
                <a:lnTo>
                  <a:pt x="338" y="803"/>
                </a:lnTo>
                <a:lnTo>
                  <a:pt x="338" y="803"/>
                </a:lnTo>
                <a:lnTo>
                  <a:pt x="339" y="802"/>
                </a:lnTo>
                <a:lnTo>
                  <a:pt x="339" y="802"/>
                </a:lnTo>
                <a:lnTo>
                  <a:pt x="341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3" y="799"/>
                </a:lnTo>
                <a:lnTo>
                  <a:pt x="343" y="798"/>
                </a:lnTo>
                <a:lnTo>
                  <a:pt x="344" y="798"/>
                </a:lnTo>
                <a:lnTo>
                  <a:pt x="345" y="797"/>
                </a:lnTo>
                <a:lnTo>
                  <a:pt x="345" y="797"/>
                </a:lnTo>
                <a:lnTo>
                  <a:pt x="345" y="797"/>
                </a:lnTo>
                <a:lnTo>
                  <a:pt x="346" y="796"/>
                </a:lnTo>
                <a:lnTo>
                  <a:pt x="347" y="796"/>
                </a:lnTo>
                <a:lnTo>
                  <a:pt x="348" y="796"/>
                </a:lnTo>
                <a:lnTo>
                  <a:pt x="348" y="795"/>
                </a:lnTo>
                <a:lnTo>
                  <a:pt x="348" y="795"/>
                </a:lnTo>
                <a:lnTo>
                  <a:pt x="350" y="793"/>
                </a:lnTo>
                <a:lnTo>
                  <a:pt x="350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1" y="793"/>
                </a:lnTo>
                <a:lnTo>
                  <a:pt x="352" y="791"/>
                </a:lnTo>
                <a:lnTo>
                  <a:pt x="354" y="790"/>
                </a:lnTo>
                <a:lnTo>
                  <a:pt x="355" y="790"/>
                </a:lnTo>
                <a:lnTo>
                  <a:pt x="355" y="789"/>
                </a:lnTo>
                <a:lnTo>
                  <a:pt x="356" y="789"/>
                </a:lnTo>
                <a:lnTo>
                  <a:pt x="357" y="789"/>
                </a:lnTo>
                <a:lnTo>
                  <a:pt x="357" y="788"/>
                </a:lnTo>
                <a:lnTo>
                  <a:pt x="358" y="787"/>
                </a:lnTo>
                <a:lnTo>
                  <a:pt x="359" y="786"/>
                </a:lnTo>
                <a:lnTo>
                  <a:pt x="359" y="786"/>
                </a:lnTo>
                <a:lnTo>
                  <a:pt x="360" y="786"/>
                </a:lnTo>
                <a:lnTo>
                  <a:pt x="360" y="786"/>
                </a:lnTo>
                <a:lnTo>
                  <a:pt x="360" y="786"/>
                </a:lnTo>
                <a:lnTo>
                  <a:pt x="361" y="784"/>
                </a:lnTo>
                <a:lnTo>
                  <a:pt x="361" y="783"/>
                </a:lnTo>
                <a:lnTo>
                  <a:pt x="361" y="783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2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80"/>
                </a:lnTo>
                <a:lnTo>
                  <a:pt x="362" y="779"/>
                </a:lnTo>
                <a:lnTo>
                  <a:pt x="362" y="779"/>
                </a:lnTo>
                <a:lnTo>
                  <a:pt x="362" y="779"/>
                </a:lnTo>
                <a:lnTo>
                  <a:pt x="362" y="778"/>
                </a:lnTo>
                <a:lnTo>
                  <a:pt x="362" y="778"/>
                </a:lnTo>
                <a:lnTo>
                  <a:pt x="362" y="777"/>
                </a:lnTo>
                <a:lnTo>
                  <a:pt x="362" y="777"/>
                </a:lnTo>
                <a:lnTo>
                  <a:pt x="363" y="776"/>
                </a:lnTo>
                <a:lnTo>
                  <a:pt x="363" y="776"/>
                </a:lnTo>
                <a:lnTo>
                  <a:pt x="363" y="776"/>
                </a:lnTo>
                <a:lnTo>
                  <a:pt x="363" y="775"/>
                </a:lnTo>
                <a:lnTo>
                  <a:pt x="363" y="774"/>
                </a:lnTo>
                <a:lnTo>
                  <a:pt x="363" y="772"/>
                </a:lnTo>
                <a:lnTo>
                  <a:pt x="363" y="772"/>
                </a:lnTo>
                <a:lnTo>
                  <a:pt x="363" y="770"/>
                </a:lnTo>
                <a:lnTo>
                  <a:pt x="363" y="770"/>
                </a:lnTo>
                <a:lnTo>
                  <a:pt x="363" y="769"/>
                </a:lnTo>
                <a:lnTo>
                  <a:pt x="363" y="768"/>
                </a:lnTo>
                <a:lnTo>
                  <a:pt x="363" y="768"/>
                </a:lnTo>
                <a:lnTo>
                  <a:pt x="363" y="768"/>
                </a:lnTo>
                <a:lnTo>
                  <a:pt x="363" y="767"/>
                </a:lnTo>
                <a:lnTo>
                  <a:pt x="363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6"/>
                </a:lnTo>
                <a:lnTo>
                  <a:pt x="364" y="765"/>
                </a:lnTo>
                <a:lnTo>
                  <a:pt x="364" y="765"/>
                </a:lnTo>
                <a:lnTo>
                  <a:pt x="364" y="764"/>
                </a:lnTo>
                <a:lnTo>
                  <a:pt x="364" y="764"/>
                </a:lnTo>
                <a:lnTo>
                  <a:pt x="364" y="763"/>
                </a:lnTo>
                <a:lnTo>
                  <a:pt x="364" y="763"/>
                </a:lnTo>
                <a:lnTo>
                  <a:pt x="364" y="763"/>
                </a:lnTo>
                <a:lnTo>
                  <a:pt x="364" y="762"/>
                </a:lnTo>
                <a:lnTo>
                  <a:pt x="364" y="762"/>
                </a:lnTo>
                <a:lnTo>
                  <a:pt x="364" y="761"/>
                </a:lnTo>
                <a:lnTo>
                  <a:pt x="364" y="760"/>
                </a:lnTo>
                <a:lnTo>
                  <a:pt x="364" y="760"/>
                </a:lnTo>
                <a:lnTo>
                  <a:pt x="364" y="760"/>
                </a:lnTo>
                <a:lnTo>
                  <a:pt x="365" y="759"/>
                </a:lnTo>
                <a:lnTo>
                  <a:pt x="365" y="759"/>
                </a:lnTo>
                <a:lnTo>
                  <a:pt x="365" y="758"/>
                </a:lnTo>
                <a:lnTo>
                  <a:pt x="365" y="757"/>
                </a:lnTo>
                <a:lnTo>
                  <a:pt x="365" y="757"/>
                </a:lnTo>
                <a:lnTo>
                  <a:pt x="365" y="756"/>
                </a:lnTo>
                <a:lnTo>
                  <a:pt x="365" y="756"/>
                </a:lnTo>
                <a:lnTo>
                  <a:pt x="365" y="756"/>
                </a:lnTo>
                <a:lnTo>
                  <a:pt x="366" y="755"/>
                </a:lnTo>
                <a:lnTo>
                  <a:pt x="366" y="755"/>
                </a:lnTo>
                <a:lnTo>
                  <a:pt x="366" y="755"/>
                </a:lnTo>
                <a:lnTo>
                  <a:pt x="366" y="754"/>
                </a:lnTo>
                <a:lnTo>
                  <a:pt x="366" y="754"/>
                </a:lnTo>
                <a:lnTo>
                  <a:pt x="366" y="754"/>
                </a:lnTo>
                <a:lnTo>
                  <a:pt x="366" y="753"/>
                </a:lnTo>
                <a:lnTo>
                  <a:pt x="366" y="753"/>
                </a:lnTo>
                <a:lnTo>
                  <a:pt x="366" y="752"/>
                </a:lnTo>
                <a:lnTo>
                  <a:pt x="366" y="752"/>
                </a:lnTo>
                <a:lnTo>
                  <a:pt x="366" y="752"/>
                </a:lnTo>
                <a:lnTo>
                  <a:pt x="366" y="751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50"/>
                </a:lnTo>
                <a:lnTo>
                  <a:pt x="367" y="749"/>
                </a:lnTo>
                <a:lnTo>
                  <a:pt x="367" y="749"/>
                </a:lnTo>
                <a:lnTo>
                  <a:pt x="367" y="748"/>
                </a:lnTo>
                <a:lnTo>
                  <a:pt x="367" y="748"/>
                </a:lnTo>
                <a:lnTo>
                  <a:pt x="368" y="747"/>
                </a:lnTo>
                <a:lnTo>
                  <a:pt x="368" y="747"/>
                </a:lnTo>
                <a:lnTo>
                  <a:pt x="368" y="747"/>
                </a:lnTo>
                <a:lnTo>
                  <a:pt x="368" y="746"/>
                </a:lnTo>
                <a:lnTo>
                  <a:pt x="368" y="746"/>
                </a:lnTo>
                <a:lnTo>
                  <a:pt x="368" y="746"/>
                </a:lnTo>
                <a:lnTo>
                  <a:pt x="368" y="745"/>
                </a:lnTo>
                <a:lnTo>
                  <a:pt x="368" y="745"/>
                </a:lnTo>
                <a:lnTo>
                  <a:pt x="368" y="744"/>
                </a:lnTo>
                <a:lnTo>
                  <a:pt x="368" y="743"/>
                </a:lnTo>
                <a:lnTo>
                  <a:pt x="368" y="742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1"/>
                </a:lnTo>
                <a:lnTo>
                  <a:pt x="368" y="740"/>
                </a:lnTo>
                <a:lnTo>
                  <a:pt x="368" y="740"/>
                </a:lnTo>
                <a:lnTo>
                  <a:pt x="368" y="740"/>
                </a:lnTo>
                <a:lnTo>
                  <a:pt x="368" y="739"/>
                </a:lnTo>
                <a:lnTo>
                  <a:pt x="368" y="739"/>
                </a:lnTo>
                <a:lnTo>
                  <a:pt x="369" y="738"/>
                </a:lnTo>
                <a:lnTo>
                  <a:pt x="369" y="736"/>
                </a:lnTo>
                <a:lnTo>
                  <a:pt x="369" y="735"/>
                </a:lnTo>
                <a:lnTo>
                  <a:pt x="369" y="735"/>
                </a:lnTo>
                <a:lnTo>
                  <a:pt x="369" y="735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69" y="734"/>
                </a:lnTo>
                <a:lnTo>
                  <a:pt x="370" y="733"/>
                </a:lnTo>
                <a:lnTo>
                  <a:pt x="370" y="733"/>
                </a:lnTo>
                <a:lnTo>
                  <a:pt x="370" y="733"/>
                </a:lnTo>
                <a:lnTo>
                  <a:pt x="370" y="732"/>
                </a:lnTo>
                <a:lnTo>
                  <a:pt x="371" y="732"/>
                </a:lnTo>
                <a:lnTo>
                  <a:pt x="371" y="731"/>
                </a:lnTo>
                <a:lnTo>
                  <a:pt x="371" y="731"/>
                </a:lnTo>
                <a:lnTo>
                  <a:pt x="371" y="729"/>
                </a:lnTo>
                <a:lnTo>
                  <a:pt x="372" y="729"/>
                </a:lnTo>
                <a:lnTo>
                  <a:pt x="372" y="728"/>
                </a:lnTo>
                <a:lnTo>
                  <a:pt x="372" y="728"/>
                </a:lnTo>
                <a:lnTo>
                  <a:pt x="373" y="727"/>
                </a:lnTo>
                <a:lnTo>
                  <a:pt x="373" y="727"/>
                </a:lnTo>
                <a:lnTo>
                  <a:pt x="373" y="726"/>
                </a:lnTo>
                <a:lnTo>
                  <a:pt x="373" y="726"/>
                </a:lnTo>
                <a:lnTo>
                  <a:pt x="373" y="726"/>
                </a:lnTo>
                <a:lnTo>
                  <a:pt x="373" y="725"/>
                </a:lnTo>
                <a:lnTo>
                  <a:pt x="374" y="725"/>
                </a:lnTo>
                <a:lnTo>
                  <a:pt x="374" y="724"/>
                </a:lnTo>
                <a:lnTo>
                  <a:pt x="374" y="724"/>
                </a:lnTo>
                <a:lnTo>
                  <a:pt x="374" y="724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3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2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20"/>
                </a:lnTo>
                <a:lnTo>
                  <a:pt x="375" y="719"/>
                </a:lnTo>
                <a:lnTo>
                  <a:pt x="375" y="719"/>
                </a:lnTo>
                <a:lnTo>
                  <a:pt x="375" y="719"/>
                </a:lnTo>
                <a:lnTo>
                  <a:pt x="375" y="718"/>
                </a:lnTo>
                <a:lnTo>
                  <a:pt x="375" y="718"/>
                </a:lnTo>
                <a:lnTo>
                  <a:pt x="375" y="717"/>
                </a:lnTo>
                <a:lnTo>
                  <a:pt x="375" y="716"/>
                </a:lnTo>
                <a:lnTo>
                  <a:pt x="375" y="716"/>
                </a:lnTo>
                <a:lnTo>
                  <a:pt x="375" y="715"/>
                </a:lnTo>
                <a:lnTo>
                  <a:pt x="375" y="715"/>
                </a:lnTo>
                <a:lnTo>
                  <a:pt x="375" y="714"/>
                </a:lnTo>
                <a:lnTo>
                  <a:pt x="374" y="714"/>
                </a:lnTo>
                <a:lnTo>
                  <a:pt x="374" y="714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3"/>
                </a:lnTo>
                <a:lnTo>
                  <a:pt x="374" y="712"/>
                </a:lnTo>
                <a:lnTo>
                  <a:pt x="373" y="712"/>
                </a:lnTo>
                <a:lnTo>
                  <a:pt x="373" y="712"/>
                </a:lnTo>
                <a:lnTo>
                  <a:pt x="373" y="710"/>
                </a:lnTo>
                <a:lnTo>
                  <a:pt x="373" y="710"/>
                </a:lnTo>
                <a:lnTo>
                  <a:pt x="372" y="709"/>
                </a:lnTo>
                <a:lnTo>
                  <a:pt x="371" y="708"/>
                </a:lnTo>
                <a:lnTo>
                  <a:pt x="371" y="708"/>
                </a:lnTo>
                <a:lnTo>
                  <a:pt x="370" y="708"/>
                </a:lnTo>
                <a:lnTo>
                  <a:pt x="368" y="706"/>
                </a:lnTo>
                <a:lnTo>
                  <a:pt x="365" y="704"/>
                </a:lnTo>
                <a:lnTo>
                  <a:pt x="364" y="704"/>
                </a:lnTo>
                <a:lnTo>
                  <a:pt x="364" y="704"/>
                </a:lnTo>
                <a:lnTo>
                  <a:pt x="363" y="704"/>
                </a:lnTo>
                <a:lnTo>
                  <a:pt x="363" y="704"/>
                </a:lnTo>
                <a:lnTo>
                  <a:pt x="363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2" y="703"/>
                </a:lnTo>
                <a:lnTo>
                  <a:pt x="361" y="703"/>
                </a:lnTo>
                <a:lnTo>
                  <a:pt x="361" y="703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1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60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9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8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7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6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4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5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5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4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6"/>
                </a:lnTo>
                <a:lnTo>
                  <a:pt x="353" y="707"/>
                </a:lnTo>
                <a:lnTo>
                  <a:pt x="353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2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8"/>
                </a:lnTo>
                <a:lnTo>
                  <a:pt x="351" y="709"/>
                </a:lnTo>
                <a:lnTo>
                  <a:pt x="351" y="709"/>
                </a:lnTo>
                <a:lnTo>
                  <a:pt x="351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09"/>
                </a:lnTo>
                <a:lnTo>
                  <a:pt x="350" y="710"/>
                </a:lnTo>
                <a:lnTo>
                  <a:pt x="350" y="710"/>
                </a:lnTo>
                <a:lnTo>
                  <a:pt x="350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0"/>
                </a:lnTo>
                <a:lnTo>
                  <a:pt x="349" y="711"/>
                </a:lnTo>
                <a:lnTo>
                  <a:pt x="349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0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8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7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6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5" y="711"/>
                </a:lnTo>
                <a:lnTo>
                  <a:pt x="344" y="711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4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3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2"/>
                </a:lnTo>
                <a:lnTo>
                  <a:pt x="342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1" y="711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40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9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2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8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7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6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5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3"/>
                </a:lnTo>
                <a:lnTo>
                  <a:pt x="334" y="712"/>
                </a:lnTo>
                <a:lnTo>
                  <a:pt x="334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2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3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2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1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1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30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10"/>
                </a:lnTo>
                <a:lnTo>
                  <a:pt x="329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8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7" y="709"/>
                </a:lnTo>
                <a:lnTo>
                  <a:pt x="326" y="709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8"/>
                </a:lnTo>
                <a:lnTo>
                  <a:pt x="326" y="709"/>
                </a:lnTo>
                <a:lnTo>
                  <a:pt x="326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5" y="709"/>
                </a:lnTo>
                <a:lnTo>
                  <a:pt x="324" y="709"/>
                </a:lnTo>
                <a:lnTo>
                  <a:pt x="324" y="709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4" y="710"/>
                </a:lnTo>
                <a:lnTo>
                  <a:pt x="323" y="710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3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09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0"/>
                </a:lnTo>
                <a:lnTo>
                  <a:pt x="322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1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20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9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8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7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6" y="711"/>
                </a:lnTo>
                <a:lnTo>
                  <a:pt x="315" y="711"/>
                </a:lnTo>
                <a:lnTo>
                  <a:pt x="315" y="711"/>
                </a:lnTo>
                <a:lnTo>
                  <a:pt x="315" y="711"/>
                </a:lnTo>
                <a:lnTo>
                  <a:pt x="314" y="711"/>
                </a:lnTo>
                <a:lnTo>
                  <a:pt x="314" y="711"/>
                </a:lnTo>
                <a:lnTo>
                  <a:pt x="313" y="711"/>
                </a:lnTo>
                <a:lnTo>
                  <a:pt x="313" y="711"/>
                </a:lnTo>
                <a:lnTo>
                  <a:pt x="312" y="711"/>
                </a:lnTo>
                <a:lnTo>
                  <a:pt x="312" y="711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10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9"/>
                </a:lnTo>
                <a:lnTo>
                  <a:pt x="312" y="708"/>
                </a:lnTo>
                <a:lnTo>
                  <a:pt x="312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8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2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7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2" y="706"/>
                </a:lnTo>
                <a:lnTo>
                  <a:pt x="313" y="706"/>
                </a:lnTo>
                <a:lnTo>
                  <a:pt x="313" y="706"/>
                </a:lnTo>
                <a:lnTo>
                  <a:pt x="313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2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5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1" y="704"/>
                </a:lnTo>
                <a:lnTo>
                  <a:pt x="310" y="704"/>
                </a:lnTo>
                <a:lnTo>
                  <a:pt x="309" y="705"/>
                </a:lnTo>
                <a:lnTo>
                  <a:pt x="305" y="705"/>
                </a:lnTo>
                <a:lnTo>
                  <a:pt x="305" y="705"/>
                </a:lnTo>
                <a:lnTo>
                  <a:pt x="303" y="706"/>
                </a:lnTo>
                <a:lnTo>
                  <a:pt x="302" y="706"/>
                </a:lnTo>
                <a:lnTo>
                  <a:pt x="296" y="708"/>
                </a:lnTo>
                <a:lnTo>
                  <a:pt x="296" y="708"/>
                </a:lnTo>
                <a:lnTo>
                  <a:pt x="295" y="708"/>
                </a:lnTo>
                <a:lnTo>
                  <a:pt x="295" y="708"/>
                </a:lnTo>
                <a:lnTo>
                  <a:pt x="294" y="708"/>
                </a:lnTo>
                <a:lnTo>
                  <a:pt x="289" y="713"/>
                </a:lnTo>
                <a:lnTo>
                  <a:pt x="285" y="713"/>
                </a:lnTo>
                <a:lnTo>
                  <a:pt x="285" y="714"/>
                </a:lnTo>
                <a:lnTo>
                  <a:pt x="284" y="714"/>
                </a:lnTo>
                <a:lnTo>
                  <a:pt x="283" y="714"/>
                </a:lnTo>
                <a:lnTo>
                  <a:pt x="282" y="714"/>
                </a:lnTo>
                <a:lnTo>
                  <a:pt x="282" y="714"/>
                </a:lnTo>
                <a:lnTo>
                  <a:pt x="279" y="713"/>
                </a:lnTo>
                <a:lnTo>
                  <a:pt x="279" y="713"/>
                </a:lnTo>
                <a:lnTo>
                  <a:pt x="278" y="713"/>
                </a:lnTo>
                <a:lnTo>
                  <a:pt x="277" y="713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6" y="712"/>
                </a:lnTo>
                <a:lnTo>
                  <a:pt x="275" y="712"/>
                </a:lnTo>
                <a:lnTo>
                  <a:pt x="275" y="712"/>
                </a:lnTo>
                <a:lnTo>
                  <a:pt x="275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2"/>
                </a:lnTo>
                <a:lnTo>
                  <a:pt x="274" y="711"/>
                </a:lnTo>
                <a:lnTo>
                  <a:pt x="274" y="711"/>
                </a:lnTo>
                <a:lnTo>
                  <a:pt x="274" y="711"/>
                </a:lnTo>
                <a:lnTo>
                  <a:pt x="274" y="710"/>
                </a:lnTo>
                <a:lnTo>
                  <a:pt x="274" y="710"/>
                </a:lnTo>
                <a:lnTo>
                  <a:pt x="274" y="710"/>
                </a:lnTo>
                <a:lnTo>
                  <a:pt x="274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9"/>
                </a:lnTo>
                <a:lnTo>
                  <a:pt x="273" y="708"/>
                </a:lnTo>
                <a:lnTo>
                  <a:pt x="273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2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8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1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70" y="707"/>
                </a:lnTo>
                <a:lnTo>
                  <a:pt x="269" y="707"/>
                </a:lnTo>
                <a:lnTo>
                  <a:pt x="269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8" y="707"/>
                </a:lnTo>
                <a:lnTo>
                  <a:pt x="267" y="707"/>
                </a:lnTo>
                <a:lnTo>
                  <a:pt x="267" y="707"/>
                </a:lnTo>
                <a:lnTo>
                  <a:pt x="267" y="707"/>
                </a:lnTo>
                <a:lnTo>
                  <a:pt x="266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6"/>
                </a:lnTo>
                <a:lnTo>
                  <a:pt x="265" y="705"/>
                </a:lnTo>
                <a:lnTo>
                  <a:pt x="265" y="705"/>
                </a:lnTo>
                <a:lnTo>
                  <a:pt x="265" y="705"/>
                </a:lnTo>
                <a:lnTo>
                  <a:pt x="265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4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4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3"/>
                </a:lnTo>
                <a:lnTo>
                  <a:pt x="263" y="702"/>
                </a:lnTo>
                <a:lnTo>
                  <a:pt x="262" y="702"/>
                </a:lnTo>
                <a:lnTo>
                  <a:pt x="262" y="702"/>
                </a:lnTo>
                <a:lnTo>
                  <a:pt x="261" y="702"/>
                </a:lnTo>
                <a:lnTo>
                  <a:pt x="261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0"/>
                </a:lnTo>
                <a:lnTo>
                  <a:pt x="259" y="699"/>
                </a:lnTo>
                <a:lnTo>
                  <a:pt x="257" y="699"/>
                </a:lnTo>
                <a:lnTo>
                  <a:pt x="257" y="699"/>
                </a:lnTo>
                <a:lnTo>
                  <a:pt x="256" y="699"/>
                </a:lnTo>
                <a:lnTo>
                  <a:pt x="256" y="699"/>
                </a:lnTo>
                <a:lnTo>
                  <a:pt x="256" y="699"/>
                </a:lnTo>
                <a:lnTo>
                  <a:pt x="254" y="698"/>
                </a:lnTo>
                <a:lnTo>
                  <a:pt x="254" y="698"/>
                </a:lnTo>
                <a:lnTo>
                  <a:pt x="253" y="698"/>
                </a:lnTo>
                <a:lnTo>
                  <a:pt x="252" y="698"/>
                </a:lnTo>
                <a:lnTo>
                  <a:pt x="252" y="698"/>
                </a:lnTo>
                <a:lnTo>
                  <a:pt x="251" y="698"/>
                </a:lnTo>
                <a:lnTo>
                  <a:pt x="251" y="698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7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6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1" y="695"/>
                </a:lnTo>
                <a:lnTo>
                  <a:pt x="250" y="695"/>
                </a:lnTo>
                <a:lnTo>
                  <a:pt x="249" y="695"/>
                </a:lnTo>
                <a:lnTo>
                  <a:pt x="248" y="695"/>
                </a:lnTo>
                <a:lnTo>
                  <a:pt x="246" y="695"/>
                </a:lnTo>
                <a:lnTo>
                  <a:pt x="243" y="695"/>
                </a:lnTo>
                <a:lnTo>
                  <a:pt x="243" y="695"/>
                </a:lnTo>
                <a:lnTo>
                  <a:pt x="243" y="692"/>
                </a:lnTo>
                <a:lnTo>
                  <a:pt x="242" y="687"/>
                </a:lnTo>
                <a:lnTo>
                  <a:pt x="242" y="686"/>
                </a:lnTo>
                <a:lnTo>
                  <a:pt x="241" y="683"/>
                </a:lnTo>
                <a:lnTo>
                  <a:pt x="241" y="681"/>
                </a:lnTo>
                <a:lnTo>
                  <a:pt x="238" y="681"/>
                </a:lnTo>
                <a:lnTo>
                  <a:pt x="236" y="681"/>
                </a:lnTo>
                <a:lnTo>
                  <a:pt x="234" y="680"/>
                </a:lnTo>
                <a:lnTo>
                  <a:pt x="233" y="679"/>
                </a:lnTo>
                <a:lnTo>
                  <a:pt x="234" y="676"/>
                </a:lnTo>
                <a:lnTo>
                  <a:pt x="234" y="676"/>
                </a:lnTo>
                <a:lnTo>
                  <a:pt x="234" y="675"/>
                </a:lnTo>
                <a:lnTo>
                  <a:pt x="234" y="675"/>
                </a:lnTo>
                <a:lnTo>
                  <a:pt x="233" y="674"/>
                </a:lnTo>
                <a:lnTo>
                  <a:pt x="233" y="674"/>
                </a:lnTo>
                <a:lnTo>
                  <a:pt x="231" y="672"/>
                </a:lnTo>
                <a:lnTo>
                  <a:pt x="230" y="672"/>
                </a:lnTo>
                <a:lnTo>
                  <a:pt x="230" y="672"/>
                </a:lnTo>
                <a:lnTo>
                  <a:pt x="230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9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8" y="672"/>
                </a:lnTo>
                <a:lnTo>
                  <a:pt x="225" y="671"/>
                </a:lnTo>
                <a:lnTo>
                  <a:pt x="224" y="671"/>
                </a:lnTo>
                <a:lnTo>
                  <a:pt x="224" y="671"/>
                </a:lnTo>
                <a:lnTo>
                  <a:pt x="224" y="671"/>
                </a:lnTo>
                <a:lnTo>
                  <a:pt x="223" y="671"/>
                </a:lnTo>
                <a:lnTo>
                  <a:pt x="220" y="671"/>
                </a:lnTo>
                <a:lnTo>
                  <a:pt x="220" y="672"/>
                </a:lnTo>
                <a:lnTo>
                  <a:pt x="219" y="672"/>
                </a:lnTo>
                <a:lnTo>
                  <a:pt x="218" y="673"/>
                </a:lnTo>
                <a:lnTo>
                  <a:pt x="218" y="673"/>
                </a:lnTo>
                <a:lnTo>
                  <a:pt x="216" y="674"/>
                </a:lnTo>
                <a:lnTo>
                  <a:pt x="215" y="674"/>
                </a:lnTo>
                <a:lnTo>
                  <a:pt x="213" y="676"/>
                </a:lnTo>
                <a:lnTo>
                  <a:pt x="213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6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2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5"/>
                </a:lnTo>
                <a:lnTo>
                  <a:pt x="211" y="674"/>
                </a:lnTo>
                <a:lnTo>
                  <a:pt x="211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3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2"/>
                </a:lnTo>
                <a:lnTo>
                  <a:pt x="210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1"/>
                </a:lnTo>
                <a:lnTo>
                  <a:pt x="209" y="670"/>
                </a:lnTo>
                <a:lnTo>
                  <a:pt x="209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69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8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7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70"/>
                </a:lnTo>
                <a:lnTo>
                  <a:pt x="206" y="669"/>
                </a:lnTo>
                <a:lnTo>
                  <a:pt x="206" y="669"/>
                </a:lnTo>
                <a:lnTo>
                  <a:pt x="205" y="669"/>
                </a:lnTo>
                <a:lnTo>
                  <a:pt x="204" y="669"/>
                </a:lnTo>
                <a:lnTo>
                  <a:pt x="204" y="669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2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2"/>
                </a:lnTo>
                <a:lnTo>
                  <a:pt x="203" y="673"/>
                </a:lnTo>
                <a:lnTo>
                  <a:pt x="203" y="673"/>
                </a:lnTo>
                <a:lnTo>
                  <a:pt x="203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3"/>
                </a:lnTo>
                <a:lnTo>
                  <a:pt x="204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5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4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6" y="675"/>
                </a:lnTo>
                <a:lnTo>
                  <a:pt x="205" y="675"/>
                </a:lnTo>
                <a:lnTo>
                  <a:pt x="205" y="675"/>
                </a:lnTo>
                <a:lnTo>
                  <a:pt x="205" y="675"/>
                </a:lnTo>
                <a:lnTo>
                  <a:pt x="204" y="676"/>
                </a:lnTo>
                <a:lnTo>
                  <a:pt x="204" y="676"/>
                </a:lnTo>
                <a:lnTo>
                  <a:pt x="204" y="676"/>
                </a:lnTo>
                <a:lnTo>
                  <a:pt x="204" y="677"/>
                </a:lnTo>
                <a:lnTo>
                  <a:pt x="204" y="677"/>
                </a:lnTo>
                <a:lnTo>
                  <a:pt x="204" y="677"/>
                </a:lnTo>
                <a:lnTo>
                  <a:pt x="204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5" y="678"/>
                </a:lnTo>
                <a:lnTo>
                  <a:pt x="206" y="678"/>
                </a:lnTo>
                <a:lnTo>
                  <a:pt x="206" y="678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6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7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8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09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79"/>
                </a:lnTo>
                <a:lnTo>
                  <a:pt x="210" y="680"/>
                </a:lnTo>
                <a:lnTo>
                  <a:pt x="210" y="680"/>
                </a:lnTo>
                <a:lnTo>
                  <a:pt x="210" y="680"/>
                </a:lnTo>
                <a:lnTo>
                  <a:pt x="211" y="680"/>
                </a:lnTo>
                <a:lnTo>
                  <a:pt x="211" y="680"/>
                </a:lnTo>
                <a:lnTo>
                  <a:pt x="211" y="681"/>
                </a:lnTo>
                <a:lnTo>
                  <a:pt x="211" y="681"/>
                </a:lnTo>
                <a:lnTo>
                  <a:pt x="211" y="682"/>
                </a:lnTo>
                <a:lnTo>
                  <a:pt x="210" y="682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10" y="683"/>
                </a:lnTo>
                <a:lnTo>
                  <a:pt x="209" y="683"/>
                </a:lnTo>
                <a:lnTo>
                  <a:pt x="209" y="684"/>
                </a:lnTo>
                <a:lnTo>
                  <a:pt x="209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4"/>
                </a:lnTo>
                <a:lnTo>
                  <a:pt x="208" y="685"/>
                </a:lnTo>
                <a:lnTo>
                  <a:pt x="208" y="685"/>
                </a:lnTo>
                <a:lnTo>
                  <a:pt x="207" y="685"/>
                </a:lnTo>
                <a:lnTo>
                  <a:pt x="207" y="686"/>
                </a:lnTo>
                <a:lnTo>
                  <a:pt x="207" y="686"/>
                </a:lnTo>
                <a:lnTo>
                  <a:pt x="207" y="686"/>
                </a:lnTo>
                <a:lnTo>
                  <a:pt x="206" y="686"/>
                </a:lnTo>
                <a:lnTo>
                  <a:pt x="205" y="686"/>
                </a:lnTo>
                <a:lnTo>
                  <a:pt x="205" y="686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5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4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3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2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1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200" y="687"/>
                </a:lnTo>
                <a:lnTo>
                  <a:pt x="199" y="687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9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8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7" y="686"/>
                </a:lnTo>
                <a:lnTo>
                  <a:pt x="196" y="686"/>
                </a:lnTo>
                <a:lnTo>
                  <a:pt x="196" y="685"/>
                </a:lnTo>
                <a:lnTo>
                  <a:pt x="196" y="685"/>
                </a:lnTo>
                <a:lnTo>
                  <a:pt x="196" y="685"/>
                </a:lnTo>
                <a:lnTo>
                  <a:pt x="195" y="685"/>
                </a:lnTo>
                <a:lnTo>
                  <a:pt x="195" y="685"/>
                </a:lnTo>
                <a:lnTo>
                  <a:pt x="195" y="685"/>
                </a:lnTo>
                <a:lnTo>
                  <a:pt x="194" y="685"/>
                </a:lnTo>
                <a:lnTo>
                  <a:pt x="194" y="685"/>
                </a:lnTo>
                <a:lnTo>
                  <a:pt x="191" y="687"/>
                </a:lnTo>
                <a:lnTo>
                  <a:pt x="191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7"/>
                </a:lnTo>
                <a:lnTo>
                  <a:pt x="189" y="688"/>
                </a:lnTo>
                <a:lnTo>
                  <a:pt x="188" y="688"/>
                </a:lnTo>
                <a:lnTo>
                  <a:pt x="188" y="688"/>
                </a:lnTo>
                <a:lnTo>
                  <a:pt x="188" y="688"/>
                </a:lnTo>
                <a:lnTo>
                  <a:pt x="187" y="688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7" y="689"/>
                </a:lnTo>
                <a:lnTo>
                  <a:pt x="186" y="689"/>
                </a:lnTo>
                <a:lnTo>
                  <a:pt x="186" y="689"/>
                </a:lnTo>
                <a:lnTo>
                  <a:pt x="185" y="689"/>
                </a:lnTo>
                <a:lnTo>
                  <a:pt x="185" y="689"/>
                </a:lnTo>
                <a:lnTo>
                  <a:pt x="185" y="689"/>
                </a:lnTo>
                <a:lnTo>
                  <a:pt x="184" y="689"/>
                </a:lnTo>
                <a:lnTo>
                  <a:pt x="184" y="689"/>
                </a:lnTo>
                <a:lnTo>
                  <a:pt x="184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3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2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1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80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9" y="689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8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7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6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8"/>
                </a:lnTo>
                <a:lnTo>
                  <a:pt x="175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4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7"/>
                </a:lnTo>
                <a:lnTo>
                  <a:pt x="173" y="688"/>
                </a:lnTo>
                <a:lnTo>
                  <a:pt x="173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8"/>
                </a:lnTo>
                <a:lnTo>
                  <a:pt x="172" y="689"/>
                </a:lnTo>
                <a:lnTo>
                  <a:pt x="172" y="689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2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0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3" y="691"/>
                </a:lnTo>
                <a:lnTo>
                  <a:pt x="172" y="691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2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2" y="693"/>
                </a:lnTo>
                <a:lnTo>
                  <a:pt x="171" y="693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1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2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70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9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1"/>
                </a:lnTo>
                <a:lnTo>
                  <a:pt x="168" y="692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1"/>
                </a:lnTo>
                <a:lnTo>
                  <a:pt x="167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2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6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5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4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1"/>
                </a:lnTo>
                <a:lnTo>
                  <a:pt x="163" y="692"/>
                </a:lnTo>
                <a:lnTo>
                  <a:pt x="163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2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2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1" y="691"/>
                </a:lnTo>
                <a:lnTo>
                  <a:pt x="160" y="691"/>
                </a:lnTo>
                <a:lnTo>
                  <a:pt x="160" y="691"/>
                </a:lnTo>
                <a:lnTo>
                  <a:pt x="160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1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2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3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4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5"/>
                </a:lnTo>
                <a:lnTo>
                  <a:pt x="158" y="696"/>
                </a:lnTo>
                <a:lnTo>
                  <a:pt x="158" y="696"/>
                </a:lnTo>
                <a:lnTo>
                  <a:pt x="158" y="696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7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8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699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8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0"/>
                </a:lnTo>
                <a:lnTo>
                  <a:pt x="157" y="701"/>
                </a:lnTo>
                <a:lnTo>
                  <a:pt x="156" y="701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6" y="701"/>
                </a:lnTo>
                <a:lnTo>
                  <a:pt x="156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1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5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4" y="702"/>
                </a:lnTo>
                <a:lnTo>
                  <a:pt x="153" y="702"/>
                </a:lnTo>
                <a:lnTo>
                  <a:pt x="154" y="703"/>
                </a:lnTo>
                <a:lnTo>
                  <a:pt x="154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3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4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5"/>
                </a:lnTo>
                <a:lnTo>
                  <a:pt x="153" y="706"/>
                </a:lnTo>
                <a:lnTo>
                  <a:pt x="152" y="706"/>
                </a:lnTo>
                <a:lnTo>
                  <a:pt x="152" y="706"/>
                </a:lnTo>
                <a:lnTo>
                  <a:pt x="153" y="706"/>
                </a:lnTo>
                <a:lnTo>
                  <a:pt x="153" y="706"/>
                </a:lnTo>
                <a:lnTo>
                  <a:pt x="153" y="706"/>
                </a:lnTo>
                <a:lnTo>
                  <a:pt x="146" y="708"/>
                </a:lnTo>
                <a:lnTo>
                  <a:pt x="142" y="709"/>
                </a:lnTo>
                <a:lnTo>
                  <a:pt x="139" y="709"/>
                </a:lnTo>
                <a:lnTo>
                  <a:pt x="138" y="709"/>
                </a:lnTo>
                <a:lnTo>
                  <a:pt x="137" y="709"/>
                </a:lnTo>
                <a:lnTo>
                  <a:pt x="137" y="709"/>
                </a:lnTo>
                <a:lnTo>
                  <a:pt x="137" y="708"/>
                </a:lnTo>
                <a:lnTo>
                  <a:pt x="138" y="704"/>
                </a:lnTo>
                <a:lnTo>
                  <a:pt x="139" y="703"/>
                </a:lnTo>
                <a:lnTo>
                  <a:pt x="139" y="702"/>
                </a:lnTo>
                <a:lnTo>
                  <a:pt x="139" y="702"/>
                </a:lnTo>
                <a:lnTo>
                  <a:pt x="139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8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7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2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6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1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5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4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700"/>
                </a:lnTo>
                <a:lnTo>
                  <a:pt x="133" y="699"/>
                </a:lnTo>
                <a:lnTo>
                  <a:pt x="133" y="699"/>
                </a:lnTo>
                <a:lnTo>
                  <a:pt x="133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699"/>
                </a:lnTo>
                <a:lnTo>
                  <a:pt x="132" y="700"/>
                </a:lnTo>
                <a:lnTo>
                  <a:pt x="132" y="700"/>
                </a:lnTo>
                <a:lnTo>
                  <a:pt x="132" y="700"/>
                </a:lnTo>
                <a:lnTo>
                  <a:pt x="132" y="699"/>
                </a:lnTo>
                <a:lnTo>
                  <a:pt x="132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1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30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9"/>
                </a:lnTo>
                <a:lnTo>
                  <a:pt x="129" y="698"/>
                </a:lnTo>
                <a:lnTo>
                  <a:pt x="129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8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8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7"/>
                </a:lnTo>
                <a:lnTo>
                  <a:pt x="127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6" y="696"/>
                </a:lnTo>
                <a:lnTo>
                  <a:pt x="124" y="696"/>
                </a:lnTo>
                <a:lnTo>
                  <a:pt x="124" y="695"/>
                </a:lnTo>
                <a:lnTo>
                  <a:pt x="124" y="695"/>
                </a:lnTo>
                <a:lnTo>
                  <a:pt x="124" y="696"/>
                </a:lnTo>
                <a:lnTo>
                  <a:pt x="123" y="696"/>
                </a:lnTo>
                <a:lnTo>
                  <a:pt x="123" y="696"/>
                </a:lnTo>
                <a:lnTo>
                  <a:pt x="122" y="696"/>
                </a:lnTo>
                <a:lnTo>
                  <a:pt x="122" y="695"/>
                </a:lnTo>
                <a:lnTo>
                  <a:pt x="122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1" y="695"/>
                </a:lnTo>
                <a:lnTo>
                  <a:pt x="120" y="695"/>
                </a:lnTo>
                <a:lnTo>
                  <a:pt x="120" y="695"/>
                </a:lnTo>
                <a:lnTo>
                  <a:pt x="120" y="695"/>
                </a:lnTo>
                <a:lnTo>
                  <a:pt x="119" y="694"/>
                </a:lnTo>
                <a:lnTo>
                  <a:pt x="119" y="694"/>
                </a:lnTo>
                <a:lnTo>
                  <a:pt x="118" y="694"/>
                </a:lnTo>
                <a:lnTo>
                  <a:pt x="118" y="695"/>
                </a:lnTo>
                <a:lnTo>
                  <a:pt x="118" y="696"/>
                </a:lnTo>
                <a:lnTo>
                  <a:pt x="117" y="698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6" y="699"/>
                </a:lnTo>
                <a:lnTo>
                  <a:pt x="115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9"/>
                </a:lnTo>
                <a:lnTo>
                  <a:pt x="114" y="698"/>
                </a:lnTo>
                <a:lnTo>
                  <a:pt x="113" y="698"/>
                </a:lnTo>
                <a:lnTo>
                  <a:pt x="113" y="697"/>
                </a:lnTo>
                <a:lnTo>
                  <a:pt x="113" y="697"/>
                </a:lnTo>
                <a:lnTo>
                  <a:pt x="112" y="697"/>
                </a:lnTo>
                <a:lnTo>
                  <a:pt x="112" y="697"/>
                </a:lnTo>
                <a:lnTo>
                  <a:pt x="112" y="697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09" y="698"/>
                </a:lnTo>
                <a:lnTo>
                  <a:pt x="109" y="698"/>
                </a:lnTo>
                <a:lnTo>
                  <a:pt x="108" y="699"/>
                </a:lnTo>
                <a:lnTo>
                  <a:pt x="109" y="698"/>
                </a:lnTo>
                <a:lnTo>
                  <a:pt x="109" y="697"/>
                </a:lnTo>
                <a:lnTo>
                  <a:pt x="108" y="697"/>
                </a:lnTo>
                <a:lnTo>
                  <a:pt x="108" y="696"/>
                </a:lnTo>
                <a:lnTo>
                  <a:pt x="108" y="696"/>
                </a:lnTo>
                <a:lnTo>
                  <a:pt x="108" y="695"/>
                </a:lnTo>
                <a:lnTo>
                  <a:pt x="108" y="695"/>
                </a:lnTo>
                <a:lnTo>
                  <a:pt x="107" y="695"/>
                </a:lnTo>
                <a:lnTo>
                  <a:pt x="107" y="696"/>
                </a:lnTo>
                <a:lnTo>
                  <a:pt x="107" y="695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3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2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3"/>
                </a:lnTo>
                <a:lnTo>
                  <a:pt x="101" y="692"/>
                </a:lnTo>
                <a:lnTo>
                  <a:pt x="101" y="693"/>
                </a:lnTo>
                <a:lnTo>
                  <a:pt x="101" y="692"/>
                </a:lnTo>
                <a:lnTo>
                  <a:pt x="101" y="692"/>
                </a:lnTo>
                <a:lnTo>
                  <a:pt x="101" y="692"/>
                </a:lnTo>
                <a:lnTo>
                  <a:pt x="100" y="69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 33">
            <a:extLst>
              <a:ext uri="{FF2B5EF4-FFF2-40B4-BE49-F238E27FC236}">
                <a16:creationId xmlns:a16="http://schemas.microsoft.com/office/drawing/2014/main" id="{8BAC30A2-9424-D21B-509D-86758A28580E}"/>
              </a:ext>
            </a:extLst>
          </p:cNvPr>
          <p:cNvSpPr>
            <a:spLocks/>
          </p:cNvSpPr>
          <p:nvPr/>
        </p:nvSpPr>
        <p:spPr bwMode="auto">
          <a:xfrm>
            <a:off x="3457390" y="3888539"/>
            <a:ext cx="1493396" cy="1305277"/>
          </a:xfrm>
          <a:custGeom>
            <a:avLst/>
            <a:gdLst>
              <a:gd name="T0" fmla="*/ 315 w 735"/>
              <a:gd name="T1" fmla="*/ 50 h 652"/>
              <a:gd name="T2" fmla="*/ 324 w 735"/>
              <a:gd name="T3" fmla="*/ 81 h 652"/>
              <a:gd name="T4" fmla="*/ 370 w 735"/>
              <a:gd name="T5" fmla="*/ 122 h 652"/>
              <a:gd name="T6" fmla="*/ 390 w 735"/>
              <a:gd name="T7" fmla="*/ 151 h 652"/>
              <a:gd name="T8" fmla="*/ 404 w 735"/>
              <a:gd name="T9" fmla="*/ 144 h 652"/>
              <a:gd name="T10" fmla="*/ 429 w 735"/>
              <a:gd name="T11" fmla="*/ 116 h 652"/>
              <a:gd name="T12" fmla="*/ 462 w 735"/>
              <a:gd name="T13" fmla="*/ 82 h 652"/>
              <a:gd name="T14" fmla="*/ 522 w 735"/>
              <a:gd name="T15" fmla="*/ 196 h 652"/>
              <a:gd name="T16" fmla="*/ 542 w 735"/>
              <a:gd name="T17" fmla="*/ 219 h 652"/>
              <a:gd name="T18" fmla="*/ 617 w 735"/>
              <a:gd name="T19" fmla="*/ 201 h 652"/>
              <a:gd name="T20" fmla="*/ 687 w 735"/>
              <a:gd name="T21" fmla="*/ 218 h 652"/>
              <a:gd name="T22" fmla="*/ 691 w 735"/>
              <a:gd name="T23" fmla="*/ 294 h 652"/>
              <a:gd name="T24" fmla="*/ 705 w 735"/>
              <a:gd name="T25" fmla="*/ 319 h 652"/>
              <a:gd name="T26" fmla="*/ 703 w 735"/>
              <a:gd name="T27" fmla="*/ 331 h 652"/>
              <a:gd name="T28" fmla="*/ 716 w 735"/>
              <a:gd name="T29" fmla="*/ 364 h 652"/>
              <a:gd name="T30" fmla="*/ 724 w 735"/>
              <a:gd name="T31" fmla="*/ 389 h 652"/>
              <a:gd name="T32" fmla="*/ 725 w 735"/>
              <a:gd name="T33" fmla="*/ 428 h 652"/>
              <a:gd name="T34" fmla="*/ 705 w 735"/>
              <a:gd name="T35" fmla="*/ 455 h 652"/>
              <a:gd name="T36" fmla="*/ 677 w 735"/>
              <a:gd name="T37" fmla="*/ 462 h 652"/>
              <a:gd name="T38" fmla="*/ 667 w 735"/>
              <a:gd name="T39" fmla="*/ 466 h 652"/>
              <a:gd name="T40" fmla="*/ 660 w 735"/>
              <a:gd name="T41" fmla="*/ 474 h 652"/>
              <a:gd name="T42" fmla="*/ 661 w 735"/>
              <a:gd name="T43" fmla="*/ 485 h 652"/>
              <a:gd name="T44" fmla="*/ 662 w 735"/>
              <a:gd name="T45" fmla="*/ 511 h 652"/>
              <a:gd name="T46" fmla="*/ 644 w 735"/>
              <a:gd name="T47" fmla="*/ 495 h 652"/>
              <a:gd name="T48" fmla="*/ 623 w 735"/>
              <a:gd name="T49" fmla="*/ 479 h 652"/>
              <a:gd name="T50" fmla="*/ 587 w 735"/>
              <a:gd name="T51" fmla="*/ 466 h 652"/>
              <a:gd name="T52" fmla="*/ 597 w 735"/>
              <a:gd name="T53" fmla="*/ 485 h 652"/>
              <a:gd name="T54" fmla="*/ 588 w 735"/>
              <a:gd name="T55" fmla="*/ 513 h 652"/>
              <a:gd name="T56" fmla="*/ 558 w 735"/>
              <a:gd name="T57" fmla="*/ 524 h 652"/>
              <a:gd name="T58" fmla="*/ 542 w 735"/>
              <a:gd name="T59" fmla="*/ 544 h 652"/>
              <a:gd name="T60" fmla="*/ 510 w 735"/>
              <a:gd name="T61" fmla="*/ 568 h 652"/>
              <a:gd name="T62" fmla="*/ 503 w 735"/>
              <a:gd name="T63" fmla="*/ 572 h 652"/>
              <a:gd name="T64" fmla="*/ 498 w 735"/>
              <a:gd name="T65" fmla="*/ 577 h 652"/>
              <a:gd name="T66" fmla="*/ 484 w 735"/>
              <a:gd name="T67" fmla="*/ 555 h 652"/>
              <a:gd name="T68" fmla="*/ 472 w 735"/>
              <a:gd name="T69" fmla="*/ 567 h 652"/>
              <a:gd name="T70" fmla="*/ 450 w 735"/>
              <a:gd name="T71" fmla="*/ 630 h 652"/>
              <a:gd name="T72" fmla="*/ 381 w 735"/>
              <a:gd name="T73" fmla="*/ 613 h 652"/>
              <a:gd name="T74" fmla="*/ 395 w 735"/>
              <a:gd name="T75" fmla="*/ 521 h 652"/>
              <a:gd name="T76" fmla="*/ 383 w 735"/>
              <a:gd name="T77" fmla="*/ 443 h 652"/>
              <a:gd name="T78" fmla="*/ 362 w 735"/>
              <a:gd name="T79" fmla="*/ 449 h 652"/>
              <a:gd name="T80" fmla="*/ 340 w 735"/>
              <a:gd name="T81" fmla="*/ 425 h 652"/>
              <a:gd name="T82" fmla="*/ 326 w 735"/>
              <a:gd name="T83" fmla="*/ 410 h 652"/>
              <a:gd name="T84" fmla="*/ 303 w 735"/>
              <a:gd name="T85" fmla="*/ 407 h 652"/>
              <a:gd name="T86" fmla="*/ 287 w 735"/>
              <a:gd name="T87" fmla="*/ 380 h 652"/>
              <a:gd name="T88" fmla="*/ 265 w 735"/>
              <a:gd name="T89" fmla="*/ 375 h 652"/>
              <a:gd name="T90" fmla="*/ 237 w 735"/>
              <a:gd name="T91" fmla="*/ 383 h 652"/>
              <a:gd name="T92" fmla="*/ 230 w 735"/>
              <a:gd name="T93" fmla="*/ 371 h 652"/>
              <a:gd name="T94" fmla="*/ 204 w 735"/>
              <a:gd name="T95" fmla="*/ 340 h 652"/>
              <a:gd name="T96" fmla="*/ 192 w 735"/>
              <a:gd name="T97" fmla="*/ 331 h 652"/>
              <a:gd name="T98" fmla="*/ 172 w 735"/>
              <a:gd name="T99" fmla="*/ 307 h 652"/>
              <a:gd name="T100" fmla="*/ 124 w 735"/>
              <a:gd name="T101" fmla="*/ 280 h 652"/>
              <a:gd name="T102" fmla="*/ 93 w 735"/>
              <a:gd name="T103" fmla="*/ 218 h 652"/>
              <a:gd name="T104" fmla="*/ 84 w 735"/>
              <a:gd name="T105" fmla="*/ 206 h 652"/>
              <a:gd name="T106" fmla="*/ 63 w 735"/>
              <a:gd name="T107" fmla="*/ 201 h 652"/>
              <a:gd name="T108" fmla="*/ 60 w 735"/>
              <a:gd name="T109" fmla="*/ 176 h 652"/>
              <a:gd name="T110" fmla="*/ 47 w 735"/>
              <a:gd name="T111" fmla="*/ 161 h 652"/>
              <a:gd name="T112" fmla="*/ 18 w 735"/>
              <a:gd name="T113" fmla="*/ 163 h 652"/>
              <a:gd name="T114" fmla="*/ 18 w 735"/>
              <a:gd name="T115" fmla="*/ 147 h 652"/>
              <a:gd name="T116" fmla="*/ 11 w 735"/>
              <a:gd name="T117" fmla="*/ 130 h 652"/>
              <a:gd name="T118" fmla="*/ 4 w 735"/>
              <a:gd name="T119" fmla="*/ 119 h 652"/>
              <a:gd name="T120" fmla="*/ 14 w 735"/>
              <a:gd name="T121" fmla="*/ 81 h 652"/>
              <a:gd name="T122" fmla="*/ 168 w 735"/>
              <a:gd name="T123" fmla="*/ 92 h 652"/>
              <a:gd name="T124" fmla="*/ 245 w 735"/>
              <a:gd name="T125" fmla="*/ 39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" h="652">
                <a:moveTo>
                  <a:pt x="281" y="1"/>
                </a:moveTo>
                <a:lnTo>
                  <a:pt x="281" y="1"/>
                </a:lnTo>
                <a:lnTo>
                  <a:pt x="283" y="1"/>
                </a:lnTo>
                <a:lnTo>
                  <a:pt x="286" y="2"/>
                </a:lnTo>
                <a:lnTo>
                  <a:pt x="286" y="3"/>
                </a:lnTo>
                <a:lnTo>
                  <a:pt x="287" y="4"/>
                </a:lnTo>
                <a:lnTo>
                  <a:pt x="287" y="4"/>
                </a:lnTo>
                <a:lnTo>
                  <a:pt x="287" y="5"/>
                </a:lnTo>
                <a:lnTo>
                  <a:pt x="287" y="6"/>
                </a:lnTo>
                <a:lnTo>
                  <a:pt x="287" y="7"/>
                </a:lnTo>
                <a:lnTo>
                  <a:pt x="288" y="9"/>
                </a:lnTo>
                <a:lnTo>
                  <a:pt x="289" y="9"/>
                </a:lnTo>
                <a:lnTo>
                  <a:pt x="289" y="10"/>
                </a:lnTo>
                <a:lnTo>
                  <a:pt x="289" y="11"/>
                </a:lnTo>
                <a:lnTo>
                  <a:pt x="290" y="11"/>
                </a:lnTo>
                <a:lnTo>
                  <a:pt x="290" y="11"/>
                </a:lnTo>
                <a:lnTo>
                  <a:pt x="290" y="11"/>
                </a:lnTo>
                <a:lnTo>
                  <a:pt x="291" y="12"/>
                </a:lnTo>
                <a:lnTo>
                  <a:pt x="291" y="12"/>
                </a:lnTo>
                <a:lnTo>
                  <a:pt x="293" y="13"/>
                </a:lnTo>
                <a:lnTo>
                  <a:pt x="294" y="13"/>
                </a:lnTo>
                <a:lnTo>
                  <a:pt x="295" y="14"/>
                </a:lnTo>
                <a:lnTo>
                  <a:pt x="296" y="15"/>
                </a:lnTo>
                <a:lnTo>
                  <a:pt x="297" y="15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98" y="16"/>
                </a:lnTo>
                <a:lnTo>
                  <a:pt x="299" y="17"/>
                </a:lnTo>
                <a:lnTo>
                  <a:pt x="299" y="17"/>
                </a:lnTo>
                <a:lnTo>
                  <a:pt x="300" y="18"/>
                </a:lnTo>
                <a:lnTo>
                  <a:pt x="300" y="19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3"/>
                </a:lnTo>
                <a:lnTo>
                  <a:pt x="301" y="24"/>
                </a:lnTo>
                <a:lnTo>
                  <a:pt x="302" y="24"/>
                </a:lnTo>
                <a:lnTo>
                  <a:pt x="302" y="25"/>
                </a:lnTo>
                <a:lnTo>
                  <a:pt x="302" y="25"/>
                </a:lnTo>
                <a:lnTo>
                  <a:pt x="302" y="25"/>
                </a:lnTo>
                <a:lnTo>
                  <a:pt x="303" y="24"/>
                </a:lnTo>
                <a:lnTo>
                  <a:pt x="303" y="24"/>
                </a:lnTo>
                <a:lnTo>
                  <a:pt x="304" y="25"/>
                </a:lnTo>
                <a:lnTo>
                  <a:pt x="305" y="25"/>
                </a:lnTo>
                <a:lnTo>
                  <a:pt x="306" y="26"/>
                </a:lnTo>
                <a:lnTo>
                  <a:pt x="306" y="26"/>
                </a:lnTo>
                <a:lnTo>
                  <a:pt x="307" y="27"/>
                </a:lnTo>
                <a:lnTo>
                  <a:pt x="307" y="27"/>
                </a:lnTo>
                <a:lnTo>
                  <a:pt x="308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10" y="32"/>
                </a:lnTo>
                <a:lnTo>
                  <a:pt x="310" y="33"/>
                </a:lnTo>
                <a:lnTo>
                  <a:pt x="310" y="33"/>
                </a:lnTo>
                <a:lnTo>
                  <a:pt x="310" y="34"/>
                </a:lnTo>
                <a:lnTo>
                  <a:pt x="310" y="34"/>
                </a:lnTo>
                <a:lnTo>
                  <a:pt x="310" y="35"/>
                </a:lnTo>
                <a:lnTo>
                  <a:pt x="310" y="35"/>
                </a:lnTo>
                <a:lnTo>
                  <a:pt x="310" y="35"/>
                </a:lnTo>
                <a:lnTo>
                  <a:pt x="310" y="36"/>
                </a:lnTo>
                <a:lnTo>
                  <a:pt x="311" y="37"/>
                </a:lnTo>
                <a:lnTo>
                  <a:pt x="311" y="37"/>
                </a:lnTo>
                <a:lnTo>
                  <a:pt x="311" y="38"/>
                </a:lnTo>
                <a:lnTo>
                  <a:pt x="311" y="38"/>
                </a:lnTo>
                <a:lnTo>
                  <a:pt x="312" y="40"/>
                </a:lnTo>
                <a:lnTo>
                  <a:pt x="313" y="41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2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3"/>
                </a:lnTo>
                <a:lnTo>
                  <a:pt x="313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4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4" y="46"/>
                </a:lnTo>
                <a:lnTo>
                  <a:pt x="315" y="46"/>
                </a:lnTo>
                <a:lnTo>
                  <a:pt x="315" y="46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7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8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49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5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0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1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6" y="52"/>
                </a:lnTo>
                <a:lnTo>
                  <a:pt x="317" y="52"/>
                </a:lnTo>
                <a:lnTo>
                  <a:pt x="317" y="52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4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5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6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7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7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8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59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0"/>
                </a:lnTo>
                <a:lnTo>
                  <a:pt x="318" y="61"/>
                </a:lnTo>
                <a:lnTo>
                  <a:pt x="318" y="61"/>
                </a:lnTo>
                <a:lnTo>
                  <a:pt x="318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1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2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3"/>
                </a:lnTo>
                <a:lnTo>
                  <a:pt x="319" y="64"/>
                </a:lnTo>
                <a:lnTo>
                  <a:pt x="319" y="64"/>
                </a:lnTo>
                <a:lnTo>
                  <a:pt x="319" y="64"/>
                </a:lnTo>
                <a:lnTo>
                  <a:pt x="319" y="65"/>
                </a:lnTo>
                <a:lnTo>
                  <a:pt x="319" y="65"/>
                </a:lnTo>
                <a:lnTo>
                  <a:pt x="319" y="65"/>
                </a:lnTo>
                <a:lnTo>
                  <a:pt x="320" y="67"/>
                </a:lnTo>
                <a:lnTo>
                  <a:pt x="321" y="68"/>
                </a:lnTo>
                <a:lnTo>
                  <a:pt x="321" y="69"/>
                </a:lnTo>
                <a:lnTo>
                  <a:pt x="321" y="70"/>
                </a:lnTo>
                <a:lnTo>
                  <a:pt x="321" y="70"/>
                </a:lnTo>
                <a:lnTo>
                  <a:pt x="321" y="71"/>
                </a:lnTo>
                <a:lnTo>
                  <a:pt x="322" y="72"/>
                </a:lnTo>
                <a:lnTo>
                  <a:pt x="322" y="73"/>
                </a:lnTo>
                <a:lnTo>
                  <a:pt x="323" y="75"/>
                </a:lnTo>
                <a:lnTo>
                  <a:pt x="323" y="75"/>
                </a:lnTo>
                <a:lnTo>
                  <a:pt x="323" y="75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4" y="77"/>
                </a:lnTo>
                <a:lnTo>
                  <a:pt x="324" y="78"/>
                </a:lnTo>
                <a:lnTo>
                  <a:pt x="324" y="79"/>
                </a:lnTo>
                <a:lnTo>
                  <a:pt x="324" y="79"/>
                </a:lnTo>
                <a:lnTo>
                  <a:pt x="324" y="80"/>
                </a:lnTo>
                <a:lnTo>
                  <a:pt x="324" y="80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4" y="81"/>
                </a:lnTo>
                <a:lnTo>
                  <a:pt x="325" y="82"/>
                </a:lnTo>
                <a:lnTo>
                  <a:pt x="325" y="83"/>
                </a:lnTo>
                <a:lnTo>
                  <a:pt x="326" y="84"/>
                </a:lnTo>
                <a:lnTo>
                  <a:pt x="326" y="84"/>
                </a:lnTo>
                <a:lnTo>
                  <a:pt x="328" y="85"/>
                </a:lnTo>
                <a:lnTo>
                  <a:pt x="328" y="85"/>
                </a:lnTo>
                <a:lnTo>
                  <a:pt x="328" y="86"/>
                </a:lnTo>
                <a:lnTo>
                  <a:pt x="328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6"/>
                </a:lnTo>
                <a:lnTo>
                  <a:pt x="329" y="87"/>
                </a:lnTo>
                <a:lnTo>
                  <a:pt x="329" y="87"/>
                </a:lnTo>
                <a:lnTo>
                  <a:pt x="329" y="87"/>
                </a:lnTo>
                <a:lnTo>
                  <a:pt x="330" y="87"/>
                </a:lnTo>
                <a:lnTo>
                  <a:pt x="330" y="87"/>
                </a:lnTo>
                <a:lnTo>
                  <a:pt x="331" y="87"/>
                </a:lnTo>
                <a:lnTo>
                  <a:pt x="331" y="87"/>
                </a:lnTo>
                <a:lnTo>
                  <a:pt x="331" y="88"/>
                </a:lnTo>
                <a:lnTo>
                  <a:pt x="331" y="88"/>
                </a:lnTo>
                <a:lnTo>
                  <a:pt x="332" y="88"/>
                </a:lnTo>
                <a:lnTo>
                  <a:pt x="333" y="89"/>
                </a:lnTo>
                <a:lnTo>
                  <a:pt x="333" y="89"/>
                </a:lnTo>
                <a:lnTo>
                  <a:pt x="333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4" y="90"/>
                </a:lnTo>
                <a:lnTo>
                  <a:pt x="335" y="90"/>
                </a:lnTo>
                <a:lnTo>
                  <a:pt x="335" y="91"/>
                </a:lnTo>
                <a:lnTo>
                  <a:pt x="335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7" y="92"/>
                </a:lnTo>
                <a:lnTo>
                  <a:pt x="338" y="92"/>
                </a:lnTo>
                <a:lnTo>
                  <a:pt x="338" y="92"/>
                </a:lnTo>
                <a:lnTo>
                  <a:pt x="338" y="93"/>
                </a:lnTo>
                <a:lnTo>
                  <a:pt x="338" y="93"/>
                </a:lnTo>
                <a:lnTo>
                  <a:pt x="339" y="93"/>
                </a:lnTo>
                <a:lnTo>
                  <a:pt x="340" y="93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5"/>
                </a:lnTo>
                <a:lnTo>
                  <a:pt x="341" y="95"/>
                </a:lnTo>
                <a:lnTo>
                  <a:pt x="341" y="95"/>
                </a:lnTo>
                <a:lnTo>
                  <a:pt x="342" y="96"/>
                </a:lnTo>
                <a:lnTo>
                  <a:pt x="342" y="97"/>
                </a:lnTo>
                <a:lnTo>
                  <a:pt x="345" y="97"/>
                </a:lnTo>
                <a:lnTo>
                  <a:pt x="345" y="98"/>
                </a:lnTo>
                <a:lnTo>
                  <a:pt x="345" y="99"/>
                </a:lnTo>
                <a:lnTo>
                  <a:pt x="346" y="100"/>
                </a:lnTo>
                <a:lnTo>
                  <a:pt x="346" y="99"/>
                </a:lnTo>
                <a:lnTo>
                  <a:pt x="348" y="99"/>
                </a:lnTo>
                <a:lnTo>
                  <a:pt x="348" y="98"/>
                </a:lnTo>
                <a:lnTo>
                  <a:pt x="349" y="98"/>
                </a:lnTo>
                <a:lnTo>
                  <a:pt x="349" y="98"/>
                </a:lnTo>
                <a:lnTo>
                  <a:pt x="350" y="98"/>
                </a:lnTo>
                <a:lnTo>
                  <a:pt x="352" y="99"/>
                </a:lnTo>
                <a:lnTo>
                  <a:pt x="353" y="100"/>
                </a:lnTo>
                <a:lnTo>
                  <a:pt x="352" y="100"/>
                </a:lnTo>
                <a:lnTo>
                  <a:pt x="351" y="100"/>
                </a:lnTo>
                <a:lnTo>
                  <a:pt x="350" y="100"/>
                </a:lnTo>
                <a:lnTo>
                  <a:pt x="350" y="100"/>
                </a:lnTo>
                <a:lnTo>
                  <a:pt x="348" y="100"/>
                </a:lnTo>
                <a:lnTo>
                  <a:pt x="348" y="101"/>
                </a:lnTo>
                <a:lnTo>
                  <a:pt x="347" y="101"/>
                </a:lnTo>
                <a:lnTo>
                  <a:pt x="347" y="101"/>
                </a:lnTo>
                <a:lnTo>
                  <a:pt x="348" y="102"/>
                </a:lnTo>
                <a:lnTo>
                  <a:pt x="349" y="103"/>
                </a:lnTo>
                <a:lnTo>
                  <a:pt x="349" y="103"/>
                </a:lnTo>
                <a:lnTo>
                  <a:pt x="350" y="103"/>
                </a:lnTo>
                <a:lnTo>
                  <a:pt x="350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2" y="103"/>
                </a:lnTo>
                <a:lnTo>
                  <a:pt x="351" y="104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50" y="105"/>
                </a:lnTo>
                <a:lnTo>
                  <a:pt x="349" y="105"/>
                </a:lnTo>
                <a:lnTo>
                  <a:pt x="351" y="106"/>
                </a:lnTo>
                <a:lnTo>
                  <a:pt x="352" y="106"/>
                </a:lnTo>
                <a:lnTo>
                  <a:pt x="352" y="106"/>
                </a:lnTo>
                <a:lnTo>
                  <a:pt x="353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4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8"/>
                </a:lnTo>
                <a:lnTo>
                  <a:pt x="355" y="108"/>
                </a:lnTo>
                <a:lnTo>
                  <a:pt x="355" y="108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6" y="109"/>
                </a:lnTo>
                <a:lnTo>
                  <a:pt x="358" y="110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58" y="111"/>
                </a:lnTo>
                <a:lnTo>
                  <a:pt x="362" y="114"/>
                </a:lnTo>
                <a:lnTo>
                  <a:pt x="363" y="116"/>
                </a:lnTo>
                <a:lnTo>
                  <a:pt x="363" y="116"/>
                </a:lnTo>
                <a:lnTo>
                  <a:pt x="362" y="117"/>
                </a:lnTo>
                <a:lnTo>
                  <a:pt x="362" y="118"/>
                </a:lnTo>
                <a:lnTo>
                  <a:pt x="363" y="119"/>
                </a:lnTo>
                <a:lnTo>
                  <a:pt x="365" y="119"/>
                </a:lnTo>
                <a:lnTo>
                  <a:pt x="365" y="120"/>
                </a:lnTo>
                <a:lnTo>
                  <a:pt x="366" y="120"/>
                </a:lnTo>
                <a:lnTo>
                  <a:pt x="369" y="120"/>
                </a:lnTo>
                <a:lnTo>
                  <a:pt x="369" y="120"/>
                </a:lnTo>
                <a:lnTo>
                  <a:pt x="369" y="121"/>
                </a:lnTo>
                <a:lnTo>
                  <a:pt x="369" y="121"/>
                </a:lnTo>
                <a:lnTo>
                  <a:pt x="370" y="122"/>
                </a:lnTo>
                <a:lnTo>
                  <a:pt x="370" y="122"/>
                </a:lnTo>
                <a:lnTo>
                  <a:pt x="370" y="122"/>
                </a:lnTo>
                <a:lnTo>
                  <a:pt x="370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1" y="123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5"/>
                </a:lnTo>
                <a:lnTo>
                  <a:pt x="372" y="126"/>
                </a:lnTo>
                <a:lnTo>
                  <a:pt x="372" y="126"/>
                </a:lnTo>
                <a:lnTo>
                  <a:pt x="372" y="126"/>
                </a:lnTo>
                <a:lnTo>
                  <a:pt x="372" y="128"/>
                </a:lnTo>
                <a:lnTo>
                  <a:pt x="372" y="128"/>
                </a:lnTo>
                <a:lnTo>
                  <a:pt x="372" y="128"/>
                </a:lnTo>
                <a:lnTo>
                  <a:pt x="373" y="130"/>
                </a:lnTo>
                <a:lnTo>
                  <a:pt x="374" y="130"/>
                </a:lnTo>
                <a:lnTo>
                  <a:pt x="374" y="130"/>
                </a:lnTo>
                <a:lnTo>
                  <a:pt x="375" y="130"/>
                </a:lnTo>
                <a:lnTo>
                  <a:pt x="375" y="131"/>
                </a:lnTo>
                <a:lnTo>
                  <a:pt x="376" y="131"/>
                </a:lnTo>
                <a:lnTo>
                  <a:pt x="377" y="131"/>
                </a:lnTo>
                <a:lnTo>
                  <a:pt x="377" y="131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2"/>
                </a:lnTo>
                <a:lnTo>
                  <a:pt x="377" y="133"/>
                </a:lnTo>
                <a:lnTo>
                  <a:pt x="377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3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4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8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5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6"/>
                </a:lnTo>
                <a:lnTo>
                  <a:pt x="379" y="137"/>
                </a:lnTo>
                <a:lnTo>
                  <a:pt x="379" y="137"/>
                </a:lnTo>
                <a:lnTo>
                  <a:pt x="380" y="137"/>
                </a:lnTo>
                <a:lnTo>
                  <a:pt x="380" y="138"/>
                </a:lnTo>
                <a:lnTo>
                  <a:pt x="380" y="138"/>
                </a:lnTo>
                <a:lnTo>
                  <a:pt x="380" y="138"/>
                </a:lnTo>
                <a:lnTo>
                  <a:pt x="380" y="139"/>
                </a:lnTo>
                <a:lnTo>
                  <a:pt x="380" y="139"/>
                </a:lnTo>
                <a:lnTo>
                  <a:pt x="380" y="139"/>
                </a:lnTo>
                <a:lnTo>
                  <a:pt x="381" y="139"/>
                </a:lnTo>
                <a:lnTo>
                  <a:pt x="381" y="140"/>
                </a:lnTo>
                <a:lnTo>
                  <a:pt x="381" y="140"/>
                </a:lnTo>
                <a:lnTo>
                  <a:pt x="381" y="140"/>
                </a:lnTo>
                <a:lnTo>
                  <a:pt x="381" y="141"/>
                </a:lnTo>
                <a:lnTo>
                  <a:pt x="381" y="141"/>
                </a:lnTo>
                <a:lnTo>
                  <a:pt x="382" y="142"/>
                </a:lnTo>
                <a:lnTo>
                  <a:pt x="383" y="142"/>
                </a:lnTo>
                <a:lnTo>
                  <a:pt x="383" y="142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3" y="143"/>
                </a:lnTo>
                <a:lnTo>
                  <a:pt x="384" y="143"/>
                </a:lnTo>
                <a:lnTo>
                  <a:pt x="384" y="143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4" y="144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5"/>
                </a:lnTo>
                <a:lnTo>
                  <a:pt x="385" y="146"/>
                </a:lnTo>
                <a:lnTo>
                  <a:pt x="385" y="146"/>
                </a:lnTo>
                <a:lnTo>
                  <a:pt x="385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6"/>
                </a:lnTo>
                <a:lnTo>
                  <a:pt x="386" y="147"/>
                </a:lnTo>
                <a:lnTo>
                  <a:pt x="387" y="148"/>
                </a:lnTo>
                <a:lnTo>
                  <a:pt x="388" y="149"/>
                </a:lnTo>
                <a:lnTo>
                  <a:pt x="388" y="149"/>
                </a:lnTo>
                <a:lnTo>
                  <a:pt x="388" y="149"/>
                </a:lnTo>
                <a:lnTo>
                  <a:pt x="388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0"/>
                </a:lnTo>
                <a:lnTo>
                  <a:pt x="389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0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1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1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2"/>
                </a:lnTo>
                <a:lnTo>
                  <a:pt x="392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3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3"/>
                </a:lnTo>
                <a:lnTo>
                  <a:pt x="394" y="154"/>
                </a:lnTo>
                <a:lnTo>
                  <a:pt x="394" y="154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4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5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6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7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8"/>
                </a:lnTo>
                <a:lnTo>
                  <a:pt x="395" y="159"/>
                </a:lnTo>
                <a:lnTo>
                  <a:pt x="395" y="159"/>
                </a:lnTo>
                <a:lnTo>
                  <a:pt x="395" y="159"/>
                </a:lnTo>
                <a:lnTo>
                  <a:pt x="395" y="160"/>
                </a:lnTo>
                <a:lnTo>
                  <a:pt x="395" y="161"/>
                </a:lnTo>
                <a:lnTo>
                  <a:pt x="395" y="161"/>
                </a:lnTo>
                <a:lnTo>
                  <a:pt x="396" y="162"/>
                </a:lnTo>
                <a:lnTo>
                  <a:pt x="396" y="162"/>
                </a:lnTo>
                <a:lnTo>
                  <a:pt x="396" y="162"/>
                </a:lnTo>
                <a:lnTo>
                  <a:pt x="397" y="162"/>
                </a:lnTo>
                <a:lnTo>
                  <a:pt x="397" y="162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7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1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8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399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0" y="160"/>
                </a:lnTo>
                <a:lnTo>
                  <a:pt x="401" y="160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1" y="158"/>
                </a:lnTo>
                <a:lnTo>
                  <a:pt x="402" y="156"/>
                </a:lnTo>
                <a:lnTo>
                  <a:pt x="402" y="155"/>
                </a:lnTo>
                <a:lnTo>
                  <a:pt x="402" y="155"/>
                </a:lnTo>
                <a:lnTo>
                  <a:pt x="402" y="155"/>
                </a:lnTo>
                <a:lnTo>
                  <a:pt x="402" y="154"/>
                </a:lnTo>
                <a:lnTo>
                  <a:pt x="402" y="153"/>
                </a:lnTo>
                <a:lnTo>
                  <a:pt x="402" y="153"/>
                </a:lnTo>
                <a:lnTo>
                  <a:pt x="402" y="151"/>
                </a:lnTo>
                <a:lnTo>
                  <a:pt x="402" y="151"/>
                </a:lnTo>
                <a:lnTo>
                  <a:pt x="402" y="150"/>
                </a:lnTo>
                <a:lnTo>
                  <a:pt x="402" y="149"/>
                </a:lnTo>
                <a:lnTo>
                  <a:pt x="402" y="148"/>
                </a:lnTo>
                <a:lnTo>
                  <a:pt x="402" y="148"/>
                </a:lnTo>
                <a:lnTo>
                  <a:pt x="403" y="146"/>
                </a:lnTo>
                <a:lnTo>
                  <a:pt x="403" y="146"/>
                </a:lnTo>
                <a:lnTo>
                  <a:pt x="403" y="146"/>
                </a:lnTo>
                <a:lnTo>
                  <a:pt x="403" y="145"/>
                </a:lnTo>
                <a:lnTo>
                  <a:pt x="404" y="145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4" y="144"/>
                </a:lnTo>
                <a:lnTo>
                  <a:pt x="405" y="143"/>
                </a:lnTo>
                <a:lnTo>
                  <a:pt x="405" y="143"/>
                </a:lnTo>
                <a:lnTo>
                  <a:pt x="405" y="143"/>
                </a:lnTo>
                <a:lnTo>
                  <a:pt x="406" y="143"/>
                </a:lnTo>
                <a:lnTo>
                  <a:pt x="406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2"/>
                </a:lnTo>
                <a:lnTo>
                  <a:pt x="407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1"/>
                </a:lnTo>
                <a:lnTo>
                  <a:pt x="406" y="140"/>
                </a:lnTo>
                <a:lnTo>
                  <a:pt x="406" y="140"/>
                </a:lnTo>
                <a:lnTo>
                  <a:pt x="406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40"/>
                </a:lnTo>
                <a:lnTo>
                  <a:pt x="405" y="139"/>
                </a:lnTo>
                <a:lnTo>
                  <a:pt x="405" y="139"/>
                </a:lnTo>
                <a:lnTo>
                  <a:pt x="405" y="139"/>
                </a:lnTo>
                <a:lnTo>
                  <a:pt x="404" y="138"/>
                </a:lnTo>
                <a:lnTo>
                  <a:pt x="404" y="138"/>
                </a:lnTo>
                <a:lnTo>
                  <a:pt x="404" y="137"/>
                </a:lnTo>
                <a:lnTo>
                  <a:pt x="404" y="137"/>
                </a:lnTo>
                <a:lnTo>
                  <a:pt x="404" y="137"/>
                </a:lnTo>
                <a:lnTo>
                  <a:pt x="405" y="137"/>
                </a:lnTo>
                <a:lnTo>
                  <a:pt x="405" y="137"/>
                </a:lnTo>
                <a:lnTo>
                  <a:pt x="405" y="136"/>
                </a:lnTo>
                <a:lnTo>
                  <a:pt x="406" y="136"/>
                </a:lnTo>
                <a:lnTo>
                  <a:pt x="406" y="135"/>
                </a:lnTo>
                <a:lnTo>
                  <a:pt x="406" y="135"/>
                </a:lnTo>
                <a:lnTo>
                  <a:pt x="406" y="134"/>
                </a:lnTo>
                <a:lnTo>
                  <a:pt x="406" y="134"/>
                </a:lnTo>
                <a:lnTo>
                  <a:pt x="406" y="133"/>
                </a:lnTo>
                <a:lnTo>
                  <a:pt x="407" y="133"/>
                </a:lnTo>
                <a:lnTo>
                  <a:pt x="407" y="132"/>
                </a:lnTo>
                <a:lnTo>
                  <a:pt x="407" y="132"/>
                </a:lnTo>
                <a:lnTo>
                  <a:pt x="407" y="132"/>
                </a:lnTo>
                <a:lnTo>
                  <a:pt x="408" y="132"/>
                </a:lnTo>
                <a:lnTo>
                  <a:pt x="408" y="133"/>
                </a:lnTo>
                <a:lnTo>
                  <a:pt x="408" y="133"/>
                </a:lnTo>
                <a:lnTo>
                  <a:pt x="409" y="133"/>
                </a:lnTo>
                <a:lnTo>
                  <a:pt x="409" y="134"/>
                </a:lnTo>
                <a:lnTo>
                  <a:pt x="409" y="134"/>
                </a:lnTo>
                <a:lnTo>
                  <a:pt x="409" y="134"/>
                </a:lnTo>
                <a:lnTo>
                  <a:pt x="409" y="135"/>
                </a:lnTo>
                <a:lnTo>
                  <a:pt x="411" y="136"/>
                </a:lnTo>
                <a:lnTo>
                  <a:pt x="411" y="136"/>
                </a:lnTo>
                <a:lnTo>
                  <a:pt x="411" y="136"/>
                </a:lnTo>
                <a:lnTo>
                  <a:pt x="411" y="137"/>
                </a:lnTo>
                <a:lnTo>
                  <a:pt x="412" y="137"/>
                </a:lnTo>
                <a:lnTo>
                  <a:pt x="413" y="138"/>
                </a:lnTo>
                <a:lnTo>
                  <a:pt x="413" y="138"/>
                </a:lnTo>
                <a:lnTo>
                  <a:pt x="414" y="138"/>
                </a:lnTo>
                <a:lnTo>
                  <a:pt x="415" y="137"/>
                </a:lnTo>
                <a:lnTo>
                  <a:pt x="415" y="137"/>
                </a:lnTo>
                <a:lnTo>
                  <a:pt x="416" y="136"/>
                </a:lnTo>
                <a:lnTo>
                  <a:pt x="417" y="136"/>
                </a:lnTo>
                <a:lnTo>
                  <a:pt x="417" y="135"/>
                </a:lnTo>
                <a:lnTo>
                  <a:pt x="417" y="134"/>
                </a:lnTo>
                <a:lnTo>
                  <a:pt x="417" y="134"/>
                </a:lnTo>
                <a:lnTo>
                  <a:pt x="417" y="134"/>
                </a:lnTo>
                <a:lnTo>
                  <a:pt x="417" y="133"/>
                </a:lnTo>
                <a:lnTo>
                  <a:pt x="417" y="133"/>
                </a:lnTo>
                <a:lnTo>
                  <a:pt x="417" y="133"/>
                </a:lnTo>
                <a:lnTo>
                  <a:pt x="417" y="132"/>
                </a:lnTo>
                <a:lnTo>
                  <a:pt x="417" y="130"/>
                </a:lnTo>
                <a:lnTo>
                  <a:pt x="417" y="130"/>
                </a:lnTo>
                <a:lnTo>
                  <a:pt x="417" y="130"/>
                </a:lnTo>
                <a:lnTo>
                  <a:pt x="416" y="129"/>
                </a:lnTo>
                <a:lnTo>
                  <a:pt x="415" y="128"/>
                </a:lnTo>
                <a:lnTo>
                  <a:pt x="413" y="128"/>
                </a:lnTo>
                <a:lnTo>
                  <a:pt x="413" y="128"/>
                </a:lnTo>
                <a:lnTo>
                  <a:pt x="413" y="127"/>
                </a:lnTo>
                <a:lnTo>
                  <a:pt x="413" y="127"/>
                </a:lnTo>
                <a:lnTo>
                  <a:pt x="413" y="127"/>
                </a:lnTo>
                <a:lnTo>
                  <a:pt x="413" y="126"/>
                </a:lnTo>
                <a:lnTo>
                  <a:pt x="413" y="126"/>
                </a:lnTo>
                <a:lnTo>
                  <a:pt x="414" y="126"/>
                </a:lnTo>
                <a:lnTo>
                  <a:pt x="415" y="126"/>
                </a:lnTo>
                <a:lnTo>
                  <a:pt x="415" y="126"/>
                </a:lnTo>
                <a:lnTo>
                  <a:pt x="416" y="126"/>
                </a:lnTo>
                <a:lnTo>
                  <a:pt x="416" y="126"/>
                </a:lnTo>
                <a:lnTo>
                  <a:pt x="416" y="126"/>
                </a:lnTo>
                <a:lnTo>
                  <a:pt x="417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8" y="126"/>
                </a:lnTo>
                <a:lnTo>
                  <a:pt x="419" y="126"/>
                </a:lnTo>
                <a:lnTo>
                  <a:pt x="419" y="125"/>
                </a:lnTo>
                <a:lnTo>
                  <a:pt x="419" y="125"/>
                </a:lnTo>
                <a:lnTo>
                  <a:pt x="419" y="124"/>
                </a:lnTo>
                <a:lnTo>
                  <a:pt x="419" y="123"/>
                </a:lnTo>
                <a:lnTo>
                  <a:pt x="419" y="123"/>
                </a:lnTo>
                <a:lnTo>
                  <a:pt x="420" y="123"/>
                </a:lnTo>
                <a:lnTo>
                  <a:pt x="420" y="123"/>
                </a:lnTo>
                <a:lnTo>
                  <a:pt x="420" y="122"/>
                </a:lnTo>
                <a:lnTo>
                  <a:pt x="420" y="121"/>
                </a:lnTo>
                <a:lnTo>
                  <a:pt x="420" y="121"/>
                </a:lnTo>
                <a:lnTo>
                  <a:pt x="420" y="119"/>
                </a:lnTo>
                <a:lnTo>
                  <a:pt x="420" y="119"/>
                </a:lnTo>
                <a:lnTo>
                  <a:pt x="420" y="118"/>
                </a:lnTo>
                <a:lnTo>
                  <a:pt x="421" y="118"/>
                </a:lnTo>
                <a:lnTo>
                  <a:pt x="421" y="118"/>
                </a:lnTo>
                <a:lnTo>
                  <a:pt x="422" y="118"/>
                </a:lnTo>
                <a:lnTo>
                  <a:pt x="423" y="118"/>
                </a:lnTo>
                <a:lnTo>
                  <a:pt x="423" y="118"/>
                </a:lnTo>
                <a:lnTo>
                  <a:pt x="423" y="119"/>
                </a:lnTo>
                <a:lnTo>
                  <a:pt x="424" y="119"/>
                </a:lnTo>
                <a:lnTo>
                  <a:pt x="425" y="119"/>
                </a:lnTo>
                <a:lnTo>
                  <a:pt x="426" y="119"/>
                </a:lnTo>
                <a:lnTo>
                  <a:pt x="426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9"/>
                </a:lnTo>
                <a:lnTo>
                  <a:pt x="428" y="118"/>
                </a:lnTo>
                <a:lnTo>
                  <a:pt x="428" y="117"/>
                </a:lnTo>
                <a:lnTo>
                  <a:pt x="428" y="116"/>
                </a:lnTo>
                <a:lnTo>
                  <a:pt x="429" y="116"/>
                </a:lnTo>
                <a:lnTo>
                  <a:pt x="429" y="116"/>
                </a:lnTo>
                <a:lnTo>
                  <a:pt x="430" y="116"/>
                </a:lnTo>
                <a:lnTo>
                  <a:pt x="431" y="115"/>
                </a:lnTo>
                <a:lnTo>
                  <a:pt x="431" y="115"/>
                </a:lnTo>
                <a:lnTo>
                  <a:pt x="432" y="115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4"/>
                </a:lnTo>
                <a:lnTo>
                  <a:pt x="432" y="113"/>
                </a:lnTo>
                <a:lnTo>
                  <a:pt x="432" y="113"/>
                </a:lnTo>
                <a:lnTo>
                  <a:pt x="432" y="112"/>
                </a:lnTo>
                <a:lnTo>
                  <a:pt x="432" y="112"/>
                </a:lnTo>
                <a:lnTo>
                  <a:pt x="433" y="112"/>
                </a:lnTo>
                <a:lnTo>
                  <a:pt x="434" y="111"/>
                </a:lnTo>
                <a:lnTo>
                  <a:pt x="434" y="110"/>
                </a:lnTo>
                <a:lnTo>
                  <a:pt x="435" y="110"/>
                </a:lnTo>
                <a:lnTo>
                  <a:pt x="436" y="109"/>
                </a:lnTo>
                <a:lnTo>
                  <a:pt x="436" y="108"/>
                </a:lnTo>
                <a:lnTo>
                  <a:pt x="437" y="108"/>
                </a:lnTo>
                <a:lnTo>
                  <a:pt x="437" y="107"/>
                </a:lnTo>
                <a:lnTo>
                  <a:pt x="438" y="106"/>
                </a:lnTo>
                <a:lnTo>
                  <a:pt x="438" y="106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5"/>
                </a:lnTo>
                <a:lnTo>
                  <a:pt x="438" y="104"/>
                </a:lnTo>
                <a:lnTo>
                  <a:pt x="437" y="104"/>
                </a:lnTo>
                <a:lnTo>
                  <a:pt x="437" y="104"/>
                </a:lnTo>
                <a:lnTo>
                  <a:pt x="437" y="103"/>
                </a:lnTo>
                <a:lnTo>
                  <a:pt x="437" y="103"/>
                </a:lnTo>
                <a:lnTo>
                  <a:pt x="437" y="103"/>
                </a:lnTo>
                <a:lnTo>
                  <a:pt x="437" y="102"/>
                </a:lnTo>
                <a:lnTo>
                  <a:pt x="437" y="102"/>
                </a:lnTo>
                <a:lnTo>
                  <a:pt x="438" y="102"/>
                </a:lnTo>
                <a:lnTo>
                  <a:pt x="438" y="102"/>
                </a:lnTo>
                <a:lnTo>
                  <a:pt x="439" y="101"/>
                </a:lnTo>
                <a:lnTo>
                  <a:pt x="439" y="101"/>
                </a:lnTo>
                <a:lnTo>
                  <a:pt x="440" y="101"/>
                </a:lnTo>
                <a:lnTo>
                  <a:pt x="440" y="100"/>
                </a:lnTo>
                <a:lnTo>
                  <a:pt x="440" y="100"/>
                </a:lnTo>
                <a:lnTo>
                  <a:pt x="441" y="100"/>
                </a:lnTo>
                <a:lnTo>
                  <a:pt x="441" y="99"/>
                </a:lnTo>
                <a:lnTo>
                  <a:pt x="441" y="99"/>
                </a:lnTo>
                <a:lnTo>
                  <a:pt x="441" y="99"/>
                </a:lnTo>
                <a:lnTo>
                  <a:pt x="440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7" y="98"/>
                </a:lnTo>
                <a:lnTo>
                  <a:pt x="436" y="97"/>
                </a:lnTo>
                <a:lnTo>
                  <a:pt x="435" y="97"/>
                </a:lnTo>
                <a:lnTo>
                  <a:pt x="435" y="97"/>
                </a:lnTo>
                <a:lnTo>
                  <a:pt x="435" y="96"/>
                </a:lnTo>
                <a:lnTo>
                  <a:pt x="435" y="96"/>
                </a:lnTo>
                <a:lnTo>
                  <a:pt x="435" y="96"/>
                </a:lnTo>
                <a:lnTo>
                  <a:pt x="435" y="95"/>
                </a:lnTo>
                <a:lnTo>
                  <a:pt x="436" y="95"/>
                </a:lnTo>
                <a:lnTo>
                  <a:pt x="436" y="94"/>
                </a:lnTo>
                <a:lnTo>
                  <a:pt x="437" y="94"/>
                </a:lnTo>
                <a:lnTo>
                  <a:pt x="438" y="93"/>
                </a:lnTo>
                <a:lnTo>
                  <a:pt x="438" y="92"/>
                </a:lnTo>
                <a:lnTo>
                  <a:pt x="438" y="92"/>
                </a:lnTo>
                <a:lnTo>
                  <a:pt x="438" y="90"/>
                </a:lnTo>
                <a:lnTo>
                  <a:pt x="438" y="90"/>
                </a:lnTo>
                <a:lnTo>
                  <a:pt x="438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40" y="91"/>
                </a:lnTo>
                <a:lnTo>
                  <a:pt x="440" y="91"/>
                </a:lnTo>
                <a:lnTo>
                  <a:pt x="441" y="91"/>
                </a:lnTo>
                <a:lnTo>
                  <a:pt x="441" y="91"/>
                </a:lnTo>
                <a:lnTo>
                  <a:pt x="442" y="91"/>
                </a:lnTo>
                <a:lnTo>
                  <a:pt x="442" y="91"/>
                </a:lnTo>
                <a:lnTo>
                  <a:pt x="443" y="90"/>
                </a:lnTo>
                <a:lnTo>
                  <a:pt x="443" y="90"/>
                </a:lnTo>
                <a:lnTo>
                  <a:pt x="443" y="90"/>
                </a:lnTo>
                <a:lnTo>
                  <a:pt x="444" y="90"/>
                </a:lnTo>
                <a:lnTo>
                  <a:pt x="444" y="90"/>
                </a:lnTo>
                <a:lnTo>
                  <a:pt x="445" y="90"/>
                </a:lnTo>
                <a:lnTo>
                  <a:pt x="446" y="90"/>
                </a:lnTo>
                <a:lnTo>
                  <a:pt x="446" y="90"/>
                </a:lnTo>
                <a:lnTo>
                  <a:pt x="446" y="90"/>
                </a:lnTo>
                <a:lnTo>
                  <a:pt x="447" y="90"/>
                </a:lnTo>
                <a:lnTo>
                  <a:pt x="448" y="89"/>
                </a:lnTo>
                <a:lnTo>
                  <a:pt x="448" y="89"/>
                </a:lnTo>
                <a:lnTo>
                  <a:pt x="449" y="89"/>
                </a:lnTo>
                <a:lnTo>
                  <a:pt x="450" y="89"/>
                </a:lnTo>
                <a:lnTo>
                  <a:pt x="450" y="88"/>
                </a:lnTo>
                <a:lnTo>
                  <a:pt x="450" y="88"/>
                </a:lnTo>
                <a:lnTo>
                  <a:pt x="451" y="88"/>
                </a:lnTo>
                <a:lnTo>
                  <a:pt x="451" y="87"/>
                </a:lnTo>
                <a:lnTo>
                  <a:pt x="451" y="87"/>
                </a:lnTo>
                <a:lnTo>
                  <a:pt x="452" y="87"/>
                </a:lnTo>
                <a:lnTo>
                  <a:pt x="452" y="87"/>
                </a:lnTo>
                <a:lnTo>
                  <a:pt x="453" y="86"/>
                </a:lnTo>
                <a:lnTo>
                  <a:pt x="453" y="86"/>
                </a:lnTo>
                <a:lnTo>
                  <a:pt x="453" y="86"/>
                </a:lnTo>
                <a:lnTo>
                  <a:pt x="454" y="85"/>
                </a:lnTo>
                <a:lnTo>
                  <a:pt x="454" y="85"/>
                </a:lnTo>
                <a:lnTo>
                  <a:pt x="455" y="85"/>
                </a:lnTo>
                <a:lnTo>
                  <a:pt x="455" y="84"/>
                </a:lnTo>
                <a:lnTo>
                  <a:pt x="456" y="84"/>
                </a:lnTo>
                <a:lnTo>
                  <a:pt x="457" y="84"/>
                </a:lnTo>
                <a:lnTo>
                  <a:pt x="457" y="84"/>
                </a:lnTo>
                <a:lnTo>
                  <a:pt x="457" y="83"/>
                </a:lnTo>
                <a:lnTo>
                  <a:pt x="457" y="83"/>
                </a:lnTo>
                <a:lnTo>
                  <a:pt x="458" y="83"/>
                </a:lnTo>
                <a:lnTo>
                  <a:pt x="458" y="82"/>
                </a:lnTo>
                <a:lnTo>
                  <a:pt x="459" y="82"/>
                </a:lnTo>
                <a:lnTo>
                  <a:pt x="459" y="82"/>
                </a:lnTo>
                <a:lnTo>
                  <a:pt x="460" y="82"/>
                </a:lnTo>
                <a:lnTo>
                  <a:pt x="460" y="82"/>
                </a:lnTo>
                <a:lnTo>
                  <a:pt x="460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1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2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3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4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5" y="82"/>
                </a:lnTo>
                <a:lnTo>
                  <a:pt x="466" y="82"/>
                </a:lnTo>
                <a:lnTo>
                  <a:pt x="466" y="82"/>
                </a:lnTo>
                <a:lnTo>
                  <a:pt x="466" y="82"/>
                </a:lnTo>
                <a:lnTo>
                  <a:pt x="467" y="82"/>
                </a:lnTo>
                <a:lnTo>
                  <a:pt x="467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70" y="82"/>
                </a:lnTo>
                <a:lnTo>
                  <a:pt x="470" y="82"/>
                </a:lnTo>
                <a:lnTo>
                  <a:pt x="471" y="82"/>
                </a:lnTo>
                <a:lnTo>
                  <a:pt x="471" y="82"/>
                </a:lnTo>
                <a:lnTo>
                  <a:pt x="471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2" y="82"/>
                </a:lnTo>
                <a:lnTo>
                  <a:pt x="473" y="82"/>
                </a:lnTo>
                <a:lnTo>
                  <a:pt x="473" y="82"/>
                </a:lnTo>
                <a:lnTo>
                  <a:pt x="474" y="82"/>
                </a:lnTo>
                <a:lnTo>
                  <a:pt x="475" y="82"/>
                </a:lnTo>
                <a:lnTo>
                  <a:pt x="475" y="82"/>
                </a:lnTo>
                <a:lnTo>
                  <a:pt x="475" y="83"/>
                </a:lnTo>
                <a:lnTo>
                  <a:pt x="476" y="83"/>
                </a:lnTo>
                <a:lnTo>
                  <a:pt x="476" y="83"/>
                </a:lnTo>
                <a:lnTo>
                  <a:pt x="477" y="83"/>
                </a:lnTo>
                <a:lnTo>
                  <a:pt x="477" y="83"/>
                </a:lnTo>
                <a:lnTo>
                  <a:pt x="477" y="84"/>
                </a:lnTo>
                <a:lnTo>
                  <a:pt x="478" y="84"/>
                </a:lnTo>
                <a:lnTo>
                  <a:pt x="478" y="85"/>
                </a:lnTo>
                <a:lnTo>
                  <a:pt x="479" y="85"/>
                </a:lnTo>
                <a:lnTo>
                  <a:pt x="479" y="84"/>
                </a:lnTo>
                <a:lnTo>
                  <a:pt x="480" y="84"/>
                </a:lnTo>
                <a:lnTo>
                  <a:pt x="480" y="84"/>
                </a:lnTo>
                <a:lnTo>
                  <a:pt x="481" y="84"/>
                </a:lnTo>
                <a:lnTo>
                  <a:pt x="481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2" y="84"/>
                </a:lnTo>
                <a:lnTo>
                  <a:pt x="480" y="92"/>
                </a:lnTo>
                <a:lnTo>
                  <a:pt x="479" y="96"/>
                </a:lnTo>
                <a:lnTo>
                  <a:pt x="478" y="100"/>
                </a:lnTo>
                <a:lnTo>
                  <a:pt x="478" y="100"/>
                </a:lnTo>
                <a:lnTo>
                  <a:pt x="477" y="102"/>
                </a:lnTo>
                <a:lnTo>
                  <a:pt x="475" y="105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7"/>
                </a:lnTo>
                <a:lnTo>
                  <a:pt x="475" y="108"/>
                </a:lnTo>
                <a:lnTo>
                  <a:pt x="474" y="110"/>
                </a:lnTo>
                <a:lnTo>
                  <a:pt x="473" y="114"/>
                </a:lnTo>
                <a:lnTo>
                  <a:pt x="473" y="114"/>
                </a:lnTo>
                <a:lnTo>
                  <a:pt x="473" y="114"/>
                </a:lnTo>
                <a:lnTo>
                  <a:pt x="474" y="114"/>
                </a:lnTo>
                <a:lnTo>
                  <a:pt x="476" y="114"/>
                </a:lnTo>
                <a:lnTo>
                  <a:pt x="484" y="116"/>
                </a:lnTo>
                <a:lnTo>
                  <a:pt x="499" y="123"/>
                </a:lnTo>
                <a:lnTo>
                  <a:pt x="500" y="123"/>
                </a:lnTo>
                <a:lnTo>
                  <a:pt x="505" y="129"/>
                </a:lnTo>
                <a:lnTo>
                  <a:pt x="510" y="136"/>
                </a:lnTo>
                <a:lnTo>
                  <a:pt x="511" y="136"/>
                </a:lnTo>
                <a:lnTo>
                  <a:pt x="516" y="141"/>
                </a:lnTo>
                <a:lnTo>
                  <a:pt x="518" y="146"/>
                </a:lnTo>
                <a:lnTo>
                  <a:pt x="519" y="161"/>
                </a:lnTo>
                <a:lnTo>
                  <a:pt x="524" y="164"/>
                </a:lnTo>
                <a:lnTo>
                  <a:pt x="524" y="165"/>
                </a:lnTo>
                <a:lnTo>
                  <a:pt x="524" y="169"/>
                </a:lnTo>
                <a:lnTo>
                  <a:pt x="524" y="176"/>
                </a:lnTo>
                <a:lnTo>
                  <a:pt x="522" y="176"/>
                </a:lnTo>
                <a:lnTo>
                  <a:pt x="521" y="177"/>
                </a:lnTo>
                <a:lnTo>
                  <a:pt x="520" y="178"/>
                </a:lnTo>
                <a:lnTo>
                  <a:pt x="520" y="179"/>
                </a:lnTo>
                <a:lnTo>
                  <a:pt x="519" y="180"/>
                </a:lnTo>
                <a:lnTo>
                  <a:pt x="519" y="180"/>
                </a:lnTo>
                <a:lnTo>
                  <a:pt x="518" y="181"/>
                </a:lnTo>
                <a:lnTo>
                  <a:pt x="518" y="182"/>
                </a:lnTo>
                <a:lnTo>
                  <a:pt x="518" y="182"/>
                </a:lnTo>
                <a:lnTo>
                  <a:pt x="518" y="182"/>
                </a:lnTo>
                <a:lnTo>
                  <a:pt x="519" y="183"/>
                </a:lnTo>
                <a:lnTo>
                  <a:pt x="519" y="183"/>
                </a:lnTo>
                <a:lnTo>
                  <a:pt x="518" y="184"/>
                </a:lnTo>
                <a:lnTo>
                  <a:pt x="518" y="184"/>
                </a:lnTo>
                <a:lnTo>
                  <a:pt x="517" y="186"/>
                </a:lnTo>
                <a:lnTo>
                  <a:pt x="517" y="187"/>
                </a:lnTo>
                <a:lnTo>
                  <a:pt x="517" y="188"/>
                </a:lnTo>
                <a:lnTo>
                  <a:pt x="517" y="189"/>
                </a:lnTo>
                <a:lnTo>
                  <a:pt x="517" y="190"/>
                </a:lnTo>
                <a:lnTo>
                  <a:pt x="518" y="190"/>
                </a:lnTo>
                <a:lnTo>
                  <a:pt x="518" y="190"/>
                </a:lnTo>
                <a:lnTo>
                  <a:pt x="519" y="190"/>
                </a:lnTo>
                <a:lnTo>
                  <a:pt x="520" y="190"/>
                </a:lnTo>
                <a:lnTo>
                  <a:pt x="520" y="190"/>
                </a:lnTo>
                <a:lnTo>
                  <a:pt x="521" y="190"/>
                </a:lnTo>
                <a:lnTo>
                  <a:pt x="521" y="191"/>
                </a:lnTo>
                <a:lnTo>
                  <a:pt x="521" y="191"/>
                </a:lnTo>
                <a:lnTo>
                  <a:pt x="521" y="192"/>
                </a:lnTo>
                <a:lnTo>
                  <a:pt x="521" y="192"/>
                </a:lnTo>
                <a:lnTo>
                  <a:pt x="521" y="193"/>
                </a:lnTo>
                <a:lnTo>
                  <a:pt x="521" y="194"/>
                </a:lnTo>
                <a:lnTo>
                  <a:pt x="521" y="194"/>
                </a:lnTo>
                <a:lnTo>
                  <a:pt x="522" y="194"/>
                </a:lnTo>
                <a:lnTo>
                  <a:pt x="522" y="195"/>
                </a:lnTo>
                <a:lnTo>
                  <a:pt x="522" y="195"/>
                </a:lnTo>
                <a:lnTo>
                  <a:pt x="522" y="196"/>
                </a:lnTo>
                <a:lnTo>
                  <a:pt x="522" y="196"/>
                </a:lnTo>
                <a:lnTo>
                  <a:pt x="522" y="196"/>
                </a:lnTo>
                <a:lnTo>
                  <a:pt x="522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3" y="197"/>
                </a:lnTo>
                <a:lnTo>
                  <a:pt x="524" y="197"/>
                </a:lnTo>
                <a:lnTo>
                  <a:pt x="524" y="197"/>
                </a:lnTo>
                <a:lnTo>
                  <a:pt x="524" y="198"/>
                </a:lnTo>
                <a:lnTo>
                  <a:pt x="524" y="198"/>
                </a:lnTo>
                <a:lnTo>
                  <a:pt x="523" y="199"/>
                </a:lnTo>
                <a:lnTo>
                  <a:pt x="523" y="199"/>
                </a:lnTo>
                <a:lnTo>
                  <a:pt x="523" y="199"/>
                </a:lnTo>
                <a:lnTo>
                  <a:pt x="524" y="199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0"/>
                </a:lnTo>
                <a:lnTo>
                  <a:pt x="524" y="201"/>
                </a:lnTo>
                <a:lnTo>
                  <a:pt x="524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5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1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6" y="202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7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8" y="203"/>
                </a:lnTo>
                <a:lnTo>
                  <a:pt x="525" y="204"/>
                </a:lnTo>
                <a:lnTo>
                  <a:pt x="524" y="205"/>
                </a:lnTo>
                <a:lnTo>
                  <a:pt x="522" y="206"/>
                </a:lnTo>
                <a:lnTo>
                  <a:pt x="521" y="208"/>
                </a:lnTo>
                <a:lnTo>
                  <a:pt x="521" y="209"/>
                </a:lnTo>
                <a:lnTo>
                  <a:pt x="520" y="210"/>
                </a:lnTo>
                <a:lnTo>
                  <a:pt x="520" y="210"/>
                </a:lnTo>
                <a:lnTo>
                  <a:pt x="520" y="213"/>
                </a:lnTo>
                <a:lnTo>
                  <a:pt x="520" y="214"/>
                </a:lnTo>
                <a:lnTo>
                  <a:pt x="520" y="215"/>
                </a:lnTo>
                <a:lnTo>
                  <a:pt x="519" y="220"/>
                </a:lnTo>
                <a:lnTo>
                  <a:pt x="520" y="221"/>
                </a:lnTo>
                <a:lnTo>
                  <a:pt x="519" y="221"/>
                </a:lnTo>
                <a:lnTo>
                  <a:pt x="514" y="223"/>
                </a:lnTo>
                <a:lnTo>
                  <a:pt x="513" y="220"/>
                </a:lnTo>
                <a:lnTo>
                  <a:pt x="509" y="221"/>
                </a:lnTo>
                <a:lnTo>
                  <a:pt x="509" y="222"/>
                </a:lnTo>
                <a:lnTo>
                  <a:pt x="503" y="223"/>
                </a:lnTo>
                <a:lnTo>
                  <a:pt x="495" y="229"/>
                </a:lnTo>
                <a:lnTo>
                  <a:pt x="494" y="229"/>
                </a:lnTo>
                <a:lnTo>
                  <a:pt x="493" y="229"/>
                </a:lnTo>
                <a:lnTo>
                  <a:pt x="493" y="229"/>
                </a:lnTo>
                <a:lnTo>
                  <a:pt x="485" y="233"/>
                </a:lnTo>
                <a:lnTo>
                  <a:pt x="485" y="234"/>
                </a:lnTo>
                <a:lnTo>
                  <a:pt x="486" y="237"/>
                </a:lnTo>
                <a:lnTo>
                  <a:pt x="486" y="237"/>
                </a:lnTo>
                <a:lnTo>
                  <a:pt x="487" y="238"/>
                </a:lnTo>
                <a:lnTo>
                  <a:pt x="487" y="239"/>
                </a:lnTo>
                <a:lnTo>
                  <a:pt x="488" y="240"/>
                </a:lnTo>
                <a:lnTo>
                  <a:pt x="488" y="241"/>
                </a:lnTo>
                <a:lnTo>
                  <a:pt x="489" y="242"/>
                </a:lnTo>
                <a:lnTo>
                  <a:pt x="488" y="242"/>
                </a:lnTo>
                <a:lnTo>
                  <a:pt x="488" y="243"/>
                </a:lnTo>
                <a:lnTo>
                  <a:pt x="488" y="245"/>
                </a:lnTo>
                <a:lnTo>
                  <a:pt x="491" y="243"/>
                </a:lnTo>
                <a:lnTo>
                  <a:pt x="491" y="243"/>
                </a:lnTo>
                <a:lnTo>
                  <a:pt x="494" y="241"/>
                </a:lnTo>
                <a:lnTo>
                  <a:pt x="496" y="240"/>
                </a:lnTo>
                <a:lnTo>
                  <a:pt x="497" y="239"/>
                </a:lnTo>
                <a:lnTo>
                  <a:pt x="497" y="239"/>
                </a:lnTo>
                <a:lnTo>
                  <a:pt x="497" y="239"/>
                </a:lnTo>
                <a:lnTo>
                  <a:pt x="497" y="238"/>
                </a:lnTo>
                <a:lnTo>
                  <a:pt x="498" y="238"/>
                </a:lnTo>
                <a:lnTo>
                  <a:pt x="498" y="238"/>
                </a:lnTo>
                <a:lnTo>
                  <a:pt x="498" y="237"/>
                </a:lnTo>
                <a:lnTo>
                  <a:pt x="503" y="233"/>
                </a:lnTo>
                <a:lnTo>
                  <a:pt x="505" y="233"/>
                </a:lnTo>
                <a:lnTo>
                  <a:pt x="506" y="233"/>
                </a:lnTo>
                <a:lnTo>
                  <a:pt x="507" y="233"/>
                </a:lnTo>
                <a:lnTo>
                  <a:pt x="507" y="233"/>
                </a:lnTo>
                <a:lnTo>
                  <a:pt x="508" y="234"/>
                </a:lnTo>
                <a:lnTo>
                  <a:pt x="509" y="233"/>
                </a:lnTo>
                <a:lnTo>
                  <a:pt x="510" y="233"/>
                </a:lnTo>
                <a:lnTo>
                  <a:pt x="510" y="233"/>
                </a:lnTo>
                <a:lnTo>
                  <a:pt x="514" y="231"/>
                </a:lnTo>
                <a:lnTo>
                  <a:pt x="516" y="231"/>
                </a:lnTo>
                <a:lnTo>
                  <a:pt x="517" y="231"/>
                </a:lnTo>
                <a:lnTo>
                  <a:pt x="519" y="230"/>
                </a:lnTo>
                <a:lnTo>
                  <a:pt x="519" y="230"/>
                </a:lnTo>
                <a:lnTo>
                  <a:pt x="520" y="229"/>
                </a:lnTo>
                <a:lnTo>
                  <a:pt x="521" y="229"/>
                </a:lnTo>
                <a:lnTo>
                  <a:pt x="521" y="229"/>
                </a:lnTo>
                <a:lnTo>
                  <a:pt x="521" y="229"/>
                </a:lnTo>
                <a:lnTo>
                  <a:pt x="523" y="229"/>
                </a:lnTo>
                <a:lnTo>
                  <a:pt x="524" y="228"/>
                </a:lnTo>
                <a:lnTo>
                  <a:pt x="528" y="226"/>
                </a:lnTo>
                <a:lnTo>
                  <a:pt x="530" y="225"/>
                </a:lnTo>
                <a:lnTo>
                  <a:pt x="531" y="225"/>
                </a:lnTo>
                <a:lnTo>
                  <a:pt x="533" y="224"/>
                </a:lnTo>
                <a:lnTo>
                  <a:pt x="533" y="224"/>
                </a:lnTo>
                <a:lnTo>
                  <a:pt x="534" y="224"/>
                </a:lnTo>
                <a:lnTo>
                  <a:pt x="534" y="224"/>
                </a:lnTo>
                <a:lnTo>
                  <a:pt x="536" y="223"/>
                </a:lnTo>
                <a:lnTo>
                  <a:pt x="537" y="222"/>
                </a:lnTo>
                <a:lnTo>
                  <a:pt x="537" y="222"/>
                </a:lnTo>
                <a:lnTo>
                  <a:pt x="537" y="222"/>
                </a:lnTo>
                <a:lnTo>
                  <a:pt x="538" y="222"/>
                </a:lnTo>
                <a:lnTo>
                  <a:pt x="538" y="221"/>
                </a:lnTo>
                <a:lnTo>
                  <a:pt x="539" y="221"/>
                </a:lnTo>
                <a:lnTo>
                  <a:pt x="540" y="220"/>
                </a:lnTo>
                <a:lnTo>
                  <a:pt x="541" y="220"/>
                </a:lnTo>
                <a:lnTo>
                  <a:pt x="541" y="220"/>
                </a:lnTo>
                <a:lnTo>
                  <a:pt x="541" y="220"/>
                </a:lnTo>
                <a:lnTo>
                  <a:pt x="542" y="220"/>
                </a:lnTo>
                <a:lnTo>
                  <a:pt x="542" y="219"/>
                </a:lnTo>
                <a:lnTo>
                  <a:pt x="542" y="219"/>
                </a:lnTo>
                <a:lnTo>
                  <a:pt x="542" y="219"/>
                </a:lnTo>
                <a:lnTo>
                  <a:pt x="544" y="218"/>
                </a:lnTo>
                <a:lnTo>
                  <a:pt x="544" y="217"/>
                </a:lnTo>
                <a:lnTo>
                  <a:pt x="544" y="217"/>
                </a:lnTo>
                <a:lnTo>
                  <a:pt x="544" y="217"/>
                </a:lnTo>
                <a:lnTo>
                  <a:pt x="545" y="216"/>
                </a:lnTo>
                <a:lnTo>
                  <a:pt x="545" y="216"/>
                </a:lnTo>
                <a:lnTo>
                  <a:pt x="546" y="215"/>
                </a:lnTo>
                <a:lnTo>
                  <a:pt x="546" y="215"/>
                </a:lnTo>
                <a:lnTo>
                  <a:pt x="547" y="215"/>
                </a:lnTo>
                <a:lnTo>
                  <a:pt x="547" y="215"/>
                </a:lnTo>
                <a:lnTo>
                  <a:pt x="549" y="213"/>
                </a:lnTo>
                <a:lnTo>
                  <a:pt x="550" y="213"/>
                </a:lnTo>
                <a:lnTo>
                  <a:pt x="551" y="213"/>
                </a:lnTo>
                <a:lnTo>
                  <a:pt x="551" y="213"/>
                </a:lnTo>
                <a:lnTo>
                  <a:pt x="553" y="213"/>
                </a:lnTo>
                <a:lnTo>
                  <a:pt x="554" y="213"/>
                </a:lnTo>
                <a:lnTo>
                  <a:pt x="555" y="213"/>
                </a:lnTo>
                <a:lnTo>
                  <a:pt x="556" y="212"/>
                </a:lnTo>
                <a:lnTo>
                  <a:pt x="558" y="212"/>
                </a:lnTo>
                <a:lnTo>
                  <a:pt x="559" y="212"/>
                </a:lnTo>
                <a:lnTo>
                  <a:pt x="559" y="212"/>
                </a:lnTo>
                <a:lnTo>
                  <a:pt x="559" y="212"/>
                </a:lnTo>
                <a:lnTo>
                  <a:pt x="560" y="211"/>
                </a:lnTo>
                <a:lnTo>
                  <a:pt x="561" y="212"/>
                </a:lnTo>
                <a:lnTo>
                  <a:pt x="561" y="212"/>
                </a:lnTo>
                <a:lnTo>
                  <a:pt x="562" y="213"/>
                </a:lnTo>
                <a:lnTo>
                  <a:pt x="562" y="213"/>
                </a:lnTo>
                <a:lnTo>
                  <a:pt x="563" y="213"/>
                </a:lnTo>
                <a:lnTo>
                  <a:pt x="563" y="213"/>
                </a:lnTo>
                <a:lnTo>
                  <a:pt x="564" y="213"/>
                </a:lnTo>
                <a:lnTo>
                  <a:pt x="564" y="213"/>
                </a:lnTo>
                <a:lnTo>
                  <a:pt x="565" y="213"/>
                </a:lnTo>
                <a:lnTo>
                  <a:pt x="566" y="212"/>
                </a:lnTo>
                <a:lnTo>
                  <a:pt x="566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7" y="212"/>
                </a:lnTo>
                <a:lnTo>
                  <a:pt x="568" y="211"/>
                </a:lnTo>
                <a:lnTo>
                  <a:pt x="568" y="211"/>
                </a:lnTo>
                <a:lnTo>
                  <a:pt x="569" y="210"/>
                </a:lnTo>
                <a:lnTo>
                  <a:pt x="569" y="210"/>
                </a:lnTo>
                <a:lnTo>
                  <a:pt x="570" y="209"/>
                </a:lnTo>
                <a:lnTo>
                  <a:pt x="572" y="209"/>
                </a:lnTo>
                <a:lnTo>
                  <a:pt x="572" y="209"/>
                </a:lnTo>
                <a:lnTo>
                  <a:pt x="574" y="209"/>
                </a:lnTo>
                <a:lnTo>
                  <a:pt x="575" y="209"/>
                </a:lnTo>
                <a:lnTo>
                  <a:pt x="576" y="208"/>
                </a:lnTo>
                <a:lnTo>
                  <a:pt x="577" y="208"/>
                </a:lnTo>
                <a:lnTo>
                  <a:pt x="577" y="208"/>
                </a:lnTo>
                <a:lnTo>
                  <a:pt x="577" y="208"/>
                </a:lnTo>
                <a:lnTo>
                  <a:pt x="578" y="208"/>
                </a:lnTo>
                <a:lnTo>
                  <a:pt x="578" y="209"/>
                </a:lnTo>
                <a:lnTo>
                  <a:pt x="579" y="209"/>
                </a:lnTo>
                <a:lnTo>
                  <a:pt x="579" y="209"/>
                </a:lnTo>
                <a:lnTo>
                  <a:pt x="579" y="209"/>
                </a:lnTo>
                <a:lnTo>
                  <a:pt x="581" y="210"/>
                </a:lnTo>
                <a:lnTo>
                  <a:pt x="581" y="209"/>
                </a:lnTo>
                <a:lnTo>
                  <a:pt x="581" y="209"/>
                </a:lnTo>
                <a:lnTo>
                  <a:pt x="581" y="209"/>
                </a:lnTo>
                <a:lnTo>
                  <a:pt x="582" y="209"/>
                </a:lnTo>
                <a:lnTo>
                  <a:pt x="582" y="209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7"/>
                </a:lnTo>
                <a:lnTo>
                  <a:pt x="583" y="207"/>
                </a:lnTo>
                <a:lnTo>
                  <a:pt x="583" y="207"/>
                </a:lnTo>
                <a:lnTo>
                  <a:pt x="584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5"/>
                </a:lnTo>
                <a:lnTo>
                  <a:pt x="586" y="205"/>
                </a:lnTo>
                <a:lnTo>
                  <a:pt x="586" y="205"/>
                </a:lnTo>
                <a:lnTo>
                  <a:pt x="587" y="205"/>
                </a:lnTo>
                <a:lnTo>
                  <a:pt x="588" y="204"/>
                </a:lnTo>
                <a:lnTo>
                  <a:pt x="589" y="204"/>
                </a:lnTo>
                <a:lnTo>
                  <a:pt x="590" y="204"/>
                </a:lnTo>
                <a:lnTo>
                  <a:pt x="591" y="204"/>
                </a:lnTo>
                <a:lnTo>
                  <a:pt x="592" y="205"/>
                </a:lnTo>
                <a:lnTo>
                  <a:pt x="593" y="206"/>
                </a:lnTo>
                <a:lnTo>
                  <a:pt x="594" y="206"/>
                </a:lnTo>
                <a:lnTo>
                  <a:pt x="596" y="206"/>
                </a:lnTo>
                <a:lnTo>
                  <a:pt x="597" y="206"/>
                </a:lnTo>
                <a:lnTo>
                  <a:pt x="597" y="206"/>
                </a:lnTo>
                <a:lnTo>
                  <a:pt x="597" y="205"/>
                </a:lnTo>
                <a:lnTo>
                  <a:pt x="597" y="204"/>
                </a:lnTo>
                <a:lnTo>
                  <a:pt x="599" y="203"/>
                </a:lnTo>
                <a:lnTo>
                  <a:pt x="599" y="204"/>
                </a:lnTo>
                <a:lnTo>
                  <a:pt x="600" y="204"/>
                </a:lnTo>
                <a:lnTo>
                  <a:pt x="601" y="204"/>
                </a:lnTo>
                <a:lnTo>
                  <a:pt x="602" y="203"/>
                </a:lnTo>
                <a:lnTo>
                  <a:pt x="602" y="203"/>
                </a:lnTo>
                <a:lnTo>
                  <a:pt x="603" y="203"/>
                </a:lnTo>
                <a:lnTo>
                  <a:pt x="603" y="203"/>
                </a:lnTo>
                <a:lnTo>
                  <a:pt x="604" y="202"/>
                </a:lnTo>
                <a:lnTo>
                  <a:pt x="604" y="202"/>
                </a:lnTo>
                <a:lnTo>
                  <a:pt x="604" y="201"/>
                </a:lnTo>
                <a:lnTo>
                  <a:pt x="604" y="201"/>
                </a:lnTo>
                <a:lnTo>
                  <a:pt x="605" y="201"/>
                </a:lnTo>
                <a:lnTo>
                  <a:pt x="605" y="200"/>
                </a:lnTo>
                <a:lnTo>
                  <a:pt x="605" y="200"/>
                </a:lnTo>
                <a:lnTo>
                  <a:pt x="606" y="200"/>
                </a:lnTo>
                <a:lnTo>
                  <a:pt x="607" y="199"/>
                </a:lnTo>
                <a:lnTo>
                  <a:pt x="607" y="199"/>
                </a:lnTo>
                <a:lnTo>
                  <a:pt x="608" y="199"/>
                </a:lnTo>
                <a:lnTo>
                  <a:pt x="608" y="199"/>
                </a:lnTo>
                <a:lnTo>
                  <a:pt x="609" y="199"/>
                </a:lnTo>
                <a:lnTo>
                  <a:pt x="609" y="199"/>
                </a:lnTo>
                <a:lnTo>
                  <a:pt x="609" y="200"/>
                </a:lnTo>
                <a:lnTo>
                  <a:pt x="609" y="200"/>
                </a:lnTo>
                <a:lnTo>
                  <a:pt x="610" y="200"/>
                </a:lnTo>
                <a:lnTo>
                  <a:pt x="610" y="201"/>
                </a:lnTo>
                <a:lnTo>
                  <a:pt x="610" y="201"/>
                </a:lnTo>
                <a:lnTo>
                  <a:pt x="611" y="202"/>
                </a:lnTo>
                <a:lnTo>
                  <a:pt x="611" y="202"/>
                </a:lnTo>
                <a:lnTo>
                  <a:pt x="613" y="203"/>
                </a:lnTo>
                <a:lnTo>
                  <a:pt x="614" y="203"/>
                </a:lnTo>
                <a:lnTo>
                  <a:pt x="614" y="202"/>
                </a:lnTo>
                <a:lnTo>
                  <a:pt x="615" y="202"/>
                </a:lnTo>
                <a:lnTo>
                  <a:pt x="615" y="201"/>
                </a:lnTo>
                <a:lnTo>
                  <a:pt x="615" y="201"/>
                </a:lnTo>
                <a:lnTo>
                  <a:pt x="615" y="201"/>
                </a:lnTo>
                <a:lnTo>
                  <a:pt x="616" y="201"/>
                </a:lnTo>
                <a:lnTo>
                  <a:pt x="617" y="201"/>
                </a:lnTo>
                <a:lnTo>
                  <a:pt x="618" y="201"/>
                </a:lnTo>
                <a:lnTo>
                  <a:pt x="618" y="201"/>
                </a:lnTo>
                <a:lnTo>
                  <a:pt x="618" y="201"/>
                </a:lnTo>
                <a:lnTo>
                  <a:pt x="620" y="201"/>
                </a:lnTo>
                <a:lnTo>
                  <a:pt x="620" y="201"/>
                </a:lnTo>
                <a:lnTo>
                  <a:pt x="620" y="201"/>
                </a:lnTo>
                <a:lnTo>
                  <a:pt x="622" y="202"/>
                </a:lnTo>
                <a:lnTo>
                  <a:pt x="622" y="202"/>
                </a:lnTo>
                <a:lnTo>
                  <a:pt x="623" y="202"/>
                </a:lnTo>
                <a:lnTo>
                  <a:pt x="624" y="202"/>
                </a:lnTo>
                <a:lnTo>
                  <a:pt x="624" y="202"/>
                </a:lnTo>
                <a:lnTo>
                  <a:pt x="625" y="201"/>
                </a:lnTo>
                <a:lnTo>
                  <a:pt x="626" y="201"/>
                </a:lnTo>
                <a:lnTo>
                  <a:pt x="626" y="201"/>
                </a:lnTo>
                <a:lnTo>
                  <a:pt x="626" y="201"/>
                </a:lnTo>
                <a:lnTo>
                  <a:pt x="627" y="201"/>
                </a:lnTo>
                <a:lnTo>
                  <a:pt x="629" y="200"/>
                </a:lnTo>
                <a:lnTo>
                  <a:pt x="629" y="200"/>
                </a:lnTo>
                <a:lnTo>
                  <a:pt x="630" y="200"/>
                </a:lnTo>
                <a:lnTo>
                  <a:pt x="631" y="200"/>
                </a:lnTo>
                <a:lnTo>
                  <a:pt x="632" y="201"/>
                </a:lnTo>
                <a:lnTo>
                  <a:pt x="634" y="201"/>
                </a:lnTo>
                <a:lnTo>
                  <a:pt x="634" y="202"/>
                </a:lnTo>
                <a:lnTo>
                  <a:pt x="635" y="202"/>
                </a:lnTo>
                <a:lnTo>
                  <a:pt x="637" y="202"/>
                </a:lnTo>
                <a:lnTo>
                  <a:pt x="637" y="202"/>
                </a:lnTo>
                <a:lnTo>
                  <a:pt x="638" y="202"/>
                </a:lnTo>
                <a:lnTo>
                  <a:pt x="638" y="202"/>
                </a:lnTo>
                <a:lnTo>
                  <a:pt x="638" y="203"/>
                </a:lnTo>
                <a:lnTo>
                  <a:pt x="639" y="203"/>
                </a:lnTo>
                <a:lnTo>
                  <a:pt x="639" y="203"/>
                </a:lnTo>
                <a:lnTo>
                  <a:pt x="641" y="203"/>
                </a:lnTo>
                <a:lnTo>
                  <a:pt x="642" y="203"/>
                </a:lnTo>
                <a:lnTo>
                  <a:pt x="643" y="203"/>
                </a:lnTo>
                <a:lnTo>
                  <a:pt x="644" y="203"/>
                </a:lnTo>
                <a:lnTo>
                  <a:pt x="645" y="203"/>
                </a:lnTo>
                <a:lnTo>
                  <a:pt x="647" y="203"/>
                </a:lnTo>
                <a:lnTo>
                  <a:pt x="647" y="203"/>
                </a:lnTo>
                <a:lnTo>
                  <a:pt x="648" y="203"/>
                </a:lnTo>
                <a:lnTo>
                  <a:pt x="650" y="204"/>
                </a:lnTo>
                <a:lnTo>
                  <a:pt x="651" y="204"/>
                </a:lnTo>
                <a:lnTo>
                  <a:pt x="651" y="204"/>
                </a:lnTo>
                <a:lnTo>
                  <a:pt x="652" y="204"/>
                </a:lnTo>
                <a:lnTo>
                  <a:pt x="652" y="204"/>
                </a:lnTo>
                <a:lnTo>
                  <a:pt x="652" y="204"/>
                </a:lnTo>
                <a:lnTo>
                  <a:pt x="653" y="204"/>
                </a:lnTo>
                <a:lnTo>
                  <a:pt x="654" y="204"/>
                </a:lnTo>
                <a:lnTo>
                  <a:pt x="655" y="204"/>
                </a:lnTo>
                <a:lnTo>
                  <a:pt x="656" y="205"/>
                </a:lnTo>
                <a:lnTo>
                  <a:pt x="658" y="205"/>
                </a:lnTo>
                <a:lnTo>
                  <a:pt x="661" y="205"/>
                </a:lnTo>
                <a:lnTo>
                  <a:pt x="662" y="206"/>
                </a:lnTo>
                <a:lnTo>
                  <a:pt x="663" y="206"/>
                </a:lnTo>
                <a:lnTo>
                  <a:pt x="664" y="206"/>
                </a:lnTo>
                <a:lnTo>
                  <a:pt x="664" y="206"/>
                </a:lnTo>
                <a:lnTo>
                  <a:pt x="664" y="206"/>
                </a:lnTo>
                <a:lnTo>
                  <a:pt x="665" y="206"/>
                </a:lnTo>
                <a:lnTo>
                  <a:pt x="665" y="206"/>
                </a:lnTo>
                <a:lnTo>
                  <a:pt x="666" y="206"/>
                </a:lnTo>
                <a:lnTo>
                  <a:pt x="666" y="206"/>
                </a:lnTo>
                <a:lnTo>
                  <a:pt x="666" y="206"/>
                </a:lnTo>
                <a:lnTo>
                  <a:pt x="667" y="206"/>
                </a:lnTo>
                <a:lnTo>
                  <a:pt x="669" y="207"/>
                </a:lnTo>
                <a:lnTo>
                  <a:pt x="671" y="207"/>
                </a:lnTo>
                <a:lnTo>
                  <a:pt x="673" y="208"/>
                </a:lnTo>
                <a:lnTo>
                  <a:pt x="673" y="208"/>
                </a:lnTo>
                <a:lnTo>
                  <a:pt x="675" y="208"/>
                </a:lnTo>
                <a:lnTo>
                  <a:pt x="675" y="208"/>
                </a:lnTo>
                <a:lnTo>
                  <a:pt x="679" y="207"/>
                </a:lnTo>
                <a:lnTo>
                  <a:pt x="681" y="207"/>
                </a:lnTo>
                <a:lnTo>
                  <a:pt x="682" y="210"/>
                </a:lnTo>
                <a:lnTo>
                  <a:pt x="682" y="211"/>
                </a:lnTo>
                <a:lnTo>
                  <a:pt x="682" y="211"/>
                </a:lnTo>
                <a:lnTo>
                  <a:pt x="682" y="211"/>
                </a:lnTo>
                <a:lnTo>
                  <a:pt x="682" y="212"/>
                </a:lnTo>
                <a:lnTo>
                  <a:pt x="682" y="213"/>
                </a:lnTo>
                <a:lnTo>
                  <a:pt x="682" y="214"/>
                </a:lnTo>
                <a:lnTo>
                  <a:pt x="682" y="214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5"/>
                </a:lnTo>
                <a:lnTo>
                  <a:pt x="682" y="216"/>
                </a:lnTo>
                <a:lnTo>
                  <a:pt x="681" y="216"/>
                </a:lnTo>
                <a:lnTo>
                  <a:pt x="681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6"/>
                </a:lnTo>
                <a:lnTo>
                  <a:pt x="682" y="217"/>
                </a:lnTo>
                <a:lnTo>
                  <a:pt x="682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3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7"/>
                </a:lnTo>
                <a:lnTo>
                  <a:pt x="684" y="216"/>
                </a:lnTo>
                <a:lnTo>
                  <a:pt x="684" y="216"/>
                </a:lnTo>
                <a:lnTo>
                  <a:pt x="684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5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6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7"/>
                </a:lnTo>
                <a:lnTo>
                  <a:pt x="687" y="218"/>
                </a:lnTo>
                <a:lnTo>
                  <a:pt x="686" y="222"/>
                </a:lnTo>
                <a:lnTo>
                  <a:pt x="686" y="222"/>
                </a:lnTo>
                <a:lnTo>
                  <a:pt x="686" y="226"/>
                </a:lnTo>
                <a:lnTo>
                  <a:pt x="685" y="231"/>
                </a:lnTo>
                <a:lnTo>
                  <a:pt x="685" y="234"/>
                </a:lnTo>
                <a:lnTo>
                  <a:pt x="685" y="235"/>
                </a:lnTo>
                <a:lnTo>
                  <a:pt x="689" y="235"/>
                </a:lnTo>
                <a:lnTo>
                  <a:pt x="692" y="236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3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5"/>
                </a:lnTo>
                <a:lnTo>
                  <a:pt x="694" y="236"/>
                </a:lnTo>
                <a:lnTo>
                  <a:pt x="694" y="236"/>
                </a:lnTo>
                <a:lnTo>
                  <a:pt x="695" y="237"/>
                </a:lnTo>
                <a:lnTo>
                  <a:pt x="695" y="237"/>
                </a:lnTo>
                <a:lnTo>
                  <a:pt x="694" y="238"/>
                </a:lnTo>
                <a:lnTo>
                  <a:pt x="694" y="238"/>
                </a:lnTo>
                <a:lnTo>
                  <a:pt x="694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3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2" y="238"/>
                </a:lnTo>
                <a:lnTo>
                  <a:pt x="691" y="238"/>
                </a:lnTo>
                <a:lnTo>
                  <a:pt x="691" y="238"/>
                </a:lnTo>
                <a:lnTo>
                  <a:pt x="689" y="239"/>
                </a:lnTo>
                <a:lnTo>
                  <a:pt x="684" y="242"/>
                </a:lnTo>
                <a:lnTo>
                  <a:pt x="684" y="244"/>
                </a:lnTo>
                <a:lnTo>
                  <a:pt x="685" y="247"/>
                </a:lnTo>
                <a:lnTo>
                  <a:pt x="686" y="249"/>
                </a:lnTo>
                <a:lnTo>
                  <a:pt x="686" y="250"/>
                </a:lnTo>
                <a:lnTo>
                  <a:pt x="686" y="251"/>
                </a:lnTo>
                <a:lnTo>
                  <a:pt x="689" y="256"/>
                </a:lnTo>
                <a:lnTo>
                  <a:pt x="691" y="260"/>
                </a:lnTo>
                <a:lnTo>
                  <a:pt x="691" y="261"/>
                </a:lnTo>
                <a:lnTo>
                  <a:pt x="692" y="262"/>
                </a:lnTo>
                <a:lnTo>
                  <a:pt x="689" y="264"/>
                </a:lnTo>
                <a:lnTo>
                  <a:pt x="686" y="266"/>
                </a:lnTo>
                <a:lnTo>
                  <a:pt x="685" y="266"/>
                </a:lnTo>
                <a:lnTo>
                  <a:pt x="685" y="267"/>
                </a:lnTo>
                <a:lnTo>
                  <a:pt x="686" y="268"/>
                </a:lnTo>
                <a:lnTo>
                  <a:pt x="687" y="271"/>
                </a:lnTo>
                <a:lnTo>
                  <a:pt x="688" y="273"/>
                </a:lnTo>
                <a:lnTo>
                  <a:pt x="689" y="275"/>
                </a:lnTo>
                <a:lnTo>
                  <a:pt x="690" y="278"/>
                </a:lnTo>
                <a:lnTo>
                  <a:pt x="690" y="279"/>
                </a:lnTo>
                <a:lnTo>
                  <a:pt x="691" y="282"/>
                </a:lnTo>
                <a:lnTo>
                  <a:pt x="693" y="285"/>
                </a:lnTo>
                <a:lnTo>
                  <a:pt x="693" y="286"/>
                </a:lnTo>
                <a:lnTo>
                  <a:pt x="694" y="286"/>
                </a:lnTo>
                <a:lnTo>
                  <a:pt x="694" y="286"/>
                </a:lnTo>
                <a:lnTo>
                  <a:pt x="695" y="287"/>
                </a:lnTo>
                <a:lnTo>
                  <a:pt x="695" y="288"/>
                </a:lnTo>
                <a:lnTo>
                  <a:pt x="695" y="288"/>
                </a:lnTo>
                <a:lnTo>
                  <a:pt x="695" y="288"/>
                </a:lnTo>
                <a:lnTo>
                  <a:pt x="696" y="288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89"/>
                </a:lnTo>
                <a:lnTo>
                  <a:pt x="696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4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0"/>
                </a:lnTo>
                <a:lnTo>
                  <a:pt x="693" y="291"/>
                </a:lnTo>
                <a:lnTo>
                  <a:pt x="693" y="291"/>
                </a:lnTo>
                <a:lnTo>
                  <a:pt x="693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1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2" y="292"/>
                </a:lnTo>
                <a:lnTo>
                  <a:pt x="691" y="292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3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1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5"/>
                </a:lnTo>
                <a:lnTo>
                  <a:pt x="690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5"/>
                </a:lnTo>
                <a:lnTo>
                  <a:pt x="689" y="296"/>
                </a:lnTo>
                <a:lnTo>
                  <a:pt x="689" y="296"/>
                </a:lnTo>
                <a:lnTo>
                  <a:pt x="689" y="298"/>
                </a:lnTo>
                <a:lnTo>
                  <a:pt x="689" y="301"/>
                </a:lnTo>
                <a:lnTo>
                  <a:pt x="688" y="306"/>
                </a:lnTo>
                <a:lnTo>
                  <a:pt x="688" y="306"/>
                </a:lnTo>
                <a:lnTo>
                  <a:pt x="688" y="307"/>
                </a:lnTo>
                <a:lnTo>
                  <a:pt x="689" y="307"/>
                </a:lnTo>
                <a:lnTo>
                  <a:pt x="689" y="307"/>
                </a:lnTo>
                <a:lnTo>
                  <a:pt x="690" y="307"/>
                </a:lnTo>
                <a:lnTo>
                  <a:pt x="691" y="307"/>
                </a:lnTo>
                <a:lnTo>
                  <a:pt x="693" y="306"/>
                </a:lnTo>
                <a:lnTo>
                  <a:pt x="694" y="306"/>
                </a:lnTo>
                <a:lnTo>
                  <a:pt x="696" y="306"/>
                </a:lnTo>
                <a:lnTo>
                  <a:pt x="696" y="306"/>
                </a:lnTo>
                <a:lnTo>
                  <a:pt x="696" y="306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7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5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8" y="304"/>
                </a:lnTo>
                <a:lnTo>
                  <a:pt x="699" y="304"/>
                </a:lnTo>
                <a:lnTo>
                  <a:pt x="699" y="304"/>
                </a:lnTo>
                <a:lnTo>
                  <a:pt x="700" y="304"/>
                </a:lnTo>
                <a:lnTo>
                  <a:pt x="700" y="304"/>
                </a:lnTo>
                <a:lnTo>
                  <a:pt x="701" y="304"/>
                </a:lnTo>
                <a:lnTo>
                  <a:pt x="701" y="305"/>
                </a:lnTo>
                <a:lnTo>
                  <a:pt x="703" y="306"/>
                </a:lnTo>
                <a:lnTo>
                  <a:pt x="703" y="306"/>
                </a:lnTo>
                <a:lnTo>
                  <a:pt x="707" y="307"/>
                </a:lnTo>
                <a:lnTo>
                  <a:pt x="708" y="307"/>
                </a:lnTo>
                <a:lnTo>
                  <a:pt x="708" y="308"/>
                </a:lnTo>
                <a:lnTo>
                  <a:pt x="709" y="308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09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9" y="310"/>
                </a:lnTo>
                <a:lnTo>
                  <a:pt x="708" y="310"/>
                </a:lnTo>
                <a:lnTo>
                  <a:pt x="708" y="311"/>
                </a:lnTo>
                <a:lnTo>
                  <a:pt x="708" y="310"/>
                </a:lnTo>
                <a:lnTo>
                  <a:pt x="708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1"/>
                </a:lnTo>
                <a:lnTo>
                  <a:pt x="707" y="312"/>
                </a:lnTo>
                <a:lnTo>
                  <a:pt x="707" y="312"/>
                </a:lnTo>
                <a:lnTo>
                  <a:pt x="707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2"/>
                </a:lnTo>
                <a:lnTo>
                  <a:pt x="706" y="313"/>
                </a:lnTo>
                <a:lnTo>
                  <a:pt x="706" y="313"/>
                </a:lnTo>
                <a:lnTo>
                  <a:pt x="706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5" y="313"/>
                </a:lnTo>
                <a:lnTo>
                  <a:pt x="704" y="313"/>
                </a:lnTo>
                <a:lnTo>
                  <a:pt x="705" y="315"/>
                </a:lnTo>
                <a:lnTo>
                  <a:pt x="705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6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4" y="317"/>
                </a:lnTo>
                <a:lnTo>
                  <a:pt x="705" y="317"/>
                </a:lnTo>
                <a:lnTo>
                  <a:pt x="705" y="317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8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19"/>
                </a:lnTo>
                <a:lnTo>
                  <a:pt x="705" y="320"/>
                </a:lnTo>
                <a:lnTo>
                  <a:pt x="705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0"/>
                </a:lnTo>
                <a:lnTo>
                  <a:pt x="706" y="321"/>
                </a:lnTo>
                <a:lnTo>
                  <a:pt x="706" y="321"/>
                </a:lnTo>
                <a:lnTo>
                  <a:pt x="706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1"/>
                </a:lnTo>
                <a:lnTo>
                  <a:pt x="707" y="321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7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2"/>
                </a:lnTo>
                <a:lnTo>
                  <a:pt x="708" y="323"/>
                </a:lnTo>
                <a:lnTo>
                  <a:pt x="708" y="323"/>
                </a:lnTo>
                <a:lnTo>
                  <a:pt x="708" y="322"/>
                </a:lnTo>
                <a:lnTo>
                  <a:pt x="709" y="322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0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1" y="323"/>
                </a:lnTo>
                <a:lnTo>
                  <a:pt x="710" y="323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4"/>
                </a:lnTo>
                <a:lnTo>
                  <a:pt x="710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9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3"/>
                </a:lnTo>
                <a:lnTo>
                  <a:pt x="708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4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7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5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6" y="326"/>
                </a:lnTo>
                <a:lnTo>
                  <a:pt x="705" y="326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7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5" y="328"/>
                </a:lnTo>
                <a:lnTo>
                  <a:pt x="704" y="328"/>
                </a:lnTo>
                <a:lnTo>
                  <a:pt x="704" y="328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4" y="329"/>
                </a:lnTo>
                <a:lnTo>
                  <a:pt x="703" y="329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0"/>
                </a:lnTo>
                <a:lnTo>
                  <a:pt x="703" y="331"/>
                </a:lnTo>
                <a:lnTo>
                  <a:pt x="704" y="331"/>
                </a:lnTo>
                <a:lnTo>
                  <a:pt x="704" y="331"/>
                </a:lnTo>
                <a:lnTo>
                  <a:pt x="704" y="331"/>
                </a:lnTo>
                <a:lnTo>
                  <a:pt x="705" y="331"/>
                </a:lnTo>
                <a:lnTo>
                  <a:pt x="705" y="331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2"/>
                </a:lnTo>
                <a:lnTo>
                  <a:pt x="705" y="333"/>
                </a:lnTo>
                <a:lnTo>
                  <a:pt x="705" y="333"/>
                </a:lnTo>
                <a:lnTo>
                  <a:pt x="705" y="334"/>
                </a:lnTo>
                <a:lnTo>
                  <a:pt x="706" y="334"/>
                </a:lnTo>
                <a:lnTo>
                  <a:pt x="705" y="334"/>
                </a:lnTo>
                <a:lnTo>
                  <a:pt x="706" y="334"/>
                </a:lnTo>
                <a:lnTo>
                  <a:pt x="706" y="334"/>
                </a:lnTo>
                <a:lnTo>
                  <a:pt x="706" y="335"/>
                </a:lnTo>
                <a:lnTo>
                  <a:pt x="706" y="335"/>
                </a:lnTo>
                <a:lnTo>
                  <a:pt x="706" y="336"/>
                </a:lnTo>
                <a:lnTo>
                  <a:pt x="706" y="336"/>
                </a:lnTo>
                <a:lnTo>
                  <a:pt x="706" y="336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1"/>
                </a:lnTo>
                <a:lnTo>
                  <a:pt x="706" y="342"/>
                </a:lnTo>
                <a:lnTo>
                  <a:pt x="706" y="342"/>
                </a:lnTo>
                <a:lnTo>
                  <a:pt x="705" y="342"/>
                </a:lnTo>
                <a:lnTo>
                  <a:pt x="705" y="342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5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3"/>
                </a:lnTo>
                <a:lnTo>
                  <a:pt x="704" y="344"/>
                </a:lnTo>
                <a:lnTo>
                  <a:pt x="704" y="345"/>
                </a:lnTo>
                <a:lnTo>
                  <a:pt x="705" y="345"/>
                </a:lnTo>
                <a:lnTo>
                  <a:pt x="706" y="346"/>
                </a:lnTo>
                <a:lnTo>
                  <a:pt x="707" y="346"/>
                </a:lnTo>
                <a:lnTo>
                  <a:pt x="707" y="347"/>
                </a:lnTo>
                <a:lnTo>
                  <a:pt x="707" y="347"/>
                </a:lnTo>
                <a:lnTo>
                  <a:pt x="709" y="348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0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1"/>
                </a:lnTo>
                <a:lnTo>
                  <a:pt x="707" y="352"/>
                </a:lnTo>
                <a:lnTo>
                  <a:pt x="707" y="352"/>
                </a:lnTo>
                <a:lnTo>
                  <a:pt x="707" y="352"/>
                </a:lnTo>
                <a:lnTo>
                  <a:pt x="707" y="353"/>
                </a:lnTo>
                <a:lnTo>
                  <a:pt x="708" y="354"/>
                </a:lnTo>
                <a:lnTo>
                  <a:pt x="708" y="355"/>
                </a:lnTo>
                <a:lnTo>
                  <a:pt x="709" y="355"/>
                </a:lnTo>
                <a:lnTo>
                  <a:pt x="710" y="356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7"/>
                </a:lnTo>
                <a:lnTo>
                  <a:pt x="712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8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1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59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0"/>
                </a:lnTo>
                <a:lnTo>
                  <a:pt x="712" y="361"/>
                </a:lnTo>
                <a:lnTo>
                  <a:pt x="712" y="361"/>
                </a:lnTo>
                <a:lnTo>
                  <a:pt x="712" y="361"/>
                </a:lnTo>
                <a:lnTo>
                  <a:pt x="713" y="361"/>
                </a:lnTo>
                <a:lnTo>
                  <a:pt x="713" y="361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3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2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3"/>
                </a:lnTo>
                <a:lnTo>
                  <a:pt x="714" y="364"/>
                </a:lnTo>
                <a:lnTo>
                  <a:pt x="714" y="364"/>
                </a:lnTo>
                <a:lnTo>
                  <a:pt x="714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5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4"/>
                </a:lnTo>
                <a:lnTo>
                  <a:pt x="716" y="365"/>
                </a:lnTo>
                <a:lnTo>
                  <a:pt x="716" y="366"/>
                </a:lnTo>
                <a:lnTo>
                  <a:pt x="717" y="366"/>
                </a:lnTo>
                <a:lnTo>
                  <a:pt x="717" y="367"/>
                </a:lnTo>
                <a:lnTo>
                  <a:pt x="718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19" y="369"/>
                </a:lnTo>
                <a:lnTo>
                  <a:pt x="720" y="369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0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1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2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3" y="368"/>
                </a:lnTo>
                <a:lnTo>
                  <a:pt x="725" y="368"/>
                </a:lnTo>
                <a:lnTo>
                  <a:pt x="725" y="368"/>
                </a:lnTo>
                <a:lnTo>
                  <a:pt x="726" y="367"/>
                </a:lnTo>
                <a:lnTo>
                  <a:pt x="727" y="366"/>
                </a:lnTo>
                <a:lnTo>
                  <a:pt x="728" y="366"/>
                </a:lnTo>
                <a:lnTo>
                  <a:pt x="728" y="366"/>
                </a:lnTo>
                <a:lnTo>
                  <a:pt x="729" y="366"/>
                </a:lnTo>
                <a:lnTo>
                  <a:pt x="730" y="366"/>
                </a:lnTo>
                <a:lnTo>
                  <a:pt x="731" y="366"/>
                </a:lnTo>
                <a:lnTo>
                  <a:pt x="731" y="366"/>
                </a:lnTo>
                <a:lnTo>
                  <a:pt x="732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2" y="367"/>
                </a:lnTo>
                <a:lnTo>
                  <a:pt x="731" y="367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8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30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0"/>
                </a:lnTo>
                <a:lnTo>
                  <a:pt x="729" y="371"/>
                </a:lnTo>
                <a:lnTo>
                  <a:pt x="729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28" y="371"/>
                </a:lnTo>
                <a:lnTo>
                  <a:pt x="730" y="372"/>
                </a:lnTo>
                <a:lnTo>
                  <a:pt x="730" y="373"/>
                </a:lnTo>
                <a:lnTo>
                  <a:pt x="731" y="373"/>
                </a:lnTo>
                <a:lnTo>
                  <a:pt x="733" y="375"/>
                </a:lnTo>
                <a:lnTo>
                  <a:pt x="735" y="376"/>
                </a:lnTo>
                <a:lnTo>
                  <a:pt x="733" y="378"/>
                </a:lnTo>
                <a:lnTo>
                  <a:pt x="732" y="379"/>
                </a:lnTo>
                <a:lnTo>
                  <a:pt x="731" y="380"/>
                </a:lnTo>
                <a:lnTo>
                  <a:pt x="731" y="381"/>
                </a:lnTo>
                <a:lnTo>
                  <a:pt x="730" y="381"/>
                </a:lnTo>
                <a:lnTo>
                  <a:pt x="730" y="382"/>
                </a:lnTo>
                <a:lnTo>
                  <a:pt x="729" y="383"/>
                </a:lnTo>
                <a:lnTo>
                  <a:pt x="729" y="383"/>
                </a:lnTo>
                <a:lnTo>
                  <a:pt x="727" y="386"/>
                </a:lnTo>
                <a:lnTo>
                  <a:pt x="725" y="387"/>
                </a:lnTo>
                <a:lnTo>
                  <a:pt x="725" y="388"/>
                </a:lnTo>
                <a:lnTo>
                  <a:pt x="724" y="389"/>
                </a:lnTo>
                <a:lnTo>
                  <a:pt x="724" y="389"/>
                </a:lnTo>
                <a:lnTo>
                  <a:pt x="724" y="389"/>
                </a:lnTo>
                <a:lnTo>
                  <a:pt x="724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1"/>
                </a:lnTo>
                <a:lnTo>
                  <a:pt x="723" y="391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3" y="397"/>
                </a:lnTo>
                <a:lnTo>
                  <a:pt x="723" y="397"/>
                </a:lnTo>
                <a:lnTo>
                  <a:pt x="723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2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1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8"/>
                </a:lnTo>
                <a:lnTo>
                  <a:pt x="720" y="399"/>
                </a:lnTo>
                <a:lnTo>
                  <a:pt x="720" y="399"/>
                </a:lnTo>
                <a:lnTo>
                  <a:pt x="720" y="400"/>
                </a:lnTo>
                <a:lnTo>
                  <a:pt x="720" y="400"/>
                </a:lnTo>
                <a:lnTo>
                  <a:pt x="719" y="401"/>
                </a:lnTo>
                <a:lnTo>
                  <a:pt x="719" y="401"/>
                </a:lnTo>
                <a:lnTo>
                  <a:pt x="720" y="401"/>
                </a:lnTo>
                <a:lnTo>
                  <a:pt x="720" y="402"/>
                </a:lnTo>
                <a:lnTo>
                  <a:pt x="720" y="402"/>
                </a:lnTo>
                <a:lnTo>
                  <a:pt x="720" y="403"/>
                </a:lnTo>
                <a:lnTo>
                  <a:pt x="720" y="403"/>
                </a:lnTo>
                <a:lnTo>
                  <a:pt x="720" y="405"/>
                </a:lnTo>
                <a:lnTo>
                  <a:pt x="720" y="405"/>
                </a:lnTo>
                <a:lnTo>
                  <a:pt x="720" y="405"/>
                </a:lnTo>
                <a:lnTo>
                  <a:pt x="720" y="406"/>
                </a:lnTo>
                <a:lnTo>
                  <a:pt x="719" y="406"/>
                </a:lnTo>
                <a:lnTo>
                  <a:pt x="719" y="406"/>
                </a:lnTo>
                <a:lnTo>
                  <a:pt x="719" y="406"/>
                </a:lnTo>
                <a:lnTo>
                  <a:pt x="718" y="406"/>
                </a:lnTo>
                <a:lnTo>
                  <a:pt x="718" y="406"/>
                </a:lnTo>
                <a:lnTo>
                  <a:pt x="718" y="406"/>
                </a:lnTo>
                <a:lnTo>
                  <a:pt x="717" y="406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7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8"/>
                </a:lnTo>
                <a:lnTo>
                  <a:pt x="717" y="409"/>
                </a:lnTo>
                <a:lnTo>
                  <a:pt x="718" y="409"/>
                </a:lnTo>
                <a:lnTo>
                  <a:pt x="718" y="409"/>
                </a:lnTo>
                <a:lnTo>
                  <a:pt x="718" y="410"/>
                </a:lnTo>
                <a:lnTo>
                  <a:pt x="718" y="410"/>
                </a:lnTo>
                <a:lnTo>
                  <a:pt x="719" y="411"/>
                </a:lnTo>
                <a:lnTo>
                  <a:pt x="719" y="412"/>
                </a:lnTo>
                <a:lnTo>
                  <a:pt x="719" y="412"/>
                </a:lnTo>
                <a:lnTo>
                  <a:pt x="719" y="412"/>
                </a:lnTo>
                <a:lnTo>
                  <a:pt x="719" y="414"/>
                </a:lnTo>
                <a:lnTo>
                  <a:pt x="719" y="414"/>
                </a:lnTo>
                <a:lnTo>
                  <a:pt x="719" y="414"/>
                </a:lnTo>
                <a:lnTo>
                  <a:pt x="719" y="415"/>
                </a:lnTo>
                <a:lnTo>
                  <a:pt x="719" y="415"/>
                </a:lnTo>
                <a:lnTo>
                  <a:pt x="719" y="415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7"/>
                </a:lnTo>
                <a:lnTo>
                  <a:pt x="719" y="418"/>
                </a:lnTo>
                <a:lnTo>
                  <a:pt x="719" y="418"/>
                </a:lnTo>
                <a:lnTo>
                  <a:pt x="719" y="418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19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19" y="420"/>
                </a:lnTo>
                <a:lnTo>
                  <a:pt x="720" y="421"/>
                </a:lnTo>
                <a:lnTo>
                  <a:pt x="720" y="421"/>
                </a:lnTo>
                <a:lnTo>
                  <a:pt x="720" y="422"/>
                </a:lnTo>
                <a:lnTo>
                  <a:pt x="720" y="422"/>
                </a:lnTo>
                <a:lnTo>
                  <a:pt x="721" y="423"/>
                </a:lnTo>
                <a:lnTo>
                  <a:pt x="721" y="423"/>
                </a:lnTo>
                <a:lnTo>
                  <a:pt x="721" y="423"/>
                </a:lnTo>
                <a:lnTo>
                  <a:pt x="722" y="423"/>
                </a:lnTo>
                <a:lnTo>
                  <a:pt x="722" y="424"/>
                </a:lnTo>
                <a:lnTo>
                  <a:pt x="722" y="424"/>
                </a:lnTo>
                <a:lnTo>
                  <a:pt x="722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4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3" y="425"/>
                </a:lnTo>
                <a:lnTo>
                  <a:pt x="724" y="426"/>
                </a:lnTo>
                <a:lnTo>
                  <a:pt x="724" y="426"/>
                </a:lnTo>
                <a:lnTo>
                  <a:pt x="724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5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6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7"/>
                </a:lnTo>
                <a:lnTo>
                  <a:pt x="726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5" y="428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29"/>
                </a:lnTo>
                <a:lnTo>
                  <a:pt x="724" y="430"/>
                </a:lnTo>
                <a:lnTo>
                  <a:pt x="724" y="430"/>
                </a:lnTo>
                <a:lnTo>
                  <a:pt x="724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0"/>
                </a:lnTo>
                <a:lnTo>
                  <a:pt x="723" y="431"/>
                </a:lnTo>
                <a:lnTo>
                  <a:pt x="723" y="431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2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3" y="433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4"/>
                </a:lnTo>
                <a:lnTo>
                  <a:pt x="724" y="435"/>
                </a:lnTo>
                <a:lnTo>
                  <a:pt x="724" y="435"/>
                </a:lnTo>
                <a:lnTo>
                  <a:pt x="724" y="435"/>
                </a:lnTo>
                <a:lnTo>
                  <a:pt x="724" y="436"/>
                </a:lnTo>
                <a:lnTo>
                  <a:pt x="724" y="436"/>
                </a:lnTo>
                <a:lnTo>
                  <a:pt x="723" y="436"/>
                </a:lnTo>
                <a:lnTo>
                  <a:pt x="723" y="436"/>
                </a:lnTo>
                <a:lnTo>
                  <a:pt x="723" y="436"/>
                </a:lnTo>
                <a:lnTo>
                  <a:pt x="724" y="436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4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7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8"/>
                </a:lnTo>
                <a:lnTo>
                  <a:pt x="725" y="439"/>
                </a:lnTo>
                <a:lnTo>
                  <a:pt x="725" y="439"/>
                </a:lnTo>
                <a:lnTo>
                  <a:pt x="725" y="439"/>
                </a:lnTo>
                <a:lnTo>
                  <a:pt x="726" y="439"/>
                </a:lnTo>
                <a:lnTo>
                  <a:pt x="725" y="440"/>
                </a:lnTo>
                <a:lnTo>
                  <a:pt x="725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0"/>
                </a:lnTo>
                <a:lnTo>
                  <a:pt x="726" y="441"/>
                </a:lnTo>
                <a:lnTo>
                  <a:pt x="726" y="441"/>
                </a:lnTo>
                <a:lnTo>
                  <a:pt x="726" y="441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2"/>
                </a:lnTo>
                <a:lnTo>
                  <a:pt x="726" y="443"/>
                </a:lnTo>
                <a:lnTo>
                  <a:pt x="727" y="443"/>
                </a:lnTo>
                <a:lnTo>
                  <a:pt x="727" y="444"/>
                </a:lnTo>
                <a:lnTo>
                  <a:pt x="726" y="444"/>
                </a:lnTo>
                <a:lnTo>
                  <a:pt x="726" y="444"/>
                </a:lnTo>
                <a:lnTo>
                  <a:pt x="726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5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4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3" y="444"/>
                </a:lnTo>
                <a:lnTo>
                  <a:pt x="722" y="444"/>
                </a:lnTo>
                <a:lnTo>
                  <a:pt x="722" y="444"/>
                </a:lnTo>
                <a:lnTo>
                  <a:pt x="722" y="443"/>
                </a:lnTo>
                <a:lnTo>
                  <a:pt x="721" y="444"/>
                </a:lnTo>
                <a:lnTo>
                  <a:pt x="721" y="444"/>
                </a:lnTo>
                <a:lnTo>
                  <a:pt x="720" y="444"/>
                </a:lnTo>
                <a:lnTo>
                  <a:pt x="719" y="444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9" y="445"/>
                </a:lnTo>
                <a:lnTo>
                  <a:pt x="716" y="446"/>
                </a:lnTo>
                <a:lnTo>
                  <a:pt x="713" y="449"/>
                </a:lnTo>
                <a:lnTo>
                  <a:pt x="713" y="449"/>
                </a:lnTo>
                <a:lnTo>
                  <a:pt x="713" y="449"/>
                </a:lnTo>
                <a:lnTo>
                  <a:pt x="712" y="449"/>
                </a:lnTo>
                <a:lnTo>
                  <a:pt x="712" y="449"/>
                </a:lnTo>
                <a:lnTo>
                  <a:pt x="712" y="451"/>
                </a:lnTo>
                <a:lnTo>
                  <a:pt x="712" y="451"/>
                </a:lnTo>
                <a:lnTo>
                  <a:pt x="712" y="452"/>
                </a:lnTo>
                <a:lnTo>
                  <a:pt x="712" y="452"/>
                </a:lnTo>
                <a:lnTo>
                  <a:pt x="712" y="453"/>
                </a:lnTo>
                <a:lnTo>
                  <a:pt x="711" y="453"/>
                </a:lnTo>
                <a:lnTo>
                  <a:pt x="711" y="454"/>
                </a:lnTo>
                <a:lnTo>
                  <a:pt x="710" y="454"/>
                </a:lnTo>
                <a:lnTo>
                  <a:pt x="709" y="454"/>
                </a:lnTo>
                <a:lnTo>
                  <a:pt x="708" y="454"/>
                </a:lnTo>
                <a:lnTo>
                  <a:pt x="707" y="454"/>
                </a:lnTo>
                <a:lnTo>
                  <a:pt x="707" y="454"/>
                </a:lnTo>
                <a:lnTo>
                  <a:pt x="706" y="455"/>
                </a:lnTo>
                <a:lnTo>
                  <a:pt x="705" y="455"/>
                </a:lnTo>
                <a:lnTo>
                  <a:pt x="704" y="454"/>
                </a:lnTo>
                <a:lnTo>
                  <a:pt x="704" y="454"/>
                </a:lnTo>
                <a:lnTo>
                  <a:pt x="703" y="454"/>
                </a:lnTo>
                <a:lnTo>
                  <a:pt x="703" y="454"/>
                </a:lnTo>
                <a:lnTo>
                  <a:pt x="703" y="454"/>
                </a:lnTo>
                <a:lnTo>
                  <a:pt x="701" y="453"/>
                </a:lnTo>
                <a:lnTo>
                  <a:pt x="700" y="452"/>
                </a:lnTo>
                <a:lnTo>
                  <a:pt x="699" y="452"/>
                </a:lnTo>
                <a:lnTo>
                  <a:pt x="697" y="452"/>
                </a:lnTo>
                <a:lnTo>
                  <a:pt x="694" y="451"/>
                </a:lnTo>
                <a:lnTo>
                  <a:pt x="693" y="450"/>
                </a:lnTo>
                <a:lnTo>
                  <a:pt x="692" y="450"/>
                </a:lnTo>
                <a:lnTo>
                  <a:pt x="692" y="450"/>
                </a:lnTo>
                <a:lnTo>
                  <a:pt x="692" y="450"/>
                </a:lnTo>
                <a:lnTo>
                  <a:pt x="691" y="450"/>
                </a:lnTo>
                <a:lnTo>
                  <a:pt x="691" y="450"/>
                </a:lnTo>
                <a:lnTo>
                  <a:pt x="691" y="449"/>
                </a:lnTo>
                <a:lnTo>
                  <a:pt x="691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90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49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9" y="450"/>
                </a:lnTo>
                <a:lnTo>
                  <a:pt x="688" y="450"/>
                </a:lnTo>
                <a:lnTo>
                  <a:pt x="688" y="450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1"/>
                </a:lnTo>
                <a:lnTo>
                  <a:pt x="688" y="452"/>
                </a:lnTo>
                <a:lnTo>
                  <a:pt x="688" y="452"/>
                </a:lnTo>
                <a:lnTo>
                  <a:pt x="688" y="453"/>
                </a:lnTo>
                <a:lnTo>
                  <a:pt x="688" y="453"/>
                </a:lnTo>
                <a:lnTo>
                  <a:pt x="687" y="453"/>
                </a:lnTo>
                <a:lnTo>
                  <a:pt x="687" y="454"/>
                </a:lnTo>
                <a:lnTo>
                  <a:pt x="687" y="454"/>
                </a:lnTo>
                <a:lnTo>
                  <a:pt x="688" y="454"/>
                </a:lnTo>
                <a:lnTo>
                  <a:pt x="688" y="455"/>
                </a:lnTo>
                <a:lnTo>
                  <a:pt x="688" y="456"/>
                </a:lnTo>
                <a:lnTo>
                  <a:pt x="688" y="456"/>
                </a:lnTo>
                <a:lnTo>
                  <a:pt x="688" y="456"/>
                </a:lnTo>
                <a:lnTo>
                  <a:pt x="688" y="458"/>
                </a:lnTo>
                <a:lnTo>
                  <a:pt x="688" y="458"/>
                </a:lnTo>
                <a:lnTo>
                  <a:pt x="687" y="458"/>
                </a:lnTo>
                <a:lnTo>
                  <a:pt x="686" y="460"/>
                </a:lnTo>
                <a:lnTo>
                  <a:pt x="686" y="461"/>
                </a:lnTo>
                <a:lnTo>
                  <a:pt x="686" y="461"/>
                </a:lnTo>
                <a:lnTo>
                  <a:pt x="685" y="461"/>
                </a:lnTo>
                <a:lnTo>
                  <a:pt x="685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2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4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3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2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2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1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1"/>
                </a:lnTo>
                <a:lnTo>
                  <a:pt x="680" y="460"/>
                </a:lnTo>
                <a:lnTo>
                  <a:pt x="680" y="460"/>
                </a:lnTo>
                <a:lnTo>
                  <a:pt x="680" y="460"/>
                </a:lnTo>
                <a:lnTo>
                  <a:pt x="680" y="461"/>
                </a:lnTo>
                <a:lnTo>
                  <a:pt x="680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1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9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8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2"/>
                </a:lnTo>
                <a:lnTo>
                  <a:pt x="677" y="463"/>
                </a:lnTo>
                <a:lnTo>
                  <a:pt x="677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3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6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5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5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4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3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2" y="464"/>
                </a:lnTo>
                <a:lnTo>
                  <a:pt x="671" y="464"/>
                </a:lnTo>
                <a:lnTo>
                  <a:pt x="671" y="465"/>
                </a:lnTo>
                <a:lnTo>
                  <a:pt x="671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2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1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5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6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70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7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9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6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8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5"/>
                </a:lnTo>
                <a:lnTo>
                  <a:pt x="667" y="466"/>
                </a:lnTo>
                <a:lnTo>
                  <a:pt x="667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6"/>
                </a:lnTo>
                <a:lnTo>
                  <a:pt x="666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7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5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8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6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69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7" y="470"/>
                </a:lnTo>
                <a:lnTo>
                  <a:pt x="666" y="470"/>
                </a:lnTo>
                <a:lnTo>
                  <a:pt x="667" y="470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1"/>
                </a:lnTo>
                <a:lnTo>
                  <a:pt x="667" y="472"/>
                </a:lnTo>
                <a:lnTo>
                  <a:pt x="667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2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6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5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4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3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3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2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0" y="474"/>
                </a:lnTo>
                <a:lnTo>
                  <a:pt x="660" y="474"/>
                </a:lnTo>
                <a:lnTo>
                  <a:pt x="660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4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5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6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7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8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79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1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0"/>
                </a:lnTo>
                <a:lnTo>
                  <a:pt x="662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3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4" y="481"/>
                </a:lnTo>
                <a:lnTo>
                  <a:pt x="665" y="481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6" y="483"/>
                </a:lnTo>
                <a:lnTo>
                  <a:pt x="665" y="483"/>
                </a:lnTo>
                <a:lnTo>
                  <a:pt x="665" y="483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5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4"/>
                </a:lnTo>
                <a:lnTo>
                  <a:pt x="664" y="485"/>
                </a:lnTo>
                <a:lnTo>
                  <a:pt x="665" y="485"/>
                </a:lnTo>
                <a:lnTo>
                  <a:pt x="665" y="485"/>
                </a:lnTo>
                <a:lnTo>
                  <a:pt x="665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4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3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2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5"/>
                </a:lnTo>
                <a:lnTo>
                  <a:pt x="661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6"/>
                </a:lnTo>
                <a:lnTo>
                  <a:pt x="662" y="487"/>
                </a:lnTo>
                <a:lnTo>
                  <a:pt x="662" y="487"/>
                </a:lnTo>
                <a:lnTo>
                  <a:pt x="662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1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60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7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8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9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89"/>
                </a:lnTo>
                <a:lnTo>
                  <a:pt x="658" y="490"/>
                </a:lnTo>
                <a:lnTo>
                  <a:pt x="658" y="490"/>
                </a:lnTo>
                <a:lnTo>
                  <a:pt x="658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1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7" y="492"/>
                </a:lnTo>
                <a:lnTo>
                  <a:pt x="658" y="495"/>
                </a:lnTo>
                <a:lnTo>
                  <a:pt x="659" y="495"/>
                </a:lnTo>
                <a:lnTo>
                  <a:pt x="659" y="495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6"/>
                </a:lnTo>
                <a:lnTo>
                  <a:pt x="659" y="497"/>
                </a:lnTo>
                <a:lnTo>
                  <a:pt x="659" y="497"/>
                </a:lnTo>
                <a:lnTo>
                  <a:pt x="660" y="497"/>
                </a:lnTo>
                <a:lnTo>
                  <a:pt x="660" y="497"/>
                </a:lnTo>
                <a:lnTo>
                  <a:pt x="660" y="497"/>
                </a:lnTo>
                <a:lnTo>
                  <a:pt x="661" y="497"/>
                </a:lnTo>
                <a:lnTo>
                  <a:pt x="661" y="497"/>
                </a:lnTo>
                <a:lnTo>
                  <a:pt x="661" y="498"/>
                </a:lnTo>
                <a:lnTo>
                  <a:pt x="661" y="498"/>
                </a:lnTo>
                <a:lnTo>
                  <a:pt x="661" y="498"/>
                </a:lnTo>
                <a:lnTo>
                  <a:pt x="661" y="499"/>
                </a:lnTo>
                <a:lnTo>
                  <a:pt x="661" y="499"/>
                </a:lnTo>
                <a:lnTo>
                  <a:pt x="661" y="499"/>
                </a:lnTo>
                <a:lnTo>
                  <a:pt x="661" y="500"/>
                </a:lnTo>
                <a:lnTo>
                  <a:pt x="661" y="500"/>
                </a:lnTo>
                <a:lnTo>
                  <a:pt x="661" y="500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1"/>
                </a:lnTo>
                <a:lnTo>
                  <a:pt x="661" y="502"/>
                </a:lnTo>
                <a:lnTo>
                  <a:pt x="661" y="502"/>
                </a:lnTo>
                <a:lnTo>
                  <a:pt x="661" y="503"/>
                </a:lnTo>
                <a:lnTo>
                  <a:pt x="661" y="503"/>
                </a:lnTo>
                <a:lnTo>
                  <a:pt x="662" y="504"/>
                </a:lnTo>
                <a:lnTo>
                  <a:pt x="663" y="504"/>
                </a:lnTo>
                <a:lnTo>
                  <a:pt x="663" y="504"/>
                </a:lnTo>
                <a:lnTo>
                  <a:pt x="663" y="505"/>
                </a:lnTo>
                <a:lnTo>
                  <a:pt x="661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8"/>
                </a:lnTo>
                <a:lnTo>
                  <a:pt x="662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09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0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3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1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2" y="512"/>
                </a:lnTo>
                <a:lnTo>
                  <a:pt x="661" y="512"/>
                </a:lnTo>
                <a:lnTo>
                  <a:pt x="661" y="512"/>
                </a:lnTo>
                <a:lnTo>
                  <a:pt x="661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60" y="512"/>
                </a:lnTo>
                <a:lnTo>
                  <a:pt x="659" y="512"/>
                </a:lnTo>
                <a:lnTo>
                  <a:pt x="659" y="513"/>
                </a:lnTo>
                <a:lnTo>
                  <a:pt x="659" y="513"/>
                </a:lnTo>
                <a:lnTo>
                  <a:pt x="659" y="513"/>
                </a:lnTo>
                <a:lnTo>
                  <a:pt x="659" y="512"/>
                </a:lnTo>
                <a:lnTo>
                  <a:pt x="659" y="512"/>
                </a:lnTo>
                <a:lnTo>
                  <a:pt x="658" y="511"/>
                </a:lnTo>
                <a:lnTo>
                  <a:pt x="658" y="510"/>
                </a:lnTo>
                <a:lnTo>
                  <a:pt x="658" y="509"/>
                </a:lnTo>
                <a:lnTo>
                  <a:pt x="657" y="508"/>
                </a:lnTo>
                <a:lnTo>
                  <a:pt x="657" y="507"/>
                </a:lnTo>
                <a:lnTo>
                  <a:pt x="655" y="507"/>
                </a:lnTo>
                <a:lnTo>
                  <a:pt x="653" y="507"/>
                </a:lnTo>
                <a:lnTo>
                  <a:pt x="652" y="505"/>
                </a:lnTo>
                <a:lnTo>
                  <a:pt x="652" y="504"/>
                </a:lnTo>
                <a:lnTo>
                  <a:pt x="652" y="504"/>
                </a:lnTo>
                <a:lnTo>
                  <a:pt x="653" y="504"/>
                </a:lnTo>
                <a:lnTo>
                  <a:pt x="653" y="503"/>
                </a:lnTo>
                <a:lnTo>
                  <a:pt x="653" y="503"/>
                </a:lnTo>
                <a:lnTo>
                  <a:pt x="654" y="503"/>
                </a:lnTo>
                <a:lnTo>
                  <a:pt x="654" y="503"/>
                </a:lnTo>
                <a:lnTo>
                  <a:pt x="654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3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2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4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5" y="501"/>
                </a:lnTo>
                <a:lnTo>
                  <a:pt x="656" y="501"/>
                </a:lnTo>
                <a:lnTo>
                  <a:pt x="656" y="501"/>
                </a:lnTo>
                <a:lnTo>
                  <a:pt x="656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1"/>
                </a:lnTo>
                <a:lnTo>
                  <a:pt x="657" y="500"/>
                </a:lnTo>
                <a:lnTo>
                  <a:pt x="657" y="500"/>
                </a:lnTo>
                <a:lnTo>
                  <a:pt x="657" y="499"/>
                </a:lnTo>
                <a:lnTo>
                  <a:pt x="657" y="499"/>
                </a:lnTo>
                <a:lnTo>
                  <a:pt x="656" y="498"/>
                </a:lnTo>
                <a:lnTo>
                  <a:pt x="657" y="498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6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4" y="497"/>
                </a:lnTo>
                <a:lnTo>
                  <a:pt x="653" y="497"/>
                </a:lnTo>
                <a:lnTo>
                  <a:pt x="653" y="497"/>
                </a:lnTo>
                <a:lnTo>
                  <a:pt x="652" y="497"/>
                </a:lnTo>
                <a:lnTo>
                  <a:pt x="652" y="497"/>
                </a:lnTo>
                <a:lnTo>
                  <a:pt x="652" y="497"/>
                </a:lnTo>
                <a:lnTo>
                  <a:pt x="651" y="497"/>
                </a:lnTo>
                <a:lnTo>
                  <a:pt x="651" y="497"/>
                </a:lnTo>
                <a:lnTo>
                  <a:pt x="651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50" y="497"/>
                </a:lnTo>
                <a:lnTo>
                  <a:pt x="649" y="497"/>
                </a:lnTo>
                <a:lnTo>
                  <a:pt x="649" y="496"/>
                </a:lnTo>
                <a:lnTo>
                  <a:pt x="648" y="496"/>
                </a:lnTo>
                <a:lnTo>
                  <a:pt x="648" y="496"/>
                </a:lnTo>
                <a:lnTo>
                  <a:pt x="648" y="496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7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6" y="497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6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5" y="495"/>
                </a:lnTo>
                <a:lnTo>
                  <a:pt x="644" y="495"/>
                </a:lnTo>
                <a:lnTo>
                  <a:pt x="644" y="495"/>
                </a:lnTo>
                <a:lnTo>
                  <a:pt x="644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5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3" y="496"/>
                </a:lnTo>
                <a:lnTo>
                  <a:pt x="642" y="496"/>
                </a:lnTo>
                <a:lnTo>
                  <a:pt x="642" y="496"/>
                </a:lnTo>
                <a:lnTo>
                  <a:pt x="642" y="496"/>
                </a:lnTo>
                <a:lnTo>
                  <a:pt x="641" y="496"/>
                </a:lnTo>
                <a:lnTo>
                  <a:pt x="641" y="496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1" y="497"/>
                </a:lnTo>
                <a:lnTo>
                  <a:pt x="640" y="497"/>
                </a:lnTo>
                <a:lnTo>
                  <a:pt x="640" y="497"/>
                </a:lnTo>
                <a:lnTo>
                  <a:pt x="639" y="497"/>
                </a:lnTo>
                <a:lnTo>
                  <a:pt x="639" y="497"/>
                </a:lnTo>
                <a:lnTo>
                  <a:pt x="639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8" y="497"/>
                </a:lnTo>
                <a:lnTo>
                  <a:pt x="637" y="497"/>
                </a:lnTo>
                <a:lnTo>
                  <a:pt x="638" y="497"/>
                </a:lnTo>
                <a:lnTo>
                  <a:pt x="637" y="496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5"/>
                </a:lnTo>
                <a:lnTo>
                  <a:pt x="637" y="494"/>
                </a:lnTo>
                <a:lnTo>
                  <a:pt x="638" y="494"/>
                </a:lnTo>
                <a:lnTo>
                  <a:pt x="637" y="493"/>
                </a:lnTo>
                <a:lnTo>
                  <a:pt x="637" y="493"/>
                </a:lnTo>
                <a:lnTo>
                  <a:pt x="636" y="493"/>
                </a:lnTo>
                <a:lnTo>
                  <a:pt x="636" y="493"/>
                </a:lnTo>
                <a:lnTo>
                  <a:pt x="636" y="493"/>
                </a:lnTo>
                <a:lnTo>
                  <a:pt x="635" y="493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5" y="492"/>
                </a:lnTo>
                <a:lnTo>
                  <a:pt x="636" y="491"/>
                </a:lnTo>
                <a:lnTo>
                  <a:pt x="636" y="491"/>
                </a:lnTo>
                <a:lnTo>
                  <a:pt x="637" y="491"/>
                </a:lnTo>
                <a:lnTo>
                  <a:pt x="637" y="491"/>
                </a:lnTo>
                <a:lnTo>
                  <a:pt x="637" y="491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90"/>
                </a:lnTo>
                <a:lnTo>
                  <a:pt x="638" y="489"/>
                </a:lnTo>
                <a:lnTo>
                  <a:pt x="638" y="489"/>
                </a:lnTo>
                <a:lnTo>
                  <a:pt x="638" y="489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8"/>
                </a:lnTo>
                <a:lnTo>
                  <a:pt x="638" y="487"/>
                </a:lnTo>
                <a:lnTo>
                  <a:pt x="638" y="487"/>
                </a:lnTo>
                <a:lnTo>
                  <a:pt x="638" y="487"/>
                </a:lnTo>
                <a:lnTo>
                  <a:pt x="637" y="487"/>
                </a:lnTo>
                <a:lnTo>
                  <a:pt x="637" y="487"/>
                </a:lnTo>
                <a:lnTo>
                  <a:pt x="636" y="487"/>
                </a:lnTo>
                <a:lnTo>
                  <a:pt x="636" y="487"/>
                </a:lnTo>
                <a:lnTo>
                  <a:pt x="635" y="487"/>
                </a:lnTo>
                <a:lnTo>
                  <a:pt x="635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7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6"/>
                </a:lnTo>
                <a:lnTo>
                  <a:pt x="634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3" y="485"/>
                </a:lnTo>
                <a:lnTo>
                  <a:pt x="632" y="485"/>
                </a:lnTo>
                <a:lnTo>
                  <a:pt x="632" y="485"/>
                </a:lnTo>
                <a:lnTo>
                  <a:pt x="632" y="485"/>
                </a:lnTo>
                <a:lnTo>
                  <a:pt x="631" y="485"/>
                </a:lnTo>
                <a:lnTo>
                  <a:pt x="631" y="485"/>
                </a:lnTo>
                <a:lnTo>
                  <a:pt x="630" y="484"/>
                </a:lnTo>
                <a:lnTo>
                  <a:pt x="629" y="483"/>
                </a:lnTo>
                <a:lnTo>
                  <a:pt x="629" y="483"/>
                </a:lnTo>
                <a:lnTo>
                  <a:pt x="629" y="483"/>
                </a:lnTo>
                <a:lnTo>
                  <a:pt x="629" y="482"/>
                </a:lnTo>
                <a:lnTo>
                  <a:pt x="629" y="481"/>
                </a:lnTo>
                <a:lnTo>
                  <a:pt x="629" y="481"/>
                </a:lnTo>
                <a:lnTo>
                  <a:pt x="629" y="480"/>
                </a:lnTo>
                <a:lnTo>
                  <a:pt x="629" y="480"/>
                </a:lnTo>
                <a:lnTo>
                  <a:pt x="629" y="480"/>
                </a:lnTo>
                <a:lnTo>
                  <a:pt x="629" y="479"/>
                </a:lnTo>
                <a:lnTo>
                  <a:pt x="629" y="479"/>
                </a:lnTo>
                <a:lnTo>
                  <a:pt x="628" y="480"/>
                </a:lnTo>
                <a:lnTo>
                  <a:pt x="628" y="480"/>
                </a:lnTo>
                <a:lnTo>
                  <a:pt x="627" y="481"/>
                </a:lnTo>
                <a:lnTo>
                  <a:pt x="627" y="481"/>
                </a:lnTo>
                <a:lnTo>
                  <a:pt x="626" y="480"/>
                </a:lnTo>
                <a:lnTo>
                  <a:pt x="624" y="479"/>
                </a:lnTo>
                <a:lnTo>
                  <a:pt x="623" y="479"/>
                </a:lnTo>
                <a:lnTo>
                  <a:pt x="623" y="479"/>
                </a:lnTo>
                <a:lnTo>
                  <a:pt x="623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2" y="478"/>
                </a:lnTo>
                <a:lnTo>
                  <a:pt x="621" y="478"/>
                </a:lnTo>
                <a:lnTo>
                  <a:pt x="620" y="478"/>
                </a:lnTo>
                <a:lnTo>
                  <a:pt x="620" y="478"/>
                </a:lnTo>
                <a:lnTo>
                  <a:pt x="619" y="477"/>
                </a:lnTo>
                <a:lnTo>
                  <a:pt x="618" y="476"/>
                </a:lnTo>
                <a:lnTo>
                  <a:pt x="618" y="476"/>
                </a:lnTo>
                <a:lnTo>
                  <a:pt x="617" y="476"/>
                </a:lnTo>
                <a:lnTo>
                  <a:pt x="617" y="475"/>
                </a:lnTo>
                <a:lnTo>
                  <a:pt x="617" y="475"/>
                </a:lnTo>
                <a:lnTo>
                  <a:pt x="617" y="475"/>
                </a:lnTo>
                <a:lnTo>
                  <a:pt x="617" y="474"/>
                </a:lnTo>
                <a:lnTo>
                  <a:pt x="617" y="474"/>
                </a:lnTo>
                <a:lnTo>
                  <a:pt x="617" y="474"/>
                </a:lnTo>
                <a:lnTo>
                  <a:pt x="618" y="473"/>
                </a:lnTo>
                <a:lnTo>
                  <a:pt x="618" y="472"/>
                </a:lnTo>
                <a:lnTo>
                  <a:pt x="618" y="471"/>
                </a:lnTo>
                <a:lnTo>
                  <a:pt x="618" y="471"/>
                </a:lnTo>
                <a:lnTo>
                  <a:pt x="618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7" y="471"/>
                </a:lnTo>
                <a:lnTo>
                  <a:pt x="616" y="471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6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5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4" y="470"/>
                </a:lnTo>
                <a:lnTo>
                  <a:pt x="613" y="470"/>
                </a:lnTo>
                <a:lnTo>
                  <a:pt x="613" y="470"/>
                </a:lnTo>
                <a:lnTo>
                  <a:pt x="613" y="469"/>
                </a:lnTo>
                <a:lnTo>
                  <a:pt x="613" y="468"/>
                </a:lnTo>
                <a:lnTo>
                  <a:pt x="613" y="468"/>
                </a:lnTo>
                <a:lnTo>
                  <a:pt x="613" y="467"/>
                </a:lnTo>
                <a:lnTo>
                  <a:pt x="613" y="467"/>
                </a:lnTo>
                <a:lnTo>
                  <a:pt x="613" y="467"/>
                </a:lnTo>
                <a:lnTo>
                  <a:pt x="612" y="467"/>
                </a:lnTo>
                <a:lnTo>
                  <a:pt x="610" y="467"/>
                </a:lnTo>
                <a:lnTo>
                  <a:pt x="609" y="465"/>
                </a:lnTo>
                <a:lnTo>
                  <a:pt x="608" y="464"/>
                </a:lnTo>
                <a:lnTo>
                  <a:pt x="608" y="464"/>
                </a:lnTo>
                <a:lnTo>
                  <a:pt x="607" y="465"/>
                </a:lnTo>
                <a:lnTo>
                  <a:pt x="607" y="465"/>
                </a:lnTo>
                <a:lnTo>
                  <a:pt x="606" y="464"/>
                </a:lnTo>
                <a:lnTo>
                  <a:pt x="606" y="464"/>
                </a:lnTo>
                <a:lnTo>
                  <a:pt x="604" y="464"/>
                </a:lnTo>
                <a:lnTo>
                  <a:pt x="604" y="464"/>
                </a:lnTo>
                <a:lnTo>
                  <a:pt x="603" y="464"/>
                </a:lnTo>
                <a:lnTo>
                  <a:pt x="602" y="464"/>
                </a:lnTo>
                <a:lnTo>
                  <a:pt x="600" y="464"/>
                </a:lnTo>
                <a:lnTo>
                  <a:pt x="600" y="464"/>
                </a:lnTo>
                <a:lnTo>
                  <a:pt x="600" y="464"/>
                </a:lnTo>
                <a:lnTo>
                  <a:pt x="599" y="464"/>
                </a:lnTo>
                <a:lnTo>
                  <a:pt x="599" y="464"/>
                </a:lnTo>
                <a:lnTo>
                  <a:pt x="599" y="463"/>
                </a:lnTo>
                <a:lnTo>
                  <a:pt x="599" y="462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1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8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2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7" y="463"/>
                </a:lnTo>
                <a:lnTo>
                  <a:pt x="596" y="463"/>
                </a:lnTo>
                <a:lnTo>
                  <a:pt x="596" y="464"/>
                </a:lnTo>
                <a:lnTo>
                  <a:pt x="596" y="465"/>
                </a:lnTo>
                <a:lnTo>
                  <a:pt x="596" y="465"/>
                </a:lnTo>
                <a:lnTo>
                  <a:pt x="596" y="466"/>
                </a:lnTo>
                <a:lnTo>
                  <a:pt x="596" y="467"/>
                </a:lnTo>
                <a:lnTo>
                  <a:pt x="596" y="467"/>
                </a:lnTo>
                <a:lnTo>
                  <a:pt x="595" y="467"/>
                </a:lnTo>
                <a:lnTo>
                  <a:pt x="595" y="467"/>
                </a:lnTo>
                <a:lnTo>
                  <a:pt x="595" y="467"/>
                </a:lnTo>
                <a:lnTo>
                  <a:pt x="594" y="467"/>
                </a:lnTo>
                <a:lnTo>
                  <a:pt x="592" y="467"/>
                </a:lnTo>
                <a:lnTo>
                  <a:pt x="592" y="467"/>
                </a:lnTo>
                <a:lnTo>
                  <a:pt x="589" y="467"/>
                </a:lnTo>
                <a:lnTo>
                  <a:pt x="589" y="467"/>
                </a:lnTo>
                <a:lnTo>
                  <a:pt x="588" y="467"/>
                </a:lnTo>
                <a:lnTo>
                  <a:pt x="587" y="467"/>
                </a:lnTo>
                <a:lnTo>
                  <a:pt x="587" y="466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7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6" y="465"/>
                </a:lnTo>
                <a:lnTo>
                  <a:pt x="585" y="465"/>
                </a:lnTo>
                <a:lnTo>
                  <a:pt x="585" y="466"/>
                </a:lnTo>
                <a:lnTo>
                  <a:pt x="585" y="466"/>
                </a:lnTo>
                <a:lnTo>
                  <a:pt x="585" y="466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5" y="465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6"/>
                </a:lnTo>
                <a:lnTo>
                  <a:pt x="584" y="467"/>
                </a:lnTo>
                <a:lnTo>
                  <a:pt x="584" y="467"/>
                </a:lnTo>
                <a:lnTo>
                  <a:pt x="583" y="468"/>
                </a:lnTo>
                <a:lnTo>
                  <a:pt x="583" y="472"/>
                </a:lnTo>
                <a:lnTo>
                  <a:pt x="583" y="472"/>
                </a:lnTo>
                <a:lnTo>
                  <a:pt x="582" y="472"/>
                </a:lnTo>
                <a:lnTo>
                  <a:pt x="581" y="474"/>
                </a:lnTo>
                <a:lnTo>
                  <a:pt x="580" y="474"/>
                </a:lnTo>
                <a:lnTo>
                  <a:pt x="579" y="474"/>
                </a:lnTo>
                <a:lnTo>
                  <a:pt x="577" y="478"/>
                </a:lnTo>
                <a:lnTo>
                  <a:pt x="577" y="479"/>
                </a:lnTo>
                <a:lnTo>
                  <a:pt x="577" y="479"/>
                </a:lnTo>
                <a:lnTo>
                  <a:pt x="576" y="481"/>
                </a:lnTo>
                <a:lnTo>
                  <a:pt x="575" y="482"/>
                </a:lnTo>
                <a:lnTo>
                  <a:pt x="574" y="482"/>
                </a:lnTo>
                <a:lnTo>
                  <a:pt x="574" y="481"/>
                </a:lnTo>
                <a:lnTo>
                  <a:pt x="574" y="481"/>
                </a:lnTo>
                <a:lnTo>
                  <a:pt x="574" y="481"/>
                </a:lnTo>
                <a:lnTo>
                  <a:pt x="573" y="482"/>
                </a:lnTo>
                <a:lnTo>
                  <a:pt x="574" y="482"/>
                </a:lnTo>
                <a:lnTo>
                  <a:pt x="574" y="482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3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4"/>
                </a:lnTo>
                <a:lnTo>
                  <a:pt x="574" y="485"/>
                </a:lnTo>
                <a:lnTo>
                  <a:pt x="575" y="485"/>
                </a:lnTo>
                <a:lnTo>
                  <a:pt x="575" y="485"/>
                </a:lnTo>
                <a:lnTo>
                  <a:pt x="575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6" y="485"/>
                </a:lnTo>
                <a:lnTo>
                  <a:pt x="577" y="485"/>
                </a:lnTo>
                <a:lnTo>
                  <a:pt x="577" y="485"/>
                </a:lnTo>
                <a:lnTo>
                  <a:pt x="577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8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5"/>
                </a:lnTo>
                <a:lnTo>
                  <a:pt x="579" y="486"/>
                </a:lnTo>
                <a:lnTo>
                  <a:pt x="579" y="487"/>
                </a:lnTo>
                <a:lnTo>
                  <a:pt x="579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7"/>
                </a:lnTo>
                <a:lnTo>
                  <a:pt x="580" y="488"/>
                </a:lnTo>
                <a:lnTo>
                  <a:pt x="580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1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2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3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4" y="488"/>
                </a:lnTo>
                <a:lnTo>
                  <a:pt x="585" y="488"/>
                </a:lnTo>
                <a:lnTo>
                  <a:pt x="585" y="488"/>
                </a:lnTo>
                <a:lnTo>
                  <a:pt x="585" y="488"/>
                </a:lnTo>
                <a:lnTo>
                  <a:pt x="586" y="489"/>
                </a:lnTo>
                <a:lnTo>
                  <a:pt x="586" y="489"/>
                </a:lnTo>
                <a:lnTo>
                  <a:pt x="587" y="488"/>
                </a:lnTo>
                <a:lnTo>
                  <a:pt x="587" y="488"/>
                </a:lnTo>
                <a:lnTo>
                  <a:pt x="588" y="488"/>
                </a:lnTo>
                <a:lnTo>
                  <a:pt x="589" y="488"/>
                </a:lnTo>
                <a:lnTo>
                  <a:pt x="590" y="488"/>
                </a:lnTo>
                <a:lnTo>
                  <a:pt x="590" y="488"/>
                </a:lnTo>
                <a:lnTo>
                  <a:pt x="591" y="489"/>
                </a:lnTo>
                <a:lnTo>
                  <a:pt x="592" y="488"/>
                </a:lnTo>
                <a:lnTo>
                  <a:pt x="592" y="488"/>
                </a:lnTo>
                <a:lnTo>
                  <a:pt x="594" y="487"/>
                </a:lnTo>
                <a:lnTo>
                  <a:pt x="594" y="487"/>
                </a:lnTo>
                <a:lnTo>
                  <a:pt x="594" y="487"/>
                </a:lnTo>
                <a:lnTo>
                  <a:pt x="595" y="486"/>
                </a:lnTo>
                <a:lnTo>
                  <a:pt x="595" y="486"/>
                </a:lnTo>
                <a:lnTo>
                  <a:pt x="595" y="485"/>
                </a:lnTo>
                <a:lnTo>
                  <a:pt x="595" y="485"/>
                </a:lnTo>
                <a:lnTo>
                  <a:pt x="594" y="484"/>
                </a:lnTo>
                <a:lnTo>
                  <a:pt x="593" y="483"/>
                </a:lnTo>
                <a:lnTo>
                  <a:pt x="593" y="483"/>
                </a:lnTo>
                <a:lnTo>
                  <a:pt x="595" y="483"/>
                </a:lnTo>
                <a:lnTo>
                  <a:pt x="596" y="483"/>
                </a:lnTo>
                <a:lnTo>
                  <a:pt x="597" y="485"/>
                </a:lnTo>
                <a:lnTo>
                  <a:pt x="597" y="485"/>
                </a:lnTo>
                <a:lnTo>
                  <a:pt x="598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5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6"/>
                </a:lnTo>
                <a:lnTo>
                  <a:pt x="599" y="487"/>
                </a:lnTo>
                <a:lnTo>
                  <a:pt x="600" y="488"/>
                </a:lnTo>
                <a:lnTo>
                  <a:pt x="600" y="488"/>
                </a:lnTo>
                <a:lnTo>
                  <a:pt x="600" y="489"/>
                </a:lnTo>
                <a:lnTo>
                  <a:pt x="600" y="489"/>
                </a:lnTo>
                <a:lnTo>
                  <a:pt x="600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9" y="489"/>
                </a:lnTo>
                <a:lnTo>
                  <a:pt x="598" y="489"/>
                </a:lnTo>
                <a:lnTo>
                  <a:pt x="598" y="489"/>
                </a:lnTo>
                <a:lnTo>
                  <a:pt x="597" y="490"/>
                </a:lnTo>
                <a:lnTo>
                  <a:pt x="597" y="490"/>
                </a:lnTo>
                <a:lnTo>
                  <a:pt x="597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6" y="490"/>
                </a:lnTo>
                <a:lnTo>
                  <a:pt x="597" y="490"/>
                </a:lnTo>
                <a:lnTo>
                  <a:pt x="597" y="491"/>
                </a:lnTo>
                <a:lnTo>
                  <a:pt x="597" y="491"/>
                </a:lnTo>
                <a:lnTo>
                  <a:pt x="596" y="491"/>
                </a:lnTo>
                <a:lnTo>
                  <a:pt x="596" y="492"/>
                </a:lnTo>
                <a:lnTo>
                  <a:pt x="595" y="492"/>
                </a:lnTo>
                <a:lnTo>
                  <a:pt x="595" y="493"/>
                </a:lnTo>
                <a:lnTo>
                  <a:pt x="595" y="494"/>
                </a:lnTo>
                <a:lnTo>
                  <a:pt x="595" y="494"/>
                </a:lnTo>
                <a:lnTo>
                  <a:pt x="594" y="493"/>
                </a:lnTo>
                <a:lnTo>
                  <a:pt x="594" y="494"/>
                </a:lnTo>
                <a:lnTo>
                  <a:pt x="594" y="494"/>
                </a:lnTo>
                <a:lnTo>
                  <a:pt x="594" y="494"/>
                </a:lnTo>
                <a:lnTo>
                  <a:pt x="593" y="495"/>
                </a:lnTo>
                <a:lnTo>
                  <a:pt x="593" y="495"/>
                </a:lnTo>
                <a:lnTo>
                  <a:pt x="593" y="496"/>
                </a:lnTo>
                <a:lnTo>
                  <a:pt x="592" y="497"/>
                </a:lnTo>
                <a:lnTo>
                  <a:pt x="592" y="496"/>
                </a:lnTo>
                <a:lnTo>
                  <a:pt x="592" y="495"/>
                </a:lnTo>
                <a:lnTo>
                  <a:pt x="591" y="495"/>
                </a:lnTo>
                <a:lnTo>
                  <a:pt x="591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6"/>
                </a:lnTo>
                <a:lnTo>
                  <a:pt x="590" y="497"/>
                </a:lnTo>
                <a:lnTo>
                  <a:pt x="590" y="497"/>
                </a:lnTo>
                <a:lnTo>
                  <a:pt x="591" y="497"/>
                </a:lnTo>
                <a:lnTo>
                  <a:pt x="591" y="498"/>
                </a:lnTo>
                <a:lnTo>
                  <a:pt x="591" y="498"/>
                </a:lnTo>
                <a:lnTo>
                  <a:pt x="591" y="499"/>
                </a:lnTo>
                <a:lnTo>
                  <a:pt x="590" y="500"/>
                </a:lnTo>
                <a:lnTo>
                  <a:pt x="590" y="501"/>
                </a:lnTo>
                <a:lnTo>
                  <a:pt x="589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1"/>
                </a:lnTo>
                <a:lnTo>
                  <a:pt x="588" y="502"/>
                </a:lnTo>
                <a:lnTo>
                  <a:pt x="588" y="502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3"/>
                </a:lnTo>
                <a:lnTo>
                  <a:pt x="588" y="504"/>
                </a:lnTo>
                <a:lnTo>
                  <a:pt x="588" y="504"/>
                </a:lnTo>
                <a:lnTo>
                  <a:pt x="588" y="504"/>
                </a:lnTo>
                <a:lnTo>
                  <a:pt x="586" y="505"/>
                </a:lnTo>
                <a:lnTo>
                  <a:pt x="587" y="505"/>
                </a:lnTo>
                <a:lnTo>
                  <a:pt x="588" y="506"/>
                </a:lnTo>
                <a:lnTo>
                  <a:pt x="588" y="506"/>
                </a:lnTo>
                <a:lnTo>
                  <a:pt x="587" y="507"/>
                </a:lnTo>
                <a:lnTo>
                  <a:pt x="587" y="508"/>
                </a:lnTo>
                <a:lnTo>
                  <a:pt x="587" y="508"/>
                </a:lnTo>
                <a:lnTo>
                  <a:pt x="587" y="508"/>
                </a:lnTo>
                <a:lnTo>
                  <a:pt x="587" y="509"/>
                </a:lnTo>
                <a:lnTo>
                  <a:pt x="586" y="509"/>
                </a:lnTo>
                <a:lnTo>
                  <a:pt x="586" y="510"/>
                </a:lnTo>
                <a:lnTo>
                  <a:pt x="586" y="510"/>
                </a:lnTo>
                <a:lnTo>
                  <a:pt x="586" y="510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6" y="511"/>
                </a:lnTo>
                <a:lnTo>
                  <a:pt x="587" y="511"/>
                </a:lnTo>
                <a:lnTo>
                  <a:pt x="588" y="511"/>
                </a:lnTo>
                <a:lnTo>
                  <a:pt x="588" y="511"/>
                </a:lnTo>
                <a:lnTo>
                  <a:pt x="588" y="511"/>
                </a:lnTo>
                <a:lnTo>
                  <a:pt x="589" y="511"/>
                </a:lnTo>
                <a:lnTo>
                  <a:pt x="589" y="510"/>
                </a:lnTo>
                <a:lnTo>
                  <a:pt x="589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1"/>
                </a:lnTo>
                <a:lnTo>
                  <a:pt x="590" y="512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3"/>
                </a:lnTo>
                <a:lnTo>
                  <a:pt x="590" y="514"/>
                </a:lnTo>
                <a:lnTo>
                  <a:pt x="589" y="515"/>
                </a:lnTo>
                <a:lnTo>
                  <a:pt x="589" y="515"/>
                </a:lnTo>
                <a:lnTo>
                  <a:pt x="589" y="514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8" y="513"/>
                </a:lnTo>
                <a:lnTo>
                  <a:pt x="587" y="513"/>
                </a:lnTo>
                <a:lnTo>
                  <a:pt x="587" y="513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7" y="514"/>
                </a:lnTo>
                <a:lnTo>
                  <a:pt x="586" y="514"/>
                </a:lnTo>
                <a:lnTo>
                  <a:pt x="586" y="514"/>
                </a:lnTo>
                <a:lnTo>
                  <a:pt x="586" y="514"/>
                </a:lnTo>
                <a:lnTo>
                  <a:pt x="587" y="514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7" y="515"/>
                </a:lnTo>
                <a:lnTo>
                  <a:pt x="586" y="516"/>
                </a:lnTo>
                <a:lnTo>
                  <a:pt x="586" y="516"/>
                </a:lnTo>
                <a:lnTo>
                  <a:pt x="586" y="516"/>
                </a:lnTo>
                <a:lnTo>
                  <a:pt x="586" y="517"/>
                </a:lnTo>
                <a:lnTo>
                  <a:pt x="585" y="517"/>
                </a:lnTo>
                <a:lnTo>
                  <a:pt x="585" y="517"/>
                </a:lnTo>
                <a:lnTo>
                  <a:pt x="584" y="517"/>
                </a:lnTo>
                <a:lnTo>
                  <a:pt x="583" y="517"/>
                </a:lnTo>
                <a:lnTo>
                  <a:pt x="583" y="517"/>
                </a:lnTo>
                <a:lnTo>
                  <a:pt x="582" y="517"/>
                </a:lnTo>
                <a:lnTo>
                  <a:pt x="582" y="517"/>
                </a:lnTo>
                <a:lnTo>
                  <a:pt x="581" y="517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1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80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9" y="516"/>
                </a:lnTo>
                <a:lnTo>
                  <a:pt x="578" y="515"/>
                </a:lnTo>
                <a:lnTo>
                  <a:pt x="578" y="515"/>
                </a:lnTo>
                <a:lnTo>
                  <a:pt x="577" y="515"/>
                </a:lnTo>
                <a:lnTo>
                  <a:pt x="577" y="515"/>
                </a:lnTo>
                <a:lnTo>
                  <a:pt x="576" y="515"/>
                </a:lnTo>
                <a:lnTo>
                  <a:pt x="576" y="515"/>
                </a:lnTo>
                <a:lnTo>
                  <a:pt x="576" y="514"/>
                </a:lnTo>
                <a:lnTo>
                  <a:pt x="576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4"/>
                </a:lnTo>
                <a:lnTo>
                  <a:pt x="575" y="513"/>
                </a:lnTo>
                <a:lnTo>
                  <a:pt x="575" y="513"/>
                </a:lnTo>
                <a:lnTo>
                  <a:pt x="574" y="514"/>
                </a:lnTo>
                <a:lnTo>
                  <a:pt x="574" y="514"/>
                </a:lnTo>
                <a:lnTo>
                  <a:pt x="572" y="514"/>
                </a:lnTo>
                <a:lnTo>
                  <a:pt x="572" y="514"/>
                </a:lnTo>
                <a:lnTo>
                  <a:pt x="571" y="515"/>
                </a:lnTo>
                <a:lnTo>
                  <a:pt x="570" y="515"/>
                </a:lnTo>
                <a:lnTo>
                  <a:pt x="570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9" y="515"/>
                </a:lnTo>
                <a:lnTo>
                  <a:pt x="568" y="515"/>
                </a:lnTo>
                <a:lnTo>
                  <a:pt x="568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7" y="515"/>
                </a:lnTo>
                <a:lnTo>
                  <a:pt x="566" y="515"/>
                </a:lnTo>
                <a:lnTo>
                  <a:pt x="566" y="515"/>
                </a:lnTo>
                <a:lnTo>
                  <a:pt x="565" y="515"/>
                </a:lnTo>
                <a:lnTo>
                  <a:pt x="565" y="514"/>
                </a:lnTo>
                <a:lnTo>
                  <a:pt x="564" y="514"/>
                </a:lnTo>
                <a:lnTo>
                  <a:pt x="564" y="515"/>
                </a:lnTo>
                <a:lnTo>
                  <a:pt x="564" y="515"/>
                </a:lnTo>
                <a:lnTo>
                  <a:pt x="563" y="516"/>
                </a:lnTo>
                <a:lnTo>
                  <a:pt x="563" y="515"/>
                </a:lnTo>
                <a:lnTo>
                  <a:pt x="563" y="515"/>
                </a:lnTo>
                <a:lnTo>
                  <a:pt x="563" y="515"/>
                </a:lnTo>
                <a:lnTo>
                  <a:pt x="562" y="515"/>
                </a:lnTo>
                <a:lnTo>
                  <a:pt x="562" y="515"/>
                </a:lnTo>
                <a:lnTo>
                  <a:pt x="562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1" y="515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6"/>
                </a:lnTo>
                <a:lnTo>
                  <a:pt x="562" y="517"/>
                </a:lnTo>
                <a:lnTo>
                  <a:pt x="562" y="517"/>
                </a:lnTo>
                <a:lnTo>
                  <a:pt x="562" y="517"/>
                </a:lnTo>
                <a:lnTo>
                  <a:pt x="562" y="518"/>
                </a:lnTo>
                <a:lnTo>
                  <a:pt x="560" y="519"/>
                </a:lnTo>
                <a:lnTo>
                  <a:pt x="560" y="518"/>
                </a:lnTo>
                <a:lnTo>
                  <a:pt x="560" y="518"/>
                </a:lnTo>
                <a:lnTo>
                  <a:pt x="560" y="519"/>
                </a:lnTo>
                <a:lnTo>
                  <a:pt x="560" y="519"/>
                </a:lnTo>
                <a:lnTo>
                  <a:pt x="560" y="519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0"/>
                </a:lnTo>
                <a:lnTo>
                  <a:pt x="560" y="521"/>
                </a:lnTo>
                <a:lnTo>
                  <a:pt x="560" y="521"/>
                </a:lnTo>
                <a:lnTo>
                  <a:pt x="560" y="521"/>
                </a:lnTo>
                <a:lnTo>
                  <a:pt x="559" y="522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8" y="524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7" y="525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6"/>
                </a:lnTo>
                <a:lnTo>
                  <a:pt x="556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7" y="527"/>
                </a:lnTo>
                <a:lnTo>
                  <a:pt x="558" y="527"/>
                </a:lnTo>
                <a:lnTo>
                  <a:pt x="558" y="527"/>
                </a:lnTo>
                <a:lnTo>
                  <a:pt x="558" y="528"/>
                </a:lnTo>
                <a:lnTo>
                  <a:pt x="558" y="528"/>
                </a:lnTo>
                <a:lnTo>
                  <a:pt x="559" y="529"/>
                </a:lnTo>
                <a:lnTo>
                  <a:pt x="559" y="529"/>
                </a:lnTo>
                <a:lnTo>
                  <a:pt x="559" y="529"/>
                </a:lnTo>
                <a:lnTo>
                  <a:pt x="559" y="530"/>
                </a:lnTo>
                <a:lnTo>
                  <a:pt x="559" y="530"/>
                </a:lnTo>
                <a:lnTo>
                  <a:pt x="559" y="530"/>
                </a:lnTo>
                <a:lnTo>
                  <a:pt x="558" y="530"/>
                </a:lnTo>
                <a:lnTo>
                  <a:pt x="558" y="530"/>
                </a:lnTo>
                <a:lnTo>
                  <a:pt x="558" y="530"/>
                </a:lnTo>
                <a:lnTo>
                  <a:pt x="557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29"/>
                </a:lnTo>
                <a:lnTo>
                  <a:pt x="556" y="529"/>
                </a:lnTo>
                <a:lnTo>
                  <a:pt x="555" y="529"/>
                </a:lnTo>
                <a:lnTo>
                  <a:pt x="554" y="529"/>
                </a:lnTo>
                <a:lnTo>
                  <a:pt x="554" y="529"/>
                </a:lnTo>
                <a:lnTo>
                  <a:pt x="553" y="529"/>
                </a:lnTo>
                <a:lnTo>
                  <a:pt x="552" y="529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2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0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1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1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2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3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0" y="534"/>
                </a:lnTo>
                <a:lnTo>
                  <a:pt x="551" y="534"/>
                </a:lnTo>
                <a:lnTo>
                  <a:pt x="551" y="535"/>
                </a:lnTo>
                <a:lnTo>
                  <a:pt x="551" y="536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1" y="537"/>
                </a:lnTo>
                <a:lnTo>
                  <a:pt x="550" y="537"/>
                </a:lnTo>
                <a:lnTo>
                  <a:pt x="550" y="537"/>
                </a:lnTo>
                <a:lnTo>
                  <a:pt x="550" y="537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9" y="538"/>
                </a:lnTo>
                <a:lnTo>
                  <a:pt x="548" y="538"/>
                </a:lnTo>
                <a:lnTo>
                  <a:pt x="548" y="538"/>
                </a:lnTo>
                <a:lnTo>
                  <a:pt x="547" y="538"/>
                </a:lnTo>
                <a:lnTo>
                  <a:pt x="547" y="538"/>
                </a:lnTo>
                <a:lnTo>
                  <a:pt x="547" y="539"/>
                </a:lnTo>
                <a:lnTo>
                  <a:pt x="547" y="540"/>
                </a:lnTo>
                <a:lnTo>
                  <a:pt x="546" y="540"/>
                </a:lnTo>
                <a:lnTo>
                  <a:pt x="545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4" y="540"/>
                </a:lnTo>
                <a:lnTo>
                  <a:pt x="543" y="540"/>
                </a:lnTo>
                <a:lnTo>
                  <a:pt x="543" y="540"/>
                </a:lnTo>
                <a:lnTo>
                  <a:pt x="543" y="541"/>
                </a:lnTo>
                <a:lnTo>
                  <a:pt x="543" y="541"/>
                </a:lnTo>
                <a:lnTo>
                  <a:pt x="542" y="541"/>
                </a:lnTo>
                <a:lnTo>
                  <a:pt x="542" y="541"/>
                </a:lnTo>
                <a:lnTo>
                  <a:pt x="542" y="542"/>
                </a:lnTo>
                <a:lnTo>
                  <a:pt x="542" y="542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3"/>
                </a:lnTo>
                <a:lnTo>
                  <a:pt x="542" y="544"/>
                </a:lnTo>
                <a:lnTo>
                  <a:pt x="541" y="545"/>
                </a:lnTo>
                <a:lnTo>
                  <a:pt x="540" y="545"/>
                </a:lnTo>
                <a:lnTo>
                  <a:pt x="540" y="545"/>
                </a:lnTo>
                <a:lnTo>
                  <a:pt x="540" y="544"/>
                </a:lnTo>
                <a:lnTo>
                  <a:pt x="540" y="544"/>
                </a:lnTo>
                <a:lnTo>
                  <a:pt x="539" y="543"/>
                </a:lnTo>
                <a:lnTo>
                  <a:pt x="539" y="543"/>
                </a:lnTo>
                <a:lnTo>
                  <a:pt x="538" y="543"/>
                </a:lnTo>
                <a:lnTo>
                  <a:pt x="538" y="543"/>
                </a:lnTo>
                <a:lnTo>
                  <a:pt x="538" y="543"/>
                </a:lnTo>
                <a:lnTo>
                  <a:pt x="537" y="543"/>
                </a:lnTo>
                <a:lnTo>
                  <a:pt x="537" y="544"/>
                </a:lnTo>
                <a:lnTo>
                  <a:pt x="538" y="546"/>
                </a:lnTo>
                <a:lnTo>
                  <a:pt x="538" y="547"/>
                </a:lnTo>
                <a:lnTo>
                  <a:pt x="536" y="547"/>
                </a:lnTo>
                <a:lnTo>
                  <a:pt x="534" y="548"/>
                </a:lnTo>
                <a:lnTo>
                  <a:pt x="533" y="549"/>
                </a:lnTo>
                <a:lnTo>
                  <a:pt x="533" y="550"/>
                </a:lnTo>
                <a:lnTo>
                  <a:pt x="532" y="551"/>
                </a:lnTo>
                <a:lnTo>
                  <a:pt x="531" y="553"/>
                </a:lnTo>
                <a:lnTo>
                  <a:pt x="531" y="553"/>
                </a:lnTo>
                <a:lnTo>
                  <a:pt x="530" y="554"/>
                </a:lnTo>
                <a:lnTo>
                  <a:pt x="529" y="554"/>
                </a:lnTo>
                <a:lnTo>
                  <a:pt x="529" y="555"/>
                </a:lnTo>
                <a:lnTo>
                  <a:pt x="529" y="555"/>
                </a:lnTo>
                <a:lnTo>
                  <a:pt x="528" y="556"/>
                </a:lnTo>
                <a:lnTo>
                  <a:pt x="527" y="556"/>
                </a:lnTo>
                <a:lnTo>
                  <a:pt x="526" y="556"/>
                </a:lnTo>
                <a:lnTo>
                  <a:pt x="524" y="558"/>
                </a:lnTo>
                <a:lnTo>
                  <a:pt x="522" y="556"/>
                </a:lnTo>
                <a:lnTo>
                  <a:pt x="522" y="556"/>
                </a:lnTo>
                <a:lnTo>
                  <a:pt x="521" y="555"/>
                </a:lnTo>
                <a:lnTo>
                  <a:pt x="521" y="555"/>
                </a:lnTo>
                <a:lnTo>
                  <a:pt x="520" y="556"/>
                </a:lnTo>
                <a:lnTo>
                  <a:pt x="519" y="556"/>
                </a:lnTo>
                <a:lnTo>
                  <a:pt x="519" y="556"/>
                </a:lnTo>
                <a:lnTo>
                  <a:pt x="519" y="557"/>
                </a:lnTo>
                <a:lnTo>
                  <a:pt x="519" y="557"/>
                </a:lnTo>
                <a:lnTo>
                  <a:pt x="518" y="557"/>
                </a:lnTo>
                <a:lnTo>
                  <a:pt x="518" y="557"/>
                </a:lnTo>
                <a:lnTo>
                  <a:pt x="517" y="558"/>
                </a:lnTo>
                <a:lnTo>
                  <a:pt x="517" y="558"/>
                </a:lnTo>
                <a:lnTo>
                  <a:pt x="517" y="559"/>
                </a:lnTo>
                <a:lnTo>
                  <a:pt x="517" y="560"/>
                </a:lnTo>
                <a:lnTo>
                  <a:pt x="516" y="560"/>
                </a:lnTo>
                <a:lnTo>
                  <a:pt x="516" y="561"/>
                </a:lnTo>
                <a:lnTo>
                  <a:pt x="516" y="561"/>
                </a:lnTo>
                <a:lnTo>
                  <a:pt x="515" y="561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2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5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2" y="566"/>
                </a:lnTo>
                <a:lnTo>
                  <a:pt x="511" y="566"/>
                </a:lnTo>
                <a:lnTo>
                  <a:pt x="511" y="566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2" y="567"/>
                </a:lnTo>
                <a:lnTo>
                  <a:pt x="512" y="567"/>
                </a:lnTo>
                <a:lnTo>
                  <a:pt x="512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1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7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1" y="568"/>
                </a:lnTo>
                <a:lnTo>
                  <a:pt x="511" y="568"/>
                </a:lnTo>
                <a:lnTo>
                  <a:pt x="511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8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10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69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9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0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8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7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1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2"/>
                </a:lnTo>
                <a:lnTo>
                  <a:pt x="506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1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2"/>
                </a:lnTo>
                <a:lnTo>
                  <a:pt x="505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1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4" y="572"/>
                </a:lnTo>
                <a:lnTo>
                  <a:pt x="503" y="571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2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2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2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3"/>
                </a:lnTo>
                <a:lnTo>
                  <a:pt x="503" y="574"/>
                </a:lnTo>
                <a:lnTo>
                  <a:pt x="503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4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5"/>
                </a:lnTo>
                <a:lnTo>
                  <a:pt x="502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6"/>
                </a:lnTo>
                <a:lnTo>
                  <a:pt x="501" y="576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1" y="575"/>
                </a:lnTo>
                <a:lnTo>
                  <a:pt x="502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7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1" y="576"/>
                </a:lnTo>
                <a:lnTo>
                  <a:pt x="500" y="576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7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500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9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7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6"/>
                </a:lnTo>
                <a:lnTo>
                  <a:pt x="498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6"/>
                </a:lnTo>
                <a:lnTo>
                  <a:pt x="497" y="577"/>
                </a:lnTo>
                <a:lnTo>
                  <a:pt x="497" y="577"/>
                </a:lnTo>
                <a:lnTo>
                  <a:pt x="497" y="576"/>
                </a:lnTo>
                <a:lnTo>
                  <a:pt x="497" y="577"/>
                </a:lnTo>
                <a:lnTo>
                  <a:pt x="496" y="577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6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7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6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5"/>
                </a:lnTo>
                <a:lnTo>
                  <a:pt x="495" y="576"/>
                </a:lnTo>
                <a:lnTo>
                  <a:pt x="495" y="576"/>
                </a:lnTo>
                <a:lnTo>
                  <a:pt x="495" y="576"/>
                </a:lnTo>
                <a:lnTo>
                  <a:pt x="494" y="575"/>
                </a:lnTo>
                <a:lnTo>
                  <a:pt x="493" y="576"/>
                </a:lnTo>
                <a:lnTo>
                  <a:pt x="492" y="576"/>
                </a:lnTo>
                <a:lnTo>
                  <a:pt x="489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7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7" y="576"/>
                </a:lnTo>
                <a:lnTo>
                  <a:pt x="486" y="576"/>
                </a:lnTo>
                <a:lnTo>
                  <a:pt x="486" y="576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4"/>
                </a:lnTo>
                <a:lnTo>
                  <a:pt x="487" y="574"/>
                </a:lnTo>
                <a:lnTo>
                  <a:pt x="487" y="574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7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8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5"/>
                </a:lnTo>
                <a:lnTo>
                  <a:pt x="489" y="574"/>
                </a:lnTo>
                <a:lnTo>
                  <a:pt x="490" y="574"/>
                </a:lnTo>
                <a:lnTo>
                  <a:pt x="489" y="570"/>
                </a:lnTo>
                <a:lnTo>
                  <a:pt x="489" y="568"/>
                </a:lnTo>
                <a:lnTo>
                  <a:pt x="489" y="565"/>
                </a:lnTo>
                <a:lnTo>
                  <a:pt x="489" y="561"/>
                </a:lnTo>
                <a:lnTo>
                  <a:pt x="489" y="559"/>
                </a:lnTo>
                <a:lnTo>
                  <a:pt x="489" y="556"/>
                </a:lnTo>
                <a:lnTo>
                  <a:pt x="488" y="556"/>
                </a:lnTo>
                <a:lnTo>
                  <a:pt x="487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6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5" y="556"/>
                </a:lnTo>
                <a:lnTo>
                  <a:pt x="484" y="556"/>
                </a:lnTo>
                <a:lnTo>
                  <a:pt x="484" y="555"/>
                </a:lnTo>
                <a:lnTo>
                  <a:pt x="483" y="554"/>
                </a:lnTo>
                <a:lnTo>
                  <a:pt x="482" y="553"/>
                </a:lnTo>
                <a:lnTo>
                  <a:pt x="481" y="552"/>
                </a:lnTo>
                <a:lnTo>
                  <a:pt x="480" y="551"/>
                </a:lnTo>
                <a:lnTo>
                  <a:pt x="480" y="551"/>
                </a:lnTo>
                <a:lnTo>
                  <a:pt x="480" y="551"/>
                </a:lnTo>
                <a:lnTo>
                  <a:pt x="480" y="550"/>
                </a:lnTo>
                <a:lnTo>
                  <a:pt x="480" y="550"/>
                </a:lnTo>
                <a:lnTo>
                  <a:pt x="480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50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9"/>
                </a:lnTo>
                <a:lnTo>
                  <a:pt x="481" y="548"/>
                </a:lnTo>
                <a:lnTo>
                  <a:pt x="481" y="548"/>
                </a:lnTo>
                <a:lnTo>
                  <a:pt x="481" y="548"/>
                </a:lnTo>
                <a:lnTo>
                  <a:pt x="480" y="548"/>
                </a:lnTo>
                <a:lnTo>
                  <a:pt x="480" y="548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80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7"/>
                </a:lnTo>
                <a:lnTo>
                  <a:pt x="479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8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8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7"/>
                </a:lnTo>
                <a:lnTo>
                  <a:pt x="477" y="546"/>
                </a:lnTo>
                <a:lnTo>
                  <a:pt x="477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6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8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5"/>
                </a:lnTo>
                <a:lnTo>
                  <a:pt x="479" y="544"/>
                </a:lnTo>
                <a:lnTo>
                  <a:pt x="479" y="544"/>
                </a:lnTo>
                <a:lnTo>
                  <a:pt x="479" y="544"/>
                </a:lnTo>
                <a:lnTo>
                  <a:pt x="478" y="544"/>
                </a:lnTo>
                <a:lnTo>
                  <a:pt x="476" y="544"/>
                </a:lnTo>
                <a:lnTo>
                  <a:pt x="476" y="545"/>
                </a:lnTo>
                <a:lnTo>
                  <a:pt x="476" y="547"/>
                </a:lnTo>
                <a:lnTo>
                  <a:pt x="476" y="547"/>
                </a:lnTo>
                <a:lnTo>
                  <a:pt x="476" y="551"/>
                </a:lnTo>
                <a:lnTo>
                  <a:pt x="476" y="552"/>
                </a:lnTo>
                <a:lnTo>
                  <a:pt x="477" y="555"/>
                </a:lnTo>
                <a:lnTo>
                  <a:pt x="477" y="555"/>
                </a:lnTo>
                <a:lnTo>
                  <a:pt x="476" y="558"/>
                </a:lnTo>
                <a:lnTo>
                  <a:pt x="476" y="560"/>
                </a:lnTo>
                <a:lnTo>
                  <a:pt x="476" y="560"/>
                </a:lnTo>
                <a:lnTo>
                  <a:pt x="476" y="561"/>
                </a:lnTo>
                <a:lnTo>
                  <a:pt x="475" y="561"/>
                </a:lnTo>
                <a:lnTo>
                  <a:pt x="474" y="563"/>
                </a:lnTo>
                <a:lnTo>
                  <a:pt x="473" y="564"/>
                </a:lnTo>
                <a:lnTo>
                  <a:pt x="473" y="565"/>
                </a:lnTo>
                <a:lnTo>
                  <a:pt x="473" y="565"/>
                </a:lnTo>
                <a:lnTo>
                  <a:pt x="472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5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6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7"/>
                </a:lnTo>
                <a:lnTo>
                  <a:pt x="471" y="568"/>
                </a:lnTo>
                <a:lnTo>
                  <a:pt x="471" y="568"/>
                </a:lnTo>
                <a:lnTo>
                  <a:pt x="471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7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8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69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0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2" y="571"/>
                </a:lnTo>
                <a:lnTo>
                  <a:pt x="471" y="571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2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3"/>
                </a:lnTo>
                <a:lnTo>
                  <a:pt x="471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4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5"/>
                </a:lnTo>
                <a:lnTo>
                  <a:pt x="470" y="576"/>
                </a:lnTo>
                <a:lnTo>
                  <a:pt x="470" y="576"/>
                </a:lnTo>
                <a:lnTo>
                  <a:pt x="467" y="576"/>
                </a:lnTo>
                <a:lnTo>
                  <a:pt x="467" y="577"/>
                </a:lnTo>
                <a:lnTo>
                  <a:pt x="467" y="582"/>
                </a:lnTo>
                <a:lnTo>
                  <a:pt x="460" y="580"/>
                </a:lnTo>
                <a:lnTo>
                  <a:pt x="459" y="580"/>
                </a:lnTo>
                <a:lnTo>
                  <a:pt x="459" y="581"/>
                </a:lnTo>
                <a:lnTo>
                  <a:pt x="459" y="581"/>
                </a:lnTo>
                <a:lnTo>
                  <a:pt x="458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7" y="581"/>
                </a:lnTo>
                <a:lnTo>
                  <a:pt x="456" y="581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2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3"/>
                </a:lnTo>
                <a:lnTo>
                  <a:pt x="456" y="584"/>
                </a:lnTo>
                <a:lnTo>
                  <a:pt x="456" y="584"/>
                </a:lnTo>
                <a:lnTo>
                  <a:pt x="456" y="585"/>
                </a:lnTo>
                <a:lnTo>
                  <a:pt x="457" y="585"/>
                </a:lnTo>
                <a:lnTo>
                  <a:pt x="457" y="586"/>
                </a:lnTo>
                <a:lnTo>
                  <a:pt x="457" y="586"/>
                </a:lnTo>
                <a:lnTo>
                  <a:pt x="457" y="587"/>
                </a:lnTo>
                <a:lnTo>
                  <a:pt x="456" y="588"/>
                </a:lnTo>
                <a:lnTo>
                  <a:pt x="456" y="589"/>
                </a:lnTo>
                <a:lnTo>
                  <a:pt x="456" y="589"/>
                </a:lnTo>
                <a:lnTo>
                  <a:pt x="456" y="589"/>
                </a:lnTo>
                <a:lnTo>
                  <a:pt x="455" y="590"/>
                </a:lnTo>
                <a:lnTo>
                  <a:pt x="455" y="591"/>
                </a:lnTo>
                <a:lnTo>
                  <a:pt x="448" y="586"/>
                </a:lnTo>
                <a:lnTo>
                  <a:pt x="446" y="586"/>
                </a:lnTo>
                <a:lnTo>
                  <a:pt x="444" y="589"/>
                </a:lnTo>
                <a:lnTo>
                  <a:pt x="444" y="589"/>
                </a:lnTo>
                <a:lnTo>
                  <a:pt x="443" y="590"/>
                </a:lnTo>
                <a:lnTo>
                  <a:pt x="443" y="591"/>
                </a:lnTo>
                <a:lnTo>
                  <a:pt x="443" y="595"/>
                </a:lnTo>
                <a:lnTo>
                  <a:pt x="443" y="604"/>
                </a:lnTo>
                <a:lnTo>
                  <a:pt x="443" y="607"/>
                </a:lnTo>
                <a:lnTo>
                  <a:pt x="444" y="614"/>
                </a:lnTo>
                <a:lnTo>
                  <a:pt x="444" y="619"/>
                </a:lnTo>
                <a:lnTo>
                  <a:pt x="445" y="619"/>
                </a:lnTo>
                <a:lnTo>
                  <a:pt x="446" y="619"/>
                </a:lnTo>
                <a:lnTo>
                  <a:pt x="446" y="620"/>
                </a:lnTo>
                <a:lnTo>
                  <a:pt x="446" y="621"/>
                </a:lnTo>
                <a:lnTo>
                  <a:pt x="447" y="623"/>
                </a:lnTo>
                <a:lnTo>
                  <a:pt x="449" y="625"/>
                </a:lnTo>
                <a:lnTo>
                  <a:pt x="449" y="625"/>
                </a:lnTo>
                <a:lnTo>
                  <a:pt x="449" y="625"/>
                </a:lnTo>
                <a:lnTo>
                  <a:pt x="449" y="626"/>
                </a:lnTo>
                <a:lnTo>
                  <a:pt x="449" y="626"/>
                </a:lnTo>
                <a:lnTo>
                  <a:pt x="449" y="627"/>
                </a:lnTo>
                <a:lnTo>
                  <a:pt x="449" y="627"/>
                </a:lnTo>
                <a:lnTo>
                  <a:pt x="449" y="627"/>
                </a:lnTo>
                <a:lnTo>
                  <a:pt x="450" y="628"/>
                </a:lnTo>
                <a:lnTo>
                  <a:pt x="450" y="629"/>
                </a:lnTo>
                <a:lnTo>
                  <a:pt x="450" y="629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0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1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50" y="632"/>
                </a:lnTo>
                <a:lnTo>
                  <a:pt x="449" y="633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4"/>
                </a:lnTo>
                <a:lnTo>
                  <a:pt x="448" y="637"/>
                </a:lnTo>
                <a:lnTo>
                  <a:pt x="448" y="638"/>
                </a:lnTo>
                <a:lnTo>
                  <a:pt x="431" y="638"/>
                </a:lnTo>
                <a:lnTo>
                  <a:pt x="426" y="640"/>
                </a:lnTo>
                <a:lnTo>
                  <a:pt x="425" y="640"/>
                </a:lnTo>
                <a:lnTo>
                  <a:pt x="425" y="640"/>
                </a:lnTo>
                <a:lnTo>
                  <a:pt x="423" y="641"/>
                </a:lnTo>
                <a:lnTo>
                  <a:pt x="424" y="642"/>
                </a:lnTo>
                <a:lnTo>
                  <a:pt x="425" y="645"/>
                </a:lnTo>
                <a:lnTo>
                  <a:pt x="427" y="650"/>
                </a:lnTo>
                <a:lnTo>
                  <a:pt x="423" y="650"/>
                </a:lnTo>
                <a:lnTo>
                  <a:pt x="422" y="650"/>
                </a:lnTo>
                <a:lnTo>
                  <a:pt x="419" y="649"/>
                </a:lnTo>
                <a:lnTo>
                  <a:pt x="418" y="649"/>
                </a:lnTo>
                <a:lnTo>
                  <a:pt x="417" y="649"/>
                </a:lnTo>
                <a:lnTo>
                  <a:pt x="415" y="649"/>
                </a:lnTo>
                <a:lnTo>
                  <a:pt x="415" y="650"/>
                </a:lnTo>
                <a:lnTo>
                  <a:pt x="415" y="651"/>
                </a:lnTo>
                <a:lnTo>
                  <a:pt x="413" y="651"/>
                </a:lnTo>
                <a:lnTo>
                  <a:pt x="405" y="652"/>
                </a:lnTo>
                <a:lnTo>
                  <a:pt x="405" y="652"/>
                </a:lnTo>
                <a:lnTo>
                  <a:pt x="405" y="646"/>
                </a:lnTo>
                <a:lnTo>
                  <a:pt x="405" y="646"/>
                </a:lnTo>
                <a:lnTo>
                  <a:pt x="406" y="645"/>
                </a:lnTo>
                <a:lnTo>
                  <a:pt x="406" y="643"/>
                </a:lnTo>
                <a:lnTo>
                  <a:pt x="404" y="643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4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3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5" y="642"/>
                </a:lnTo>
                <a:lnTo>
                  <a:pt x="392" y="643"/>
                </a:lnTo>
                <a:lnTo>
                  <a:pt x="393" y="643"/>
                </a:lnTo>
                <a:lnTo>
                  <a:pt x="393" y="643"/>
                </a:lnTo>
                <a:lnTo>
                  <a:pt x="393" y="644"/>
                </a:lnTo>
                <a:lnTo>
                  <a:pt x="393" y="644"/>
                </a:lnTo>
                <a:lnTo>
                  <a:pt x="394" y="644"/>
                </a:lnTo>
                <a:lnTo>
                  <a:pt x="394" y="644"/>
                </a:lnTo>
                <a:lnTo>
                  <a:pt x="394" y="644"/>
                </a:lnTo>
                <a:lnTo>
                  <a:pt x="393" y="645"/>
                </a:lnTo>
                <a:lnTo>
                  <a:pt x="391" y="645"/>
                </a:lnTo>
                <a:lnTo>
                  <a:pt x="391" y="646"/>
                </a:lnTo>
                <a:lnTo>
                  <a:pt x="391" y="647"/>
                </a:lnTo>
                <a:lnTo>
                  <a:pt x="391" y="647"/>
                </a:lnTo>
                <a:lnTo>
                  <a:pt x="391" y="648"/>
                </a:lnTo>
                <a:lnTo>
                  <a:pt x="391" y="648"/>
                </a:lnTo>
                <a:lnTo>
                  <a:pt x="391" y="648"/>
                </a:lnTo>
                <a:lnTo>
                  <a:pt x="388" y="648"/>
                </a:lnTo>
                <a:lnTo>
                  <a:pt x="388" y="647"/>
                </a:lnTo>
                <a:lnTo>
                  <a:pt x="388" y="645"/>
                </a:lnTo>
                <a:lnTo>
                  <a:pt x="388" y="644"/>
                </a:lnTo>
                <a:lnTo>
                  <a:pt x="388" y="644"/>
                </a:lnTo>
                <a:lnTo>
                  <a:pt x="389" y="643"/>
                </a:lnTo>
                <a:lnTo>
                  <a:pt x="389" y="642"/>
                </a:lnTo>
                <a:lnTo>
                  <a:pt x="390" y="641"/>
                </a:lnTo>
                <a:lnTo>
                  <a:pt x="391" y="640"/>
                </a:lnTo>
                <a:lnTo>
                  <a:pt x="391" y="640"/>
                </a:lnTo>
                <a:lnTo>
                  <a:pt x="391" y="639"/>
                </a:lnTo>
                <a:lnTo>
                  <a:pt x="391" y="639"/>
                </a:lnTo>
                <a:lnTo>
                  <a:pt x="391" y="638"/>
                </a:lnTo>
                <a:lnTo>
                  <a:pt x="391" y="637"/>
                </a:lnTo>
                <a:lnTo>
                  <a:pt x="391" y="637"/>
                </a:lnTo>
                <a:lnTo>
                  <a:pt x="391" y="636"/>
                </a:lnTo>
                <a:lnTo>
                  <a:pt x="391" y="636"/>
                </a:lnTo>
                <a:lnTo>
                  <a:pt x="391" y="636"/>
                </a:lnTo>
                <a:lnTo>
                  <a:pt x="391" y="633"/>
                </a:lnTo>
                <a:lnTo>
                  <a:pt x="390" y="633"/>
                </a:lnTo>
                <a:lnTo>
                  <a:pt x="389" y="632"/>
                </a:lnTo>
                <a:lnTo>
                  <a:pt x="388" y="632"/>
                </a:lnTo>
                <a:lnTo>
                  <a:pt x="386" y="632"/>
                </a:lnTo>
                <a:lnTo>
                  <a:pt x="386" y="631"/>
                </a:lnTo>
                <a:lnTo>
                  <a:pt x="386" y="631"/>
                </a:lnTo>
                <a:lnTo>
                  <a:pt x="386" y="630"/>
                </a:lnTo>
                <a:lnTo>
                  <a:pt x="386" y="628"/>
                </a:lnTo>
                <a:lnTo>
                  <a:pt x="386" y="628"/>
                </a:lnTo>
                <a:lnTo>
                  <a:pt x="386" y="627"/>
                </a:lnTo>
                <a:lnTo>
                  <a:pt x="386" y="627"/>
                </a:lnTo>
                <a:lnTo>
                  <a:pt x="385" y="625"/>
                </a:lnTo>
                <a:lnTo>
                  <a:pt x="385" y="625"/>
                </a:lnTo>
                <a:lnTo>
                  <a:pt x="385" y="624"/>
                </a:lnTo>
                <a:lnTo>
                  <a:pt x="386" y="623"/>
                </a:lnTo>
                <a:lnTo>
                  <a:pt x="386" y="621"/>
                </a:lnTo>
                <a:lnTo>
                  <a:pt x="386" y="621"/>
                </a:lnTo>
                <a:lnTo>
                  <a:pt x="386" y="621"/>
                </a:lnTo>
                <a:lnTo>
                  <a:pt x="387" y="619"/>
                </a:lnTo>
                <a:lnTo>
                  <a:pt x="387" y="619"/>
                </a:lnTo>
                <a:lnTo>
                  <a:pt x="387" y="618"/>
                </a:lnTo>
                <a:lnTo>
                  <a:pt x="387" y="617"/>
                </a:lnTo>
                <a:lnTo>
                  <a:pt x="387" y="616"/>
                </a:lnTo>
                <a:lnTo>
                  <a:pt x="386" y="616"/>
                </a:lnTo>
                <a:lnTo>
                  <a:pt x="386" y="615"/>
                </a:lnTo>
                <a:lnTo>
                  <a:pt x="385" y="615"/>
                </a:lnTo>
                <a:lnTo>
                  <a:pt x="384" y="614"/>
                </a:lnTo>
                <a:lnTo>
                  <a:pt x="384" y="614"/>
                </a:lnTo>
                <a:lnTo>
                  <a:pt x="383" y="614"/>
                </a:lnTo>
                <a:lnTo>
                  <a:pt x="382" y="614"/>
                </a:lnTo>
                <a:lnTo>
                  <a:pt x="381" y="613"/>
                </a:lnTo>
                <a:lnTo>
                  <a:pt x="381" y="613"/>
                </a:lnTo>
                <a:lnTo>
                  <a:pt x="381" y="613"/>
                </a:lnTo>
                <a:lnTo>
                  <a:pt x="381" y="612"/>
                </a:lnTo>
                <a:lnTo>
                  <a:pt x="380" y="612"/>
                </a:lnTo>
                <a:lnTo>
                  <a:pt x="380" y="611"/>
                </a:lnTo>
                <a:lnTo>
                  <a:pt x="380" y="611"/>
                </a:lnTo>
                <a:lnTo>
                  <a:pt x="380" y="611"/>
                </a:lnTo>
                <a:lnTo>
                  <a:pt x="379" y="611"/>
                </a:lnTo>
                <a:lnTo>
                  <a:pt x="379" y="611"/>
                </a:lnTo>
                <a:lnTo>
                  <a:pt x="379" y="610"/>
                </a:lnTo>
                <a:lnTo>
                  <a:pt x="379" y="610"/>
                </a:lnTo>
                <a:lnTo>
                  <a:pt x="379" y="610"/>
                </a:lnTo>
                <a:lnTo>
                  <a:pt x="378" y="610"/>
                </a:lnTo>
                <a:lnTo>
                  <a:pt x="377" y="609"/>
                </a:lnTo>
                <a:lnTo>
                  <a:pt x="376" y="609"/>
                </a:lnTo>
                <a:lnTo>
                  <a:pt x="376" y="608"/>
                </a:lnTo>
                <a:lnTo>
                  <a:pt x="376" y="608"/>
                </a:lnTo>
                <a:lnTo>
                  <a:pt x="375" y="608"/>
                </a:lnTo>
                <a:lnTo>
                  <a:pt x="375" y="608"/>
                </a:lnTo>
                <a:lnTo>
                  <a:pt x="374" y="607"/>
                </a:lnTo>
                <a:lnTo>
                  <a:pt x="374" y="607"/>
                </a:lnTo>
                <a:lnTo>
                  <a:pt x="374" y="607"/>
                </a:lnTo>
                <a:lnTo>
                  <a:pt x="373" y="605"/>
                </a:lnTo>
                <a:lnTo>
                  <a:pt x="373" y="605"/>
                </a:lnTo>
                <a:lnTo>
                  <a:pt x="373" y="605"/>
                </a:lnTo>
                <a:lnTo>
                  <a:pt x="372" y="604"/>
                </a:lnTo>
                <a:lnTo>
                  <a:pt x="372" y="604"/>
                </a:lnTo>
                <a:lnTo>
                  <a:pt x="372" y="602"/>
                </a:lnTo>
                <a:lnTo>
                  <a:pt x="372" y="602"/>
                </a:lnTo>
                <a:lnTo>
                  <a:pt x="372" y="601"/>
                </a:lnTo>
                <a:lnTo>
                  <a:pt x="372" y="600"/>
                </a:lnTo>
                <a:lnTo>
                  <a:pt x="372" y="599"/>
                </a:lnTo>
                <a:lnTo>
                  <a:pt x="373" y="598"/>
                </a:lnTo>
                <a:lnTo>
                  <a:pt x="373" y="598"/>
                </a:lnTo>
                <a:lnTo>
                  <a:pt x="373" y="597"/>
                </a:lnTo>
                <a:lnTo>
                  <a:pt x="374" y="597"/>
                </a:lnTo>
                <a:lnTo>
                  <a:pt x="374" y="595"/>
                </a:lnTo>
                <a:lnTo>
                  <a:pt x="375" y="595"/>
                </a:lnTo>
                <a:lnTo>
                  <a:pt x="375" y="594"/>
                </a:lnTo>
                <a:lnTo>
                  <a:pt x="376" y="593"/>
                </a:lnTo>
                <a:lnTo>
                  <a:pt x="377" y="593"/>
                </a:lnTo>
                <a:lnTo>
                  <a:pt x="377" y="592"/>
                </a:lnTo>
                <a:lnTo>
                  <a:pt x="377" y="592"/>
                </a:lnTo>
                <a:lnTo>
                  <a:pt x="378" y="591"/>
                </a:lnTo>
                <a:lnTo>
                  <a:pt x="378" y="590"/>
                </a:lnTo>
                <a:lnTo>
                  <a:pt x="379" y="590"/>
                </a:lnTo>
                <a:lnTo>
                  <a:pt x="379" y="590"/>
                </a:lnTo>
                <a:lnTo>
                  <a:pt x="379" y="589"/>
                </a:lnTo>
                <a:lnTo>
                  <a:pt x="380" y="587"/>
                </a:lnTo>
                <a:lnTo>
                  <a:pt x="381" y="586"/>
                </a:lnTo>
                <a:lnTo>
                  <a:pt x="381" y="586"/>
                </a:lnTo>
                <a:lnTo>
                  <a:pt x="381" y="584"/>
                </a:lnTo>
                <a:lnTo>
                  <a:pt x="381" y="583"/>
                </a:lnTo>
                <a:lnTo>
                  <a:pt x="381" y="583"/>
                </a:lnTo>
                <a:lnTo>
                  <a:pt x="381" y="582"/>
                </a:lnTo>
                <a:lnTo>
                  <a:pt x="381" y="581"/>
                </a:lnTo>
                <a:lnTo>
                  <a:pt x="381" y="581"/>
                </a:lnTo>
                <a:lnTo>
                  <a:pt x="381" y="581"/>
                </a:lnTo>
                <a:lnTo>
                  <a:pt x="380" y="580"/>
                </a:lnTo>
                <a:lnTo>
                  <a:pt x="380" y="579"/>
                </a:lnTo>
                <a:lnTo>
                  <a:pt x="379" y="578"/>
                </a:lnTo>
                <a:lnTo>
                  <a:pt x="378" y="577"/>
                </a:lnTo>
                <a:lnTo>
                  <a:pt x="378" y="577"/>
                </a:lnTo>
                <a:lnTo>
                  <a:pt x="377" y="576"/>
                </a:lnTo>
                <a:lnTo>
                  <a:pt x="376" y="574"/>
                </a:lnTo>
                <a:lnTo>
                  <a:pt x="375" y="573"/>
                </a:lnTo>
                <a:lnTo>
                  <a:pt x="375" y="573"/>
                </a:lnTo>
                <a:lnTo>
                  <a:pt x="374" y="570"/>
                </a:lnTo>
                <a:lnTo>
                  <a:pt x="374" y="567"/>
                </a:lnTo>
                <a:lnTo>
                  <a:pt x="374" y="566"/>
                </a:lnTo>
                <a:lnTo>
                  <a:pt x="374" y="566"/>
                </a:lnTo>
                <a:lnTo>
                  <a:pt x="374" y="565"/>
                </a:lnTo>
                <a:lnTo>
                  <a:pt x="375" y="563"/>
                </a:lnTo>
                <a:lnTo>
                  <a:pt x="375" y="561"/>
                </a:lnTo>
                <a:lnTo>
                  <a:pt x="376" y="561"/>
                </a:lnTo>
                <a:lnTo>
                  <a:pt x="376" y="561"/>
                </a:lnTo>
                <a:lnTo>
                  <a:pt x="377" y="557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7" y="556"/>
                </a:lnTo>
                <a:lnTo>
                  <a:pt x="378" y="554"/>
                </a:lnTo>
                <a:lnTo>
                  <a:pt x="379" y="551"/>
                </a:lnTo>
                <a:lnTo>
                  <a:pt x="379" y="551"/>
                </a:lnTo>
                <a:lnTo>
                  <a:pt x="380" y="551"/>
                </a:lnTo>
                <a:lnTo>
                  <a:pt x="380" y="551"/>
                </a:lnTo>
                <a:lnTo>
                  <a:pt x="382" y="550"/>
                </a:lnTo>
                <a:lnTo>
                  <a:pt x="383" y="550"/>
                </a:lnTo>
                <a:lnTo>
                  <a:pt x="383" y="549"/>
                </a:lnTo>
                <a:lnTo>
                  <a:pt x="383" y="548"/>
                </a:lnTo>
                <a:lnTo>
                  <a:pt x="383" y="547"/>
                </a:lnTo>
                <a:lnTo>
                  <a:pt x="383" y="546"/>
                </a:lnTo>
                <a:lnTo>
                  <a:pt x="383" y="546"/>
                </a:lnTo>
                <a:lnTo>
                  <a:pt x="383" y="545"/>
                </a:lnTo>
                <a:lnTo>
                  <a:pt x="383" y="544"/>
                </a:lnTo>
                <a:lnTo>
                  <a:pt x="382" y="543"/>
                </a:lnTo>
                <a:lnTo>
                  <a:pt x="383" y="542"/>
                </a:lnTo>
                <a:lnTo>
                  <a:pt x="383" y="542"/>
                </a:lnTo>
                <a:lnTo>
                  <a:pt x="383" y="541"/>
                </a:lnTo>
                <a:lnTo>
                  <a:pt x="384" y="540"/>
                </a:lnTo>
                <a:lnTo>
                  <a:pt x="384" y="540"/>
                </a:lnTo>
                <a:lnTo>
                  <a:pt x="385" y="539"/>
                </a:lnTo>
                <a:lnTo>
                  <a:pt x="386" y="539"/>
                </a:lnTo>
                <a:lnTo>
                  <a:pt x="387" y="538"/>
                </a:lnTo>
                <a:lnTo>
                  <a:pt x="388" y="538"/>
                </a:lnTo>
                <a:lnTo>
                  <a:pt x="388" y="538"/>
                </a:lnTo>
                <a:lnTo>
                  <a:pt x="390" y="537"/>
                </a:lnTo>
                <a:lnTo>
                  <a:pt x="390" y="536"/>
                </a:lnTo>
                <a:lnTo>
                  <a:pt x="391" y="536"/>
                </a:lnTo>
                <a:lnTo>
                  <a:pt x="391" y="536"/>
                </a:lnTo>
                <a:lnTo>
                  <a:pt x="391" y="535"/>
                </a:lnTo>
                <a:lnTo>
                  <a:pt x="391" y="535"/>
                </a:lnTo>
                <a:lnTo>
                  <a:pt x="391" y="535"/>
                </a:lnTo>
                <a:lnTo>
                  <a:pt x="392" y="535"/>
                </a:lnTo>
                <a:lnTo>
                  <a:pt x="393" y="534"/>
                </a:lnTo>
                <a:lnTo>
                  <a:pt x="393" y="533"/>
                </a:lnTo>
                <a:lnTo>
                  <a:pt x="394" y="532"/>
                </a:lnTo>
                <a:lnTo>
                  <a:pt x="394" y="531"/>
                </a:lnTo>
                <a:lnTo>
                  <a:pt x="394" y="530"/>
                </a:lnTo>
                <a:lnTo>
                  <a:pt x="395" y="530"/>
                </a:lnTo>
                <a:lnTo>
                  <a:pt x="395" y="528"/>
                </a:lnTo>
                <a:lnTo>
                  <a:pt x="395" y="528"/>
                </a:lnTo>
                <a:lnTo>
                  <a:pt x="395" y="526"/>
                </a:lnTo>
                <a:lnTo>
                  <a:pt x="395" y="526"/>
                </a:lnTo>
                <a:lnTo>
                  <a:pt x="395" y="524"/>
                </a:lnTo>
                <a:lnTo>
                  <a:pt x="395" y="524"/>
                </a:lnTo>
                <a:lnTo>
                  <a:pt x="395" y="522"/>
                </a:lnTo>
                <a:lnTo>
                  <a:pt x="395" y="522"/>
                </a:lnTo>
                <a:lnTo>
                  <a:pt x="395" y="522"/>
                </a:lnTo>
                <a:lnTo>
                  <a:pt x="395" y="521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4" y="520"/>
                </a:lnTo>
                <a:lnTo>
                  <a:pt x="393" y="519"/>
                </a:lnTo>
                <a:lnTo>
                  <a:pt x="393" y="518"/>
                </a:lnTo>
                <a:lnTo>
                  <a:pt x="393" y="518"/>
                </a:lnTo>
                <a:lnTo>
                  <a:pt x="393" y="517"/>
                </a:lnTo>
                <a:lnTo>
                  <a:pt x="392" y="516"/>
                </a:lnTo>
                <a:lnTo>
                  <a:pt x="392" y="515"/>
                </a:lnTo>
                <a:lnTo>
                  <a:pt x="392" y="514"/>
                </a:lnTo>
                <a:lnTo>
                  <a:pt x="392" y="514"/>
                </a:lnTo>
                <a:lnTo>
                  <a:pt x="392" y="513"/>
                </a:lnTo>
                <a:lnTo>
                  <a:pt x="391" y="513"/>
                </a:lnTo>
                <a:lnTo>
                  <a:pt x="391" y="513"/>
                </a:lnTo>
                <a:lnTo>
                  <a:pt x="391" y="512"/>
                </a:lnTo>
                <a:lnTo>
                  <a:pt x="391" y="511"/>
                </a:lnTo>
                <a:lnTo>
                  <a:pt x="391" y="510"/>
                </a:lnTo>
                <a:lnTo>
                  <a:pt x="391" y="510"/>
                </a:lnTo>
                <a:lnTo>
                  <a:pt x="391" y="509"/>
                </a:lnTo>
                <a:lnTo>
                  <a:pt x="391" y="508"/>
                </a:lnTo>
                <a:lnTo>
                  <a:pt x="391" y="508"/>
                </a:lnTo>
                <a:lnTo>
                  <a:pt x="391" y="507"/>
                </a:lnTo>
                <a:lnTo>
                  <a:pt x="391" y="507"/>
                </a:lnTo>
                <a:lnTo>
                  <a:pt x="391" y="506"/>
                </a:lnTo>
                <a:lnTo>
                  <a:pt x="391" y="506"/>
                </a:lnTo>
                <a:lnTo>
                  <a:pt x="391" y="505"/>
                </a:lnTo>
                <a:lnTo>
                  <a:pt x="391" y="505"/>
                </a:lnTo>
                <a:lnTo>
                  <a:pt x="391" y="505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1" y="504"/>
                </a:lnTo>
                <a:lnTo>
                  <a:pt x="392" y="503"/>
                </a:lnTo>
                <a:lnTo>
                  <a:pt x="392" y="503"/>
                </a:lnTo>
                <a:lnTo>
                  <a:pt x="392" y="503"/>
                </a:lnTo>
                <a:lnTo>
                  <a:pt x="392" y="501"/>
                </a:lnTo>
                <a:lnTo>
                  <a:pt x="392" y="501"/>
                </a:lnTo>
                <a:lnTo>
                  <a:pt x="392" y="500"/>
                </a:lnTo>
                <a:lnTo>
                  <a:pt x="392" y="499"/>
                </a:lnTo>
                <a:lnTo>
                  <a:pt x="392" y="496"/>
                </a:lnTo>
                <a:lnTo>
                  <a:pt x="392" y="494"/>
                </a:lnTo>
                <a:lnTo>
                  <a:pt x="392" y="493"/>
                </a:lnTo>
                <a:lnTo>
                  <a:pt x="392" y="492"/>
                </a:lnTo>
                <a:lnTo>
                  <a:pt x="392" y="492"/>
                </a:lnTo>
                <a:lnTo>
                  <a:pt x="393" y="491"/>
                </a:lnTo>
                <a:lnTo>
                  <a:pt x="394" y="490"/>
                </a:lnTo>
                <a:lnTo>
                  <a:pt x="394" y="489"/>
                </a:lnTo>
                <a:lnTo>
                  <a:pt x="396" y="488"/>
                </a:lnTo>
                <a:lnTo>
                  <a:pt x="396" y="488"/>
                </a:lnTo>
                <a:lnTo>
                  <a:pt x="397" y="487"/>
                </a:lnTo>
                <a:lnTo>
                  <a:pt x="397" y="487"/>
                </a:lnTo>
                <a:lnTo>
                  <a:pt x="399" y="486"/>
                </a:lnTo>
                <a:lnTo>
                  <a:pt x="400" y="486"/>
                </a:lnTo>
                <a:lnTo>
                  <a:pt x="401" y="485"/>
                </a:lnTo>
                <a:lnTo>
                  <a:pt x="402" y="485"/>
                </a:lnTo>
                <a:lnTo>
                  <a:pt x="402" y="485"/>
                </a:lnTo>
                <a:lnTo>
                  <a:pt x="402" y="484"/>
                </a:lnTo>
                <a:lnTo>
                  <a:pt x="402" y="483"/>
                </a:lnTo>
                <a:lnTo>
                  <a:pt x="402" y="483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1"/>
                </a:lnTo>
                <a:lnTo>
                  <a:pt x="403" y="480"/>
                </a:lnTo>
                <a:lnTo>
                  <a:pt x="403" y="479"/>
                </a:lnTo>
                <a:lnTo>
                  <a:pt x="403" y="479"/>
                </a:lnTo>
                <a:lnTo>
                  <a:pt x="403" y="475"/>
                </a:lnTo>
                <a:lnTo>
                  <a:pt x="403" y="475"/>
                </a:lnTo>
                <a:lnTo>
                  <a:pt x="403" y="472"/>
                </a:lnTo>
                <a:lnTo>
                  <a:pt x="403" y="472"/>
                </a:lnTo>
                <a:lnTo>
                  <a:pt x="403" y="470"/>
                </a:lnTo>
                <a:lnTo>
                  <a:pt x="403" y="470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9"/>
                </a:lnTo>
                <a:lnTo>
                  <a:pt x="403" y="468"/>
                </a:lnTo>
                <a:lnTo>
                  <a:pt x="402" y="468"/>
                </a:lnTo>
                <a:lnTo>
                  <a:pt x="402" y="468"/>
                </a:lnTo>
                <a:lnTo>
                  <a:pt x="402" y="467"/>
                </a:lnTo>
                <a:lnTo>
                  <a:pt x="402" y="467"/>
                </a:lnTo>
                <a:lnTo>
                  <a:pt x="401" y="465"/>
                </a:lnTo>
                <a:lnTo>
                  <a:pt x="401" y="464"/>
                </a:lnTo>
                <a:lnTo>
                  <a:pt x="400" y="462"/>
                </a:lnTo>
                <a:lnTo>
                  <a:pt x="400" y="462"/>
                </a:lnTo>
                <a:lnTo>
                  <a:pt x="400" y="461"/>
                </a:lnTo>
                <a:lnTo>
                  <a:pt x="400" y="460"/>
                </a:lnTo>
                <a:lnTo>
                  <a:pt x="400" y="460"/>
                </a:lnTo>
                <a:lnTo>
                  <a:pt x="399" y="460"/>
                </a:lnTo>
                <a:lnTo>
                  <a:pt x="399" y="460"/>
                </a:lnTo>
                <a:lnTo>
                  <a:pt x="399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5"/>
                </a:lnTo>
                <a:lnTo>
                  <a:pt x="398" y="455"/>
                </a:lnTo>
                <a:lnTo>
                  <a:pt x="398" y="455"/>
                </a:lnTo>
                <a:lnTo>
                  <a:pt x="398" y="454"/>
                </a:lnTo>
                <a:lnTo>
                  <a:pt x="398" y="452"/>
                </a:lnTo>
                <a:lnTo>
                  <a:pt x="398" y="451"/>
                </a:lnTo>
                <a:lnTo>
                  <a:pt x="398" y="449"/>
                </a:lnTo>
                <a:lnTo>
                  <a:pt x="397" y="447"/>
                </a:lnTo>
                <a:lnTo>
                  <a:pt x="397" y="446"/>
                </a:lnTo>
                <a:lnTo>
                  <a:pt x="397" y="446"/>
                </a:lnTo>
                <a:lnTo>
                  <a:pt x="397" y="445"/>
                </a:lnTo>
                <a:lnTo>
                  <a:pt x="397" y="443"/>
                </a:lnTo>
                <a:lnTo>
                  <a:pt x="397" y="443"/>
                </a:lnTo>
                <a:lnTo>
                  <a:pt x="397" y="442"/>
                </a:lnTo>
                <a:lnTo>
                  <a:pt x="397" y="441"/>
                </a:lnTo>
                <a:lnTo>
                  <a:pt x="397" y="440"/>
                </a:lnTo>
                <a:lnTo>
                  <a:pt x="396" y="439"/>
                </a:lnTo>
                <a:lnTo>
                  <a:pt x="396" y="438"/>
                </a:lnTo>
                <a:lnTo>
                  <a:pt x="396" y="437"/>
                </a:lnTo>
                <a:lnTo>
                  <a:pt x="395" y="434"/>
                </a:lnTo>
                <a:lnTo>
                  <a:pt x="393" y="435"/>
                </a:lnTo>
                <a:lnTo>
                  <a:pt x="390" y="436"/>
                </a:lnTo>
                <a:lnTo>
                  <a:pt x="389" y="437"/>
                </a:lnTo>
                <a:lnTo>
                  <a:pt x="386" y="437"/>
                </a:lnTo>
                <a:lnTo>
                  <a:pt x="385" y="437"/>
                </a:lnTo>
                <a:lnTo>
                  <a:pt x="381" y="438"/>
                </a:lnTo>
                <a:lnTo>
                  <a:pt x="382" y="440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2"/>
                </a:lnTo>
                <a:lnTo>
                  <a:pt x="383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3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4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5"/>
                </a:lnTo>
                <a:lnTo>
                  <a:pt x="384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6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7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8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3" y="449"/>
                </a:lnTo>
                <a:lnTo>
                  <a:pt x="382" y="449"/>
                </a:lnTo>
                <a:lnTo>
                  <a:pt x="382" y="449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2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1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50"/>
                </a:lnTo>
                <a:lnTo>
                  <a:pt x="380" y="449"/>
                </a:lnTo>
                <a:lnTo>
                  <a:pt x="379" y="449"/>
                </a:lnTo>
                <a:lnTo>
                  <a:pt x="379" y="449"/>
                </a:lnTo>
                <a:lnTo>
                  <a:pt x="379" y="450"/>
                </a:lnTo>
                <a:lnTo>
                  <a:pt x="379" y="450"/>
                </a:lnTo>
                <a:lnTo>
                  <a:pt x="378" y="450"/>
                </a:lnTo>
                <a:lnTo>
                  <a:pt x="378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7" y="450"/>
                </a:lnTo>
                <a:lnTo>
                  <a:pt x="376" y="450"/>
                </a:lnTo>
                <a:lnTo>
                  <a:pt x="376" y="450"/>
                </a:lnTo>
                <a:lnTo>
                  <a:pt x="375" y="449"/>
                </a:lnTo>
                <a:lnTo>
                  <a:pt x="375" y="449"/>
                </a:lnTo>
                <a:lnTo>
                  <a:pt x="375" y="449"/>
                </a:lnTo>
                <a:lnTo>
                  <a:pt x="374" y="449"/>
                </a:lnTo>
                <a:lnTo>
                  <a:pt x="374" y="448"/>
                </a:lnTo>
                <a:lnTo>
                  <a:pt x="374" y="448"/>
                </a:lnTo>
                <a:lnTo>
                  <a:pt x="374" y="449"/>
                </a:lnTo>
                <a:lnTo>
                  <a:pt x="373" y="449"/>
                </a:lnTo>
                <a:lnTo>
                  <a:pt x="373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2" y="449"/>
                </a:lnTo>
                <a:lnTo>
                  <a:pt x="371" y="449"/>
                </a:lnTo>
                <a:lnTo>
                  <a:pt x="371" y="449"/>
                </a:lnTo>
                <a:lnTo>
                  <a:pt x="371" y="449"/>
                </a:lnTo>
                <a:lnTo>
                  <a:pt x="370" y="449"/>
                </a:lnTo>
                <a:lnTo>
                  <a:pt x="370" y="449"/>
                </a:lnTo>
                <a:lnTo>
                  <a:pt x="370" y="448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49"/>
                </a:lnTo>
                <a:lnTo>
                  <a:pt x="368" y="450"/>
                </a:lnTo>
                <a:lnTo>
                  <a:pt x="368" y="450"/>
                </a:lnTo>
                <a:lnTo>
                  <a:pt x="368" y="451"/>
                </a:lnTo>
                <a:lnTo>
                  <a:pt x="367" y="450"/>
                </a:lnTo>
                <a:lnTo>
                  <a:pt x="367" y="450"/>
                </a:lnTo>
                <a:lnTo>
                  <a:pt x="367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4" y="448"/>
                </a:lnTo>
                <a:lnTo>
                  <a:pt x="363" y="448"/>
                </a:lnTo>
                <a:lnTo>
                  <a:pt x="363" y="448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3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2" y="449"/>
                </a:lnTo>
                <a:lnTo>
                  <a:pt x="361" y="449"/>
                </a:lnTo>
                <a:lnTo>
                  <a:pt x="361" y="449"/>
                </a:lnTo>
                <a:lnTo>
                  <a:pt x="361" y="450"/>
                </a:lnTo>
                <a:lnTo>
                  <a:pt x="361" y="450"/>
                </a:lnTo>
                <a:lnTo>
                  <a:pt x="360" y="450"/>
                </a:lnTo>
                <a:lnTo>
                  <a:pt x="360" y="450"/>
                </a:lnTo>
                <a:lnTo>
                  <a:pt x="360" y="449"/>
                </a:lnTo>
                <a:lnTo>
                  <a:pt x="360" y="449"/>
                </a:lnTo>
                <a:lnTo>
                  <a:pt x="359" y="449"/>
                </a:lnTo>
                <a:lnTo>
                  <a:pt x="359" y="448"/>
                </a:lnTo>
                <a:lnTo>
                  <a:pt x="359" y="447"/>
                </a:lnTo>
                <a:lnTo>
                  <a:pt x="359" y="447"/>
                </a:lnTo>
                <a:lnTo>
                  <a:pt x="359" y="446"/>
                </a:lnTo>
                <a:lnTo>
                  <a:pt x="358" y="446"/>
                </a:lnTo>
                <a:lnTo>
                  <a:pt x="358" y="446"/>
                </a:lnTo>
                <a:lnTo>
                  <a:pt x="357" y="447"/>
                </a:lnTo>
                <a:lnTo>
                  <a:pt x="357" y="447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6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6"/>
                </a:lnTo>
                <a:lnTo>
                  <a:pt x="355" y="445"/>
                </a:lnTo>
                <a:lnTo>
                  <a:pt x="355" y="445"/>
                </a:lnTo>
                <a:lnTo>
                  <a:pt x="355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4" y="444"/>
                </a:lnTo>
                <a:lnTo>
                  <a:pt x="353" y="444"/>
                </a:lnTo>
                <a:lnTo>
                  <a:pt x="353" y="444"/>
                </a:lnTo>
                <a:lnTo>
                  <a:pt x="352" y="444"/>
                </a:lnTo>
                <a:lnTo>
                  <a:pt x="352" y="444"/>
                </a:lnTo>
                <a:lnTo>
                  <a:pt x="352" y="443"/>
                </a:lnTo>
                <a:lnTo>
                  <a:pt x="352" y="443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2" y="442"/>
                </a:lnTo>
                <a:lnTo>
                  <a:pt x="351" y="442"/>
                </a:lnTo>
                <a:lnTo>
                  <a:pt x="351" y="442"/>
                </a:lnTo>
                <a:lnTo>
                  <a:pt x="350" y="442"/>
                </a:lnTo>
                <a:lnTo>
                  <a:pt x="350" y="442"/>
                </a:lnTo>
                <a:lnTo>
                  <a:pt x="350" y="441"/>
                </a:lnTo>
                <a:lnTo>
                  <a:pt x="350" y="440"/>
                </a:lnTo>
                <a:lnTo>
                  <a:pt x="350" y="440"/>
                </a:lnTo>
                <a:lnTo>
                  <a:pt x="350" y="439"/>
                </a:lnTo>
                <a:lnTo>
                  <a:pt x="350" y="438"/>
                </a:lnTo>
                <a:lnTo>
                  <a:pt x="350" y="438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8" y="437"/>
                </a:lnTo>
                <a:lnTo>
                  <a:pt x="348" y="437"/>
                </a:lnTo>
                <a:lnTo>
                  <a:pt x="347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5" y="436"/>
                </a:lnTo>
                <a:lnTo>
                  <a:pt x="345" y="435"/>
                </a:lnTo>
                <a:lnTo>
                  <a:pt x="345" y="435"/>
                </a:lnTo>
                <a:lnTo>
                  <a:pt x="345" y="435"/>
                </a:lnTo>
                <a:lnTo>
                  <a:pt x="345" y="434"/>
                </a:lnTo>
                <a:lnTo>
                  <a:pt x="345" y="433"/>
                </a:lnTo>
                <a:lnTo>
                  <a:pt x="344" y="433"/>
                </a:lnTo>
                <a:lnTo>
                  <a:pt x="344" y="433"/>
                </a:lnTo>
                <a:lnTo>
                  <a:pt x="345" y="433"/>
                </a:lnTo>
                <a:lnTo>
                  <a:pt x="345" y="433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2"/>
                </a:lnTo>
                <a:lnTo>
                  <a:pt x="345" y="431"/>
                </a:lnTo>
                <a:lnTo>
                  <a:pt x="344" y="431"/>
                </a:lnTo>
                <a:lnTo>
                  <a:pt x="344" y="431"/>
                </a:lnTo>
                <a:lnTo>
                  <a:pt x="344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1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30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9"/>
                </a:lnTo>
                <a:lnTo>
                  <a:pt x="343" y="428"/>
                </a:lnTo>
                <a:lnTo>
                  <a:pt x="343" y="428"/>
                </a:lnTo>
                <a:lnTo>
                  <a:pt x="343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4" y="428"/>
                </a:lnTo>
                <a:lnTo>
                  <a:pt x="343" y="428"/>
                </a:lnTo>
                <a:lnTo>
                  <a:pt x="343" y="428"/>
                </a:lnTo>
                <a:lnTo>
                  <a:pt x="343" y="427"/>
                </a:lnTo>
                <a:lnTo>
                  <a:pt x="343" y="427"/>
                </a:lnTo>
                <a:lnTo>
                  <a:pt x="343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7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6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2" y="425"/>
                </a:lnTo>
                <a:lnTo>
                  <a:pt x="341" y="424"/>
                </a:lnTo>
                <a:lnTo>
                  <a:pt x="341" y="424"/>
                </a:lnTo>
                <a:lnTo>
                  <a:pt x="341" y="424"/>
                </a:lnTo>
                <a:lnTo>
                  <a:pt x="341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40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3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2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1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20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40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4"/>
                </a:lnTo>
                <a:lnTo>
                  <a:pt x="339" y="414"/>
                </a:lnTo>
                <a:lnTo>
                  <a:pt x="339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4"/>
                </a:lnTo>
                <a:lnTo>
                  <a:pt x="338" y="413"/>
                </a:lnTo>
                <a:lnTo>
                  <a:pt x="338" y="413"/>
                </a:lnTo>
                <a:lnTo>
                  <a:pt x="338" y="413"/>
                </a:lnTo>
                <a:lnTo>
                  <a:pt x="337" y="413"/>
                </a:lnTo>
                <a:lnTo>
                  <a:pt x="337" y="413"/>
                </a:lnTo>
                <a:lnTo>
                  <a:pt x="337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6" y="413"/>
                </a:lnTo>
                <a:lnTo>
                  <a:pt x="335" y="413"/>
                </a:lnTo>
                <a:lnTo>
                  <a:pt x="335" y="413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2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1"/>
                </a:lnTo>
                <a:lnTo>
                  <a:pt x="335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4" y="410"/>
                </a:lnTo>
                <a:lnTo>
                  <a:pt x="333" y="410"/>
                </a:lnTo>
                <a:lnTo>
                  <a:pt x="333" y="410"/>
                </a:lnTo>
                <a:lnTo>
                  <a:pt x="333" y="409"/>
                </a:lnTo>
                <a:lnTo>
                  <a:pt x="333" y="409"/>
                </a:lnTo>
                <a:lnTo>
                  <a:pt x="333" y="408"/>
                </a:lnTo>
                <a:lnTo>
                  <a:pt x="332" y="408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2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7"/>
                </a:lnTo>
                <a:lnTo>
                  <a:pt x="331" y="408"/>
                </a:lnTo>
                <a:lnTo>
                  <a:pt x="331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30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8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9" y="409"/>
                </a:lnTo>
                <a:lnTo>
                  <a:pt x="328" y="409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8" y="410"/>
                </a:lnTo>
                <a:lnTo>
                  <a:pt x="327" y="410"/>
                </a:lnTo>
                <a:lnTo>
                  <a:pt x="327" y="410"/>
                </a:lnTo>
                <a:lnTo>
                  <a:pt x="327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6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5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4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3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2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1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0"/>
                </a:lnTo>
                <a:lnTo>
                  <a:pt x="320" y="411"/>
                </a:lnTo>
                <a:lnTo>
                  <a:pt x="319" y="411"/>
                </a:lnTo>
                <a:lnTo>
                  <a:pt x="319" y="411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9" y="410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8" y="411"/>
                </a:lnTo>
                <a:lnTo>
                  <a:pt x="317" y="410"/>
                </a:lnTo>
                <a:lnTo>
                  <a:pt x="315" y="411"/>
                </a:lnTo>
                <a:lnTo>
                  <a:pt x="314" y="411"/>
                </a:lnTo>
                <a:lnTo>
                  <a:pt x="313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10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9"/>
                </a:lnTo>
                <a:lnTo>
                  <a:pt x="312" y="408"/>
                </a:lnTo>
                <a:lnTo>
                  <a:pt x="312" y="408"/>
                </a:lnTo>
                <a:lnTo>
                  <a:pt x="312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8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3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2" y="407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1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10" y="406"/>
                </a:lnTo>
                <a:lnTo>
                  <a:pt x="309" y="407"/>
                </a:lnTo>
                <a:lnTo>
                  <a:pt x="309" y="407"/>
                </a:lnTo>
                <a:lnTo>
                  <a:pt x="309" y="407"/>
                </a:lnTo>
                <a:lnTo>
                  <a:pt x="308" y="407"/>
                </a:lnTo>
                <a:lnTo>
                  <a:pt x="308" y="407"/>
                </a:lnTo>
                <a:lnTo>
                  <a:pt x="308" y="407"/>
                </a:lnTo>
                <a:lnTo>
                  <a:pt x="307" y="407"/>
                </a:lnTo>
                <a:lnTo>
                  <a:pt x="307" y="407"/>
                </a:lnTo>
                <a:lnTo>
                  <a:pt x="306" y="407"/>
                </a:lnTo>
                <a:lnTo>
                  <a:pt x="306" y="407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6" y="408"/>
                </a:lnTo>
                <a:lnTo>
                  <a:pt x="305" y="407"/>
                </a:lnTo>
                <a:lnTo>
                  <a:pt x="305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4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3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2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7"/>
                </a:lnTo>
                <a:lnTo>
                  <a:pt x="301" y="408"/>
                </a:lnTo>
                <a:lnTo>
                  <a:pt x="301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8"/>
                </a:lnTo>
                <a:lnTo>
                  <a:pt x="300" y="409"/>
                </a:lnTo>
                <a:lnTo>
                  <a:pt x="300" y="409"/>
                </a:lnTo>
                <a:lnTo>
                  <a:pt x="299" y="409"/>
                </a:lnTo>
                <a:lnTo>
                  <a:pt x="299" y="408"/>
                </a:lnTo>
                <a:lnTo>
                  <a:pt x="299" y="408"/>
                </a:lnTo>
                <a:lnTo>
                  <a:pt x="299" y="408"/>
                </a:lnTo>
                <a:lnTo>
                  <a:pt x="299" y="409"/>
                </a:lnTo>
                <a:lnTo>
                  <a:pt x="299" y="409"/>
                </a:lnTo>
                <a:lnTo>
                  <a:pt x="298" y="408"/>
                </a:lnTo>
                <a:lnTo>
                  <a:pt x="297" y="407"/>
                </a:lnTo>
                <a:lnTo>
                  <a:pt x="297" y="406"/>
                </a:lnTo>
                <a:lnTo>
                  <a:pt x="295" y="405"/>
                </a:lnTo>
                <a:lnTo>
                  <a:pt x="295" y="403"/>
                </a:lnTo>
                <a:lnTo>
                  <a:pt x="295" y="402"/>
                </a:lnTo>
                <a:lnTo>
                  <a:pt x="292" y="399"/>
                </a:lnTo>
                <a:lnTo>
                  <a:pt x="291" y="398"/>
                </a:lnTo>
                <a:lnTo>
                  <a:pt x="289" y="397"/>
                </a:lnTo>
                <a:lnTo>
                  <a:pt x="288" y="396"/>
                </a:lnTo>
                <a:lnTo>
                  <a:pt x="287" y="396"/>
                </a:lnTo>
                <a:lnTo>
                  <a:pt x="287" y="396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5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7" y="394"/>
                </a:lnTo>
                <a:lnTo>
                  <a:pt x="286" y="394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7" y="393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7" y="392"/>
                </a:lnTo>
                <a:lnTo>
                  <a:pt x="286" y="392"/>
                </a:lnTo>
                <a:lnTo>
                  <a:pt x="286" y="392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6" y="391"/>
                </a:lnTo>
                <a:lnTo>
                  <a:pt x="285" y="391"/>
                </a:lnTo>
                <a:lnTo>
                  <a:pt x="285" y="391"/>
                </a:lnTo>
                <a:lnTo>
                  <a:pt x="285" y="390"/>
                </a:lnTo>
                <a:lnTo>
                  <a:pt x="285" y="390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5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9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8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6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7"/>
                </a:lnTo>
                <a:lnTo>
                  <a:pt x="287" y="386"/>
                </a:lnTo>
                <a:lnTo>
                  <a:pt x="287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8" y="386"/>
                </a:lnTo>
                <a:lnTo>
                  <a:pt x="289" y="386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89" y="385"/>
                </a:lnTo>
                <a:lnTo>
                  <a:pt x="290" y="385"/>
                </a:lnTo>
                <a:lnTo>
                  <a:pt x="290" y="385"/>
                </a:lnTo>
                <a:lnTo>
                  <a:pt x="289" y="384"/>
                </a:lnTo>
                <a:lnTo>
                  <a:pt x="289" y="384"/>
                </a:lnTo>
                <a:lnTo>
                  <a:pt x="289" y="383"/>
                </a:lnTo>
                <a:lnTo>
                  <a:pt x="288" y="382"/>
                </a:lnTo>
                <a:lnTo>
                  <a:pt x="288" y="381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7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0"/>
                </a:lnTo>
                <a:lnTo>
                  <a:pt x="286" y="381"/>
                </a:lnTo>
                <a:lnTo>
                  <a:pt x="286" y="381"/>
                </a:lnTo>
                <a:lnTo>
                  <a:pt x="286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5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4" y="381"/>
                </a:lnTo>
                <a:lnTo>
                  <a:pt x="283" y="381"/>
                </a:lnTo>
                <a:lnTo>
                  <a:pt x="283" y="381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3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2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1" y="380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9"/>
                </a:lnTo>
                <a:lnTo>
                  <a:pt x="280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9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8"/>
                </a:lnTo>
                <a:lnTo>
                  <a:pt x="278" y="377"/>
                </a:lnTo>
                <a:lnTo>
                  <a:pt x="278" y="377"/>
                </a:lnTo>
                <a:lnTo>
                  <a:pt x="278" y="377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8" y="376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5"/>
                </a:lnTo>
                <a:lnTo>
                  <a:pt x="276" y="374"/>
                </a:lnTo>
                <a:lnTo>
                  <a:pt x="276" y="374"/>
                </a:lnTo>
                <a:lnTo>
                  <a:pt x="276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5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4"/>
                </a:lnTo>
                <a:lnTo>
                  <a:pt x="274" y="373"/>
                </a:lnTo>
                <a:lnTo>
                  <a:pt x="273" y="373"/>
                </a:lnTo>
                <a:lnTo>
                  <a:pt x="273" y="373"/>
                </a:lnTo>
                <a:lnTo>
                  <a:pt x="273" y="373"/>
                </a:lnTo>
                <a:lnTo>
                  <a:pt x="272" y="373"/>
                </a:lnTo>
                <a:lnTo>
                  <a:pt x="272" y="373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2" y="374"/>
                </a:lnTo>
                <a:lnTo>
                  <a:pt x="271" y="374"/>
                </a:lnTo>
                <a:lnTo>
                  <a:pt x="271" y="374"/>
                </a:lnTo>
                <a:lnTo>
                  <a:pt x="271" y="375"/>
                </a:lnTo>
                <a:lnTo>
                  <a:pt x="271" y="375"/>
                </a:lnTo>
                <a:lnTo>
                  <a:pt x="271" y="374"/>
                </a:lnTo>
                <a:lnTo>
                  <a:pt x="271" y="375"/>
                </a:lnTo>
                <a:lnTo>
                  <a:pt x="271" y="374"/>
                </a:lnTo>
                <a:lnTo>
                  <a:pt x="271" y="374"/>
                </a:lnTo>
                <a:lnTo>
                  <a:pt x="270" y="374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70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5"/>
                </a:lnTo>
                <a:lnTo>
                  <a:pt x="269" y="374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8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7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6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5" y="375"/>
                </a:lnTo>
                <a:lnTo>
                  <a:pt x="264" y="375"/>
                </a:lnTo>
                <a:lnTo>
                  <a:pt x="264" y="375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4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3" y="376"/>
                </a:lnTo>
                <a:lnTo>
                  <a:pt x="262" y="376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2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1" y="377"/>
                </a:lnTo>
                <a:lnTo>
                  <a:pt x="260" y="377"/>
                </a:lnTo>
                <a:lnTo>
                  <a:pt x="260" y="377"/>
                </a:lnTo>
                <a:lnTo>
                  <a:pt x="259" y="377"/>
                </a:lnTo>
                <a:lnTo>
                  <a:pt x="259" y="377"/>
                </a:lnTo>
                <a:lnTo>
                  <a:pt x="259" y="377"/>
                </a:lnTo>
                <a:lnTo>
                  <a:pt x="258" y="377"/>
                </a:lnTo>
                <a:lnTo>
                  <a:pt x="258" y="378"/>
                </a:lnTo>
                <a:lnTo>
                  <a:pt x="257" y="378"/>
                </a:lnTo>
                <a:lnTo>
                  <a:pt x="257" y="378"/>
                </a:lnTo>
                <a:lnTo>
                  <a:pt x="257" y="378"/>
                </a:lnTo>
                <a:lnTo>
                  <a:pt x="256" y="378"/>
                </a:lnTo>
                <a:lnTo>
                  <a:pt x="256" y="379"/>
                </a:lnTo>
                <a:lnTo>
                  <a:pt x="256" y="379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0"/>
                </a:lnTo>
                <a:lnTo>
                  <a:pt x="256" y="381"/>
                </a:lnTo>
                <a:lnTo>
                  <a:pt x="256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4" y="381"/>
                </a:lnTo>
                <a:lnTo>
                  <a:pt x="252" y="382"/>
                </a:lnTo>
                <a:lnTo>
                  <a:pt x="252" y="382"/>
                </a:lnTo>
                <a:lnTo>
                  <a:pt x="252" y="382"/>
                </a:lnTo>
                <a:lnTo>
                  <a:pt x="251" y="383"/>
                </a:lnTo>
                <a:lnTo>
                  <a:pt x="251" y="384"/>
                </a:lnTo>
                <a:lnTo>
                  <a:pt x="250" y="384"/>
                </a:lnTo>
                <a:lnTo>
                  <a:pt x="248" y="386"/>
                </a:lnTo>
                <a:lnTo>
                  <a:pt x="248" y="387"/>
                </a:lnTo>
                <a:lnTo>
                  <a:pt x="247" y="387"/>
                </a:lnTo>
                <a:lnTo>
                  <a:pt x="247" y="387"/>
                </a:lnTo>
                <a:lnTo>
                  <a:pt x="247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6"/>
                </a:lnTo>
                <a:lnTo>
                  <a:pt x="246" y="386"/>
                </a:lnTo>
                <a:lnTo>
                  <a:pt x="246" y="386"/>
                </a:lnTo>
                <a:lnTo>
                  <a:pt x="245" y="386"/>
                </a:lnTo>
                <a:lnTo>
                  <a:pt x="245" y="386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4" y="385"/>
                </a:lnTo>
                <a:lnTo>
                  <a:pt x="243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2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40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9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8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7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3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6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4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5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4" y="383"/>
                </a:lnTo>
                <a:lnTo>
                  <a:pt x="233" y="383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3" y="384"/>
                </a:lnTo>
                <a:lnTo>
                  <a:pt x="232" y="384"/>
                </a:lnTo>
                <a:lnTo>
                  <a:pt x="232" y="384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3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2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1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80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9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2" y="378"/>
                </a:lnTo>
                <a:lnTo>
                  <a:pt x="231" y="378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6"/>
                </a:lnTo>
                <a:lnTo>
                  <a:pt x="231" y="376"/>
                </a:lnTo>
                <a:lnTo>
                  <a:pt x="231" y="376"/>
                </a:lnTo>
                <a:lnTo>
                  <a:pt x="232" y="376"/>
                </a:lnTo>
                <a:lnTo>
                  <a:pt x="232" y="376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5"/>
                </a:lnTo>
                <a:lnTo>
                  <a:pt x="231" y="374"/>
                </a:lnTo>
                <a:lnTo>
                  <a:pt x="231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4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3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2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1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7"/>
                </a:lnTo>
                <a:lnTo>
                  <a:pt x="229" y="367"/>
                </a:lnTo>
                <a:lnTo>
                  <a:pt x="229" y="367"/>
                </a:lnTo>
                <a:lnTo>
                  <a:pt x="229" y="366"/>
                </a:lnTo>
                <a:lnTo>
                  <a:pt x="229" y="366"/>
                </a:lnTo>
                <a:lnTo>
                  <a:pt x="229" y="366"/>
                </a:lnTo>
                <a:lnTo>
                  <a:pt x="229" y="365"/>
                </a:lnTo>
                <a:lnTo>
                  <a:pt x="228" y="364"/>
                </a:lnTo>
                <a:lnTo>
                  <a:pt x="228" y="363"/>
                </a:lnTo>
                <a:lnTo>
                  <a:pt x="228" y="363"/>
                </a:lnTo>
                <a:lnTo>
                  <a:pt x="228" y="362"/>
                </a:lnTo>
                <a:lnTo>
                  <a:pt x="228" y="362"/>
                </a:lnTo>
                <a:lnTo>
                  <a:pt x="228" y="361"/>
                </a:lnTo>
                <a:lnTo>
                  <a:pt x="228" y="361"/>
                </a:lnTo>
                <a:lnTo>
                  <a:pt x="228" y="360"/>
                </a:lnTo>
                <a:lnTo>
                  <a:pt x="228" y="359"/>
                </a:lnTo>
                <a:lnTo>
                  <a:pt x="228" y="359"/>
                </a:lnTo>
                <a:lnTo>
                  <a:pt x="228" y="359"/>
                </a:lnTo>
                <a:lnTo>
                  <a:pt x="228" y="358"/>
                </a:lnTo>
                <a:lnTo>
                  <a:pt x="228" y="357"/>
                </a:lnTo>
                <a:lnTo>
                  <a:pt x="227" y="356"/>
                </a:lnTo>
                <a:lnTo>
                  <a:pt x="227" y="355"/>
                </a:lnTo>
                <a:lnTo>
                  <a:pt x="227" y="355"/>
                </a:lnTo>
                <a:lnTo>
                  <a:pt x="227" y="353"/>
                </a:lnTo>
                <a:lnTo>
                  <a:pt x="227" y="354"/>
                </a:lnTo>
                <a:lnTo>
                  <a:pt x="226" y="354"/>
                </a:lnTo>
                <a:lnTo>
                  <a:pt x="225" y="354"/>
                </a:lnTo>
                <a:lnTo>
                  <a:pt x="225" y="354"/>
                </a:lnTo>
                <a:lnTo>
                  <a:pt x="224" y="353"/>
                </a:lnTo>
                <a:lnTo>
                  <a:pt x="224" y="353"/>
                </a:lnTo>
                <a:lnTo>
                  <a:pt x="223" y="352"/>
                </a:lnTo>
                <a:lnTo>
                  <a:pt x="223" y="351"/>
                </a:lnTo>
                <a:lnTo>
                  <a:pt x="223" y="350"/>
                </a:lnTo>
                <a:lnTo>
                  <a:pt x="223" y="350"/>
                </a:lnTo>
                <a:lnTo>
                  <a:pt x="223" y="350"/>
                </a:lnTo>
                <a:lnTo>
                  <a:pt x="222" y="350"/>
                </a:lnTo>
                <a:lnTo>
                  <a:pt x="222" y="350"/>
                </a:lnTo>
                <a:lnTo>
                  <a:pt x="221" y="350"/>
                </a:lnTo>
                <a:lnTo>
                  <a:pt x="221" y="350"/>
                </a:lnTo>
                <a:lnTo>
                  <a:pt x="220" y="350"/>
                </a:lnTo>
                <a:lnTo>
                  <a:pt x="220" y="350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9" y="351"/>
                </a:lnTo>
                <a:lnTo>
                  <a:pt x="218" y="352"/>
                </a:lnTo>
                <a:lnTo>
                  <a:pt x="218" y="352"/>
                </a:lnTo>
                <a:lnTo>
                  <a:pt x="217" y="352"/>
                </a:lnTo>
                <a:lnTo>
                  <a:pt x="216" y="352"/>
                </a:lnTo>
                <a:lnTo>
                  <a:pt x="216" y="352"/>
                </a:lnTo>
                <a:lnTo>
                  <a:pt x="216" y="352"/>
                </a:lnTo>
                <a:lnTo>
                  <a:pt x="215" y="352"/>
                </a:lnTo>
                <a:lnTo>
                  <a:pt x="215" y="352"/>
                </a:lnTo>
                <a:lnTo>
                  <a:pt x="214" y="352"/>
                </a:lnTo>
                <a:lnTo>
                  <a:pt x="214" y="351"/>
                </a:lnTo>
                <a:lnTo>
                  <a:pt x="213" y="350"/>
                </a:lnTo>
                <a:lnTo>
                  <a:pt x="212" y="349"/>
                </a:lnTo>
                <a:lnTo>
                  <a:pt x="212" y="349"/>
                </a:lnTo>
                <a:lnTo>
                  <a:pt x="212" y="349"/>
                </a:lnTo>
                <a:lnTo>
                  <a:pt x="211" y="349"/>
                </a:lnTo>
                <a:lnTo>
                  <a:pt x="210" y="348"/>
                </a:lnTo>
                <a:lnTo>
                  <a:pt x="209" y="348"/>
                </a:lnTo>
                <a:lnTo>
                  <a:pt x="208" y="346"/>
                </a:lnTo>
                <a:lnTo>
                  <a:pt x="208" y="346"/>
                </a:lnTo>
                <a:lnTo>
                  <a:pt x="208" y="345"/>
                </a:lnTo>
                <a:lnTo>
                  <a:pt x="207" y="345"/>
                </a:lnTo>
                <a:lnTo>
                  <a:pt x="208" y="344"/>
                </a:lnTo>
                <a:lnTo>
                  <a:pt x="207" y="344"/>
                </a:lnTo>
                <a:lnTo>
                  <a:pt x="207" y="344"/>
                </a:lnTo>
                <a:lnTo>
                  <a:pt x="207" y="344"/>
                </a:lnTo>
                <a:lnTo>
                  <a:pt x="206" y="344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6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3"/>
                </a:lnTo>
                <a:lnTo>
                  <a:pt x="205" y="342"/>
                </a:lnTo>
                <a:lnTo>
                  <a:pt x="206" y="342"/>
                </a:lnTo>
                <a:lnTo>
                  <a:pt x="206" y="342"/>
                </a:lnTo>
                <a:lnTo>
                  <a:pt x="206" y="342"/>
                </a:lnTo>
                <a:lnTo>
                  <a:pt x="205" y="342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1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5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4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40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3" y="339"/>
                </a:lnTo>
                <a:lnTo>
                  <a:pt x="204" y="339"/>
                </a:lnTo>
                <a:lnTo>
                  <a:pt x="204" y="339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4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8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5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7"/>
                </a:lnTo>
                <a:lnTo>
                  <a:pt x="204" y="336"/>
                </a:lnTo>
                <a:lnTo>
                  <a:pt x="204" y="336"/>
                </a:lnTo>
                <a:lnTo>
                  <a:pt x="204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3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6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5"/>
                </a:lnTo>
                <a:lnTo>
                  <a:pt x="202" y="334"/>
                </a:lnTo>
                <a:lnTo>
                  <a:pt x="202" y="334"/>
                </a:lnTo>
                <a:lnTo>
                  <a:pt x="202" y="334"/>
                </a:lnTo>
                <a:lnTo>
                  <a:pt x="201" y="334"/>
                </a:lnTo>
                <a:lnTo>
                  <a:pt x="201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200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9" y="334"/>
                </a:lnTo>
                <a:lnTo>
                  <a:pt x="198" y="334"/>
                </a:lnTo>
                <a:lnTo>
                  <a:pt x="198" y="333"/>
                </a:lnTo>
                <a:lnTo>
                  <a:pt x="198" y="333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8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4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3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2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1"/>
                </a:lnTo>
                <a:lnTo>
                  <a:pt x="197" y="330"/>
                </a:lnTo>
                <a:lnTo>
                  <a:pt x="197" y="330"/>
                </a:lnTo>
                <a:lnTo>
                  <a:pt x="197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6" y="330"/>
                </a:lnTo>
                <a:lnTo>
                  <a:pt x="195" y="330"/>
                </a:lnTo>
                <a:lnTo>
                  <a:pt x="195" y="331"/>
                </a:lnTo>
                <a:lnTo>
                  <a:pt x="195" y="331"/>
                </a:lnTo>
                <a:lnTo>
                  <a:pt x="195" y="331"/>
                </a:lnTo>
                <a:lnTo>
                  <a:pt x="195" y="330"/>
                </a:lnTo>
                <a:lnTo>
                  <a:pt x="195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0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4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3" y="331"/>
                </a:lnTo>
                <a:lnTo>
                  <a:pt x="192" y="331"/>
                </a:lnTo>
                <a:lnTo>
                  <a:pt x="192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1"/>
                </a:lnTo>
                <a:lnTo>
                  <a:pt x="191" y="332"/>
                </a:lnTo>
                <a:lnTo>
                  <a:pt x="190" y="332"/>
                </a:lnTo>
                <a:lnTo>
                  <a:pt x="190" y="332"/>
                </a:lnTo>
                <a:lnTo>
                  <a:pt x="190" y="333"/>
                </a:lnTo>
                <a:lnTo>
                  <a:pt x="190" y="334"/>
                </a:lnTo>
                <a:lnTo>
                  <a:pt x="190" y="334"/>
                </a:lnTo>
                <a:lnTo>
                  <a:pt x="189" y="334"/>
                </a:lnTo>
                <a:lnTo>
                  <a:pt x="188" y="334"/>
                </a:lnTo>
                <a:lnTo>
                  <a:pt x="188" y="334"/>
                </a:lnTo>
                <a:lnTo>
                  <a:pt x="188" y="334"/>
                </a:lnTo>
                <a:lnTo>
                  <a:pt x="187" y="334"/>
                </a:lnTo>
                <a:lnTo>
                  <a:pt x="187" y="334"/>
                </a:lnTo>
                <a:lnTo>
                  <a:pt x="186" y="333"/>
                </a:lnTo>
                <a:lnTo>
                  <a:pt x="185" y="333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5" y="332"/>
                </a:lnTo>
                <a:lnTo>
                  <a:pt x="184" y="331"/>
                </a:lnTo>
                <a:lnTo>
                  <a:pt x="184" y="331"/>
                </a:lnTo>
                <a:lnTo>
                  <a:pt x="184" y="330"/>
                </a:lnTo>
                <a:lnTo>
                  <a:pt x="184" y="330"/>
                </a:lnTo>
                <a:lnTo>
                  <a:pt x="184" y="329"/>
                </a:lnTo>
                <a:lnTo>
                  <a:pt x="184" y="326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5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4"/>
                </a:lnTo>
                <a:lnTo>
                  <a:pt x="183" y="323"/>
                </a:lnTo>
                <a:lnTo>
                  <a:pt x="183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3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2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1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2"/>
                </a:lnTo>
                <a:lnTo>
                  <a:pt x="180" y="321"/>
                </a:lnTo>
                <a:lnTo>
                  <a:pt x="180" y="321"/>
                </a:lnTo>
                <a:lnTo>
                  <a:pt x="180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2"/>
                </a:lnTo>
                <a:lnTo>
                  <a:pt x="179" y="321"/>
                </a:lnTo>
                <a:lnTo>
                  <a:pt x="179" y="321"/>
                </a:lnTo>
                <a:lnTo>
                  <a:pt x="179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8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7" y="321"/>
                </a:lnTo>
                <a:lnTo>
                  <a:pt x="176" y="321"/>
                </a:lnTo>
                <a:lnTo>
                  <a:pt x="176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5" y="322"/>
                </a:lnTo>
                <a:lnTo>
                  <a:pt x="174" y="322"/>
                </a:lnTo>
                <a:lnTo>
                  <a:pt x="174" y="322"/>
                </a:lnTo>
                <a:lnTo>
                  <a:pt x="174" y="322"/>
                </a:lnTo>
                <a:lnTo>
                  <a:pt x="173" y="322"/>
                </a:lnTo>
                <a:lnTo>
                  <a:pt x="173" y="322"/>
                </a:lnTo>
                <a:lnTo>
                  <a:pt x="173" y="321"/>
                </a:lnTo>
                <a:lnTo>
                  <a:pt x="173" y="320"/>
                </a:lnTo>
                <a:lnTo>
                  <a:pt x="173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7"/>
                </a:lnTo>
                <a:lnTo>
                  <a:pt x="172" y="316"/>
                </a:lnTo>
                <a:lnTo>
                  <a:pt x="172" y="315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2" y="314"/>
                </a:lnTo>
                <a:lnTo>
                  <a:pt x="171" y="313"/>
                </a:lnTo>
                <a:lnTo>
                  <a:pt x="171" y="313"/>
                </a:lnTo>
                <a:lnTo>
                  <a:pt x="171" y="312"/>
                </a:lnTo>
                <a:lnTo>
                  <a:pt x="171" y="311"/>
                </a:lnTo>
                <a:lnTo>
                  <a:pt x="171" y="311"/>
                </a:lnTo>
                <a:lnTo>
                  <a:pt x="170" y="310"/>
                </a:lnTo>
                <a:lnTo>
                  <a:pt x="170" y="309"/>
                </a:lnTo>
                <a:lnTo>
                  <a:pt x="170" y="308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0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1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2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7"/>
                </a:lnTo>
                <a:lnTo>
                  <a:pt x="173" y="303"/>
                </a:lnTo>
                <a:lnTo>
                  <a:pt x="172" y="298"/>
                </a:lnTo>
                <a:lnTo>
                  <a:pt x="173" y="296"/>
                </a:lnTo>
                <a:lnTo>
                  <a:pt x="174" y="295"/>
                </a:lnTo>
                <a:lnTo>
                  <a:pt x="175" y="295"/>
                </a:lnTo>
                <a:lnTo>
                  <a:pt x="175" y="294"/>
                </a:lnTo>
                <a:lnTo>
                  <a:pt x="175" y="293"/>
                </a:lnTo>
                <a:lnTo>
                  <a:pt x="174" y="293"/>
                </a:lnTo>
                <a:lnTo>
                  <a:pt x="174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3" y="292"/>
                </a:lnTo>
                <a:lnTo>
                  <a:pt x="172" y="293"/>
                </a:lnTo>
                <a:lnTo>
                  <a:pt x="171" y="293"/>
                </a:lnTo>
                <a:lnTo>
                  <a:pt x="171" y="293"/>
                </a:lnTo>
                <a:lnTo>
                  <a:pt x="171" y="293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70" y="292"/>
                </a:lnTo>
                <a:lnTo>
                  <a:pt x="169" y="292"/>
                </a:lnTo>
                <a:lnTo>
                  <a:pt x="169" y="291"/>
                </a:lnTo>
                <a:lnTo>
                  <a:pt x="169" y="291"/>
                </a:lnTo>
                <a:lnTo>
                  <a:pt x="167" y="291"/>
                </a:lnTo>
                <a:lnTo>
                  <a:pt x="166" y="291"/>
                </a:lnTo>
                <a:lnTo>
                  <a:pt x="165" y="291"/>
                </a:lnTo>
                <a:lnTo>
                  <a:pt x="163" y="291"/>
                </a:lnTo>
                <a:lnTo>
                  <a:pt x="163" y="291"/>
                </a:lnTo>
                <a:lnTo>
                  <a:pt x="162" y="292"/>
                </a:lnTo>
                <a:lnTo>
                  <a:pt x="161" y="292"/>
                </a:lnTo>
                <a:lnTo>
                  <a:pt x="161" y="292"/>
                </a:lnTo>
                <a:lnTo>
                  <a:pt x="161" y="292"/>
                </a:lnTo>
                <a:lnTo>
                  <a:pt x="160" y="292"/>
                </a:lnTo>
                <a:lnTo>
                  <a:pt x="158" y="293"/>
                </a:lnTo>
                <a:lnTo>
                  <a:pt x="157" y="293"/>
                </a:lnTo>
                <a:lnTo>
                  <a:pt x="156" y="293"/>
                </a:lnTo>
                <a:lnTo>
                  <a:pt x="154" y="294"/>
                </a:lnTo>
                <a:lnTo>
                  <a:pt x="154" y="294"/>
                </a:lnTo>
                <a:lnTo>
                  <a:pt x="153" y="294"/>
                </a:lnTo>
                <a:lnTo>
                  <a:pt x="153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2" y="295"/>
                </a:lnTo>
                <a:lnTo>
                  <a:pt x="151" y="295"/>
                </a:lnTo>
                <a:lnTo>
                  <a:pt x="150" y="296"/>
                </a:lnTo>
                <a:lnTo>
                  <a:pt x="149" y="296"/>
                </a:lnTo>
                <a:lnTo>
                  <a:pt x="149" y="296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8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7" y="297"/>
                </a:lnTo>
                <a:lnTo>
                  <a:pt x="146" y="297"/>
                </a:lnTo>
                <a:lnTo>
                  <a:pt x="146" y="297"/>
                </a:lnTo>
                <a:lnTo>
                  <a:pt x="146" y="297"/>
                </a:lnTo>
                <a:lnTo>
                  <a:pt x="144" y="297"/>
                </a:lnTo>
                <a:lnTo>
                  <a:pt x="144" y="297"/>
                </a:lnTo>
                <a:lnTo>
                  <a:pt x="143" y="296"/>
                </a:lnTo>
                <a:lnTo>
                  <a:pt x="141" y="296"/>
                </a:lnTo>
                <a:lnTo>
                  <a:pt x="140" y="295"/>
                </a:lnTo>
                <a:lnTo>
                  <a:pt x="140" y="295"/>
                </a:lnTo>
                <a:lnTo>
                  <a:pt x="140" y="294"/>
                </a:lnTo>
                <a:lnTo>
                  <a:pt x="141" y="293"/>
                </a:lnTo>
                <a:lnTo>
                  <a:pt x="141" y="293"/>
                </a:lnTo>
                <a:lnTo>
                  <a:pt x="141" y="291"/>
                </a:lnTo>
                <a:lnTo>
                  <a:pt x="140" y="291"/>
                </a:lnTo>
                <a:lnTo>
                  <a:pt x="139" y="291"/>
                </a:lnTo>
                <a:lnTo>
                  <a:pt x="138" y="291"/>
                </a:lnTo>
                <a:lnTo>
                  <a:pt x="137" y="292"/>
                </a:lnTo>
                <a:lnTo>
                  <a:pt x="135" y="292"/>
                </a:lnTo>
                <a:lnTo>
                  <a:pt x="132" y="292"/>
                </a:lnTo>
                <a:lnTo>
                  <a:pt x="132" y="292"/>
                </a:lnTo>
                <a:lnTo>
                  <a:pt x="132" y="293"/>
                </a:lnTo>
                <a:lnTo>
                  <a:pt x="131" y="293"/>
                </a:lnTo>
                <a:lnTo>
                  <a:pt x="131" y="293"/>
                </a:lnTo>
                <a:lnTo>
                  <a:pt x="131" y="290"/>
                </a:lnTo>
                <a:lnTo>
                  <a:pt x="131" y="288"/>
                </a:lnTo>
                <a:lnTo>
                  <a:pt x="131" y="287"/>
                </a:lnTo>
                <a:lnTo>
                  <a:pt x="131" y="287"/>
                </a:lnTo>
                <a:lnTo>
                  <a:pt x="130" y="287"/>
                </a:lnTo>
                <a:lnTo>
                  <a:pt x="130" y="287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8"/>
                </a:lnTo>
                <a:lnTo>
                  <a:pt x="130" y="289"/>
                </a:lnTo>
                <a:lnTo>
                  <a:pt x="130" y="289"/>
                </a:lnTo>
                <a:lnTo>
                  <a:pt x="128" y="288"/>
                </a:lnTo>
                <a:lnTo>
                  <a:pt x="126" y="287"/>
                </a:lnTo>
                <a:lnTo>
                  <a:pt x="126" y="287"/>
                </a:lnTo>
                <a:lnTo>
                  <a:pt x="125" y="285"/>
                </a:lnTo>
                <a:lnTo>
                  <a:pt x="126" y="285"/>
                </a:lnTo>
                <a:lnTo>
                  <a:pt x="125" y="282"/>
                </a:lnTo>
                <a:lnTo>
                  <a:pt x="125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2"/>
                </a:lnTo>
                <a:lnTo>
                  <a:pt x="126" y="281"/>
                </a:lnTo>
                <a:lnTo>
                  <a:pt x="126" y="281"/>
                </a:lnTo>
                <a:lnTo>
                  <a:pt x="126" y="281"/>
                </a:lnTo>
                <a:lnTo>
                  <a:pt x="126" y="280"/>
                </a:lnTo>
                <a:lnTo>
                  <a:pt x="126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4" y="280"/>
                </a:lnTo>
                <a:lnTo>
                  <a:pt x="123" y="279"/>
                </a:lnTo>
                <a:lnTo>
                  <a:pt x="122" y="279"/>
                </a:lnTo>
                <a:lnTo>
                  <a:pt x="122" y="279"/>
                </a:lnTo>
                <a:lnTo>
                  <a:pt x="121" y="279"/>
                </a:lnTo>
                <a:lnTo>
                  <a:pt x="120" y="278"/>
                </a:lnTo>
                <a:lnTo>
                  <a:pt x="119" y="278"/>
                </a:lnTo>
                <a:lnTo>
                  <a:pt x="119" y="278"/>
                </a:lnTo>
                <a:lnTo>
                  <a:pt x="118" y="277"/>
                </a:lnTo>
                <a:lnTo>
                  <a:pt x="118" y="277"/>
                </a:lnTo>
                <a:lnTo>
                  <a:pt x="117" y="276"/>
                </a:lnTo>
                <a:lnTo>
                  <a:pt x="117" y="276"/>
                </a:lnTo>
                <a:lnTo>
                  <a:pt x="117" y="276"/>
                </a:lnTo>
                <a:lnTo>
                  <a:pt x="116" y="275"/>
                </a:lnTo>
                <a:lnTo>
                  <a:pt x="115" y="275"/>
                </a:lnTo>
                <a:lnTo>
                  <a:pt x="115" y="274"/>
                </a:lnTo>
                <a:lnTo>
                  <a:pt x="115" y="273"/>
                </a:lnTo>
                <a:lnTo>
                  <a:pt x="114" y="272"/>
                </a:lnTo>
                <a:lnTo>
                  <a:pt x="114" y="272"/>
                </a:lnTo>
                <a:lnTo>
                  <a:pt x="114" y="272"/>
                </a:lnTo>
                <a:lnTo>
                  <a:pt x="113" y="272"/>
                </a:lnTo>
                <a:lnTo>
                  <a:pt x="113" y="272"/>
                </a:lnTo>
                <a:lnTo>
                  <a:pt x="113" y="271"/>
                </a:lnTo>
                <a:lnTo>
                  <a:pt x="113" y="270"/>
                </a:lnTo>
                <a:lnTo>
                  <a:pt x="113" y="270"/>
                </a:lnTo>
                <a:lnTo>
                  <a:pt x="112" y="269"/>
                </a:lnTo>
                <a:lnTo>
                  <a:pt x="112" y="268"/>
                </a:lnTo>
                <a:lnTo>
                  <a:pt x="112" y="268"/>
                </a:lnTo>
                <a:lnTo>
                  <a:pt x="112" y="268"/>
                </a:lnTo>
                <a:lnTo>
                  <a:pt x="112" y="267"/>
                </a:lnTo>
                <a:lnTo>
                  <a:pt x="113" y="267"/>
                </a:lnTo>
                <a:lnTo>
                  <a:pt x="113" y="266"/>
                </a:lnTo>
                <a:lnTo>
                  <a:pt x="113" y="266"/>
                </a:lnTo>
                <a:lnTo>
                  <a:pt x="113" y="266"/>
                </a:lnTo>
                <a:lnTo>
                  <a:pt x="112" y="266"/>
                </a:lnTo>
                <a:lnTo>
                  <a:pt x="112" y="265"/>
                </a:lnTo>
                <a:lnTo>
                  <a:pt x="111" y="265"/>
                </a:lnTo>
                <a:lnTo>
                  <a:pt x="110" y="265"/>
                </a:lnTo>
                <a:lnTo>
                  <a:pt x="108" y="265"/>
                </a:lnTo>
                <a:lnTo>
                  <a:pt x="108" y="265"/>
                </a:lnTo>
                <a:lnTo>
                  <a:pt x="106" y="265"/>
                </a:lnTo>
                <a:lnTo>
                  <a:pt x="101" y="265"/>
                </a:lnTo>
                <a:lnTo>
                  <a:pt x="101" y="267"/>
                </a:lnTo>
                <a:lnTo>
                  <a:pt x="99" y="267"/>
                </a:lnTo>
                <a:lnTo>
                  <a:pt x="97" y="267"/>
                </a:lnTo>
                <a:lnTo>
                  <a:pt x="97" y="265"/>
                </a:lnTo>
                <a:lnTo>
                  <a:pt x="97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2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5" y="261"/>
                </a:lnTo>
                <a:lnTo>
                  <a:pt x="93" y="261"/>
                </a:lnTo>
                <a:lnTo>
                  <a:pt x="93" y="261"/>
                </a:lnTo>
                <a:lnTo>
                  <a:pt x="93" y="261"/>
                </a:lnTo>
                <a:lnTo>
                  <a:pt x="92" y="261"/>
                </a:lnTo>
                <a:lnTo>
                  <a:pt x="92" y="261"/>
                </a:lnTo>
                <a:lnTo>
                  <a:pt x="89" y="262"/>
                </a:lnTo>
                <a:lnTo>
                  <a:pt x="87" y="261"/>
                </a:lnTo>
                <a:lnTo>
                  <a:pt x="86" y="261"/>
                </a:lnTo>
                <a:lnTo>
                  <a:pt x="86" y="259"/>
                </a:lnTo>
                <a:lnTo>
                  <a:pt x="86" y="259"/>
                </a:lnTo>
                <a:lnTo>
                  <a:pt x="85" y="257"/>
                </a:lnTo>
                <a:lnTo>
                  <a:pt x="85" y="256"/>
                </a:lnTo>
                <a:lnTo>
                  <a:pt x="85" y="255"/>
                </a:lnTo>
                <a:lnTo>
                  <a:pt x="85" y="252"/>
                </a:lnTo>
                <a:lnTo>
                  <a:pt x="85" y="250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4" y="247"/>
                </a:lnTo>
                <a:lnTo>
                  <a:pt x="83" y="247"/>
                </a:lnTo>
                <a:lnTo>
                  <a:pt x="83" y="239"/>
                </a:lnTo>
                <a:lnTo>
                  <a:pt x="85" y="237"/>
                </a:lnTo>
                <a:lnTo>
                  <a:pt x="85" y="237"/>
                </a:lnTo>
                <a:lnTo>
                  <a:pt x="86" y="236"/>
                </a:lnTo>
                <a:lnTo>
                  <a:pt x="88" y="234"/>
                </a:lnTo>
                <a:lnTo>
                  <a:pt x="88" y="234"/>
                </a:lnTo>
                <a:lnTo>
                  <a:pt x="88" y="232"/>
                </a:lnTo>
                <a:lnTo>
                  <a:pt x="88" y="231"/>
                </a:lnTo>
                <a:lnTo>
                  <a:pt x="88" y="230"/>
                </a:lnTo>
                <a:lnTo>
                  <a:pt x="88" y="229"/>
                </a:lnTo>
                <a:lnTo>
                  <a:pt x="88" y="228"/>
                </a:lnTo>
                <a:lnTo>
                  <a:pt x="89" y="228"/>
                </a:lnTo>
                <a:lnTo>
                  <a:pt x="89" y="228"/>
                </a:lnTo>
                <a:lnTo>
                  <a:pt x="90" y="228"/>
                </a:lnTo>
                <a:lnTo>
                  <a:pt x="90" y="229"/>
                </a:lnTo>
                <a:lnTo>
                  <a:pt x="90" y="229"/>
                </a:lnTo>
                <a:lnTo>
                  <a:pt x="95" y="229"/>
                </a:lnTo>
                <a:lnTo>
                  <a:pt x="97" y="229"/>
                </a:lnTo>
                <a:lnTo>
                  <a:pt x="98" y="229"/>
                </a:lnTo>
                <a:lnTo>
                  <a:pt x="98" y="229"/>
                </a:lnTo>
                <a:lnTo>
                  <a:pt x="99" y="229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5" y="223"/>
                </a:lnTo>
                <a:lnTo>
                  <a:pt x="93" y="221"/>
                </a:lnTo>
                <a:lnTo>
                  <a:pt x="93" y="220"/>
                </a:lnTo>
                <a:lnTo>
                  <a:pt x="93" y="220"/>
                </a:lnTo>
                <a:lnTo>
                  <a:pt x="93" y="219"/>
                </a:lnTo>
                <a:lnTo>
                  <a:pt x="93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9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4" y="218"/>
                </a:lnTo>
                <a:lnTo>
                  <a:pt x="93" y="218"/>
                </a:lnTo>
                <a:lnTo>
                  <a:pt x="93" y="218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2" y="217"/>
                </a:lnTo>
                <a:lnTo>
                  <a:pt x="92" y="217"/>
                </a:lnTo>
                <a:lnTo>
                  <a:pt x="92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7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6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3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93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4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2" y="213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2"/>
                </a:lnTo>
                <a:lnTo>
                  <a:pt x="91" y="211"/>
                </a:lnTo>
                <a:lnTo>
                  <a:pt x="91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2"/>
                </a:lnTo>
                <a:lnTo>
                  <a:pt x="92" y="212"/>
                </a:lnTo>
                <a:lnTo>
                  <a:pt x="92" y="212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1"/>
                </a:lnTo>
                <a:lnTo>
                  <a:pt x="92" y="210"/>
                </a:lnTo>
                <a:lnTo>
                  <a:pt x="92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1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90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9" y="210"/>
                </a:lnTo>
                <a:lnTo>
                  <a:pt x="88" y="210"/>
                </a:lnTo>
                <a:lnTo>
                  <a:pt x="88" y="209"/>
                </a:lnTo>
                <a:lnTo>
                  <a:pt x="88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8"/>
                </a:lnTo>
                <a:lnTo>
                  <a:pt x="89" y="207"/>
                </a:lnTo>
                <a:lnTo>
                  <a:pt x="89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7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90" y="206"/>
                </a:lnTo>
                <a:lnTo>
                  <a:pt x="89" y="206"/>
                </a:lnTo>
                <a:lnTo>
                  <a:pt x="89" y="206"/>
                </a:lnTo>
                <a:lnTo>
                  <a:pt x="89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8" y="206"/>
                </a:lnTo>
                <a:lnTo>
                  <a:pt x="87" y="206"/>
                </a:lnTo>
                <a:lnTo>
                  <a:pt x="87" y="206"/>
                </a:lnTo>
                <a:lnTo>
                  <a:pt x="86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5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4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2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1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80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6"/>
                </a:lnTo>
                <a:lnTo>
                  <a:pt x="79" y="207"/>
                </a:lnTo>
                <a:lnTo>
                  <a:pt x="79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8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7"/>
                </a:lnTo>
                <a:lnTo>
                  <a:pt x="77" y="208"/>
                </a:lnTo>
                <a:lnTo>
                  <a:pt x="77" y="208"/>
                </a:lnTo>
                <a:lnTo>
                  <a:pt x="77" y="207"/>
                </a:lnTo>
                <a:lnTo>
                  <a:pt x="76" y="208"/>
                </a:lnTo>
                <a:lnTo>
                  <a:pt x="75" y="208"/>
                </a:lnTo>
                <a:lnTo>
                  <a:pt x="74" y="208"/>
                </a:lnTo>
                <a:lnTo>
                  <a:pt x="72" y="208"/>
                </a:lnTo>
                <a:lnTo>
                  <a:pt x="72" y="208"/>
                </a:lnTo>
                <a:lnTo>
                  <a:pt x="71" y="208"/>
                </a:lnTo>
                <a:lnTo>
                  <a:pt x="71" y="208"/>
                </a:lnTo>
                <a:lnTo>
                  <a:pt x="70" y="208"/>
                </a:lnTo>
                <a:lnTo>
                  <a:pt x="70" y="208"/>
                </a:lnTo>
                <a:lnTo>
                  <a:pt x="70" y="208"/>
                </a:lnTo>
                <a:lnTo>
                  <a:pt x="69" y="208"/>
                </a:lnTo>
                <a:lnTo>
                  <a:pt x="69" y="208"/>
                </a:lnTo>
                <a:lnTo>
                  <a:pt x="69" y="208"/>
                </a:lnTo>
                <a:lnTo>
                  <a:pt x="68" y="208"/>
                </a:lnTo>
                <a:lnTo>
                  <a:pt x="67" y="208"/>
                </a:lnTo>
                <a:lnTo>
                  <a:pt x="67" y="209"/>
                </a:lnTo>
                <a:lnTo>
                  <a:pt x="67" y="209"/>
                </a:lnTo>
                <a:lnTo>
                  <a:pt x="66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5" y="209"/>
                </a:lnTo>
                <a:lnTo>
                  <a:pt x="63" y="209"/>
                </a:lnTo>
                <a:lnTo>
                  <a:pt x="59" y="208"/>
                </a:lnTo>
                <a:lnTo>
                  <a:pt x="59" y="207"/>
                </a:lnTo>
                <a:lnTo>
                  <a:pt x="59" y="206"/>
                </a:lnTo>
                <a:lnTo>
                  <a:pt x="59" y="206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0" y="205"/>
                </a:lnTo>
                <a:lnTo>
                  <a:pt x="61" y="205"/>
                </a:lnTo>
                <a:lnTo>
                  <a:pt x="61" y="205"/>
                </a:lnTo>
                <a:lnTo>
                  <a:pt x="61" y="204"/>
                </a:lnTo>
                <a:lnTo>
                  <a:pt x="61" y="204"/>
                </a:lnTo>
                <a:lnTo>
                  <a:pt x="61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4"/>
                </a:lnTo>
                <a:lnTo>
                  <a:pt x="62" y="203"/>
                </a:lnTo>
                <a:lnTo>
                  <a:pt x="62" y="203"/>
                </a:lnTo>
                <a:lnTo>
                  <a:pt x="62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3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2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1"/>
                </a:lnTo>
                <a:lnTo>
                  <a:pt x="62" y="201"/>
                </a:lnTo>
                <a:lnTo>
                  <a:pt x="63" y="201"/>
                </a:lnTo>
                <a:lnTo>
                  <a:pt x="63" y="200"/>
                </a:lnTo>
                <a:lnTo>
                  <a:pt x="63" y="200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3" y="201"/>
                </a:lnTo>
                <a:lnTo>
                  <a:pt x="64" y="201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5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200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9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8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4" y="197"/>
                </a:lnTo>
                <a:lnTo>
                  <a:pt x="65" y="197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5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6" y="196"/>
                </a:lnTo>
                <a:lnTo>
                  <a:pt x="67" y="196"/>
                </a:lnTo>
                <a:lnTo>
                  <a:pt x="67" y="196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8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5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6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4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3"/>
                </a:lnTo>
                <a:lnTo>
                  <a:pt x="65" y="192"/>
                </a:lnTo>
                <a:lnTo>
                  <a:pt x="65" y="192"/>
                </a:lnTo>
                <a:lnTo>
                  <a:pt x="64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4" y="192"/>
                </a:lnTo>
                <a:lnTo>
                  <a:pt x="63" y="192"/>
                </a:lnTo>
                <a:lnTo>
                  <a:pt x="63" y="191"/>
                </a:lnTo>
                <a:lnTo>
                  <a:pt x="63" y="191"/>
                </a:lnTo>
                <a:lnTo>
                  <a:pt x="62" y="192"/>
                </a:lnTo>
                <a:lnTo>
                  <a:pt x="61" y="192"/>
                </a:lnTo>
                <a:lnTo>
                  <a:pt x="61" y="190"/>
                </a:lnTo>
                <a:lnTo>
                  <a:pt x="61" y="188"/>
                </a:lnTo>
                <a:lnTo>
                  <a:pt x="61" y="186"/>
                </a:lnTo>
                <a:lnTo>
                  <a:pt x="61" y="185"/>
                </a:lnTo>
                <a:lnTo>
                  <a:pt x="61" y="184"/>
                </a:lnTo>
                <a:lnTo>
                  <a:pt x="61" y="183"/>
                </a:lnTo>
                <a:lnTo>
                  <a:pt x="61" y="182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1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81"/>
                </a:lnTo>
                <a:lnTo>
                  <a:pt x="60" y="178"/>
                </a:lnTo>
                <a:lnTo>
                  <a:pt x="60" y="177"/>
                </a:lnTo>
                <a:lnTo>
                  <a:pt x="60" y="177"/>
                </a:lnTo>
                <a:lnTo>
                  <a:pt x="60" y="176"/>
                </a:lnTo>
                <a:lnTo>
                  <a:pt x="60" y="176"/>
                </a:lnTo>
                <a:lnTo>
                  <a:pt x="60" y="175"/>
                </a:lnTo>
                <a:lnTo>
                  <a:pt x="60" y="174"/>
                </a:lnTo>
                <a:lnTo>
                  <a:pt x="60" y="173"/>
                </a:lnTo>
                <a:lnTo>
                  <a:pt x="60" y="173"/>
                </a:lnTo>
                <a:lnTo>
                  <a:pt x="60" y="173"/>
                </a:lnTo>
                <a:lnTo>
                  <a:pt x="60" y="172"/>
                </a:lnTo>
                <a:lnTo>
                  <a:pt x="60" y="171"/>
                </a:lnTo>
                <a:lnTo>
                  <a:pt x="60" y="171"/>
                </a:lnTo>
                <a:lnTo>
                  <a:pt x="61" y="171"/>
                </a:lnTo>
                <a:lnTo>
                  <a:pt x="61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60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9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8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7" y="169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9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6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4" y="168"/>
                </a:lnTo>
                <a:lnTo>
                  <a:pt x="53" y="168"/>
                </a:lnTo>
                <a:lnTo>
                  <a:pt x="53" y="168"/>
                </a:lnTo>
                <a:lnTo>
                  <a:pt x="53" y="167"/>
                </a:lnTo>
                <a:lnTo>
                  <a:pt x="53" y="167"/>
                </a:lnTo>
                <a:lnTo>
                  <a:pt x="54" y="166"/>
                </a:lnTo>
                <a:lnTo>
                  <a:pt x="54" y="166"/>
                </a:lnTo>
                <a:lnTo>
                  <a:pt x="54" y="164"/>
                </a:lnTo>
                <a:lnTo>
                  <a:pt x="54" y="163"/>
                </a:lnTo>
                <a:lnTo>
                  <a:pt x="54" y="162"/>
                </a:lnTo>
                <a:lnTo>
                  <a:pt x="54" y="161"/>
                </a:lnTo>
                <a:lnTo>
                  <a:pt x="54" y="160"/>
                </a:lnTo>
                <a:lnTo>
                  <a:pt x="54" y="160"/>
                </a:lnTo>
                <a:lnTo>
                  <a:pt x="54" y="158"/>
                </a:lnTo>
                <a:lnTo>
                  <a:pt x="54" y="158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1" y="156"/>
                </a:lnTo>
                <a:lnTo>
                  <a:pt x="50" y="156"/>
                </a:lnTo>
                <a:lnTo>
                  <a:pt x="50" y="156"/>
                </a:lnTo>
                <a:lnTo>
                  <a:pt x="50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6"/>
                </a:lnTo>
                <a:lnTo>
                  <a:pt x="49" y="155"/>
                </a:lnTo>
                <a:lnTo>
                  <a:pt x="48" y="155"/>
                </a:lnTo>
                <a:lnTo>
                  <a:pt x="48" y="156"/>
                </a:lnTo>
                <a:lnTo>
                  <a:pt x="47" y="156"/>
                </a:lnTo>
                <a:lnTo>
                  <a:pt x="47" y="157"/>
                </a:lnTo>
                <a:lnTo>
                  <a:pt x="47" y="157"/>
                </a:lnTo>
                <a:lnTo>
                  <a:pt x="47" y="158"/>
                </a:lnTo>
                <a:lnTo>
                  <a:pt x="47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8"/>
                </a:lnTo>
                <a:lnTo>
                  <a:pt x="46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59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6" y="161"/>
                </a:lnTo>
                <a:lnTo>
                  <a:pt x="45" y="160"/>
                </a:lnTo>
                <a:lnTo>
                  <a:pt x="45" y="160"/>
                </a:lnTo>
                <a:lnTo>
                  <a:pt x="45" y="159"/>
                </a:lnTo>
                <a:lnTo>
                  <a:pt x="45" y="159"/>
                </a:lnTo>
                <a:lnTo>
                  <a:pt x="43" y="159"/>
                </a:lnTo>
                <a:lnTo>
                  <a:pt x="42" y="160"/>
                </a:lnTo>
                <a:lnTo>
                  <a:pt x="41" y="160"/>
                </a:lnTo>
                <a:lnTo>
                  <a:pt x="40" y="161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37" y="162"/>
                </a:lnTo>
                <a:lnTo>
                  <a:pt x="36" y="164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5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5"/>
                </a:lnTo>
                <a:lnTo>
                  <a:pt x="33" y="164"/>
                </a:lnTo>
                <a:lnTo>
                  <a:pt x="33" y="164"/>
                </a:lnTo>
                <a:lnTo>
                  <a:pt x="32" y="164"/>
                </a:lnTo>
                <a:lnTo>
                  <a:pt x="32" y="164"/>
                </a:lnTo>
                <a:lnTo>
                  <a:pt x="33" y="164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2"/>
                </a:lnTo>
                <a:lnTo>
                  <a:pt x="33" y="162"/>
                </a:lnTo>
                <a:lnTo>
                  <a:pt x="33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2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1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30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9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2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5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3" y="163"/>
                </a:lnTo>
                <a:lnTo>
                  <a:pt x="22" y="163"/>
                </a:lnTo>
                <a:lnTo>
                  <a:pt x="21" y="163"/>
                </a:lnTo>
                <a:lnTo>
                  <a:pt x="21" y="164"/>
                </a:lnTo>
                <a:lnTo>
                  <a:pt x="20" y="164"/>
                </a:lnTo>
                <a:lnTo>
                  <a:pt x="19" y="164"/>
                </a:lnTo>
                <a:lnTo>
                  <a:pt x="19" y="164"/>
                </a:lnTo>
                <a:lnTo>
                  <a:pt x="18" y="164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8" y="163"/>
                </a:lnTo>
                <a:lnTo>
                  <a:pt x="19" y="163"/>
                </a:lnTo>
                <a:lnTo>
                  <a:pt x="19" y="163"/>
                </a:lnTo>
                <a:lnTo>
                  <a:pt x="18" y="163"/>
                </a:lnTo>
                <a:lnTo>
                  <a:pt x="18" y="162"/>
                </a:lnTo>
                <a:lnTo>
                  <a:pt x="19" y="162"/>
                </a:lnTo>
                <a:lnTo>
                  <a:pt x="19" y="162"/>
                </a:lnTo>
                <a:lnTo>
                  <a:pt x="20" y="162"/>
                </a:lnTo>
                <a:lnTo>
                  <a:pt x="20" y="162"/>
                </a:lnTo>
                <a:lnTo>
                  <a:pt x="21" y="162"/>
                </a:lnTo>
                <a:lnTo>
                  <a:pt x="23" y="162"/>
                </a:lnTo>
                <a:lnTo>
                  <a:pt x="23" y="162"/>
                </a:lnTo>
                <a:lnTo>
                  <a:pt x="23" y="162"/>
                </a:lnTo>
                <a:lnTo>
                  <a:pt x="24" y="161"/>
                </a:lnTo>
                <a:lnTo>
                  <a:pt x="25" y="160"/>
                </a:lnTo>
                <a:lnTo>
                  <a:pt x="25" y="160"/>
                </a:lnTo>
                <a:lnTo>
                  <a:pt x="29" y="158"/>
                </a:lnTo>
                <a:lnTo>
                  <a:pt x="29" y="157"/>
                </a:lnTo>
                <a:lnTo>
                  <a:pt x="30" y="156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6" y="152"/>
                </a:lnTo>
                <a:lnTo>
                  <a:pt x="25" y="153"/>
                </a:lnTo>
                <a:lnTo>
                  <a:pt x="24" y="153"/>
                </a:lnTo>
                <a:lnTo>
                  <a:pt x="23" y="154"/>
                </a:lnTo>
                <a:lnTo>
                  <a:pt x="22" y="155"/>
                </a:lnTo>
                <a:lnTo>
                  <a:pt x="22" y="155"/>
                </a:lnTo>
                <a:lnTo>
                  <a:pt x="22" y="155"/>
                </a:lnTo>
                <a:lnTo>
                  <a:pt x="22" y="156"/>
                </a:lnTo>
                <a:lnTo>
                  <a:pt x="22" y="156"/>
                </a:lnTo>
                <a:lnTo>
                  <a:pt x="23" y="156"/>
                </a:lnTo>
                <a:lnTo>
                  <a:pt x="24" y="157"/>
                </a:lnTo>
                <a:lnTo>
                  <a:pt x="24" y="158"/>
                </a:lnTo>
                <a:lnTo>
                  <a:pt x="24" y="158"/>
                </a:lnTo>
                <a:lnTo>
                  <a:pt x="24" y="158"/>
                </a:lnTo>
                <a:lnTo>
                  <a:pt x="23" y="159"/>
                </a:lnTo>
                <a:lnTo>
                  <a:pt x="23" y="159"/>
                </a:lnTo>
                <a:lnTo>
                  <a:pt x="22" y="159"/>
                </a:lnTo>
                <a:lnTo>
                  <a:pt x="21" y="158"/>
                </a:lnTo>
                <a:lnTo>
                  <a:pt x="21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18" y="156"/>
                </a:lnTo>
                <a:lnTo>
                  <a:pt x="17" y="156"/>
                </a:lnTo>
                <a:lnTo>
                  <a:pt x="17" y="156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5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2"/>
                </a:lnTo>
                <a:lnTo>
                  <a:pt x="17" y="151"/>
                </a:lnTo>
                <a:lnTo>
                  <a:pt x="17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0"/>
                </a:lnTo>
                <a:lnTo>
                  <a:pt x="20" y="150"/>
                </a:lnTo>
                <a:lnTo>
                  <a:pt x="20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1" y="150"/>
                </a:lnTo>
                <a:lnTo>
                  <a:pt x="22" y="150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49"/>
                </a:lnTo>
                <a:lnTo>
                  <a:pt x="21" y="148"/>
                </a:lnTo>
                <a:lnTo>
                  <a:pt x="22" y="148"/>
                </a:lnTo>
                <a:lnTo>
                  <a:pt x="22" y="148"/>
                </a:lnTo>
                <a:lnTo>
                  <a:pt x="21" y="148"/>
                </a:lnTo>
                <a:lnTo>
                  <a:pt x="21" y="148"/>
                </a:lnTo>
                <a:lnTo>
                  <a:pt x="20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47"/>
                </a:lnTo>
                <a:lnTo>
                  <a:pt x="19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8" y="145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4"/>
                </a:lnTo>
                <a:lnTo>
                  <a:pt x="18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7" y="143"/>
                </a:lnTo>
                <a:lnTo>
                  <a:pt x="18" y="143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2"/>
                </a:lnTo>
                <a:lnTo>
                  <a:pt x="18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1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6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5" y="139"/>
                </a:lnTo>
                <a:lnTo>
                  <a:pt x="14" y="140"/>
                </a:lnTo>
                <a:lnTo>
                  <a:pt x="14" y="140"/>
                </a:lnTo>
                <a:lnTo>
                  <a:pt x="14" y="140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4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9"/>
                </a:lnTo>
                <a:lnTo>
                  <a:pt x="13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7"/>
                </a:lnTo>
                <a:lnTo>
                  <a:pt x="12" y="136"/>
                </a:lnTo>
                <a:lnTo>
                  <a:pt x="12" y="136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4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3"/>
                </a:lnTo>
                <a:lnTo>
                  <a:pt x="12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2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0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30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1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9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2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8"/>
                </a:lnTo>
                <a:lnTo>
                  <a:pt x="11" y="127"/>
                </a:lnTo>
                <a:lnTo>
                  <a:pt x="11" y="127"/>
                </a:lnTo>
                <a:lnTo>
                  <a:pt x="11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7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10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9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6"/>
                </a:lnTo>
                <a:lnTo>
                  <a:pt x="8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5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7" y="124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6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2"/>
                </a:lnTo>
                <a:lnTo>
                  <a:pt x="5" y="121"/>
                </a:lnTo>
                <a:lnTo>
                  <a:pt x="5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4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1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20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4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3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9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8"/>
                </a:lnTo>
                <a:lnTo>
                  <a:pt x="2" y="117"/>
                </a:lnTo>
                <a:lnTo>
                  <a:pt x="2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0" y="117"/>
                </a:lnTo>
                <a:lnTo>
                  <a:pt x="0" y="117"/>
                </a:lnTo>
                <a:lnTo>
                  <a:pt x="1" y="116"/>
                </a:lnTo>
                <a:lnTo>
                  <a:pt x="0" y="116"/>
                </a:lnTo>
                <a:lnTo>
                  <a:pt x="1" y="114"/>
                </a:lnTo>
                <a:lnTo>
                  <a:pt x="1" y="111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8"/>
                </a:lnTo>
                <a:lnTo>
                  <a:pt x="3" y="107"/>
                </a:lnTo>
                <a:lnTo>
                  <a:pt x="3" y="107"/>
                </a:lnTo>
                <a:lnTo>
                  <a:pt x="3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6" y="106"/>
                </a:lnTo>
                <a:lnTo>
                  <a:pt x="6" y="106"/>
                </a:lnTo>
                <a:lnTo>
                  <a:pt x="6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7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8" y="106"/>
                </a:lnTo>
                <a:lnTo>
                  <a:pt x="9" y="106"/>
                </a:lnTo>
                <a:lnTo>
                  <a:pt x="9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4"/>
                </a:lnTo>
                <a:lnTo>
                  <a:pt x="11" y="103"/>
                </a:lnTo>
                <a:lnTo>
                  <a:pt x="13" y="102"/>
                </a:lnTo>
                <a:lnTo>
                  <a:pt x="13" y="100"/>
                </a:lnTo>
                <a:lnTo>
                  <a:pt x="14" y="99"/>
                </a:lnTo>
                <a:lnTo>
                  <a:pt x="14" y="97"/>
                </a:lnTo>
                <a:lnTo>
                  <a:pt x="16" y="96"/>
                </a:lnTo>
                <a:lnTo>
                  <a:pt x="17" y="96"/>
                </a:lnTo>
                <a:lnTo>
                  <a:pt x="18" y="96"/>
                </a:lnTo>
                <a:lnTo>
                  <a:pt x="17" y="91"/>
                </a:lnTo>
                <a:lnTo>
                  <a:pt x="17" y="91"/>
                </a:lnTo>
                <a:lnTo>
                  <a:pt x="17" y="90"/>
                </a:lnTo>
                <a:lnTo>
                  <a:pt x="17" y="89"/>
                </a:lnTo>
                <a:lnTo>
                  <a:pt x="16" y="88"/>
                </a:lnTo>
                <a:lnTo>
                  <a:pt x="16" y="88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7"/>
                </a:lnTo>
                <a:lnTo>
                  <a:pt x="16" y="86"/>
                </a:lnTo>
                <a:lnTo>
                  <a:pt x="16" y="86"/>
                </a:lnTo>
                <a:lnTo>
                  <a:pt x="15" y="86"/>
                </a:lnTo>
                <a:lnTo>
                  <a:pt x="15" y="85"/>
                </a:lnTo>
                <a:lnTo>
                  <a:pt x="14" y="85"/>
                </a:lnTo>
                <a:lnTo>
                  <a:pt x="14" y="84"/>
                </a:lnTo>
                <a:lnTo>
                  <a:pt x="14" y="84"/>
                </a:lnTo>
                <a:lnTo>
                  <a:pt x="14" y="84"/>
                </a:lnTo>
                <a:lnTo>
                  <a:pt x="14" y="83"/>
                </a:lnTo>
                <a:lnTo>
                  <a:pt x="14" y="82"/>
                </a:lnTo>
                <a:lnTo>
                  <a:pt x="14" y="81"/>
                </a:lnTo>
                <a:lnTo>
                  <a:pt x="14" y="81"/>
                </a:lnTo>
                <a:lnTo>
                  <a:pt x="15" y="81"/>
                </a:lnTo>
                <a:lnTo>
                  <a:pt x="15" y="81"/>
                </a:lnTo>
                <a:lnTo>
                  <a:pt x="16" y="81"/>
                </a:lnTo>
                <a:lnTo>
                  <a:pt x="17" y="81"/>
                </a:lnTo>
                <a:lnTo>
                  <a:pt x="18" y="80"/>
                </a:lnTo>
                <a:lnTo>
                  <a:pt x="19" y="80"/>
                </a:lnTo>
                <a:lnTo>
                  <a:pt x="21" y="79"/>
                </a:lnTo>
                <a:lnTo>
                  <a:pt x="23" y="78"/>
                </a:lnTo>
                <a:lnTo>
                  <a:pt x="24" y="77"/>
                </a:lnTo>
                <a:lnTo>
                  <a:pt x="24" y="77"/>
                </a:lnTo>
                <a:lnTo>
                  <a:pt x="25" y="76"/>
                </a:lnTo>
                <a:lnTo>
                  <a:pt x="25" y="76"/>
                </a:lnTo>
                <a:lnTo>
                  <a:pt x="26" y="75"/>
                </a:lnTo>
                <a:lnTo>
                  <a:pt x="27" y="74"/>
                </a:lnTo>
                <a:lnTo>
                  <a:pt x="27" y="74"/>
                </a:lnTo>
                <a:lnTo>
                  <a:pt x="28" y="73"/>
                </a:lnTo>
                <a:lnTo>
                  <a:pt x="28" y="73"/>
                </a:lnTo>
                <a:lnTo>
                  <a:pt x="29" y="72"/>
                </a:lnTo>
                <a:lnTo>
                  <a:pt x="33" y="71"/>
                </a:lnTo>
                <a:lnTo>
                  <a:pt x="33" y="70"/>
                </a:lnTo>
                <a:lnTo>
                  <a:pt x="34" y="69"/>
                </a:lnTo>
                <a:lnTo>
                  <a:pt x="34" y="69"/>
                </a:lnTo>
                <a:lnTo>
                  <a:pt x="34" y="69"/>
                </a:lnTo>
                <a:lnTo>
                  <a:pt x="33" y="68"/>
                </a:lnTo>
                <a:lnTo>
                  <a:pt x="31" y="66"/>
                </a:lnTo>
                <a:lnTo>
                  <a:pt x="28" y="64"/>
                </a:lnTo>
                <a:lnTo>
                  <a:pt x="28" y="64"/>
                </a:lnTo>
                <a:lnTo>
                  <a:pt x="27" y="63"/>
                </a:lnTo>
                <a:lnTo>
                  <a:pt x="27" y="62"/>
                </a:lnTo>
                <a:lnTo>
                  <a:pt x="27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5" y="59"/>
                </a:lnTo>
                <a:lnTo>
                  <a:pt x="26" y="59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8"/>
                </a:lnTo>
                <a:lnTo>
                  <a:pt x="29" y="59"/>
                </a:lnTo>
                <a:lnTo>
                  <a:pt x="30" y="59"/>
                </a:lnTo>
                <a:lnTo>
                  <a:pt x="30" y="59"/>
                </a:lnTo>
                <a:lnTo>
                  <a:pt x="31" y="59"/>
                </a:lnTo>
                <a:lnTo>
                  <a:pt x="31" y="59"/>
                </a:lnTo>
                <a:lnTo>
                  <a:pt x="32" y="59"/>
                </a:lnTo>
                <a:lnTo>
                  <a:pt x="32" y="58"/>
                </a:lnTo>
                <a:lnTo>
                  <a:pt x="33" y="59"/>
                </a:lnTo>
                <a:lnTo>
                  <a:pt x="33" y="59"/>
                </a:lnTo>
                <a:lnTo>
                  <a:pt x="34" y="59"/>
                </a:lnTo>
                <a:lnTo>
                  <a:pt x="34" y="59"/>
                </a:lnTo>
                <a:lnTo>
                  <a:pt x="35" y="58"/>
                </a:lnTo>
                <a:lnTo>
                  <a:pt x="36" y="58"/>
                </a:lnTo>
                <a:lnTo>
                  <a:pt x="37" y="58"/>
                </a:lnTo>
                <a:lnTo>
                  <a:pt x="37" y="58"/>
                </a:lnTo>
                <a:lnTo>
                  <a:pt x="38" y="58"/>
                </a:lnTo>
                <a:lnTo>
                  <a:pt x="39" y="58"/>
                </a:lnTo>
                <a:lnTo>
                  <a:pt x="40" y="58"/>
                </a:lnTo>
                <a:lnTo>
                  <a:pt x="40" y="58"/>
                </a:lnTo>
                <a:lnTo>
                  <a:pt x="41" y="59"/>
                </a:lnTo>
                <a:lnTo>
                  <a:pt x="42" y="59"/>
                </a:lnTo>
                <a:lnTo>
                  <a:pt x="42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8"/>
                </a:lnTo>
                <a:lnTo>
                  <a:pt x="43" y="58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4" y="57"/>
                </a:lnTo>
                <a:lnTo>
                  <a:pt x="44" y="57"/>
                </a:lnTo>
                <a:lnTo>
                  <a:pt x="44" y="56"/>
                </a:lnTo>
                <a:lnTo>
                  <a:pt x="44" y="56"/>
                </a:lnTo>
                <a:lnTo>
                  <a:pt x="44" y="56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5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4"/>
                </a:lnTo>
                <a:lnTo>
                  <a:pt x="44" y="53"/>
                </a:lnTo>
                <a:lnTo>
                  <a:pt x="44" y="53"/>
                </a:lnTo>
                <a:lnTo>
                  <a:pt x="44" y="53"/>
                </a:lnTo>
                <a:lnTo>
                  <a:pt x="45" y="53"/>
                </a:lnTo>
                <a:lnTo>
                  <a:pt x="45" y="53"/>
                </a:lnTo>
                <a:lnTo>
                  <a:pt x="46" y="53"/>
                </a:lnTo>
                <a:lnTo>
                  <a:pt x="46" y="54"/>
                </a:lnTo>
                <a:lnTo>
                  <a:pt x="47" y="54"/>
                </a:lnTo>
                <a:lnTo>
                  <a:pt x="48" y="55"/>
                </a:lnTo>
                <a:lnTo>
                  <a:pt x="49" y="55"/>
                </a:lnTo>
                <a:lnTo>
                  <a:pt x="50" y="55"/>
                </a:lnTo>
                <a:lnTo>
                  <a:pt x="50" y="56"/>
                </a:lnTo>
                <a:lnTo>
                  <a:pt x="51" y="57"/>
                </a:lnTo>
                <a:lnTo>
                  <a:pt x="51" y="58"/>
                </a:lnTo>
                <a:lnTo>
                  <a:pt x="53" y="59"/>
                </a:lnTo>
                <a:lnTo>
                  <a:pt x="55" y="61"/>
                </a:lnTo>
                <a:lnTo>
                  <a:pt x="60" y="61"/>
                </a:lnTo>
                <a:lnTo>
                  <a:pt x="73" y="61"/>
                </a:lnTo>
                <a:lnTo>
                  <a:pt x="84" y="71"/>
                </a:lnTo>
                <a:lnTo>
                  <a:pt x="90" y="66"/>
                </a:lnTo>
                <a:lnTo>
                  <a:pt x="95" y="64"/>
                </a:lnTo>
                <a:lnTo>
                  <a:pt x="97" y="72"/>
                </a:lnTo>
                <a:lnTo>
                  <a:pt x="99" y="71"/>
                </a:lnTo>
                <a:lnTo>
                  <a:pt x="100" y="74"/>
                </a:lnTo>
                <a:lnTo>
                  <a:pt x="101" y="80"/>
                </a:lnTo>
                <a:lnTo>
                  <a:pt x="102" y="80"/>
                </a:lnTo>
                <a:lnTo>
                  <a:pt x="110" y="77"/>
                </a:lnTo>
                <a:lnTo>
                  <a:pt x="113" y="77"/>
                </a:lnTo>
                <a:lnTo>
                  <a:pt x="113" y="77"/>
                </a:lnTo>
                <a:lnTo>
                  <a:pt x="117" y="75"/>
                </a:lnTo>
                <a:lnTo>
                  <a:pt x="119" y="76"/>
                </a:lnTo>
                <a:lnTo>
                  <a:pt x="129" y="74"/>
                </a:lnTo>
                <a:lnTo>
                  <a:pt x="133" y="74"/>
                </a:lnTo>
                <a:lnTo>
                  <a:pt x="142" y="71"/>
                </a:lnTo>
                <a:lnTo>
                  <a:pt x="148" y="91"/>
                </a:lnTo>
                <a:lnTo>
                  <a:pt x="151" y="91"/>
                </a:lnTo>
                <a:lnTo>
                  <a:pt x="156" y="91"/>
                </a:lnTo>
                <a:lnTo>
                  <a:pt x="160" y="91"/>
                </a:lnTo>
                <a:lnTo>
                  <a:pt x="165" y="91"/>
                </a:lnTo>
                <a:lnTo>
                  <a:pt x="165" y="91"/>
                </a:lnTo>
                <a:lnTo>
                  <a:pt x="166" y="91"/>
                </a:lnTo>
                <a:lnTo>
                  <a:pt x="166" y="92"/>
                </a:lnTo>
                <a:lnTo>
                  <a:pt x="167" y="93"/>
                </a:lnTo>
                <a:lnTo>
                  <a:pt x="168" y="92"/>
                </a:lnTo>
                <a:lnTo>
                  <a:pt x="168" y="92"/>
                </a:lnTo>
                <a:lnTo>
                  <a:pt x="174" y="94"/>
                </a:lnTo>
                <a:lnTo>
                  <a:pt x="175" y="94"/>
                </a:lnTo>
                <a:lnTo>
                  <a:pt x="178" y="95"/>
                </a:lnTo>
                <a:lnTo>
                  <a:pt x="183" y="96"/>
                </a:lnTo>
                <a:lnTo>
                  <a:pt x="184" y="96"/>
                </a:lnTo>
                <a:lnTo>
                  <a:pt x="186" y="96"/>
                </a:lnTo>
                <a:lnTo>
                  <a:pt x="188" y="97"/>
                </a:lnTo>
                <a:lnTo>
                  <a:pt x="190" y="97"/>
                </a:lnTo>
                <a:lnTo>
                  <a:pt x="192" y="98"/>
                </a:lnTo>
                <a:lnTo>
                  <a:pt x="203" y="100"/>
                </a:lnTo>
                <a:lnTo>
                  <a:pt x="203" y="100"/>
                </a:lnTo>
                <a:lnTo>
                  <a:pt x="209" y="100"/>
                </a:lnTo>
                <a:lnTo>
                  <a:pt x="214" y="98"/>
                </a:lnTo>
                <a:lnTo>
                  <a:pt x="214" y="98"/>
                </a:lnTo>
                <a:lnTo>
                  <a:pt x="215" y="97"/>
                </a:lnTo>
                <a:lnTo>
                  <a:pt x="216" y="96"/>
                </a:lnTo>
                <a:lnTo>
                  <a:pt x="220" y="93"/>
                </a:lnTo>
                <a:lnTo>
                  <a:pt x="224" y="89"/>
                </a:lnTo>
                <a:lnTo>
                  <a:pt x="224" y="86"/>
                </a:lnTo>
                <a:lnTo>
                  <a:pt x="225" y="78"/>
                </a:lnTo>
                <a:lnTo>
                  <a:pt x="225" y="76"/>
                </a:lnTo>
                <a:lnTo>
                  <a:pt x="225" y="73"/>
                </a:lnTo>
                <a:lnTo>
                  <a:pt x="226" y="65"/>
                </a:lnTo>
                <a:lnTo>
                  <a:pt x="227" y="64"/>
                </a:lnTo>
                <a:lnTo>
                  <a:pt x="228" y="57"/>
                </a:lnTo>
                <a:lnTo>
                  <a:pt x="228" y="55"/>
                </a:lnTo>
                <a:lnTo>
                  <a:pt x="228" y="53"/>
                </a:lnTo>
                <a:lnTo>
                  <a:pt x="228" y="52"/>
                </a:lnTo>
                <a:lnTo>
                  <a:pt x="228" y="51"/>
                </a:lnTo>
                <a:lnTo>
                  <a:pt x="230" y="49"/>
                </a:lnTo>
                <a:lnTo>
                  <a:pt x="230" y="48"/>
                </a:lnTo>
                <a:lnTo>
                  <a:pt x="230" y="48"/>
                </a:lnTo>
                <a:lnTo>
                  <a:pt x="231" y="47"/>
                </a:lnTo>
                <a:lnTo>
                  <a:pt x="231" y="46"/>
                </a:lnTo>
                <a:lnTo>
                  <a:pt x="232" y="46"/>
                </a:lnTo>
                <a:lnTo>
                  <a:pt x="232" y="44"/>
                </a:lnTo>
                <a:lnTo>
                  <a:pt x="232" y="44"/>
                </a:lnTo>
                <a:lnTo>
                  <a:pt x="233" y="42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5" y="43"/>
                </a:lnTo>
                <a:lnTo>
                  <a:pt x="236" y="43"/>
                </a:lnTo>
                <a:lnTo>
                  <a:pt x="236" y="43"/>
                </a:lnTo>
                <a:lnTo>
                  <a:pt x="236" y="44"/>
                </a:lnTo>
                <a:lnTo>
                  <a:pt x="236" y="44"/>
                </a:lnTo>
                <a:lnTo>
                  <a:pt x="236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4"/>
                </a:lnTo>
                <a:lnTo>
                  <a:pt x="237" y="43"/>
                </a:lnTo>
                <a:lnTo>
                  <a:pt x="237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8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39" y="43"/>
                </a:lnTo>
                <a:lnTo>
                  <a:pt x="240" y="43"/>
                </a:lnTo>
                <a:lnTo>
                  <a:pt x="240" y="43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0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2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1" y="43"/>
                </a:lnTo>
                <a:lnTo>
                  <a:pt x="242" y="43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2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2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3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4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6" y="41"/>
                </a:lnTo>
                <a:lnTo>
                  <a:pt x="246" y="41"/>
                </a:lnTo>
                <a:lnTo>
                  <a:pt x="246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9"/>
                </a:lnTo>
                <a:lnTo>
                  <a:pt x="245" y="38"/>
                </a:lnTo>
                <a:lnTo>
                  <a:pt x="245" y="38"/>
                </a:lnTo>
                <a:lnTo>
                  <a:pt x="245" y="38"/>
                </a:lnTo>
                <a:lnTo>
                  <a:pt x="246" y="38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9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7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8" y="38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7"/>
                </a:lnTo>
                <a:lnTo>
                  <a:pt x="249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0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1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1" y="34"/>
                </a:lnTo>
                <a:lnTo>
                  <a:pt x="251" y="34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3"/>
                </a:lnTo>
                <a:lnTo>
                  <a:pt x="251" y="32"/>
                </a:lnTo>
                <a:lnTo>
                  <a:pt x="252" y="33"/>
                </a:lnTo>
                <a:lnTo>
                  <a:pt x="252" y="33"/>
                </a:lnTo>
                <a:lnTo>
                  <a:pt x="252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3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4" y="33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5" y="32"/>
                </a:lnTo>
                <a:lnTo>
                  <a:pt x="254" y="29"/>
                </a:lnTo>
                <a:lnTo>
                  <a:pt x="254" y="29"/>
                </a:lnTo>
                <a:lnTo>
                  <a:pt x="252" y="28"/>
                </a:lnTo>
                <a:lnTo>
                  <a:pt x="251" y="27"/>
                </a:lnTo>
                <a:lnTo>
                  <a:pt x="250" y="26"/>
                </a:lnTo>
                <a:lnTo>
                  <a:pt x="250" y="25"/>
                </a:lnTo>
                <a:lnTo>
                  <a:pt x="251" y="25"/>
                </a:lnTo>
                <a:lnTo>
                  <a:pt x="251" y="25"/>
                </a:lnTo>
                <a:lnTo>
                  <a:pt x="255" y="23"/>
                </a:lnTo>
                <a:lnTo>
                  <a:pt x="255" y="23"/>
                </a:lnTo>
                <a:lnTo>
                  <a:pt x="255" y="23"/>
                </a:lnTo>
                <a:lnTo>
                  <a:pt x="256" y="23"/>
                </a:lnTo>
                <a:lnTo>
                  <a:pt x="260" y="23"/>
                </a:lnTo>
                <a:lnTo>
                  <a:pt x="265" y="18"/>
                </a:lnTo>
                <a:lnTo>
                  <a:pt x="264" y="18"/>
                </a:lnTo>
                <a:lnTo>
                  <a:pt x="262" y="18"/>
                </a:lnTo>
                <a:lnTo>
                  <a:pt x="262" y="17"/>
                </a:lnTo>
                <a:lnTo>
                  <a:pt x="261" y="17"/>
                </a:lnTo>
                <a:lnTo>
                  <a:pt x="260" y="17"/>
                </a:lnTo>
                <a:lnTo>
                  <a:pt x="258" y="17"/>
                </a:lnTo>
                <a:lnTo>
                  <a:pt x="258" y="16"/>
                </a:lnTo>
                <a:lnTo>
                  <a:pt x="257" y="16"/>
                </a:lnTo>
                <a:lnTo>
                  <a:pt x="256" y="16"/>
                </a:lnTo>
                <a:lnTo>
                  <a:pt x="255" y="15"/>
                </a:lnTo>
                <a:lnTo>
                  <a:pt x="255" y="14"/>
                </a:lnTo>
                <a:lnTo>
                  <a:pt x="255" y="11"/>
                </a:lnTo>
                <a:lnTo>
                  <a:pt x="260" y="10"/>
                </a:lnTo>
                <a:lnTo>
                  <a:pt x="262" y="10"/>
                </a:lnTo>
                <a:lnTo>
                  <a:pt x="264" y="10"/>
                </a:lnTo>
                <a:lnTo>
                  <a:pt x="265" y="10"/>
                </a:lnTo>
                <a:lnTo>
                  <a:pt x="267" y="10"/>
                </a:lnTo>
                <a:lnTo>
                  <a:pt x="271" y="9"/>
                </a:lnTo>
                <a:lnTo>
                  <a:pt x="272" y="9"/>
                </a:lnTo>
                <a:lnTo>
                  <a:pt x="274" y="8"/>
                </a:lnTo>
                <a:lnTo>
                  <a:pt x="275" y="8"/>
                </a:lnTo>
                <a:lnTo>
                  <a:pt x="276" y="8"/>
                </a:lnTo>
                <a:lnTo>
                  <a:pt x="277" y="7"/>
                </a:lnTo>
                <a:lnTo>
                  <a:pt x="277" y="7"/>
                </a:lnTo>
                <a:lnTo>
                  <a:pt x="278" y="6"/>
                </a:lnTo>
                <a:lnTo>
                  <a:pt x="278" y="5"/>
                </a:lnTo>
                <a:lnTo>
                  <a:pt x="278" y="4"/>
                </a:lnTo>
                <a:lnTo>
                  <a:pt x="278" y="3"/>
                </a:lnTo>
                <a:lnTo>
                  <a:pt x="278" y="2"/>
                </a:lnTo>
                <a:lnTo>
                  <a:pt x="278" y="2"/>
                </a:lnTo>
                <a:lnTo>
                  <a:pt x="278" y="0"/>
                </a:lnTo>
                <a:lnTo>
                  <a:pt x="280" y="1"/>
                </a:lnTo>
                <a:lnTo>
                  <a:pt x="281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34">
            <a:extLst>
              <a:ext uri="{FF2B5EF4-FFF2-40B4-BE49-F238E27FC236}">
                <a16:creationId xmlns:a16="http://schemas.microsoft.com/office/drawing/2014/main" id="{430DA643-2960-CC7B-FD3B-BEFA825221C5}"/>
              </a:ext>
            </a:extLst>
          </p:cNvPr>
          <p:cNvSpPr>
            <a:spLocks/>
          </p:cNvSpPr>
          <p:nvPr/>
        </p:nvSpPr>
        <p:spPr bwMode="auto">
          <a:xfrm>
            <a:off x="1874595" y="3053721"/>
            <a:ext cx="2147645" cy="1271245"/>
          </a:xfrm>
          <a:custGeom>
            <a:avLst/>
            <a:gdLst>
              <a:gd name="T0" fmla="*/ 309 w 1057"/>
              <a:gd name="T1" fmla="*/ 31 h 635"/>
              <a:gd name="T2" fmla="*/ 338 w 1057"/>
              <a:gd name="T3" fmla="*/ 27 h 635"/>
              <a:gd name="T4" fmla="*/ 357 w 1057"/>
              <a:gd name="T5" fmla="*/ 49 h 635"/>
              <a:gd name="T6" fmla="*/ 385 w 1057"/>
              <a:gd name="T7" fmla="*/ 84 h 635"/>
              <a:gd name="T8" fmla="*/ 439 w 1057"/>
              <a:gd name="T9" fmla="*/ 98 h 635"/>
              <a:gd name="T10" fmla="*/ 452 w 1057"/>
              <a:gd name="T11" fmla="*/ 120 h 635"/>
              <a:gd name="T12" fmla="*/ 467 w 1057"/>
              <a:gd name="T13" fmla="*/ 158 h 635"/>
              <a:gd name="T14" fmla="*/ 474 w 1057"/>
              <a:gd name="T15" fmla="*/ 174 h 635"/>
              <a:gd name="T16" fmla="*/ 497 w 1057"/>
              <a:gd name="T17" fmla="*/ 185 h 635"/>
              <a:gd name="T18" fmla="*/ 523 w 1057"/>
              <a:gd name="T19" fmla="*/ 191 h 635"/>
              <a:gd name="T20" fmla="*/ 549 w 1057"/>
              <a:gd name="T21" fmla="*/ 209 h 635"/>
              <a:gd name="T22" fmla="*/ 553 w 1057"/>
              <a:gd name="T23" fmla="*/ 222 h 635"/>
              <a:gd name="T24" fmla="*/ 556 w 1057"/>
              <a:gd name="T25" fmla="*/ 238 h 635"/>
              <a:gd name="T26" fmla="*/ 552 w 1057"/>
              <a:gd name="T27" fmla="*/ 247 h 635"/>
              <a:gd name="T28" fmla="*/ 568 w 1057"/>
              <a:gd name="T29" fmla="*/ 252 h 635"/>
              <a:gd name="T30" fmla="*/ 577 w 1057"/>
              <a:gd name="T31" fmla="*/ 266 h 635"/>
              <a:gd name="T32" fmla="*/ 585 w 1057"/>
              <a:gd name="T33" fmla="*/ 264 h 635"/>
              <a:gd name="T34" fmla="*/ 593 w 1057"/>
              <a:gd name="T35" fmla="*/ 270 h 635"/>
              <a:gd name="T36" fmla="*/ 590 w 1057"/>
              <a:gd name="T37" fmla="*/ 280 h 635"/>
              <a:gd name="T38" fmla="*/ 595 w 1057"/>
              <a:gd name="T39" fmla="*/ 288 h 635"/>
              <a:gd name="T40" fmla="*/ 628 w 1057"/>
              <a:gd name="T41" fmla="*/ 295 h 635"/>
              <a:gd name="T42" fmla="*/ 753 w 1057"/>
              <a:gd name="T43" fmla="*/ 336 h 635"/>
              <a:gd name="T44" fmla="*/ 853 w 1057"/>
              <a:gd name="T45" fmla="*/ 375 h 635"/>
              <a:gd name="T46" fmla="*/ 936 w 1057"/>
              <a:gd name="T47" fmla="*/ 412 h 635"/>
              <a:gd name="T48" fmla="*/ 1056 w 1057"/>
              <a:gd name="T49" fmla="*/ 416 h 635"/>
              <a:gd name="T50" fmla="*/ 1015 w 1057"/>
              <a:gd name="T51" fmla="*/ 460 h 635"/>
              <a:gd name="T52" fmla="*/ 796 w 1057"/>
              <a:gd name="T53" fmla="*/ 508 h 635"/>
              <a:gd name="T54" fmla="*/ 790 w 1057"/>
              <a:gd name="T55" fmla="*/ 544 h 635"/>
              <a:gd name="T56" fmla="*/ 798 w 1057"/>
              <a:gd name="T57" fmla="*/ 568 h 635"/>
              <a:gd name="T58" fmla="*/ 813 w 1057"/>
              <a:gd name="T59" fmla="*/ 582 h 635"/>
              <a:gd name="T60" fmla="*/ 830 w 1057"/>
              <a:gd name="T61" fmla="*/ 612 h 635"/>
              <a:gd name="T62" fmla="*/ 790 w 1057"/>
              <a:gd name="T63" fmla="*/ 611 h 635"/>
              <a:gd name="T64" fmla="*/ 743 w 1057"/>
              <a:gd name="T65" fmla="*/ 628 h 635"/>
              <a:gd name="T66" fmla="*/ 697 w 1057"/>
              <a:gd name="T67" fmla="*/ 627 h 635"/>
              <a:gd name="T68" fmla="*/ 627 w 1057"/>
              <a:gd name="T69" fmla="*/ 615 h 635"/>
              <a:gd name="T70" fmla="*/ 570 w 1057"/>
              <a:gd name="T71" fmla="*/ 613 h 635"/>
              <a:gd name="T72" fmla="*/ 520 w 1057"/>
              <a:gd name="T73" fmla="*/ 575 h 635"/>
              <a:gd name="T74" fmla="*/ 487 w 1057"/>
              <a:gd name="T75" fmla="*/ 536 h 635"/>
              <a:gd name="T76" fmla="*/ 434 w 1057"/>
              <a:gd name="T77" fmla="*/ 422 h 635"/>
              <a:gd name="T78" fmla="*/ 429 w 1057"/>
              <a:gd name="T79" fmla="*/ 389 h 635"/>
              <a:gd name="T80" fmla="*/ 464 w 1057"/>
              <a:gd name="T81" fmla="*/ 359 h 635"/>
              <a:gd name="T82" fmla="*/ 429 w 1057"/>
              <a:gd name="T83" fmla="*/ 345 h 635"/>
              <a:gd name="T84" fmla="*/ 379 w 1057"/>
              <a:gd name="T85" fmla="*/ 326 h 635"/>
              <a:gd name="T86" fmla="*/ 369 w 1057"/>
              <a:gd name="T87" fmla="*/ 307 h 635"/>
              <a:gd name="T88" fmla="*/ 360 w 1057"/>
              <a:gd name="T89" fmla="*/ 282 h 635"/>
              <a:gd name="T90" fmla="*/ 312 w 1057"/>
              <a:gd name="T91" fmla="*/ 270 h 635"/>
              <a:gd name="T92" fmla="*/ 291 w 1057"/>
              <a:gd name="T93" fmla="*/ 286 h 635"/>
              <a:gd name="T94" fmla="*/ 277 w 1057"/>
              <a:gd name="T95" fmla="*/ 307 h 635"/>
              <a:gd name="T96" fmla="*/ 225 w 1057"/>
              <a:gd name="T97" fmla="*/ 362 h 635"/>
              <a:gd name="T98" fmla="*/ 175 w 1057"/>
              <a:gd name="T99" fmla="*/ 387 h 635"/>
              <a:gd name="T100" fmla="*/ 139 w 1057"/>
              <a:gd name="T101" fmla="*/ 403 h 635"/>
              <a:gd name="T102" fmla="*/ 117 w 1057"/>
              <a:gd name="T103" fmla="*/ 396 h 635"/>
              <a:gd name="T104" fmla="*/ 96 w 1057"/>
              <a:gd name="T105" fmla="*/ 416 h 635"/>
              <a:gd name="T106" fmla="*/ 54 w 1057"/>
              <a:gd name="T107" fmla="*/ 449 h 635"/>
              <a:gd name="T108" fmla="*/ 5 w 1057"/>
              <a:gd name="T109" fmla="*/ 455 h 635"/>
              <a:gd name="T110" fmla="*/ 10 w 1057"/>
              <a:gd name="T111" fmla="*/ 377 h 635"/>
              <a:gd name="T112" fmla="*/ 14 w 1057"/>
              <a:gd name="T113" fmla="*/ 332 h 635"/>
              <a:gd name="T114" fmla="*/ 79 w 1057"/>
              <a:gd name="T115" fmla="*/ 306 h 635"/>
              <a:gd name="T116" fmla="*/ 121 w 1057"/>
              <a:gd name="T117" fmla="*/ 239 h 635"/>
              <a:gd name="T118" fmla="*/ 151 w 1057"/>
              <a:gd name="T119" fmla="*/ 163 h 635"/>
              <a:gd name="T120" fmla="*/ 172 w 1057"/>
              <a:gd name="T121" fmla="*/ 100 h 635"/>
              <a:gd name="T122" fmla="*/ 193 w 1057"/>
              <a:gd name="T123" fmla="*/ 88 h 635"/>
              <a:gd name="T124" fmla="*/ 246 w 1057"/>
              <a:gd name="T125" fmla="*/ 7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7" h="635">
                <a:moveTo>
                  <a:pt x="273" y="2"/>
                </a:moveTo>
                <a:lnTo>
                  <a:pt x="273" y="3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3" y="4"/>
                </a:lnTo>
                <a:lnTo>
                  <a:pt x="274" y="4"/>
                </a:lnTo>
                <a:lnTo>
                  <a:pt x="275" y="4"/>
                </a:lnTo>
                <a:lnTo>
                  <a:pt x="278" y="2"/>
                </a:lnTo>
                <a:lnTo>
                  <a:pt x="279" y="2"/>
                </a:lnTo>
                <a:lnTo>
                  <a:pt x="279" y="2"/>
                </a:lnTo>
                <a:lnTo>
                  <a:pt x="280" y="1"/>
                </a:lnTo>
                <a:lnTo>
                  <a:pt x="282" y="1"/>
                </a:lnTo>
                <a:lnTo>
                  <a:pt x="284" y="1"/>
                </a:lnTo>
                <a:lnTo>
                  <a:pt x="284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7" y="1"/>
                </a:lnTo>
                <a:lnTo>
                  <a:pt x="288" y="1"/>
                </a:lnTo>
                <a:lnTo>
                  <a:pt x="288" y="1"/>
                </a:lnTo>
                <a:lnTo>
                  <a:pt x="288" y="1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89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0" y="2"/>
                </a:lnTo>
                <a:lnTo>
                  <a:pt x="291" y="2"/>
                </a:lnTo>
                <a:lnTo>
                  <a:pt x="291" y="2"/>
                </a:lnTo>
                <a:lnTo>
                  <a:pt x="291" y="3"/>
                </a:lnTo>
                <a:lnTo>
                  <a:pt x="291" y="4"/>
                </a:lnTo>
                <a:lnTo>
                  <a:pt x="291" y="4"/>
                </a:lnTo>
                <a:lnTo>
                  <a:pt x="291" y="4"/>
                </a:lnTo>
                <a:lnTo>
                  <a:pt x="290" y="4"/>
                </a:lnTo>
                <a:lnTo>
                  <a:pt x="290" y="5"/>
                </a:lnTo>
                <a:lnTo>
                  <a:pt x="290" y="5"/>
                </a:lnTo>
                <a:lnTo>
                  <a:pt x="290" y="5"/>
                </a:lnTo>
                <a:lnTo>
                  <a:pt x="290" y="6"/>
                </a:lnTo>
                <a:lnTo>
                  <a:pt x="291" y="7"/>
                </a:lnTo>
                <a:lnTo>
                  <a:pt x="291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2" y="7"/>
                </a:lnTo>
                <a:lnTo>
                  <a:pt x="293" y="7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8"/>
                </a:lnTo>
                <a:lnTo>
                  <a:pt x="293" y="9"/>
                </a:lnTo>
                <a:lnTo>
                  <a:pt x="293" y="9"/>
                </a:lnTo>
                <a:lnTo>
                  <a:pt x="293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9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0"/>
                </a:lnTo>
                <a:lnTo>
                  <a:pt x="292" y="11"/>
                </a:lnTo>
                <a:lnTo>
                  <a:pt x="292" y="11"/>
                </a:lnTo>
                <a:lnTo>
                  <a:pt x="292" y="11"/>
                </a:lnTo>
                <a:lnTo>
                  <a:pt x="292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2"/>
                </a:lnTo>
                <a:lnTo>
                  <a:pt x="293" y="13"/>
                </a:lnTo>
                <a:lnTo>
                  <a:pt x="294" y="13"/>
                </a:lnTo>
                <a:lnTo>
                  <a:pt x="294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4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6" y="15"/>
                </a:lnTo>
                <a:lnTo>
                  <a:pt x="297" y="16"/>
                </a:lnTo>
                <a:lnTo>
                  <a:pt x="297" y="15"/>
                </a:lnTo>
                <a:lnTo>
                  <a:pt x="297" y="15"/>
                </a:lnTo>
                <a:lnTo>
                  <a:pt x="297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5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8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299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4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0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5"/>
                </a:lnTo>
                <a:lnTo>
                  <a:pt x="301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6"/>
                </a:lnTo>
                <a:lnTo>
                  <a:pt x="300" y="17"/>
                </a:lnTo>
                <a:lnTo>
                  <a:pt x="300" y="17"/>
                </a:lnTo>
                <a:lnTo>
                  <a:pt x="300" y="17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1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8"/>
                </a:lnTo>
                <a:lnTo>
                  <a:pt x="302" y="19"/>
                </a:lnTo>
                <a:lnTo>
                  <a:pt x="302" y="19"/>
                </a:lnTo>
                <a:lnTo>
                  <a:pt x="302" y="19"/>
                </a:lnTo>
                <a:lnTo>
                  <a:pt x="301" y="19"/>
                </a:lnTo>
                <a:lnTo>
                  <a:pt x="301" y="19"/>
                </a:lnTo>
                <a:lnTo>
                  <a:pt x="301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5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7" y="23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4"/>
                </a:lnTo>
                <a:lnTo>
                  <a:pt x="307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5"/>
                </a:lnTo>
                <a:lnTo>
                  <a:pt x="308" y="26"/>
                </a:lnTo>
                <a:lnTo>
                  <a:pt x="308" y="26"/>
                </a:lnTo>
                <a:lnTo>
                  <a:pt x="309" y="26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7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8"/>
                </a:lnTo>
                <a:lnTo>
                  <a:pt x="309" y="29"/>
                </a:lnTo>
                <a:lnTo>
                  <a:pt x="309" y="29"/>
                </a:lnTo>
                <a:lnTo>
                  <a:pt x="309" y="29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0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12" y="31"/>
                </a:lnTo>
                <a:lnTo>
                  <a:pt x="312" y="32"/>
                </a:lnTo>
                <a:lnTo>
                  <a:pt x="312" y="32"/>
                </a:lnTo>
                <a:lnTo>
                  <a:pt x="312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2"/>
                </a:lnTo>
                <a:lnTo>
                  <a:pt x="313" y="31"/>
                </a:lnTo>
                <a:lnTo>
                  <a:pt x="313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1"/>
                </a:lnTo>
                <a:lnTo>
                  <a:pt x="314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30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9"/>
                </a:lnTo>
                <a:lnTo>
                  <a:pt x="313" y="28"/>
                </a:lnTo>
                <a:lnTo>
                  <a:pt x="314" y="28"/>
                </a:lnTo>
                <a:lnTo>
                  <a:pt x="314" y="28"/>
                </a:lnTo>
                <a:lnTo>
                  <a:pt x="314" y="28"/>
                </a:lnTo>
                <a:lnTo>
                  <a:pt x="313" y="27"/>
                </a:lnTo>
                <a:lnTo>
                  <a:pt x="313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2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5"/>
                </a:lnTo>
                <a:lnTo>
                  <a:pt x="311" y="24"/>
                </a:lnTo>
                <a:lnTo>
                  <a:pt x="311" y="24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1" y="23"/>
                </a:lnTo>
                <a:lnTo>
                  <a:pt x="312" y="23"/>
                </a:lnTo>
                <a:lnTo>
                  <a:pt x="312" y="22"/>
                </a:lnTo>
                <a:lnTo>
                  <a:pt x="312" y="22"/>
                </a:lnTo>
                <a:lnTo>
                  <a:pt x="312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3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4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5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2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1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6" y="20"/>
                </a:lnTo>
                <a:lnTo>
                  <a:pt x="317" y="20"/>
                </a:lnTo>
                <a:lnTo>
                  <a:pt x="317" y="20"/>
                </a:lnTo>
                <a:lnTo>
                  <a:pt x="317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8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19" y="20"/>
                </a:lnTo>
                <a:lnTo>
                  <a:pt x="320" y="20"/>
                </a:lnTo>
                <a:lnTo>
                  <a:pt x="320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1" y="20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1"/>
                </a:lnTo>
                <a:lnTo>
                  <a:pt x="322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3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2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3"/>
                </a:lnTo>
                <a:lnTo>
                  <a:pt x="324" y="24"/>
                </a:lnTo>
                <a:lnTo>
                  <a:pt x="324" y="24"/>
                </a:lnTo>
                <a:lnTo>
                  <a:pt x="324" y="24"/>
                </a:lnTo>
                <a:lnTo>
                  <a:pt x="324" y="25"/>
                </a:lnTo>
                <a:lnTo>
                  <a:pt x="325" y="25"/>
                </a:lnTo>
                <a:lnTo>
                  <a:pt x="325" y="26"/>
                </a:lnTo>
                <a:lnTo>
                  <a:pt x="325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6" y="26"/>
                </a:lnTo>
                <a:lnTo>
                  <a:pt x="327" y="26"/>
                </a:lnTo>
                <a:lnTo>
                  <a:pt x="327" y="26"/>
                </a:lnTo>
                <a:lnTo>
                  <a:pt x="328" y="26"/>
                </a:lnTo>
                <a:lnTo>
                  <a:pt x="328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30" y="26"/>
                </a:lnTo>
                <a:lnTo>
                  <a:pt x="330" y="26"/>
                </a:lnTo>
                <a:lnTo>
                  <a:pt x="330" y="26"/>
                </a:lnTo>
                <a:lnTo>
                  <a:pt x="331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5"/>
                </a:lnTo>
                <a:lnTo>
                  <a:pt x="332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4"/>
                </a:lnTo>
                <a:lnTo>
                  <a:pt x="334" y="25"/>
                </a:lnTo>
                <a:lnTo>
                  <a:pt x="334" y="25"/>
                </a:lnTo>
                <a:lnTo>
                  <a:pt x="334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5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7"/>
                </a:lnTo>
                <a:lnTo>
                  <a:pt x="335" y="27"/>
                </a:lnTo>
                <a:lnTo>
                  <a:pt x="335" y="27"/>
                </a:lnTo>
                <a:lnTo>
                  <a:pt x="336" y="27"/>
                </a:lnTo>
                <a:lnTo>
                  <a:pt x="336" y="27"/>
                </a:lnTo>
                <a:lnTo>
                  <a:pt x="336" y="27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7" y="28"/>
                </a:lnTo>
                <a:lnTo>
                  <a:pt x="338" y="28"/>
                </a:lnTo>
                <a:lnTo>
                  <a:pt x="338" y="27"/>
                </a:lnTo>
                <a:lnTo>
                  <a:pt x="338" y="27"/>
                </a:lnTo>
                <a:lnTo>
                  <a:pt x="338" y="27"/>
                </a:lnTo>
                <a:lnTo>
                  <a:pt x="338" y="28"/>
                </a:lnTo>
                <a:lnTo>
                  <a:pt x="338" y="27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8"/>
                </a:lnTo>
                <a:lnTo>
                  <a:pt x="339" y="29"/>
                </a:lnTo>
                <a:lnTo>
                  <a:pt x="339" y="29"/>
                </a:lnTo>
                <a:lnTo>
                  <a:pt x="339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0" y="29"/>
                </a:lnTo>
                <a:lnTo>
                  <a:pt x="341" y="29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4" y="31"/>
                </a:lnTo>
                <a:lnTo>
                  <a:pt x="344" y="31"/>
                </a:lnTo>
                <a:lnTo>
                  <a:pt x="344" y="31"/>
                </a:lnTo>
                <a:lnTo>
                  <a:pt x="345" y="32"/>
                </a:lnTo>
                <a:lnTo>
                  <a:pt x="345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6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3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8" y="34"/>
                </a:lnTo>
                <a:lnTo>
                  <a:pt x="347" y="34"/>
                </a:lnTo>
                <a:lnTo>
                  <a:pt x="347" y="35"/>
                </a:lnTo>
                <a:lnTo>
                  <a:pt x="347" y="35"/>
                </a:lnTo>
                <a:lnTo>
                  <a:pt x="347" y="36"/>
                </a:lnTo>
                <a:lnTo>
                  <a:pt x="347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5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4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6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3" y="37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8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0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1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2"/>
                </a:lnTo>
                <a:lnTo>
                  <a:pt x="342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3" y="43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4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5" y="44"/>
                </a:lnTo>
                <a:lnTo>
                  <a:pt x="346" y="44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6" y="43"/>
                </a:lnTo>
                <a:lnTo>
                  <a:pt x="347" y="43"/>
                </a:lnTo>
                <a:lnTo>
                  <a:pt x="347" y="43"/>
                </a:lnTo>
                <a:lnTo>
                  <a:pt x="347" y="43"/>
                </a:lnTo>
                <a:lnTo>
                  <a:pt x="348" y="43"/>
                </a:lnTo>
                <a:lnTo>
                  <a:pt x="348" y="43"/>
                </a:lnTo>
                <a:lnTo>
                  <a:pt x="348" y="43"/>
                </a:lnTo>
                <a:lnTo>
                  <a:pt x="349" y="43"/>
                </a:lnTo>
                <a:lnTo>
                  <a:pt x="349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0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3"/>
                </a:lnTo>
                <a:lnTo>
                  <a:pt x="351" y="42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2" y="41"/>
                </a:lnTo>
                <a:lnTo>
                  <a:pt x="353" y="41"/>
                </a:lnTo>
                <a:lnTo>
                  <a:pt x="353" y="41"/>
                </a:lnTo>
                <a:lnTo>
                  <a:pt x="353" y="41"/>
                </a:lnTo>
                <a:lnTo>
                  <a:pt x="354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5" y="41"/>
                </a:lnTo>
                <a:lnTo>
                  <a:pt x="356" y="41"/>
                </a:lnTo>
                <a:lnTo>
                  <a:pt x="357" y="41"/>
                </a:lnTo>
                <a:lnTo>
                  <a:pt x="357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8" y="41"/>
                </a:lnTo>
                <a:lnTo>
                  <a:pt x="359" y="41"/>
                </a:lnTo>
                <a:lnTo>
                  <a:pt x="359" y="42"/>
                </a:lnTo>
                <a:lnTo>
                  <a:pt x="359" y="42"/>
                </a:lnTo>
                <a:lnTo>
                  <a:pt x="359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3"/>
                </a:lnTo>
                <a:lnTo>
                  <a:pt x="360" y="44"/>
                </a:lnTo>
                <a:lnTo>
                  <a:pt x="361" y="44"/>
                </a:lnTo>
                <a:lnTo>
                  <a:pt x="361" y="44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  <a:lnTo>
                  <a:pt x="363" y="45"/>
                </a:lnTo>
                <a:lnTo>
                  <a:pt x="363" y="45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4" y="46"/>
                </a:lnTo>
                <a:lnTo>
                  <a:pt x="363" y="47"/>
                </a:lnTo>
                <a:lnTo>
                  <a:pt x="363" y="47"/>
                </a:lnTo>
                <a:lnTo>
                  <a:pt x="362" y="47"/>
                </a:lnTo>
                <a:lnTo>
                  <a:pt x="362" y="48"/>
                </a:lnTo>
                <a:lnTo>
                  <a:pt x="362" y="48"/>
                </a:lnTo>
                <a:lnTo>
                  <a:pt x="361" y="48"/>
                </a:lnTo>
                <a:lnTo>
                  <a:pt x="360" y="48"/>
                </a:lnTo>
                <a:lnTo>
                  <a:pt x="360" y="48"/>
                </a:lnTo>
                <a:lnTo>
                  <a:pt x="359" y="48"/>
                </a:lnTo>
                <a:lnTo>
                  <a:pt x="359" y="48"/>
                </a:lnTo>
                <a:lnTo>
                  <a:pt x="359" y="48"/>
                </a:lnTo>
                <a:lnTo>
                  <a:pt x="358" y="48"/>
                </a:lnTo>
                <a:lnTo>
                  <a:pt x="358" y="48"/>
                </a:lnTo>
                <a:lnTo>
                  <a:pt x="358" y="48"/>
                </a:lnTo>
                <a:lnTo>
                  <a:pt x="357" y="48"/>
                </a:lnTo>
                <a:lnTo>
                  <a:pt x="357" y="49"/>
                </a:lnTo>
                <a:lnTo>
                  <a:pt x="356" y="49"/>
                </a:lnTo>
                <a:lnTo>
                  <a:pt x="356" y="49"/>
                </a:lnTo>
                <a:lnTo>
                  <a:pt x="356" y="50"/>
                </a:lnTo>
                <a:lnTo>
                  <a:pt x="356" y="50"/>
                </a:lnTo>
                <a:lnTo>
                  <a:pt x="356" y="50"/>
                </a:lnTo>
                <a:lnTo>
                  <a:pt x="357" y="50"/>
                </a:lnTo>
                <a:lnTo>
                  <a:pt x="357" y="51"/>
                </a:lnTo>
                <a:lnTo>
                  <a:pt x="357" y="51"/>
                </a:lnTo>
                <a:lnTo>
                  <a:pt x="357" y="52"/>
                </a:lnTo>
                <a:lnTo>
                  <a:pt x="357" y="52"/>
                </a:lnTo>
                <a:lnTo>
                  <a:pt x="357" y="53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8" y="54"/>
                </a:lnTo>
                <a:lnTo>
                  <a:pt x="359" y="54"/>
                </a:lnTo>
                <a:lnTo>
                  <a:pt x="359" y="54"/>
                </a:lnTo>
                <a:lnTo>
                  <a:pt x="360" y="54"/>
                </a:lnTo>
                <a:lnTo>
                  <a:pt x="360" y="53"/>
                </a:lnTo>
                <a:lnTo>
                  <a:pt x="360" y="53"/>
                </a:lnTo>
                <a:lnTo>
                  <a:pt x="360" y="52"/>
                </a:lnTo>
                <a:lnTo>
                  <a:pt x="360" y="52"/>
                </a:lnTo>
                <a:lnTo>
                  <a:pt x="361" y="52"/>
                </a:lnTo>
                <a:lnTo>
                  <a:pt x="361" y="52"/>
                </a:lnTo>
                <a:lnTo>
                  <a:pt x="361" y="52"/>
                </a:lnTo>
                <a:lnTo>
                  <a:pt x="362" y="52"/>
                </a:lnTo>
                <a:lnTo>
                  <a:pt x="362" y="52"/>
                </a:lnTo>
                <a:lnTo>
                  <a:pt x="362" y="52"/>
                </a:lnTo>
                <a:lnTo>
                  <a:pt x="363" y="52"/>
                </a:lnTo>
                <a:lnTo>
                  <a:pt x="363" y="52"/>
                </a:lnTo>
                <a:lnTo>
                  <a:pt x="363" y="53"/>
                </a:lnTo>
                <a:lnTo>
                  <a:pt x="363" y="53"/>
                </a:lnTo>
                <a:lnTo>
                  <a:pt x="364" y="53"/>
                </a:lnTo>
                <a:lnTo>
                  <a:pt x="364" y="54"/>
                </a:lnTo>
                <a:lnTo>
                  <a:pt x="365" y="54"/>
                </a:lnTo>
                <a:lnTo>
                  <a:pt x="365" y="54"/>
                </a:lnTo>
                <a:lnTo>
                  <a:pt x="366" y="54"/>
                </a:lnTo>
                <a:lnTo>
                  <a:pt x="366" y="54"/>
                </a:lnTo>
                <a:lnTo>
                  <a:pt x="367" y="54"/>
                </a:lnTo>
                <a:lnTo>
                  <a:pt x="367" y="55"/>
                </a:lnTo>
                <a:lnTo>
                  <a:pt x="367" y="55"/>
                </a:lnTo>
                <a:lnTo>
                  <a:pt x="367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8" y="55"/>
                </a:lnTo>
                <a:lnTo>
                  <a:pt x="369" y="55"/>
                </a:lnTo>
                <a:lnTo>
                  <a:pt x="368" y="56"/>
                </a:lnTo>
                <a:lnTo>
                  <a:pt x="368" y="56"/>
                </a:lnTo>
                <a:lnTo>
                  <a:pt x="368" y="57"/>
                </a:lnTo>
                <a:lnTo>
                  <a:pt x="368" y="57"/>
                </a:lnTo>
                <a:lnTo>
                  <a:pt x="367" y="57"/>
                </a:lnTo>
                <a:lnTo>
                  <a:pt x="367" y="57"/>
                </a:lnTo>
                <a:lnTo>
                  <a:pt x="366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8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59"/>
                </a:lnTo>
                <a:lnTo>
                  <a:pt x="365" y="60"/>
                </a:lnTo>
                <a:lnTo>
                  <a:pt x="365" y="60"/>
                </a:lnTo>
                <a:lnTo>
                  <a:pt x="366" y="61"/>
                </a:lnTo>
                <a:lnTo>
                  <a:pt x="366" y="61"/>
                </a:lnTo>
                <a:lnTo>
                  <a:pt x="366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5" y="61"/>
                </a:lnTo>
                <a:lnTo>
                  <a:pt x="364" y="61"/>
                </a:lnTo>
                <a:lnTo>
                  <a:pt x="363" y="60"/>
                </a:lnTo>
                <a:lnTo>
                  <a:pt x="362" y="59"/>
                </a:lnTo>
                <a:lnTo>
                  <a:pt x="362" y="59"/>
                </a:lnTo>
                <a:lnTo>
                  <a:pt x="362" y="59"/>
                </a:lnTo>
                <a:lnTo>
                  <a:pt x="361" y="59"/>
                </a:lnTo>
                <a:lnTo>
                  <a:pt x="361" y="59"/>
                </a:lnTo>
                <a:lnTo>
                  <a:pt x="360" y="59"/>
                </a:lnTo>
                <a:lnTo>
                  <a:pt x="360" y="60"/>
                </a:lnTo>
                <a:lnTo>
                  <a:pt x="360" y="60"/>
                </a:lnTo>
                <a:lnTo>
                  <a:pt x="360" y="61"/>
                </a:lnTo>
                <a:lnTo>
                  <a:pt x="359" y="61"/>
                </a:lnTo>
                <a:lnTo>
                  <a:pt x="358" y="61"/>
                </a:lnTo>
                <a:lnTo>
                  <a:pt x="358" y="61"/>
                </a:lnTo>
                <a:lnTo>
                  <a:pt x="357" y="61"/>
                </a:lnTo>
                <a:lnTo>
                  <a:pt x="357" y="62"/>
                </a:lnTo>
                <a:lnTo>
                  <a:pt x="357" y="62"/>
                </a:lnTo>
                <a:lnTo>
                  <a:pt x="357" y="63"/>
                </a:lnTo>
                <a:lnTo>
                  <a:pt x="357" y="63"/>
                </a:lnTo>
                <a:lnTo>
                  <a:pt x="358" y="64"/>
                </a:lnTo>
                <a:lnTo>
                  <a:pt x="358" y="64"/>
                </a:lnTo>
                <a:lnTo>
                  <a:pt x="358" y="65"/>
                </a:lnTo>
                <a:lnTo>
                  <a:pt x="358" y="65"/>
                </a:lnTo>
                <a:lnTo>
                  <a:pt x="358" y="66"/>
                </a:lnTo>
                <a:lnTo>
                  <a:pt x="359" y="66"/>
                </a:lnTo>
                <a:lnTo>
                  <a:pt x="359" y="67"/>
                </a:lnTo>
                <a:lnTo>
                  <a:pt x="359" y="67"/>
                </a:lnTo>
                <a:lnTo>
                  <a:pt x="359" y="68"/>
                </a:lnTo>
                <a:lnTo>
                  <a:pt x="359" y="68"/>
                </a:lnTo>
                <a:lnTo>
                  <a:pt x="359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0" y="68"/>
                </a:lnTo>
                <a:lnTo>
                  <a:pt x="361" y="68"/>
                </a:lnTo>
                <a:lnTo>
                  <a:pt x="361" y="67"/>
                </a:lnTo>
                <a:lnTo>
                  <a:pt x="362" y="67"/>
                </a:lnTo>
                <a:lnTo>
                  <a:pt x="362" y="66"/>
                </a:lnTo>
                <a:lnTo>
                  <a:pt x="362" y="66"/>
                </a:lnTo>
                <a:lnTo>
                  <a:pt x="363" y="66"/>
                </a:lnTo>
                <a:lnTo>
                  <a:pt x="363" y="67"/>
                </a:lnTo>
                <a:lnTo>
                  <a:pt x="363" y="67"/>
                </a:lnTo>
                <a:lnTo>
                  <a:pt x="364" y="68"/>
                </a:lnTo>
                <a:lnTo>
                  <a:pt x="364" y="68"/>
                </a:lnTo>
                <a:lnTo>
                  <a:pt x="364" y="68"/>
                </a:lnTo>
                <a:lnTo>
                  <a:pt x="365" y="68"/>
                </a:lnTo>
                <a:lnTo>
                  <a:pt x="365" y="69"/>
                </a:lnTo>
                <a:lnTo>
                  <a:pt x="365" y="70"/>
                </a:lnTo>
                <a:lnTo>
                  <a:pt x="365" y="70"/>
                </a:lnTo>
                <a:lnTo>
                  <a:pt x="366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7" y="70"/>
                </a:lnTo>
                <a:lnTo>
                  <a:pt x="368" y="70"/>
                </a:lnTo>
                <a:lnTo>
                  <a:pt x="369" y="69"/>
                </a:lnTo>
                <a:lnTo>
                  <a:pt x="369" y="69"/>
                </a:lnTo>
                <a:lnTo>
                  <a:pt x="369" y="68"/>
                </a:lnTo>
                <a:lnTo>
                  <a:pt x="370" y="68"/>
                </a:lnTo>
                <a:lnTo>
                  <a:pt x="370" y="68"/>
                </a:lnTo>
                <a:lnTo>
                  <a:pt x="370" y="68"/>
                </a:lnTo>
                <a:lnTo>
                  <a:pt x="371" y="68"/>
                </a:lnTo>
                <a:lnTo>
                  <a:pt x="371" y="68"/>
                </a:lnTo>
                <a:lnTo>
                  <a:pt x="371" y="68"/>
                </a:lnTo>
                <a:lnTo>
                  <a:pt x="372" y="68"/>
                </a:lnTo>
                <a:lnTo>
                  <a:pt x="372" y="68"/>
                </a:lnTo>
                <a:lnTo>
                  <a:pt x="373" y="69"/>
                </a:lnTo>
                <a:lnTo>
                  <a:pt x="373" y="69"/>
                </a:lnTo>
                <a:lnTo>
                  <a:pt x="373" y="70"/>
                </a:lnTo>
                <a:lnTo>
                  <a:pt x="372" y="70"/>
                </a:lnTo>
                <a:lnTo>
                  <a:pt x="372" y="70"/>
                </a:lnTo>
                <a:lnTo>
                  <a:pt x="371" y="71"/>
                </a:lnTo>
                <a:lnTo>
                  <a:pt x="371" y="72"/>
                </a:lnTo>
                <a:lnTo>
                  <a:pt x="371" y="72"/>
                </a:lnTo>
                <a:lnTo>
                  <a:pt x="372" y="73"/>
                </a:lnTo>
                <a:lnTo>
                  <a:pt x="372" y="73"/>
                </a:lnTo>
                <a:lnTo>
                  <a:pt x="373" y="73"/>
                </a:lnTo>
                <a:lnTo>
                  <a:pt x="373" y="73"/>
                </a:lnTo>
                <a:lnTo>
                  <a:pt x="374" y="73"/>
                </a:lnTo>
                <a:lnTo>
                  <a:pt x="374" y="73"/>
                </a:lnTo>
                <a:lnTo>
                  <a:pt x="374" y="72"/>
                </a:lnTo>
                <a:lnTo>
                  <a:pt x="374" y="72"/>
                </a:lnTo>
                <a:lnTo>
                  <a:pt x="375" y="71"/>
                </a:lnTo>
                <a:lnTo>
                  <a:pt x="375" y="71"/>
                </a:lnTo>
                <a:lnTo>
                  <a:pt x="375" y="70"/>
                </a:lnTo>
                <a:lnTo>
                  <a:pt x="375" y="70"/>
                </a:lnTo>
                <a:lnTo>
                  <a:pt x="375" y="69"/>
                </a:lnTo>
                <a:lnTo>
                  <a:pt x="376" y="69"/>
                </a:lnTo>
                <a:lnTo>
                  <a:pt x="376" y="69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6" y="68"/>
                </a:lnTo>
                <a:lnTo>
                  <a:pt x="377" y="67"/>
                </a:lnTo>
                <a:lnTo>
                  <a:pt x="377" y="67"/>
                </a:lnTo>
                <a:lnTo>
                  <a:pt x="378" y="67"/>
                </a:lnTo>
                <a:lnTo>
                  <a:pt x="378" y="67"/>
                </a:lnTo>
                <a:lnTo>
                  <a:pt x="378" y="68"/>
                </a:lnTo>
                <a:lnTo>
                  <a:pt x="378" y="68"/>
                </a:lnTo>
                <a:lnTo>
                  <a:pt x="378" y="68"/>
                </a:lnTo>
                <a:lnTo>
                  <a:pt x="378" y="69"/>
                </a:lnTo>
                <a:lnTo>
                  <a:pt x="378" y="69"/>
                </a:lnTo>
                <a:lnTo>
                  <a:pt x="379" y="69"/>
                </a:lnTo>
                <a:lnTo>
                  <a:pt x="379" y="70"/>
                </a:lnTo>
                <a:lnTo>
                  <a:pt x="380" y="70"/>
                </a:lnTo>
                <a:lnTo>
                  <a:pt x="381" y="71"/>
                </a:lnTo>
                <a:lnTo>
                  <a:pt x="381" y="71"/>
                </a:lnTo>
                <a:lnTo>
                  <a:pt x="381" y="71"/>
                </a:lnTo>
                <a:lnTo>
                  <a:pt x="381" y="72"/>
                </a:lnTo>
                <a:lnTo>
                  <a:pt x="381" y="72"/>
                </a:lnTo>
                <a:lnTo>
                  <a:pt x="380" y="73"/>
                </a:lnTo>
                <a:lnTo>
                  <a:pt x="380" y="74"/>
                </a:lnTo>
                <a:lnTo>
                  <a:pt x="380" y="74"/>
                </a:lnTo>
                <a:lnTo>
                  <a:pt x="380" y="75"/>
                </a:lnTo>
                <a:lnTo>
                  <a:pt x="381" y="75"/>
                </a:lnTo>
                <a:lnTo>
                  <a:pt x="382" y="80"/>
                </a:lnTo>
                <a:lnTo>
                  <a:pt x="383" y="80"/>
                </a:lnTo>
                <a:lnTo>
                  <a:pt x="383" y="81"/>
                </a:lnTo>
                <a:lnTo>
                  <a:pt x="383" y="82"/>
                </a:lnTo>
                <a:lnTo>
                  <a:pt x="383" y="82"/>
                </a:lnTo>
                <a:lnTo>
                  <a:pt x="383" y="83"/>
                </a:lnTo>
                <a:lnTo>
                  <a:pt x="383" y="84"/>
                </a:lnTo>
                <a:lnTo>
                  <a:pt x="384" y="84"/>
                </a:lnTo>
                <a:lnTo>
                  <a:pt x="385" y="84"/>
                </a:lnTo>
                <a:lnTo>
                  <a:pt x="385" y="84"/>
                </a:lnTo>
                <a:lnTo>
                  <a:pt x="385" y="83"/>
                </a:lnTo>
                <a:lnTo>
                  <a:pt x="386" y="83"/>
                </a:lnTo>
                <a:lnTo>
                  <a:pt x="386" y="83"/>
                </a:lnTo>
                <a:lnTo>
                  <a:pt x="386" y="83"/>
                </a:lnTo>
                <a:lnTo>
                  <a:pt x="387" y="83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8" y="82"/>
                </a:lnTo>
                <a:lnTo>
                  <a:pt x="388" y="82"/>
                </a:lnTo>
                <a:lnTo>
                  <a:pt x="389" y="81"/>
                </a:lnTo>
                <a:lnTo>
                  <a:pt x="390" y="80"/>
                </a:lnTo>
                <a:lnTo>
                  <a:pt x="390" y="80"/>
                </a:lnTo>
                <a:lnTo>
                  <a:pt x="391" y="80"/>
                </a:lnTo>
                <a:lnTo>
                  <a:pt x="391" y="80"/>
                </a:lnTo>
                <a:lnTo>
                  <a:pt x="392" y="80"/>
                </a:lnTo>
                <a:lnTo>
                  <a:pt x="392" y="81"/>
                </a:lnTo>
                <a:lnTo>
                  <a:pt x="392" y="82"/>
                </a:lnTo>
                <a:lnTo>
                  <a:pt x="392" y="82"/>
                </a:lnTo>
                <a:lnTo>
                  <a:pt x="393" y="83"/>
                </a:lnTo>
                <a:lnTo>
                  <a:pt x="393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5" y="83"/>
                </a:lnTo>
                <a:lnTo>
                  <a:pt x="395" y="83"/>
                </a:lnTo>
                <a:lnTo>
                  <a:pt x="396" y="83"/>
                </a:lnTo>
                <a:lnTo>
                  <a:pt x="396" y="83"/>
                </a:lnTo>
                <a:lnTo>
                  <a:pt x="396" y="83"/>
                </a:lnTo>
                <a:lnTo>
                  <a:pt x="397" y="82"/>
                </a:lnTo>
                <a:lnTo>
                  <a:pt x="397" y="82"/>
                </a:lnTo>
                <a:lnTo>
                  <a:pt x="397" y="82"/>
                </a:lnTo>
                <a:lnTo>
                  <a:pt x="398" y="82"/>
                </a:lnTo>
                <a:lnTo>
                  <a:pt x="398" y="82"/>
                </a:lnTo>
                <a:lnTo>
                  <a:pt x="399" y="82"/>
                </a:lnTo>
                <a:lnTo>
                  <a:pt x="399" y="83"/>
                </a:lnTo>
                <a:lnTo>
                  <a:pt x="399" y="83"/>
                </a:lnTo>
                <a:lnTo>
                  <a:pt x="400" y="83"/>
                </a:lnTo>
                <a:lnTo>
                  <a:pt x="400" y="84"/>
                </a:lnTo>
                <a:lnTo>
                  <a:pt x="401" y="85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1" y="86"/>
                </a:lnTo>
                <a:lnTo>
                  <a:pt x="402" y="85"/>
                </a:lnTo>
                <a:lnTo>
                  <a:pt x="402" y="85"/>
                </a:lnTo>
                <a:lnTo>
                  <a:pt x="403" y="85"/>
                </a:lnTo>
                <a:lnTo>
                  <a:pt x="403" y="84"/>
                </a:lnTo>
                <a:lnTo>
                  <a:pt x="403" y="84"/>
                </a:lnTo>
                <a:lnTo>
                  <a:pt x="404" y="84"/>
                </a:lnTo>
                <a:lnTo>
                  <a:pt x="404" y="83"/>
                </a:lnTo>
                <a:lnTo>
                  <a:pt x="404" y="82"/>
                </a:lnTo>
                <a:lnTo>
                  <a:pt x="404" y="82"/>
                </a:lnTo>
                <a:lnTo>
                  <a:pt x="404" y="82"/>
                </a:lnTo>
                <a:lnTo>
                  <a:pt x="404" y="81"/>
                </a:lnTo>
                <a:lnTo>
                  <a:pt x="404" y="81"/>
                </a:lnTo>
                <a:lnTo>
                  <a:pt x="404" y="80"/>
                </a:lnTo>
                <a:lnTo>
                  <a:pt x="404" y="80"/>
                </a:lnTo>
                <a:lnTo>
                  <a:pt x="404" y="79"/>
                </a:lnTo>
                <a:lnTo>
                  <a:pt x="405" y="79"/>
                </a:lnTo>
                <a:lnTo>
                  <a:pt x="405" y="78"/>
                </a:lnTo>
                <a:lnTo>
                  <a:pt x="405" y="78"/>
                </a:lnTo>
                <a:lnTo>
                  <a:pt x="405" y="78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6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7"/>
                </a:lnTo>
                <a:lnTo>
                  <a:pt x="407" y="76"/>
                </a:lnTo>
                <a:lnTo>
                  <a:pt x="408" y="76"/>
                </a:lnTo>
                <a:lnTo>
                  <a:pt x="409" y="76"/>
                </a:lnTo>
                <a:lnTo>
                  <a:pt x="410" y="76"/>
                </a:lnTo>
                <a:lnTo>
                  <a:pt x="410" y="76"/>
                </a:lnTo>
                <a:lnTo>
                  <a:pt x="410" y="75"/>
                </a:lnTo>
                <a:lnTo>
                  <a:pt x="411" y="75"/>
                </a:lnTo>
                <a:lnTo>
                  <a:pt x="411" y="75"/>
                </a:lnTo>
                <a:lnTo>
                  <a:pt x="412" y="75"/>
                </a:lnTo>
                <a:lnTo>
                  <a:pt x="412" y="75"/>
                </a:lnTo>
                <a:lnTo>
                  <a:pt x="413" y="75"/>
                </a:lnTo>
                <a:lnTo>
                  <a:pt x="413" y="75"/>
                </a:lnTo>
                <a:lnTo>
                  <a:pt x="413" y="76"/>
                </a:lnTo>
                <a:lnTo>
                  <a:pt x="413" y="76"/>
                </a:lnTo>
                <a:lnTo>
                  <a:pt x="414" y="77"/>
                </a:lnTo>
                <a:lnTo>
                  <a:pt x="414" y="77"/>
                </a:lnTo>
                <a:lnTo>
                  <a:pt x="414" y="78"/>
                </a:lnTo>
                <a:lnTo>
                  <a:pt x="414" y="79"/>
                </a:lnTo>
                <a:lnTo>
                  <a:pt x="414" y="80"/>
                </a:lnTo>
                <a:lnTo>
                  <a:pt x="414" y="80"/>
                </a:lnTo>
                <a:lnTo>
                  <a:pt x="413" y="81"/>
                </a:lnTo>
                <a:lnTo>
                  <a:pt x="413" y="81"/>
                </a:lnTo>
                <a:lnTo>
                  <a:pt x="413" y="82"/>
                </a:lnTo>
                <a:lnTo>
                  <a:pt x="412" y="82"/>
                </a:lnTo>
                <a:lnTo>
                  <a:pt x="412" y="83"/>
                </a:lnTo>
                <a:lnTo>
                  <a:pt x="412" y="84"/>
                </a:lnTo>
                <a:lnTo>
                  <a:pt x="412" y="84"/>
                </a:lnTo>
                <a:lnTo>
                  <a:pt x="412" y="84"/>
                </a:lnTo>
                <a:lnTo>
                  <a:pt x="413" y="84"/>
                </a:lnTo>
                <a:lnTo>
                  <a:pt x="413" y="85"/>
                </a:lnTo>
                <a:lnTo>
                  <a:pt x="413" y="85"/>
                </a:lnTo>
                <a:lnTo>
                  <a:pt x="413" y="87"/>
                </a:lnTo>
                <a:lnTo>
                  <a:pt x="413" y="87"/>
                </a:lnTo>
                <a:lnTo>
                  <a:pt x="420" y="87"/>
                </a:lnTo>
                <a:lnTo>
                  <a:pt x="423" y="87"/>
                </a:lnTo>
                <a:lnTo>
                  <a:pt x="423" y="89"/>
                </a:lnTo>
                <a:lnTo>
                  <a:pt x="425" y="89"/>
                </a:lnTo>
                <a:lnTo>
                  <a:pt x="426" y="90"/>
                </a:lnTo>
                <a:lnTo>
                  <a:pt x="426" y="90"/>
                </a:lnTo>
                <a:lnTo>
                  <a:pt x="426" y="90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7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8" y="91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0"/>
                </a:lnTo>
                <a:lnTo>
                  <a:pt x="429" y="91"/>
                </a:lnTo>
                <a:lnTo>
                  <a:pt x="429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1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0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2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1" y="93"/>
                </a:lnTo>
                <a:lnTo>
                  <a:pt x="430" y="93"/>
                </a:lnTo>
                <a:lnTo>
                  <a:pt x="430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4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5"/>
                </a:lnTo>
                <a:lnTo>
                  <a:pt x="431" y="96"/>
                </a:lnTo>
                <a:lnTo>
                  <a:pt x="430" y="96"/>
                </a:lnTo>
                <a:lnTo>
                  <a:pt x="431" y="97"/>
                </a:lnTo>
                <a:lnTo>
                  <a:pt x="431" y="97"/>
                </a:lnTo>
                <a:lnTo>
                  <a:pt x="431" y="97"/>
                </a:lnTo>
                <a:lnTo>
                  <a:pt x="431" y="98"/>
                </a:lnTo>
                <a:lnTo>
                  <a:pt x="432" y="98"/>
                </a:lnTo>
                <a:lnTo>
                  <a:pt x="433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9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8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3" y="97"/>
                </a:lnTo>
                <a:lnTo>
                  <a:pt x="434" y="97"/>
                </a:lnTo>
                <a:lnTo>
                  <a:pt x="435" y="98"/>
                </a:lnTo>
                <a:lnTo>
                  <a:pt x="435" y="98"/>
                </a:lnTo>
                <a:lnTo>
                  <a:pt x="435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6" y="98"/>
                </a:lnTo>
                <a:lnTo>
                  <a:pt x="437" y="97"/>
                </a:lnTo>
                <a:lnTo>
                  <a:pt x="437" y="97"/>
                </a:lnTo>
                <a:lnTo>
                  <a:pt x="437" y="97"/>
                </a:lnTo>
                <a:lnTo>
                  <a:pt x="437" y="98"/>
                </a:lnTo>
                <a:lnTo>
                  <a:pt x="437" y="98"/>
                </a:lnTo>
                <a:lnTo>
                  <a:pt x="437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9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8" y="98"/>
                </a:lnTo>
                <a:lnTo>
                  <a:pt x="439" y="98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99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39" y="100"/>
                </a:lnTo>
                <a:lnTo>
                  <a:pt x="440" y="100"/>
                </a:lnTo>
                <a:lnTo>
                  <a:pt x="440" y="100"/>
                </a:lnTo>
                <a:lnTo>
                  <a:pt x="443" y="100"/>
                </a:lnTo>
                <a:lnTo>
                  <a:pt x="443" y="100"/>
                </a:lnTo>
                <a:lnTo>
                  <a:pt x="444" y="101"/>
                </a:lnTo>
                <a:lnTo>
                  <a:pt x="444" y="101"/>
                </a:lnTo>
                <a:lnTo>
                  <a:pt x="444" y="101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2"/>
                </a:lnTo>
                <a:lnTo>
                  <a:pt x="444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5" y="103"/>
                </a:lnTo>
                <a:lnTo>
                  <a:pt x="444" y="103"/>
                </a:lnTo>
                <a:lnTo>
                  <a:pt x="443" y="104"/>
                </a:lnTo>
                <a:lnTo>
                  <a:pt x="443" y="104"/>
                </a:lnTo>
                <a:lnTo>
                  <a:pt x="442" y="104"/>
                </a:lnTo>
                <a:lnTo>
                  <a:pt x="443" y="105"/>
                </a:lnTo>
                <a:lnTo>
                  <a:pt x="443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5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4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5" y="106"/>
                </a:lnTo>
                <a:lnTo>
                  <a:pt x="446" y="107"/>
                </a:lnTo>
                <a:lnTo>
                  <a:pt x="445" y="107"/>
                </a:lnTo>
                <a:lnTo>
                  <a:pt x="445" y="108"/>
                </a:lnTo>
                <a:lnTo>
                  <a:pt x="446" y="109"/>
                </a:lnTo>
                <a:lnTo>
                  <a:pt x="446" y="109"/>
                </a:lnTo>
                <a:lnTo>
                  <a:pt x="446" y="110"/>
                </a:lnTo>
                <a:lnTo>
                  <a:pt x="445" y="111"/>
                </a:lnTo>
                <a:lnTo>
                  <a:pt x="445" y="111"/>
                </a:lnTo>
                <a:lnTo>
                  <a:pt x="445" y="112"/>
                </a:lnTo>
                <a:lnTo>
                  <a:pt x="445" y="112"/>
                </a:lnTo>
                <a:lnTo>
                  <a:pt x="445" y="112"/>
                </a:lnTo>
                <a:lnTo>
                  <a:pt x="445" y="113"/>
                </a:lnTo>
                <a:lnTo>
                  <a:pt x="445" y="113"/>
                </a:lnTo>
                <a:lnTo>
                  <a:pt x="444" y="113"/>
                </a:lnTo>
                <a:lnTo>
                  <a:pt x="444" y="113"/>
                </a:lnTo>
                <a:lnTo>
                  <a:pt x="444" y="114"/>
                </a:lnTo>
                <a:lnTo>
                  <a:pt x="444" y="114"/>
                </a:lnTo>
                <a:lnTo>
                  <a:pt x="444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4"/>
                </a:lnTo>
                <a:lnTo>
                  <a:pt x="445" y="115"/>
                </a:lnTo>
                <a:lnTo>
                  <a:pt x="444" y="115"/>
                </a:lnTo>
                <a:lnTo>
                  <a:pt x="444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6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5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5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6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7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49" y="116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7"/>
                </a:lnTo>
                <a:lnTo>
                  <a:pt x="450" y="116"/>
                </a:lnTo>
                <a:lnTo>
                  <a:pt x="450" y="116"/>
                </a:lnTo>
                <a:lnTo>
                  <a:pt x="450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1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2" y="117"/>
                </a:lnTo>
                <a:lnTo>
                  <a:pt x="452" y="117"/>
                </a:lnTo>
                <a:lnTo>
                  <a:pt x="452" y="117"/>
                </a:lnTo>
                <a:lnTo>
                  <a:pt x="452" y="116"/>
                </a:lnTo>
                <a:lnTo>
                  <a:pt x="452" y="116"/>
                </a:lnTo>
                <a:lnTo>
                  <a:pt x="452" y="116"/>
                </a:lnTo>
                <a:lnTo>
                  <a:pt x="453" y="116"/>
                </a:lnTo>
                <a:lnTo>
                  <a:pt x="453" y="116"/>
                </a:lnTo>
                <a:lnTo>
                  <a:pt x="453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6"/>
                </a:lnTo>
                <a:lnTo>
                  <a:pt x="454" y="117"/>
                </a:lnTo>
                <a:lnTo>
                  <a:pt x="454" y="117"/>
                </a:lnTo>
                <a:lnTo>
                  <a:pt x="454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7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8"/>
                </a:lnTo>
                <a:lnTo>
                  <a:pt x="453" y="119"/>
                </a:lnTo>
                <a:lnTo>
                  <a:pt x="453" y="119"/>
                </a:lnTo>
                <a:lnTo>
                  <a:pt x="453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19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2" y="120"/>
                </a:lnTo>
                <a:lnTo>
                  <a:pt x="451" y="120"/>
                </a:lnTo>
                <a:lnTo>
                  <a:pt x="451" y="121"/>
                </a:lnTo>
                <a:lnTo>
                  <a:pt x="451" y="121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1" y="122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50" y="123"/>
                </a:lnTo>
                <a:lnTo>
                  <a:pt x="449" y="123"/>
                </a:lnTo>
                <a:lnTo>
                  <a:pt x="449" y="124"/>
                </a:lnTo>
                <a:lnTo>
                  <a:pt x="449" y="124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5"/>
                </a:lnTo>
                <a:lnTo>
                  <a:pt x="449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6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0" y="127"/>
                </a:lnTo>
                <a:lnTo>
                  <a:pt x="451" y="127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8"/>
                </a:lnTo>
                <a:lnTo>
                  <a:pt x="451" y="129"/>
                </a:lnTo>
                <a:lnTo>
                  <a:pt x="452" y="128"/>
                </a:lnTo>
                <a:lnTo>
                  <a:pt x="452" y="127"/>
                </a:lnTo>
                <a:lnTo>
                  <a:pt x="453" y="127"/>
                </a:lnTo>
                <a:lnTo>
                  <a:pt x="453" y="127"/>
                </a:lnTo>
                <a:lnTo>
                  <a:pt x="453" y="126"/>
                </a:lnTo>
                <a:lnTo>
                  <a:pt x="454" y="126"/>
                </a:lnTo>
                <a:lnTo>
                  <a:pt x="454" y="127"/>
                </a:lnTo>
                <a:lnTo>
                  <a:pt x="454" y="127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5" y="128"/>
                </a:lnTo>
                <a:lnTo>
                  <a:pt x="454" y="128"/>
                </a:lnTo>
                <a:lnTo>
                  <a:pt x="454" y="128"/>
                </a:lnTo>
                <a:lnTo>
                  <a:pt x="454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29"/>
                </a:lnTo>
                <a:lnTo>
                  <a:pt x="455" y="130"/>
                </a:lnTo>
                <a:lnTo>
                  <a:pt x="455" y="130"/>
                </a:lnTo>
                <a:lnTo>
                  <a:pt x="456" y="130"/>
                </a:lnTo>
                <a:lnTo>
                  <a:pt x="456" y="130"/>
                </a:lnTo>
                <a:lnTo>
                  <a:pt x="455" y="130"/>
                </a:lnTo>
                <a:lnTo>
                  <a:pt x="455" y="131"/>
                </a:lnTo>
                <a:lnTo>
                  <a:pt x="455" y="131"/>
                </a:lnTo>
                <a:lnTo>
                  <a:pt x="455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1"/>
                </a:lnTo>
                <a:lnTo>
                  <a:pt x="456" y="132"/>
                </a:lnTo>
                <a:lnTo>
                  <a:pt x="456" y="132"/>
                </a:lnTo>
                <a:lnTo>
                  <a:pt x="456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8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2"/>
                </a:lnTo>
                <a:lnTo>
                  <a:pt x="457" y="133"/>
                </a:lnTo>
                <a:lnTo>
                  <a:pt x="458" y="133"/>
                </a:lnTo>
                <a:lnTo>
                  <a:pt x="458" y="133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8" y="132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3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4"/>
                </a:lnTo>
                <a:lnTo>
                  <a:pt x="459" y="135"/>
                </a:lnTo>
                <a:lnTo>
                  <a:pt x="459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5"/>
                </a:lnTo>
                <a:lnTo>
                  <a:pt x="458" y="136"/>
                </a:lnTo>
                <a:lnTo>
                  <a:pt x="458" y="136"/>
                </a:lnTo>
                <a:lnTo>
                  <a:pt x="458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7"/>
                </a:lnTo>
                <a:lnTo>
                  <a:pt x="457" y="138"/>
                </a:lnTo>
                <a:lnTo>
                  <a:pt x="457" y="139"/>
                </a:lnTo>
                <a:lnTo>
                  <a:pt x="457" y="139"/>
                </a:lnTo>
                <a:lnTo>
                  <a:pt x="458" y="140"/>
                </a:lnTo>
                <a:lnTo>
                  <a:pt x="458" y="140"/>
                </a:lnTo>
                <a:lnTo>
                  <a:pt x="458" y="140"/>
                </a:lnTo>
                <a:lnTo>
                  <a:pt x="457" y="141"/>
                </a:lnTo>
                <a:lnTo>
                  <a:pt x="457" y="142"/>
                </a:lnTo>
                <a:lnTo>
                  <a:pt x="457" y="142"/>
                </a:lnTo>
                <a:lnTo>
                  <a:pt x="457" y="143"/>
                </a:lnTo>
                <a:lnTo>
                  <a:pt x="457" y="143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8" y="144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6"/>
                </a:lnTo>
                <a:lnTo>
                  <a:pt x="459" y="145"/>
                </a:lnTo>
                <a:lnTo>
                  <a:pt x="460" y="146"/>
                </a:lnTo>
                <a:lnTo>
                  <a:pt x="460" y="146"/>
                </a:lnTo>
                <a:lnTo>
                  <a:pt x="460" y="146"/>
                </a:lnTo>
                <a:lnTo>
                  <a:pt x="461" y="146"/>
                </a:lnTo>
                <a:lnTo>
                  <a:pt x="461" y="147"/>
                </a:lnTo>
                <a:lnTo>
                  <a:pt x="461" y="147"/>
                </a:lnTo>
                <a:lnTo>
                  <a:pt x="461" y="148"/>
                </a:lnTo>
                <a:lnTo>
                  <a:pt x="461" y="148"/>
                </a:lnTo>
                <a:lnTo>
                  <a:pt x="460" y="148"/>
                </a:lnTo>
                <a:lnTo>
                  <a:pt x="460" y="148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0" y="149"/>
                </a:lnTo>
                <a:lnTo>
                  <a:pt x="461" y="150"/>
                </a:lnTo>
                <a:lnTo>
                  <a:pt x="461" y="151"/>
                </a:lnTo>
                <a:lnTo>
                  <a:pt x="461" y="151"/>
                </a:lnTo>
                <a:lnTo>
                  <a:pt x="461" y="152"/>
                </a:lnTo>
                <a:lnTo>
                  <a:pt x="461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2" y="152"/>
                </a:lnTo>
                <a:lnTo>
                  <a:pt x="463" y="152"/>
                </a:lnTo>
                <a:lnTo>
                  <a:pt x="463" y="152"/>
                </a:lnTo>
                <a:lnTo>
                  <a:pt x="463" y="151"/>
                </a:lnTo>
                <a:lnTo>
                  <a:pt x="463" y="151"/>
                </a:lnTo>
                <a:lnTo>
                  <a:pt x="463" y="152"/>
                </a:lnTo>
                <a:lnTo>
                  <a:pt x="463" y="152"/>
                </a:lnTo>
                <a:lnTo>
                  <a:pt x="464" y="151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4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5" y="152"/>
                </a:lnTo>
                <a:lnTo>
                  <a:pt x="466" y="153"/>
                </a:lnTo>
                <a:lnTo>
                  <a:pt x="466" y="154"/>
                </a:lnTo>
                <a:lnTo>
                  <a:pt x="466" y="154"/>
                </a:lnTo>
                <a:lnTo>
                  <a:pt x="466" y="154"/>
                </a:lnTo>
                <a:lnTo>
                  <a:pt x="466" y="155"/>
                </a:lnTo>
                <a:lnTo>
                  <a:pt x="466" y="156"/>
                </a:lnTo>
                <a:lnTo>
                  <a:pt x="466" y="157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6" y="158"/>
                </a:lnTo>
                <a:lnTo>
                  <a:pt x="467" y="158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59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7" y="160"/>
                </a:lnTo>
                <a:lnTo>
                  <a:pt x="466" y="160"/>
                </a:lnTo>
                <a:lnTo>
                  <a:pt x="466" y="160"/>
                </a:lnTo>
                <a:lnTo>
                  <a:pt x="466" y="159"/>
                </a:lnTo>
                <a:lnTo>
                  <a:pt x="466" y="159"/>
                </a:lnTo>
                <a:lnTo>
                  <a:pt x="466" y="160"/>
                </a:lnTo>
                <a:lnTo>
                  <a:pt x="466" y="160"/>
                </a:lnTo>
                <a:lnTo>
                  <a:pt x="466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0"/>
                </a:lnTo>
                <a:lnTo>
                  <a:pt x="465" y="161"/>
                </a:lnTo>
                <a:lnTo>
                  <a:pt x="465" y="161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4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60"/>
                </a:lnTo>
                <a:lnTo>
                  <a:pt x="463" y="159"/>
                </a:lnTo>
                <a:lnTo>
                  <a:pt x="463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2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9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1" y="158"/>
                </a:lnTo>
                <a:lnTo>
                  <a:pt x="460" y="158"/>
                </a:lnTo>
                <a:lnTo>
                  <a:pt x="460" y="158"/>
                </a:lnTo>
                <a:lnTo>
                  <a:pt x="459" y="158"/>
                </a:lnTo>
                <a:lnTo>
                  <a:pt x="458" y="158"/>
                </a:lnTo>
                <a:lnTo>
                  <a:pt x="458" y="158"/>
                </a:lnTo>
                <a:lnTo>
                  <a:pt x="458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8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59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0"/>
                </a:lnTo>
                <a:lnTo>
                  <a:pt x="457" y="161"/>
                </a:lnTo>
                <a:lnTo>
                  <a:pt x="457" y="161"/>
                </a:lnTo>
                <a:lnTo>
                  <a:pt x="457" y="161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8" y="162"/>
                </a:lnTo>
                <a:lnTo>
                  <a:pt x="458" y="162"/>
                </a:lnTo>
                <a:lnTo>
                  <a:pt x="459" y="162"/>
                </a:lnTo>
                <a:lnTo>
                  <a:pt x="459" y="163"/>
                </a:lnTo>
                <a:lnTo>
                  <a:pt x="461" y="164"/>
                </a:lnTo>
                <a:lnTo>
                  <a:pt x="461" y="164"/>
                </a:lnTo>
                <a:lnTo>
                  <a:pt x="461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4"/>
                </a:lnTo>
                <a:lnTo>
                  <a:pt x="460" y="165"/>
                </a:lnTo>
                <a:lnTo>
                  <a:pt x="460" y="165"/>
                </a:lnTo>
                <a:lnTo>
                  <a:pt x="460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5"/>
                </a:lnTo>
                <a:lnTo>
                  <a:pt x="461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6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8"/>
                </a:lnTo>
                <a:lnTo>
                  <a:pt x="459" y="169"/>
                </a:lnTo>
                <a:lnTo>
                  <a:pt x="459" y="169"/>
                </a:lnTo>
                <a:lnTo>
                  <a:pt x="459" y="170"/>
                </a:lnTo>
                <a:lnTo>
                  <a:pt x="459" y="170"/>
                </a:lnTo>
                <a:lnTo>
                  <a:pt x="459" y="171"/>
                </a:lnTo>
                <a:lnTo>
                  <a:pt x="459" y="171"/>
                </a:lnTo>
                <a:lnTo>
                  <a:pt x="460" y="171"/>
                </a:lnTo>
                <a:lnTo>
                  <a:pt x="460" y="171"/>
                </a:lnTo>
                <a:lnTo>
                  <a:pt x="460" y="170"/>
                </a:lnTo>
                <a:lnTo>
                  <a:pt x="460" y="170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1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2" y="171"/>
                </a:lnTo>
                <a:lnTo>
                  <a:pt x="463" y="171"/>
                </a:lnTo>
                <a:lnTo>
                  <a:pt x="463" y="171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2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3" y="173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4"/>
                </a:lnTo>
                <a:lnTo>
                  <a:pt x="464" y="175"/>
                </a:lnTo>
                <a:lnTo>
                  <a:pt x="464" y="175"/>
                </a:lnTo>
                <a:lnTo>
                  <a:pt x="464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5" y="175"/>
                </a:lnTo>
                <a:lnTo>
                  <a:pt x="466" y="175"/>
                </a:lnTo>
                <a:lnTo>
                  <a:pt x="466" y="175"/>
                </a:lnTo>
                <a:lnTo>
                  <a:pt x="467" y="175"/>
                </a:lnTo>
                <a:lnTo>
                  <a:pt x="467" y="174"/>
                </a:lnTo>
                <a:lnTo>
                  <a:pt x="467" y="174"/>
                </a:lnTo>
                <a:lnTo>
                  <a:pt x="468" y="174"/>
                </a:lnTo>
                <a:lnTo>
                  <a:pt x="468" y="174"/>
                </a:lnTo>
                <a:lnTo>
                  <a:pt x="468" y="174"/>
                </a:lnTo>
                <a:lnTo>
                  <a:pt x="469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0" y="174"/>
                </a:lnTo>
                <a:lnTo>
                  <a:pt x="471" y="173"/>
                </a:lnTo>
                <a:lnTo>
                  <a:pt x="471" y="173"/>
                </a:lnTo>
                <a:lnTo>
                  <a:pt x="471" y="173"/>
                </a:lnTo>
                <a:lnTo>
                  <a:pt x="472" y="173"/>
                </a:lnTo>
                <a:lnTo>
                  <a:pt x="472" y="173"/>
                </a:lnTo>
                <a:lnTo>
                  <a:pt x="472" y="174"/>
                </a:lnTo>
                <a:lnTo>
                  <a:pt x="472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3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4" y="174"/>
                </a:lnTo>
                <a:lnTo>
                  <a:pt x="475" y="174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5" y="175"/>
                </a:lnTo>
                <a:lnTo>
                  <a:pt x="476" y="176"/>
                </a:lnTo>
                <a:lnTo>
                  <a:pt x="476" y="176"/>
                </a:lnTo>
                <a:lnTo>
                  <a:pt x="476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7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8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6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7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79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8"/>
                </a:lnTo>
                <a:lnTo>
                  <a:pt x="480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79"/>
                </a:lnTo>
                <a:lnTo>
                  <a:pt x="481" y="180"/>
                </a:lnTo>
                <a:lnTo>
                  <a:pt x="481" y="180"/>
                </a:lnTo>
                <a:lnTo>
                  <a:pt x="481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0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2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1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3" y="182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4" y="181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5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80"/>
                </a:lnTo>
                <a:lnTo>
                  <a:pt x="486" y="179"/>
                </a:lnTo>
                <a:lnTo>
                  <a:pt x="485" y="178"/>
                </a:lnTo>
                <a:lnTo>
                  <a:pt x="485" y="178"/>
                </a:lnTo>
                <a:lnTo>
                  <a:pt x="485" y="178"/>
                </a:lnTo>
                <a:lnTo>
                  <a:pt x="485" y="177"/>
                </a:lnTo>
                <a:lnTo>
                  <a:pt x="484" y="177"/>
                </a:lnTo>
                <a:lnTo>
                  <a:pt x="484" y="177"/>
                </a:lnTo>
                <a:lnTo>
                  <a:pt x="484" y="176"/>
                </a:lnTo>
                <a:lnTo>
                  <a:pt x="484" y="176"/>
                </a:lnTo>
                <a:lnTo>
                  <a:pt x="484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5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6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7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6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8" y="175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89" y="176"/>
                </a:lnTo>
                <a:lnTo>
                  <a:pt x="490" y="176"/>
                </a:lnTo>
                <a:lnTo>
                  <a:pt x="490" y="177"/>
                </a:lnTo>
                <a:lnTo>
                  <a:pt x="490" y="177"/>
                </a:lnTo>
                <a:lnTo>
                  <a:pt x="490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7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8"/>
                </a:lnTo>
                <a:lnTo>
                  <a:pt x="491" y="179"/>
                </a:lnTo>
                <a:lnTo>
                  <a:pt x="491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90" y="179"/>
                </a:lnTo>
                <a:lnTo>
                  <a:pt x="489" y="179"/>
                </a:lnTo>
                <a:lnTo>
                  <a:pt x="489" y="179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8" y="180"/>
                </a:lnTo>
                <a:lnTo>
                  <a:pt x="489" y="180"/>
                </a:lnTo>
                <a:lnTo>
                  <a:pt x="492" y="181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6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7" y="182"/>
                </a:lnTo>
                <a:lnTo>
                  <a:pt x="498" y="182"/>
                </a:lnTo>
                <a:lnTo>
                  <a:pt x="498" y="182"/>
                </a:lnTo>
                <a:lnTo>
                  <a:pt x="498" y="183"/>
                </a:lnTo>
                <a:lnTo>
                  <a:pt x="498" y="183"/>
                </a:lnTo>
                <a:lnTo>
                  <a:pt x="497" y="183"/>
                </a:lnTo>
                <a:lnTo>
                  <a:pt x="497" y="184"/>
                </a:lnTo>
                <a:lnTo>
                  <a:pt x="497" y="184"/>
                </a:lnTo>
                <a:lnTo>
                  <a:pt x="497" y="184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7" y="185"/>
                </a:lnTo>
                <a:lnTo>
                  <a:pt x="498" y="185"/>
                </a:lnTo>
                <a:lnTo>
                  <a:pt x="498" y="185"/>
                </a:lnTo>
                <a:lnTo>
                  <a:pt x="498" y="185"/>
                </a:lnTo>
                <a:lnTo>
                  <a:pt x="499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0" y="185"/>
                </a:lnTo>
                <a:lnTo>
                  <a:pt x="501" y="185"/>
                </a:lnTo>
                <a:lnTo>
                  <a:pt x="501" y="186"/>
                </a:lnTo>
                <a:lnTo>
                  <a:pt x="501" y="187"/>
                </a:lnTo>
                <a:lnTo>
                  <a:pt x="501" y="187"/>
                </a:lnTo>
                <a:lnTo>
                  <a:pt x="502" y="188"/>
                </a:lnTo>
                <a:lnTo>
                  <a:pt x="502" y="188"/>
                </a:lnTo>
                <a:lnTo>
                  <a:pt x="502" y="189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2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3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4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5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6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90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7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8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89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09" y="190"/>
                </a:lnTo>
                <a:lnTo>
                  <a:pt x="510" y="190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1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0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2"/>
                </a:lnTo>
                <a:lnTo>
                  <a:pt x="511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2" y="191"/>
                </a:lnTo>
                <a:lnTo>
                  <a:pt x="513" y="191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3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4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5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6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7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2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1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18" y="190"/>
                </a:lnTo>
                <a:lnTo>
                  <a:pt x="520" y="191"/>
                </a:lnTo>
                <a:lnTo>
                  <a:pt x="520" y="191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0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2" y="192"/>
                </a:lnTo>
                <a:lnTo>
                  <a:pt x="523" y="192"/>
                </a:lnTo>
                <a:lnTo>
                  <a:pt x="523" y="192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3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1"/>
                </a:lnTo>
                <a:lnTo>
                  <a:pt x="524" y="192"/>
                </a:lnTo>
                <a:lnTo>
                  <a:pt x="524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5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2"/>
                </a:lnTo>
                <a:lnTo>
                  <a:pt x="524" y="193"/>
                </a:lnTo>
                <a:lnTo>
                  <a:pt x="523" y="193"/>
                </a:lnTo>
                <a:lnTo>
                  <a:pt x="524" y="193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4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5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6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7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8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29" y="194"/>
                </a:lnTo>
                <a:lnTo>
                  <a:pt x="530" y="194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0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1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5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2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3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6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7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8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4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199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3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0"/>
                </a:lnTo>
                <a:lnTo>
                  <a:pt x="532" y="201"/>
                </a:lnTo>
                <a:lnTo>
                  <a:pt x="532" y="201"/>
                </a:lnTo>
                <a:lnTo>
                  <a:pt x="532" y="201"/>
                </a:lnTo>
                <a:lnTo>
                  <a:pt x="537" y="202"/>
                </a:lnTo>
                <a:lnTo>
                  <a:pt x="537" y="202"/>
                </a:lnTo>
                <a:lnTo>
                  <a:pt x="538" y="202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6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7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3"/>
                </a:lnTo>
                <a:lnTo>
                  <a:pt x="548" y="203"/>
                </a:lnTo>
                <a:lnTo>
                  <a:pt x="548" y="203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8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49" y="204"/>
                </a:lnTo>
                <a:lnTo>
                  <a:pt x="550" y="204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8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9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09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8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0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1"/>
                </a:lnTo>
                <a:lnTo>
                  <a:pt x="549" y="210"/>
                </a:lnTo>
                <a:lnTo>
                  <a:pt x="550" y="210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0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1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1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2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2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3" y="213"/>
                </a:lnTo>
                <a:lnTo>
                  <a:pt x="552" y="213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4"/>
                </a:lnTo>
                <a:lnTo>
                  <a:pt x="552" y="215"/>
                </a:lnTo>
                <a:lnTo>
                  <a:pt x="552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1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50" y="215"/>
                </a:lnTo>
                <a:lnTo>
                  <a:pt x="549" y="215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9" y="216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5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8" y="216"/>
                </a:lnTo>
                <a:lnTo>
                  <a:pt x="547" y="216"/>
                </a:lnTo>
                <a:lnTo>
                  <a:pt x="547" y="216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7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7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8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19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0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6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7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8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49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0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1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2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0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1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3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2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2" y="223"/>
                </a:lnTo>
                <a:lnTo>
                  <a:pt x="553" y="223"/>
                </a:lnTo>
                <a:lnTo>
                  <a:pt x="553" y="223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3" y="224"/>
                </a:lnTo>
                <a:lnTo>
                  <a:pt x="554" y="224"/>
                </a:lnTo>
                <a:lnTo>
                  <a:pt x="554" y="224"/>
                </a:lnTo>
                <a:lnTo>
                  <a:pt x="554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2" y="225"/>
                </a:lnTo>
                <a:lnTo>
                  <a:pt x="552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5"/>
                </a:lnTo>
                <a:lnTo>
                  <a:pt x="553" y="226"/>
                </a:lnTo>
                <a:lnTo>
                  <a:pt x="553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6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7"/>
                </a:lnTo>
                <a:lnTo>
                  <a:pt x="555" y="227"/>
                </a:lnTo>
                <a:lnTo>
                  <a:pt x="555" y="227"/>
                </a:lnTo>
                <a:lnTo>
                  <a:pt x="555" y="227"/>
                </a:lnTo>
                <a:lnTo>
                  <a:pt x="554" y="227"/>
                </a:lnTo>
                <a:lnTo>
                  <a:pt x="554" y="227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4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8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3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4" y="229"/>
                </a:lnTo>
                <a:lnTo>
                  <a:pt x="555" y="229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0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1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2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3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4"/>
                </a:lnTo>
                <a:lnTo>
                  <a:pt x="555" y="234"/>
                </a:lnTo>
                <a:lnTo>
                  <a:pt x="556" y="234"/>
                </a:lnTo>
                <a:lnTo>
                  <a:pt x="556" y="234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6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5" y="235"/>
                </a:lnTo>
                <a:lnTo>
                  <a:pt x="556" y="235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6" y="236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7"/>
                </a:lnTo>
                <a:lnTo>
                  <a:pt x="555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8"/>
                </a:lnTo>
                <a:lnTo>
                  <a:pt x="556" y="239"/>
                </a:lnTo>
                <a:lnTo>
                  <a:pt x="557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39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39"/>
                </a:lnTo>
                <a:lnTo>
                  <a:pt x="557" y="240"/>
                </a:lnTo>
                <a:lnTo>
                  <a:pt x="557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8" y="240"/>
                </a:lnTo>
                <a:lnTo>
                  <a:pt x="559" y="240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1"/>
                </a:lnTo>
                <a:lnTo>
                  <a:pt x="559" y="242"/>
                </a:lnTo>
                <a:lnTo>
                  <a:pt x="559" y="242"/>
                </a:lnTo>
                <a:lnTo>
                  <a:pt x="559" y="241"/>
                </a:lnTo>
                <a:lnTo>
                  <a:pt x="560" y="241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60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2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9" y="243"/>
                </a:lnTo>
                <a:lnTo>
                  <a:pt x="558" y="243"/>
                </a:lnTo>
                <a:lnTo>
                  <a:pt x="558" y="244"/>
                </a:lnTo>
                <a:lnTo>
                  <a:pt x="558" y="244"/>
                </a:lnTo>
                <a:lnTo>
                  <a:pt x="558" y="244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8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3"/>
                </a:lnTo>
                <a:lnTo>
                  <a:pt x="557" y="244"/>
                </a:lnTo>
                <a:lnTo>
                  <a:pt x="557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6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4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5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4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3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2" y="245"/>
                </a:lnTo>
                <a:lnTo>
                  <a:pt x="552" y="245"/>
                </a:lnTo>
                <a:lnTo>
                  <a:pt x="552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1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5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0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2" y="246"/>
                </a:lnTo>
                <a:lnTo>
                  <a:pt x="552" y="247"/>
                </a:lnTo>
                <a:lnTo>
                  <a:pt x="552" y="247"/>
                </a:lnTo>
                <a:lnTo>
                  <a:pt x="551" y="247"/>
                </a:lnTo>
                <a:lnTo>
                  <a:pt x="551" y="247"/>
                </a:lnTo>
                <a:lnTo>
                  <a:pt x="551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2" y="247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3" y="246"/>
                </a:lnTo>
                <a:lnTo>
                  <a:pt x="554" y="246"/>
                </a:lnTo>
                <a:lnTo>
                  <a:pt x="554" y="246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7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4" y="248"/>
                </a:lnTo>
                <a:lnTo>
                  <a:pt x="555" y="248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49"/>
                </a:lnTo>
                <a:lnTo>
                  <a:pt x="555" y="250"/>
                </a:lnTo>
                <a:lnTo>
                  <a:pt x="554" y="250"/>
                </a:lnTo>
                <a:lnTo>
                  <a:pt x="555" y="250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5" y="251"/>
                </a:lnTo>
                <a:lnTo>
                  <a:pt x="557" y="251"/>
                </a:lnTo>
                <a:lnTo>
                  <a:pt x="559" y="251"/>
                </a:lnTo>
                <a:lnTo>
                  <a:pt x="559" y="251"/>
                </a:lnTo>
                <a:lnTo>
                  <a:pt x="559" y="250"/>
                </a:lnTo>
                <a:lnTo>
                  <a:pt x="561" y="248"/>
                </a:lnTo>
                <a:lnTo>
                  <a:pt x="562" y="247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6"/>
                </a:lnTo>
                <a:lnTo>
                  <a:pt x="562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7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2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3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8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4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5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49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7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0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1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2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3"/>
                </a:lnTo>
                <a:lnTo>
                  <a:pt x="566" y="253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6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4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3"/>
                </a:lnTo>
                <a:lnTo>
                  <a:pt x="567" y="252"/>
                </a:lnTo>
                <a:lnTo>
                  <a:pt x="567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2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8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69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1"/>
                </a:lnTo>
                <a:lnTo>
                  <a:pt x="570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1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2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2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3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6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8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59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1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70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0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9" y="261"/>
                </a:lnTo>
                <a:lnTo>
                  <a:pt x="568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2"/>
                </a:lnTo>
                <a:lnTo>
                  <a:pt x="569" y="263"/>
                </a:lnTo>
                <a:lnTo>
                  <a:pt x="569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0" y="263"/>
                </a:lnTo>
                <a:lnTo>
                  <a:pt x="571" y="263"/>
                </a:lnTo>
                <a:lnTo>
                  <a:pt x="571" y="263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1" y="264"/>
                </a:lnTo>
                <a:lnTo>
                  <a:pt x="572" y="264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2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5"/>
                </a:lnTo>
                <a:lnTo>
                  <a:pt x="573" y="266"/>
                </a:lnTo>
                <a:lnTo>
                  <a:pt x="573" y="266"/>
                </a:lnTo>
                <a:lnTo>
                  <a:pt x="573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6"/>
                </a:lnTo>
                <a:lnTo>
                  <a:pt x="574" y="267"/>
                </a:lnTo>
                <a:lnTo>
                  <a:pt x="574" y="267"/>
                </a:lnTo>
                <a:lnTo>
                  <a:pt x="574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5" y="267"/>
                </a:lnTo>
                <a:lnTo>
                  <a:pt x="576" y="267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8"/>
                </a:lnTo>
                <a:lnTo>
                  <a:pt x="576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7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7" y="266"/>
                </a:lnTo>
                <a:lnTo>
                  <a:pt x="578" y="266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5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4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3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2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7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1"/>
                </a:lnTo>
                <a:lnTo>
                  <a:pt x="578" y="260"/>
                </a:lnTo>
                <a:lnTo>
                  <a:pt x="578" y="260"/>
                </a:lnTo>
                <a:lnTo>
                  <a:pt x="578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60"/>
                </a:lnTo>
                <a:lnTo>
                  <a:pt x="577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9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8" y="258"/>
                </a:lnTo>
                <a:lnTo>
                  <a:pt x="579" y="258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7"/>
                </a:lnTo>
                <a:lnTo>
                  <a:pt x="579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9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0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1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8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9"/>
                </a:lnTo>
                <a:lnTo>
                  <a:pt x="582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1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2"/>
                </a:lnTo>
                <a:lnTo>
                  <a:pt x="585" y="263"/>
                </a:lnTo>
                <a:lnTo>
                  <a:pt x="585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6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5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4" y="263"/>
                </a:lnTo>
                <a:lnTo>
                  <a:pt x="585" y="263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4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5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6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7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5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8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6" y="269"/>
                </a:lnTo>
                <a:lnTo>
                  <a:pt x="587" y="269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70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9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8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7" y="267"/>
                </a:lnTo>
                <a:lnTo>
                  <a:pt x="588" y="267"/>
                </a:lnTo>
                <a:lnTo>
                  <a:pt x="587" y="267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8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6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7"/>
                </a:lnTo>
                <a:lnTo>
                  <a:pt x="589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6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0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1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7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2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3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8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69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4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3" y="270"/>
                </a:lnTo>
                <a:lnTo>
                  <a:pt x="593" y="270"/>
                </a:lnTo>
                <a:lnTo>
                  <a:pt x="592" y="270"/>
                </a:lnTo>
                <a:lnTo>
                  <a:pt x="592" y="270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1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2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3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4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5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2"/>
                </a:lnTo>
                <a:lnTo>
                  <a:pt x="596" y="273"/>
                </a:lnTo>
                <a:lnTo>
                  <a:pt x="596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5" y="273"/>
                </a:lnTo>
                <a:lnTo>
                  <a:pt x="596" y="273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6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5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4" y="274"/>
                </a:lnTo>
                <a:lnTo>
                  <a:pt x="593" y="274"/>
                </a:lnTo>
                <a:lnTo>
                  <a:pt x="593" y="274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5"/>
                </a:lnTo>
                <a:lnTo>
                  <a:pt x="593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6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1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2" y="277"/>
                </a:lnTo>
                <a:lnTo>
                  <a:pt x="593" y="277"/>
                </a:lnTo>
                <a:lnTo>
                  <a:pt x="593" y="278"/>
                </a:lnTo>
                <a:lnTo>
                  <a:pt x="592" y="278"/>
                </a:lnTo>
                <a:lnTo>
                  <a:pt x="593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8"/>
                </a:lnTo>
                <a:lnTo>
                  <a:pt x="592" y="279"/>
                </a:lnTo>
                <a:lnTo>
                  <a:pt x="592" y="279"/>
                </a:lnTo>
                <a:lnTo>
                  <a:pt x="592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1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90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9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79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8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89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0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0"/>
                </a:lnTo>
                <a:lnTo>
                  <a:pt x="591" y="280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1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2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79"/>
                </a:lnTo>
                <a:lnTo>
                  <a:pt x="593" y="279"/>
                </a:lnTo>
                <a:lnTo>
                  <a:pt x="593" y="279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0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2"/>
                </a:lnTo>
                <a:lnTo>
                  <a:pt x="592" y="281"/>
                </a:lnTo>
                <a:lnTo>
                  <a:pt x="592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3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1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80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4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5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6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79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0"/>
                </a:lnTo>
                <a:lnTo>
                  <a:pt x="597" y="281"/>
                </a:lnTo>
                <a:lnTo>
                  <a:pt x="597" y="281"/>
                </a:lnTo>
                <a:lnTo>
                  <a:pt x="597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6" y="281"/>
                </a:lnTo>
                <a:lnTo>
                  <a:pt x="597" y="281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7" y="282"/>
                </a:lnTo>
                <a:lnTo>
                  <a:pt x="596" y="282"/>
                </a:lnTo>
                <a:lnTo>
                  <a:pt x="596" y="282"/>
                </a:lnTo>
                <a:lnTo>
                  <a:pt x="596" y="283"/>
                </a:lnTo>
                <a:lnTo>
                  <a:pt x="596" y="283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4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6" y="285"/>
                </a:lnTo>
                <a:lnTo>
                  <a:pt x="595" y="285"/>
                </a:lnTo>
                <a:lnTo>
                  <a:pt x="595" y="285"/>
                </a:lnTo>
                <a:lnTo>
                  <a:pt x="595" y="286"/>
                </a:lnTo>
                <a:lnTo>
                  <a:pt x="595" y="286"/>
                </a:lnTo>
                <a:lnTo>
                  <a:pt x="595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6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7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4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8"/>
                </a:lnTo>
                <a:lnTo>
                  <a:pt x="595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6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7" y="287"/>
                </a:lnTo>
                <a:lnTo>
                  <a:pt x="598" y="287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89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8" y="290"/>
                </a:lnTo>
                <a:lnTo>
                  <a:pt x="599" y="290"/>
                </a:lnTo>
                <a:lnTo>
                  <a:pt x="599" y="290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1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2"/>
                </a:lnTo>
                <a:lnTo>
                  <a:pt x="599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8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3"/>
                </a:lnTo>
                <a:lnTo>
                  <a:pt x="599" y="294"/>
                </a:lnTo>
                <a:lnTo>
                  <a:pt x="599" y="294"/>
                </a:lnTo>
                <a:lnTo>
                  <a:pt x="599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4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0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6"/>
                </a:lnTo>
                <a:lnTo>
                  <a:pt x="601" y="296"/>
                </a:lnTo>
                <a:lnTo>
                  <a:pt x="605" y="297"/>
                </a:lnTo>
                <a:lnTo>
                  <a:pt x="606" y="296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09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0" y="298"/>
                </a:lnTo>
                <a:lnTo>
                  <a:pt x="611" y="299"/>
                </a:lnTo>
                <a:lnTo>
                  <a:pt x="611" y="299"/>
                </a:lnTo>
                <a:lnTo>
                  <a:pt x="612" y="299"/>
                </a:lnTo>
                <a:lnTo>
                  <a:pt x="613" y="299"/>
                </a:lnTo>
                <a:lnTo>
                  <a:pt x="613" y="299"/>
                </a:lnTo>
                <a:lnTo>
                  <a:pt x="613" y="298"/>
                </a:lnTo>
                <a:lnTo>
                  <a:pt x="613" y="298"/>
                </a:lnTo>
                <a:lnTo>
                  <a:pt x="613" y="298"/>
                </a:lnTo>
                <a:lnTo>
                  <a:pt x="613" y="297"/>
                </a:lnTo>
                <a:lnTo>
                  <a:pt x="613" y="297"/>
                </a:ln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5" y="297"/>
                </a:lnTo>
                <a:lnTo>
                  <a:pt x="616" y="297"/>
                </a:lnTo>
                <a:lnTo>
                  <a:pt x="616" y="297"/>
                </a:lnTo>
                <a:lnTo>
                  <a:pt x="616" y="297"/>
                </a:lnTo>
                <a:lnTo>
                  <a:pt x="617" y="297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8"/>
                </a:lnTo>
                <a:lnTo>
                  <a:pt x="617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8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19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0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1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2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3" y="299"/>
                </a:lnTo>
                <a:lnTo>
                  <a:pt x="624" y="299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8"/>
                </a:lnTo>
                <a:lnTo>
                  <a:pt x="624" y="297"/>
                </a:lnTo>
                <a:lnTo>
                  <a:pt x="624" y="297"/>
                </a:lnTo>
                <a:lnTo>
                  <a:pt x="625" y="297"/>
                </a:lnTo>
                <a:lnTo>
                  <a:pt x="625" y="297"/>
                </a:lnTo>
                <a:lnTo>
                  <a:pt x="625" y="297"/>
                </a:lnTo>
                <a:lnTo>
                  <a:pt x="626" y="296"/>
                </a:lnTo>
                <a:lnTo>
                  <a:pt x="626" y="296"/>
                </a:lnTo>
                <a:lnTo>
                  <a:pt x="627" y="296"/>
                </a:lnTo>
                <a:lnTo>
                  <a:pt x="627" y="295"/>
                </a:lnTo>
                <a:lnTo>
                  <a:pt x="628" y="295"/>
                </a:lnTo>
                <a:lnTo>
                  <a:pt x="628" y="295"/>
                </a:lnTo>
                <a:lnTo>
                  <a:pt x="628" y="295"/>
                </a:lnTo>
                <a:lnTo>
                  <a:pt x="629" y="295"/>
                </a:lnTo>
                <a:lnTo>
                  <a:pt x="629" y="295"/>
                </a:lnTo>
                <a:lnTo>
                  <a:pt x="629" y="295"/>
                </a:lnTo>
                <a:lnTo>
                  <a:pt x="630" y="295"/>
                </a:lnTo>
                <a:lnTo>
                  <a:pt x="630" y="295"/>
                </a:lnTo>
                <a:lnTo>
                  <a:pt x="630" y="295"/>
                </a:lnTo>
                <a:lnTo>
                  <a:pt x="631" y="295"/>
                </a:lnTo>
                <a:lnTo>
                  <a:pt x="631" y="295"/>
                </a:lnTo>
                <a:lnTo>
                  <a:pt x="632" y="295"/>
                </a:lnTo>
                <a:lnTo>
                  <a:pt x="632" y="295"/>
                </a:lnTo>
                <a:lnTo>
                  <a:pt x="633" y="294"/>
                </a:lnTo>
                <a:lnTo>
                  <a:pt x="633" y="294"/>
                </a:lnTo>
                <a:lnTo>
                  <a:pt x="633" y="294"/>
                </a:lnTo>
                <a:lnTo>
                  <a:pt x="632" y="293"/>
                </a:lnTo>
                <a:lnTo>
                  <a:pt x="634" y="292"/>
                </a:lnTo>
                <a:lnTo>
                  <a:pt x="635" y="291"/>
                </a:lnTo>
                <a:lnTo>
                  <a:pt x="635" y="290"/>
                </a:lnTo>
                <a:lnTo>
                  <a:pt x="637" y="289"/>
                </a:lnTo>
                <a:lnTo>
                  <a:pt x="640" y="287"/>
                </a:lnTo>
                <a:lnTo>
                  <a:pt x="641" y="287"/>
                </a:lnTo>
                <a:lnTo>
                  <a:pt x="641" y="287"/>
                </a:lnTo>
                <a:lnTo>
                  <a:pt x="644" y="286"/>
                </a:lnTo>
                <a:lnTo>
                  <a:pt x="646" y="286"/>
                </a:lnTo>
                <a:lnTo>
                  <a:pt x="647" y="286"/>
                </a:lnTo>
                <a:lnTo>
                  <a:pt x="649" y="285"/>
                </a:lnTo>
                <a:lnTo>
                  <a:pt x="649" y="286"/>
                </a:lnTo>
                <a:lnTo>
                  <a:pt x="651" y="286"/>
                </a:lnTo>
                <a:lnTo>
                  <a:pt x="653" y="285"/>
                </a:lnTo>
                <a:lnTo>
                  <a:pt x="656" y="284"/>
                </a:lnTo>
                <a:lnTo>
                  <a:pt x="656" y="284"/>
                </a:lnTo>
                <a:lnTo>
                  <a:pt x="658" y="283"/>
                </a:lnTo>
                <a:lnTo>
                  <a:pt x="658" y="283"/>
                </a:lnTo>
                <a:lnTo>
                  <a:pt x="659" y="282"/>
                </a:lnTo>
                <a:lnTo>
                  <a:pt x="660" y="282"/>
                </a:lnTo>
                <a:lnTo>
                  <a:pt x="661" y="281"/>
                </a:lnTo>
                <a:lnTo>
                  <a:pt x="662" y="279"/>
                </a:lnTo>
                <a:lnTo>
                  <a:pt x="663" y="279"/>
                </a:lnTo>
                <a:lnTo>
                  <a:pt x="664" y="278"/>
                </a:lnTo>
                <a:lnTo>
                  <a:pt x="665" y="277"/>
                </a:lnTo>
                <a:lnTo>
                  <a:pt x="665" y="277"/>
                </a:lnTo>
                <a:lnTo>
                  <a:pt x="665" y="277"/>
                </a:lnTo>
                <a:lnTo>
                  <a:pt x="666" y="276"/>
                </a:lnTo>
                <a:lnTo>
                  <a:pt x="669" y="275"/>
                </a:lnTo>
                <a:lnTo>
                  <a:pt x="670" y="274"/>
                </a:lnTo>
                <a:lnTo>
                  <a:pt x="670" y="274"/>
                </a:lnTo>
                <a:lnTo>
                  <a:pt x="671" y="274"/>
                </a:lnTo>
                <a:lnTo>
                  <a:pt x="672" y="275"/>
                </a:lnTo>
                <a:lnTo>
                  <a:pt x="672" y="275"/>
                </a:lnTo>
                <a:lnTo>
                  <a:pt x="673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4" y="275"/>
                </a:lnTo>
                <a:lnTo>
                  <a:pt x="675" y="275"/>
                </a:lnTo>
                <a:lnTo>
                  <a:pt x="676" y="275"/>
                </a:lnTo>
                <a:lnTo>
                  <a:pt x="676" y="275"/>
                </a:lnTo>
                <a:lnTo>
                  <a:pt x="676" y="275"/>
                </a:lnTo>
                <a:lnTo>
                  <a:pt x="677" y="275"/>
                </a:lnTo>
                <a:lnTo>
                  <a:pt x="679" y="275"/>
                </a:lnTo>
                <a:lnTo>
                  <a:pt x="679" y="276"/>
                </a:lnTo>
                <a:lnTo>
                  <a:pt x="679" y="276"/>
                </a:lnTo>
                <a:lnTo>
                  <a:pt x="679" y="276"/>
                </a:lnTo>
                <a:lnTo>
                  <a:pt x="680" y="276"/>
                </a:lnTo>
                <a:lnTo>
                  <a:pt x="681" y="277"/>
                </a:lnTo>
                <a:lnTo>
                  <a:pt x="682" y="277"/>
                </a:lnTo>
                <a:lnTo>
                  <a:pt x="682" y="277"/>
                </a:lnTo>
                <a:lnTo>
                  <a:pt x="683" y="277"/>
                </a:lnTo>
                <a:lnTo>
                  <a:pt x="683" y="277"/>
                </a:lnTo>
                <a:lnTo>
                  <a:pt x="684" y="278"/>
                </a:lnTo>
                <a:lnTo>
                  <a:pt x="685" y="279"/>
                </a:lnTo>
                <a:lnTo>
                  <a:pt x="686" y="279"/>
                </a:lnTo>
                <a:lnTo>
                  <a:pt x="686" y="280"/>
                </a:lnTo>
                <a:lnTo>
                  <a:pt x="687" y="280"/>
                </a:lnTo>
                <a:lnTo>
                  <a:pt x="687" y="281"/>
                </a:lnTo>
                <a:lnTo>
                  <a:pt x="688" y="281"/>
                </a:lnTo>
                <a:lnTo>
                  <a:pt x="688" y="281"/>
                </a:lnTo>
                <a:lnTo>
                  <a:pt x="688" y="282"/>
                </a:lnTo>
                <a:lnTo>
                  <a:pt x="688" y="283"/>
                </a:lnTo>
                <a:lnTo>
                  <a:pt x="690" y="284"/>
                </a:lnTo>
                <a:lnTo>
                  <a:pt x="691" y="286"/>
                </a:lnTo>
                <a:lnTo>
                  <a:pt x="692" y="288"/>
                </a:lnTo>
                <a:lnTo>
                  <a:pt x="693" y="289"/>
                </a:lnTo>
                <a:lnTo>
                  <a:pt x="695" y="290"/>
                </a:lnTo>
                <a:lnTo>
                  <a:pt x="695" y="290"/>
                </a:lnTo>
                <a:lnTo>
                  <a:pt x="695" y="290"/>
                </a:lnTo>
                <a:lnTo>
                  <a:pt x="696" y="291"/>
                </a:lnTo>
                <a:lnTo>
                  <a:pt x="697" y="291"/>
                </a:lnTo>
                <a:lnTo>
                  <a:pt x="699" y="293"/>
                </a:lnTo>
                <a:lnTo>
                  <a:pt x="700" y="294"/>
                </a:lnTo>
                <a:lnTo>
                  <a:pt x="701" y="294"/>
                </a:lnTo>
                <a:lnTo>
                  <a:pt x="701" y="295"/>
                </a:lnTo>
                <a:lnTo>
                  <a:pt x="702" y="295"/>
                </a:lnTo>
                <a:lnTo>
                  <a:pt x="702" y="295"/>
                </a:lnTo>
                <a:lnTo>
                  <a:pt x="703" y="295"/>
                </a:lnTo>
                <a:lnTo>
                  <a:pt x="705" y="297"/>
                </a:lnTo>
                <a:lnTo>
                  <a:pt x="706" y="297"/>
                </a:lnTo>
                <a:lnTo>
                  <a:pt x="706" y="297"/>
                </a:lnTo>
                <a:lnTo>
                  <a:pt x="708" y="298"/>
                </a:lnTo>
                <a:lnTo>
                  <a:pt x="708" y="298"/>
                </a:lnTo>
                <a:lnTo>
                  <a:pt x="709" y="299"/>
                </a:lnTo>
                <a:lnTo>
                  <a:pt x="709" y="299"/>
                </a:lnTo>
                <a:lnTo>
                  <a:pt x="709" y="299"/>
                </a:lnTo>
                <a:lnTo>
                  <a:pt x="710" y="299"/>
                </a:lnTo>
                <a:lnTo>
                  <a:pt x="711" y="300"/>
                </a:lnTo>
                <a:lnTo>
                  <a:pt x="712" y="300"/>
                </a:lnTo>
                <a:lnTo>
                  <a:pt x="713" y="300"/>
                </a:lnTo>
                <a:lnTo>
                  <a:pt x="714" y="300"/>
                </a:lnTo>
                <a:lnTo>
                  <a:pt x="714" y="301"/>
                </a:lnTo>
                <a:lnTo>
                  <a:pt x="715" y="301"/>
                </a:lnTo>
                <a:lnTo>
                  <a:pt x="715" y="302"/>
                </a:lnTo>
                <a:lnTo>
                  <a:pt x="717" y="303"/>
                </a:lnTo>
                <a:lnTo>
                  <a:pt x="718" y="303"/>
                </a:lnTo>
                <a:lnTo>
                  <a:pt x="718" y="303"/>
                </a:lnTo>
                <a:lnTo>
                  <a:pt x="719" y="303"/>
                </a:lnTo>
                <a:lnTo>
                  <a:pt x="719" y="304"/>
                </a:lnTo>
                <a:lnTo>
                  <a:pt x="720" y="304"/>
                </a:lnTo>
                <a:lnTo>
                  <a:pt x="721" y="306"/>
                </a:lnTo>
                <a:lnTo>
                  <a:pt x="721" y="307"/>
                </a:lnTo>
                <a:lnTo>
                  <a:pt x="721" y="308"/>
                </a:lnTo>
                <a:lnTo>
                  <a:pt x="723" y="309"/>
                </a:lnTo>
                <a:lnTo>
                  <a:pt x="723" y="310"/>
                </a:lnTo>
                <a:lnTo>
                  <a:pt x="723" y="310"/>
                </a:lnTo>
                <a:lnTo>
                  <a:pt x="724" y="311"/>
                </a:lnTo>
                <a:lnTo>
                  <a:pt x="725" y="311"/>
                </a:lnTo>
                <a:lnTo>
                  <a:pt x="725" y="313"/>
                </a:lnTo>
                <a:lnTo>
                  <a:pt x="726" y="314"/>
                </a:lnTo>
                <a:lnTo>
                  <a:pt x="727" y="315"/>
                </a:lnTo>
                <a:lnTo>
                  <a:pt x="728" y="316"/>
                </a:lnTo>
                <a:lnTo>
                  <a:pt x="728" y="316"/>
                </a:lnTo>
                <a:lnTo>
                  <a:pt x="729" y="317"/>
                </a:lnTo>
                <a:lnTo>
                  <a:pt x="729" y="318"/>
                </a:lnTo>
                <a:lnTo>
                  <a:pt x="729" y="318"/>
                </a:lnTo>
                <a:lnTo>
                  <a:pt x="730" y="319"/>
                </a:lnTo>
                <a:lnTo>
                  <a:pt x="731" y="320"/>
                </a:lnTo>
                <a:lnTo>
                  <a:pt x="732" y="322"/>
                </a:lnTo>
                <a:lnTo>
                  <a:pt x="732" y="323"/>
                </a:lnTo>
                <a:lnTo>
                  <a:pt x="733" y="323"/>
                </a:lnTo>
                <a:lnTo>
                  <a:pt x="734" y="324"/>
                </a:lnTo>
                <a:lnTo>
                  <a:pt x="734" y="325"/>
                </a:lnTo>
                <a:lnTo>
                  <a:pt x="736" y="325"/>
                </a:lnTo>
                <a:lnTo>
                  <a:pt x="736" y="325"/>
                </a:lnTo>
                <a:lnTo>
                  <a:pt x="737" y="326"/>
                </a:lnTo>
                <a:lnTo>
                  <a:pt x="738" y="326"/>
                </a:lnTo>
                <a:lnTo>
                  <a:pt x="739" y="327"/>
                </a:lnTo>
                <a:lnTo>
                  <a:pt x="741" y="329"/>
                </a:lnTo>
                <a:lnTo>
                  <a:pt x="741" y="329"/>
                </a:lnTo>
                <a:lnTo>
                  <a:pt x="742" y="330"/>
                </a:lnTo>
                <a:lnTo>
                  <a:pt x="741" y="331"/>
                </a:lnTo>
                <a:lnTo>
                  <a:pt x="741" y="331"/>
                </a:lnTo>
                <a:lnTo>
                  <a:pt x="741" y="332"/>
                </a:lnTo>
                <a:lnTo>
                  <a:pt x="741" y="332"/>
                </a:lnTo>
                <a:lnTo>
                  <a:pt x="743" y="332"/>
                </a:lnTo>
                <a:lnTo>
                  <a:pt x="743" y="332"/>
                </a:lnTo>
                <a:lnTo>
                  <a:pt x="744" y="332"/>
                </a:lnTo>
                <a:lnTo>
                  <a:pt x="744" y="333"/>
                </a:lnTo>
                <a:lnTo>
                  <a:pt x="744" y="333"/>
                </a:lnTo>
                <a:lnTo>
                  <a:pt x="743" y="334"/>
                </a:lnTo>
                <a:lnTo>
                  <a:pt x="743" y="336"/>
                </a:lnTo>
                <a:lnTo>
                  <a:pt x="744" y="336"/>
                </a:lnTo>
                <a:lnTo>
                  <a:pt x="744" y="336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4" y="337"/>
                </a:lnTo>
                <a:lnTo>
                  <a:pt x="746" y="337"/>
                </a:lnTo>
                <a:lnTo>
                  <a:pt x="747" y="337"/>
                </a:lnTo>
                <a:lnTo>
                  <a:pt x="747" y="336"/>
                </a:lnTo>
                <a:lnTo>
                  <a:pt x="748" y="336"/>
                </a:lnTo>
                <a:lnTo>
                  <a:pt x="748" y="336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8" y="334"/>
                </a:lnTo>
                <a:lnTo>
                  <a:pt x="749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4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0" y="335"/>
                </a:lnTo>
                <a:lnTo>
                  <a:pt x="751" y="335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1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2" y="336"/>
                </a:lnTo>
                <a:lnTo>
                  <a:pt x="753" y="336"/>
                </a:lnTo>
                <a:lnTo>
                  <a:pt x="753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6"/>
                </a:lnTo>
                <a:lnTo>
                  <a:pt x="754" y="335"/>
                </a:lnTo>
                <a:lnTo>
                  <a:pt x="755" y="335"/>
                </a:lnTo>
                <a:lnTo>
                  <a:pt x="755" y="335"/>
                </a:lnTo>
                <a:lnTo>
                  <a:pt x="755" y="335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6" y="336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8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5"/>
                </a:lnTo>
                <a:lnTo>
                  <a:pt x="757" y="334"/>
                </a:lnTo>
                <a:lnTo>
                  <a:pt x="757" y="334"/>
                </a:lnTo>
                <a:lnTo>
                  <a:pt x="757" y="334"/>
                </a:lnTo>
                <a:lnTo>
                  <a:pt x="758" y="334"/>
                </a:lnTo>
                <a:lnTo>
                  <a:pt x="759" y="334"/>
                </a:lnTo>
                <a:lnTo>
                  <a:pt x="761" y="335"/>
                </a:lnTo>
                <a:lnTo>
                  <a:pt x="761" y="336"/>
                </a:lnTo>
                <a:lnTo>
                  <a:pt x="762" y="336"/>
                </a:lnTo>
                <a:lnTo>
                  <a:pt x="763" y="336"/>
                </a:lnTo>
                <a:lnTo>
                  <a:pt x="766" y="339"/>
                </a:lnTo>
                <a:lnTo>
                  <a:pt x="767" y="339"/>
                </a:lnTo>
                <a:lnTo>
                  <a:pt x="769" y="339"/>
                </a:lnTo>
                <a:lnTo>
                  <a:pt x="769" y="339"/>
                </a:lnTo>
                <a:lnTo>
                  <a:pt x="770" y="339"/>
                </a:lnTo>
                <a:lnTo>
                  <a:pt x="770" y="339"/>
                </a:lnTo>
                <a:lnTo>
                  <a:pt x="771" y="338"/>
                </a:lnTo>
                <a:lnTo>
                  <a:pt x="772" y="338"/>
                </a:lnTo>
                <a:lnTo>
                  <a:pt x="773" y="338"/>
                </a:lnTo>
                <a:lnTo>
                  <a:pt x="773" y="338"/>
                </a:lnTo>
                <a:lnTo>
                  <a:pt x="774" y="338"/>
                </a:lnTo>
                <a:lnTo>
                  <a:pt x="775" y="337"/>
                </a:lnTo>
                <a:lnTo>
                  <a:pt x="777" y="337"/>
                </a:lnTo>
                <a:lnTo>
                  <a:pt x="777" y="337"/>
                </a:lnTo>
                <a:lnTo>
                  <a:pt x="778" y="337"/>
                </a:lnTo>
                <a:lnTo>
                  <a:pt x="778" y="337"/>
                </a:lnTo>
                <a:lnTo>
                  <a:pt x="778" y="337"/>
                </a:lnTo>
                <a:lnTo>
                  <a:pt x="780" y="338"/>
                </a:lnTo>
                <a:lnTo>
                  <a:pt x="780" y="338"/>
                </a:lnTo>
                <a:lnTo>
                  <a:pt x="781" y="338"/>
                </a:lnTo>
                <a:lnTo>
                  <a:pt x="782" y="338"/>
                </a:lnTo>
                <a:lnTo>
                  <a:pt x="784" y="339"/>
                </a:lnTo>
                <a:lnTo>
                  <a:pt x="784" y="339"/>
                </a:lnTo>
                <a:lnTo>
                  <a:pt x="784" y="340"/>
                </a:lnTo>
                <a:lnTo>
                  <a:pt x="784" y="340"/>
                </a:lnTo>
                <a:lnTo>
                  <a:pt x="786" y="340"/>
                </a:lnTo>
                <a:lnTo>
                  <a:pt x="786" y="340"/>
                </a:lnTo>
                <a:lnTo>
                  <a:pt x="786" y="341"/>
                </a:lnTo>
                <a:lnTo>
                  <a:pt x="789" y="342"/>
                </a:lnTo>
                <a:lnTo>
                  <a:pt x="789" y="342"/>
                </a:lnTo>
                <a:lnTo>
                  <a:pt x="789" y="342"/>
                </a:lnTo>
                <a:lnTo>
                  <a:pt x="790" y="342"/>
                </a:lnTo>
                <a:lnTo>
                  <a:pt x="791" y="342"/>
                </a:lnTo>
                <a:lnTo>
                  <a:pt x="791" y="343"/>
                </a:lnTo>
                <a:lnTo>
                  <a:pt x="792" y="343"/>
                </a:lnTo>
                <a:lnTo>
                  <a:pt x="793" y="343"/>
                </a:lnTo>
                <a:lnTo>
                  <a:pt x="794" y="343"/>
                </a:lnTo>
                <a:lnTo>
                  <a:pt x="797" y="343"/>
                </a:lnTo>
                <a:lnTo>
                  <a:pt x="797" y="343"/>
                </a:lnTo>
                <a:lnTo>
                  <a:pt x="798" y="343"/>
                </a:lnTo>
                <a:lnTo>
                  <a:pt x="799" y="343"/>
                </a:lnTo>
                <a:lnTo>
                  <a:pt x="799" y="343"/>
                </a:lnTo>
                <a:lnTo>
                  <a:pt x="800" y="343"/>
                </a:lnTo>
                <a:lnTo>
                  <a:pt x="802" y="344"/>
                </a:lnTo>
                <a:lnTo>
                  <a:pt x="803" y="344"/>
                </a:lnTo>
                <a:lnTo>
                  <a:pt x="803" y="344"/>
                </a:lnTo>
                <a:lnTo>
                  <a:pt x="803" y="344"/>
                </a:lnTo>
                <a:lnTo>
                  <a:pt x="804" y="345"/>
                </a:lnTo>
                <a:lnTo>
                  <a:pt x="805" y="345"/>
                </a:lnTo>
                <a:lnTo>
                  <a:pt x="805" y="345"/>
                </a:lnTo>
                <a:lnTo>
                  <a:pt x="805" y="345"/>
                </a:lnTo>
                <a:lnTo>
                  <a:pt x="806" y="345"/>
                </a:lnTo>
                <a:lnTo>
                  <a:pt x="807" y="345"/>
                </a:lnTo>
                <a:lnTo>
                  <a:pt x="807" y="345"/>
                </a:lnTo>
                <a:lnTo>
                  <a:pt x="807" y="345"/>
                </a:lnTo>
                <a:lnTo>
                  <a:pt x="808" y="346"/>
                </a:lnTo>
                <a:lnTo>
                  <a:pt x="808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6"/>
                </a:lnTo>
                <a:lnTo>
                  <a:pt x="809" y="347"/>
                </a:lnTo>
                <a:lnTo>
                  <a:pt x="809" y="347"/>
                </a:lnTo>
                <a:lnTo>
                  <a:pt x="810" y="348"/>
                </a:lnTo>
                <a:lnTo>
                  <a:pt x="811" y="349"/>
                </a:lnTo>
                <a:lnTo>
                  <a:pt x="812" y="350"/>
                </a:lnTo>
                <a:lnTo>
                  <a:pt x="812" y="350"/>
                </a:lnTo>
                <a:lnTo>
                  <a:pt x="812" y="351"/>
                </a:lnTo>
                <a:lnTo>
                  <a:pt x="813" y="351"/>
                </a:lnTo>
                <a:lnTo>
                  <a:pt x="813" y="352"/>
                </a:lnTo>
                <a:lnTo>
                  <a:pt x="813" y="352"/>
                </a:lnTo>
                <a:lnTo>
                  <a:pt x="814" y="352"/>
                </a:lnTo>
                <a:lnTo>
                  <a:pt x="814" y="352"/>
                </a:lnTo>
                <a:lnTo>
                  <a:pt x="814" y="352"/>
                </a:lnTo>
                <a:lnTo>
                  <a:pt x="815" y="353"/>
                </a:lnTo>
                <a:lnTo>
                  <a:pt x="817" y="353"/>
                </a:lnTo>
                <a:lnTo>
                  <a:pt x="817" y="353"/>
                </a:lnTo>
                <a:lnTo>
                  <a:pt x="818" y="353"/>
                </a:lnTo>
                <a:lnTo>
                  <a:pt x="818" y="353"/>
                </a:lnTo>
                <a:lnTo>
                  <a:pt x="819" y="353"/>
                </a:lnTo>
                <a:lnTo>
                  <a:pt x="820" y="353"/>
                </a:lnTo>
                <a:lnTo>
                  <a:pt x="821" y="353"/>
                </a:lnTo>
                <a:lnTo>
                  <a:pt x="822" y="353"/>
                </a:lnTo>
                <a:lnTo>
                  <a:pt x="823" y="354"/>
                </a:lnTo>
                <a:lnTo>
                  <a:pt x="824" y="354"/>
                </a:lnTo>
                <a:lnTo>
                  <a:pt x="826" y="355"/>
                </a:lnTo>
                <a:lnTo>
                  <a:pt x="826" y="355"/>
                </a:lnTo>
                <a:lnTo>
                  <a:pt x="827" y="355"/>
                </a:lnTo>
                <a:lnTo>
                  <a:pt x="827" y="355"/>
                </a:lnTo>
                <a:lnTo>
                  <a:pt x="827" y="355"/>
                </a:lnTo>
                <a:lnTo>
                  <a:pt x="828" y="355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8" y="356"/>
                </a:lnTo>
                <a:lnTo>
                  <a:pt x="829" y="357"/>
                </a:lnTo>
                <a:lnTo>
                  <a:pt x="830" y="357"/>
                </a:lnTo>
                <a:lnTo>
                  <a:pt x="830" y="357"/>
                </a:lnTo>
                <a:lnTo>
                  <a:pt x="830" y="358"/>
                </a:lnTo>
                <a:lnTo>
                  <a:pt x="830" y="359"/>
                </a:lnTo>
                <a:lnTo>
                  <a:pt x="831" y="359"/>
                </a:lnTo>
                <a:lnTo>
                  <a:pt x="831" y="359"/>
                </a:lnTo>
                <a:lnTo>
                  <a:pt x="832" y="359"/>
                </a:lnTo>
                <a:lnTo>
                  <a:pt x="832" y="359"/>
                </a:lnTo>
                <a:lnTo>
                  <a:pt x="832" y="360"/>
                </a:lnTo>
                <a:lnTo>
                  <a:pt x="832" y="360"/>
                </a:lnTo>
                <a:lnTo>
                  <a:pt x="833" y="361"/>
                </a:lnTo>
                <a:lnTo>
                  <a:pt x="834" y="361"/>
                </a:lnTo>
                <a:lnTo>
                  <a:pt x="834" y="361"/>
                </a:lnTo>
                <a:lnTo>
                  <a:pt x="835" y="362"/>
                </a:lnTo>
                <a:lnTo>
                  <a:pt x="835" y="362"/>
                </a:lnTo>
                <a:lnTo>
                  <a:pt x="836" y="363"/>
                </a:lnTo>
                <a:lnTo>
                  <a:pt x="837" y="364"/>
                </a:lnTo>
                <a:lnTo>
                  <a:pt x="837" y="364"/>
                </a:lnTo>
                <a:lnTo>
                  <a:pt x="836" y="364"/>
                </a:lnTo>
                <a:lnTo>
                  <a:pt x="837" y="365"/>
                </a:lnTo>
                <a:lnTo>
                  <a:pt x="837" y="365"/>
                </a:lnTo>
                <a:lnTo>
                  <a:pt x="837" y="366"/>
                </a:lnTo>
                <a:lnTo>
                  <a:pt x="839" y="366"/>
                </a:lnTo>
                <a:lnTo>
                  <a:pt x="839" y="366"/>
                </a:lnTo>
                <a:lnTo>
                  <a:pt x="840" y="366"/>
                </a:lnTo>
                <a:lnTo>
                  <a:pt x="840" y="366"/>
                </a:lnTo>
                <a:lnTo>
                  <a:pt x="840" y="367"/>
                </a:lnTo>
                <a:lnTo>
                  <a:pt x="841" y="368"/>
                </a:lnTo>
                <a:lnTo>
                  <a:pt x="841" y="368"/>
                </a:lnTo>
                <a:lnTo>
                  <a:pt x="842" y="369"/>
                </a:lnTo>
                <a:lnTo>
                  <a:pt x="842" y="369"/>
                </a:lnTo>
                <a:lnTo>
                  <a:pt x="843" y="370"/>
                </a:lnTo>
                <a:lnTo>
                  <a:pt x="843" y="370"/>
                </a:lnTo>
                <a:lnTo>
                  <a:pt x="844" y="370"/>
                </a:lnTo>
                <a:lnTo>
                  <a:pt x="844" y="370"/>
                </a:lnTo>
                <a:lnTo>
                  <a:pt x="845" y="371"/>
                </a:lnTo>
                <a:lnTo>
                  <a:pt x="845" y="371"/>
                </a:lnTo>
                <a:lnTo>
                  <a:pt x="846" y="371"/>
                </a:lnTo>
                <a:lnTo>
                  <a:pt x="846" y="371"/>
                </a:lnTo>
                <a:lnTo>
                  <a:pt x="846" y="371"/>
                </a:lnTo>
                <a:lnTo>
                  <a:pt x="847" y="371"/>
                </a:lnTo>
                <a:lnTo>
                  <a:pt x="847" y="371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8" y="372"/>
                </a:lnTo>
                <a:lnTo>
                  <a:pt x="849" y="372"/>
                </a:lnTo>
                <a:lnTo>
                  <a:pt x="849" y="372"/>
                </a:lnTo>
                <a:lnTo>
                  <a:pt x="849" y="373"/>
                </a:lnTo>
                <a:lnTo>
                  <a:pt x="849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0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3"/>
                </a:lnTo>
                <a:lnTo>
                  <a:pt x="851" y="374"/>
                </a:lnTo>
                <a:lnTo>
                  <a:pt x="851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4"/>
                </a:lnTo>
                <a:lnTo>
                  <a:pt x="852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5"/>
                </a:lnTo>
                <a:lnTo>
                  <a:pt x="853" y="376"/>
                </a:lnTo>
                <a:lnTo>
                  <a:pt x="853" y="376"/>
                </a:lnTo>
                <a:lnTo>
                  <a:pt x="853" y="377"/>
                </a:lnTo>
                <a:lnTo>
                  <a:pt x="853" y="377"/>
                </a:lnTo>
                <a:lnTo>
                  <a:pt x="853" y="378"/>
                </a:lnTo>
                <a:lnTo>
                  <a:pt x="853" y="378"/>
                </a:lnTo>
                <a:lnTo>
                  <a:pt x="853" y="378"/>
                </a:lnTo>
                <a:lnTo>
                  <a:pt x="854" y="378"/>
                </a:lnTo>
                <a:lnTo>
                  <a:pt x="854" y="379"/>
                </a:lnTo>
                <a:lnTo>
                  <a:pt x="854" y="379"/>
                </a:lnTo>
                <a:lnTo>
                  <a:pt x="854" y="379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5" y="380"/>
                </a:lnTo>
                <a:lnTo>
                  <a:pt x="856" y="380"/>
                </a:lnTo>
                <a:lnTo>
                  <a:pt x="856" y="380"/>
                </a:lnTo>
                <a:lnTo>
                  <a:pt x="857" y="380"/>
                </a:lnTo>
                <a:lnTo>
                  <a:pt x="857" y="381"/>
                </a:lnTo>
                <a:lnTo>
                  <a:pt x="858" y="381"/>
                </a:lnTo>
                <a:lnTo>
                  <a:pt x="858" y="382"/>
                </a:lnTo>
                <a:lnTo>
                  <a:pt x="859" y="382"/>
                </a:lnTo>
                <a:lnTo>
                  <a:pt x="859" y="382"/>
                </a:lnTo>
                <a:lnTo>
                  <a:pt x="860" y="382"/>
                </a:lnTo>
                <a:lnTo>
                  <a:pt x="860" y="383"/>
                </a:lnTo>
                <a:lnTo>
                  <a:pt x="860" y="383"/>
                </a:lnTo>
                <a:lnTo>
                  <a:pt x="861" y="384"/>
                </a:lnTo>
                <a:lnTo>
                  <a:pt x="862" y="384"/>
                </a:lnTo>
                <a:lnTo>
                  <a:pt x="862" y="384"/>
                </a:lnTo>
                <a:lnTo>
                  <a:pt x="862" y="385"/>
                </a:lnTo>
                <a:lnTo>
                  <a:pt x="863" y="385"/>
                </a:lnTo>
                <a:lnTo>
                  <a:pt x="864" y="386"/>
                </a:lnTo>
                <a:lnTo>
                  <a:pt x="864" y="386"/>
                </a:lnTo>
                <a:lnTo>
                  <a:pt x="866" y="386"/>
                </a:lnTo>
                <a:lnTo>
                  <a:pt x="866" y="386"/>
                </a:lnTo>
                <a:lnTo>
                  <a:pt x="866" y="386"/>
                </a:lnTo>
                <a:lnTo>
                  <a:pt x="868" y="387"/>
                </a:lnTo>
                <a:lnTo>
                  <a:pt x="869" y="387"/>
                </a:lnTo>
                <a:lnTo>
                  <a:pt x="870" y="387"/>
                </a:lnTo>
                <a:lnTo>
                  <a:pt x="871" y="387"/>
                </a:lnTo>
                <a:lnTo>
                  <a:pt x="871" y="387"/>
                </a:lnTo>
                <a:lnTo>
                  <a:pt x="872" y="388"/>
                </a:lnTo>
                <a:lnTo>
                  <a:pt x="872" y="388"/>
                </a:lnTo>
                <a:lnTo>
                  <a:pt x="873" y="388"/>
                </a:lnTo>
                <a:lnTo>
                  <a:pt x="873" y="388"/>
                </a:lnTo>
                <a:lnTo>
                  <a:pt x="874" y="388"/>
                </a:lnTo>
                <a:lnTo>
                  <a:pt x="874" y="388"/>
                </a:lnTo>
                <a:lnTo>
                  <a:pt x="875" y="388"/>
                </a:lnTo>
                <a:lnTo>
                  <a:pt x="876" y="388"/>
                </a:lnTo>
                <a:lnTo>
                  <a:pt x="876" y="388"/>
                </a:lnTo>
                <a:lnTo>
                  <a:pt x="876" y="388"/>
                </a:lnTo>
                <a:lnTo>
                  <a:pt x="877" y="388"/>
                </a:lnTo>
                <a:lnTo>
                  <a:pt x="877" y="388"/>
                </a:lnTo>
                <a:lnTo>
                  <a:pt x="877" y="387"/>
                </a:lnTo>
                <a:lnTo>
                  <a:pt x="877" y="387"/>
                </a:lnTo>
                <a:lnTo>
                  <a:pt x="878" y="387"/>
                </a:lnTo>
                <a:lnTo>
                  <a:pt x="878" y="387"/>
                </a:lnTo>
                <a:lnTo>
                  <a:pt x="878" y="387"/>
                </a:lnTo>
                <a:lnTo>
                  <a:pt x="879" y="387"/>
                </a:lnTo>
                <a:lnTo>
                  <a:pt x="880" y="387"/>
                </a:lnTo>
                <a:lnTo>
                  <a:pt x="880" y="387"/>
                </a:lnTo>
                <a:lnTo>
                  <a:pt x="881" y="387"/>
                </a:lnTo>
                <a:lnTo>
                  <a:pt x="881" y="387"/>
                </a:lnTo>
                <a:lnTo>
                  <a:pt x="882" y="387"/>
                </a:lnTo>
                <a:lnTo>
                  <a:pt x="882" y="387"/>
                </a:lnTo>
                <a:lnTo>
                  <a:pt x="882" y="387"/>
                </a:lnTo>
                <a:lnTo>
                  <a:pt x="883" y="388"/>
                </a:lnTo>
                <a:lnTo>
                  <a:pt x="883" y="388"/>
                </a:lnTo>
                <a:lnTo>
                  <a:pt x="883" y="388"/>
                </a:lnTo>
                <a:lnTo>
                  <a:pt x="883" y="389"/>
                </a:lnTo>
                <a:lnTo>
                  <a:pt x="884" y="389"/>
                </a:lnTo>
                <a:lnTo>
                  <a:pt x="884" y="389"/>
                </a:lnTo>
                <a:lnTo>
                  <a:pt x="884" y="389"/>
                </a:lnTo>
                <a:lnTo>
                  <a:pt x="885" y="389"/>
                </a:lnTo>
                <a:lnTo>
                  <a:pt x="885" y="390"/>
                </a:lnTo>
                <a:lnTo>
                  <a:pt x="886" y="390"/>
                </a:lnTo>
                <a:lnTo>
                  <a:pt x="886" y="390"/>
                </a:lnTo>
                <a:lnTo>
                  <a:pt x="887" y="390"/>
                </a:lnTo>
                <a:lnTo>
                  <a:pt x="887" y="390"/>
                </a:lnTo>
                <a:lnTo>
                  <a:pt x="888" y="390"/>
                </a:lnTo>
                <a:lnTo>
                  <a:pt x="888" y="391"/>
                </a:lnTo>
                <a:lnTo>
                  <a:pt x="889" y="391"/>
                </a:lnTo>
                <a:lnTo>
                  <a:pt x="889" y="391"/>
                </a:lnTo>
                <a:lnTo>
                  <a:pt x="889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1"/>
                </a:lnTo>
                <a:lnTo>
                  <a:pt x="890" y="392"/>
                </a:lnTo>
                <a:lnTo>
                  <a:pt x="890" y="392"/>
                </a:lnTo>
                <a:lnTo>
                  <a:pt x="891" y="394"/>
                </a:lnTo>
                <a:lnTo>
                  <a:pt x="892" y="396"/>
                </a:lnTo>
                <a:lnTo>
                  <a:pt x="893" y="396"/>
                </a:lnTo>
                <a:lnTo>
                  <a:pt x="893" y="396"/>
                </a:lnTo>
                <a:lnTo>
                  <a:pt x="893" y="397"/>
                </a:lnTo>
                <a:lnTo>
                  <a:pt x="894" y="398"/>
                </a:lnTo>
                <a:lnTo>
                  <a:pt x="894" y="398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399"/>
                </a:lnTo>
                <a:lnTo>
                  <a:pt x="895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6" y="400"/>
                </a:lnTo>
                <a:lnTo>
                  <a:pt x="897" y="401"/>
                </a:lnTo>
                <a:lnTo>
                  <a:pt x="897" y="401"/>
                </a:lnTo>
                <a:lnTo>
                  <a:pt x="897" y="401"/>
                </a:lnTo>
                <a:lnTo>
                  <a:pt x="897" y="402"/>
                </a:lnTo>
                <a:lnTo>
                  <a:pt x="897" y="402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3"/>
                </a:lnTo>
                <a:lnTo>
                  <a:pt x="897" y="404"/>
                </a:lnTo>
                <a:lnTo>
                  <a:pt x="897" y="404"/>
                </a:lnTo>
                <a:lnTo>
                  <a:pt x="897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4"/>
                </a:lnTo>
                <a:lnTo>
                  <a:pt x="898" y="405"/>
                </a:lnTo>
                <a:lnTo>
                  <a:pt x="898" y="405"/>
                </a:lnTo>
                <a:lnTo>
                  <a:pt x="898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5"/>
                </a:lnTo>
                <a:lnTo>
                  <a:pt x="899" y="406"/>
                </a:lnTo>
                <a:lnTo>
                  <a:pt x="899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6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0" y="407"/>
                </a:lnTo>
                <a:lnTo>
                  <a:pt x="901" y="407"/>
                </a:lnTo>
                <a:lnTo>
                  <a:pt x="901" y="408"/>
                </a:lnTo>
                <a:lnTo>
                  <a:pt x="901" y="408"/>
                </a:lnTo>
                <a:lnTo>
                  <a:pt x="901" y="408"/>
                </a:lnTo>
                <a:lnTo>
                  <a:pt x="901" y="409"/>
                </a:lnTo>
                <a:lnTo>
                  <a:pt x="901" y="409"/>
                </a:lnTo>
                <a:lnTo>
                  <a:pt x="901" y="409"/>
                </a:lnTo>
                <a:lnTo>
                  <a:pt x="902" y="410"/>
                </a:lnTo>
                <a:lnTo>
                  <a:pt x="902" y="410"/>
                </a:lnTo>
                <a:lnTo>
                  <a:pt x="903" y="410"/>
                </a:lnTo>
                <a:lnTo>
                  <a:pt x="904" y="410"/>
                </a:lnTo>
                <a:lnTo>
                  <a:pt x="904" y="410"/>
                </a:lnTo>
                <a:lnTo>
                  <a:pt x="904" y="411"/>
                </a:lnTo>
                <a:lnTo>
                  <a:pt x="904" y="411"/>
                </a:lnTo>
                <a:lnTo>
                  <a:pt x="906" y="411"/>
                </a:lnTo>
                <a:lnTo>
                  <a:pt x="907" y="412"/>
                </a:lnTo>
                <a:lnTo>
                  <a:pt x="907" y="412"/>
                </a:lnTo>
                <a:lnTo>
                  <a:pt x="908" y="412"/>
                </a:lnTo>
                <a:lnTo>
                  <a:pt x="908" y="413"/>
                </a:lnTo>
                <a:lnTo>
                  <a:pt x="909" y="414"/>
                </a:lnTo>
                <a:lnTo>
                  <a:pt x="910" y="414"/>
                </a:lnTo>
                <a:lnTo>
                  <a:pt x="910" y="414"/>
                </a:lnTo>
                <a:lnTo>
                  <a:pt x="910" y="413"/>
                </a:lnTo>
                <a:lnTo>
                  <a:pt x="911" y="413"/>
                </a:lnTo>
                <a:lnTo>
                  <a:pt x="911" y="413"/>
                </a:lnTo>
                <a:lnTo>
                  <a:pt x="912" y="413"/>
                </a:lnTo>
                <a:lnTo>
                  <a:pt x="913" y="414"/>
                </a:lnTo>
                <a:lnTo>
                  <a:pt x="914" y="414"/>
                </a:lnTo>
                <a:lnTo>
                  <a:pt x="915" y="414"/>
                </a:lnTo>
                <a:lnTo>
                  <a:pt x="915" y="414"/>
                </a:lnTo>
                <a:lnTo>
                  <a:pt x="917" y="414"/>
                </a:lnTo>
                <a:lnTo>
                  <a:pt x="920" y="413"/>
                </a:lnTo>
                <a:lnTo>
                  <a:pt x="920" y="413"/>
                </a:lnTo>
                <a:lnTo>
                  <a:pt x="920" y="413"/>
                </a:lnTo>
                <a:lnTo>
                  <a:pt x="921" y="413"/>
                </a:lnTo>
                <a:lnTo>
                  <a:pt x="921" y="412"/>
                </a:lnTo>
                <a:lnTo>
                  <a:pt x="921" y="412"/>
                </a:lnTo>
                <a:lnTo>
                  <a:pt x="922" y="412"/>
                </a:lnTo>
                <a:lnTo>
                  <a:pt x="922" y="413"/>
                </a:lnTo>
                <a:lnTo>
                  <a:pt x="922" y="413"/>
                </a:lnTo>
                <a:lnTo>
                  <a:pt x="923" y="413"/>
                </a:lnTo>
                <a:lnTo>
                  <a:pt x="924" y="413"/>
                </a:lnTo>
                <a:lnTo>
                  <a:pt x="924" y="413"/>
                </a:lnTo>
                <a:lnTo>
                  <a:pt x="924" y="413"/>
                </a:lnTo>
                <a:lnTo>
                  <a:pt x="926" y="413"/>
                </a:lnTo>
                <a:lnTo>
                  <a:pt x="927" y="413"/>
                </a:lnTo>
                <a:lnTo>
                  <a:pt x="927" y="413"/>
                </a:lnTo>
                <a:lnTo>
                  <a:pt x="927" y="413"/>
                </a:lnTo>
                <a:lnTo>
                  <a:pt x="930" y="412"/>
                </a:lnTo>
                <a:lnTo>
                  <a:pt x="931" y="412"/>
                </a:lnTo>
                <a:lnTo>
                  <a:pt x="934" y="412"/>
                </a:lnTo>
                <a:lnTo>
                  <a:pt x="935" y="412"/>
                </a:lnTo>
                <a:lnTo>
                  <a:pt x="936" y="412"/>
                </a:lnTo>
                <a:lnTo>
                  <a:pt x="936" y="412"/>
                </a:lnTo>
                <a:lnTo>
                  <a:pt x="937" y="412"/>
                </a:lnTo>
                <a:lnTo>
                  <a:pt x="938" y="412"/>
                </a:lnTo>
                <a:lnTo>
                  <a:pt x="938" y="412"/>
                </a:lnTo>
                <a:lnTo>
                  <a:pt x="938" y="411"/>
                </a:lnTo>
                <a:lnTo>
                  <a:pt x="939" y="411"/>
                </a:lnTo>
                <a:lnTo>
                  <a:pt x="939" y="411"/>
                </a:lnTo>
                <a:lnTo>
                  <a:pt x="940" y="411"/>
                </a:lnTo>
                <a:lnTo>
                  <a:pt x="940" y="411"/>
                </a:lnTo>
                <a:lnTo>
                  <a:pt x="941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1"/>
                </a:lnTo>
                <a:lnTo>
                  <a:pt x="942" y="412"/>
                </a:lnTo>
                <a:lnTo>
                  <a:pt x="942" y="412"/>
                </a:lnTo>
                <a:lnTo>
                  <a:pt x="942" y="412"/>
                </a:lnTo>
                <a:lnTo>
                  <a:pt x="943" y="412"/>
                </a:lnTo>
                <a:lnTo>
                  <a:pt x="944" y="412"/>
                </a:lnTo>
                <a:lnTo>
                  <a:pt x="945" y="412"/>
                </a:lnTo>
                <a:lnTo>
                  <a:pt x="946" y="412"/>
                </a:lnTo>
                <a:lnTo>
                  <a:pt x="946" y="412"/>
                </a:lnTo>
                <a:lnTo>
                  <a:pt x="947" y="413"/>
                </a:lnTo>
                <a:lnTo>
                  <a:pt x="947" y="413"/>
                </a:lnTo>
                <a:lnTo>
                  <a:pt x="948" y="413"/>
                </a:lnTo>
                <a:lnTo>
                  <a:pt x="948" y="413"/>
                </a:lnTo>
                <a:lnTo>
                  <a:pt x="949" y="413"/>
                </a:lnTo>
                <a:lnTo>
                  <a:pt x="950" y="413"/>
                </a:lnTo>
                <a:lnTo>
                  <a:pt x="950" y="412"/>
                </a:lnTo>
                <a:lnTo>
                  <a:pt x="952" y="412"/>
                </a:lnTo>
                <a:lnTo>
                  <a:pt x="952" y="412"/>
                </a:lnTo>
                <a:lnTo>
                  <a:pt x="953" y="412"/>
                </a:lnTo>
                <a:lnTo>
                  <a:pt x="953" y="412"/>
                </a:lnTo>
                <a:lnTo>
                  <a:pt x="954" y="411"/>
                </a:lnTo>
                <a:lnTo>
                  <a:pt x="955" y="411"/>
                </a:lnTo>
                <a:lnTo>
                  <a:pt x="956" y="411"/>
                </a:lnTo>
                <a:lnTo>
                  <a:pt x="956" y="411"/>
                </a:lnTo>
                <a:lnTo>
                  <a:pt x="956" y="410"/>
                </a:lnTo>
                <a:lnTo>
                  <a:pt x="958" y="410"/>
                </a:lnTo>
                <a:lnTo>
                  <a:pt x="959" y="410"/>
                </a:lnTo>
                <a:lnTo>
                  <a:pt x="961" y="410"/>
                </a:lnTo>
                <a:lnTo>
                  <a:pt x="961" y="410"/>
                </a:lnTo>
                <a:lnTo>
                  <a:pt x="961" y="409"/>
                </a:lnTo>
                <a:lnTo>
                  <a:pt x="962" y="409"/>
                </a:lnTo>
                <a:lnTo>
                  <a:pt x="962" y="409"/>
                </a:lnTo>
                <a:lnTo>
                  <a:pt x="962" y="409"/>
                </a:lnTo>
                <a:lnTo>
                  <a:pt x="963" y="411"/>
                </a:lnTo>
                <a:lnTo>
                  <a:pt x="964" y="411"/>
                </a:lnTo>
                <a:lnTo>
                  <a:pt x="964" y="411"/>
                </a:lnTo>
                <a:lnTo>
                  <a:pt x="966" y="411"/>
                </a:lnTo>
                <a:lnTo>
                  <a:pt x="966" y="411"/>
                </a:lnTo>
                <a:lnTo>
                  <a:pt x="967" y="411"/>
                </a:lnTo>
                <a:lnTo>
                  <a:pt x="967" y="411"/>
                </a:lnTo>
                <a:lnTo>
                  <a:pt x="968" y="411"/>
                </a:lnTo>
                <a:lnTo>
                  <a:pt x="969" y="410"/>
                </a:lnTo>
                <a:lnTo>
                  <a:pt x="970" y="410"/>
                </a:lnTo>
                <a:lnTo>
                  <a:pt x="971" y="410"/>
                </a:lnTo>
                <a:lnTo>
                  <a:pt x="972" y="409"/>
                </a:lnTo>
                <a:lnTo>
                  <a:pt x="972" y="409"/>
                </a:lnTo>
                <a:lnTo>
                  <a:pt x="973" y="408"/>
                </a:lnTo>
                <a:lnTo>
                  <a:pt x="974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5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6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7" y="408"/>
                </a:lnTo>
                <a:lnTo>
                  <a:pt x="978" y="408"/>
                </a:lnTo>
                <a:lnTo>
                  <a:pt x="978" y="408"/>
                </a:lnTo>
                <a:lnTo>
                  <a:pt x="978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79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0" y="408"/>
                </a:lnTo>
                <a:lnTo>
                  <a:pt x="982" y="408"/>
                </a:lnTo>
                <a:lnTo>
                  <a:pt x="983" y="408"/>
                </a:lnTo>
                <a:lnTo>
                  <a:pt x="983" y="408"/>
                </a:lnTo>
                <a:lnTo>
                  <a:pt x="984" y="408"/>
                </a:lnTo>
                <a:lnTo>
                  <a:pt x="985" y="408"/>
                </a:lnTo>
                <a:lnTo>
                  <a:pt x="987" y="408"/>
                </a:lnTo>
                <a:lnTo>
                  <a:pt x="987" y="408"/>
                </a:lnTo>
                <a:lnTo>
                  <a:pt x="987" y="408"/>
                </a:lnTo>
                <a:lnTo>
                  <a:pt x="991" y="408"/>
                </a:lnTo>
                <a:lnTo>
                  <a:pt x="991" y="408"/>
                </a:lnTo>
                <a:lnTo>
                  <a:pt x="993" y="408"/>
                </a:lnTo>
                <a:lnTo>
                  <a:pt x="993" y="408"/>
                </a:lnTo>
                <a:lnTo>
                  <a:pt x="994" y="408"/>
                </a:lnTo>
                <a:lnTo>
                  <a:pt x="995" y="408"/>
                </a:lnTo>
                <a:lnTo>
                  <a:pt x="996" y="408"/>
                </a:lnTo>
                <a:lnTo>
                  <a:pt x="997" y="408"/>
                </a:lnTo>
                <a:lnTo>
                  <a:pt x="998" y="408"/>
                </a:lnTo>
                <a:lnTo>
                  <a:pt x="999" y="408"/>
                </a:lnTo>
                <a:lnTo>
                  <a:pt x="1000" y="408"/>
                </a:lnTo>
                <a:lnTo>
                  <a:pt x="1001" y="408"/>
                </a:lnTo>
                <a:lnTo>
                  <a:pt x="1001" y="408"/>
                </a:lnTo>
                <a:lnTo>
                  <a:pt x="1002" y="408"/>
                </a:lnTo>
                <a:lnTo>
                  <a:pt x="1003" y="408"/>
                </a:lnTo>
                <a:lnTo>
                  <a:pt x="1003" y="408"/>
                </a:lnTo>
                <a:lnTo>
                  <a:pt x="1004" y="409"/>
                </a:lnTo>
                <a:lnTo>
                  <a:pt x="1004" y="409"/>
                </a:lnTo>
                <a:lnTo>
                  <a:pt x="1005" y="409"/>
                </a:lnTo>
                <a:lnTo>
                  <a:pt x="1006" y="409"/>
                </a:lnTo>
                <a:lnTo>
                  <a:pt x="1006" y="409"/>
                </a:lnTo>
                <a:lnTo>
                  <a:pt x="1006" y="410"/>
                </a:lnTo>
                <a:lnTo>
                  <a:pt x="1007" y="410"/>
                </a:lnTo>
                <a:lnTo>
                  <a:pt x="1009" y="410"/>
                </a:lnTo>
                <a:lnTo>
                  <a:pt x="1009" y="410"/>
                </a:lnTo>
                <a:lnTo>
                  <a:pt x="1009" y="411"/>
                </a:lnTo>
                <a:lnTo>
                  <a:pt x="1010" y="413"/>
                </a:lnTo>
                <a:lnTo>
                  <a:pt x="1012" y="415"/>
                </a:lnTo>
                <a:lnTo>
                  <a:pt x="1013" y="417"/>
                </a:lnTo>
                <a:lnTo>
                  <a:pt x="1013" y="418"/>
                </a:lnTo>
                <a:lnTo>
                  <a:pt x="1014" y="418"/>
                </a:lnTo>
                <a:lnTo>
                  <a:pt x="1014" y="419"/>
                </a:lnTo>
                <a:lnTo>
                  <a:pt x="1014" y="419"/>
                </a:lnTo>
                <a:lnTo>
                  <a:pt x="1015" y="419"/>
                </a:lnTo>
                <a:lnTo>
                  <a:pt x="1015" y="419"/>
                </a:lnTo>
                <a:lnTo>
                  <a:pt x="1016" y="419"/>
                </a:lnTo>
                <a:lnTo>
                  <a:pt x="1016" y="419"/>
                </a:lnTo>
                <a:lnTo>
                  <a:pt x="1016" y="420"/>
                </a:lnTo>
                <a:lnTo>
                  <a:pt x="1016" y="420"/>
                </a:lnTo>
                <a:lnTo>
                  <a:pt x="1016" y="420"/>
                </a:lnTo>
                <a:lnTo>
                  <a:pt x="1017" y="420"/>
                </a:lnTo>
                <a:lnTo>
                  <a:pt x="1017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8" y="420"/>
                </a:lnTo>
                <a:lnTo>
                  <a:pt x="1019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20"/>
                </a:lnTo>
                <a:lnTo>
                  <a:pt x="1020" y="419"/>
                </a:lnTo>
                <a:lnTo>
                  <a:pt x="1021" y="419"/>
                </a:lnTo>
                <a:lnTo>
                  <a:pt x="1021" y="419"/>
                </a:lnTo>
                <a:lnTo>
                  <a:pt x="1022" y="419"/>
                </a:lnTo>
                <a:lnTo>
                  <a:pt x="1022" y="418"/>
                </a:lnTo>
                <a:lnTo>
                  <a:pt x="1022" y="418"/>
                </a:lnTo>
                <a:lnTo>
                  <a:pt x="1023" y="418"/>
                </a:lnTo>
                <a:lnTo>
                  <a:pt x="1023" y="417"/>
                </a:lnTo>
                <a:lnTo>
                  <a:pt x="1023" y="417"/>
                </a:lnTo>
                <a:lnTo>
                  <a:pt x="1024" y="416"/>
                </a:lnTo>
                <a:lnTo>
                  <a:pt x="1024" y="416"/>
                </a:lnTo>
                <a:lnTo>
                  <a:pt x="1025" y="416"/>
                </a:lnTo>
                <a:lnTo>
                  <a:pt x="1025" y="416"/>
                </a:lnTo>
                <a:lnTo>
                  <a:pt x="1026" y="416"/>
                </a:lnTo>
                <a:lnTo>
                  <a:pt x="1028" y="416"/>
                </a:lnTo>
                <a:lnTo>
                  <a:pt x="1030" y="416"/>
                </a:lnTo>
                <a:lnTo>
                  <a:pt x="1030" y="416"/>
                </a:lnTo>
                <a:lnTo>
                  <a:pt x="1031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2" y="416"/>
                </a:lnTo>
                <a:lnTo>
                  <a:pt x="1034" y="416"/>
                </a:lnTo>
                <a:lnTo>
                  <a:pt x="1034" y="416"/>
                </a:lnTo>
                <a:lnTo>
                  <a:pt x="1035" y="416"/>
                </a:lnTo>
                <a:lnTo>
                  <a:pt x="1036" y="416"/>
                </a:lnTo>
                <a:lnTo>
                  <a:pt x="1036" y="416"/>
                </a:lnTo>
                <a:lnTo>
                  <a:pt x="1037" y="416"/>
                </a:lnTo>
                <a:lnTo>
                  <a:pt x="1038" y="416"/>
                </a:lnTo>
                <a:lnTo>
                  <a:pt x="1039" y="415"/>
                </a:lnTo>
                <a:lnTo>
                  <a:pt x="1040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1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5"/>
                </a:lnTo>
                <a:lnTo>
                  <a:pt x="1044" y="415"/>
                </a:lnTo>
                <a:lnTo>
                  <a:pt x="1045" y="415"/>
                </a:lnTo>
                <a:lnTo>
                  <a:pt x="1045" y="415"/>
                </a:lnTo>
                <a:lnTo>
                  <a:pt x="1047" y="414"/>
                </a:lnTo>
                <a:lnTo>
                  <a:pt x="1047" y="414"/>
                </a:lnTo>
                <a:lnTo>
                  <a:pt x="1048" y="414"/>
                </a:lnTo>
                <a:lnTo>
                  <a:pt x="1048" y="414"/>
                </a:lnTo>
                <a:lnTo>
                  <a:pt x="1049" y="414"/>
                </a:lnTo>
                <a:lnTo>
                  <a:pt x="1050" y="414"/>
                </a:lnTo>
                <a:lnTo>
                  <a:pt x="1050" y="414"/>
                </a:lnTo>
                <a:lnTo>
                  <a:pt x="1051" y="414"/>
                </a:lnTo>
                <a:lnTo>
                  <a:pt x="1052" y="414"/>
                </a:lnTo>
                <a:lnTo>
                  <a:pt x="1053" y="414"/>
                </a:lnTo>
                <a:lnTo>
                  <a:pt x="1054" y="414"/>
                </a:lnTo>
                <a:lnTo>
                  <a:pt x="1055" y="415"/>
                </a:lnTo>
                <a:lnTo>
                  <a:pt x="1056" y="416"/>
                </a:lnTo>
                <a:lnTo>
                  <a:pt x="1056" y="416"/>
                </a:lnTo>
                <a:lnTo>
                  <a:pt x="1057" y="417"/>
                </a:lnTo>
                <a:lnTo>
                  <a:pt x="1057" y="419"/>
                </a:lnTo>
                <a:lnTo>
                  <a:pt x="1057" y="419"/>
                </a:lnTo>
                <a:lnTo>
                  <a:pt x="1057" y="420"/>
                </a:lnTo>
                <a:lnTo>
                  <a:pt x="1057" y="421"/>
                </a:lnTo>
                <a:lnTo>
                  <a:pt x="1057" y="422"/>
                </a:lnTo>
                <a:lnTo>
                  <a:pt x="1057" y="423"/>
                </a:lnTo>
                <a:lnTo>
                  <a:pt x="1056" y="424"/>
                </a:lnTo>
                <a:lnTo>
                  <a:pt x="1056" y="424"/>
                </a:lnTo>
                <a:lnTo>
                  <a:pt x="1055" y="425"/>
                </a:lnTo>
                <a:lnTo>
                  <a:pt x="1054" y="425"/>
                </a:lnTo>
                <a:lnTo>
                  <a:pt x="1053" y="425"/>
                </a:lnTo>
                <a:lnTo>
                  <a:pt x="1051" y="426"/>
                </a:lnTo>
                <a:lnTo>
                  <a:pt x="1050" y="426"/>
                </a:lnTo>
                <a:lnTo>
                  <a:pt x="1046" y="427"/>
                </a:lnTo>
                <a:lnTo>
                  <a:pt x="1044" y="427"/>
                </a:lnTo>
                <a:lnTo>
                  <a:pt x="1043" y="427"/>
                </a:lnTo>
                <a:lnTo>
                  <a:pt x="1041" y="427"/>
                </a:lnTo>
                <a:lnTo>
                  <a:pt x="1039" y="427"/>
                </a:lnTo>
                <a:lnTo>
                  <a:pt x="1034" y="428"/>
                </a:lnTo>
                <a:lnTo>
                  <a:pt x="1034" y="431"/>
                </a:lnTo>
                <a:lnTo>
                  <a:pt x="1034" y="432"/>
                </a:lnTo>
                <a:lnTo>
                  <a:pt x="1035" y="433"/>
                </a:lnTo>
                <a:lnTo>
                  <a:pt x="1036" y="433"/>
                </a:lnTo>
                <a:lnTo>
                  <a:pt x="1037" y="433"/>
                </a:lnTo>
                <a:lnTo>
                  <a:pt x="1037" y="434"/>
                </a:lnTo>
                <a:lnTo>
                  <a:pt x="1039" y="434"/>
                </a:lnTo>
                <a:lnTo>
                  <a:pt x="1040" y="434"/>
                </a:lnTo>
                <a:lnTo>
                  <a:pt x="1041" y="434"/>
                </a:lnTo>
                <a:lnTo>
                  <a:pt x="1041" y="435"/>
                </a:lnTo>
                <a:lnTo>
                  <a:pt x="1043" y="435"/>
                </a:lnTo>
                <a:lnTo>
                  <a:pt x="1044" y="435"/>
                </a:lnTo>
                <a:lnTo>
                  <a:pt x="1039" y="440"/>
                </a:lnTo>
                <a:lnTo>
                  <a:pt x="1035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4" y="440"/>
                </a:lnTo>
                <a:lnTo>
                  <a:pt x="1030" y="442"/>
                </a:lnTo>
                <a:lnTo>
                  <a:pt x="1030" y="442"/>
                </a:lnTo>
                <a:lnTo>
                  <a:pt x="1029" y="442"/>
                </a:lnTo>
                <a:lnTo>
                  <a:pt x="1029" y="443"/>
                </a:lnTo>
                <a:lnTo>
                  <a:pt x="1030" y="444"/>
                </a:lnTo>
                <a:lnTo>
                  <a:pt x="1031" y="445"/>
                </a:lnTo>
                <a:lnTo>
                  <a:pt x="1033" y="446"/>
                </a:lnTo>
                <a:lnTo>
                  <a:pt x="1033" y="446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4" y="449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3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2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1" y="450"/>
                </a:lnTo>
                <a:lnTo>
                  <a:pt x="1030" y="449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0"/>
                </a:lnTo>
                <a:lnTo>
                  <a:pt x="1030" y="451"/>
                </a:lnTo>
                <a:lnTo>
                  <a:pt x="1030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1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2"/>
                </a:lnTo>
                <a:lnTo>
                  <a:pt x="1031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30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9" y="453"/>
                </a:lnTo>
                <a:lnTo>
                  <a:pt x="1028" y="453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8" y="454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7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5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6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6"/>
                </a:lnTo>
                <a:lnTo>
                  <a:pt x="1025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5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6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4" y="457"/>
                </a:lnTo>
                <a:lnTo>
                  <a:pt x="1025" y="457"/>
                </a:lnTo>
                <a:lnTo>
                  <a:pt x="1025" y="458"/>
                </a:lnTo>
                <a:lnTo>
                  <a:pt x="1025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4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3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2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8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59"/>
                </a:lnTo>
                <a:lnTo>
                  <a:pt x="1021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60"/>
                </a:lnTo>
                <a:lnTo>
                  <a:pt x="1020" y="459"/>
                </a:lnTo>
                <a:lnTo>
                  <a:pt x="1020" y="459"/>
                </a:lnTo>
                <a:lnTo>
                  <a:pt x="1020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59"/>
                </a:lnTo>
                <a:lnTo>
                  <a:pt x="1019" y="460"/>
                </a:lnTo>
                <a:lnTo>
                  <a:pt x="1019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8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7" y="460"/>
                </a:lnTo>
                <a:lnTo>
                  <a:pt x="1016" y="460"/>
                </a:lnTo>
                <a:lnTo>
                  <a:pt x="1016" y="460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6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1"/>
                </a:lnTo>
                <a:lnTo>
                  <a:pt x="1015" y="460"/>
                </a:lnTo>
                <a:lnTo>
                  <a:pt x="1015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4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3" y="460"/>
                </a:lnTo>
                <a:lnTo>
                  <a:pt x="1012" y="459"/>
                </a:lnTo>
                <a:lnTo>
                  <a:pt x="1011" y="461"/>
                </a:lnTo>
                <a:lnTo>
                  <a:pt x="1011" y="461"/>
                </a:lnTo>
                <a:lnTo>
                  <a:pt x="1011" y="463"/>
                </a:lnTo>
                <a:lnTo>
                  <a:pt x="1010" y="463"/>
                </a:lnTo>
                <a:lnTo>
                  <a:pt x="1010" y="464"/>
                </a:lnTo>
                <a:lnTo>
                  <a:pt x="1009" y="465"/>
                </a:lnTo>
                <a:lnTo>
                  <a:pt x="1009" y="465"/>
                </a:lnTo>
                <a:lnTo>
                  <a:pt x="1009" y="466"/>
                </a:lnTo>
                <a:lnTo>
                  <a:pt x="1007" y="468"/>
                </a:lnTo>
                <a:lnTo>
                  <a:pt x="1007" y="469"/>
                </a:lnTo>
                <a:lnTo>
                  <a:pt x="1007" y="470"/>
                </a:lnTo>
                <a:lnTo>
                  <a:pt x="1007" y="472"/>
                </a:lnTo>
                <a:lnTo>
                  <a:pt x="1007" y="474"/>
                </a:lnTo>
                <a:lnTo>
                  <a:pt x="1006" y="481"/>
                </a:lnTo>
                <a:lnTo>
                  <a:pt x="1005" y="482"/>
                </a:lnTo>
                <a:lnTo>
                  <a:pt x="1004" y="490"/>
                </a:lnTo>
                <a:lnTo>
                  <a:pt x="1004" y="493"/>
                </a:lnTo>
                <a:lnTo>
                  <a:pt x="1004" y="495"/>
                </a:lnTo>
                <a:lnTo>
                  <a:pt x="1003" y="503"/>
                </a:lnTo>
                <a:lnTo>
                  <a:pt x="1003" y="506"/>
                </a:lnTo>
                <a:lnTo>
                  <a:pt x="999" y="510"/>
                </a:lnTo>
                <a:lnTo>
                  <a:pt x="995" y="513"/>
                </a:lnTo>
                <a:lnTo>
                  <a:pt x="994" y="514"/>
                </a:lnTo>
                <a:lnTo>
                  <a:pt x="993" y="515"/>
                </a:lnTo>
                <a:lnTo>
                  <a:pt x="993" y="515"/>
                </a:lnTo>
                <a:lnTo>
                  <a:pt x="988" y="517"/>
                </a:lnTo>
                <a:lnTo>
                  <a:pt x="982" y="517"/>
                </a:lnTo>
                <a:lnTo>
                  <a:pt x="982" y="517"/>
                </a:lnTo>
                <a:lnTo>
                  <a:pt x="971" y="515"/>
                </a:lnTo>
                <a:lnTo>
                  <a:pt x="969" y="514"/>
                </a:lnTo>
                <a:lnTo>
                  <a:pt x="967" y="514"/>
                </a:lnTo>
                <a:lnTo>
                  <a:pt x="965" y="513"/>
                </a:lnTo>
                <a:lnTo>
                  <a:pt x="963" y="513"/>
                </a:lnTo>
                <a:lnTo>
                  <a:pt x="962" y="513"/>
                </a:lnTo>
                <a:lnTo>
                  <a:pt x="957" y="512"/>
                </a:lnTo>
                <a:lnTo>
                  <a:pt x="954" y="511"/>
                </a:lnTo>
                <a:lnTo>
                  <a:pt x="953" y="511"/>
                </a:lnTo>
                <a:lnTo>
                  <a:pt x="947" y="509"/>
                </a:lnTo>
                <a:lnTo>
                  <a:pt x="947" y="509"/>
                </a:lnTo>
                <a:lnTo>
                  <a:pt x="946" y="510"/>
                </a:lnTo>
                <a:lnTo>
                  <a:pt x="945" y="509"/>
                </a:lnTo>
                <a:lnTo>
                  <a:pt x="945" y="508"/>
                </a:lnTo>
                <a:lnTo>
                  <a:pt x="944" y="508"/>
                </a:lnTo>
                <a:lnTo>
                  <a:pt x="944" y="508"/>
                </a:lnTo>
                <a:lnTo>
                  <a:pt x="939" y="508"/>
                </a:lnTo>
                <a:lnTo>
                  <a:pt x="935" y="508"/>
                </a:lnTo>
                <a:lnTo>
                  <a:pt x="930" y="508"/>
                </a:lnTo>
                <a:lnTo>
                  <a:pt x="927" y="508"/>
                </a:lnTo>
                <a:lnTo>
                  <a:pt x="921" y="488"/>
                </a:lnTo>
                <a:lnTo>
                  <a:pt x="912" y="491"/>
                </a:lnTo>
                <a:lnTo>
                  <a:pt x="908" y="491"/>
                </a:lnTo>
                <a:lnTo>
                  <a:pt x="898" y="493"/>
                </a:lnTo>
                <a:lnTo>
                  <a:pt x="896" y="492"/>
                </a:lnTo>
                <a:lnTo>
                  <a:pt x="892" y="494"/>
                </a:lnTo>
                <a:lnTo>
                  <a:pt x="892" y="494"/>
                </a:lnTo>
                <a:lnTo>
                  <a:pt x="889" y="494"/>
                </a:lnTo>
                <a:lnTo>
                  <a:pt x="881" y="497"/>
                </a:lnTo>
                <a:lnTo>
                  <a:pt x="880" y="497"/>
                </a:lnTo>
                <a:lnTo>
                  <a:pt x="879" y="491"/>
                </a:lnTo>
                <a:lnTo>
                  <a:pt x="878" y="488"/>
                </a:lnTo>
                <a:lnTo>
                  <a:pt x="876" y="489"/>
                </a:lnTo>
                <a:lnTo>
                  <a:pt x="874" y="481"/>
                </a:lnTo>
                <a:lnTo>
                  <a:pt x="869" y="483"/>
                </a:lnTo>
                <a:lnTo>
                  <a:pt x="863" y="488"/>
                </a:lnTo>
                <a:lnTo>
                  <a:pt x="852" y="478"/>
                </a:lnTo>
                <a:lnTo>
                  <a:pt x="839" y="478"/>
                </a:lnTo>
                <a:lnTo>
                  <a:pt x="834" y="478"/>
                </a:lnTo>
                <a:lnTo>
                  <a:pt x="832" y="476"/>
                </a:lnTo>
                <a:lnTo>
                  <a:pt x="830" y="475"/>
                </a:lnTo>
                <a:lnTo>
                  <a:pt x="830" y="474"/>
                </a:lnTo>
                <a:lnTo>
                  <a:pt x="829" y="473"/>
                </a:lnTo>
                <a:lnTo>
                  <a:pt x="829" y="472"/>
                </a:lnTo>
                <a:lnTo>
                  <a:pt x="828" y="472"/>
                </a:lnTo>
                <a:lnTo>
                  <a:pt x="827" y="472"/>
                </a:lnTo>
                <a:lnTo>
                  <a:pt x="826" y="471"/>
                </a:lnTo>
                <a:lnTo>
                  <a:pt x="825" y="471"/>
                </a:lnTo>
                <a:lnTo>
                  <a:pt x="825" y="470"/>
                </a:lnTo>
                <a:lnTo>
                  <a:pt x="824" y="470"/>
                </a:lnTo>
                <a:lnTo>
                  <a:pt x="824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0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1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2"/>
                </a:lnTo>
                <a:lnTo>
                  <a:pt x="823" y="473"/>
                </a:lnTo>
                <a:lnTo>
                  <a:pt x="823" y="473"/>
                </a:lnTo>
                <a:lnTo>
                  <a:pt x="823" y="473"/>
                </a:lnTo>
                <a:lnTo>
                  <a:pt x="823" y="474"/>
                </a:lnTo>
                <a:lnTo>
                  <a:pt x="823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4"/>
                </a:lnTo>
                <a:lnTo>
                  <a:pt x="822" y="475"/>
                </a:lnTo>
                <a:lnTo>
                  <a:pt x="822" y="475"/>
                </a:lnTo>
                <a:lnTo>
                  <a:pt x="822" y="476"/>
                </a:lnTo>
                <a:lnTo>
                  <a:pt x="822" y="476"/>
                </a:lnTo>
                <a:lnTo>
                  <a:pt x="822" y="476"/>
                </a:lnTo>
                <a:lnTo>
                  <a:pt x="821" y="476"/>
                </a:lnTo>
                <a:lnTo>
                  <a:pt x="821" y="476"/>
                </a:lnTo>
                <a:lnTo>
                  <a:pt x="820" y="476"/>
                </a:lnTo>
                <a:lnTo>
                  <a:pt x="819" y="475"/>
                </a:lnTo>
                <a:lnTo>
                  <a:pt x="819" y="475"/>
                </a:lnTo>
                <a:lnTo>
                  <a:pt x="818" y="475"/>
                </a:lnTo>
                <a:lnTo>
                  <a:pt x="817" y="475"/>
                </a:lnTo>
                <a:lnTo>
                  <a:pt x="816" y="475"/>
                </a:lnTo>
                <a:lnTo>
                  <a:pt x="816" y="475"/>
                </a:lnTo>
                <a:lnTo>
                  <a:pt x="815" y="475"/>
                </a:lnTo>
                <a:lnTo>
                  <a:pt x="814" y="475"/>
                </a:lnTo>
                <a:lnTo>
                  <a:pt x="813" y="476"/>
                </a:lnTo>
                <a:lnTo>
                  <a:pt x="813" y="476"/>
                </a:lnTo>
                <a:lnTo>
                  <a:pt x="812" y="476"/>
                </a:lnTo>
                <a:lnTo>
                  <a:pt x="812" y="476"/>
                </a:lnTo>
                <a:lnTo>
                  <a:pt x="811" y="475"/>
                </a:lnTo>
                <a:lnTo>
                  <a:pt x="811" y="476"/>
                </a:lnTo>
                <a:lnTo>
                  <a:pt x="810" y="476"/>
                </a:lnTo>
                <a:lnTo>
                  <a:pt x="810" y="476"/>
                </a:lnTo>
                <a:lnTo>
                  <a:pt x="809" y="476"/>
                </a:lnTo>
                <a:lnTo>
                  <a:pt x="809" y="476"/>
                </a:lnTo>
                <a:lnTo>
                  <a:pt x="808" y="476"/>
                </a:lnTo>
                <a:lnTo>
                  <a:pt x="807" y="475"/>
                </a:lnTo>
                <a:lnTo>
                  <a:pt x="807" y="475"/>
                </a:lnTo>
                <a:lnTo>
                  <a:pt x="806" y="475"/>
                </a:lnTo>
                <a:lnTo>
                  <a:pt x="805" y="475"/>
                </a:lnTo>
                <a:lnTo>
                  <a:pt x="805" y="476"/>
                </a:lnTo>
                <a:lnTo>
                  <a:pt x="804" y="476"/>
                </a:lnTo>
                <a:lnTo>
                  <a:pt x="805" y="476"/>
                </a:lnTo>
                <a:lnTo>
                  <a:pt x="805" y="477"/>
                </a:lnTo>
                <a:lnTo>
                  <a:pt x="805" y="477"/>
                </a:lnTo>
                <a:lnTo>
                  <a:pt x="805" y="478"/>
                </a:lnTo>
                <a:lnTo>
                  <a:pt x="806" y="478"/>
                </a:lnTo>
                <a:lnTo>
                  <a:pt x="806" y="479"/>
                </a:lnTo>
                <a:lnTo>
                  <a:pt x="806" y="480"/>
                </a:lnTo>
                <a:lnTo>
                  <a:pt x="807" y="481"/>
                </a:lnTo>
                <a:lnTo>
                  <a:pt x="807" y="481"/>
                </a:lnTo>
                <a:lnTo>
                  <a:pt x="810" y="483"/>
                </a:lnTo>
                <a:lnTo>
                  <a:pt x="812" y="485"/>
                </a:lnTo>
                <a:lnTo>
                  <a:pt x="813" y="486"/>
                </a:lnTo>
                <a:lnTo>
                  <a:pt x="813" y="486"/>
                </a:lnTo>
                <a:lnTo>
                  <a:pt x="813" y="486"/>
                </a:lnTo>
                <a:lnTo>
                  <a:pt x="812" y="487"/>
                </a:lnTo>
                <a:lnTo>
                  <a:pt x="812" y="488"/>
                </a:lnTo>
                <a:lnTo>
                  <a:pt x="808" y="489"/>
                </a:lnTo>
                <a:lnTo>
                  <a:pt x="807" y="490"/>
                </a:lnTo>
                <a:lnTo>
                  <a:pt x="807" y="490"/>
                </a:lnTo>
                <a:lnTo>
                  <a:pt x="806" y="491"/>
                </a:lnTo>
                <a:lnTo>
                  <a:pt x="806" y="491"/>
                </a:lnTo>
                <a:lnTo>
                  <a:pt x="805" y="492"/>
                </a:lnTo>
                <a:lnTo>
                  <a:pt x="804" y="493"/>
                </a:lnTo>
                <a:lnTo>
                  <a:pt x="804" y="493"/>
                </a:lnTo>
                <a:lnTo>
                  <a:pt x="803" y="494"/>
                </a:lnTo>
                <a:lnTo>
                  <a:pt x="803" y="494"/>
                </a:lnTo>
                <a:lnTo>
                  <a:pt x="802" y="495"/>
                </a:lnTo>
                <a:lnTo>
                  <a:pt x="800" y="496"/>
                </a:lnTo>
                <a:lnTo>
                  <a:pt x="798" y="497"/>
                </a:lnTo>
                <a:lnTo>
                  <a:pt x="797" y="497"/>
                </a:lnTo>
                <a:lnTo>
                  <a:pt x="796" y="498"/>
                </a:lnTo>
                <a:lnTo>
                  <a:pt x="795" y="498"/>
                </a:lnTo>
                <a:lnTo>
                  <a:pt x="794" y="498"/>
                </a:lnTo>
                <a:lnTo>
                  <a:pt x="794" y="498"/>
                </a:lnTo>
                <a:lnTo>
                  <a:pt x="793" y="498"/>
                </a:lnTo>
                <a:lnTo>
                  <a:pt x="793" y="498"/>
                </a:lnTo>
                <a:lnTo>
                  <a:pt x="793" y="499"/>
                </a:lnTo>
                <a:lnTo>
                  <a:pt x="793" y="500"/>
                </a:lnTo>
                <a:lnTo>
                  <a:pt x="793" y="501"/>
                </a:lnTo>
                <a:lnTo>
                  <a:pt x="793" y="501"/>
                </a:lnTo>
                <a:lnTo>
                  <a:pt x="793" y="501"/>
                </a:lnTo>
                <a:lnTo>
                  <a:pt x="793" y="502"/>
                </a:lnTo>
                <a:lnTo>
                  <a:pt x="794" y="502"/>
                </a:lnTo>
                <a:lnTo>
                  <a:pt x="794" y="503"/>
                </a:lnTo>
                <a:lnTo>
                  <a:pt x="795" y="503"/>
                </a:lnTo>
                <a:lnTo>
                  <a:pt x="795" y="503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4"/>
                </a:lnTo>
                <a:lnTo>
                  <a:pt x="795" y="505"/>
                </a:lnTo>
                <a:lnTo>
                  <a:pt x="795" y="505"/>
                </a:lnTo>
                <a:lnTo>
                  <a:pt x="796" y="506"/>
                </a:lnTo>
                <a:lnTo>
                  <a:pt x="796" y="507"/>
                </a:lnTo>
                <a:lnTo>
                  <a:pt x="796" y="508"/>
                </a:lnTo>
                <a:lnTo>
                  <a:pt x="796" y="508"/>
                </a:lnTo>
                <a:lnTo>
                  <a:pt x="797" y="513"/>
                </a:lnTo>
                <a:lnTo>
                  <a:pt x="796" y="513"/>
                </a:lnTo>
                <a:lnTo>
                  <a:pt x="795" y="513"/>
                </a:lnTo>
                <a:lnTo>
                  <a:pt x="793" y="514"/>
                </a:lnTo>
                <a:lnTo>
                  <a:pt x="793" y="516"/>
                </a:lnTo>
                <a:lnTo>
                  <a:pt x="792" y="517"/>
                </a:lnTo>
                <a:lnTo>
                  <a:pt x="792" y="519"/>
                </a:lnTo>
                <a:lnTo>
                  <a:pt x="790" y="520"/>
                </a:lnTo>
                <a:lnTo>
                  <a:pt x="789" y="521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8" y="523"/>
                </a:lnTo>
                <a:lnTo>
                  <a:pt x="788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7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6" y="523"/>
                </a:lnTo>
                <a:lnTo>
                  <a:pt x="785" y="523"/>
                </a:lnTo>
                <a:lnTo>
                  <a:pt x="785" y="523"/>
                </a:lnTo>
                <a:lnTo>
                  <a:pt x="785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4" y="523"/>
                </a:lnTo>
                <a:lnTo>
                  <a:pt x="783" y="523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3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4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5"/>
                </a:lnTo>
                <a:lnTo>
                  <a:pt x="782" y="526"/>
                </a:lnTo>
                <a:lnTo>
                  <a:pt x="782" y="526"/>
                </a:lnTo>
                <a:lnTo>
                  <a:pt x="782" y="526"/>
                </a:lnTo>
                <a:lnTo>
                  <a:pt x="781" y="527"/>
                </a:lnTo>
                <a:lnTo>
                  <a:pt x="781" y="527"/>
                </a:lnTo>
                <a:lnTo>
                  <a:pt x="781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7"/>
                </a:lnTo>
                <a:lnTo>
                  <a:pt x="780" y="528"/>
                </a:lnTo>
                <a:lnTo>
                  <a:pt x="780" y="531"/>
                </a:lnTo>
                <a:lnTo>
                  <a:pt x="779" y="533"/>
                </a:lnTo>
                <a:lnTo>
                  <a:pt x="780" y="533"/>
                </a:lnTo>
                <a:lnTo>
                  <a:pt x="779" y="534"/>
                </a:lnTo>
                <a:lnTo>
                  <a:pt x="779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0" y="534"/>
                </a:lnTo>
                <a:lnTo>
                  <a:pt x="781" y="534"/>
                </a:lnTo>
                <a:lnTo>
                  <a:pt x="781" y="534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5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1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3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6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7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2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3" y="538"/>
                </a:lnTo>
                <a:lnTo>
                  <a:pt x="784" y="538"/>
                </a:lnTo>
                <a:lnTo>
                  <a:pt x="784" y="538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4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39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5" y="540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1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6" y="542"/>
                </a:lnTo>
                <a:lnTo>
                  <a:pt x="787" y="542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7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3"/>
                </a:lnTo>
                <a:lnTo>
                  <a:pt x="789" y="544"/>
                </a:lnTo>
                <a:lnTo>
                  <a:pt x="789" y="544"/>
                </a:lnTo>
                <a:lnTo>
                  <a:pt x="789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4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0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5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1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6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89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0" y="547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1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8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0" y="549"/>
                </a:lnTo>
                <a:lnTo>
                  <a:pt x="791" y="549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0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1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2"/>
                </a:lnTo>
                <a:lnTo>
                  <a:pt x="791" y="553"/>
                </a:lnTo>
                <a:lnTo>
                  <a:pt x="791" y="553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4"/>
                </a:lnTo>
                <a:lnTo>
                  <a:pt x="791" y="555"/>
                </a:lnTo>
                <a:lnTo>
                  <a:pt x="791" y="555"/>
                </a:lnTo>
                <a:lnTo>
                  <a:pt x="791" y="555"/>
                </a:lnTo>
                <a:lnTo>
                  <a:pt x="792" y="555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2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6"/>
                </a:lnTo>
                <a:lnTo>
                  <a:pt x="793" y="557"/>
                </a:lnTo>
                <a:lnTo>
                  <a:pt x="793" y="557"/>
                </a:lnTo>
                <a:lnTo>
                  <a:pt x="793" y="557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4" y="556"/>
                </a:lnTo>
                <a:lnTo>
                  <a:pt x="795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6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7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6" y="558"/>
                </a:lnTo>
                <a:lnTo>
                  <a:pt x="797" y="558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59"/>
                </a:lnTo>
                <a:lnTo>
                  <a:pt x="797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6" y="560"/>
                </a:lnTo>
                <a:lnTo>
                  <a:pt x="797" y="560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1"/>
                </a:lnTo>
                <a:lnTo>
                  <a:pt x="797" y="562"/>
                </a:lnTo>
                <a:lnTo>
                  <a:pt x="797" y="562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3"/>
                </a:lnTo>
                <a:lnTo>
                  <a:pt x="797" y="564"/>
                </a:lnTo>
                <a:lnTo>
                  <a:pt x="797" y="564"/>
                </a:lnTo>
                <a:lnTo>
                  <a:pt x="797" y="564"/>
                </a:lnTo>
                <a:lnTo>
                  <a:pt x="798" y="564"/>
                </a:lnTo>
                <a:lnTo>
                  <a:pt x="798" y="564"/>
                </a:lnTo>
                <a:lnTo>
                  <a:pt x="798" y="565"/>
                </a:lnTo>
                <a:lnTo>
                  <a:pt x="798" y="565"/>
                </a:lnTo>
                <a:lnTo>
                  <a:pt x="799" y="565"/>
                </a:lnTo>
                <a:lnTo>
                  <a:pt x="800" y="565"/>
                </a:lnTo>
                <a:lnTo>
                  <a:pt x="800" y="565"/>
                </a:lnTo>
                <a:lnTo>
                  <a:pt x="801" y="565"/>
                </a:lnTo>
                <a:lnTo>
                  <a:pt x="801" y="565"/>
                </a:lnTo>
                <a:lnTo>
                  <a:pt x="800" y="565"/>
                </a:lnTo>
                <a:lnTo>
                  <a:pt x="800" y="566"/>
                </a:lnTo>
                <a:lnTo>
                  <a:pt x="800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6"/>
                </a:lnTo>
                <a:lnTo>
                  <a:pt x="801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800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7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9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8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7" y="568"/>
                </a:lnTo>
                <a:lnTo>
                  <a:pt x="796" y="568"/>
                </a:lnTo>
                <a:lnTo>
                  <a:pt x="796" y="568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69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0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1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2"/>
                </a:lnTo>
                <a:lnTo>
                  <a:pt x="796" y="573"/>
                </a:lnTo>
                <a:lnTo>
                  <a:pt x="796" y="573"/>
                </a:lnTo>
                <a:lnTo>
                  <a:pt x="797" y="573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800" y="575"/>
                </a:lnTo>
                <a:lnTo>
                  <a:pt x="800" y="575"/>
                </a:lnTo>
                <a:lnTo>
                  <a:pt x="801" y="576"/>
                </a:lnTo>
                <a:lnTo>
                  <a:pt x="802" y="576"/>
                </a:lnTo>
                <a:lnTo>
                  <a:pt x="802" y="576"/>
                </a:lnTo>
                <a:lnTo>
                  <a:pt x="803" y="575"/>
                </a:lnTo>
                <a:lnTo>
                  <a:pt x="803" y="575"/>
                </a:lnTo>
                <a:lnTo>
                  <a:pt x="803" y="575"/>
                </a:lnTo>
                <a:lnTo>
                  <a:pt x="803" y="574"/>
                </a:lnTo>
                <a:lnTo>
                  <a:pt x="802" y="573"/>
                </a:lnTo>
                <a:lnTo>
                  <a:pt x="801" y="573"/>
                </a:lnTo>
                <a:lnTo>
                  <a:pt x="801" y="573"/>
                </a:lnTo>
                <a:lnTo>
                  <a:pt x="801" y="572"/>
                </a:lnTo>
                <a:lnTo>
                  <a:pt x="801" y="572"/>
                </a:lnTo>
                <a:lnTo>
                  <a:pt x="801" y="572"/>
                </a:lnTo>
                <a:lnTo>
                  <a:pt x="802" y="571"/>
                </a:lnTo>
                <a:lnTo>
                  <a:pt x="803" y="570"/>
                </a:lnTo>
                <a:lnTo>
                  <a:pt x="804" y="570"/>
                </a:lnTo>
                <a:lnTo>
                  <a:pt x="805" y="569"/>
                </a:lnTo>
                <a:lnTo>
                  <a:pt x="807" y="571"/>
                </a:lnTo>
                <a:lnTo>
                  <a:pt x="807" y="571"/>
                </a:lnTo>
                <a:lnTo>
                  <a:pt x="809" y="572"/>
                </a:lnTo>
                <a:lnTo>
                  <a:pt x="809" y="573"/>
                </a:lnTo>
                <a:lnTo>
                  <a:pt x="808" y="574"/>
                </a:lnTo>
                <a:lnTo>
                  <a:pt x="808" y="575"/>
                </a:lnTo>
                <a:lnTo>
                  <a:pt x="804" y="577"/>
                </a:lnTo>
                <a:lnTo>
                  <a:pt x="804" y="577"/>
                </a:lnTo>
                <a:lnTo>
                  <a:pt x="803" y="578"/>
                </a:lnTo>
                <a:lnTo>
                  <a:pt x="802" y="579"/>
                </a:lnTo>
                <a:lnTo>
                  <a:pt x="802" y="579"/>
                </a:lnTo>
                <a:lnTo>
                  <a:pt x="802" y="579"/>
                </a:lnTo>
                <a:lnTo>
                  <a:pt x="800" y="579"/>
                </a:lnTo>
                <a:lnTo>
                  <a:pt x="799" y="579"/>
                </a:lnTo>
                <a:lnTo>
                  <a:pt x="799" y="579"/>
                </a:lnTo>
                <a:lnTo>
                  <a:pt x="798" y="579"/>
                </a:lnTo>
                <a:lnTo>
                  <a:pt x="798" y="579"/>
                </a:lnTo>
                <a:lnTo>
                  <a:pt x="797" y="579"/>
                </a:lnTo>
                <a:lnTo>
                  <a:pt x="797" y="580"/>
                </a:lnTo>
                <a:lnTo>
                  <a:pt x="798" y="580"/>
                </a:lnTo>
                <a:lnTo>
                  <a:pt x="798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0"/>
                </a:lnTo>
                <a:lnTo>
                  <a:pt x="797" y="581"/>
                </a:lnTo>
                <a:lnTo>
                  <a:pt x="798" y="581"/>
                </a:lnTo>
                <a:lnTo>
                  <a:pt x="798" y="581"/>
                </a:lnTo>
                <a:lnTo>
                  <a:pt x="799" y="581"/>
                </a:lnTo>
                <a:lnTo>
                  <a:pt x="800" y="581"/>
                </a:lnTo>
                <a:lnTo>
                  <a:pt x="800" y="580"/>
                </a:lnTo>
                <a:lnTo>
                  <a:pt x="801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2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3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4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5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6" y="580"/>
                </a:lnTo>
                <a:lnTo>
                  <a:pt x="807" y="580"/>
                </a:lnTo>
                <a:lnTo>
                  <a:pt x="807" y="580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7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8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09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0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1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79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0"/>
                </a:lnTo>
                <a:lnTo>
                  <a:pt x="812" y="581"/>
                </a:lnTo>
                <a:lnTo>
                  <a:pt x="811" y="581"/>
                </a:lnTo>
                <a:lnTo>
                  <a:pt x="811" y="581"/>
                </a:lnTo>
                <a:lnTo>
                  <a:pt x="812" y="581"/>
                </a:lnTo>
                <a:lnTo>
                  <a:pt x="812" y="581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2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3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4" y="582"/>
                </a:lnTo>
                <a:lnTo>
                  <a:pt x="815" y="581"/>
                </a:lnTo>
                <a:lnTo>
                  <a:pt x="816" y="579"/>
                </a:lnTo>
                <a:lnTo>
                  <a:pt x="817" y="579"/>
                </a:lnTo>
                <a:lnTo>
                  <a:pt x="817" y="579"/>
                </a:lnTo>
                <a:lnTo>
                  <a:pt x="817" y="579"/>
                </a:lnTo>
                <a:lnTo>
                  <a:pt x="819" y="578"/>
                </a:lnTo>
                <a:lnTo>
                  <a:pt x="820" y="577"/>
                </a:lnTo>
                <a:lnTo>
                  <a:pt x="821" y="577"/>
                </a:lnTo>
                <a:lnTo>
                  <a:pt x="822" y="576"/>
                </a:lnTo>
                <a:lnTo>
                  <a:pt x="824" y="576"/>
                </a:lnTo>
                <a:lnTo>
                  <a:pt x="824" y="576"/>
                </a:lnTo>
                <a:lnTo>
                  <a:pt x="824" y="577"/>
                </a:lnTo>
                <a:lnTo>
                  <a:pt x="824" y="577"/>
                </a:lnTo>
                <a:lnTo>
                  <a:pt x="825" y="578"/>
                </a:lnTo>
                <a:lnTo>
                  <a:pt x="826" y="578"/>
                </a:lnTo>
                <a:lnTo>
                  <a:pt x="826" y="578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7"/>
                </a:lnTo>
                <a:lnTo>
                  <a:pt x="826" y="576"/>
                </a:lnTo>
                <a:lnTo>
                  <a:pt x="826" y="576"/>
                </a:lnTo>
                <a:lnTo>
                  <a:pt x="826" y="576"/>
                </a:lnTo>
                <a:lnTo>
                  <a:pt x="825" y="576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5" y="575"/>
                </a:lnTo>
                <a:lnTo>
                  <a:pt x="826" y="575"/>
                </a:lnTo>
                <a:lnTo>
                  <a:pt x="826" y="575"/>
                </a:lnTo>
                <a:lnTo>
                  <a:pt x="826" y="574"/>
                </a:lnTo>
                <a:lnTo>
                  <a:pt x="826" y="574"/>
                </a:lnTo>
                <a:lnTo>
                  <a:pt x="826" y="573"/>
                </a:lnTo>
                <a:lnTo>
                  <a:pt x="827" y="573"/>
                </a:lnTo>
                <a:lnTo>
                  <a:pt x="827" y="572"/>
                </a:lnTo>
                <a:lnTo>
                  <a:pt x="828" y="572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8" y="573"/>
                </a:lnTo>
                <a:lnTo>
                  <a:pt x="829" y="573"/>
                </a:lnTo>
                <a:lnTo>
                  <a:pt x="829" y="573"/>
                </a:lnTo>
                <a:lnTo>
                  <a:pt x="829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0" y="573"/>
                </a:lnTo>
                <a:lnTo>
                  <a:pt x="833" y="575"/>
                </a:lnTo>
                <a:lnTo>
                  <a:pt x="833" y="575"/>
                </a:lnTo>
                <a:lnTo>
                  <a:pt x="833" y="577"/>
                </a:lnTo>
                <a:lnTo>
                  <a:pt x="833" y="577"/>
                </a:lnTo>
                <a:lnTo>
                  <a:pt x="833" y="578"/>
                </a:lnTo>
                <a:lnTo>
                  <a:pt x="833" y="579"/>
                </a:lnTo>
                <a:lnTo>
                  <a:pt x="833" y="580"/>
                </a:lnTo>
                <a:lnTo>
                  <a:pt x="833" y="581"/>
                </a:lnTo>
                <a:lnTo>
                  <a:pt x="833" y="583"/>
                </a:lnTo>
                <a:lnTo>
                  <a:pt x="833" y="583"/>
                </a:lnTo>
                <a:lnTo>
                  <a:pt x="832" y="584"/>
                </a:lnTo>
                <a:lnTo>
                  <a:pt x="832" y="584"/>
                </a:lnTo>
                <a:lnTo>
                  <a:pt x="832" y="585"/>
                </a:lnTo>
                <a:lnTo>
                  <a:pt x="832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3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4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5" y="585"/>
                </a:lnTo>
                <a:lnTo>
                  <a:pt x="835" y="585"/>
                </a:lnTo>
                <a:lnTo>
                  <a:pt x="835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6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6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7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8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39" y="587"/>
                </a:lnTo>
                <a:lnTo>
                  <a:pt x="840" y="587"/>
                </a:lnTo>
                <a:lnTo>
                  <a:pt x="840" y="588"/>
                </a:lnTo>
                <a:lnTo>
                  <a:pt x="839" y="588"/>
                </a:lnTo>
                <a:lnTo>
                  <a:pt x="839" y="588"/>
                </a:lnTo>
                <a:lnTo>
                  <a:pt x="839" y="589"/>
                </a:lnTo>
                <a:lnTo>
                  <a:pt x="839" y="590"/>
                </a:lnTo>
                <a:lnTo>
                  <a:pt x="839" y="590"/>
                </a:lnTo>
                <a:lnTo>
                  <a:pt x="839" y="590"/>
                </a:lnTo>
                <a:lnTo>
                  <a:pt x="839" y="591"/>
                </a:lnTo>
                <a:lnTo>
                  <a:pt x="839" y="592"/>
                </a:lnTo>
                <a:lnTo>
                  <a:pt x="839" y="593"/>
                </a:lnTo>
                <a:lnTo>
                  <a:pt x="839" y="593"/>
                </a:lnTo>
                <a:lnTo>
                  <a:pt x="839" y="594"/>
                </a:lnTo>
                <a:lnTo>
                  <a:pt x="839" y="594"/>
                </a:lnTo>
                <a:lnTo>
                  <a:pt x="839" y="595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39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8"/>
                </a:lnTo>
                <a:lnTo>
                  <a:pt x="840" y="599"/>
                </a:lnTo>
                <a:lnTo>
                  <a:pt x="840" y="600"/>
                </a:lnTo>
                <a:lnTo>
                  <a:pt x="840" y="601"/>
                </a:lnTo>
                <a:lnTo>
                  <a:pt x="840" y="602"/>
                </a:lnTo>
                <a:lnTo>
                  <a:pt x="840" y="603"/>
                </a:lnTo>
                <a:lnTo>
                  <a:pt x="840" y="605"/>
                </a:lnTo>
                <a:lnTo>
                  <a:pt x="840" y="607"/>
                </a:lnTo>
                <a:lnTo>
                  <a:pt x="840" y="609"/>
                </a:lnTo>
                <a:lnTo>
                  <a:pt x="839" y="609"/>
                </a:lnTo>
                <a:lnTo>
                  <a:pt x="839" y="609"/>
                </a:lnTo>
                <a:lnTo>
                  <a:pt x="838" y="609"/>
                </a:lnTo>
                <a:lnTo>
                  <a:pt x="837" y="609"/>
                </a:lnTo>
                <a:lnTo>
                  <a:pt x="837" y="609"/>
                </a:lnTo>
                <a:lnTo>
                  <a:pt x="837" y="609"/>
                </a:lnTo>
                <a:lnTo>
                  <a:pt x="836" y="608"/>
                </a:lnTo>
                <a:lnTo>
                  <a:pt x="835" y="608"/>
                </a:lnTo>
                <a:lnTo>
                  <a:pt x="835" y="609"/>
                </a:lnTo>
                <a:lnTo>
                  <a:pt x="834" y="609"/>
                </a:lnTo>
                <a:lnTo>
                  <a:pt x="833" y="609"/>
                </a:lnTo>
                <a:lnTo>
                  <a:pt x="833" y="609"/>
                </a:lnTo>
                <a:lnTo>
                  <a:pt x="832" y="609"/>
                </a:lnTo>
                <a:lnTo>
                  <a:pt x="832" y="610"/>
                </a:lnTo>
                <a:lnTo>
                  <a:pt x="832" y="610"/>
                </a:lnTo>
                <a:lnTo>
                  <a:pt x="831" y="610"/>
                </a:lnTo>
                <a:lnTo>
                  <a:pt x="831" y="610"/>
                </a:lnTo>
                <a:lnTo>
                  <a:pt x="831" y="610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29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1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30" y="612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30" y="613"/>
                </a:lnTo>
                <a:lnTo>
                  <a:pt x="830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9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3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8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7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6" y="614"/>
                </a:lnTo>
                <a:lnTo>
                  <a:pt x="825" y="614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5"/>
                </a:lnTo>
                <a:lnTo>
                  <a:pt x="825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4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3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2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1" y="616"/>
                </a:lnTo>
                <a:lnTo>
                  <a:pt x="820" y="616"/>
                </a:lnTo>
                <a:lnTo>
                  <a:pt x="820" y="616"/>
                </a:lnTo>
                <a:lnTo>
                  <a:pt x="820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9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8" y="616"/>
                </a:lnTo>
                <a:lnTo>
                  <a:pt x="817" y="616"/>
                </a:lnTo>
                <a:lnTo>
                  <a:pt x="817" y="616"/>
                </a:lnTo>
                <a:lnTo>
                  <a:pt x="816" y="615"/>
                </a:lnTo>
                <a:lnTo>
                  <a:pt x="816" y="614"/>
                </a:lnTo>
                <a:lnTo>
                  <a:pt x="815" y="614"/>
                </a:lnTo>
                <a:lnTo>
                  <a:pt x="815" y="613"/>
                </a:lnTo>
                <a:lnTo>
                  <a:pt x="816" y="612"/>
                </a:lnTo>
                <a:lnTo>
                  <a:pt x="816" y="612"/>
                </a:lnTo>
                <a:lnTo>
                  <a:pt x="816" y="611"/>
                </a:lnTo>
                <a:lnTo>
                  <a:pt x="815" y="611"/>
                </a:lnTo>
                <a:lnTo>
                  <a:pt x="815" y="611"/>
                </a:lnTo>
                <a:lnTo>
                  <a:pt x="815" y="611"/>
                </a:lnTo>
                <a:lnTo>
                  <a:pt x="814" y="610"/>
                </a:lnTo>
                <a:lnTo>
                  <a:pt x="814" y="609"/>
                </a:lnTo>
                <a:lnTo>
                  <a:pt x="815" y="609"/>
                </a:lnTo>
                <a:lnTo>
                  <a:pt x="815" y="609"/>
                </a:lnTo>
                <a:lnTo>
                  <a:pt x="815" y="608"/>
                </a:lnTo>
                <a:lnTo>
                  <a:pt x="815" y="608"/>
                </a:lnTo>
                <a:lnTo>
                  <a:pt x="814" y="607"/>
                </a:lnTo>
                <a:lnTo>
                  <a:pt x="814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3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2" y="607"/>
                </a:lnTo>
                <a:lnTo>
                  <a:pt x="811" y="607"/>
                </a:lnTo>
                <a:lnTo>
                  <a:pt x="811" y="607"/>
                </a:lnTo>
                <a:lnTo>
                  <a:pt x="811" y="607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7"/>
                </a:lnTo>
                <a:lnTo>
                  <a:pt x="810" y="607"/>
                </a:lnTo>
                <a:lnTo>
                  <a:pt x="810" y="606"/>
                </a:lnTo>
                <a:lnTo>
                  <a:pt x="810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6"/>
                </a:lnTo>
                <a:lnTo>
                  <a:pt x="809" y="607"/>
                </a:lnTo>
                <a:lnTo>
                  <a:pt x="809" y="607"/>
                </a:lnTo>
                <a:lnTo>
                  <a:pt x="806" y="607"/>
                </a:lnTo>
                <a:lnTo>
                  <a:pt x="805" y="606"/>
                </a:lnTo>
                <a:lnTo>
                  <a:pt x="803" y="606"/>
                </a:lnTo>
                <a:lnTo>
                  <a:pt x="803" y="606"/>
                </a:lnTo>
                <a:lnTo>
                  <a:pt x="803" y="605"/>
                </a:lnTo>
                <a:lnTo>
                  <a:pt x="802" y="606"/>
                </a:lnTo>
                <a:lnTo>
                  <a:pt x="802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5"/>
                </a:lnTo>
                <a:lnTo>
                  <a:pt x="801" y="604"/>
                </a:lnTo>
                <a:lnTo>
                  <a:pt x="800" y="604"/>
                </a:lnTo>
                <a:lnTo>
                  <a:pt x="800" y="605"/>
                </a:lnTo>
                <a:lnTo>
                  <a:pt x="800" y="605"/>
                </a:lnTo>
                <a:lnTo>
                  <a:pt x="800" y="605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800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7"/>
                </a:lnTo>
                <a:lnTo>
                  <a:pt x="799" y="608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6" y="608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6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5" y="609"/>
                </a:lnTo>
                <a:lnTo>
                  <a:pt x="794" y="608"/>
                </a:lnTo>
                <a:lnTo>
                  <a:pt x="794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8"/>
                </a:lnTo>
                <a:lnTo>
                  <a:pt x="793" y="607"/>
                </a:lnTo>
                <a:lnTo>
                  <a:pt x="793" y="607"/>
                </a:lnTo>
                <a:lnTo>
                  <a:pt x="792" y="607"/>
                </a:lnTo>
                <a:lnTo>
                  <a:pt x="792" y="607"/>
                </a:lnTo>
                <a:lnTo>
                  <a:pt x="792" y="607"/>
                </a:lnTo>
                <a:lnTo>
                  <a:pt x="791" y="607"/>
                </a:lnTo>
                <a:lnTo>
                  <a:pt x="791" y="608"/>
                </a:lnTo>
                <a:lnTo>
                  <a:pt x="790" y="608"/>
                </a:lnTo>
                <a:lnTo>
                  <a:pt x="789" y="608"/>
                </a:lnTo>
                <a:lnTo>
                  <a:pt x="789" y="608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09"/>
                </a:lnTo>
                <a:lnTo>
                  <a:pt x="789" y="610"/>
                </a:lnTo>
                <a:lnTo>
                  <a:pt x="789" y="610"/>
                </a:lnTo>
                <a:lnTo>
                  <a:pt x="789" y="610"/>
                </a:lnTo>
                <a:lnTo>
                  <a:pt x="790" y="611"/>
                </a:lnTo>
                <a:lnTo>
                  <a:pt x="790" y="611"/>
                </a:lnTo>
                <a:lnTo>
                  <a:pt x="789" y="613"/>
                </a:lnTo>
                <a:lnTo>
                  <a:pt x="788" y="614"/>
                </a:lnTo>
                <a:lnTo>
                  <a:pt x="788" y="614"/>
                </a:lnTo>
                <a:lnTo>
                  <a:pt x="788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7" y="614"/>
                </a:lnTo>
                <a:lnTo>
                  <a:pt x="786" y="614"/>
                </a:lnTo>
                <a:lnTo>
                  <a:pt x="784" y="614"/>
                </a:lnTo>
                <a:lnTo>
                  <a:pt x="784" y="614"/>
                </a:lnTo>
                <a:lnTo>
                  <a:pt x="783" y="614"/>
                </a:lnTo>
                <a:lnTo>
                  <a:pt x="783" y="614"/>
                </a:lnTo>
                <a:lnTo>
                  <a:pt x="783" y="614"/>
                </a:lnTo>
                <a:lnTo>
                  <a:pt x="782" y="615"/>
                </a:lnTo>
                <a:lnTo>
                  <a:pt x="782" y="616"/>
                </a:lnTo>
                <a:lnTo>
                  <a:pt x="782" y="616"/>
                </a:lnTo>
                <a:lnTo>
                  <a:pt x="782" y="617"/>
                </a:lnTo>
                <a:lnTo>
                  <a:pt x="782" y="618"/>
                </a:lnTo>
                <a:lnTo>
                  <a:pt x="782" y="618"/>
                </a:lnTo>
                <a:lnTo>
                  <a:pt x="783" y="618"/>
                </a:lnTo>
                <a:lnTo>
                  <a:pt x="783" y="619"/>
                </a:lnTo>
                <a:lnTo>
                  <a:pt x="784" y="619"/>
                </a:lnTo>
                <a:lnTo>
                  <a:pt x="784" y="620"/>
                </a:lnTo>
                <a:lnTo>
                  <a:pt x="784" y="621"/>
                </a:lnTo>
                <a:lnTo>
                  <a:pt x="784" y="622"/>
                </a:lnTo>
                <a:lnTo>
                  <a:pt x="784" y="623"/>
                </a:lnTo>
                <a:lnTo>
                  <a:pt x="785" y="624"/>
                </a:lnTo>
                <a:lnTo>
                  <a:pt x="786" y="624"/>
                </a:lnTo>
                <a:lnTo>
                  <a:pt x="784" y="625"/>
                </a:lnTo>
                <a:lnTo>
                  <a:pt x="784" y="625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80" y="623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79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4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5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6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7"/>
                </a:lnTo>
                <a:lnTo>
                  <a:pt x="781" y="627"/>
                </a:lnTo>
                <a:lnTo>
                  <a:pt x="781" y="627"/>
                </a:lnTo>
                <a:lnTo>
                  <a:pt x="781" y="627"/>
                </a:lnTo>
                <a:lnTo>
                  <a:pt x="780" y="627"/>
                </a:lnTo>
                <a:lnTo>
                  <a:pt x="780" y="627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80" y="628"/>
                </a:lnTo>
                <a:lnTo>
                  <a:pt x="779" y="628"/>
                </a:lnTo>
                <a:lnTo>
                  <a:pt x="779" y="628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29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9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0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8" y="631"/>
                </a:lnTo>
                <a:lnTo>
                  <a:pt x="779" y="631"/>
                </a:lnTo>
                <a:lnTo>
                  <a:pt x="779" y="632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3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80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4"/>
                </a:lnTo>
                <a:lnTo>
                  <a:pt x="779" y="635"/>
                </a:lnTo>
                <a:lnTo>
                  <a:pt x="779" y="635"/>
                </a:lnTo>
                <a:lnTo>
                  <a:pt x="779" y="635"/>
                </a:lnTo>
                <a:lnTo>
                  <a:pt x="778" y="635"/>
                </a:lnTo>
                <a:lnTo>
                  <a:pt x="778" y="635"/>
                </a:lnTo>
                <a:lnTo>
                  <a:pt x="778" y="635"/>
                </a:lnTo>
                <a:lnTo>
                  <a:pt x="777" y="635"/>
                </a:lnTo>
                <a:lnTo>
                  <a:pt x="777" y="635"/>
                </a:lnTo>
                <a:lnTo>
                  <a:pt x="776" y="635"/>
                </a:lnTo>
                <a:lnTo>
                  <a:pt x="773" y="634"/>
                </a:lnTo>
                <a:lnTo>
                  <a:pt x="769" y="634"/>
                </a:lnTo>
                <a:lnTo>
                  <a:pt x="769" y="634"/>
                </a:lnTo>
                <a:lnTo>
                  <a:pt x="769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8" y="634"/>
                </a:lnTo>
                <a:lnTo>
                  <a:pt x="767" y="634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3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2"/>
                </a:lnTo>
                <a:lnTo>
                  <a:pt x="767" y="631"/>
                </a:lnTo>
                <a:lnTo>
                  <a:pt x="766" y="631"/>
                </a:lnTo>
                <a:lnTo>
                  <a:pt x="766" y="631"/>
                </a:lnTo>
                <a:lnTo>
                  <a:pt x="765" y="631"/>
                </a:lnTo>
                <a:lnTo>
                  <a:pt x="764" y="631"/>
                </a:lnTo>
                <a:lnTo>
                  <a:pt x="762" y="631"/>
                </a:lnTo>
                <a:lnTo>
                  <a:pt x="761" y="631"/>
                </a:lnTo>
                <a:lnTo>
                  <a:pt x="760" y="631"/>
                </a:lnTo>
                <a:lnTo>
                  <a:pt x="758" y="631"/>
                </a:lnTo>
                <a:lnTo>
                  <a:pt x="757" y="631"/>
                </a:lnTo>
                <a:lnTo>
                  <a:pt x="757" y="631"/>
                </a:lnTo>
                <a:lnTo>
                  <a:pt x="756" y="631"/>
                </a:lnTo>
                <a:lnTo>
                  <a:pt x="755" y="631"/>
                </a:lnTo>
                <a:lnTo>
                  <a:pt x="755" y="631"/>
                </a:lnTo>
                <a:lnTo>
                  <a:pt x="755" y="630"/>
                </a:lnTo>
                <a:lnTo>
                  <a:pt x="754" y="630"/>
                </a:lnTo>
                <a:lnTo>
                  <a:pt x="754" y="630"/>
                </a:lnTo>
                <a:lnTo>
                  <a:pt x="753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2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30"/>
                </a:lnTo>
                <a:lnTo>
                  <a:pt x="751" y="629"/>
                </a:lnTo>
                <a:lnTo>
                  <a:pt x="750" y="629"/>
                </a:lnTo>
                <a:lnTo>
                  <a:pt x="750" y="629"/>
                </a:lnTo>
                <a:lnTo>
                  <a:pt x="750" y="628"/>
                </a:lnTo>
                <a:lnTo>
                  <a:pt x="749" y="628"/>
                </a:lnTo>
                <a:lnTo>
                  <a:pt x="748" y="628"/>
                </a:lnTo>
                <a:lnTo>
                  <a:pt x="747" y="627"/>
                </a:lnTo>
                <a:lnTo>
                  <a:pt x="747" y="627"/>
                </a:lnTo>
                <a:lnTo>
                  <a:pt x="746" y="627"/>
                </a:lnTo>
                <a:lnTo>
                  <a:pt x="746" y="627"/>
                </a:lnTo>
                <a:lnTo>
                  <a:pt x="745" y="627"/>
                </a:lnTo>
                <a:lnTo>
                  <a:pt x="744" y="627"/>
                </a:lnTo>
                <a:lnTo>
                  <a:pt x="744" y="627"/>
                </a:lnTo>
                <a:lnTo>
                  <a:pt x="744" y="628"/>
                </a:lnTo>
                <a:lnTo>
                  <a:pt x="744" y="628"/>
                </a:lnTo>
                <a:lnTo>
                  <a:pt x="743" y="628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3" y="629"/>
                </a:lnTo>
                <a:lnTo>
                  <a:pt x="744" y="629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0"/>
                </a:lnTo>
                <a:lnTo>
                  <a:pt x="744" y="631"/>
                </a:lnTo>
                <a:lnTo>
                  <a:pt x="739" y="631"/>
                </a:lnTo>
                <a:lnTo>
                  <a:pt x="740" y="631"/>
                </a:lnTo>
                <a:lnTo>
                  <a:pt x="740" y="630"/>
                </a:lnTo>
                <a:lnTo>
                  <a:pt x="740" y="628"/>
                </a:lnTo>
                <a:lnTo>
                  <a:pt x="736" y="629"/>
                </a:lnTo>
                <a:lnTo>
                  <a:pt x="736" y="629"/>
                </a:lnTo>
                <a:lnTo>
                  <a:pt x="735" y="628"/>
                </a:lnTo>
                <a:lnTo>
                  <a:pt x="734" y="628"/>
                </a:lnTo>
                <a:lnTo>
                  <a:pt x="734" y="628"/>
                </a:lnTo>
                <a:lnTo>
                  <a:pt x="733" y="628"/>
                </a:lnTo>
                <a:lnTo>
                  <a:pt x="732" y="628"/>
                </a:lnTo>
                <a:lnTo>
                  <a:pt x="731" y="628"/>
                </a:lnTo>
                <a:lnTo>
                  <a:pt x="731" y="628"/>
                </a:lnTo>
                <a:lnTo>
                  <a:pt x="731" y="628"/>
                </a:lnTo>
                <a:lnTo>
                  <a:pt x="730" y="627"/>
                </a:lnTo>
                <a:lnTo>
                  <a:pt x="730" y="626"/>
                </a:lnTo>
                <a:lnTo>
                  <a:pt x="729" y="625"/>
                </a:lnTo>
                <a:lnTo>
                  <a:pt x="729" y="624"/>
                </a:lnTo>
                <a:lnTo>
                  <a:pt x="728" y="623"/>
                </a:lnTo>
                <a:lnTo>
                  <a:pt x="726" y="621"/>
                </a:lnTo>
                <a:lnTo>
                  <a:pt x="725" y="620"/>
                </a:lnTo>
                <a:lnTo>
                  <a:pt x="725" y="620"/>
                </a:lnTo>
                <a:lnTo>
                  <a:pt x="722" y="618"/>
                </a:lnTo>
                <a:lnTo>
                  <a:pt x="722" y="617"/>
                </a:lnTo>
                <a:lnTo>
                  <a:pt x="719" y="616"/>
                </a:lnTo>
                <a:lnTo>
                  <a:pt x="718" y="616"/>
                </a:lnTo>
                <a:lnTo>
                  <a:pt x="716" y="616"/>
                </a:lnTo>
                <a:lnTo>
                  <a:pt x="715" y="616"/>
                </a:lnTo>
                <a:lnTo>
                  <a:pt x="714" y="615"/>
                </a:lnTo>
                <a:lnTo>
                  <a:pt x="713" y="615"/>
                </a:lnTo>
                <a:lnTo>
                  <a:pt x="713" y="615"/>
                </a:lnTo>
                <a:lnTo>
                  <a:pt x="711" y="615"/>
                </a:lnTo>
                <a:lnTo>
                  <a:pt x="711" y="615"/>
                </a:lnTo>
                <a:lnTo>
                  <a:pt x="709" y="615"/>
                </a:lnTo>
                <a:lnTo>
                  <a:pt x="709" y="615"/>
                </a:lnTo>
                <a:lnTo>
                  <a:pt x="709" y="615"/>
                </a:lnTo>
                <a:lnTo>
                  <a:pt x="708" y="615"/>
                </a:lnTo>
                <a:lnTo>
                  <a:pt x="708" y="615"/>
                </a:lnTo>
                <a:lnTo>
                  <a:pt x="708" y="615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6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7" y="617"/>
                </a:lnTo>
                <a:lnTo>
                  <a:pt x="708" y="617"/>
                </a:lnTo>
                <a:lnTo>
                  <a:pt x="708" y="617"/>
                </a:lnTo>
                <a:lnTo>
                  <a:pt x="708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8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9" y="619"/>
                </a:lnTo>
                <a:lnTo>
                  <a:pt x="708" y="619"/>
                </a:lnTo>
                <a:lnTo>
                  <a:pt x="708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19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7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0"/>
                </a:lnTo>
                <a:lnTo>
                  <a:pt x="706" y="621"/>
                </a:lnTo>
                <a:lnTo>
                  <a:pt x="706" y="621"/>
                </a:lnTo>
                <a:lnTo>
                  <a:pt x="706" y="621"/>
                </a:lnTo>
                <a:lnTo>
                  <a:pt x="707" y="621"/>
                </a:lnTo>
                <a:lnTo>
                  <a:pt x="707" y="621"/>
                </a:lnTo>
                <a:lnTo>
                  <a:pt x="707" y="621"/>
                </a:lnTo>
                <a:lnTo>
                  <a:pt x="708" y="621"/>
                </a:lnTo>
                <a:lnTo>
                  <a:pt x="708" y="621"/>
                </a:lnTo>
                <a:lnTo>
                  <a:pt x="708" y="622"/>
                </a:lnTo>
                <a:lnTo>
                  <a:pt x="708" y="622"/>
                </a:lnTo>
                <a:lnTo>
                  <a:pt x="708" y="622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8" y="623"/>
                </a:lnTo>
                <a:lnTo>
                  <a:pt x="707" y="623"/>
                </a:lnTo>
                <a:lnTo>
                  <a:pt x="707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6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5" y="623"/>
                </a:lnTo>
                <a:lnTo>
                  <a:pt x="706" y="623"/>
                </a:lnTo>
                <a:lnTo>
                  <a:pt x="706" y="624"/>
                </a:lnTo>
                <a:lnTo>
                  <a:pt x="706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4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5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6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5" y="627"/>
                </a:lnTo>
                <a:lnTo>
                  <a:pt x="706" y="627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8"/>
                </a:lnTo>
                <a:lnTo>
                  <a:pt x="706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5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29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4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0"/>
                </a:lnTo>
                <a:lnTo>
                  <a:pt x="703" y="631"/>
                </a:lnTo>
                <a:lnTo>
                  <a:pt x="703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2" y="631"/>
                </a:lnTo>
                <a:lnTo>
                  <a:pt x="700" y="630"/>
                </a:lnTo>
                <a:lnTo>
                  <a:pt x="699" y="630"/>
                </a:lnTo>
                <a:lnTo>
                  <a:pt x="698" y="629"/>
                </a:lnTo>
                <a:lnTo>
                  <a:pt x="698" y="629"/>
                </a:lnTo>
                <a:lnTo>
                  <a:pt x="697" y="627"/>
                </a:lnTo>
                <a:lnTo>
                  <a:pt x="696" y="627"/>
                </a:lnTo>
                <a:lnTo>
                  <a:pt x="696" y="626"/>
                </a:lnTo>
                <a:lnTo>
                  <a:pt x="696" y="626"/>
                </a:lnTo>
                <a:lnTo>
                  <a:pt x="695" y="626"/>
                </a:lnTo>
                <a:lnTo>
                  <a:pt x="695" y="625"/>
                </a:lnTo>
                <a:lnTo>
                  <a:pt x="695" y="625"/>
                </a:lnTo>
                <a:lnTo>
                  <a:pt x="695" y="625"/>
                </a:lnTo>
                <a:lnTo>
                  <a:pt x="695" y="624"/>
                </a:lnTo>
                <a:lnTo>
                  <a:pt x="694" y="624"/>
                </a:lnTo>
                <a:lnTo>
                  <a:pt x="694" y="624"/>
                </a:lnTo>
                <a:lnTo>
                  <a:pt x="693" y="623"/>
                </a:lnTo>
                <a:lnTo>
                  <a:pt x="692" y="623"/>
                </a:lnTo>
                <a:lnTo>
                  <a:pt x="693" y="623"/>
                </a:lnTo>
                <a:lnTo>
                  <a:pt x="693" y="622"/>
                </a:lnTo>
                <a:lnTo>
                  <a:pt x="693" y="622"/>
                </a:lnTo>
                <a:lnTo>
                  <a:pt x="693" y="622"/>
                </a:lnTo>
                <a:lnTo>
                  <a:pt x="693" y="621"/>
                </a:lnTo>
                <a:lnTo>
                  <a:pt x="693" y="621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20"/>
                </a:lnTo>
                <a:lnTo>
                  <a:pt x="693" y="619"/>
                </a:lnTo>
                <a:lnTo>
                  <a:pt x="693" y="619"/>
                </a:lnTo>
                <a:lnTo>
                  <a:pt x="692" y="619"/>
                </a:lnTo>
                <a:lnTo>
                  <a:pt x="692" y="619"/>
                </a:lnTo>
                <a:lnTo>
                  <a:pt x="692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9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1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8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7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6"/>
                </a:lnTo>
                <a:lnTo>
                  <a:pt x="692" y="615"/>
                </a:lnTo>
                <a:lnTo>
                  <a:pt x="692" y="615"/>
                </a:lnTo>
                <a:lnTo>
                  <a:pt x="690" y="616"/>
                </a:lnTo>
                <a:lnTo>
                  <a:pt x="690" y="616"/>
                </a:lnTo>
                <a:lnTo>
                  <a:pt x="690" y="616"/>
                </a:lnTo>
                <a:lnTo>
                  <a:pt x="689" y="617"/>
                </a:lnTo>
                <a:lnTo>
                  <a:pt x="688" y="617"/>
                </a:lnTo>
                <a:lnTo>
                  <a:pt x="688" y="616"/>
                </a:lnTo>
                <a:lnTo>
                  <a:pt x="688" y="616"/>
                </a:lnTo>
                <a:lnTo>
                  <a:pt x="687" y="615"/>
                </a:lnTo>
                <a:lnTo>
                  <a:pt x="687" y="614"/>
                </a:lnTo>
                <a:lnTo>
                  <a:pt x="686" y="614"/>
                </a:lnTo>
                <a:lnTo>
                  <a:pt x="686" y="613"/>
                </a:lnTo>
                <a:lnTo>
                  <a:pt x="685" y="612"/>
                </a:lnTo>
                <a:lnTo>
                  <a:pt x="685" y="612"/>
                </a:lnTo>
                <a:lnTo>
                  <a:pt x="684" y="612"/>
                </a:lnTo>
                <a:lnTo>
                  <a:pt x="684" y="613"/>
                </a:lnTo>
                <a:lnTo>
                  <a:pt x="683" y="613"/>
                </a:lnTo>
                <a:lnTo>
                  <a:pt x="683" y="613"/>
                </a:lnTo>
                <a:lnTo>
                  <a:pt x="682" y="614"/>
                </a:lnTo>
                <a:lnTo>
                  <a:pt x="682" y="614"/>
                </a:lnTo>
                <a:lnTo>
                  <a:pt x="681" y="615"/>
                </a:lnTo>
                <a:lnTo>
                  <a:pt x="679" y="616"/>
                </a:lnTo>
                <a:lnTo>
                  <a:pt x="679" y="616"/>
                </a:lnTo>
                <a:lnTo>
                  <a:pt x="678" y="617"/>
                </a:lnTo>
                <a:lnTo>
                  <a:pt x="678" y="617"/>
                </a:lnTo>
                <a:lnTo>
                  <a:pt x="677" y="618"/>
                </a:lnTo>
                <a:lnTo>
                  <a:pt x="676" y="618"/>
                </a:lnTo>
                <a:lnTo>
                  <a:pt x="676" y="618"/>
                </a:lnTo>
                <a:lnTo>
                  <a:pt x="675" y="620"/>
                </a:lnTo>
                <a:lnTo>
                  <a:pt x="675" y="620"/>
                </a:lnTo>
                <a:lnTo>
                  <a:pt x="674" y="621"/>
                </a:lnTo>
                <a:lnTo>
                  <a:pt x="674" y="621"/>
                </a:lnTo>
                <a:lnTo>
                  <a:pt x="674" y="623"/>
                </a:lnTo>
                <a:lnTo>
                  <a:pt x="674" y="623"/>
                </a:lnTo>
                <a:lnTo>
                  <a:pt x="673" y="623"/>
                </a:lnTo>
                <a:lnTo>
                  <a:pt x="673" y="624"/>
                </a:lnTo>
                <a:lnTo>
                  <a:pt x="672" y="623"/>
                </a:lnTo>
                <a:lnTo>
                  <a:pt x="671" y="623"/>
                </a:lnTo>
                <a:lnTo>
                  <a:pt x="671" y="623"/>
                </a:lnTo>
                <a:lnTo>
                  <a:pt x="670" y="623"/>
                </a:lnTo>
                <a:lnTo>
                  <a:pt x="670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3"/>
                </a:lnTo>
                <a:lnTo>
                  <a:pt x="668" y="622"/>
                </a:lnTo>
                <a:lnTo>
                  <a:pt x="667" y="621"/>
                </a:lnTo>
                <a:lnTo>
                  <a:pt x="666" y="618"/>
                </a:lnTo>
                <a:lnTo>
                  <a:pt x="665" y="619"/>
                </a:lnTo>
                <a:lnTo>
                  <a:pt x="665" y="617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6"/>
                </a:lnTo>
                <a:lnTo>
                  <a:pt x="665" y="615"/>
                </a:lnTo>
                <a:lnTo>
                  <a:pt x="665" y="614"/>
                </a:lnTo>
                <a:lnTo>
                  <a:pt x="665" y="613"/>
                </a:lnTo>
                <a:lnTo>
                  <a:pt x="664" y="612"/>
                </a:lnTo>
                <a:lnTo>
                  <a:pt x="663" y="612"/>
                </a:lnTo>
                <a:lnTo>
                  <a:pt x="661" y="611"/>
                </a:lnTo>
                <a:lnTo>
                  <a:pt x="658" y="612"/>
                </a:lnTo>
                <a:lnTo>
                  <a:pt x="656" y="614"/>
                </a:lnTo>
                <a:lnTo>
                  <a:pt x="656" y="613"/>
                </a:lnTo>
                <a:lnTo>
                  <a:pt x="655" y="613"/>
                </a:lnTo>
                <a:lnTo>
                  <a:pt x="654" y="612"/>
                </a:lnTo>
                <a:lnTo>
                  <a:pt x="651" y="609"/>
                </a:lnTo>
                <a:lnTo>
                  <a:pt x="649" y="607"/>
                </a:lnTo>
                <a:lnTo>
                  <a:pt x="644" y="606"/>
                </a:lnTo>
                <a:lnTo>
                  <a:pt x="640" y="605"/>
                </a:lnTo>
                <a:lnTo>
                  <a:pt x="636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4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5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5" y="606"/>
                </a:lnTo>
                <a:lnTo>
                  <a:pt x="636" y="606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7"/>
                </a:lnTo>
                <a:lnTo>
                  <a:pt x="636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8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5" y="609"/>
                </a:lnTo>
                <a:lnTo>
                  <a:pt x="634" y="610"/>
                </a:lnTo>
                <a:lnTo>
                  <a:pt x="634" y="612"/>
                </a:lnTo>
                <a:lnTo>
                  <a:pt x="634" y="612"/>
                </a:lnTo>
                <a:lnTo>
                  <a:pt x="634" y="613"/>
                </a:lnTo>
                <a:lnTo>
                  <a:pt x="634" y="613"/>
                </a:lnTo>
                <a:lnTo>
                  <a:pt x="634" y="613"/>
                </a:lnTo>
                <a:lnTo>
                  <a:pt x="633" y="613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3" y="612"/>
                </a:lnTo>
                <a:lnTo>
                  <a:pt x="632" y="612"/>
                </a:lnTo>
                <a:lnTo>
                  <a:pt x="632" y="612"/>
                </a:lnTo>
                <a:lnTo>
                  <a:pt x="632" y="612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1" y="613"/>
                </a:lnTo>
                <a:lnTo>
                  <a:pt x="630" y="613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30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9" y="614"/>
                </a:lnTo>
                <a:lnTo>
                  <a:pt x="628" y="614"/>
                </a:lnTo>
                <a:lnTo>
                  <a:pt x="628" y="614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5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7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6"/>
                </a:lnTo>
                <a:lnTo>
                  <a:pt x="626" y="617"/>
                </a:lnTo>
                <a:lnTo>
                  <a:pt x="626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5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7"/>
                </a:lnTo>
                <a:lnTo>
                  <a:pt x="624" y="618"/>
                </a:lnTo>
                <a:lnTo>
                  <a:pt x="624" y="618"/>
                </a:lnTo>
                <a:lnTo>
                  <a:pt x="622" y="618"/>
                </a:lnTo>
                <a:lnTo>
                  <a:pt x="621" y="618"/>
                </a:lnTo>
                <a:lnTo>
                  <a:pt x="621" y="617"/>
                </a:lnTo>
                <a:lnTo>
                  <a:pt x="621" y="616"/>
                </a:lnTo>
                <a:lnTo>
                  <a:pt x="621" y="614"/>
                </a:lnTo>
                <a:lnTo>
                  <a:pt x="621" y="614"/>
                </a:lnTo>
                <a:lnTo>
                  <a:pt x="620" y="614"/>
                </a:lnTo>
                <a:lnTo>
                  <a:pt x="619" y="613"/>
                </a:lnTo>
                <a:lnTo>
                  <a:pt x="619" y="613"/>
                </a:lnTo>
                <a:lnTo>
                  <a:pt x="619" y="614"/>
                </a:lnTo>
                <a:lnTo>
                  <a:pt x="618" y="614"/>
                </a:lnTo>
                <a:lnTo>
                  <a:pt x="617" y="614"/>
                </a:lnTo>
                <a:lnTo>
                  <a:pt x="616" y="614"/>
                </a:lnTo>
                <a:lnTo>
                  <a:pt x="615" y="614"/>
                </a:lnTo>
                <a:lnTo>
                  <a:pt x="615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4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3" y="614"/>
                </a:lnTo>
                <a:lnTo>
                  <a:pt x="613" y="614"/>
                </a:lnTo>
                <a:lnTo>
                  <a:pt x="612" y="614"/>
                </a:lnTo>
                <a:lnTo>
                  <a:pt x="612" y="614"/>
                </a:lnTo>
                <a:lnTo>
                  <a:pt x="612" y="614"/>
                </a:lnTo>
                <a:lnTo>
                  <a:pt x="610" y="614"/>
                </a:lnTo>
                <a:lnTo>
                  <a:pt x="610" y="613"/>
                </a:lnTo>
                <a:lnTo>
                  <a:pt x="608" y="613"/>
                </a:lnTo>
                <a:lnTo>
                  <a:pt x="607" y="613"/>
                </a:lnTo>
                <a:lnTo>
                  <a:pt x="606" y="613"/>
                </a:lnTo>
                <a:lnTo>
                  <a:pt x="606" y="613"/>
                </a:lnTo>
                <a:lnTo>
                  <a:pt x="605" y="613"/>
                </a:lnTo>
                <a:lnTo>
                  <a:pt x="605" y="613"/>
                </a:lnTo>
                <a:lnTo>
                  <a:pt x="604" y="613"/>
                </a:lnTo>
                <a:lnTo>
                  <a:pt x="603" y="614"/>
                </a:lnTo>
                <a:lnTo>
                  <a:pt x="602" y="614"/>
                </a:lnTo>
                <a:lnTo>
                  <a:pt x="601" y="614"/>
                </a:lnTo>
                <a:lnTo>
                  <a:pt x="601" y="614"/>
                </a:lnTo>
                <a:lnTo>
                  <a:pt x="598" y="614"/>
                </a:lnTo>
                <a:lnTo>
                  <a:pt x="598" y="614"/>
                </a:lnTo>
                <a:lnTo>
                  <a:pt x="597" y="614"/>
                </a:lnTo>
                <a:lnTo>
                  <a:pt x="596" y="614"/>
                </a:lnTo>
                <a:lnTo>
                  <a:pt x="594" y="618"/>
                </a:lnTo>
                <a:lnTo>
                  <a:pt x="594" y="618"/>
                </a:lnTo>
                <a:lnTo>
                  <a:pt x="593" y="620"/>
                </a:lnTo>
                <a:lnTo>
                  <a:pt x="591" y="620"/>
                </a:lnTo>
                <a:lnTo>
                  <a:pt x="590" y="620"/>
                </a:lnTo>
                <a:lnTo>
                  <a:pt x="589" y="621"/>
                </a:lnTo>
                <a:lnTo>
                  <a:pt x="589" y="620"/>
                </a:lnTo>
                <a:lnTo>
                  <a:pt x="589" y="619"/>
                </a:lnTo>
                <a:lnTo>
                  <a:pt x="590" y="618"/>
                </a:lnTo>
                <a:lnTo>
                  <a:pt x="588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7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6"/>
                </a:lnTo>
                <a:lnTo>
                  <a:pt x="587" y="615"/>
                </a:lnTo>
                <a:lnTo>
                  <a:pt x="587" y="615"/>
                </a:lnTo>
                <a:lnTo>
                  <a:pt x="587" y="615"/>
                </a:lnTo>
                <a:lnTo>
                  <a:pt x="586" y="614"/>
                </a:lnTo>
                <a:lnTo>
                  <a:pt x="586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5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4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3" y="614"/>
                </a:lnTo>
                <a:lnTo>
                  <a:pt x="582" y="613"/>
                </a:lnTo>
                <a:lnTo>
                  <a:pt x="582" y="613"/>
                </a:lnTo>
                <a:lnTo>
                  <a:pt x="582" y="613"/>
                </a:lnTo>
                <a:lnTo>
                  <a:pt x="580" y="613"/>
                </a:lnTo>
                <a:lnTo>
                  <a:pt x="578" y="614"/>
                </a:lnTo>
                <a:lnTo>
                  <a:pt x="578" y="614"/>
                </a:lnTo>
                <a:lnTo>
                  <a:pt x="578" y="615"/>
                </a:lnTo>
                <a:lnTo>
                  <a:pt x="578" y="615"/>
                </a:lnTo>
                <a:lnTo>
                  <a:pt x="578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79" y="616"/>
                </a:lnTo>
                <a:lnTo>
                  <a:pt x="580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7"/>
                </a:lnTo>
                <a:lnTo>
                  <a:pt x="579" y="618"/>
                </a:lnTo>
                <a:lnTo>
                  <a:pt x="578" y="618"/>
                </a:lnTo>
                <a:lnTo>
                  <a:pt x="578" y="618"/>
                </a:lnTo>
                <a:lnTo>
                  <a:pt x="578" y="618"/>
                </a:lnTo>
                <a:lnTo>
                  <a:pt x="576" y="617"/>
                </a:lnTo>
                <a:lnTo>
                  <a:pt x="576" y="617"/>
                </a:lnTo>
                <a:lnTo>
                  <a:pt x="575" y="617"/>
                </a:lnTo>
                <a:lnTo>
                  <a:pt x="574" y="616"/>
                </a:lnTo>
                <a:lnTo>
                  <a:pt x="574" y="616"/>
                </a:lnTo>
                <a:lnTo>
                  <a:pt x="573" y="616"/>
                </a:lnTo>
                <a:lnTo>
                  <a:pt x="573" y="616"/>
                </a:lnTo>
                <a:lnTo>
                  <a:pt x="573" y="617"/>
                </a:lnTo>
                <a:lnTo>
                  <a:pt x="573" y="617"/>
                </a:lnTo>
                <a:lnTo>
                  <a:pt x="572" y="617"/>
                </a:lnTo>
                <a:lnTo>
                  <a:pt x="571" y="618"/>
                </a:lnTo>
                <a:lnTo>
                  <a:pt x="571" y="618"/>
                </a:lnTo>
                <a:lnTo>
                  <a:pt x="570" y="618"/>
                </a:lnTo>
                <a:lnTo>
                  <a:pt x="570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9" y="618"/>
                </a:lnTo>
                <a:lnTo>
                  <a:pt x="567" y="618"/>
                </a:lnTo>
                <a:lnTo>
                  <a:pt x="567" y="618"/>
                </a:lnTo>
                <a:lnTo>
                  <a:pt x="566" y="618"/>
                </a:lnTo>
                <a:lnTo>
                  <a:pt x="566" y="618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6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7"/>
                </a:lnTo>
                <a:lnTo>
                  <a:pt x="567" y="616"/>
                </a:lnTo>
                <a:lnTo>
                  <a:pt x="567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8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6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5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4"/>
                </a:lnTo>
                <a:lnTo>
                  <a:pt x="569" y="613"/>
                </a:lnTo>
                <a:lnTo>
                  <a:pt x="569" y="613"/>
                </a:lnTo>
                <a:lnTo>
                  <a:pt x="569" y="613"/>
                </a:lnTo>
                <a:lnTo>
                  <a:pt x="570" y="613"/>
                </a:lnTo>
                <a:lnTo>
                  <a:pt x="570" y="613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2"/>
                </a:lnTo>
                <a:lnTo>
                  <a:pt x="569" y="611"/>
                </a:lnTo>
                <a:lnTo>
                  <a:pt x="568" y="611"/>
                </a:lnTo>
                <a:lnTo>
                  <a:pt x="566" y="611"/>
                </a:lnTo>
                <a:lnTo>
                  <a:pt x="566" y="611"/>
                </a:lnTo>
                <a:lnTo>
                  <a:pt x="565" y="611"/>
                </a:lnTo>
                <a:lnTo>
                  <a:pt x="565" y="611"/>
                </a:lnTo>
                <a:lnTo>
                  <a:pt x="563" y="611"/>
                </a:lnTo>
                <a:lnTo>
                  <a:pt x="563" y="612"/>
                </a:lnTo>
                <a:lnTo>
                  <a:pt x="563" y="612"/>
                </a:lnTo>
                <a:lnTo>
                  <a:pt x="563" y="612"/>
                </a:lnTo>
                <a:lnTo>
                  <a:pt x="562" y="612"/>
                </a:lnTo>
                <a:lnTo>
                  <a:pt x="561" y="613"/>
                </a:lnTo>
                <a:lnTo>
                  <a:pt x="559" y="613"/>
                </a:lnTo>
                <a:lnTo>
                  <a:pt x="558" y="614"/>
                </a:lnTo>
                <a:lnTo>
                  <a:pt x="557" y="614"/>
                </a:lnTo>
                <a:lnTo>
                  <a:pt x="553" y="616"/>
                </a:lnTo>
                <a:lnTo>
                  <a:pt x="553" y="616"/>
                </a:lnTo>
                <a:lnTo>
                  <a:pt x="552" y="616"/>
                </a:lnTo>
                <a:lnTo>
                  <a:pt x="552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50" y="616"/>
                </a:lnTo>
                <a:lnTo>
                  <a:pt x="549" y="615"/>
                </a:lnTo>
                <a:lnTo>
                  <a:pt x="550" y="615"/>
                </a:lnTo>
                <a:lnTo>
                  <a:pt x="550" y="614"/>
                </a:lnTo>
                <a:lnTo>
                  <a:pt x="550" y="614"/>
                </a:lnTo>
                <a:lnTo>
                  <a:pt x="550" y="614"/>
                </a:lnTo>
                <a:lnTo>
                  <a:pt x="549" y="614"/>
                </a:lnTo>
                <a:lnTo>
                  <a:pt x="549" y="614"/>
                </a:lnTo>
                <a:lnTo>
                  <a:pt x="548" y="614"/>
                </a:lnTo>
                <a:lnTo>
                  <a:pt x="548" y="614"/>
                </a:lnTo>
                <a:lnTo>
                  <a:pt x="547" y="614"/>
                </a:lnTo>
                <a:lnTo>
                  <a:pt x="547" y="614"/>
                </a:lnTo>
                <a:lnTo>
                  <a:pt x="546" y="614"/>
                </a:lnTo>
                <a:lnTo>
                  <a:pt x="546" y="613"/>
                </a:lnTo>
                <a:lnTo>
                  <a:pt x="545" y="613"/>
                </a:lnTo>
                <a:lnTo>
                  <a:pt x="545" y="613"/>
                </a:lnTo>
                <a:lnTo>
                  <a:pt x="544" y="613"/>
                </a:lnTo>
                <a:lnTo>
                  <a:pt x="544" y="613"/>
                </a:lnTo>
                <a:lnTo>
                  <a:pt x="543" y="613"/>
                </a:lnTo>
                <a:lnTo>
                  <a:pt x="542" y="613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1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40" y="614"/>
                </a:lnTo>
                <a:lnTo>
                  <a:pt x="539" y="614"/>
                </a:lnTo>
                <a:lnTo>
                  <a:pt x="539" y="614"/>
                </a:lnTo>
                <a:lnTo>
                  <a:pt x="538" y="614"/>
                </a:lnTo>
                <a:lnTo>
                  <a:pt x="538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4"/>
                </a:lnTo>
                <a:lnTo>
                  <a:pt x="537" y="613"/>
                </a:lnTo>
                <a:lnTo>
                  <a:pt x="537" y="613"/>
                </a:lnTo>
                <a:lnTo>
                  <a:pt x="536" y="613"/>
                </a:lnTo>
                <a:lnTo>
                  <a:pt x="535" y="613"/>
                </a:lnTo>
                <a:lnTo>
                  <a:pt x="535" y="613"/>
                </a:lnTo>
                <a:lnTo>
                  <a:pt x="535" y="612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4" y="613"/>
                </a:lnTo>
                <a:lnTo>
                  <a:pt x="533" y="613"/>
                </a:lnTo>
                <a:lnTo>
                  <a:pt x="533" y="613"/>
                </a:lnTo>
                <a:lnTo>
                  <a:pt x="533" y="614"/>
                </a:lnTo>
                <a:lnTo>
                  <a:pt x="532" y="613"/>
                </a:lnTo>
                <a:lnTo>
                  <a:pt x="532" y="613"/>
                </a:lnTo>
                <a:lnTo>
                  <a:pt x="532" y="612"/>
                </a:lnTo>
                <a:lnTo>
                  <a:pt x="531" y="611"/>
                </a:lnTo>
                <a:lnTo>
                  <a:pt x="530" y="611"/>
                </a:lnTo>
                <a:lnTo>
                  <a:pt x="529" y="610"/>
                </a:lnTo>
                <a:lnTo>
                  <a:pt x="528" y="611"/>
                </a:lnTo>
                <a:lnTo>
                  <a:pt x="527" y="611"/>
                </a:lnTo>
                <a:lnTo>
                  <a:pt x="527" y="610"/>
                </a:lnTo>
                <a:lnTo>
                  <a:pt x="525" y="610"/>
                </a:lnTo>
                <a:lnTo>
                  <a:pt x="525" y="609"/>
                </a:lnTo>
                <a:lnTo>
                  <a:pt x="524" y="609"/>
                </a:lnTo>
                <a:lnTo>
                  <a:pt x="524" y="609"/>
                </a:lnTo>
                <a:lnTo>
                  <a:pt x="524" y="608"/>
                </a:lnTo>
                <a:lnTo>
                  <a:pt x="523" y="608"/>
                </a:lnTo>
                <a:lnTo>
                  <a:pt x="523" y="607"/>
                </a:lnTo>
                <a:lnTo>
                  <a:pt x="522" y="607"/>
                </a:lnTo>
                <a:lnTo>
                  <a:pt x="522" y="607"/>
                </a:lnTo>
                <a:lnTo>
                  <a:pt x="522" y="606"/>
                </a:lnTo>
                <a:lnTo>
                  <a:pt x="522" y="606"/>
                </a:lnTo>
                <a:lnTo>
                  <a:pt x="521" y="606"/>
                </a:lnTo>
                <a:lnTo>
                  <a:pt x="521" y="605"/>
                </a:lnTo>
                <a:lnTo>
                  <a:pt x="520" y="605"/>
                </a:lnTo>
                <a:lnTo>
                  <a:pt x="520" y="605"/>
                </a:lnTo>
                <a:lnTo>
                  <a:pt x="520" y="604"/>
                </a:lnTo>
                <a:lnTo>
                  <a:pt x="520" y="604"/>
                </a:lnTo>
                <a:lnTo>
                  <a:pt x="520" y="604"/>
                </a:lnTo>
                <a:lnTo>
                  <a:pt x="521" y="603"/>
                </a:lnTo>
                <a:lnTo>
                  <a:pt x="521" y="603"/>
                </a:lnTo>
                <a:lnTo>
                  <a:pt x="521" y="603"/>
                </a:lnTo>
                <a:lnTo>
                  <a:pt x="521" y="602"/>
                </a:lnTo>
                <a:lnTo>
                  <a:pt x="522" y="602"/>
                </a:lnTo>
                <a:lnTo>
                  <a:pt x="521" y="601"/>
                </a:lnTo>
                <a:lnTo>
                  <a:pt x="521" y="601"/>
                </a:lnTo>
                <a:lnTo>
                  <a:pt x="521" y="600"/>
                </a:lnTo>
                <a:lnTo>
                  <a:pt x="522" y="600"/>
                </a:lnTo>
                <a:lnTo>
                  <a:pt x="522" y="599"/>
                </a:lnTo>
                <a:lnTo>
                  <a:pt x="521" y="598"/>
                </a:lnTo>
                <a:lnTo>
                  <a:pt x="520" y="598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7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0" y="596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5"/>
                </a:lnTo>
                <a:lnTo>
                  <a:pt x="521" y="594"/>
                </a:lnTo>
                <a:lnTo>
                  <a:pt x="520" y="594"/>
                </a:lnTo>
                <a:lnTo>
                  <a:pt x="520" y="595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4"/>
                </a:lnTo>
                <a:lnTo>
                  <a:pt x="519" y="593"/>
                </a:lnTo>
                <a:lnTo>
                  <a:pt x="518" y="593"/>
                </a:lnTo>
                <a:lnTo>
                  <a:pt x="518" y="592"/>
                </a:lnTo>
                <a:lnTo>
                  <a:pt x="518" y="592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1"/>
                </a:lnTo>
                <a:lnTo>
                  <a:pt x="518" y="590"/>
                </a:lnTo>
                <a:lnTo>
                  <a:pt x="517" y="590"/>
                </a:lnTo>
                <a:lnTo>
                  <a:pt x="517" y="589"/>
                </a:lnTo>
                <a:lnTo>
                  <a:pt x="517" y="589"/>
                </a:lnTo>
                <a:lnTo>
                  <a:pt x="516" y="588"/>
                </a:lnTo>
                <a:lnTo>
                  <a:pt x="516" y="588"/>
                </a:lnTo>
                <a:lnTo>
                  <a:pt x="516" y="588"/>
                </a:lnTo>
                <a:lnTo>
                  <a:pt x="516" y="587"/>
                </a:lnTo>
                <a:lnTo>
                  <a:pt x="516" y="587"/>
                </a:lnTo>
                <a:lnTo>
                  <a:pt x="516" y="587"/>
                </a:lnTo>
                <a:lnTo>
                  <a:pt x="515" y="586"/>
                </a:lnTo>
                <a:lnTo>
                  <a:pt x="515" y="586"/>
                </a:lnTo>
                <a:lnTo>
                  <a:pt x="515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6" y="586"/>
                </a:lnTo>
                <a:lnTo>
                  <a:pt x="517" y="586"/>
                </a:lnTo>
                <a:lnTo>
                  <a:pt x="517" y="585"/>
                </a:lnTo>
                <a:lnTo>
                  <a:pt x="517" y="584"/>
                </a:lnTo>
                <a:lnTo>
                  <a:pt x="517" y="584"/>
                </a:lnTo>
                <a:lnTo>
                  <a:pt x="518" y="584"/>
                </a:lnTo>
                <a:lnTo>
                  <a:pt x="519" y="582"/>
                </a:lnTo>
                <a:lnTo>
                  <a:pt x="520" y="582"/>
                </a:lnTo>
                <a:lnTo>
                  <a:pt x="521" y="582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3"/>
                </a:lnTo>
                <a:lnTo>
                  <a:pt x="523" y="582"/>
                </a:lnTo>
                <a:lnTo>
                  <a:pt x="523" y="582"/>
                </a:lnTo>
                <a:lnTo>
                  <a:pt x="523" y="582"/>
                </a:lnTo>
                <a:lnTo>
                  <a:pt x="522" y="581"/>
                </a:lnTo>
                <a:lnTo>
                  <a:pt x="522" y="579"/>
                </a:lnTo>
                <a:lnTo>
                  <a:pt x="521" y="578"/>
                </a:lnTo>
                <a:lnTo>
                  <a:pt x="520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7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6"/>
                </a:lnTo>
                <a:lnTo>
                  <a:pt x="520" y="575"/>
                </a:lnTo>
                <a:lnTo>
                  <a:pt x="520" y="575"/>
                </a:lnTo>
                <a:lnTo>
                  <a:pt x="520" y="575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4"/>
                </a:lnTo>
                <a:lnTo>
                  <a:pt x="521" y="573"/>
                </a:lnTo>
                <a:lnTo>
                  <a:pt x="521" y="573"/>
                </a:lnTo>
                <a:lnTo>
                  <a:pt x="521" y="573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1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2"/>
                </a:lnTo>
                <a:lnTo>
                  <a:pt x="520" y="571"/>
                </a:lnTo>
                <a:lnTo>
                  <a:pt x="520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9" y="571"/>
                </a:lnTo>
                <a:lnTo>
                  <a:pt x="518" y="571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8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7" y="570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9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6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8"/>
                </a:lnTo>
                <a:lnTo>
                  <a:pt x="515" y="567"/>
                </a:lnTo>
                <a:lnTo>
                  <a:pt x="514" y="567"/>
                </a:lnTo>
                <a:lnTo>
                  <a:pt x="514" y="566"/>
                </a:lnTo>
                <a:lnTo>
                  <a:pt x="514" y="566"/>
                </a:lnTo>
                <a:lnTo>
                  <a:pt x="514" y="566"/>
                </a:lnTo>
                <a:lnTo>
                  <a:pt x="514" y="565"/>
                </a:lnTo>
                <a:lnTo>
                  <a:pt x="513" y="565"/>
                </a:lnTo>
                <a:lnTo>
                  <a:pt x="513" y="565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3" y="564"/>
                </a:lnTo>
                <a:lnTo>
                  <a:pt x="512" y="564"/>
                </a:lnTo>
                <a:lnTo>
                  <a:pt x="512" y="564"/>
                </a:lnTo>
                <a:lnTo>
                  <a:pt x="512" y="563"/>
                </a:lnTo>
                <a:lnTo>
                  <a:pt x="512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1" y="563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2"/>
                </a:lnTo>
                <a:lnTo>
                  <a:pt x="510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1"/>
                </a:lnTo>
                <a:lnTo>
                  <a:pt x="509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8" y="560"/>
                </a:lnTo>
                <a:lnTo>
                  <a:pt x="507" y="560"/>
                </a:lnTo>
                <a:lnTo>
                  <a:pt x="507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6" y="558"/>
                </a:lnTo>
                <a:lnTo>
                  <a:pt x="505" y="557"/>
                </a:lnTo>
                <a:lnTo>
                  <a:pt x="505" y="557"/>
                </a:lnTo>
                <a:lnTo>
                  <a:pt x="504" y="557"/>
                </a:lnTo>
                <a:lnTo>
                  <a:pt x="504" y="556"/>
                </a:lnTo>
                <a:lnTo>
                  <a:pt x="503" y="556"/>
                </a:lnTo>
                <a:lnTo>
                  <a:pt x="503" y="556"/>
                </a:lnTo>
                <a:lnTo>
                  <a:pt x="502" y="556"/>
                </a:lnTo>
                <a:lnTo>
                  <a:pt x="502" y="556"/>
                </a:lnTo>
                <a:lnTo>
                  <a:pt x="502" y="556"/>
                </a:lnTo>
                <a:lnTo>
                  <a:pt x="500" y="555"/>
                </a:lnTo>
                <a:lnTo>
                  <a:pt x="500" y="554"/>
                </a:lnTo>
                <a:lnTo>
                  <a:pt x="499" y="554"/>
                </a:lnTo>
                <a:lnTo>
                  <a:pt x="499" y="554"/>
                </a:lnTo>
                <a:lnTo>
                  <a:pt x="498" y="554"/>
                </a:lnTo>
                <a:lnTo>
                  <a:pt x="498" y="554"/>
                </a:lnTo>
                <a:lnTo>
                  <a:pt x="497" y="553"/>
                </a:lnTo>
                <a:lnTo>
                  <a:pt x="496" y="553"/>
                </a:lnTo>
                <a:lnTo>
                  <a:pt x="495" y="552"/>
                </a:lnTo>
                <a:lnTo>
                  <a:pt x="495" y="552"/>
                </a:lnTo>
                <a:lnTo>
                  <a:pt x="494" y="552"/>
                </a:lnTo>
                <a:lnTo>
                  <a:pt x="494" y="552"/>
                </a:lnTo>
                <a:lnTo>
                  <a:pt x="494" y="551"/>
                </a:lnTo>
                <a:lnTo>
                  <a:pt x="493" y="551"/>
                </a:lnTo>
                <a:lnTo>
                  <a:pt x="493" y="550"/>
                </a:lnTo>
                <a:lnTo>
                  <a:pt x="493" y="550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9"/>
                </a:lnTo>
                <a:lnTo>
                  <a:pt x="492" y="548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7"/>
                </a:lnTo>
                <a:lnTo>
                  <a:pt x="492" y="546"/>
                </a:lnTo>
                <a:lnTo>
                  <a:pt x="492" y="545"/>
                </a:lnTo>
                <a:lnTo>
                  <a:pt x="491" y="544"/>
                </a:lnTo>
                <a:lnTo>
                  <a:pt x="491" y="544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3"/>
                </a:lnTo>
                <a:lnTo>
                  <a:pt x="491" y="542"/>
                </a:lnTo>
                <a:lnTo>
                  <a:pt x="491" y="542"/>
                </a:lnTo>
                <a:lnTo>
                  <a:pt x="491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2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90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1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40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9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9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8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8" y="537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6"/>
                </a:lnTo>
                <a:lnTo>
                  <a:pt x="487" y="535"/>
                </a:lnTo>
                <a:lnTo>
                  <a:pt x="487" y="535"/>
                </a:lnTo>
                <a:lnTo>
                  <a:pt x="486" y="535"/>
                </a:lnTo>
                <a:lnTo>
                  <a:pt x="486" y="534"/>
                </a:lnTo>
                <a:lnTo>
                  <a:pt x="486" y="534"/>
                </a:lnTo>
                <a:lnTo>
                  <a:pt x="486" y="534"/>
                </a:lnTo>
                <a:lnTo>
                  <a:pt x="486" y="533"/>
                </a:lnTo>
                <a:lnTo>
                  <a:pt x="486" y="530"/>
                </a:lnTo>
                <a:lnTo>
                  <a:pt x="486" y="530"/>
                </a:lnTo>
                <a:lnTo>
                  <a:pt x="485" y="528"/>
                </a:lnTo>
                <a:lnTo>
                  <a:pt x="485" y="527"/>
                </a:lnTo>
                <a:lnTo>
                  <a:pt x="484" y="527"/>
                </a:lnTo>
                <a:lnTo>
                  <a:pt x="484" y="526"/>
                </a:lnTo>
                <a:lnTo>
                  <a:pt x="484" y="525"/>
                </a:lnTo>
                <a:lnTo>
                  <a:pt x="482" y="522"/>
                </a:lnTo>
                <a:lnTo>
                  <a:pt x="481" y="521"/>
                </a:lnTo>
                <a:lnTo>
                  <a:pt x="481" y="520"/>
                </a:lnTo>
                <a:lnTo>
                  <a:pt x="480" y="518"/>
                </a:lnTo>
                <a:lnTo>
                  <a:pt x="480" y="518"/>
                </a:lnTo>
                <a:lnTo>
                  <a:pt x="480" y="517"/>
                </a:lnTo>
                <a:lnTo>
                  <a:pt x="480" y="517"/>
                </a:lnTo>
                <a:lnTo>
                  <a:pt x="479" y="517"/>
                </a:lnTo>
                <a:lnTo>
                  <a:pt x="479" y="516"/>
                </a:lnTo>
                <a:lnTo>
                  <a:pt x="479" y="516"/>
                </a:lnTo>
                <a:lnTo>
                  <a:pt x="479" y="515"/>
                </a:lnTo>
                <a:lnTo>
                  <a:pt x="479" y="515"/>
                </a:lnTo>
                <a:lnTo>
                  <a:pt x="478" y="514"/>
                </a:lnTo>
                <a:lnTo>
                  <a:pt x="477" y="513"/>
                </a:lnTo>
                <a:lnTo>
                  <a:pt x="477" y="512"/>
                </a:lnTo>
                <a:lnTo>
                  <a:pt x="476" y="512"/>
                </a:lnTo>
                <a:lnTo>
                  <a:pt x="475" y="512"/>
                </a:lnTo>
                <a:lnTo>
                  <a:pt x="475" y="511"/>
                </a:lnTo>
                <a:lnTo>
                  <a:pt x="475" y="510"/>
                </a:lnTo>
                <a:lnTo>
                  <a:pt x="475" y="510"/>
                </a:lnTo>
                <a:lnTo>
                  <a:pt x="475" y="509"/>
                </a:lnTo>
                <a:lnTo>
                  <a:pt x="474" y="507"/>
                </a:lnTo>
                <a:lnTo>
                  <a:pt x="472" y="506"/>
                </a:lnTo>
                <a:lnTo>
                  <a:pt x="472" y="506"/>
                </a:lnTo>
                <a:lnTo>
                  <a:pt x="472" y="506"/>
                </a:lnTo>
                <a:lnTo>
                  <a:pt x="472" y="505"/>
                </a:lnTo>
                <a:lnTo>
                  <a:pt x="471" y="502"/>
                </a:lnTo>
                <a:lnTo>
                  <a:pt x="470" y="501"/>
                </a:lnTo>
                <a:lnTo>
                  <a:pt x="470" y="500"/>
                </a:lnTo>
                <a:lnTo>
                  <a:pt x="471" y="499"/>
                </a:lnTo>
                <a:lnTo>
                  <a:pt x="470" y="499"/>
                </a:lnTo>
                <a:lnTo>
                  <a:pt x="470" y="498"/>
                </a:lnTo>
                <a:lnTo>
                  <a:pt x="470" y="497"/>
                </a:lnTo>
                <a:lnTo>
                  <a:pt x="470" y="496"/>
                </a:lnTo>
                <a:lnTo>
                  <a:pt x="469" y="496"/>
                </a:lnTo>
                <a:lnTo>
                  <a:pt x="469" y="496"/>
                </a:lnTo>
                <a:lnTo>
                  <a:pt x="468" y="494"/>
                </a:lnTo>
                <a:lnTo>
                  <a:pt x="467" y="493"/>
                </a:lnTo>
                <a:lnTo>
                  <a:pt x="466" y="490"/>
                </a:lnTo>
                <a:lnTo>
                  <a:pt x="465" y="489"/>
                </a:lnTo>
                <a:lnTo>
                  <a:pt x="465" y="489"/>
                </a:lnTo>
                <a:lnTo>
                  <a:pt x="465" y="489"/>
                </a:lnTo>
                <a:lnTo>
                  <a:pt x="466" y="489"/>
                </a:lnTo>
                <a:lnTo>
                  <a:pt x="466" y="488"/>
                </a:lnTo>
                <a:lnTo>
                  <a:pt x="465" y="485"/>
                </a:lnTo>
                <a:lnTo>
                  <a:pt x="464" y="485"/>
                </a:lnTo>
                <a:lnTo>
                  <a:pt x="464" y="485"/>
                </a:lnTo>
                <a:lnTo>
                  <a:pt x="464" y="485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4"/>
                </a:lnTo>
                <a:lnTo>
                  <a:pt x="463" y="483"/>
                </a:lnTo>
                <a:lnTo>
                  <a:pt x="463" y="483"/>
                </a:lnTo>
                <a:lnTo>
                  <a:pt x="463" y="483"/>
                </a:lnTo>
                <a:lnTo>
                  <a:pt x="462" y="483"/>
                </a:lnTo>
                <a:lnTo>
                  <a:pt x="462" y="482"/>
                </a:lnTo>
                <a:lnTo>
                  <a:pt x="462" y="482"/>
                </a:lnTo>
                <a:lnTo>
                  <a:pt x="461" y="481"/>
                </a:lnTo>
                <a:lnTo>
                  <a:pt x="461" y="481"/>
                </a:lnTo>
                <a:lnTo>
                  <a:pt x="461" y="481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80"/>
                </a:lnTo>
                <a:lnTo>
                  <a:pt x="461" y="479"/>
                </a:lnTo>
                <a:lnTo>
                  <a:pt x="461" y="479"/>
                </a:lnTo>
                <a:lnTo>
                  <a:pt x="461" y="479"/>
                </a:lnTo>
                <a:lnTo>
                  <a:pt x="461" y="478"/>
                </a:lnTo>
                <a:lnTo>
                  <a:pt x="461" y="477"/>
                </a:lnTo>
                <a:lnTo>
                  <a:pt x="461" y="477"/>
                </a:lnTo>
                <a:lnTo>
                  <a:pt x="460" y="476"/>
                </a:lnTo>
                <a:lnTo>
                  <a:pt x="459" y="474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3"/>
                </a:lnTo>
                <a:lnTo>
                  <a:pt x="459" y="470"/>
                </a:lnTo>
                <a:lnTo>
                  <a:pt x="459" y="470"/>
                </a:lnTo>
                <a:lnTo>
                  <a:pt x="457" y="471"/>
                </a:lnTo>
                <a:lnTo>
                  <a:pt x="456" y="471"/>
                </a:lnTo>
                <a:lnTo>
                  <a:pt x="456" y="470"/>
                </a:lnTo>
                <a:lnTo>
                  <a:pt x="456" y="469"/>
                </a:lnTo>
                <a:lnTo>
                  <a:pt x="456" y="468"/>
                </a:lnTo>
                <a:lnTo>
                  <a:pt x="456" y="467"/>
                </a:lnTo>
                <a:lnTo>
                  <a:pt x="456" y="467"/>
                </a:lnTo>
                <a:lnTo>
                  <a:pt x="455" y="466"/>
                </a:lnTo>
                <a:lnTo>
                  <a:pt x="454" y="466"/>
                </a:lnTo>
                <a:lnTo>
                  <a:pt x="454" y="465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4"/>
                </a:lnTo>
                <a:lnTo>
                  <a:pt x="454" y="463"/>
                </a:lnTo>
                <a:lnTo>
                  <a:pt x="453" y="462"/>
                </a:lnTo>
                <a:lnTo>
                  <a:pt x="451" y="458"/>
                </a:lnTo>
                <a:lnTo>
                  <a:pt x="449" y="453"/>
                </a:lnTo>
                <a:lnTo>
                  <a:pt x="449" y="452"/>
                </a:lnTo>
                <a:lnTo>
                  <a:pt x="447" y="450"/>
                </a:lnTo>
                <a:lnTo>
                  <a:pt x="447" y="449"/>
                </a:lnTo>
                <a:lnTo>
                  <a:pt x="447" y="449"/>
                </a:lnTo>
                <a:lnTo>
                  <a:pt x="445" y="444"/>
                </a:lnTo>
                <a:lnTo>
                  <a:pt x="445" y="444"/>
                </a:lnTo>
                <a:lnTo>
                  <a:pt x="443" y="445"/>
                </a:lnTo>
                <a:lnTo>
                  <a:pt x="441" y="445"/>
                </a:lnTo>
                <a:lnTo>
                  <a:pt x="441" y="445"/>
                </a:lnTo>
                <a:lnTo>
                  <a:pt x="440" y="444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0" y="442"/>
                </a:lnTo>
                <a:lnTo>
                  <a:pt x="440" y="443"/>
                </a:lnTo>
                <a:lnTo>
                  <a:pt x="440" y="443"/>
                </a:lnTo>
                <a:lnTo>
                  <a:pt x="440" y="443"/>
                </a:lnTo>
                <a:lnTo>
                  <a:pt x="440" y="442"/>
                </a:lnTo>
                <a:lnTo>
                  <a:pt x="440" y="442"/>
                </a:lnTo>
                <a:lnTo>
                  <a:pt x="441" y="443"/>
                </a:lnTo>
                <a:lnTo>
                  <a:pt x="441" y="443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1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2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2"/>
                </a:lnTo>
                <a:lnTo>
                  <a:pt x="444" y="442"/>
                </a:lnTo>
                <a:lnTo>
                  <a:pt x="444" y="442"/>
                </a:lnTo>
                <a:lnTo>
                  <a:pt x="444" y="441"/>
                </a:lnTo>
                <a:lnTo>
                  <a:pt x="443" y="440"/>
                </a:lnTo>
                <a:lnTo>
                  <a:pt x="443" y="440"/>
                </a:lnTo>
                <a:lnTo>
                  <a:pt x="442" y="439"/>
                </a:lnTo>
                <a:lnTo>
                  <a:pt x="442" y="438"/>
                </a:lnTo>
                <a:lnTo>
                  <a:pt x="441" y="437"/>
                </a:lnTo>
                <a:lnTo>
                  <a:pt x="441" y="436"/>
                </a:lnTo>
                <a:lnTo>
                  <a:pt x="438" y="432"/>
                </a:lnTo>
                <a:lnTo>
                  <a:pt x="439" y="431"/>
                </a:lnTo>
                <a:lnTo>
                  <a:pt x="438" y="431"/>
                </a:lnTo>
                <a:lnTo>
                  <a:pt x="438" y="430"/>
                </a:lnTo>
                <a:lnTo>
                  <a:pt x="438" y="430"/>
                </a:lnTo>
                <a:lnTo>
                  <a:pt x="438" y="430"/>
                </a:lnTo>
                <a:lnTo>
                  <a:pt x="437" y="431"/>
                </a:lnTo>
                <a:lnTo>
                  <a:pt x="437" y="430"/>
                </a:lnTo>
                <a:lnTo>
                  <a:pt x="436" y="430"/>
                </a:lnTo>
                <a:lnTo>
                  <a:pt x="436" y="430"/>
                </a:lnTo>
                <a:lnTo>
                  <a:pt x="434" y="429"/>
                </a:lnTo>
                <a:lnTo>
                  <a:pt x="433" y="427"/>
                </a:lnTo>
                <a:lnTo>
                  <a:pt x="434" y="426"/>
                </a:lnTo>
                <a:lnTo>
                  <a:pt x="434" y="425"/>
                </a:lnTo>
                <a:lnTo>
                  <a:pt x="434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4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3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3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4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5" y="421"/>
                </a:lnTo>
                <a:lnTo>
                  <a:pt x="435" y="422"/>
                </a:lnTo>
                <a:lnTo>
                  <a:pt x="435" y="422"/>
                </a:lnTo>
                <a:lnTo>
                  <a:pt x="435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6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1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20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7" y="419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8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8"/>
                </a:lnTo>
                <a:lnTo>
                  <a:pt x="437" y="417"/>
                </a:lnTo>
                <a:lnTo>
                  <a:pt x="437" y="417"/>
                </a:lnTo>
                <a:lnTo>
                  <a:pt x="433" y="419"/>
                </a:lnTo>
                <a:lnTo>
                  <a:pt x="433" y="417"/>
                </a:lnTo>
                <a:lnTo>
                  <a:pt x="434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4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3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5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2"/>
                </a:lnTo>
                <a:lnTo>
                  <a:pt x="434" y="411"/>
                </a:lnTo>
                <a:lnTo>
                  <a:pt x="434" y="411"/>
                </a:lnTo>
                <a:lnTo>
                  <a:pt x="434" y="411"/>
                </a:lnTo>
                <a:lnTo>
                  <a:pt x="433" y="411"/>
                </a:lnTo>
                <a:lnTo>
                  <a:pt x="432" y="411"/>
                </a:lnTo>
                <a:lnTo>
                  <a:pt x="432" y="411"/>
                </a:lnTo>
                <a:lnTo>
                  <a:pt x="431" y="411"/>
                </a:lnTo>
                <a:lnTo>
                  <a:pt x="431" y="411"/>
                </a:lnTo>
                <a:lnTo>
                  <a:pt x="431" y="410"/>
                </a:lnTo>
                <a:lnTo>
                  <a:pt x="431" y="410"/>
                </a:lnTo>
                <a:lnTo>
                  <a:pt x="432" y="410"/>
                </a:lnTo>
                <a:lnTo>
                  <a:pt x="431" y="409"/>
                </a:lnTo>
                <a:lnTo>
                  <a:pt x="431" y="409"/>
                </a:lnTo>
                <a:lnTo>
                  <a:pt x="432" y="407"/>
                </a:lnTo>
                <a:lnTo>
                  <a:pt x="432" y="407"/>
                </a:lnTo>
                <a:lnTo>
                  <a:pt x="432" y="407"/>
                </a:lnTo>
                <a:lnTo>
                  <a:pt x="431" y="406"/>
                </a:lnTo>
                <a:lnTo>
                  <a:pt x="431" y="406"/>
                </a:lnTo>
                <a:lnTo>
                  <a:pt x="431" y="405"/>
                </a:lnTo>
                <a:lnTo>
                  <a:pt x="431" y="405"/>
                </a:lnTo>
                <a:lnTo>
                  <a:pt x="431" y="405"/>
                </a:lnTo>
                <a:lnTo>
                  <a:pt x="432" y="405"/>
                </a:lnTo>
                <a:lnTo>
                  <a:pt x="432" y="405"/>
                </a:lnTo>
                <a:lnTo>
                  <a:pt x="432" y="405"/>
                </a:lnTo>
                <a:lnTo>
                  <a:pt x="433" y="405"/>
                </a:lnTo>
                <a:lnTo>
                  <a:pt x="433" y="404"/>
                </a:lnTo>
                <a:lnTo>
                  <a:pt x="433" y="404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3" y="403"/>
                </a:lnTo>
                <a:lnTo>
                  <a:pt x="432" y="403"/>
                </a:lnTo>
                <a:lnTo>
                  <a:pt x="432" y="403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2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2" y="401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1" y="400"/>
                </a:lnTo>
                <a:lnTo>
                  <a:pt x="430" y="400"/>
                </a:lnTo>
                <a:lnTo>
                  <a:pt x="430" y="400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30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9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8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7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9" y="396"/>
                </a:lnTo>
                <a:lnTo>
                  <a:pt x="428" y="396"/>
                </a:lnTo>
                <a:lnTo>
                  <a:pt x="428" y="395"/>
                </a:lnTo>
                <a:lnTo>
                  <a:pt x="428" y="395"/>
                </a:lnTo>
                <a:lnTo>
                  <a:pt x="428" y="395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8" y="394"/>
                </a:lnTo>
                <a:lnTo>
                  <a:pt x="429" y="394"/>
                </a:lnTo>
                <a:lnTo>
                  <a:pt x="429" y="393"/>
                </a:lnTo>
                <a:lnTo>
                  <a:pt x="429" y="392"/>
                </a:lnTo>
                <a:lnTo>
                  <a:pt x="429" y="392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1"/>
                </a:lnTo>
                <a:lnTo>
                  <a:pt x="429" y="390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9"/>
                </a:lnTo>
                <a:lnTo>
                  <a:pt x="429" y="388"/>
                </a:lnTo>
                <a:lnTo>
                  <a:pt x="428" y="388"/>
                </a:lnTo>
                <a:lnTo>
                  <a:pt x="428" y="388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7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30" y="385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4"/>
                </a:lnTo>
                <a:lnTo>
                  <a:pt x="430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3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1" y="382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2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1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3" y="380"/>
                </a:lnTo>
                <a:lnTo>
                  <a:pt x="436" y="378"/>
                </a:lnTo>
                <a:lnTo>
                  <a:pt x="436" y="377"/>
                </a:lnTo>
                <a:lnTo>
                  <a:pt x="436" y="377"/>
                </a:lnTo>
                <a:lnTo>
                  <a:pt x="437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8" y="377"/>
                </a:lnTo>
                <a:lnTo>
                  <a:pt x="437" y="377"/>
                </a:lnTo>
                <a:lnTo>
                  <a:pt x="437" y="377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7" y="376"/>
                </a:lnTo>
                <a:lnTo>
                  <a:pt x="436" y="376"/>
                </a:lnTo>
                <a:lnTo>
                  <a:pt x="437" y="375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4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6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7" y="373"/>
                </a:lnTo>
                <a:lnTo>
                  <a:pt x="438" y="373"/>
                </a:lnTo>
                <a:lnTo>
                  <a:pt x="438" y="373"/>
                </a:lnTo>
                <a:lnTo>
                  <a:pt x="439" y="373"/>
                </a:lnTo>
                <a:lnTo>
                  <a:pt x="440" y="373"/>
                </a:lnTo>
                <a:lnTo>
                  <a:pt x="440" y="373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0" y="372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1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1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70"/>
                </a:lnTo>
                <a:lnTo>
                  <a:pt x="442" y="369"/>
                </a:lnTo>
                <a:lnTo>
                  <a:pt x="442" y="369"/>
                </a:lnTo>
                <a:lnTo>
                  <a:pt x="442" y="369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3" y="368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4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7" y="367"/>
                </a:lnTo>
                <a:lnTo>
                  <a:pt x="448" y="368"/>
                </a:lnTo>
                <a:lnTo>
                  <a:pt x="448" y="368"/>
                </a:lnTo>
                <a:lnTo>
                  <a:pt x="448" y="368"/>
                </a:lnTo>
                <a:lnTo>
                  <a:pt x="448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49" y="367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0" y="366"/>
                </a:lnTo>
                <a:lnTo>
                  <a:pt x="451" y="366"/>
                </a:lnTo>
                <a:lnTo>
                  <a:pt x="451" y="366"/>
                </a:lnTo>
                <a:lnTo>
                  <a:pt x="451" y="366"/>
                </a:lnTo>
                <a:lnTo>
                  <a:pt x="452" y="365"/>
                </a:lnTo>
                <a:lnTo>
                  <a:pt x="453" y="366"/>
                </a:lnTo>
                <a:lnTo>
                  <a:pt x="453" y="366"/>
                </a:lnTo>
                <a:lnTo>
                  <a:pt x="453" y="366"/>
                </a:lnTo>
                <a:lnTo>
                  <a:pt x="454" y="366"/>
                </a:lnTo>
                <a:lnTo>
                  <a:pt x="454" y="366"/>
                </a:lnTo>
                <a:lnTo>
                  <a:pt x="456" y="364"/>
                </a:lnTo>
                <a:lnTo>
                  <a:pt x="456" y="364"/>
                </a:lnTo>
                <a:lnTo>
                  <a:pt x="456" y="364"/>
                </a:lnTo>
                <a:lnTo>
                  <a:pt x="457" y="364"/>
                </a:lnTo>
                <a:lnTo>
                  <a:pt x="457" y="364"/>
                </a:lnTo>
                <a:lnTo>
                  <a:pt x="458" y="363"/>
                </a:lnTo>
                <a:lnTo>
                  <a:pt x="458" y="363"/>
                </a:lnTo>
                <a:lnTo>
                  <a:pt x="458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3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59" y="362"/>
                </a:lnTo>
                <a:lnTo>
                  <a:pt x="460" y="362"/>
                </a:lnTo>
                <a:lnTo>
                  <a:pt x="461" y="361"/>
                </a:lnTo>
                <a:lnTo>
                  <a:pt x="461" y="361"/>
                </a:lnTo>
                <a:lnTo>
                  <a:pt x="464" y="359"/>
                </a:lnTo>
                <a:lnTo>
                  <a:pt x="465" y="358"/>
                </a:lnTo>
                <a:lnTo>
                  <a:pt x="467" y="357"/>
                </a:lnTo>
                <a:lnTo>
                  <a:pt x="468" y="357"/>
                </a:lnTo>
                <a:lnTo>
                  <a:pt x="469" y="356"/>
                </a:lnTo>
                <a:lnTo>
                  <a:pt x="470" y="355"/>
                </a:lnTo>
                <a:lnTo>
                  <a:pt x="470" y="355"/>
                </a:lnTo>
                <a:lnTo>
                  <a:pt x="471" y="355"/>
                </a:lnTo>
                <a:lnTo>
                  <a:pt x="472" y="354"/>
                </a:lnTo>
                <a:lnTo>
                  <a:pt x="472" y="353"/>
                </a:lnTo>
                <a:lnTo>
                  <a:pt x="473" y="352"/>
                </a:lnTo>
                <a:lnTo>
                  <a:pt x="474" y="352"/>
                </a:lnTo>
                <a:lnTo>
                  <a:pt x="476" y="350"/>
                </a:lnTo>
                <a:lnTo>
                  <a:pt x="476" y="349"/>
                </a:lnTo>
                <a:lnTo>
                  <a:pt x="476" y="348"/>
                </a:lnTo>
                <a:lnTo>
                  <a:pt x="476" y="344"/>
                </a:lnTo>
                <a:lnTo>
                  <a:pt x="476" y="343"/>
                </a:lnTo>
                <a:lnTo>
                  <a:pt x="476" y="343"/>
                </a:lnTo>
                <a:lnTo>
                  <a:pt x="476" y="343"/>
                </a:lnTo>
                <a:lnTo>
                  <a:pt x="476" y="342"/>
                </a:lnTo>
                <a:lnTo>
                  <a:pt x="475" y="342"/>
                </a:lnTo>
                <a:lnTo>
                  <a:pt x="475" y="341"/>
                </a:lnTo>
                <a:lnTo>
                  <a:pt x="475" y="340"/>
                </a:lnTo>
                <a:lnTo>
                  <a:pt x="474" y="340"/>
                </a:lnTo>
                <a:lnTo>
                  <a:pt x="473" y="339"/>
                </a:lnTo>
                <a:lnTo>
                  <a:pt x="473" y="339"/>
                </a:lnTo>
                <a:lnTo>
                  <a:pt x="472" y="338"/>
                </a:lnTo>
                <a:lnTo>
                  <a:pt x="472" y="338"/>
                </a:lnTo>
                <a:lnTo>
                  <a:pt x="470" y="337"/>
                </a:lnTo>
                <a:lnTo>
                  <a:pt x="470" y="338"/>
                </a:lnTo>
                <a:lnTo>
                  <a:pt x="464" y="339"/>
                </a:lnTo>
                <a:lnTo>
                  <a:pt x="464" y="339"/>
                </a:lnTo>
                <a:lnTo>
                  <a:pt x="464" y="339"/>
                </a:lnTo>
                <a:lnTo>
                  <a:pt x="464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0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1"/>
                </a:lnTo>
                <a:lnTo>
                  <a:pt x="463" y="342"/>
                </a:lnTo>
                <a:lnTo>
                  <a:pt x="462" y="342"/>
                </a:lnTo>
                <a:lnTo>
                  <a:pt x="462" y="342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3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4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5"/>
                </a:lnTo>
                <a:lnTo>
                  <a:pt x="462" y="346"/>
                </a:lnTo>
                <a:lnTo>
                  <a:pt x="462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1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6"/>
                </a:lnTo>
                <a:lnTo>
                  <a:pt x="460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9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7"/>
                </a:lnTo>
                <a:lnTo>
                  <a:pt x="458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7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6" y="346"/>
                </a:lnTo>
                <a:lnTo>
                  <a:pt x="455" y="346"/>
                </a:lnTo>
                <a:lnTo>
                  <a:pt x="455" y="346"/>
                </a:lnTo>
                <a:lnTo>
                  <a:pt x="455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3" y="347"/>
                </a:lnTo>
                <a:lnTo>
                  <a:pt x="453" y="347"/>
                </a:lnTo>
                <a:lnTo>
                  <a:pt x="452" y="347"/>
                </a:lnTo>
                <a:lnTo>
                  <a:pt x="452" y="348"/>
                </a:lnTo>
                <a:lnTo>
                  <a:pt x="452" y="348"/>
                </a:lnTo>
                <a:lnTo>
                  <a:pt x="451" y="348"/>
                </a:lnTo>
                <a:lnTo>
                  <a:pt x="450" y="348"/>
                </a:lnTo>
                <a:lnTo>
                  <a:pt x="450" y="348"/>
                </a:lnTo>
                <a:lnTo>
                  <a:pt x="449" y="348"/>
                </a:lnTo>
                <a:lnTo>
                  <a:pt x="449" y="348"/>
                </a:lnTo>
                <a:lnTo>
                  <a:pt x="448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7" y="348"/>
                </a:lnTo>
                <a:lnTo>
                  <a:pt x="446" y="348"/>
                </a:lnTo>
                <a:lnTo>
                  <a:pt x="446" y="348"/>
                </a:lnTo>
                <a:lnTo>
                  <a:pt x="446" y="347"/>
                </a:lnTo>
                <a:lnTo>
                  <a:pt x="446" y="348"/>
                </a:lnTo>
                <a:lnTo>
                  <a:pt x="446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5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7"/>
                </a:lnTo>
                <a:lnTo>
                  <a:pt x="444" y="346"/>
                </a:lnTo>
                <a:lnTo>
                  <a:pt x="444" y="346"/>
                </a:lnTo>
                <a:lnTo>
                  <a:pt x="443" y="346"/>
                </a:lnTo>
                <a:lnTo>
                  <a:pt x="443" y="346"/>
                </a:lnTo>
                <a:lnTo>
                  <a:pt x="442" y="346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9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8" y="345"/>
                </a:lnTo>
                <a:lnTo>
                  <a:pt x="437" y="345"/>
                </a:lnTo>
                <a:lnTo>
                  <a:pt x="437" y="345"/>
                </a:lnTo>
                <a:lnTo>
                  <a:pt x="437" y="345"/>
                </a:lnTo>
                <a:lnTo>
                  <a:pt x="436" y="345"/>
                </a:lnTo>
                <a:lnTo>
                  <a:pt x="436" y="345"/>
                </a:lnTo>
                <a:lnTo>
                  <a:pt x="436" y="345"/>
                </a:lnTo>
                <a:lnTo>
                  <a:pt x="435" y="345"/>
                </a:lnTo>
                <a:lnTo>
                  <a:pt x="435" y="345"/>
                </a:lnTo>
                <a:lnTo>
                  <a:pt x="435" y="345"/>
                </a:lnTo>
                <a:lnTo>
                  <a:pt x="434" y="345"/>
                </a:lnTo>
                <a:lnTo>
                  <a:pt x="434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3" y="345"/>
                </a:lnTo>
                <a:lnTo>
                  <a:pt x="432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1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5"/>
                </a:lnTo>
                <a:lnTo>
                  <a:pt x="430" y="346"/>
                </a:lnTo>
                <a:lnTo>
                  <a:pt x="430" y="346"/>
                </a:lnTo>
                <a:lnTo>
                  <a:pt x="430" y="346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9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8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7" y="345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4"/>
                </a:lnTo>
                <a:lnTo>
                  <a:pt x="426" y="345"/>
                </a:lnTo>
                <a:lnTo>
                  <a:pt x="426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5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4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3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5"/>
                </a:lnTo>
                <a:lnTo>
                  <a:pt x="422" y="344"/>
                </a:lnTo>
                <a:lnTo>
                  <a:pt x="422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1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20" y="344"/>
                </a:lnTo>
                <a:lnTo>
                  <a:pt x="419" y="344"/>
                </a:lnTo>
                <a:lnTo>
                  <a:pt x="419" y="344"/>
                </a:lnTo>
                <a:lnTo>
                  <a:pt x="419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8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7" y="344"/>
                </a:lnTo>
                <a:lnTo>
                  <a:pt x="416" y="344"/>
                </a:lnTo>
                <a:lnTo>
                  <a:pt x="416" y="344"/>
                </a:lnTo>
                <a:lnTo>
                  <a:pt x="416" y="343"/>
                </a:lnTo>
                <a:lnTo>
                  <a:pt x="416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5" y="343"/>
                </a:lnTo>
                <a:lnTo>
                  <a:pt x="414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3"/>
                </a:lnTo>
                <a:lnTo>
                  <a:pt x="413" y="342"/>
                </a:lnTo>
                <a:lnTo>
                  <a:pt x="413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2" y="342"/>
                </a:lnTo>
                <a:lnTo>
                  <a:pt x="411" y="341"/>
                </a:lnTo>
                <a:lnTo>
                  <a:pt x="411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1"/>
                </a:lnTo>
                <a:lnTo>
                  <a:pt x="410" y="340"/>
                </a:lnTo>
                <a:lnTo>
                  <a:pt x="409" y="339"/>
                </a:lnTo>
                <a:lnTo>
                  <a:pt x="409" y="339"/>
                </a:lnTo>
                <a:lnTo>
                  <a:pt x="409" y="339"/>
                </a:lnTo>
                <a:lnTo>
                  <a:pt x="409" y="338"/>
                </a:lnTo>
                <a:lnTo>
                  <a:pt x="408" y="338"/>
                </a:lnTo>
                <a:lnTo>
                  <a:pt x="408" y="338"/>
                </a:lnTo>
                <a:lnTo>
                  <a:pt x="408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7"/>
                </a:lnTo>
                <a:lnTo>
                  <a:pt x="407" y="336"/>
                </a:lnTo>
                <a:lnTo>
                  <a:pt x="407" y="336"/>
                </a:lnTo>
                <a:lnTo>
                  <a:pt x="407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6" y="336"/>
                </a:lnTo>
                <a:lnTo>
                  <a:pt x="405" y="335"/>
                </a:lnTo>
                <a:lnTo>
                  <a:pt x="405" y="335"/>
                </a:lnTo>
                <a:lnTo>
                  <a:pt x="404" y="335"/>
                </a:lnTo>
                <a:lnTo>
                  <a:pt x="404" y="335"/>
                </a:lnTo>
                <a:lnTo>
                  <a:pt x="403" y="334"/>
                </a:lnTo>
                <a:lnTo>
                  <a:pt x="398" y="332"/>
                </a:lnTo>
                <a:lnTo>
                  <a:pt x="395" y="332"/>
                </a:lnTo>
                <a:lnTo>
                  <a:pt x="394" y="331"/>
                </a:lnTo>
                <a:lnTo>
                  <a:pt x="393" y="330"/>
                </a:lnTo>
                <a:lnTo>
                  <a:pt x="392" y="328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2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1" y="327"/>
                </a:lnTo>
                <a:lnTo>
                  <a:pt x="390" y="327"/>
                </a:lnTo>
                <a:lnTo>
                  <a:pt x="390" y="326"/>
                </a:lnTo>
                <a:lnTo>
                  <a:pt x="390" y="326"/>
                </a:lnTo>
                <a:lnTo>
                  <a:pt x="389" y="326"/>
                </a:lnTo>
                <a:lnTo>
                  <a:pt x="388" y="326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7" y="327"/>
                </a:lnTo>
                <a:lnTo>
                  <a:pt x="386" y="326"/>
                </a:lnTo>
                <a:lnTo>
                  <a:pt x="386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5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4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3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2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1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80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5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9" y="326"/>
                </a:lnTo>
                <a:lnTo>
                  <a:pt x="378" y="325"/>
                </a:lnTo>
                <a:lnTo>
                  <a:pt x="378" y="325"/>
                </a:lnTo>
                <a:lnTo>
                  <a:pt x="378" y="325"/>
                </a:lnTo>
                <a:lnTo>
                  <a:pt x="377" y="325"/>
                </a:lnTo>
                <a:lnTo>
                  <a:pt x="375" y="323"/>
                </a:lnTo>
                <a:lnTo>
                  <a:pt x="374" y="323"/>
                </a:lnTo>
                <a:lnTo>
                  <a:pt x="374" y="323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1"/>
                </a:lnTo>
                <a:lnTo>
                  <a:pt x="373" y="320"/>
                </a:lnTo>
                <a:lnTo>
                  <a:pt x="373" y="320"/>
                </a:lnTo>
                <a:lnTo>
                  <a:pt x="373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4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20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9"/>
                </a:lnTo>
                <a:lnTo>
                  <a:pt x="375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8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7"/>
                </a:lnTo>
                <a:lnTo>
                  <a:pt x="374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3" y="316"/>
                </a:lnTo>
                <a:lnTo>
                  <a:pt x="372" y="316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5"/>
                </a:lnTo>
                <a:lnTo>
                  <a:pt x="371" y="315"/>
                </a:lnTo>
                <a:lnTo>
                  <a:pt x="371" y="315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1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70" y="314"/>
                </a:lnTo>
                <a:lnTo>
                  <a:pt x="369" y="314"/>
                </a:lnTo>
                <a:lnTo>
                  <a:pt x="369" y="314"/>
                </a:lnTo>
                <a:lnTo>
                  <a:pt x="369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0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3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2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1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70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1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9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8" y="310"/>
                </a:lnTo>
                <a:lnTo>
                  <a:pt x="367" y="310"/>
                </a:lnTo>
                <a:lnTo>
                  <a:pt x="367" y="310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9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8"/>
                </a:lnTo>
                <a:lnTo>
                  <a:pt x="367" y="307"/>
                </a:lnTo>
                <a:lnTo>
                  <a:pt x="367" y="307"/>
                </a:lnTo>
                <a:lnTo>
                  <a:pt x="367" y="307"/>
                </a:lnTo>
                <a:lnTo>
                  <a:pt x="367" y="308"/>
                </a:lnTo>
                <a:lnTo>
                  <a:pt x="368" y="308"/>
                </a:lnTo>
                <a:lnTo>
                  <a:pt x="368" y="308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9" y="307"/>
                </a:lnTo>
                <a:lnTo>
                  <a:pt x="368" y="307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8" y="306"/>
                </a:lnTo>
                <a:lnTo>
                  <a:pt x="369" y="306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5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3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7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2"/>
                </a:lnTo>
                <a:lnTo>
                  <a:pt x="366" y="301"/>
                </a:lnTo>
                <a:lnTo>
                  <a:pt x="366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5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1"/>
                </a:lnTo>
                <a:lnTo>
                  <a:pt x="364" y="300"/>
                </a:lnTo>
                <a:lnTo>
                  <a:pt x="364" y="300"/>
                </a:lnTo>
                <a:lnTo>
                  <a:pt x="364" y="300"/>
                </a:lnTo>
                <a:lnTo>
                  <a:pt x="363" y="300"/>
                </a:lnTo>
                <a:lnTo>
                  <a:pt x="363" y="301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3" y="300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9"/>
                </a:lnTo>
                <a:lnTo>
                  <a:pt x="362" y="298"/>
                </a:lnTo>
                <a:lnTo>
                  <a:pt x="362" y="298"/>
                </a:lnTo>
                <a:lnTo>
                  <a:pt x="362" y="297"/>
                </a:lnTo>
                <a:lnTo>
                  <a:pt x="362" y="296"/>
                </a:lnTo>
                <a:lnTo>
                  <a:pt x="362" y="295"/>
                </a:lnTo>
                <a:lnTo>
                  <a:pt x="362" y="295"/>
                </a:lnTo>
                <a:lnTo>
                  <a:pt x="362" y="295"/>
                </a:lnTo>
                <a:lnTo>
                  <a:pt x="361" y="293"/>
                </a:lnTo>
                <a:lnTo>
                  <a:pt x="361" y="293"/>
                </a:lnTo>
                <a:lnTo>
                  <a:pt x="361" y="293"/>
                </a:lnTo>
                <a:lnTo>
                  <a:pt x="360" y="292"/>
                </a:lnTo>
                <a:lnTo>
                  <a:pt x="360" y="292"/>
                </a:lnTo>
                <a:lnTo>
                  <a:pt x="360" y="293"/>
                </a:lnTo>
                <a:lnTo>
                  <a:pt x="360" y="292"/>
                </a:lnTo>
                <a:lnTo>
                  <a:pt x="359" y="292"/>
                </a:lnTo>
                <a:lnTo>
                  <a:pt x="359" y="292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8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7" y="290"/>
                </a:lnTo>
                <a:lnTo>
                  <a:pt x="356" y="290"/>
                </a:lnTo>
                <a:lnTo>
                  <a:pt x="355" y="290"/>
                </a:lnTo>
                <a:lnTo>
                  <a:pt x="355" y="290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5" y="289"/>
                </a:lnTo>
                <a:lnTo>
                  <a:pt x="356" y="289"/>
                </a:lnTo>
                <a:lnTo>
                  <a:pt x="356" y="289"/>
                </a:lnTo>
                <a:lnTo>
                  <a:pt x="356" y="288"/>
                </a:lnTo>
                <a:lnTo>
                  <a:pt x="356" y="288"/>
                </a:lnTo>
                <a:lnTo>
                  <a:pt x="355" y="288"/>
                </a:lnTo>
                <a:lnTo>
                  <a:pt x="355" y="287"/>
                </a:lnTo>
                <a:lnTo>
                  <a:pt x="355" y="287"/>
                </a:lnTo>
                <a:lnTo>
                  <a:pt x="354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6"/>
                </a:lnTo>
                <a:lnTo>
                  <a:pt x="353" y="285"/>
                </a:lnTo>
                <a:lnTo>
                  <a:pt x="353" y="285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3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4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4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5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6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3"/>
                </a:lnTo>
                <a:lnTo>
                  <a:pt x="357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8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59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2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60" y="281"/>
                </a:lnTo>
                <a:lnTo>
                  <a:pt x="358" y="280"/>
                </a:lnTo>
                <a:lnTo>
                  <a:pt x="357" y="280"/>
                </a:lnTo>
                <a:lnTo>
                  <a:pt x="357" y="280"/>
                </a:lnTo>
                <a:lnTo>
                  <a:pt x="356" y="280"/>
                </a:lnTo>
                <a:lnTo>
                  <a:pt x="356" y="280"/>
                </a:lnTo>
                <a:lnTo>
                  <a:pt x="354" y="280"/>
                </a:lnTo>
                <a:lnTo>
                  <a:pt x="354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3" y="280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2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1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50" y="279"/>
                </a:lnTo>
                <a:lnTo>
                  <a:pt x="349" y="279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0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9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8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6" y="280"/>
                </a:lnTo>
                <a:lnTo>
                  <a:pt x="346" y="280"/>
                </a:lnTo>
                <a:lnTo>
                  <a:pt x="346" y="279"/>
                </a:lnTo>
                <a:lnTo>
                  <a:pt x="345" y="279"/>
                </a:lnTo>
                <a:lnTo>
                  <a:pt x="345" y="279"/>
                </a:lnTo>
                <a:lnTo>
                  <a:pt x="343" y="278"/>
                </a:lnTo>
                <a:lnTo>
                  <a:pt x="342" y="278"/>
                </a:lnTo>
                <a:lnTo>
                  <a:pt x="341" y="278"/>
                </a:lnTo>
                <a:lnTo>
                  <a:pt x="339" y="277"/>
                </a:lnTo>
                <a:lnTo>
                  <a:pt x="339" y="278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7" y="277"/>
                </a:lnTo>
                <a:lnTo>
                  <a:pt x="336" y="277"/>
                </a:lnTo>
                <a:lnTo>
                  <a:pt x="336" y="277"/>
                </a:lnTo>
                <a:lnTo>
                  <a:pt x="335" y="277"/>
                </a:lnTo>
                <a:lnTo>
                  <a:pt x="335" y="277"/>
                </a:lnTo>
                <a:lnTo>
                  <a:pt x="335" y="277"/>
                </a:lnTo>
                <a:lnTo>
                  <a:pt x="334" y="277"/>
                </a:lnTo>
                <a:lnTo>
                  <a:pt x="334" y="277"/>
                </a:lnTo>
                <a:lnTo>
                  <a:pt x="334" y="277"/>
                </a:lnTo>
                <a:lnTo>
                  <a:pt x="333" y="277"/>
                </a:lnTo>
                <a:lnTo>
                  <a:pt x="333" y="277"/>
                </a:lnTo>
                <a:lnTo>
                  <a:pt x="333" y="278"/>
                </a:lnTo>
                <a:lnTo>
                  <a:pt x="333" y="278"/>
                </a:lnTo>
                <a:lnTo>
                  <a:pt x="333" y="279"/>
                </a:lnTo>
                <a:lnTo>
                  <a:pt x="333" y="280"/>
                </a:lnTo>
                <a:lnTo>
                  <a:pt x="330" y="280"/>
                </a:lnTo>
                <a:lnTo>
                  <a:pt x="328" y="280"/>
                </a:lnTo>
                <a:lnTo>
                  <a:pt x="327" y="280"/>
                </a:lnTo>
                <a:lnTo>
                  <a:pt x="326" y="280"/>
                </a:lnTo>
                <a:lnTo>
                  <a:pt x="325" y="279"/>
                </a:lnTo>
                <a:lnTo>
                  <a:pt x="324" y="278"/>
                </a:lnTo>
                <a:lnTo>
                  <a:pt x="324" y="278"/>
                </a:lnTo>
                <a:lnTo>
                  <a:pt x="324" y="277"/>
                </a:lnTo>
                <a:lnTo>
                  <a:pt x="324" y="277"/>
                </a:lnTo>
                <a:lnTo>
                  <a:pt x="323" y="277"/>
                </a:lnTo>
                <a:lnTo>
                  <a:pt x="323" y="277"/>
                </a:lnTo>
                <a:lnTo>
                  <a:pt x="322" y="277"/>
                </a:lnTo>
                <a:lnTo>
                  <a:pt x="322" y="277"/>
                </a:lnTo>
                <a:lnTo>
                  <a:pt x="321" y="276"/>
                </a:lnTo>
                <a:lnTo>
                  <a:pt x="321" y="277"/>
                </a:lnTo>
                <a:lnTo>
                  <a:pt x="321" y="278"/>
                </a:lnTo>
                <a:lnTo>
                  <a:pt x="320" y="278"/>
                </a:lnTo>
                <a:lnTo>
                  <a:pt x="320" y="278"/>
                </a:lnTo>
                <a:lnTo>
                  <a:pt x="320" y="277"/>
                </a:lnTo>
                <a:lnTo>
                  <a:pt x="320" y="277"/>
                </a:lnTo>
                <a:lnTo>
                  <a:pt x="320" y="278"/>
                </a:lnTo>
                <a:lnTo>
                  <a:pt x="320" y="278"/>
                </a:lnTo>
                <a:lnTo>
                  <a:pt x="320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8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7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6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5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4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3"/>
                </a:lnTo>
                <a:lnTo>
                  <a:pt x="319" y="272"/>
                </a:lnTo>
                <a:lnTo>
                  <a:pt x="319" y="272"/>
                </a:lnTo>
                <a:lnTo>
                  <a:pt x="319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2"/>
                </a:lnTo>
                <a:lnTo>
                  <a:pt x="318" y="273"/>
                </a:lnTo>
                <a:lnTo>
                  <a:pt x="317" y="272"/>
                </a:lnTo>
                <a:lnTo>
                  <a:pt x="317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6" y="272"/>
                </a:lnTo>
                <a:lnTo>
                  <a:pt x="315" y="272"/>
                </a:lnTo>
                <a:lnTo>
                  <a:pt x="315" y="272"/>
                </a:lnTo>
                <a:lnTo>
                  <a:pt x="315" y="272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4" y="273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2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3" y="271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2" y="270"/>
                </a:lnTo>
                <a:lnTo>
                  <a:pt x="311" y="270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9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1" y="268"/>
                </a:lnTo>
                <a:lnTo>
                  <a:pt x="310" y="268"/>
                </a:lnTo>
                <a:lnTo>
                  <a:pt x="310" y="269"/>
                </a:lnTo>
                <a:lnTo>
                  <a:pt x="310" y="269"/>
                </a:lnTo>
                <a:lnTo>
                  <a:pt x="310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69"/>
                </a:lnTo>
                <a:lnTo>
                  <a:pt x="309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7" y="270"/>
                </a:lnTo>
                <a:lnTo>
                  <a:pt x="307" y="270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9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7" y="268"/>
                </a:lnTo>
                <a:lnTo>
                  <a:pt x="306" y="268"/>
                </a:lnTo>
                <a:lnTo>
                  <a:pt x="306" y="268"/>
                </a:lnTo>
                <a:lnTo>
                  <a:pt x="306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8"/>
                </a:lnTo>
                <a:lnTo>
                  <a:pt x="305" y="269"/>
                </a:lnTo>
                <a:lnTo>
                  <a:pt x="305" y="269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71"/>
                </a:lnTo>
                <a:lnTo>
                  <a:pt x="305" y="271"/>
                </a:lnTo>
                <a:lnTo>
                  <a:pt x="305" y="271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2"/>
                </a:lnTo>
                <a:lnTo>
                  <a:pt x="305" y="273"/>
                </a:lnTo>
                <a:lnTo>
                  <a:pt x="305" y="273"/>
                </a:lnTo>
                <a:lnTo>
                  <a:pt x="305" y="273"/>
                </a:lnTo>
                <a:lnTo>
                  <a:pt x="304" y="273"/>
                </a:lnTo>
                <a:lnTo>
                  <a:pt x="304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3" y="273"/>
                </a:lnTo>
                <a:lnTo>
                  <a:pt x="302" y="272"/>
                </a:lnTo>
                <a:lnTo>
                  <a:pt x="302" y="272"/>
                </a:lnTo>
                <a:lnTo>
                  <a:pt x="302" y="272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3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4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5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6"/>
                </a:lnTo>
                <a:lnTo>
                  <a:pt x="301" y="277"/>
                </a:lnTo>
                <a:lnTo>
                  <a:pt x="301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7"/>
                </a:lnTo>
                <a:lnTo>
                  <a:pt x="300" y="278"/>
                </a:lnTo>
                <a:lnTo>
                  <a:pt x="300" y="278"/>
                </a:lnTo>
                <a:lnTo>
                  <a:pt x="300" y="278"/>
                </a:lnTo>
                <a:lnTo>
                  <a:pt x="300" y="279"/>
                </a:lnTo>
                <a:lnTo>
                  <a:pt x="300" y="279"/>
                </a:lnTo>
                <a:lnTo>
                  <a:pt x="300" y="279"/>
                </a:lnTo>
                <a:lnTo>
                  <a:pt x="301" y="280"/>
                </a:lnTo>
                <a:lnTo>
                  <a:pt x="301" y="280"/>
                </a:lnTo>
                <a:lnTo>
                  <a:pt x="301" y="281"/>
                </a:lnTo>
                <a:lnTo>
                  <a:pt x="301" y="281"/>
                </a:lnTo>
                <a:lnTo>
                  <a:pt x="301" y="281"/>
                </a:lnTo>
                <a:lnTo>
                  <a:pt x="302" y="280"/>
                </a:lnTo>
                <a:lnTo>
                  <a:pt x="302" y="280"/>
                </a:lnTo>
                <a:lnTo>
                  <a:pt x="303" y="279"/>
                </a:lnTo>
                <a:lnTo>
                  <a:pt x="303" y="279"/>
                </a:lnTo>
                <a:lnTo>
                  <a:pt x="303" y="279"/>
                </a:lnTo>
                <a:lnTo>
                  <a:pt x="303" y="278"/>
                </a:lnTo>
                <a:lnTo>
                  <a:pt x="303" y="278"/>
                </a:lnTo>
                <a:lnTo>
                  <a:pt x="304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9"/>
                </a:lnTo>
                <a:lnTo>
                  <a:pt x="305" y="279"/>
                </a:lnTo>
                <a:lnTo>
                  <a:pt x="305" y="279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0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1"/>
                </a:lnTo>
                <a:lnTo>
                  <a:pt x="305" y="282"/>
                </a:lnTo>
                <a:lnTo>
                  <a:pt x="305" y="282"/>
                </a:lnTo>
                <a:lnTo>
                  <a:pt x="305" y="283"/>
                </a:lnTo>
                <a:lnTo>
                  <a:pt x="305" y="283"/>
                </a:lnTo>
                <a:lnTo>
                  <a:pt x="305" y="283"/>
                </a:lnTo>
                <a:lnTo>
                  <a:pt x="305" y="284"/>
                </a:lnTo>
                <a:lnTo>
                  <a:pt x="305" y="284"/>
                </a:lnTo>
                <a:lnTo>
                  <a:pt x="305" y="284"/>
                </a:lnTo>
                <a:lnTo>
                  <a:pt x="304" y="284"/>
                </a:lnTo>
                <a:lnTo>
                  <a:pt x="304" y="284"/>
                </a:lnTo>
                <a:lnTo>
                  <a:pt x="303" y="284"/>
                </a:lnTo>
                <a:lnTo>
                  <a:pt x="303" y="285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6"/>
                </a:lnTo>
                <a:lnTo>
                  <a:pt x="303" y="287"/>
                </a:lnTo>
                <a:lnTo>
                  <a:pt x="303" y="287"/>
                </a:lnTo>
                <a:lnTo>
                  <a:pt x="302" y="288"/>
                </a:lnTo>
                <a:lnTo>
                  <a:pt x="302" y="288"/>
                </a:lnTo>
                <a:lnTo>
                  <a:pt x="301" y="288"/>
                </a:lnTo>
                <a:lnTo>
                  <a:pt x="300" y="288"/>
                </a:lnTo>
                <a:lnTo>
                  <a:pt x="300" y="288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300" y="289"/>
                </a:lnTo>
                <a:lnTo>
                  <a:pt x="299" y="289"/>
                </a:lnTo>
                <a:lnTo>
                  <a:pt x="299" y="288"/>
                </a:lnTo>
                <a:lnTo>
                  <a:pt x="299" y="288"/>
                </a:lnTo>
                <a:lnTo>
                  <a:pt x="299" y="288"/>
                </a:lnTo>
                <a:lnTo>
                  <a:pt x="299" y="287"/>
                </a:lnTo>
                <a:lnTo>
                  <a:pt x="299" y="287"/>
                </a:lnTo>
                <a:lnTo>
                  <a:pt x="298" y="286"/>
                </a:lnTo>
                <a:lnTo>
                  <a:pt x="298" y="286"/>
                </a:lnTo>
                <a:lnTo>
                  <a:pt x="297" y="287"/>
                </a:lnTo>
                <a:lnTo>
                  <a:pt x="297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6" y="287"/>
                </a:lnTo>
                <a:lnTo>
                  <a:pt x="295" y="287"/>
                </a:lnTo>
                <a:lnTo>
                  <a:pt x="295" y="287"/>
                </a:lnTo>
                <a:lnTo>
                  <a:pt x="294" y="288"/>
                </a:lnTo>
                <a:lnTo>
                  <a:pt x="294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8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3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2" y="289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8"/>
                </a:lnTo>
                <a:lnTo>
                  <a:pt x="291" y="287"/>
                </a:lnTo>
                <a:lnTo>
                  <a:pt x="291" y="287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1" y="286"/>
                </a:lnTo>
                <a:lnTo>
                  <a:pt x="290" y="286"/>
                </a:lnTo>
                <a:lnTo>
                  <a:pt x="290" y="286"/>
                </a:lnTo>
                <a:lnTo>
                  <a:pt x="290" y="286"/>
                </a:lnTo>
                <a:lnTo>
                  <a:pt x="289" y="285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9" y="286"/>
                </a:lnTo>
                <a:lnTo>
                  <a:pt x="288" y="287"/>
                </a:lnTo>
                <a:lnTo>
                  <a:pt x="288" y="287"/>
                </a:lnTo>
                <a:lnTo>
                  <a:pt x="288" y="286"/>
                </a:lnTo>
                <a:lnTo>
                  <a:pt x="288" y="286"/>
                </a:lnTo>
                <a:lnTo>
                  <a:pt x="288" y="286"/>
                </a:lnTo>
                <a:lnTo>
                  <a:pt x="288" y="285"/>
                </a:lnTo>
                <a:lnTo>
                  <a:pt x="288" y="284"/>
                </a:lnTo>
                <a:lnTo>
                  <a:pt x="288" y="284"/>
                </a:lnTo>
                <a:lnTo>
                  <a:pt x="287" y="283"/>
                </a:lnTo>
                <a:lnTo>
                  <a:pt x="287" y="283"/>
                </a:lnTo>
                <a:lnTo>
                  <a:pt x="287" y="283"/>
                </a:lnTo>
                <a:lnTo>
                  <a:pt x="287" y="282"/>
                </a:lnTo>
                <a:lnTo>
                  <a:pt x="287" y="282"/>
                </a:lnTo>
                <a:lnTo>
                  <a:pt x="287" y="282"/>
                </a:lnTo>
                <a:lnTo>
                  <a:pt x="287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1"/>
                </a:lnTo>
                <a:lnTo>
                  <a:pt x="286" y="282"/>
                </a:lnTo>
                <a:lnTo>
                  <a:pt x="286" y="282"/>
                </a:lnTo>
                <a:lnTo>
                  <a:pt x="286" y="282"/>
                </a:lnTo>
                <a:lnTo>
                  <a:pt x="286" y="283"/>
                </a:lnTo>
                <a:lnTo>
                  <a:pt x="286" y="283"/>
                </a:lnTo>
                <a:lnTo>
                  <a:pt x="286" y="283"/>
                </a:lnTo>
                <a:lnTo>
                  <a:pt x="286" y="284"/>
                </a:lnTo>
                <a:lnTo>
                  <a:pt x="285" y="284"/>
                </a:lnTo>
                <a:lnTo>
                  <a:pt x="285" y="284"/>
                </a:lnTo>
                <a:lnTo>
                  <a:pt x="285" y="284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5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4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3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6"/>
                </a:lnTo>
                <a:lnTo>
                  <a:pt x="282" y="285"/>
                </a:lnTo>
                <a:lnTo>
                  <a:pt x="282" y="285"/>
                </a:lnTo>
                <a:lnTo>
                  <a:pt x="282" y="285"/>
                </a:lnTo>
                <a:lnTo>
                  <a:pt x="282" y="284"/>
                </a:lnTo>
                <a:lnTo>
                  <a:pt x="281" y="284"/>
                </a:lnTo>
                <a:lnTo>
                  <a:pt x="281" y="284"/>
                </a:lnTo>
                <a:lnTo>
                  <a:pt x="281" y="284"/>
                </a:lnTo>
                <a:lnTo>
                  <a:pt x="280" y="284"/>
                </a:lnTo>
                <a:lnTo>
                  <a:pt x="280" y="284"/>
                </a:lnTo>
                <a:lnTo>
                  <a:pt x="280" y="284"/>
                </a:lnTo>
                <a:lnTo>
                  <a:pt x="279" y="284"/>
                </a:lnTo>
                <a:lnTo>
                  <a:pt x="279" y="284"/>
                </a:lnTo>
                <a:lnTo>
                  <a:pt x="279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8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4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3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7" y="282"/>
                </a:lnTo>
                <a:lnTo>
                  <a:pt x="278" y="282"/>
                </a:lnTo>
                <a:lnTo>
                  <a:pt x="278" y="282"/>
                </a:lnTo>
                <a:lnTo>
                  <a:pt x="278" y="282"/>
                </a:lnTo>
                <a:lnTo>
                  <a:pt x="279" y="282"/>
                </a:lnTo>
                <a:lnTo>
                  <a:pt x="279" y="281"/>
                </a:lnTo>
                <a:lnTo>
                  <a:pt x="279" y="281"/>
                </a:lnTo>
                <a:lnTo>
                  <a:pt x="278" y="281"/>
                </a:lnTo>
                <a:lnTo>
                  <a:pt x="278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7" y="281"/>
                </a:lnTo>
                <a:lnTo>
                  <a:pt x="276" y="282"/>
                </a:lnTo>
                <a:lnTo>
                  <a:pt x="276" y="282"/>
                </a:lnTo>
                <a:lnTo>
                  <a:pt x="276" y="282"/>
                </a:lnTo>
                <a:lnTo>
                  <a:pt x="276" y="283"/>
                </a:lnTo>
                <a:lnTo>
                  <a:pt x="276" y="283"/>
                </a:lnTo>
                <a:lnTo>
                  <a:pt x="276" y="283"/>
                </a:lnTo>
                <a:lnTo>
                  <a:pt x="276" y="284"/>
                </a:lnTo>
                <a:lnTo>
                  <a:pt x="276" y="284"/>
                </a:lnTo>
                <a:lnTo>
                  <a:pt x="276" y="285"/>
                </a:lnTo>
                <a:lnTo>
                  <a:pt x="276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5" y="285"/>
                </a:lnTo>
                <a:lnTo>
                  <a:pt x="274" y="285"/>
                </a:lnTo>
                <a:lnTo>
                  <a:pt x="274" y="285"/>
                </a:lnTo>
                <a:lnTo>
                  <a:pt x="274" y="286"/>
                </a:lnTo>
                <a:lnTo>
                  <a:pt x="274" y="286"/>
                </a:lnTo>
                <a:lnTo>
                  <a:pt x="274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7"/>
                </a:lnTo>
                <a:lnTo>
                  <a:pt x="273" y="287"/>
                </a:lnTo>
                <a:lnTo>
                  <a:pt x="272" y="287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8"/>
                </a:lnTo>
                <a:lnTo>
                  <a:pt x="273" y="289"/>
                </a:lnTo>
                <a:lnTo>
                  <a:pt x="273" y="289"/>
                </a:lnTo>
                <a:lnTo>
                  <a:pt x="273" y="289"/>
                </a:lnTo>
                <a:lnTo>
                  <a:pt x="273" y="290"/>
                </a:lnTo>
                <a:lnTo>
                  <a:pt x="273" y="290"/>
                </a:lnTo>
                <a:lnTo>
                  <a:pt x="273" y="290"/>
                </a:lnTo>
                <a:lnTo>
                  <a:pt x="274" y="290"/>
                </a:lnTo>
                <a:lnTo>
                  <a:pt x="274" y="290"/>
                </a:lnTo>
                <a:lnTo>
                  <a:pt x="274" y="291"/>
                </a:lnTo>
                <a:lnTo>
                  <a:pt x="275" y="291"/>
                </a:lnTo>
                <a:lnTo>
                  <a:pt x="275" y="291"/>
                </a:lnTo>
                <a:lnTo>
                  <a:pt x="275" y="291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4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2"/>
                </a:lnTo>
                <a:lnTo>
                  <a:pt x="273" y="293"/>
                </a:lnTo>
                <a:lnTo>
                  <a:pt x="273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3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4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4" y="295"/>
                </a:lnTo>
                <a:lnTo>
                  <a:pt x="275" y="296"/>
                </a:lnTo>
                <a:lnTo>
                  <a:pt x="275" y="296"/>
                </a:lnTo>
                <a:lnTo>
                  <a:pt x="275" y="296"/>
                </a:lnTo>
                <a:lnTo>
                  <a:pt x="275" y="297"/>
                </a:lnTo>
                <a:lnTo>
                  <a:pt x="275" y="297"/>
                </a:lnTo>
                <a:lnTo>
                  <a:pt x="274" y="297"/>
                </a:lnTo>
                <a:lnTo>
                  <a:pt x="274" y="297"/>
                </a:lnTo>
                <a:lnTo>
                  <a:pt x="275" y="297"/>
                </a:lnTo>
                <a:lnTo>
                  <a:pt x="275" y="297"/>
                </a:lnTo>
                <a:lnTo>
                  <a:pt x="275" y="298"/>
                </a:lnTo>
                <a:lnTo>
                  <a:pt x="275" y="298"/>
                </a:lnTo>
                <a:lnTo>
                  <a:pt x="275" y="298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299"/>
                </a:lnTo>
                <a:lnTo>
                  <a:pt x="276" y="300"/>
                </a:lnTo>
                <a:lnTo>
                  <a:pt x="276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0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7" y="301"/>
                </a:lnTo>
                <a:lnTo>
                  <a:pt x="278" y="301"/>
                </a:lnTo>
                <a:lnTo>
                  <a:pt x="278" y="304"/>
                </a:lnTo>
                <a:lnTo>
                  <a:pt x="277" y="306"/>
                </a:lnTo>
                <a:lnTo>
                  <a:pt x="277" y="306"/>
                </a:lnTo>
                <a:lnTo>
                  <a:pt x="277" y="307"/>
                </a:lnTo>
                <a:lnTo>
                  <a:pt x="277" y="308"/>
                </a:lnTo>
                <a:lnTo>
                  <a:pt x="276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7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09"/>
                </a:lnTo>
                <a:lnTo>
                  <a:pt x="278" y="310"/>
                </a:lnTo>
                <a:lnTo>
                  <a:pt x="278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79" y="310"/>
                </a:lnTo>
                <a:lnTo>
                  <a:pt x="280" y="310"/>
                </a:lnTo>
                <a:lnTo>
                  <a:pt x="280" y="310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0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1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2" y="311"/>
                </a:lnTo>
                <a:lnTo>
                  <a:pt x="283" y="312"/>
                </a:lnTo>
                <a:lnTo>
                  <a:pt x="283" y="312"/>
                </a:lnTo>
                <a:lnTo>
                  <a:pt x="284" y="312"/>
                </a:lnTo>
                <a:lnTo>
                  <a:pt x="284" y="313"/>
                </a:lnTo>
                <a:lnTo>
                  <a:pt x="284" y="313"/>
                </a:lnTo>
                <a:lnTo>
                  <a:pt x="284" y="313"/>
                </a:lnTo>
                <a:lnTo>
                  <a:pt x="285" y="313"/>
                </a:lnTo>
                <a:lnTo>
                  <a:pt x="285" y="313"/>
                </a:lnTo>
                <a:lnTo>
                  <a:pt x="285" y="313"/>
                </a:lnTo>
                <a:lnTo>
                  <a:pt x="286" y="313"/>
                </a:lnTo>
                <a:lnTo>
                  <a:pt x="286" y="313"/>
                </a:lnTo>
                <a:lnTo>
                  <a:pt x="285" y="314"/>
                </a:lnTo>
                <a:lnTo>
                  <a:pt x="285" y="315"/>
                </a:lnTo>
                <a:lnTo>
                  <a:pt x="285" y="315"/>
                </a:lnTo>
                <a:lnTo>
                  <a:pt x="285" y="316"/>
                </a:lnTo>
                <a:lnTo>
                  <a:pt x="285" y="317"/>
                </a:lnTo>
                <a:lnTo>
                  <a:pt x="285" y="318"/>
                </a:lnTo>
                <a:lnTo>
                  <a:pt x="285" y="319"/>
                </a:lnTo>
                <a:lnTo>
                  <a:pt x="285" y="320"/>
                </a:lnTo>
                <a:lnTo>
                  <a:pt x="285" y="321"/>
                </a:lnTo>
                <a:lnTo>
                  <a:pt x="287" y="322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3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7" y="324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5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6"/>
                </a:lnTo>
                <a:lnTo>
                  <a:pt x="288" y="327"/>
                </a:lnTo>
                <a:lnTo>
                  <a:pt x="288" y="327"/>
                </a:lnTo>
                <a:lnTo>
                  <a:pt x="289" y="328"/>
                </a:lnTo>
                <a:lnTo>
                  <a:pt x="289" y="329"/>
                </a:lnTo>
                <a:lnTo>
                  <a:pt x="287" y="329"/>
                </a:lnTo>
                <a:lnTo>
                  <a:pt x="285" y="331"/>
                </a:lnTo>
                <a:lnTo>
                  <a:pt x="284" y="331"/>
                </a:lnTo>
                <a:lnTo>
                  <a:pt x="283" y="332"/>
                </a:lnTo>
                <a:lnTo>
                  <a:pt x="283" y="332"/>
                </a:lnTo>
                <a:lnTo>
                  <a:pt x="282" y="333"/>
                </a:lnTo>
                <a:lnTo>
                  <a:pt x="282" y="333"/>
                </a:lnTo>
                <a:lnTo>
                  <a:pt x="282" y="334"/>
                </a:lnTo>
                <a:lnTo>
                  <a:pt x="282" y="334"/>
                </a:lnTo>
                <a:lnTo>
                  <a:pt x="283" y="335"/>
                </a:lnTo>
                <a:lnTo>
                  <a:pt x="283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1" y="336"/>
                </a:lnTo>
                <a:lnTo>
                  <a:pt x="280" y="336"/>
                </a:lnTo>
                <a:lnTo>
                  <a:pt x="280" y="336"/>
                </a:lnTo>
                <a:lnTo>
                  <a:pt x="280" y="336"/>
                </a:lnTo>
                <a:lnTo>
                  <a:pt x="279" y="336"/>
                </a:lnTo>
                <a:lnTo>
                  <a:pt x="279" y="336"/>
                </a:lnTo>
                <a:lnTo>
                  <a:pt x="278" y="336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7" y="337"/>
                </a:lnTo>
                <a:lnTo>
                  <a:pt x="276" y="337"/>
                </a:lnTo>
                <a:lnTo>
                  <a:pt x="275" y="337"/>
                </a:lnTo>
                <a:lnTo>
                  <a:pt x="275" y="338"/>
                </a:lnTo>
                <a:lnTo>
                  <a:pt x="275" y="339"/>
                </a:lnTo>
                <a:lnTo>
                  <a:pt x="274" y="339"/>
                </a:lnTo>
                <a:lnTo>
                  <a:pt x="273" y="339"/>
                </a:lnTo>
                <a:lnTo>
                  <a:pt x="273" y="339"/>
                </a:lnTo>
                <a:lnTo>
                  <a:pt x="273" y="339"/>
                </a:lnTo>
                <a:lnTo>
                  <a:pt x="272" y="339"/>
                </a:lnTo>
                <a:lnTo>
                  <a:pt x="272" y="339"/>
                </a:lnTo>
                <a:lnTo>
                  <a:pt x="271" y="339"/>
                </a:lnTo>
                <a:lnTo>
                  <a:pt x="267" y="340"/>
                </a:lnTo>
                <a:lnTo>
                  <a:pt x="264" y="340"/>
                </a:lnTo>
                <a:lnTo>
                  <a:pt x="261" y="340"/>
                </a:lnTo>
                <a:lnTo>
                  <a:pt x="260" y="341"/>
                </a:lnTo>
                <a:lnTo>
                  <a:pt x="259" y="342"/>
                </a:lnTo>
                <a:lnTo>
                  <a:pt x="259" y="344"/>
                </a:lnTo>
                <a:lnTo>
                  <a:pt x="259" y="345"/>
                </a:lnTo>
                <a:lnTo>
                  <a:pt x="259" y="346"/>
                </a:lnTo>
                <a:lnTo>
                  <a:pt x="259" y="347"/>
                </a:lnTo>
                <a:lnTo>
                  <a:pt x="258" y="347"/>
                </a:lnTo>
                <a:lnTo>
                  <a:pt x="257" y="347"/>
                </a:lnTo>
                <a:lnTo>
                  <a:pt x="257" y="347"/>
                </a:lnTo>
                <a:lnTo>
                  <a:pt x="256" y="347"/>
                </a:lnTo>
                <a:lnTo>
                  <a:pt x="256" y="348"/>
                </a:lnTo>
                <a:lnTo>
                  <a:pt x="256" y="348"/>
                </a:lnTo>
                <a:lnTo>
                  <a:pt x="256" y="348"/>
                </a:lnTo>
                <a:lnTo>
                  <a:pt x="255" y="349"/>
                </a:lnTo>
                <a:lnTo>
                  <a:pt x="254" y="349"/>
                </a:lnTo>
                <a:lnTo>
                  <a:pt x="253" y="350"/>
                </a:lnTo>
                <a:lnTo>
                  <a:pt x="252" y="350"/>
                </a:lnTo>
                <a:lnTo>
                  <a:pt x="250" y="350"/>
                </a:lnTo>
                <a:lnTo>
                  <a:pt x="250" y="350"/>
                </a:lnTo>
                <a:lnTo>
                  <a:pt x="249" y="350"/>
                </a:lnTo>
                <a:lnTo>
                  <a:pt x="249" y="350"/>
                </a:lnTo>
                <a:lnTo>
                  <a:pt x="248" y="351"/>
                </a:lnTo>
                <a:lnTo>
                  <a:pt x="245" y="351"/>
                </a:lnTo>
                <a:lnTo>
                  <a:pt x="245" y="351"/>
                </a:lnTo>
                <a:lnTo>
                  <a:pt x="243" y="351"/>
                </a:lnTo>
                <a:lnTo>
                  <a:pt x="243" y="351"/>
                </a:lnTo>
                <a:lnTo>
                  <a:pt x="243" y="352"/>
                </a:lnTo>
                <a:lnTo>
                  <a:pt x="243" y="354"/>
                </a:lnTo>
                <a:lnTo>
                  <a:pt x="243" y="355"/>
                </a:lnTo>
                <a:lnTo>
                  <a:pt x="243" y="356"/>
                </a:lnTo>
                <a:lnTo>
                  <a:pt x="242" y="356"/>
                </a:lnTo>
                <a:lnTo>
                  <a:pt x="242" y="356"/>
                </a:lnTo>
                <a:lnTo>
                  <a:pt x="241" y="356"/>
                </a:lnTo>
                <a:lnTo>
                  <a:pt x="241" y="356"/>
                </a:lnTo>
                <a:lnTo>
                  <a:pt x="241" y="355"/>
                </a:lnTo>
                <a:lnTo>
                  <a:pt x="241" y="355"/>
                </a:lnTo>
                <a:lnTo>
                  <a:pt x="241" y="355"/>
                </a:lnTo>
                <a:lnTo>
                  <a:pt x="240" y="355"/>
                </a:lnTo>
                <a:lnTo>
                  <a:pt x="240" y="355"/>
                </a:lnTo>
                <a:lnTo>
                  <a:pt x="239" y="355"/>
                </a:lnTo>
                <a:lnTo>
                  <a:pt x="238" y="355"/>
                </a:lnTo>
                <a:lnTo>
                  <a:pt x="237" y="355"/>
                </a:lnTo>
                <a:lnTo>
                  <a:pt x="237" y="356"/>
                </a:lnTo>
                <a:lnTo>
                  <a:pt x="237" y="356"/>
                </a:lnTo>
                <a:lnTo>
                  <a:pt x="237" y="355"/>
                </a:lnTo>
                <a:lnTo>
                  <a:pt x="237" y="355"/>
                </a:lnTo>
                <a:lnTo>
                  <a:pt x="236" y="355"/>
                </a:lnTo>
                <a:lnTo>
                  <a:pt x="235" y="355"/>
                </a:lnTo>
                <a:lnTo>
                  <a:pt x="234" y="355"/>
                </a:lnTo>
                <a:lnTo>
                  <a:pt x="234" y="354"/>
                </a:lnTo>
                <a:lnTo>
                  <a:pt x="234" y="353"/>
                </a:lnTo>
                <a:lnTo>
                  <a:pt x="232" y="354"/>
                </a:lnTo>
                <a:lnTo>
                  <a:pt x="232" y="353"/>
                </a:lnTo>
                <a:lnTo>
                  <a:pt x="231" y="352"/>
                </a:lnTo>
                <a:lnTo>
                  <a:pt x="230" y="354"/>
                </a:lnTo>
                <a:lnTo>
                  <a:pt x="230" y="355"/>
                </a:lnTo>
                <a:lnTo>
                  <a:pt x="230" y="357"/>
                </a:lnTo>
                <a:lnTo>
                  <a:pt x="230" y="357"/>
                </a:lnTo>
                <a:lnTo>
                  <a:pt x="230" y="359"/>
                </a:lnTo>
                <a:lnTo>
                  <a:pt x="231" y="360"/>
                </a:lnTo>
                <a:lnTo>
                  <a:pt x="231" y="361"/>
                </a:lnTo>
                <a:lnTo>
                  <a:pt x="231" y="362"/>
                </a:lnTo>
                <a:lnTo>
                  <a:pt x="228" y="363"/>
                </a:lnTo>
                <a:lnTo>
                  <a:pt x="226" y="361"/>
                </a:lnTo>
                <a:lnTo>
                  <a:pt x="226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5" y="362"/>
                </a:lnTo>
                <a:lnTo>
                  <a:pt x="224" y="363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3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4"/>
                </a:lnTo>
                <a:lnTo>
                  <a:pt x="222" y="365"/>
                </a:lnTo>
                <a:lnTo>
                  <a:pt x="222" y="365"/>
                </a:lnTo>
                <a:lnTo>
                  <a:pt x="221" y="365"/>
                </a:lnTo>
                <a:lnTo>
                  <a:pt x="221" y="365"/>
                </a:lnTo>
                <a:lnTo>
                  <a:pt x="221" y="366"/>
                </a:lnTo>
                <a:lnTo>
                  <a:pt x="221" y="366"/>
                </a:lnTo>
                <a:lnTo>
                  <a:pt x="220" y="366"/>
                </a:lnTo>
                <a:lnTo>
                  <a:pt x="219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8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6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6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7"/>
                </a:lnTo>
                <a:lnTo>
                  <a:pt x="215" y="366"/>
                </a:lnTo>
                <a:lnTo>
                  <a:pt x="215" y="366"/>
                </a:lnTo>
                <a:lnTo>
                  <a:pt x="215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4" y="366"/>
                </a:lnTo>
                <a:lnTo>
                  <a:pt x="213" y="366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7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3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8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69"/>
                </a:lnTo>
                <a:lnTo>
                  <a:pt x="214" y="370"/>
                </a:lnTo>
                <a:lnTo>
                  <a:pt x="214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0"/>
                </a:lnTo>
                <a:lnTo>
                  <a:pt x="213" y="371"/>
                </a:lnTo>
                <a:lnTo>
                  <a:pt x="213" y="371"/>
                </a:lnTo>
                <a:lnTo>
                  <a:pt x="212" y="373"/>
                </a:lnTo>
                <a:lnTo>
                  <a:pt x="211" y="373"/>
                </a:lnTo>
                <a:lnTo>
                  <a:pt x="209" y="373"/>
                </a:lnTo>
                <a:lnTo>
                  <a:pt x="208" y="373"/>
                </a:lnTo>
                <a:lnTo>
                  <a:pt x="207" y="373"/>
                </a:lnTo>
                <a:lnTo>
                  <a:pt x="206" y="373"/>
                </a:lnTo>
                <a:lnTo>
                  <a:pt x="205" y="373"/>
                </a:lnTo>
                <a:lnTo>
                  <a:pt x="204" y="373"/>
                </a:lnTo>
                <a:lnTo>
                  <a:pt x="204" y="373"/>
                </a:lnTo>
                <a:lnTo>
                  <a:pt x="204" y="374"/>
                </a:lnTo>
                <a:lnTo>
                  <a:pt x="203" y="374"/>
                </a:lnTo>
                <a:lnTo>
                  <a:pt x="203" y="376"/>
                </a:lnTo>
                <a:lnTo>
                  <a:pt x="203" y="376"/>
                </a:lnTo>
                <a:lnTo>
                  <a:pt x="203" y="380"/>
                </a:lnTo>
                <a:lnTo>
                  <a:pt x="203" y="381"/>
                </a:lnTo>
                <a:lnTo>
                  <a:pt x="203" y="382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3" y="384"/>
                </a:lnTo>
                <a:lnTo>
                  <a:pt x="202" y="384"/>
                </a:lnTo>
                <a:lnTo>
                  <a:pt x="201" y="384"/>
                </a:lnTo>
                <a:lnTo>
                  <a:pt x="201" y="384"/>
                </a:lnTo>
                <a:lnTo>
                  <a:pt x="201" y="384"/>
                </a:lnTo>
                <a:lnTo>
                  <a:pt x="199" y="384"/>
                </a:lnTo>
                <a:lnTo>
                  <a:pt x="199" y="384"/>
                </a:lnTo>
                <a:lnTo>
                  <a:pt x="199" y="385"/>
                </a:lnTo>
                <a:lnTo>
                  <a:pt x="199" y="385"/>
                </a:lnTo>
                <a:lnTo>
                  <a:pt x="198" y="386"/>
                </a:lnTo>
                <a:lnTo>
                  <a:pt x="198" y="386"/>
                </a:lnTo>
                <a:lnTo>
                  <a:pt x="198" y="386"/>
                </a:lnTo>
                <a:lnTo>
                  <a:pt x="198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7" y="385"/>
                </a:lnTo>
                <a:lnTo>
                  <a:pt x="195" y="386"/>
                </a:lnTo>
                <a:lnTo>
                  <a:pt x="195" y="387"/>
                </a:lnTo>
                <a:lnTo>
                  <a:pt x="194" y="387"/>
                </a:lnTo>
                <a:lnTo>
                  <a:pt x="193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2" y="387"/>
                </a:lnTo>
                <a:lnTo>
                  <a:pt x="191" y="387"/>
                </a:lnTo>
                <a:lnTo>
                  <a:pt x="191" y="387"/>
                </a:lnTo>
                <a:lnTo>
                  <a:pt x="191" y="387"/>
                </a:lnTo>
                <a:lnTo>
                  <a:pt x="190" y="387"/>
                </a:lnTo>
                <a:lnTo>
                  <a:pt x="189" y="389"/>
                </a:lnTo>
                <a:lnTo>
                  <a:pt x="188" y="389"/>
                </a:lnTo>
                <a:lnTo>
                  <a:pt x="184" y="388"/>
                </a:lnTo>
                <a:lnTo>
                  <a:pt x="184" y="388"/>
                </a:lnTo>
                <a:lnTo>
                  <a:pt x="182" y="388"/>
                </a:lnTo>
                <a:lnTo>
                  <a:pt x="182" y="388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2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7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1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80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9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8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7" y="386"/>
                </a:lnTo>
                <a:lnTo>
                  <a:pt x="176" y="386"/>
                </a:lnTo>
                <a:lnTo>
                  <a:pt x="176" y="386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6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7"/>
                </a:lnTo>
                <a:lnTo>
                  <a:pt x="175" y="388"/>
                </a:lnTo>
                <a:lnTo>
                  <a:pt x="175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8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4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3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89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2" y="390"/>
                </a:lnTo>
                <a:lnTo>
                  <a:pt x="171" y="390"/>
                </a:lnTo>
                <a:lnTo>
                  <a:pt x="171" y="390"/>
                </a:lnTo>
                <a:lnTo>
                  <a:pt x="171" y="391"/>
                </a:lnTo>
                <a:lnTo>
                  <a:pt x="171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70" y="391"/>
                </a:lnTo>
                <a:lnTo>
                  <a:pt x="169" y="391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9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8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7" y="390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6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89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5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4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0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3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2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1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60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9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1"/>
                </a:lnTo>
                <a:lnTo>
                  <a:pt x="158" y="392"/>
                </a:lnTo>
                <a:lnTo>
                  <a:pt x="157" y="392"/>
                </a:lnTo>
                <a:lnTo>
                  <a:pt x="156" y="392"/>
                </a:lnTo>
                <a:lnTo>
                  <a:pt x="156" y="393"/>
                </a:lnTo>
                <a:lnTo>
                  <a:pt x="156" y="393"/>
                </a:lnTo>
                <a:lnTo>
                  <a:pt x="156" y="394"/>
                </a:lnTo>
                <a:lnTo>
                  <a:pt x="156" y="394"/>
                </a:lnTo>
                <a:lnTo>
                  <a:pt x="155" y="394"/>
                </a:lnTo>
                <a:lnTo>
                  <a:pt x="155" y="395"/>
                </a:lnTo>
                <a:lnTo>
                  <a:pt x="155" y="396"/>
                </a:lnTo>
                <a:lnTo>
                  <a:pt x="154" y="397"/>
                </a:lnTo>
                <a:lnTo>
                  <a:pt x="154" y="397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8"/>
                </a:lnTo>
                <a:lnTo>
                  <a:pt x="154" y="399"/>
                </a:lnTo>
                <a:lnTo>
                  <a:pt x="154" y="399"/>
                </a:lnTo>
                <a:lnTo>
                  <a:pt x="154" y="399"/>
                </a:lnTo>
                <a:lnTo>
                  <a:pt x="154" y="400"/>
                </a:lnTo>
                <a:lnTo>
                  <a:pt x="154" y="400"/>
                </a:lnTo>
                <a:lnTo>
                  <a:pt x="153" y="400"/>
                </a:lnTo>
                <a:lnTo>
                  <a:pt x="153" y="400"/>
                </a:lnTo>
                <a:lnTo>
                  <a:pt x="151" y="401"/>
                </a:lnTo>
                <a:lnTo>
                  <a:pt x="150" y="401"/>
                </a:lnTo>
                <a:lnTo>
                  <a:pt x="150" y="401"/>
                </a:lnTo>
                <a:lnTo>
                  <a:pt x="149" y="401"/>
                </a:lnTo>
                <a:lnTo>
                  <a:pt x="149" y="401"/>
                </a:lnTo>
                <a:lnTo>
                  <a:pt x="148" y="400"/>
                </a:lnTo>
                <a:lnTo>
                  <a:pt x="148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1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7" y="402"/>
                </a:lnTo>
                <a:lnTo>
                  <a:pt x="146" y="402"/>
                </a:lnTo>
                <a:lnTo>
                  <a:pt x="146" y="402"/>
                </a:lnTo>
                <a:lnTo>
                  <a:pt x="146" y="402"/>
                </a:lnTo>
                <a:lnTo>
                  <a:pt x="145" y="401"/>
                </a:lnTo>
                <a:lnTo>
                  <a:pt x="145" y="401"/>
                </a:lnTo>
                <a:lnTo>
                  <a:pt x="145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4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3" y="401"/>
                </a:lnTo>
                <a:lnTo>
                  <a:pt x="142" y="402"/>
                </a:lnTo>
                <a:lnTo>
                  <a:pt x="142" y="402"/>
                </a:lnTo>
                <a:lnTo>
                  <a:pt x="142" y="402"/>
                </a:lnTo>
                <a:lnTo>
                  <a:pt x="142" y="401"/>
                </a:lnTo>
                <a:lnTo>
                  <a:pt x="142" y="401"/>
                </a:lnTo>
                <a:lnTo>
                  <a:pt x="142" y="402"/>
                </a:lnTo>
                <a:lnTo>
                  <a:pt x="142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1" y="402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40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9" y="403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8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2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1"/>
                </a:lnTo>
                <a:lnTo>
                  <a:pt x="137" y="400"/>
                </a:lnTo>
                <a:lnTo>
                  <a:pt x="137" y="400"/>
                </a:lnTo>
                <a:lnTo>
                  <a:pt x="137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400"/>
                </a:lnTo>
                <a:lnTo>
                  <a:pt x="136" y="399"/>
                </a:lnTo>
                <a:lnTo>
                  <a:pt x="136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9"/>
                </a:lnTo>
                <a:lnTo>
                  <a:pt x="137" y="398"/>
                </a:lnTo>
                <a:lnTo>
                  <a:pt x="137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8"/>
                </a:lnTo>
                <a:lnTo>
                  <a:pt x="136" y="397"/>
                </a:lnTo>
                <a:lnTo>
                  <a:pt x="136" y="397"/>
                </a:lnTo>
                <a:lnTo>
                  <a:pt x="136" y="397"/>
                </a:lnTo>
                <a:lnTo>
                  <a:pt x="135" y="397"/>
                </a:lnTo>
                <a:lnTo>
                  <a:pt x="135" y="396"/>
                </a:lnTo>
                <a:lnTo>
                  <a:pt x="136" y="396"/>
                </a:lnTo>
                <a:lnTo>
                  <a:pt x="136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6"/>
                </a:lnTo>
                <a:lnTo>
                  <a:pt x="135" y="395"/>
                </a:lnTo>
                <a:lnTo>
                  <a:pt x="135" y="395"/>
                </a:lnTo>
                <a:lnTo>
                  <a:pt x="135" y="395"/>
                </a:lnTo>
                <a:lnTo>
                  <a:pt x="134" y="395"/>
                </a:lnTo>
                <a:lnTo>
                  <a:pt x="134" y="395"/>
                </a:lnTo>
                <a:lnTo>
                  <a:pt x="134" y="394"/>
                </a:lnTo>
                <a:lnTo>
                  <a:pt x="134" y="395"/>
                </a:lnTo>
                <a:lnTo>
                  <a:pt x="133" y="395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3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4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3"/>
                </a:lnTo>
                <a:lnTo>
                  <a:pt x="132" y="392"/>
                </a:lnTo>
                <a:lnTo>
                  <a:pt x="132" y="392"/>
                </a:lnTo>
                <a:lnTo>
                  <a:pt x="132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1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30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2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9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3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4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5"/>
                </a:lnTo>
                <a:lnTo>
                  <a:pt x="128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7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6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6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5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4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7"/>
                </a:lnTo>
                <a:lnTo>
                  <a:pt x="123" y="396"/>
                </a:lnTo>
                <a:lnTo>
                  <a:pt x="123" y="396"/>
                </a:lnTo>
                <a:lnTo>
                  <a:pt x="123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2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1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20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9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8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6"/>
                </a:lnTo>
                <a:lnTo>
                  <a:pt x="117" y="397"/>
                </a:lnTo>
                <a:lnTo>
                  <a:pt x="117" y="397"/>
                </a:lnTo>
                <a:lnTo>
                  <a:pt x="117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7"/>
                </a:lnTo>
                <a:lnTo>
                  <a:pt x="116" y="398"/>
                </a:lnTo>
                <a:lnTo>
                  <a:pt x="116" y="398"/>
                </a:lnTo>
                <a:lnTo>
                  <a:pt x="116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8"/>
                </a:lnTo>
                <a:lnTo>
                  <a:pt x="115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4" y="399"/>
                </a:lnTo>
                <a:lnTo>
                  <a:pt x="113" y="399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0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1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2"/>
                </a:lnTo>
                <a:lnTo>
                  <a:pt x="113" y="403"/>
                </a:lnTo>
                <a:lnTo>
                  <a:pt x="112" y="403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2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2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3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1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4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5"/>
                </a:lnTo>
                <a:lnTo>
                  <a:pt x="110" y="406"/>
                </a:lnTo>
                <a:lnTo>
                  <a:pt x="110" y="406"/>
                </a:lnTo>
                <a:lnTo>
                  <a:pt x="110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6"/>
                </a:lnTo>
                <a:lnTo>
                  <a:pt x="109" y="407"/>
                </a:lnTo>
                <a:lnTo>
                  <a:pt x="109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8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7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7"/>
                </a:lnTo>
                <a:lnTo>
                  <a:pt x="106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8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5" y="409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0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5" y="411"/>
                </a:lnTo>
                <a:lnTo>
                  <a:pt x="104" y="411"/>
                </a:lnTo>
                <a:lnTo>
                  <a:pt x="104" y="411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1"/>
                </a:lnTo>
                <a:lnTo>
                  <a:pt x="103" y="411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3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2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2"/>
                </a:lnTo>
                <a:lnTo>
                  <a:pt x="101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3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100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9" y="414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5"/>
                </a:lnTo>
                <a:lnTo>
                  <a:pt x="98" y="416"/>
                </a:lnTo>
                <a:lnTo>
                  <a:pt x="98" y="416"/>
                </a:lnTo>
                <a:lnTo>
                  <a:pt x="98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6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5" y="416"/>
                </a:lnTo>
                <a:lnTo>
                  <a:pt x="94" y="416"/>
                </a:lnTo>
                <a:lnTo>
                  <a:pt x="94" y="415"/>
                </a:lnTo>
                <a:lnTo>
                  <a:pt x="94" y="415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4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3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6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2" y="417"/>
                </a:lnTo>
                <a:lnTo>
                  <a:pt x="91" y="417"/>
                </a:lnTo>
                <a:lnTo>
                  <a:pt x="91" y="417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9"/>
                </a:lnTo>
                <a:lnTo>
                  <a:pt x="90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9" y="419"/>
                </a:lnTo>
                <a:lnTo>
                  <a:pt x="88" y="419"/>
                </a:lnTo>
                <a:lnTo>
                  <a:pt x="88" y="419"/>
                </a:lnTo>
                <a:lnTo>
                  <a:pt x="88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7" y="419"/>
                </a:lnTo>
                <a:lnTo>
                  <a:pt x="86" y="419"/>
                </a:lnTo>
                <a:lnTo>
                  <a:pt x="86" y="419"/>
                </a:lnTo>
                <a:lnTo>
                  <a:pt x="86" y="418"/>
                </a:lnTo>
                <a:lnTo>
                  <a:pt x="86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5" y="418"/>
                </a:lnTo>
                <a:lnTo>
                  <a:pt x="84" y="418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4" y="417"/>
                </a:lnTo>
                <a:lnTo>
                  <a:pt x="83" y="417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3" y="418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4" y="419"/>
                </a:lnTo>
                <a:lnTo>
                  <a:pt x="83" y="419"/>
                </a:lnTo>
                <a:lnTo>
                  <a:pt x="83" y="419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3" y="420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2" y="421"/>
                </a:lnTo>
                <a:lnTo>
                  <a:pt x="81" y="421"/>
                </a:lnTo>
                <a:lnTo>
                  <a:pt x="81" y="421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1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80" y="422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3"/>
                </a:lnTo>
                <a:lnTo>
                  <a:pt x="79" y="424"/>
                </a:lnTo>
                <a:lnTo>
                  <a:pt x="79" y="425"/>
                </a:lnTo>
                <a:lnTo>
                  <a:pt x="79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5"/>
                </a:lnTo>
                <a:lnTo>
                  <a:pt x="78" y="426"/>
                </a:lnTo>
                <a:lnTo>
                  <a:pt x="78" y="426"/>
                </a:lnTo>
                <a:lnTo>
                  <a:pt x="77" y="426"/>
                </a:lnTo>
                <a:lnTo>
                  <a:pt x="77" y="426"/>
                </a:lnTo>
                <a:lnTo>
                  <a:pt x="76" y="426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7"/>
                </a:lnTo>
                <a:lnTo>
                  <a:pt x="76" y="428"/>
                </a:lnTo>
                <a:lnTo>
                  <a:pt x="76" y="428"/>
                </a:lnTo>
                <a:lnTo>
                  <a:pt x="75" y="428"/>
                </a:lnTo>
                <a:lnTo>
                  <a:pt x="75" y="428"/>
                </a:lnTo>
                <a:lnTo>
                  <a:pt x="74" y="429"/>
                </a:lnTo>
                <a:lnTo>
                  <a:pt x="73" y="430"/>
                </a:lnTo>
                <a:lnTo>
                  <a:pt x="72" y="432"/>
                </a:lnTo>
                <a:lnTo>
                  <a:pt x="71" y="432"/>
                </a:lnTo>
                <a:lnTo>
                  <a:pt x="71" y="432"/>
                </a:lnTo>
                <a:lnTo>
                  <a:pt x="70" y="433"/>
                </a:lnTo>
                <a:lnTo>
                  <a:pt x="70" y="433"/>
                </a:lnTo>
                <a:lnTo>
                  <a:pt x="70" y="434"/>
                </a:lnTo>
                <a:lnTo>
                  <a:pt x="70" y="434"/>
                </a:lnTo>
                <a:lnTo>
                  <a:pt x="70" y="435"/>
                </a:lnTo>
                <a:lnTo>
                  <a:pt x="70" y="435"/>
                </a:lnTo>
                <a:lnTo>
                  <a:pt x="69" y="435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9" y="436"/>
                </a:lnTo>
                <a:lnTo>
                  <a:pt x="68" y="436"/>
                </a:lnTo>
                <a:lnTo>
                  <a:pt x="68" y="437"/>
                </a:lnTo>
                <a:lnTo>
                  <a:pt x="68" y="437"/>
                </a:lnTo>
                <a:lnTo>
                  <a:pt x="67" y="438"/>
                </a:lnTo>
                <a:lnTo>
                  <a:pt x="67" y="438"/>
                </a:lnTo>
                <a:lnTo>
                  <a:pt x="68" y="438"/>
                </a:lnTo>
                <a:lnTo>
                  <a:pt x="67" y="438"/>
                </a:lnTo>
                <a:lnTo>
                  <a:pt x="67" y="439"/>
                </a:lnTo>
                <a:lnTo>
                  <a:pt x="66" y="439"/>
                </a:lnTo>
                <a:lnTo>
                  <a:pt x="66" y="439"/>
                </a:lnTo>
                <a:lnTo>
                  <a:pt x="66" y="439"/>
                </a:lnTo>
                <a:lnTo>
                  <a:pt x="65" y="438"/>
                </a:lnTo>
                <a:lnTo>
                  <a:pt x="65" y="438"/>
                </a:lnTo>
                <a:lnTo>
                  <a:pt x="64" y="438"/>
                </a:lnTo>
                <a:lnTo>
                  <a:pt x="64" y="438"/>
                </a:lnTo>
                <a:lnTo>
                  <a:pt x="63" y="438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3" y="439"/>
                </a:lnTo>
                <a:lnTo>
                  <a:pt x="62" y="440"/>
                </a:lnTo>
                <a:lnTo>
                  <a:pt x="62" y="440"/>
                </a:lnTo>
                <a:lnTo>
                  <a:pt x="61" y="442"/>
                </a:lnTo>
                <a:lnTo>
                  <a:pt x="61" y="442"/>
                </a:lnTo>
                <a:lnTo>
                  <a:pt x="61" y="443"/>
                </a:lnTo>
                <a:lnTo>
                  <a:pt x="60" y="444"/>
                </a:lnTo>
                <a:lnTo>
                  <a:pt x="60" y="444"/>
                </a:lnTo>
                <a:lnTo>
                  <a:pt x="60" y="444"/>
                </a:lnTo>
                <a:lnTo>
                  <a:pt x="60" y="445"/>
                </a:lnTo>
                <a:lnTo>
                  <a:pt x="59" y="445"/>
                </a:lnTo>
                <a:lnTo>
                  <a:pt x="59" y="447"/>
                </a:lnTo>
                <a:lnTo>
                  <a:pt x="58" y="447"/>
                </a:lnTo>
                <a:lnTo>
                  <a:pt x="56" y="447"/>
                </a:lnTo>
                <a:lnTo>
                  <a:pt x="56" y="447"/>
                </a:lnTo>
                <a:lnTo>
                  <a:pt x="55" y="446"/>
                </a:lnTo>
                <a:lnTo>
                  <a:pt x="55" y="447"/>
                </a:lnTo>
                <a:lnTo>
                  <a:pt x="54" y="447"/>
                </a:lnTo>
                <a:lnTo>
                  <a:pt x="54" y="448"/>
                </a:lnTo>
                <a:lnTo>
                  <a:pt x="54" y="449"/>
                </a:lnTo>
                <a:lnTo>
                  <a:pt x="53" y="449"/>
                </a:lnTo>
                <a:lnTo>
                  <a:pt x="53" y="449"/>
                </a:lnTo>
                <a:lnTo>
                  <a:pt x="51" y="449"/>
                </a:lnTo>
                <a:lnTo>
                  <a:pt x="51" y="449"/>
                </a:lnTo>
                <a:lnTo>
                  <a:pt x="51" y="449"/>
                </a:lnTo>
                <a:lnTo>
                  <a:pt x="50" y="450"/>
                </a:lnTo>
                <a:lnTo>
                  <a:pt x="50" y="450"/>
                </a:lnTo>
                <a:lnTo>
                  <a:pt x="49" y="450"/>
                </a:lnTo>
                <a:lnTo>
                  <a:pt x="48" y="449"/>
                </a:lnTo>
                <a:lnTo>
                  <a:pt x="48" y="449"/>
                </a:lnTo>
                <a:lnTo>
                  <a:pt x="48" y="449"/>
                </a:lnTo>
                <a:lnTo>
                  <a:pt x="47" y="450"/>
                </a:lnTo>
                <a:lnTo>
                  <a:pt x="47" y="450"/>
                </a:lnTo>
                <a:lnTo>
                  <a:pt x="46" y="451"/>
                </a:lnTo>
                <a:lnTo>
                  <a:pt x="46" y="451"/>
                </a:lnTo>
                <a:lnTo>
                  <a:pt x="45" y="450"/>
                </a:lnTo>
                <a:lnTo>
                  <a:pt x="45" y="450"/>
                </a:lnTo>
                <a:lnTo>
                  <a:pt x="44" y="450"/>
                </a:lnTo>
                <a:lnTo>
                  <a:pt x="43" y="450"/>
                </a:lnTo>
                <a:lnTo>
                  <a:pt x="42" y="449"/>
                </a:lnTo>
                <a:lnTo>
                  <a:pt x="41" y="449"/>
                </a:lnTo>
                <a:lnTo>
                  <a:pt x="41" y="449"/>
                </a:lnTo>
                <a:lnTo>
                  <a:pt x="41" y="449"/>
                </a:lnTo>
                <a:lnTo>
                  <a:pt x="40" y="449"/>
                </a:lnTo>
                <a:lnTo>
                  <a:pt x="39" y="449"/>
                </a:lnTo>
                <a:lnTo>
                  <a:pt x="38" y="449"/>
                </a:lnTo>
                <a:lnTo>
                  <a:pt x="38" y="449"/>
                </a:lnTo>
                <a:lnTo>
                  <a:pt x="38" y="449"/>
                </a:lnTo>
                <a:lnTo>
                  <a:pt x="37" y="448"/>
                </a:lnTo>
                <a:lnTo>
                  <a:pt x="37" y="448"/>
                </a:lnTo>
                <a:lnTo>
                  <a:pt x="36" y="448"/>
                </a:lnTo>
                <a:lnTo>
                  <a:pt x="35" y="449"/>
                </a:lnTo>
                <a:lnTo>
                  <a:pt x="34" y="449"/>
                </a:lnTo>
                <a:lnTo>
                  <a:pt x="34" y="449"/>
                </a:lnTo>
                <a:lnTo>
                  <a:pt x="33" y="449"/>
                </a:lnTo>
                <a:lnTo>
                  <a:pt x="32" y="450"/>
                </a:lnTo>
                <a:lnTo>
                  <a:pt x="32" y="450"/>
                </a:lnTo>
                <a:lnTo>
                  <a:pt x="31" y="450"/>
                </a:lnTo>
                <a:lnTo>
                  <a:pt x="31" y="450"/>
                </a:lnTo>
                <a:lnTo>
                  <a:pt x="29" y="450"/>
                </a:lnTo>
                <a:lnTo>
                  <a:pt x="29" y="450"/>
                </a:lnTo>
                <a:lnTo>
                  <a:pt x="28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6" y="449"/>
                </a:lnTo>
                <a:lnTo>
                  <a:pt x="25" y="450"/>
                </a:lnTo>
                <a:lnTo>
                  <a:pt x="25" y="450"/>
                </a:lnTo>
                <a:lnTo>
                  <a:pt x="25" y="450"/>
                </a:lnTo>
                <a:lnTo>
                  <a:pt x="25" y="451"/>
                </a:lnTo>
                <a:lnTo>
                  <a:pt x="25" y="451"/>
                </a:lnTo>
                <a:lnTo>
                  <a:pt x="24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1"/>
                </a:lnTo>
                <a:lnTo>
                  <a:pt x="21" y="451"/>
                </a:lnTo>
                <a:lnTo>
                  <a:pt x="21" y="451"/>
                </a:lnTo>
                <a:lnTo>
                  <a:pt x="20" y="451"/>
                </a:lnTo>
                <a:lnTo>
                  <a:pt x="19" y="451"/>
                </a:lnTo>
                <a:lnTo>
                  <a:pt x="18" y="451"/>
                </a:lnTo>
                <a:lnTo>
                  <a:pt x="18" y="451"/>
                </a:lnTo>
                <a:lnTo>
                  <a:pt x="17" y="451"/>
                </a:lnTo>
                <a:lnTo>
                  <a:pt x="17" y="451"/>
                </a:lnTo>
                <a:lnTo>
                  <a:pt x="17" y="452"/>
                </a:lnTo>
                <a:lnTo>
                  <a:pt x="17" y="452"/>
                </a:lnTo>
                <a:lnTo>
                  <a:pt x="16" y="452"/>
                </a:lnTo>
                <a:lnTo>
                  <a:pt x="16" y="452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6" y="453"/>
                </a:lnTo>
                <a:lnTo>
                  <a:pt x="14" y="453"/>
                </a:lnTo>
                <a:lnTo>
                  <a:pt x="14" y="453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4" y="454"/>
                </a:lnTo>
                <a:lnTo>
                  <a:pt x="13" y="454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2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5"/>
                </a:lnTo>
                <a:lnTo>
                  <a:pt x="13" y="456"/>
                </a:lnTo>
                <a:lnTo>
                  <a:pt x="13" y="456"/>
                </a:lnTo>
                <a:lnTo>
                  <a:pt x="13" y="457"/>
                </a:lnTo>
                <a:lnTo>
                  <a:pt x="13" y="457"/>
                </a:lnTo>
                <a:lnTo>
                  <a:pt x="13" y="457"/>
                </a:lnTo>
                <a:lnTo>
                  <a:pt x="13" y="458"/>
                </a:lnTo>
                <a:lnTo>
                  <a:pt x="13" y="458"/>
                </a:lnTo>
                <a:lnTo>
                  <a:pt x="13" y="458"/>
                </a:lnTo>
                <a:lnTo>
                  <a:pt x="13" y="459"/>
                </a:lnTo>
                <a:lnTo>
                  <a:pt x="13" y="459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3" y="460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1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4" y="462"/>
                </a:lnTo>
                <a:lnTo>
                  <a:pt x="13" y="462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3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4"/>
                </a:lnTo>
                <a:lnTo>
                  <a:pt x="14" y="465"/>
                </a:lnTo>
                <a:lnTo>
                  <a:pt x="14" y="465"/>
                </a:lnTo>
                <a:lnTo>
                  <a:pt x="13" y="465"/>
                </a:lnTo>
                <a:lnTo>
                  <a:pt x="13" y="465"/>
                </a:lnTo>
                <a:lnTo>
                  <a:pt x="13" y="465"/>
                </a:lnTo>
                <a:lnTo>
                  <a:pt x="12" y="466"/>
                </a:lnTo>
                <a:lnTo>
                  <a:pt x="11" y="465"/>
                </a:lnTo>
                <a:lnTo>
                  <a:pt x="11" y="465"/>
                </a:lnTo>
                <a:lnTo>
                  <a:pt x="11" y="465"/>
                </a:lnTo>
                <a:lnTo>
                  <a:pt x="10" y="465"/>
                </a:lnTo>
                <a:lnTo>
                  <a:pt x="10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9" y="465"/>
                </a:lnTo>
                <a:lnTo>
                  <a:pt x="9" y="464"/>
                </a:lnTo>
                <a:lnTo>
                  <a:pt x="9" y="464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6"/>
                </a:lnTo>
                <a:lnTo>
                  <a:pt x="8" y="465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8" y="463"/>
                </a:lnTo>
                <a:lnTo>
                  <a:pt x="7" y="463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2"/>
                </a:lnTo>
                <a:lnTo>
                  <a:pt x="7" y="461"/>
                </a:lnTo>
                <a:lnTo>
                  <a:pt x="7" y="461"/>
                </a:lnTo>
                <a:lnTo>
                  <a:pt x="6" y="461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lnTo>
                  <a:pt x="7" y="459"/>
                </a:lnTo>
                <a:lnTo>
                  <a:pt x="7" y="459"/>
                </a:lnTo>
                <a:lnTo>
                  <a:pt x="7" y="459"/>
                </a:lnTo>
                <a:lnTo>
                  <a:pt x="6" y="459"/>
                </a:lnTo>
                <a:lnTo>
                  <a:pt x="6" y="459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6" y="458"/>
                </a:lnTo>
                <a:lnTo>
                  <a:pt x="5" y="458"/>
                </a:lnTo>
                <a:lnTo>
                  <a:pt x="5" y="457"/>
                </a:lnTo>
                <a:lnTo>
                  <a:pt x="5" y="457"/>
                </a:lnTo>
                <a:lnTo>
                  <a:pt x="5" y="457"/>
                </a:lnTo>
                <a:lnTo>
                  <a:pt x="6" y="457"/>
                </a:lnTo>
                <a:lnTo>
                  <a:pt x="6" y="457"/>
                </a:lnTo>
                <a:lnTo>
                  <a:pt x="6" y="456"/>
                </a:lnTo>
                <a:lnTo>
                  <a:pt x="6" y="456"/>
                </a:lnTo>
                <a:lnTo>
                  <a:pt x="6" y="456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6" y="455"/>
                </a:lnTo>
                <a:lnTo>
                  <a:pt x="5" y="455"/>
                </a:lnTo>
                <a:lnTo>
                  <a:pt x="5" y="454"/>
                </a:lnTo>
                <a:lnTo>
                  <a:pt x="5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4"/>
                </a:lnTo>
                <a:lnTo>
                  <a:pt x="6" y="453"/>
                </a:lnTo>
                <a:lnTo>
                  <a:pt x="6" y="453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6" y="451"/>
                </a:lnTo>
                <a:lnTo>
                  <a:pt x="5" y="451"/>
                </a:lnTo>
                <a:lnTo>
                  <a:pt x="5" y="450"/>
                </a:lnTo>
                <a:lnTo>
                  <a:pt x="5" y="450"/>
                </a:lnTo>
                <a:lnTo>
                  <a:pt x="5" y="450"/>
                </a:lnTo>
                <a:lnTo>
                  <a:pt x="6" y="450"/>
                </a:lnTo>
                <a:lnTo>
                  <a:pt x="6" y="449"/>
                </a:lnTo>
                <a:lnTo>
                  <a:pt x="6" y="448"/>
                </a:lnTo>
                <a:lnTo>
                  <a:pt x="6" y="446"/>
                </a:lnTo>
                <a:lnTo>
                  <a:pt x="5" y="444"/>
                </a:lnTo>
                <a:lnTo>
                  <a:pt x="5" y="443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2"/>
                </a:lnTo>
                <a:lnTo>
                  <a:pt x="6" y="441"/>
                </a:lnTo>
                <a:lnTo>
                  <a:pt x="6" y="441"/>
                </a:lnTo>
                <a:lnTo>
                  <a:pt x="6" y="441"/>
                </a:lnTo>
                <a:lnTo>
                  <a:pt x="6" y="440"/>
                </a:lnTo>
                <a:lnTo>
                  <a:pt x="5" y="439"/>
                </a:lnTo>
                <a:lnTo>
                  <a:pt x="5" y="439"/>
                </a:lnTo>
                <a:lnTo>
                  <a:pt x="4" y="439"/>
                </a:lnTo>
                <a:lnTo>
                  <a:pt x="4" y="439"/>
                </a:lnTo>
                <a:lnTo>
                  <a:pt x="3" y="439"/>
                </a:lnTo>
                <a:lnTo>
                  <a:pt x="2" y="439"/>
                </a:lnTo>
                <a:lnTo>
                  <a:pt x="2" y="438"/>
                </a:lnTo>
                <a:lnTo>
                  <a:pt x="1" y="438"/>
                </a:lnTo>
                <a:lnTo>
                  <a:pt x="1" y="437"/>
                </a:lnTo>
                <a:lnTo>
                  <a:pt x="1" y="437"/>
                </a:lnTo>
                <a:lnTo>
                  <a:pt x="1" y="436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5"/>
                </a:lnTo>
                <a:lnTo>
                  <a:pt x="2" y="434"/>
                </a:lnTo>
                <a:lnTo>
                  <a:pt x="3" y="435"/>
                </a:lnTo>
                <a:lnTo>
                  <a:pt x="3" y="435"/>
                </a:lnTo>
                <a:lnTo>
                  <a:pt x="3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5"/>
                </a:lnTo>
                <a:lnTo>
                  <a:pt x="4" y="434"/>
                </a:lnTo>
                <a:lnTo>
                  <a:pt x="5" y="434"/>
                </a:lnTo>
                <a:lnTo>
                  <a:pt x="6" y="433"/>
                </a:lnTo>
                <a:lnTo>
                  <a:pt x="6" y="433"/>
                </a:lnTo>
                <a:lnTo>
                  <a:pt x="4" y="432"/>
                </a:lnTo>
                <a:lnTo>
                  <a:pt x="4" y="431"/>
                </a:lnTo>
                <a:lnTo>
                  <a:pt x="4" y="431"/>
                </a:lnTo>
                <a:lnTo>
                  <a:pt x="4" y="431"/>
                </a:lnTo>
                <a:lnTo>
                  <a:pt x="3" y="431"/>
                </a:lnTo>
                <a:lnTo>
                  <a:pt x="3" y="431"/>
                </a:lnTo>
                <a:lnTo>
                  <a:pt x="3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1"/>
                </a:lnTo>
                <a:lnTo>
                  <a:pt x="2" y="430"/>
                </a:lnTo>
                <a:lnTo>
                  <a:pt x="2" y="430"/>
                </a:lnTo>
                <a:lnTo>
                  <a:pt x="3" y="429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3" y="428"/>
                </a:lnTo>
                <a:lnTo>
                  <a:pt x="4" y="428"/>
                </a:lnTo>
                <a:lnTo>
                  <a:pt x="4" y="428"/>
                </a:lnTo>
                <a:lnTo>
                  <a:pt x="4" y="427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6"/>
                </a:lnTo>
                <a:lnTo>
                  <a:pt x="4" y="425"/>
                </a:lnTo>
                <a:lnTo>
                  <a:pt x="5" y="425"/>
                </a:lnTo>
                <a:lnTo>
                  <a:pt x="5" y="425"/>
                </a:lnTo>
                <a:lnTo>
                  <a:pt x="5" y="425"/>
                </a:lnTo>
                <a:lnTo>
                  <a:pt x="6" y="424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7" y="423"/>
                </a:lnTo>
                <a:lnTo>
                  <a:pt x="6" y="423"/>
                </a:lnTo>
                <a:lnTo>
                  <a:pt x="6" y="423"/>
                </a:lnTo>
                <a:lnTo>
                  <a:pt x="5" y="423"/>
                </a:lnTo>
                <a:lnTo>
                  <a:pt x="5" y="423"/>
                </a:lnTo>
                <a:lnTo>
                  <a:pt x="4" y="423"/>
                </a:lnTo>
                <a:lnTo>
                  <a:pt x="4" y="422"/>
                </a:lnTo>
                <a:lnTo>
                  <a:pt x="4" y="422"/>
                </a:lnTo>
                <a:lnTo>
                  <a:pt x="4" y="421"/>
                </a:lnTo>
                <a:lnTo>
                  <a:pt x="4" y="421"/>
                </a:lnTo>
                <a:lnTo>
                  <a:pt x="4" y="421"/>
                </a:lnTo>
                <a:lnTo>
                  <a:pt x="4" y="420"/>
                </a:lnTo>
                <a:lnTo>
                  <a:pt x="4" y="420"/>
                </a:lnTo>
                <a:lnTo>
                  <a:pt x="4" y="419"/>
                </a:lnTo>
                <a:lnTo>
                  <a:pt x="4" y="416"/>
                </a:lnTo>
                <a:lnTo>
                  <a:pt x="4" y="414"/>
                </a:lnTo>
                <a:lnTo>
                  <a:pt x="4" y="412"/>
                </a:lnTo>
                <a:lnTo>
                  <a:pt x="4" y="411"/>
                </a:lnTo>
                <a:lnTo>
                  <a:pt x="4" y="411"/>
                </a:lnTo>
                <a:lnTo>
                  <a:pt x="4" y="410"/>
                </a:lnTo>
                <a:lnTo>
                  <a:pt x="3" y="410"/>
                </a:lnTo>
                <a:lnTo>
                  <a:pt x="3" y="409"/>
                </a:lnTo>
                <a:lnTo>
                  <a:pt x="3" y="409"/>
                </a:lnTo>
                <a:lnTo>
                  <a:pt x="2" y="408"/>
                </a:lnTo>
                <a:lnTo>
                  <a:pt x="2" y="408"/>
                </a:lnTo>
                <a:lnTo>
                  <a:pt x="2" y="407"/>
                </a:lnTo>
                <a:lnTo>
                  <a:pt x="1" y="407"/>
                </a:lnTo>
                <a:lnTo>
                  <a:pt x="1" y="406"/>
                </a:lnTo>
                <a:lnTo>
                  <a:pt x="0" y="406"/>
                </a:lnTo>
                <a:lnTo>
                  <a:pt x="0" y="405"/>
                </a:lnTo>
                <a:lnTo>
                  <a:pt x="1" y="404"/>
                </a:lnTo>
                <a:lnTo>
                  <a:pt x="1" y="404"/>
                </a:lnTo>
                <a:lnTo>
                  <a:pt x="1" y="403"/>
                </a:lnTo>
                <a:lnTo>
                  <a:pt x="1" y="403"/>
                </a:lnTo>
                <a:lnTo>
                  <a:pt x="1" y="402"/>
                </a:lnTo>
                <a:lnTo>
                  <a:pt x="1" y="402"/>
                </a:lnTo>
                <a:lnTo>
                  <a:pt x="1" y="402"/>
                </a:lnTo>
                <a:lnTo>
                  <a:pt x="0" y="401"/>
                </a:lnTo>
                <a:lnTo>
                  <a:pt x="0" y="401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0" y="400"/>
                </a:lnTo>
                <a:lnTo>
                  <a:pt x="1" y="400"/>
                </a:lnTo>
                <a:lnTo>
                  <a:pt x="1" y="399"/>
                </a:lnTo>
                <a:lnTo>
                  <a:pt x="2" y="399"/>
                </a:lnTo>
                <a:lnTo>
                  <a:pt x="2" y="399"/>
                </a:lnTo>
                <a:lnTo>
                  <a:pt x="2" y="398"/>
                </a:lnTo>
                <a:lnTo>
                  <a:pt x="2" y="397"/>
                </a:lnTo>
                <a:lnTo>
                  <a:pt x="2" y="396"/>
                </a:lnTo>
                <a:lnTo>
                  <a:pt x="2" y="396"/>
                </a:lnTo>
                <a:lnTo>
                  <a:pt x="3" y="396"/>
                </a:lnTo>
                <a:lnTo>
                  <a:pt x="3" y="396"/>
                </a:lnTo>
                <a:lnTo>
                  <a:pt x="3" y="395"/>
                </a:lnTo>
                <a:lnTo>
                  <a:pt x="3" y="395"/>
                </a:lnTo>
                <a:lnTo>
                  <a:pt x="4" y="394"/>
                </a:lnTo>
                <a:lnTo>
                  <a:pt x="4" y="394"/>
                </a:lnTo>
                <a:lnTo>
                  <a:pt x="4" y="394"/>
                </a:lnTo>
                <a:lnTo>
                  <a:pt x="5" y="394"/>
                </a:lnTo>
                <a:lnTo>
                  <a:pt x="6" y="394"/>
                </a:lnTo>
                <a:lnTo>
                  <a:pt x="7" y="394"/>
                </a:lnTo>
                <a:lnTo>
                  <a:pt x="7" y="394"/>
                </a:lnTo>
                <a:lnTo>
                  <a:pt x="8" y="395"/>
                </a:lnTo>
                <a:lnTo>
                  <a:pt x="9" y="395"/>
                </a:lnTo>
                <a:lnTo>
                  <a:pt x="9" y="394"/>
                </a:lnTo>
                <a:lnTo>
                  <a:pt x="9" y="394"/>
                </a:lnTo>
                <a:lnTo>
                  <a:pt x="9" y="393"/>
                </a:lnTo>
                <a:lnTo>
                  <a:pt x="10" y="393"/>
                </a:lnTo>
                <a:lnTo>
                  <a:pt x="10" y="393"/>
                </a:lnTo>
                <a:lnTo>
                  <a:pt x="10" y="393"/>
                </a:lnTo>
                <a:lnTo>
                  <a:pt x="11" y="393"/>
                </a:lnTo>
                <a:lnTo>
                  <a:pt x="11" y="391"/>
                </a:lnTo>
                <a:lnTo>
                  <a:pt x="11" y="391"/>
                </a:lnTo>
                <a:lnTo>
                  <a:pt x="11" y="391"/>
                </a:lnTo>
                <a:lnTo>
                  <a:pt x="11" y="390"/>
                </a:lnTo>
                <a:lnTo>
                  <a:pt x="11" y="390"/>
                </a:lnTo>
                <a:lnTo>
                  <a:pt x="10" y="389"/>
                </a:lnTo>
                <a:lnTo>
                  <a:pt x="10" y="389"/>
                </a:lnTo>
                <a:lnTo>
                  <a:pt x="9" y="390"/>
                </a:lnTo>
                <a:lnTo>
                  <a:pt x="9" y="390"/>
                </a:lnTo>
                <a:lnTo>
                  <a:pt x="9" y="389"/>
                </a:lnTo>
                <a:lnTo>
                  <a:pt x="8" y="389"/>
                </a:lnTo>
                <a:lnTo>
                  <a:pt x="8" y="389"/>
                </a:lnTo>
                <a:lnTo>
                  <a:pt x="8" y="388"/>
                </a:lnTo>
                <a:lnTo>
                  <a:pt x="9" y="388"/>
                </a:lnTo>
                <a:lnTo>
                  <a:pt x="9" y="387"/>
                </a:lnTo>
                <a:lnTo>
                  <a:pt x="9" y="387"/>
                </a:lnTo>
                <a:lnTo>
                  <a:pt x="9" y="386"/>
                </a:lnTo>
                <a:lnTo>
                  <a:pt x="9" y="385"/>
                </a:lnTo>
                <a:lnTo>
                  <a:pt x="9" y="385"/>
                </a:lnTo>
                <a:lnTo>
                  <a:pt x="9" y="384"/>
                </a:lnTo>
                <a:lnTo>
                  <a:pt x="9" y="384"/>
                </a:lnTo>
                <a:lnTo>
                  <a:pt x="9" y="383"/>
                </a:lnTo>
                <a:lnTo>
                  <a:pt x="9" y="383"/>
                </a:lnTo>
                <a:lnTo>
                  <a:pt x="9" y="383"/>
                </a:lnTo>
                <a:lnTo>
                  <a:pt x="9" y="382"/>
                </a:lnTo>
                <a:lnTo>
                  <a:pt x="9" y="382"/>
                </a:lnTo>
                <a:lnTo>
                  <a:pt x="9" y="382"/>
                </a:lnTo>
                <a:lnTo>
                  <a:pt x="9" y="381"/>
                </a:lnTo>
                <a:lnTo>
                  <a:pt x="9" y="381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80"/>
                </a:lnTo>
                <a:lnTo>
                  <a:pt x="9" y="379"/>
                </a:lnTo>
                <a:lnTo>
                  <a:pt x="9" y="379"/>
                </a:lnTo>
                <a:lnTo>
                  <a:pt x="9" y="378"/>
                </a:lnTo>
                <a:lnTo>
                  <a:pt x="10" y="378"/>
                </a:lnTo>
                <a:lnTo>
                  <a:pt x="10" y="378"/>
                </a:lnTo>
                <a:lnTo>
                  <a:pt x="10" y="377"/>
                </a:lnTo>
                <a:lnTo>
                  <a:pt x="10" y="377"/>
                </a:lnTo>
                <a:lnTo>
                  <a:pt x="9" y="377"/>
                </a:lnTo>
                <a:lnTo>
                  <a:pt x="9" y="376"/>
                </a:lnTo>
                <a:lnTo>
                  <a:pt x="9" y="376"/>
                </a:lnTo>
                <a:lnTo>
                  <a:pt x="8" y="376"/>
                </a:lnTo>
                <a:lnTo>
                  <a:pt x="8" y="376"/>
                </a:lnTo>
                <a:lnTo>
                  <a:pt x="8" y="376"/>
                </a:lnTo>
                <a:lnTo>
                  <a:pt x="7" y="376"/>
                </a:lnTo>
                <a:lnTo>
                  <a:pt x="7" y="375"/>
                </a:lnTo>
                <a:lnTo>
                  <a:pt x="7" y="375"/>
                </a:lnTo>
                <a:lnTo>
                  <a:pt x="7" y="375"/>
                </a:lnTo>
                <a:lnTo>
                  <a:pt x="8" y="375"/>
                </a:lnTo>
                <a:lnTo>
                  <a:pt x="8" y="375"/>
                </a:lnTo>
                <a:lnTo>
                  <a:pt x="9" y="375"/>
                </a:lnTo>
                <a:lnTo>
                  <a:pt x="9" y="375"/>
                </a:lnTo>
                <a:lnTo>
                  <a:pt x="10" y="375"/>
                </a:lnTo>
                <a:lnTo>
                  <a:pt x="11" y="375"/>
                </a:lnTo>
                <a:lnTo>
                  <a:pt x="11" y="375"/>
                </a:lnTo>
                <a:lnTo>
                  <a:pt x="11" y="375"/>
                </a:lnTo>
                <a:lnTo>
                  <a:pt x="12" y="374"/>
                </a:lnTo>
                <a:lnTo>
                  <a:pt x="12" y="374"/>
                </a:lnTo>
                <a:lnTo>
                  <a:pt x="12" y="373"/>
                </a:lnTo>
                <a:lnTo>
                  <a:pt x="12" y="373"/>
                </a:lnTo>
                <a:lnTo>
                  <a:pt x="13" y="372"/>
                </a:lnTo>
                <a:lnTo>
                  <a:pt x="12" y="372"/>
                </a:lnTo>
                <a:lnTo>
                  <a:pt x="12" y="372"/>
                </a:lnTo>
                <a:lnTo>
                  <a:pt x="12" y="371"/>
                </a:lnTo>
                <a:lnTo>
                  <a:pt x="12" y="371"/>
                </a:lnTo>
                <a:lnTo>
                  <a:pt x="11" y="371"/>
                </a:lnTo>
                <a:lnTo>
                  <a:pt x="11" y="370"/>
                </a:lnTo>
                <a:lnTo>
                  <a:pt x="11" y="370"/>
                </a:lnTo>
                <a:lnTo>
                  <a:pt x="12" y="370"/>
                </a:lnTo>
                <a:lnTo>
                  <a:pt x="12" y="369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8"/>
                </a:lnTo>
                <a:lnTo>
                  <a:pt x="12" y="367"/>
                </a:lnTo>
                <a:lnTo>
                  <a:pt x="12" y="367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6"/>
                </a:lnTo>
                <a:lnTo>
                  <a:pt x="12" y="365"/>
                </a:lnTo>
                <a:lnTo>
                  <a:pt x="12" y="365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1" y="364"/>
                </a:lnTo>
                <a:lnTo>
                  <a:pt x="10" y="364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10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9" y="365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8" y="364"/>
                </a:lnTo>
                <a:lnTo>
                  <a:pt x="7" y="363"/>
                </a:lnTo>
                <a:lnTo>
                  <a:pt x="7" y="363"/>
                </a:lnTo>
                <a:lnTo>
                  <a:pt x="7" y="362"/>
                </a:lnTo>
                <a:lnTo>
                  <a:pt x="7" y="362"/>
                </a:lnTo>
                <a:lnTo>
                  <a:pt x="8" y="361"/>
                </a:lnTo>
                <a:lnTo>
                  <a:pt x="8" y="361"/>
                </a:lnTo>
                <a:lnTo>
                  <a:pt x="10" y="361"/>
                </a:lnTo>
                <a:lnTo>
                  <a:pt x="11" y="360"/>
                </a:lnTo>
                <a:lnTo>
                  <a:pt x="11" y="360"/>
                </a:lnTo>
                <a:lnTo>
                  <a:pt x="11" y="360"/>
                </a:lnTo>
                <a:lnTo>
                  <a:pt x="12" y="360"/>
                </a:lnTo>
                <a:lnTo>
                  <a:pt x="13" y="360"/>
                </a:lnTo>
                <a:lnTo>
                  <a:pt x="13" y="360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9"/>
                </a:lnTo>
                <a:lnTo>
                  <a:pt x="13" y="358"/>
                </a:lnTo>
                <a:lnTo>
                  <a:pt x="13" y="358"/>
                </a:lnTo>
                <a:lnTo>
                  <a:pt x="13" y="357"/>
                </a:lnTo>
                <a:lnTo>
                  <a:pt x="13" y="357"/>
                </a:lnTo>
                <a:lnTo>
                  <a:pt x="13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7"/>
                </a:lnTo>
                <a:lnTo>
                  <a:pt x="14" y="356"/>
                </a:lnTo>
                <a:lnTo>
                  <a:pt x="14" y="356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4" y="355"/>
                </a:lnTo>
                <a:lnTo>
                  <a:pt x="15" y="354"/>
                </a:lnTo>
                <a:lnTo>
                  <a:pt x="15" y="353"/>
                </a:lnTo>
                <a:lnTo>
                  <a:pt x="14" y="352"/>
                </a:lnTo>
                <a:lnTo>
                  <a:pt x="14" y="352"/>
                </a:lnTo>
                <a:lnTo>
                  <a:pt x="14" y="352"/>
                </a:lnTo>
                <a:lnTo>
                  <a:pt x="14" y="351"/>
                </a:lnTo>
                <a:lnTo>
                  <a:pt x="14" y="351"/>
                </a:lnTo>
                <a:lnTo>
                  <a:pt x="14" y="351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50"/>
                </a:lnTo>
                <a:lnTo>
                  <a:pt x="14" y="349"/>
                </a:lnTo>
                <a:lnTo>
                  <a:pt x="14" y="349"/>
                </a:lnTo>
                <a:lnTo>
                  <a:pt x="14" y="349"/>
                </a:lnTo>
                <a:lnTo>
                  <a:pt x="13" y="349"/>
                </a:lnTo>
                <a:lnTo>
                  <a:pt x="13" y="349"/>
                </a:lnTo>
                <a:lnTo>
                  <a:pt x="13" y="349"/>
                </a:lnTo>
                <a:lnTo>
                  <a:pt x="12" y="348"/>
                </a:lnTo>
                <a:lnTo>
                  <a:pt x="12" y="348"/>
                </a:lnTo>
                <a:lnTo>
                  <a:pt x="12" y="348"/>
                </a:lnTo>
                <a:lnTo>
                  <a:pt x="13" y="348"/>
                </a:lnTo>
                <a:lnTo>
                  <a:pt x="13" y="348"/>
                </a:lnTo>
                <a:lnTo>
                  <a:pt x="13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4" y="347"/>
                </a:lnTo>
                <a:lnTo>
                  <a:pt x="15" y="347"/>
                </a:lnTo>
                <a:lnTo>
                  <a:pt x="15" y="347"/>
                </a:lnTo>
                <a:lnTo>
                  <a:pt x="16" y="347"/>
                </a:lnTo>
                <a:lnTo>
                  <a:pt x="16" y="347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6" y="346"/>
                </a:lnTo>
                <a:lnTo>
                  <a:pt x="17" y="346"/>
                </a:lnTo>
                <a:lnTo>
                  <a:pt x="17" y="346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7" y="345"/>
                </a:lnTo>
                <a:lnTo>
                  <a:pt x="16" y="343"/>
                </a:lnTo>
                <a:lnTo>
                  <a:pt x="16" y="343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6" y="342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5" y="341"/>
                </a:lnTo>
                <a:lnTo>
                  <a:pt x="16" y="341"/>
                </a:lnTo>
                <a:lnTo>
                  <a:pt x="16" y="341"/>
                </a:lnTo>
                <a:lnTo>
                  <a:pt x="16" y="340"/>
                </a:lnTo>
                <a:lnTo>
                  <a:pt x="16" y="340"/>
                </a:lnTo>
                <a:lnTo>
                  <a:pt x="17" y="340"/>
                </a:lnTo>
                <a:lnTo>
                  <a:pt x="17" y="340"/>
                </a:lnTo>
                <a:lnTo>
                  <a:pt x="17" y="340"/>
                </a:lnTo>
                <a:lnTo>
                  <a:pt x="16" y="340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6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9"/>
                </a:lnTo>
                <a:lnTo>
                  <a:pt x="15" y="338"/>
                </a:lnTo>
                <a:lnTo>
                  <a:pt x="15" y="338"/>
                </a:lnTo>
                <a:lnTo>
                  <a:pt x="15" y="338"/>
                </a:lnTo>
                <a:lnTo>
                  <a:pt x="15" y="337"/>
                </a:lnTo>
                <a:lnTo>
                  <a:pt x="15" y="337"/>
                </a:lnTo>
                <a:lnTo>
                  <a:pt x="15" y="337"/>
                </a:lnTo>
                <a:lnTo>
                  <a:pt x="16" y="337"/>
                </a:lnTo>
                <a:lnTo>
                  <a:pt x="16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7" y="336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5" y="335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5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4" y="332"/>
                </a:lnTo>
                <a:lnTo>
                  <a:pt x="15" y="332"/>
                </a:lnTo>
                <a:lnTo>
                  <a:pt x="15" y="332"/>
                </a:lnTo>
                <a:lnTo>
                  <a:pt x="16" y="332"/>
                </a:lnTo>
                <a:lnTo>
                  <a:pt x="16" y="332"/>
                </a:lnTo>
                <a:lnTo>
                  <a:pt x="16" y="331"/>
                </a:lnTo>
                <a:lnTo>
                  <a:pt x="16" y="331"/>
                </a:lnTo>
                <a:lnTo>
                  <a:pt x="16" y="331"/>
                </a:lnTo>
                <a:lnTo>
                  <a:pt x="18" y="329"/>
                </a:lnTo>
                <a:lnTo>
                  <a:pt x="18" y="329"/>
                </a:lnTo>
                <a:lnTo>
                  <a:pt x="17" y="329"/>
                </a:lnTo>
                <a:lnTo>
                  <a:pt x="17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6" y="329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5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4" y="328"/>
                </a:lnTo>
                <a:lnTo>
                  <a:pt x="13" y="328"/>
                </a:lnTo>
                <a:lnTo>
                  <a:pt x="13" y="328"/>
                </a:lnTo>
                <a:lnTo>
                  <a:pt x="13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4" y="327"/>
                </a:lnTo>
                <a:lnTo>
                  <a:pt x="15" y="327"/>
                </a:lnTo>
                <a:lnTo>
                  <a:pt x="15" y="327"/>
                </a:lnTo>
                <a:lnTo>
                  <a:pt x="16" y="327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6"/>
                </a:lnTo>
                <a:lnTo>
                  <a:pt x="16" y="325"/>
                </a:lnTo>
                <a:lnTo>
                  <a:pt x="16" y="325"/>
                </a:lnTo>
                <a:lnTo>
                  <a:pt x="16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5"/>
                </a:lnTo>
                <a:lnTo>
                  <a:pt x="15" y="324"/>
                </a:lnTo>
                <a:lnTo>
                  <a:pt x="15" y="324"/>
                </a:lnTo>
                <a:lnTo>
                  <a:pt x="16" y="324"/>
                </a:lnTo>
                <a:lnTo>
                  <a:pt x="16" y="324"/>
                </a:lnTo>
                <a:lnTo>
                  <a:pt x="16" y="324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3"/>
                </a:lnTo>
                <a:lnTo>
                  <a:pt x="17" y="324"/>
                </a:lnTo>
                <a:lnTo>
                  <a:pt x="18" y="324"/>
                </a:lnTo>
                <a:lnTo>
                  <a:pt x="18" y="321"/>
                </a:lnTo>
                <a:lnTo>
                  <a:pt x="16" y="320"/>
                </a:lnTo>
                <a:lnTo>
                  <a:pt x="19" y="320"/>
                </a:lnTo>
                <a:lnTo>
                  <a:pt x="21" y="320"/>
                </a:lnTo>
                <a:lnTo>
                  <a:pt x="23" y="320"/>
                </a:lnTo>
                <a:lnTo>
                  <a:pt x="23" y="318"/>
                </a:lnTo>
                <a:lnTo>
                  <a:pt x="24" y="318"/>
                </a:lnTo>
                <a:lnTo>
                  <a:pt x="24" y="318"/>
                </a:lnTo>
                <a:lnTo>
                  <a:pt x="27" y="318"/>
                </a:lnTo>
                <a:lnTo>
                  <a:pt x="29" y="317"/>
                </a:lnTo>
                <a:lnTo>
                  <a:pt x="30" y="318"/>
                </a:lnTo>
                <a:lnTo>
                  <a:pt x="31" y="318"/>
                </a:lnTo>
                <a:lnTo>
                  <a:pt x="34" y="318"/>
                </a:lnTo>
                <a:lnTo>
                  <a:pt x="34" y="317"/>
                </a:lnTo>
                <a:lnTo>
                  <a:pt x="34" y="317"/>
                </a:lnTo>
                <a:lnTo>
                  <a:pt x="34" y="317"/>
                </a:lnTo>
                <a:lnTo>
                  <a:pt x="34" y="316"/>
                </a:lnTo>
                <a:lnTo>
                  <a:pt x="35" y="316"/>
                </a:lnTo>
                <a:lnTo>
                  <a:pt x="36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7" y="316"/>
                </a:lnTo>
                <a:lnTo>
                  <a:pt x="38" y="317"/>
                </a:lnTo>
                <a:lnTo>
                  <a:pt x="38" y="317"/>
                </a:lnTo>
                <a:lnTo>
                  <a:pt x="39" y="317"/>
                </a:lnTo>
                <a:lnTo>
                  <a:pt x="39" y="317"/>
                </a:lnTo>
                <a:lnTo>
                  <a:pt x="39" y="317"/>
                </a:lnTo>
                <a:lnTo>
                  <a:pt x="40" y="317"/>
                </a:lnTo>
                <a:lnTo>
                  <a:pt x="40" y="317"/>
                </a:lnTo>
                <a:lnTo>
                  <a:pt x="41" y="317"/>
                </a:lnTo>
                <a:lnTo>
                  <a:pt x="41" y="317"/>
                </a:lnTo>
                <a:lnTo>
                  <a:pt x="42" y="317"/>
                </a:lnTo>
                <a:lnTo>
                  <a:pt x="42" y="317"/>
                </a:lnTo>
                <a:lnTo>
                  <a:pt x="43" y="317"/>
                </a:lnTo>
                <a:lnTo>
                  <a:pt x="43" y="317"/>
                </a:lnTo>
                <a:lnTo>
                  <a:pt x="44" y="317"/>
                </a:lnTo>
                <a:lnTo>
                  <a:pt x="44" y="316"/>
                </a:lnTo>
                <a:lnTo>
                  <a:pt x="44" y="317"/>
                </a:lnTo>
                <a:lnTo>
                  <a:pt x="45" y="316"/>
                </a:lnTo>
                <a:lnTo>
                  <a:pt x="45" y="316"/>
                </a:lnTo>
                <a:lnTo>
                  <a:pt x="46" y="315"/>
                </a:lnTo>
                <a:lnTo>
                  <a:pt x="46" y="314"/>
                </a:lnTo>
                <a:lnTo>
                  <a:pt x="48" y="313"/>
                </a:lnTo>
                <a:lnTo>
                  <a:pt x="48" y="313"/>
                </a:lnTo>
                <a:lnTo>
                  <a:pt x="50" y="312"/>
                </a:lnTo>
                <a:lnTo>
                  <a:pt x="51" y="311"/>
                </a:lnTo>
                <a:lnTo>
                  <a:pt x="51" y="311"/>
                </a:lnTo>
                <a:lnTo>
                  <a:pt x="54" y="311"/>
                </a:lnTo>
                <a:lnTo>
                  <a:pt x="54" y="310"/>
                </a:lnTo>
                <a:lnTo>
                  <a:pt x="55" y="310"/>
                </a:lnTo>
                <a:lnTo>
                  <a:pt x="55" y="310"/>
                </a:lnTo>
                <a:lnTo>
                  <a:pt x="58" y="310"/>
                </a:lnTo>
                <a:lnTo>
                  <a:pt x="59" y="310"/>
                </a:lnTo>
                <a:lnTo>
                  <a:pt x="61" y="310"/>
                </a:lnTo>
                <a:lnTo>
                  <a:pt x="62" y="310"/>
                </a:lnTo>
                <a:lnTo>
                  <a:pt x="65" y="310"/>
                </a:lnTo>
                <a:lnTo>
                  <a:pt x="65" y="310"/>
                </a:lnTo>
                <a:lnTo>
                  <a:pt x="65" y="309"/>
                </a:lnTo>
                <a:lnTo>
                  <a:pt x="65" y="307"/>
                </a:lnTo>
                <a:lnTo>
                  <a:pt x="65" y="306"/>
                </a:lnTo>
                <a:lnTo>
                  <a:pt x="65" y="306"/>
                </a:lnTo>
                <a:lnTo>
                  <a:pt x="66" y="306"/>
                </a:lnTo>
                <a:lnTo>
                  <a:pt x="66" y="305"/>
                </a:lnTo>
                <a:lnTo>
                  <a:pt x="66" y="304"/>
                </a:lnTo>
                <a:lnTo>
                  <a:pt x="66" y="304"/>
                </a:lnTo>
                <a:lnTo>
                  <a:pt x="66" y="302"/>
                </a:lnTo>
                <a:lnTo>
                  <a:pt x="65" y="301"/>
                </a:lnTo>
                <a:lnTo>
                  <a:pt x="64" y="301"/>
                </a:lnTo>
                <a:lnTo>
                  <a:pt x="64" y="300"/>
                </a:lnTo>
                <a:lnTo>
                  <a:pt x="64" y="300"/>
                </a:lnTo>
                <a:lnTo>
                  <a:pt x="65" y="300"/>
                </a:lnTo>
                <a:lnTo>
                  <a:pt x="65" y="300"/>
                </a:lnTo>
                <a:lnTo>
                  <a:pt x="66" y="300"/>
                </a:lnTo>
                <a:lnTo>
                  <a:pt x="66" y="300"/>
                </a:lnTo>
                <a:lnTo>
                  <a:pt x="67" y="300"/>
                </a:lnTo>
                <a:lnTo>
                  <a:pt x="67" y="300"/>
                </a:lnTo>
                <a:lnTo>
                  <a:pt x="68" y="300"/>
                </a:lnTo>
                <a:lnTo>
                  <a:pt x="68" y="300"/>
                </a:lnTo>
                <a:lnTo>
                  <a:pt x="69" y="300"/>
                </a:lnTo>
                <a:lnTo>
                  <a:pt x="69" y="300"/>
                </a:lnTo>
                <a:lnTo>
                  <a:pt x="69" y="299"/>
                </a:lnTo>
                <a:lnTo>
                  <a:pt x="69" y="299"/>
                </a:lnTo>
                <a:lnTo>
                  <a:pt x="69" y="299"/>
                </a:lnTo>
                <a:lnTo>
                  <a:pt x="69" y="298"/>
                </a:lnTo>
                <a:lnTo>
                  <a:pt x="69" y="298"/>
                </a:lnTo>
                <a:lnTo>
                  <a:pt x="70" y="298"/>
                </a:lnTo>
                <a:lnTo>
                  <a:pt x="70" y="298"/>
                </a:lnTo>
                <a:lnTo>
                  <a:pt x="71" y="298"/>
                </a:lnTo>
                <a:lnTo>
                  <a:pt x="71" y="298"/>
                </a:lnTo>
                <a:lnTo>
                  <a:pt x="72" y="298"/>
                </a:lnTo>
                <a:lnTo>
                  <a:pt x="72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8"/>
                </a:lnTo>
                <a:lnTo>
                  <a:pt x="73" y="299"/>
                </a:lnTo>
                <a:lnTo>
                  <a:pt x="73" y="299"/>
                </a:lnTo>
                <a:lnTo>
                  <a:pt x="73" y="299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3" y="300"/>
                </a:lnTo>
                <a:lnTo>
                  <a:pt x="74" y="300"/>
                </a:lnTo>
                <a:lnTo>
                  <a:pt x="74" y="300"/>
                </a:lnTo>
                <a:lnTo>
                  <a:pt x="74" y="301"/>
                </a:lnTo>
                <a:lnTo>
                  <a:pt x="74" y="301"/>
                </a:lnTo>
                <a:lnTo>
                  <a:pt x="74" y="301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6" y="303"/>
                </a:lnTo>
                <a:lnTo>
                  <a:pt x="77" y="303"/>
                </a:lnTo>
                <a:lnTo>
                  <a:pt x="78" y="303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4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8" y="305"/>
                </a:lnTo>
                <a:lnTo>
                  <a:pt x="79" y="305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6"/>
                </a:lnTo>
                <a:lnTo>
                  <a:pt x="79" y="307"/>
                </a:lnTo>
                <a:lnTo>
                  <a:pt x="79" y="307"/>
                </a:lnTo>
                <a:lnTo>
                  <a:pt x="79" y="308"/>
                </a:lnTo>
                <a:lnTo>
                  <a:pt x="80" y="308"/>
                </a:lnTo>
                <a:lnTo>
                  <a:pt x="81" y="308"/>
                </a:lnTo>
                <a:lnTo>
                  <a:pt x="82" y="308"/>
                </a:lnTo>
                <a:lnTo>
                  <a:pt x="82" y="308"/>
                </a:lnTo>
                <a:lnTo>
                  <a:pt x="82" y="308"/>
                </a:lnTo>
                <a:lnTo>
                  <a:pt x="83" y="308"/>
                </a:lnTo>
                <a:lnTo>
                  <a:pt x="83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8"/>
                </a:lnTo>
                <a:lnTo>
                  <a:pt x="84" y="307"/>
                </a:lnTo>
                <a:lnTo>
                  <a:pt x="85" y="307"/>
                </a:lnTo>
                <a:lnTo>
                  <a:pt x="85" y="307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5"/>
                </a:lnTo>
                <a:lnTo>
                  <a:pt x="85" y="305"/>
                </a:lnTo>
                <a:lnTo>
                  <a:pt x="85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6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5"/>
                </a:lnTo>
                <a:lnTo>
                  <a:pt x="87" y="304"/>
                </a:lnTo>
                <a:lnTo>
                  <a:pt x="88" y="304"/>
                </a:lnTo>
                <a:lnTo>
                  <a:pt x="89" y="304"/>
                </a:lnTo>
                <a:lnTo>
                  <a:pt x="90" y="304"/>
                </a:lnTo>
                <a:lnTo>
                  <a:pt x="91" y="304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6"/>
                </a:lnTo>
                <a:lnTo>
                  <a:pt x="93" y="306"/>
                </a:lnTo>
                <a:lnTo>
                  <a:pt x="94" y="306"/>
                </a:lnTo>
                <a:lnTo>
                  <a:pt x="94" y="306"/>
                </a:lnTo>
                <a:lnTo>
                  <a:pt x="94" y="306"/>
                </a:lnTo>
                <a:lnTo>
                  <a:pt x="95" y="306"/>
                </a:lnTo>
                <a:lnTo>
                  <a:pt x="95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6" y="306"/>
                </a:lnTo>
                <a:lnTo>
                  <a:pt x="97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8" y="306"/>
                </a:lnTo>
                <a:lnTo>
                  <a:pt x="99" y="305"/>
                </a:lnTo>
                <a:lnTo>
                  <a:pt x="100" y="305"/>
                </a:lnTo>
                <a:lnTo>
                  <a:pt x="100" y="304"/>
                </a:lnTo>
                <a:lnTo>
                  <a:pt x="101" y="304"/>
                </a:lnTo>
                <a:lnTo>
                  <a:pt x="101" y="304"/>
                </a:lnTo>
                <a:lnTo>
                  <a:pt x="102" y="304"/>
                </a:lnTo>
                <a:lnTo>
                  <a:pt x="102" y="304"/>
                </a:lnTo>
                <a:lnTo>
                  <a:pt x="103" y="304"/>
                </a:lnTo>
                <a:lnTo>
                  <a:pt x="103" y="304"/>
                </a:lnTo>
                <a:lnTo>
                  <a:pt x="103" y="304"/>
                </a:lnTo>
                <a:lnTo>
                  <a:pt x="104" y="303"/>
                </a:lnTo>
                <a:lnTo>
                  <a:pt x="104" y="303"/>
                </a:lnTo>
                <a:lnTo>
                  <a:pt x="104" y="303"/>
                </a:lnTo>
                <a:lnTo>
                  <a:pt x="104" y="302"/>
                </a:lnTo>
                <a:lnTo>
                  <a:pt x="105" y="302"/>
                </a:lnTo>
                <a:lnTo>
                  <a:pt x="105" y="301"/>
                </a:lnTo>
                <a:lnTo>
                  <a:pt x="106" y="300"/>
                </a:lnTo>
                <a:lnTo>
                  <a:pt x="106" y="299"/>
                </a:lnTo>
                <a:lnTo>
                  <a:pt x="107" y="299"/>
                </a:lnTo>
                <a:lnTo>
                  <a:pt x="107" y="297"/>
                </a:lnTo>
                <a:lnTo>
                  <a:pt x="107" y="296"/>
                </a:lnTo>
                <a:lnTo>
                  <a:pt x="107" y="295"/>
                </a:lnTo>
                <a:lnTo>
                  <a:pt x="107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5"/>
                </a:lnTo>
                <a:lnTo>
                  <a:pt x="106" y="294"/>
                </a:lnTo>
                <a:lnTo>
                  <a:pt x="106" y="294"/>
                </a:lnTo>
                <a:lnTo>
                  <a:pt x="107" y="294"/>
                </a:lnTo>
                <a:lnTo>
                  <a:pt x="108" y="293"/>
                </a:lnTo>
                <a:lnTo>
                  <a:pt x="108" y="293"/>
                </a:lnTo>
                <a:lnTo>
                  <a:pt x="108" y="293"/>
                </a:lnTo>
                <a:lnTo>
                  <a:pt x="108" y="292"/>
                </a:lnTo>
                <a:lnTo>
                  <a:pt x="108" y="291"/>
                </a:lnTo>
                <a:lnTo>
                  <a:pt x="108" y="291"/>
                </a:lnTo>
                <a:lnTo>
                  <a:pt x="108" y="291"/>
                </a:lnTo>
                <a:lnTo>
                  <a:pt x="108" y="290"/>
                </a:lnTo>
                <a:lnTo>
                  <a:pt x="109" y="289"/>
                </a:lnTo>
                <a:lnTo>
                  <a:pt x="109" y="289"/>
                </a:lnTo>
                <a:lnTo>
                  <a:pt x="109" y="288"/>
                </a:lnTo>
                <a:lnTo>
                  <a:pt x="110" y="288"/>
                </a:lnTo>
                <a:lnTo>
                  <a:pt x="110" y="287"/>
                </a:lnTo>
                <a:lnTo>
                  <a:pt x="110" y="286"/>
                </a:lnTo>
                <a:lnTo>
                  <a:pt x="111" y="286"/>
                </a:lnTo>
                <a:lnTo>
                  <a:pt x="112" y="285"/>
                </a:lnTo>
                <a:lnTo>
                  <a:pt x="112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3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4" y="285"/>
                </a:lnTo>
                <a:lnTo>
                  <a:pt x="115" y="284"/>
                </a:lnTo>
                <a:lnTo>
                  <a:pt x="115" y="283"/>
                </a:lnTo>
                <a:lnTo>
                  <a:pt x="115" y="282"/>
                </a:lnTo>
                <a:lnTo>
                  <a:pt x="114" y="280"/>
                </a:lnTo>
                <a:lnTo>
                  <a:pt x="114" y="280"/>
                </a:lnTo>
                <a:lnTo>
                  <a:pt x="113" y="279"/>
                </a:lnTo>
                <a:lnTo>
                  <a:pt x="112" y="279"/>
                </a:lnTo>
                <a:lnTo>
                  <a:pt x="112" y="277"/>
                </a:lnTo>
                <a:lnTo>
                  <a:pt x="113" y="275"/>
                </a:lnTo>
                <a:lnTo>
                  <a:pt x="113" y="275"/>
                </a:lnTo>
                <a:lnTo>
                  <a:pt x="113" y="274"/>
                </a:lnTo>
                <a:lnTo>
                  <a:pt x="112" y="273"/>
                </a:lnTo>
                <a:lnTo>
                  <a:pt x="113" y="272"/>
                </a:lnTo>
                <a:lnTo>
                  <a:pt x="113" y="272"/>
                </a:lnTo>
                <a:lnTo>
                  <a:pt x="113" y="270"/>
                </a:lnTo>
                <a:lnTo>
                  <a:pt x="114" y="269"/>
                </a:lnTo>
                <a:lnTo>
                  <a:pt x="114" y="268"/>
                </a:lnTo>
                <a:lnTo>
                  <a:pt x="113" y="264"/>
                </a:lnTo>
                <a:lnTo>
                  <a:pt x="113" y="264"/>
                </a:lnTo>
                <a:lnTo>
                  <a:pt x="112" y="264"/>
                </a:lnTo>
                <a:lnTo>
                  <a:pt x="112" y="264"/>
                </a:lnTo>
                <a:lnTo>
                  <a:pt x="112" y="263"/>
                </a:lnTo>
                <a:lnTo>
                  <a:pt x="112" y="263"/>
                </a:lnTo>
                <a:lnTo>
                  <a:pt x="113" y="262"/>
                </a:lnTo>
                <a:lnTo>
                  <a:pt x="114" y="261"/>
                </a:lnTo>
                <a:lnTo>
                  <a:pt x="115" y="261"/>
                </a:lnTo>
                <a:lnTo>
                  <a:pt x="115" y="260"/>
                </a:lnTo>
                <a:lnTo>
                  <a:pt x="115" y="259"/>
                </a:lnTo>
                <a:lnTo>
                  <a:pt x="115" y="259"/>
                </a:lnTo>
                <a:lnTo>
                  <a:pt x="115" y="258"/>
                </a:lnTo>
                <a:lnTo>
                  <a:pt x="115" y="259"/>
                </a:lnTo>
                <a:lnTo>
                  <a:pt x="113" y="258"/>
                </a:lnTo>
                <a:lnTo>
                  <a:pt x="113" y="256"/>
                </a:lnTo>
                <a:lnTo>
                  <a:pt x="112" y="255"/>
                </a:lnTo>
                <a:lnTo>
                  <a:pt x="112" y="254"/>
                </a:lnTo>
                <a:lnTo>
                  <a:pt x="112" y="253"/>
                </a:lnTo>
                <a:lnTo>
                  <a:pt x="112" y="251"/>
                </a:lnTo>
                <a:lnTo>
                  <a:pt x="112" y="251"/>
                </a:lnTo>
                <a:lnTo>
                  <a:pt x="112" y="251"/>
                </a:lnTo>
                <a:lnTo>
                  <a:pt x="111" y="250"/>
                </a:lnTo>
                <a:lnTo>
                  <a:pt x="111" y="249"/>
                </a:lnTo>
                <a:lnTo>
                  <a:pt x="111" y="247"/>
                </a:lnTo>
                <a:lnTo>
                  <a:pt x="111" y="247"/>
                </a:lnTo>
                <a:lnTo>
                  <a:pt x="110" y="246"/>
                </a:lnTo>
                <a:lnTo>
                  <a:pt x="110" y="245"/>
                </a:lnTo>
                <a:lnTo>
                  <a:pt x="110" y="243"/>
                </a:lnTo>
                <a:lnTo>
                  <a:pt x="110" y="243"/>
                </a:lnTo>
                <a:lnTo>
                  <a:pt x="110" y="241"/>
                </a:lnTo>
                <a:lnTo>
                  <a:pt x="111" y="241"/>
                </a:lnTo>
                <a:lnTo>
                  <a:pt x="111" y="242"/>
                </a:lnTo>
                <a:lnTo>
                  <a:pt x="111" y="242"/>
                </a:lnTo>
                <a:lnTo>
                  <a:pt x="112" y="243"/>
                </a:lnTo>
                <a:lnTo>
                  <a:pt x="113" y="243"/>
                </a:lnTo>
                <a:lnTo>
                  <a:pt x="113" y="243"/>
                </a:lnTo>
                <a:lnTo>
                  <a:pt x="113" y="243"/>
                </a:lnTo>
                <a:lnTo>
                  <a:pt x="114" y="243"/>
                </a:lnTo>
                <a:lnTo>
                  <a:pt x="115" y="243"/>
                </a:lnTo>
                <a:lnTo>
                  <a:pt x="116" y="244"/>
                </a:lnTo>
                <a:lnTo>
                  <a:pt x="117" y="244"/>
                </a:lnTo>
                <a:lnTo>
                  <a:pt x="117" y="244"/>
                </a:lnTo>
                <a:lnTo>
                  <a:pt x="118" y="244"/>
                </a:lnTo>
                <a:lnTo>
                  <a:pt x="118" y="244"/>
                </a:lnTo>
                <a:lnTo>
                  <a:pt x="118" y="243"/>
                </a:lnTo>
                <a:lnTo>
                  <a:pt x="118" y="243"/>
                </a:lnTo>
                <a:lnTo>
                  <a:pt x="118" y="243"/>
                </a:lnTo>
                <a:lnTo>
                  <a:pt x="117" y="242"/>
                </a:lnTo>
                <a:lnTo>
                  <a:pt x="117" y="242"/>
                </a:lnTo>
                <a:lnTo>
                  <a:pt x="116" y="241"/>
                </a:lnTo>
                <a:lnTo>
                  <a:pt x="117" y="240"/>
                </a:lnTo>
                <a:lnTo>
                  <a:pt x="117" y="240"/>
                </a:lnTo>
                <a:lnTo>
                  <a:pt x="117" y="239"/>
                </a:lnTo>
                <a:lnTo>
                  <a:pt x="118" y="239"/>
                </a:lnTo>
                <a:lnTo>
                  <a:pt x="118" y="239"/>
                </a:lnTo>
                <a:lnTo>
                  <a:pt x="117" y="238"/>
                </a:lnTo>
                <a:lnTo>
                  <a:pt x="117" y="238"/>
                </a:lnTo>
                <a:lnTo>
                  <a:pt x="116" y="237"/>
                </a:lnTo>
                <a:lnTo>
                  <a:pt x="116" y="237"/>
                </a:lnTo>
                <a:lnTo>
                  <a:pt x="117" y="236"/>
                </a:lnTo>
                <a:lnTo>
                  <a:pt x="117" y="236"/>
                </a:lnTo>
                <a:lnTo>
                  <a:pt x="117" y="236"/>
                </a:lnTo>
                <a:lnTo>
                  <a:pt x="118" y="237"/>
                </a:lnTo>
                <a:lnTo>
                  <a:pt x="119" y="238"/>
                </a:lnTo>
                <a:lnTo>
                  <a:pt x="119" y="238"/>
                </a:lnTo>
                <a:lnTo>
                  <a:pt x="120" y="239"/>
                </a:lnTo>
                <a:lnTo>
                  <a:pt x="121" y="239"/>
                </a:lnTo>
                <a:lnTo>
                  <a:pt x="121" y="240"/>
                </a:lnTo>
                <a:lnTo>
                  <a:pt x="121" y="240"/>
                </a:lnTo>
                <a:lnTo>
                  <a:pt x="122" y="240"/>
                </a:lnTo>
                <a:lnTo>
                  <a:pt x="122" y="240"/>
                </a:lnTo>
                <a:lnTo>
                  <a:pt x="122" y="240"/>
                </a:lnTo>
                <a:lnTo>
                  <a:pt x="123" y="240"/>
                </a:lnTo>
                <a:lnTo>
                  <a:pt x="123" y="239"/>
                </a:lnTo>
                <a:lnTo>
                  <a:pt x="123" y="239"/>
                </a:lnTo>
                <a:lnTo>
                  <a:pt x="123" y="238"/>
                </a:lnTo>
                <a:lnTo>
                  <a:pt x="124" y="236"/>
                </a:lnTo>
                <a:lnTo>
                  <a:pt x="124" y="235"/>
                </a:lnTo>
                <a:lnTo>
                  <a:pt x="124" y="235"/>
                </a:lnTo>
                <a:lnTo>
                  <a:pt x="125" y="235"/>
                </a:lnTo>
                <a:lnTo>
                  <a:pt x="126" y="234"/>
                </a:lnTo>
                <a:lnTo>
                  <a:pt x="127" y="232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8" y="231"/>
                </a:lnTo>
                <a:lnTo>
                  <a:pt x="127" y="231"/>
                </a:lnTo>
                <a:lnTo>
                  <a:pt x="127" y="230"/>
                </a:lnTo>
                <a:lnTo>
                  <a:pt x="127" y="230"/>
                </a:lnTo>
                <a:lnTo>
                  <a:pt x="126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5" y="229"/>
                </a:lnTo>
                <a:lnTo>
                  <a:pt x="124" y="228"/>
                </a:lnTo>
                <a:lnTo>
                  <a:pt x="124" y="228"/>
                </a:lnTo>
                <a:lnTo>
                  <a:pt x="124" y="227"/>
                </a:lnTo>
                <a:lnTo>
                  <a:pt x="124" y="227"/>
                </a:lnTo>
                <a:lnTo>
                  <a:pt x="124" y="227"/>
                </a:lnTo>
                <a:lnTo>
                  <a:pt x="123" y="226"/>
                </a:lnTo>
                <a:lnTo>
                  <a:pt x="123" y="226"/>
                </a:lnTo>
                <a:lnTo>
                  <a:pt x="123" y="226"/>
                </a:lnTo>
                <a:lnTo>
                  <a:pt x="122" y="226"/>
                </a:lnTo>
                <a:lnTo>
                  <a:pt x="122" y="225"/>
                </a:lnTo>
                <a:lnTo>
                  <a:pt x="121" y="225"/>
                </a:lnTo>
                <a:lnTo>
                  <a:pt x="121" y="224"/>
                </a:lnTo>
                <a:lnTo>
                  <a:pt x="121" y="224"/>
                </a:lnTo>
                <a:lnTo>
                  <a:pt x="121" y="223"/>
                </a:lnTo>
                <a:lnTo>
                  <a:pt x="121" y="223"/>
                </a:lnTo>
                <a:lnTo>
                  <a:pt x="121" y="222"/>
                </a:lnTo>
                <a:lnTo>
                  <a:pt x="121" y="222"/>
                </a:lnTo>
                <a:lnTo>
                  <a:pt x="121" y="221"/>
                </a:lnTo>
                <a:lnTo>
                  <a:pt x="120" y="219"/>
                </a:lnTo>
                <a:lnTo>
                  <a:pt x="119" y="218"/>
                </a:lnTo>
                <a:lnTo>
                  <a:pt x="119" y="215"/>
                </a:lnTo>
                <a:lnTo>
                  <a:pt x="119" y="215"/>
                </a:lnTo>
                <a:lnTo>
                  <a:pt x="121" y="215"/>
                </a:lnTo>
                <a:lnTo>
                  <a:pt x="122" y="215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2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3" y="214"/>
                </a:lnTo>
                <a:lnTo>
                  <a:pt x="124" y="214"/>
                </a:lnTo>
                <a:lnTo>
                  <a:pt x="124" y="213"/>
                </a:lnTo>
                <a:lnTo>
                  <a:pt x="124" y="213"/>
                </a:lnTo>
                <a:lnTo>
                  <a:pt x="124" y="212"/>
                </a:lnTo>
                <a:lnTo>
                  <a:pt x="124" y="212"/>
                </a:lnTo>
                <a:lnTo>
                  <a:pt x="124" y="212"/>
                </a:lnTo>
                <a:lnTo>
                  <a:pt x="122" y="210"/>
                </a:lnTo>
                <a:lnTo>
                  <a:pt x="122" y="209"/>
                </a:lnTo>
                <a:lnTo>
                  <a:pt x="122" y="207"/>
                </a:lnTo>
                <a:lnTo>
                  <a:pt x="122" y="206"/>
                </a:lnTo>
                <a:lnTo>
                  <a:pt x="125" y="201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6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5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4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3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6"/>
                </a:lnTo>
                <a:lnTo>
                  <a:pt x="123" y="196"/>
                </a:lnTo>
                <a:lnTo>
                  <a:pt x="123" y="196"/>
                </a:lnTo>
                <a:lnTo>
                  <a:pt x="123" y="195"/>
                </a:lnTo>
                <a:lnTo>
                  <a:pt x="123" y="195"/>
                </a:lnTo>
                <a:lnTo>
                  <a:pt x="123" y="194"/>
                </a:lnTo>
                <a:lnTo>
                  <a:pt x="125" y="192"/>
                </a:lnTo>
                <a:lnTo>
                  <a:pt x="126" y="192"/>
                </a:lnTo>
                <a:lnTo>
                  <a:pt x="126" y="191"/>
                </a:lnTo>
                <a:lnTo>
                  <a:pt x="127" y="190"/>
                </a:lnTo>
                <a:lnTo>
                  <a:pt x="127" y="190"/>
                </a:lnTo>
                <a:lnTo>
                  <a:pt x="128" y="190"/>
                </a:lnTo>
                <a:lnTo>
                  <a:pt x="130" y="189"/>
                </a:lnTo>
                <a:lnTo>
                  <a:pt x="132" y="188"/>
                </a:lnTo>
                <a:lnTo>
                  <a:pt x="133" y="187"/>
                </a:lnTo>
                <a:lnTo>
                  <a:pt x="133" y="187"/>
                </a:lnTo>
                <a:lnTo>
                  <a:pt x="135" y="186"/>
                </a:lnTo>
                <a:lnTo>
                  <a:pt x="137" y="185"/>
                </a:lnTo>
                <a:lnTo>
                  <a:pt x="137" y="185"/>
                </a:lnTo>
                <a:lnTo>
                  <a:pt x="138" y="183"/>
                </a:lnTo>
                <a:lnTo>
                  <a:pt x="139" y="182"/>
                </a:lnTo>
                <a:lnTo>
                  <a:pt x="139" y="182"/>
                </a:lnTo>
                <a:lnTo>
                  <a:pt x="139" y="181"/>
                </a:lnTo>
                <a:lnTo>
                  <a:pt x="140" y="181"/>
                </a:lnTo>
                <a:lnTo>
                  <a:pt x="140" y="180"/>
                </a:lnTo>
                <a:lnTo>
                  <a:pt x="140" y="180"/>
                </a:lnTo>
                <a:lnTo>
                  <a:pt x="140" y="180"/>
                </a:lnTo>
                <a:lnTo>
                  <a:pt x="139" y="180"/>
                </a:lnTo>
                <a:lnTo>
                  <a:pt x="137" y="180"/>
                </a:lnTo>
                <a:lnTo>
                  <a:pt x="137" y="179"/>
                </a:lnTo>
                <a:lnTo>
                  <a:pt x="137" y="179"/>
                </a:lnTo>
                <a:lnTo>
                  <a:pt x="137" y="179"/>
                </a:lnTo>
                <a:lnTo>
                  <a:pt x="135" y="179"/>
                </a:lnTo>
                <a:lnTo>
                  <a:pt x="135" y="178"/>
                </a:lnTo>
                <a:lnTo>
                  <a:pt x="135" y="177"/>
                </a:lnTo>
                <a:lnTo>
                  <a:pt x="135" y="176"/>
                </a:lnTo>
                <a:lnTo>
                  <a:pt x="135" y="176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6" y="175"/>
                </a:lnTo>
                <a:lnTo>
                  <a:pt x="136" y="175"/>
                </a:lnTo>
                <a:lnTo>
                  <a:pt x="136" y="175"/>
                </a:lnTo>
                <a:lnTo>
                  <a:pt x="137" y="175"/>
                </a:lnTo>
                <a:lnTo>
                  <a:pt x="137" y="176"/>
                </a:lnTo>
                <a:lnTo>
                  <a:pt x="137" y="176"/>
                </a:lnTo>
                <a:lnTo>
                  <a:pt x="137" y="176"/>
                </a:lnTo>
                <a:lnTo>
                  <a:pt x="138" y="176"/>
                </a:lnTo>
                <a:lnTo>
                  <a:pt x="139" y="176"/>
                </a:lnTo>
                <a:lnTo>
                  <a:pt x="139" y="177"/>
                </a:lnTo>
                <a:lnTo>
                  <a:pt x="140" y="178"/>
                </a:lnTo>
                <a:lnTo>
                  <a:pt x="141" y="178"/>
                </a:lnTo>
                <a:lnTo>
                  <a:pt x="141" y="178"/>
                </a:lnTo>
                <a:lnTo>
                  <a:pt x="142" y="179"/>
                </a:lnTo>
                <a:lnTo>
                  <a:pt x="142" y="179"/>
                </a:lnTo>
                <a:lnTo>
                  <a:pt x="142" y="179"/>
                </a:lnTo>
                <a:lnTo>
                  <a:pt x="142" y="180"/>
                </a:lnTo>
                <a:lnTo>
                  <a:pt x="143" y="180"/>
                </a:lnTo>
                <a:lnTo>
                  <a:pt x="145" y="178"/>
                </a:lnTo>
                <a:lnTo>
                  <a:pt x="142" y="176"/>
                </a:lnTo>
                <a:lnTo>
                  <a:pt x="142" y="176"/>
                </a:lnTo>
                <a:lnTo>
                  <a:pt x="142" y="175"/>
                </a:lnTo>
                <a:lnTo>
                  <a:pt x="142" y="175"/>
                </a:lnTo>
                <a:lnTo>
                  <a:pt x="142" y="174"/>
                </a:lnTo>
                <a:lnTo>
                  <a:pt x="143" y="173"/>
                </a:lnTo>
                <a:lnTo>
                  <a:pt x="144" y="173"/>
                </a:lnTo>
                <a:lnTo>
                  <a:pt x="144" y="171"/>
                </a:lnTo>
                <a:lnTo>
                  <a:pt x="144" y="171"/>
                </a:lnTo>
                <a:lnTo>
                  <a:pt x="144" y="171"/>
                </a:lnTo>
                <a:lnTo>
                  <a:pt x="143" y="171"/>
                </a:lnTo>
                <a:lnTo>
                  <a:pt x="142" y="170"/>
                </a:lnTo>
                <a:lnTo>
                  <a:pt x="141" y="169"/>
                </a:lnTo>
                <a:lnTo>
                  <a:pt x="141" y="167"/>
                </a:lnTo>
                <a:lnTo>
                  <a:pt x="141" y="167"/>
                </a:lnTo>
                <a:lnTo>
                  <a:pt x="142" y="164"/>
                </a:lnTo>
                <a:lnTo>
                  <a:pt x="143" y="164"/>
                </a:lnTo>
                <a:lnTo>
                  <a:pt x="143" y="164"/>
                </a:lnTo>
                <a:lnTo>
                  <a:pt x="144" y="164"/>
                </a:lnTo>
                <a:lnTo>
                  <a:pt x="144" y="163"/>
                </a:lnTo>
                <a:lnTo>
                  <a:pt x="144" y="163"/>
                </a:lnTo>
                <a:lnTo>
                  <a:pt x="145" y="163"/>
                </a:lnTo>
                <a:lnTo>
                  <a:pt x="146" y="162"/>
                </a:lnTo>
                <a:lnTo>
                  <a:pt x="146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7" y="162"/>
                </a:lnTo>
                <a:lnTo>
                  <a:pt x="148" y="162"/>
                </a:lnTo>
                <a:lnTo>
                  <a:pt x="148" y="162"/>
                </a:lnTo>
                <a:lnTo>
                  <a:pt x="149" y="162"/>
                </a:lnTo>
                <a:lnTo>
                  <a:pt x="149" y="162"/>
                </a:lnTo>
                <a:lnTo>
                  <a:pt x="150" y="163"/>
                </a:lnTo>
                <a:lnTo>
                  <a:pt x="150" y="163"/>
                </a:lnTo>
                <a:lnTo>
                  <a:pt x="150" y="163"/>
                </a:lnTo>
                <a:lnTo>
                  <a:pt x="151" y="164"/>
                </a:lnTo>
                <a:lnTo>
                  <a:pt x="151" y="163"/>
                </a:lnTo>
                <a:lnTo>
                  <a:pt x="151" y="163"/>
                </a:lnTo>
                <a:lnTo>
                  <a:pt x="151" y="163"/>
                </a:lnTo>
                <a:lnTo>
                  <a:pt x="151" y="162"/>
                </a:lnTo>
                <a:lnTo>
                  <a:pt x="152" y="162"/>
                </a:lnTo>
                <a:lnTo>
                  <a:pt x="152" y="161"/>
                </a:lnTo>
                <a:lnTo>
                  <a:pt x="153" y="160"/>
                </a:lnTo>
                <a:lnTo>
                  <a:pt x="153" y="159"/>
                </a:lnTo>
                <a:lnTo>
                  <a:pt x="154" y="158"/>
                </a:lnTo>
                <a:lnTo>
                  <a:pt x="154" y="158"/>
                </a:lnTo>
                <a:lnTo>
                  <a:pt x="154" y="158"/>
                </a:lnTo>
                <a:lnTo>
                  <a:pt x="155" y="156"/>
                </a:lnTo>
                <a:lnTo>
                  <a:pt x="155" y="155"/>
                </a:lnTo>
                <a:lnTo>
                  <a:pt x="155" y="155"/>
                </a:lnTo>
                <a:lnTo>
                  <a:pt x="155" y="154"/>
                </a:lnTo>
                <a:lnTo>
                  <a:pt x="155" y="154"/>
                </a:lnTo>
                <a:lnTo>
                  <a:pt x="156" y="152"/>
                </a:lnTo>
                <a:lnTo>
                  <a:pt x="156" y="151"/>
                </a:lnTo>
                <a:lnTo>
                  <a:pt x="156" y="151"/>
                </a:lnTo>
                <a:lnTo>
                  <a:pt x="156" y="150"/>
                </a:lnTo>
                <a:lnTo>
                  <a:pt x="156" y="149"/>
                </a:lnTo>
                <a:lnTo>
                  <a:pt x="156" y="147"/>
                </a:lnTo>
                <a:lnTo>
                  <a:pt x="156" y="147"/>
                </a:lnTo>
                <a:lnTo>
                  <a:pt x="156" y="146"/>
                </a:lnTo>
                <a:lnTo>
                  <a:pt x="156" y="146"/>
                </a:lnTo>
                <a:lnTo>
                  <a:pt x="157" y="145"/>
                </a:lnTo>
                <a:lnTo>
                  <a:pt x="158" y="144"/>
                </a:lnTo>
                <a:lnTo>
                  <a:pt x="158" y="143"/>
                </a:lnTo>
                <a:lnTo>
                  <a:pt x="159" y="142"/>
                </a:lnTo>
                <a:lnTo>
                  <a:pt x="159" y="141"/>
                </a:lnTo>
                <a:lnTo>
                  <a:pt x="158" y="139"/>
                </a:lnTo>
                <a:lnTo>
                  <a:pt x="159" y="139"/>
                </a:lnTo>
                <a:lnTo>
                  <a:pt x="160" y="139"/>
                </a:lnTo>
                <a:lnTo>
                  <a:pt x="161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0" y="138"/>
                </a:lnTo>
                <a:lnTo>
                  <a:pt x="161" y="137"/>
                </a:lnTo>
                <a:lnTo>
                  <a:pt x="161" y="137"/>
                </a:lnTo>
                <a:lnTo>
                  <a:pt x="161" y="137"/>
                </a:lnTo>
                <a:lnTo>
                  <a:pt x="161" y="138"/>
                </a:lnTo>
                <a:lnTo>
                  <a:pt x="161" y="138"/>
                </a:lnTo>
                <a:lnTo>
                  <a:pt x="161" y="138"/>
                </a:lnTo>
                <a:lnTo>
                  <a:pt x="162" y="138"/>
                </a:lnTo>
                <a:lnTo>
                  <a:pt x="162" y="138"/>
                </a:lnTo>
                <a:lnTo>
                  <a:pt x="162" y="137"/>
                </a:lnTo>
                <a:lnTo>
                  <a:pt x="162" y="137"/>
                </a:lnTo>
                <a:lnTo>
                  <a:pt x="162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3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4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8"/>
                </a:lnTo>
                <a:lnTo>
                  <a:pt x="165" y="139"/>
                </a:lnTo>
                <a:lnTo>
                  <a:pt x="166" y="139"/>
                </a:lnTo>
                <a:lnTo>
                  <a:pt x="167" y="139"/>
                </a:lnTo>
                <a:lnTo>
                  <a:pt x="168" y="139"/>
                </a:lnTo>
                <a:lnTo>
                  <a:pt x="169" y="140"/>
                </a:lnTo>
                <a:lnTo>
                  <a:pt x="170" y="139"/>
                </a:lnTo>
                <a:lnTo>
                  <a:pt x="170" y="139"/>
                </a:lnTo>
                <a:lnTo>
                  <a:pt x="170" y="138"/>
                </a:lnTo>
                <a:lnTo>
                  <a:pt x="170" y="137"/>
                </a:lnTo>
                <a:lnTo>
                  <a:pt x="171" y="137"/>
                </a:lnTo>
                <a:lnTo>
                  <a:pt x="173" y="137"/>
                </a:lnTo>
                <a:lnTo>
                  <a:pt x="173" y="137"/>
                </a:lnTo>
                <a:lnTo>
                  <a:pt x="173" y="136"/>
                </a:lnTo>
                <a:lnTo>
                  <a:pt x="175" y="135"/>
                </a:lnTo>
                <a:lnTo>
                  <a:pt x="175" y="135"/>
                </a:lnTo>
                <a:lnTo>
                  <a:pt x="176" y="135"/>
                </a:lnTo>
                <a:lnTo>
                  <a:pt x="177" y="134"/>
                </a:lnTo>
                <a:lnTo>
                  <a:pt x="177" y="134"/>
                </a:lnTo>
                <a:lnTo>
                  <a:pt x="176" y="133"/>
                </a:lnTo>
                <a:lnTo>
                  <a:pt x="176" y="132"/>
                </a:lnTo>
                <a:lnTo>
                  <a:pt x="176" y="132"/>
                </a:lnTo>
                <a:lnTo>
                  <a:pt x="176" y="131"/>
                </a:lnTo>
                <a:lnTo>
                  <a:pt x="176" y="131"/>
                </a:lnTo>
                <a:lnTo>
                  <a:pt x="174" y="130"/>
                </a:lnTo>
                <a:lnTo>
                  <a:pt x="174" y="129"/>
                </a:lnTo>
                <a:lnTo>
                  <a:pt x="175" y="128"/>
                </a:lnTo>
                <a:lnTo>
                  <a:pt x="176" y="128"/>
                </a:lnTo>
                <a:lnTo>
                  <a:pt x="177" y="128"/>
                </a:lnTo>
                <a:lnTo>
                  <a:pt x="178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8"/>
                </a:lnTo>
                <a:lnTo>
                  <a:pt x="179" y="127"/>
                </a:lnTo>
                <a:lnTo>
                  <a:pt x="179" y="126"/>
                </a:lnTo>
                <a:lnTo>
                  <a:pt x="179" y="126"/>
                </a:lnTo>
                <a:lnTo>
                  <a:pt x="179" y="125"/>
                </a:lnTo>
                <a:lnTo>
                  <a:pt x="178" y="125"/>
                </a:lnTo>
                <a:lnTo>
                  <a:pt x="177" y="125"/>
                </a:lnTo>
                <a:lnTo>
                  <a:pt x="176" y="125"/>
                </a:lnTo>
                <a:lnTo>
                  <a:pt x="175" y="124"/>
                </a:lnTo>
                <a:lnTo>
                  <a:pt x="174" y="123"/>
                </a:lnTo>
                <a:lnTo>
                  <a:pt x="174" y="123"/>
                </a:lnTo>
                <a:lnTo>
                  <a:pt x="173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1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9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8"/>
                </a:lnTo>
                <a:lnTo>
                  <a:pt x="172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7"/>
                </a:lnTo>
                <a:lnTo>
                  <a:pt x="171" y="116"/>
                </a:lnTo>
                <a:lnTo>
                  <a:pt x="171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70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9" y="116"/>
                </a:lnTo>
                <a:lnTo>
                  <a:pt x="168" y="116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8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5"/>
                </a:lnTo>
                <a:lnTo>
                  <a:pt x="167" y="114"/>
                </a:lnTo>
                <a:lnTo>
                  <a:pt x="167" y="113"/>
                </a:lnTo>
                <a:lnTo>
                  <a:pt x="167" y="112"/>
                </a:lnTo>
                <a:lnTo>
                  <a:pt x="168" y="112"/>
                </a:lnTo>
                <a:lnTo>
                  <a:pt x="168" y="112"/>
                </a:lnTo>
                <a:lnTo>
                  <a:pt x="169" y="111"/>
                </a:lnTo>
                <a:lnTo>
                  <a:pt x="170" y="109"/>
                </a:lnTo>
                <a:lnTo>
                  <a:pt x="170" y="109"/>
                </a:lnTo>
                <a:lnTo>
                  <a:pt x="170" y="107"/>
                </a:lnTo>
                <a:lnTo>
                  <a:pt x="171" y="107"/>
                </a:lnTo>
                <a:lnTo>
                  <a:pt x="171" y="106"/>
                </a:lnTo>
                <a:lnTo>
                  <a:pt x="172" y="105"/>
                </a:lnTo>
                <a:lnTo>
                  <a:pt x="172" y="105"/>
                </a:lnTo>
                <a:lnTo>
                  <a:pt x="171" y="104"/>
                </a:lnTo>
                <a:lnTo>
                  <a:pt x="171" y="103"/>
                </a:lnTo>
                <a:lnTo>
                  <a:pt x="171" y="103"/>
                </a:lnTo>
                <a:lnTo>
                  <a:pt x="171" y="103"/>
                </a:lnTo>
                <a:lnTo>
                  <a:pt x="171" y="102"/>
                </a:lnTo>
                <a:lnTo>
                  <a:pt x="171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1"/>
                </a:lnTo>
                <a:lnTo>
                  <a:pt x="172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3" y="100"/>
                </a:lnTo>
                <a:lnTo>
                  <a:pt x="174" y="99"/>
                </a:lnTo>
                <a:lnTo>
                  <a:pt x="174" y="99"/>
                </a:lnTo>
                <a:lnTo>
                  <a:pt x="175" y="99"/>
                </a:lnTo>
                <a:lnTo>
                  <a:pt x="175" y="99"/>
                </a:lnTo>
                <a:lnTo>
                  <a:pt x="176" y="99"/>
                </a:lnTo>
                <a:lnTo>
                  <a:pt x="176" y="99"/>
                </a:lnTo>
                <a:lnTo>
                  <a:pt x="176" y="98"/>
                </a:lnTo>
                <a:lnTo>
                  <a:pt x="176" y="98"/>
                </a:lnTo>
                <a:lnTo>
                  <a:pt x="176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7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8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7"/>
                </a:lnTo>
                <a:lnTo>
                  <a:pt x="180" y="96"/>
                </a:lnTo>
                <a:lnTo>
                  <a:pt x="180" y="96"/>
                </a:lnTo>
                <a:lnTo>
                  <a:pt x="180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2" y="96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2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5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3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4"/>
                </a:lnTo>
                <a:lnTo>
                  <a:pt x="184" y="93"/>
                </a:lnTo>
                <a:lnTo>
                  <a:pt x="184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3"/>
                </a:lnTo>
                <a:lnTo>
                  <a:pt x="183" y="92"/>
                </a:lnTo>
                <a:lnTo>
                  <a:pt x="183" y="93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3" y="92"/>
                </a:lnTo>
                <a:lnTo>
                  <a:pt x="184" y="92"/>
                </a:lnTo>
                <a:lnTo>
                  <a:pt x="184" y="92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4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5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1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6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90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7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89"/>
                </a:lnTo>
                <a:lnTo>
                  <a:pt x="188" y="90"/>
                </a:lnTo>
                <a:lnTo>
                  <a:pt x="188" y="90"/>
                </a:lnTo>
                <a:lnTo>
                  <a:pt x="188" y="90"/>
                </a:lnTo>
                <a:lnTo>
                  <a:pt x="189" y="90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89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0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9"/>
                </a:lnTo>
                <a:lnTo>
                  <a:pt x="191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2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3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4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5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7" y="88"/>
                </a:lnTo>
                <a:lnTo>
                  <a:pt x="198" y="87"/>
                </a:lnTo>
                <a:lnTo>
                  <a:pt x="198" y="87"/>
                </a:lnTo>
                <a:lnTo>
                  <a:pt x="198" y="87"/>
                </a:lnTo>
                <a:lnTo>
                  <a:pt x="199" y="86"/>
                </a:lnTo>
                <a:lnTo>
                  <a:pt x="201" y="85"/>
                </a:lnTo>
                <a:lnTo>
                  <a:pt x="204" y="84"/>
                </a:lnTo>
                <a:lnTo>
                  <a:pt x="204" y="84"/>
                </a:lnTo>
                <a:lnTo>
                  <a:pt x="205" y="84"/>
                </a:lnTo>
                <a:lnTo>
                  <a:pt x="206" y="83"/>
                </a:lnTo>
                <a:lnTo>
                  <a:pt x="206" y="83"/>
                </a:lnTo>
                <a:lnTo>
                  <a:pt x="206" y="83"/>
                </a:lnTo>
                <a:lnTo>
                  <a:pt x="206" y="82"/>
                </a:lnTo>
                <a:lnTo>
                  <a:pt x="206" y="82"/>
                </a:lnTo>
                <a:lnTo>
                  <a:pt x="207" y="81"/>
                </a:lnTo>
                <a:lnTo>
                  <a:pt x="207" y="80"/>
                </a:lnTo>
                <a:lnTo>
                  <a:pt x="208" y="80"/>
                </a:lnTo>
                <a:lnTo>
                  <a:pt x="208" y="80"/>
                </a:lnTo>
                <a:lnTo>
                  <a:pt x="209" y="80"/>
                </a:lnTo>
                <a:lnTo>
                  <a:pt x="209" y="80"/>
                </a:lnTo>
                <a:lnTo>
                  <a:pt x="209" y="79"/>
                </a:lnTo>
                <a:lnTo>
                  <a:pt x="210" y="79"/>
                </a:lnTo>
                <a:lnTo>
                  <a:pt x="210" y="78"/>
                </a:lnTo>
                <a:lnTo>
                  <a:pt x="211" y="78"/>
                </a:lnTo>
                <a:lnTo>
                  <a:pt x="211" y="79"/>
                </a:lnTo>
                <a:lnTo>
                  <a:pt x="211" y="79"/>
                </a:lnTo>
                <a:lnTo>
                  <a:pt x="212" y="79"/>
                </a:lnTo>
                <a:lnTo>
                  <a:pt x="212" y="79"/>
                </a:lnTo>
                <a:lnTo>
                  <a:pt x="213" y="78"/>
                </a:lnTo>
                <a:lnTo>
                  <a:pt x="214" y="78"/>
                </a:lnTo>
                <a:lnTo>
                  <a:pt x="215" y="77"/>
                </a:lnTo>
                <a:lnTo>
                  <a:pt x="216" y="77"/>
                </a:lnTo>
                <a:lnTo>
                  <a:pt x="217" y="77"/>
                </a:lnTo>
                <a:lnTo>
                  <a:pt x="218" y="77"/>
                </a:lnTo>
                <a:lnTo>
                  <a:pt x="218" y="77"/>
                </a:lnTo>
                <a:lnTo>
                  <a:pt x="218" y="77"/>
                </a:lnTo>
                <a:lnTo>
                  <a:pt x="219" y="77"/>
                </a:lnTo>
                <a:lnTo>
                  <a:pt x="220" y="77"/>
                </a:lnTo>
                <a:lnTo>
                  <a:pt x="220" y="77"/>
                </a:lnTo>
                <a:lnTo>
                  <a:pt x="220" y="77"/>
                </a:lnTo>
                <a:lnTo>
                  <a:pt x="222" y="77"/>
                </a:lnTo>
                <a:lnTo>
                  <a:pt x="222" y="77"/>
                </a:lnTo>
                <a:lnTo>
                  <a:pt x="223" y="77"/>
                </a:lnTo>
                <a:lnTo>
                  <a:pt x="224" y="76"/>
                </a:lnTo>
                <a:lnTo>
                  <a:pt x="224" y="76"/>
                </a:lnTo>
                <a:lnTo>
                  <a:pt x="225" y="76"/>
                </a:lnTo>
                <a:lnTo>
                  <a:pt x="225" y="76"/>
                </a:lnTo>
                <a:lnTo>
                  <a:pt x="226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8" y="76"/>
                </a:lnTo>
                <a:lnTo>
                  <a:pt x="228" y="76"/>
                </a:lnTo>
                <a:lnTo>
                  <a:pt x="228" y="75"/>
                </a:lnTo>
                <a:lnTo>
                  <a:pt x="228" y="75"/>
                </a:lnTo>
                <a:lnTo>
                  <a:pt x="229" y="75"/>
                </a:lnTo>
                <a:lnTo>
                  <a:pt x="229" y="76"/>
                </a:lnTo>
                <a:lnTo>
                  <a:pt x="228" y="76"/>
                </a:lnTo>
                <a:lnTo>
                  <a:pt x="228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29" y="76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0" y="75"/>
                </a:lnTo>
                <a:lnTo>
                  <a:pt x="230" y="76"/>
                </a:lnTo>
                <a:lnTo>
                  <a:pt x="230" y="75"/>
                </a:lnTo>
                <a:lnTo>
                  <a:pt x="230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5"/>
                </a:lnTo>
                <a:lnTo>
                  <a:pt x="232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3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4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3"/>
                </a:lnTo>
                <a:lnTo>
                  <a:pt x="234" y="74"/>
                </a:lnTo>
                <a:lnTo>
                  <a:pt x="234" y="74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5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3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6" y="74"/>
                </a:lnTo>
                <a:lnTo>
                  <a:pt x="237" y="74"/>
                </a:lnTo>
                <a:lnTo>
                  <a:pt x="237" y="74"/>
                </a:lnTo>
                <a:lnTo>
                  <a:pt x="237" y="75"/>
                </a:lnTo>
                <a:lnTo>
                  <a:pt x="238" y="74"/>
                </a:lnTo>
                <a:lnTo>
                  <a:pt x="238" y="75"/>
                </a:lnTo>
                <a:lnTo>
                  <a:pt x="238" y="75"/>
                </a:lnTo>
                <a:lnTo>
                  <a:pt x="239" y="75"/>
                </a:lnTo>
                <a:lnTo>
                  <a:pt x="239" y="75"/>
                </a:lnTo>
                <a:lnTo>
                  <a:pt x="239" y="75"/>
                </a:lnTo>
                <a:lnTo>
                  <a:pt x="240" y="75"/>
                </a:lnTo>
                <a:lnTo>
                  <a:pt x="240" y="75"/>
                </a:lnTo>
                <a:lnTo>
                  <a:pt x="241" y="76"/>
                </a:lnTo>
                <a:lnTo>
                  <a:pt x="241" y="76"/>
                </a:lnTo>
                <a:lnTo>
                  <a:pt x="241" y="77"/>
                </a:lnTo>
                <a:lnTo>
                  <a:pt x="242" y="76"/>
                </a:lnTo>
                <a:lnTo>
                  <a:pt x="243" y="76"/>
                </a:lnTo>
                <a:lnTo>
                  <a:pt x="243" y="75"/>
                </a:lnTo>
                <a:lnTo>
                  <a:pt x="244" y="75"/>
                </a:lnTo>
                <a:lnTo>
                  <a:pt x="245" y="74"/>
                </a:lnTo>
                <a:lnTo>
                  <a:pt x="245" y="74"/>
                </a:lnTo>
                <a:lnTo>
                  <a:pt x="246" y="74"/>
                </a:lnTo>
                <a:lnTo>
                  <a:pt x="246" y="74"/>
                </a:lnTo>
                <a:lnTo>
                  <a:pt x="245" y="74"/>
                </a:lnTo>
                <a:lnTo>
                  <a:pt x="245" y="73"/>
                </a:lnTo>
                <a:lnTo>
                  <a:pt x="245" y="72"/>
                </a:lnTo>
                <a:lnTo>
                  <a:pt x="245" y="72"/>
                </a:lnTo>
                <a:lnTo>
                  <a:pt x="246" y="71"/>
                </a:lnTo>
                <a:lnTo>
                  <a:pt x="246" y="71"/>
                </a:lnTo>
                <a:lnTo>
                  <a:pt x="247" y="70"/>
                </a:lnTo>
                <a:lnTo>
                  <a:pt x="247" y="68"/>
                </a:lnTo>
                <a:lnTo>
                  <a:pt x="247" y="67"/>
                </a:lnTo>
                <a:lnTo>
                  <a:pt x="247" y="67"/>
                </a:lnTo>
                <a:lnTo>
                  <a:pt x="247" y="66"/>
                </a:lnTo>
                <a:lnTo>
                  <a:pt x="247" y="65"/>
                </a:lnTo>
                <a:lnTo>
                  <a:pt x="247" y="64"/>
                </a:lnTo>
                <a:lnTo>
                  <a:pt x="248" y="64"/>
                </a:lnTo>
                <a:lnTo>
                  <a:pt x="248" y="63"/>
                </a:lnTo>
                <a:lnTo>
                  <a:pt x="248" y="60"/>
                </a:lnTo>
                <a:lnTo>
                  <a:pt x="248" y="60"/>
                </a:lnTo>
                <a:lnTo>
                  <a:pt x="248" y="60"/>
                </a:lnTo>
                <a:lnTo>
                  <a:pt x="247" y="59"/>
                </a:lnTo>
                <a:lnTo>
                  <a:pt x="247" y="59"/>
                </a:lnTo>
                <a:lnTo>
                  <a:pt x="247" y="59"/>
                </a:lnTo>
                <a:lnTo>
                  <a:pt x="247" y="58"/>
                </a:lnTo>
                <a:lnTo>
                  <a:pt x="247" y="57"/>
                </a:lnTo>
                <a:lnTo>
                  <a:pt x="247" y="56"/>
                </a:lnTo>
                <a:lnTo>
                  <a:pt x="248" y="55"/>
                </a:lnTo>
                <a:lnTo>
                  <a:pt x="248" y="54"/>
                </a:lnTo>
                <a:lnTo>
                  <a:pt x="248" y="54"/>
                </a:lnTo>
                <a:lnTo>
                  <a:pt x="248" y="53"/>
                </a:lnTo>
                <a:lnTo>
                  <a:pt x="248" y="52"/>
                </a:lnTo>
                <a:lnTo>
                  <a:pt x="248" y="51"/>
                </a:lnTo>
                <a:lnTo>
                  <a:pt x="248" y="50"/>
                </a:lnTo>
                <a:lnTo>
                  <a:pt x="248" y="50"/>
                </a:lnTo>
                <a:lnTo>
                  <a:pt x="248" y="50"/>
                </a:lnTo>
                <a:lnTo>
                  <a:pt x="249" y="50"/>
                </a:lnTo>
                <a:lnTo>
                  <a:pt x="248" y="50"/>
                </a:lnTo>
                <a:lnTo>
                  <a:pt x="248" y="49"/>
                </a:lnTo>
                <a:lnTo>
                  <a:pt x="249" y="49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49" y="48"/>
                </a:lnTo>
                <a:lnTo>
                  <a:pt x="250" y="47"/>
                </a:lnTo>
                <a:lnTo>
                  <a:pt x="250" y="46"/>
                </a:lnTo>
                <a:lnTo>
                  <a:pt x="250" y="45"/>
                </a:lnTo>
                <a:lnTo>
                  <a:pt x="250" y="44"/>
                </a:lnTo>
                <a:lnTo>
                  <a:pt x="250" y="43"/>
                </a:lnTo>
                <a:lnTo>
                  <a:pt x="250" y="43"/>
                </a:lnTo>
                <a:lnTo>
                  <a:pt x="250" y="42"/>
                </a:lnTo>
                <a:lnTo>
                  <a:pt x="251" y="42"/>
                </a:lnTo>
                <a:lnTo>
                  <a:pt x="251" y="41"/>
                </a:lnTo>
                <a:lnTo>
                  <a:pt x="251" y="41"/>
                </a:lnTo>
                <a:lnTo>
                  <a:pt x="251" y="41"/>
                </a:lnTo>
                <a:lnTo>
                  <a:pt x="251" y="40"/>
                </a:lnTo>
                <a:lnTo>
                  <a:pt x="251" y="40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1" y="39"/>
                </a:lnTo>
                <a:lnTo>
                  <a:pt x="252" y="38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7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6"/>
                </a:lnTo>
                <a:lnTo>
                  <a:pt x="252" y="35"/>
                </a:lnTo>
                <a:lnTo>
                  <a:pt x="252" y="35"/>
                </a:lnTo>
                <a:lnTo>
                  <a:pt x="252" y="35"/>
                </a:lnTo>
                <a:lnTo>
                  <a:pt x="252" y="34"/>
                </a:lnTo>
                <a:lnTo>
                  <a:pt x="252" y="34"/>
                </a:lnTo>
                <a:lnTo>
                  <a:pt x="252" y="34"/>
                </a:lnTo>
                <a:lnTo>
                  <a:pt x="252" y="33"/>
                </a:lnTo>
                <a:lnTo>
                  <a:pt x="253" y="33"/>
                </a:lnTo>
                <a:lnTo>
                  <a:pt x="253" y="32"/>
                </a:lnTo>
                <a:lnTo>
                  <a:pt x="252" y="32"/>
                </a:lnTo>
                <a:lnTo>
                  <a:pt x="252" y="32"/>
                </a:lnTo>
                <a:lnTo>
                  <a:pt x="252" y="31"/>
                </a:lnTo>
                <a:lnTo>
                  <a:pt x="252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1"/>
                </a:lnTo>
                <a:lnTo>
                  <a:pt x="253" y="30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4" y="28"/>
                </a:lnTo>
                <a:lnTo>
                  <a:pt x="255" y="27"/>
                </a:lnTo>
                <a:lnTo>
                  <a:pt x="255" y="27"/>
                </a:lnTo>
                <a:lnTo>
                  <a:pt x="255" y="27"/>
                </a:lnTo>
                <a:lnTo>
                  <a:pt x="255" y="26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7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8" y="25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59" y="24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3"/>
                </a:lnTo>
                <a:lnTo>
                  <a:pt x="260" y="22"/>
                </a:lnTo>
                <a:lnTo>
                  <a:pt x="260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2"/>
                </a:lnTo>
                <a:lnTo>
                  <a:pt x="261" y="21"/>
                </a:lnTo>
                <a:lnTo>
                  <a:pt x="261" y="20"/>
                </a:lnTo>
                <a:lnTo>
                  <a:pt x="262" y="19"/>
                </a:lnTo>
                <a:lnTo>
                  <a:pt x="263" y="17"/>
                </a:lnTo>
                <a:lnTo>
                  <a:pt x="264" y="15"/>
                </a:lnTo>
                <a:lnTo>
                  <a:pt x="264" y="15"/>
                </a:lnTo>
                <a:lnTo>
                  <a:pt x="266" y="13"/>
                </a:lnTo>
                <a:lnTo>
                  <a:pt x="266" y="13"/>
                </a:lnTo>
                <a:lnTo>
                  <a:pt x="266" y="13"/>
                </a:lnTo>
                <a:lnTo>
                  <a:pt x="266" y="12"/>
                </a:lnTo>
                <a:lnTo>
                  <a:pt x="266" y="12"/>
                </a:lnTo>
                <a:lnTo>
                  <a:pt x="266" y="11"/>
                </a:lnTo>
                <a:lnTo>
                  <a:pt x="266" y="11"/>
                </a:lnTo>
                <a:lnTo>
                  <a:pt x="266" y="9"/>
                </a:lnTo>
                <a:lnTo>
                  <a:pt x="266" y="8"/>
                </a:lnTo>
                <a:lnTo>
                  <a:pt x="266" y="8"/>
                </a:lnTo>
                <a:lnTo>
                  <a:pt x="266" y="7"/>
                </a:lnTo>
                <a:lnTo>
                  <a:pt x="266" y="7"/>
                </a:lnTo>
                <a:lnTo>
                  <a:pt x="267" y="6"/>
                </a:lnTo>
                <a:lnTo>
                  <a:pt x="267" y="6"/>
                </a:lnTo>
                <a:lnTo>
                  <a:pt x="267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4"/>
                </a:lnTo>
                <a:lnTo>
                  <a:pt x="267" y="4"/>
                </a:lnTo>
                <a:lnTo>
                  <a:pt x="266" y="3"/>
                </a:lnTo>
                <a:lnTo>
                  <a:pt x="266" y="2"/>
                </a:lnTo>
                <a:lnTo>
                  <a:pt x="266" y="2"/>
                </a:lnTo>
                <a:lnTo>
                  <a:pt x="266" y="2"/>
                </a:lnTo>
                <a:lnTo>
                  <a:pt x="267" y="2"/>
                </a:lnTo>
                <a:lnTo>
                  <a:pt x="267" y="2"/>
                </a:lnTo>
                <a:lnTo>
                  <a:pt x="268" y="2"/>
                </a:lnTo>
                <a:lnTo>
                  <a:pt x="268" y="2"/>
                </a:lnTo>
                <a:lnTo>
                  <a:pt x="268" y="2"/>
                </a:lnTo>
                <a:lnTo>
                  <a:pt x="269" y="2"/>
                </a:lnTo>
                <a:lnTo>
                  <a:pt x="269" y="2"/>
                </a:lnTo>
                <a:lnTo>
                  <a:pt x="269" y="3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69" y="2"/>
                </a:lnTo>
                <a:lnTo>
                  <a:pt x="270" y="2"/>
                </a:lnTo>
                <a:lnTo>
                  <a:pt x="270" y="2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0" y="1"/>
                </a:lnTo>
                <a:lnTo>
                  <a:pt x="271" y="0"/>
                </a:lnTo>
                <a:lnTo>
                  <a:pt x="273" y="2"/>
                </a:lnTo>
                <a:lnTo>
                  <a:pt x="273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35">
            <a:extLst>
              <a:ext uri="{FF2B5EF4-FFF2-40B4-BE49-F238E27FC236}">
                <a16:creationId xmlns:a16="http://schemas.microsoft.com/office/drawing/2014/main" id="{52C8687A-2C3B-AD4A-EE1D-7B03BBF7D7AB}"/>
              </a:ext>
            </a:extLst>
          </p:cNvPr>
          <p:cNvSpPr>
            <a:spLocks/>
          </p:cNvSpPr>
          <p:nvPr/>
        </p:nvSpPr>
        <p:spPr bwMode="auto">
          <a:xfrm>
            <a:off x="1890850" y="3992640"/>
            <a:ext cx="0" cy="2003"/>
          </a:xfrm>
          <a:custGeom>
            <a:avLst/>
            <a:gdLst>
              <a:gd name="T0" fmla="*/ 1 h 1"/>
              <a:gd name="T1" fmla="*/ 1 h 1"/>
              <a:gd name="T2" fmla="*/ 0 h 1"/>
              <a:gd name="T3" fmla="*/ 0 h 1"/>
              <a:gd name="T4" fmla="*/ 0 h 1"/>
              <a:gd name="T5" fmla="*/ 0 h 1"/>
              <a:gd name="T6" fmla="*/ 1 h 1"/>
              <a:gd name="T7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7C88E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 36">
            <a:extLst>
              <a:ext uri="{FF2B5EF4-FFF2-40B4-BE49-F238E27FC236}">
                <a16:creationId xmlns:a16="http://schemas.microsoft.com/office/drawing/2014/main" id="{18E3D00C-3380-EF28-07F4-B7F92067FD6B}"/>
              </a:ext>
            </a:extLst>
          </p:cNvPr>
          <p:cNvSpPr>
            <a:spLocks/>
          </p:cNvSpPr>
          <p:nvPr/>
        </p:nvSpPr>
        <p:spPr bwMode="auto">
          <a:xfrm>
            <a:off x="1856308" y="5093718"/>
            <a:ext cx="969183" cy="194191"/>
          </a:xfrm>
          <a:custGeom>
            <a:avLst/>
            <a:gdLst>
              <a:gd name="T0" fmla="*/ 174 w 477"/>
              <a:gd name="T1" fmla="*/ 4 h 97"/>
              <a:gd name="T2" fmla="*/ 181 w 477"/>
              <a:gd name="T3" fmla="*/ 7 h 97"/>
              <a:gd name="T4" fmla="*/ 190 w 477"/>
              <a:gd name="T5" fmla="*/ 9 h 97"/>
              <a:gd name="T6" fmla="*/ 192 w 477"/>
              <a:gd name="T7" fmla="*/ 13 h 97"/>
              <a:gd name="T8" fmla="*/ 197 w 477"/>
              <a:gd name="T9" fmla="*/ 16 h 97"/>
              <a:gd name="T10" fmla="*/ 204 w 477"/>
              <a:gd name="T11" fmla="*/ 18 h 97"/>
              <a:gd name="T12" fmla="*/ 221 w 477"/>
              <a:gd name="T13" fmla="*/ 17 h 97"/>
              <a:gd name="T14" fmla="*/ 220 w 477"/>
              <a:gd name="T15" fmla="*/ 5 h 97"/>
              <a:gd name="T16" fmla="*/ 226 w 477"/>
              <a:gd name="T17" fmla="*/ 8 h 97"/>
              <a:gd name="T18" fmla="*/ 230 w 477"/>
              <a:gd name="T19" fmla="*/ 5 h 97"/>
              <a:gd name="T20" fmla="*/ 239 w 477"/>
              <a:gd name="T21" fmla="*/ 5 h 97"/>
              <a:gd name="T22" fmla="*/ 248 w 477"/>
              <a:gd name="T23" fmla="*/ 5 h 97"/>
              <a:gd name="T24" fmla="*/ 257 w 477"/>
              <a:gd name="T25" fmla="*/ 4 h 97"/>
              <a:gd name="T26" fmla="*/ 265 w 477"/>
              <a:gd name="T27" fmla="*/ 5 h 97"/>
              <a:gd name="T28" fmla="*/ 273 w 477"/>
              <a:gd name="T29" fmla="*/ 5 h 97"/>
              <a:gd name="T30" fmla="*/ 293 w 477"/>
              <a:gd name="T31" fmla="*/ 3 h 97"/>
              <a:gd name="T32" fmla="*/ 310 w 477"/>
              <a:gd name="T33" fmla="*/ 4 h 97"/>
              <a:gd name="T34" fmla="*/ 330 w 477"/>
              <a:gd name="T35" fmla="*/ 5 h 97"/>
              <a:gd name="T36" fmla="*/ 342 w 477"/>
              <a:gd name="T37" fmla="*/ 5 h 97"/>
              <a:gd name="T38" fmla="*/ 370 w 477"/>
              <a:gd name="T39" fmla="*/ 5 h 97"/>
              <a:gd name="T40" fmla="*/ 381 w 477"/>
              <a:gd name="T41" fmla="*/ 4 h 97"/>
              <a:gd name="T42" fmla="*/ 412 w 477"/>
              <a:gd name="T43" fmla="*/ 5 h 97"/>
              <a:gd name="T44" fmla="*/ 412 w 477"/>
              <a:gd name="T45" fmla="*/ 15 h 97"/>
              <a:gd name="T46" fmla="*/ 431 w 477"/>
              <a:gd name="T47" fmla="*/ 34 h 97"/>
              <a:gd name="T48" fmla="*/ 435 w 477"/>
              <a:gd name="T49" fmla="*/ 56 h 97"/>
              <a:gd name="T50" fmla="*/ 456 w 477"/>
              <a:gd name="T51" fmla="*/ 78 h 97"/>
              <a:gd name="T52" fmla="*/ 465 w 477"/>
              <a:gd name="T53" fmla="*/ 76 h 97"/>
              <a:gd name="T54" fmla="*/ 473 w 477"/>
              <a:gd name="T55" fmla="*/ 85 h 97"/>
              <a:gd name="T56" fmla="*/ 453 w 477"/>
              <a:gd name="T57" fmla="*/ 94 h 97"/>
              <a:gd name="T58" fmla="*/ 433 w 477"/>
              <a:gd name="T59" fmla="*/ 90 h 97"/>
              <a:gd name="T60" fmla="*/ 418 w 477"/>
              <a:gd name="T61" fmla="*/ 87 h 97"/>
              <a:gd name="T62" fmla="*/ 395 w 477"/>
              <a:gd name="T63" fmla="*/ 83 h 97"/>
              <a:gd name="T64" fmla="*/ 370 w 477"/>
              <a:gd name="T65" fmla="*/ 79 h 97"/>
              <a:gd name="T66" fmla="*/ 360 w 477"/>
              <a:gd name="T67" fmla="*/ 78 h 97"/>
              <a:gd name="T68" fmla="*/ 348 w 477"/>
              <a:gd name="T69" fmla="*/ 78 h 97"/>
              <a:gd name="T70" fmla="*/ 338 w 477"/>
              <a:gd name="T71" fmla="*/ 78 h 97"/>
              <a:gd name="T72" fmla="*/ 325 w 477"/>
              <a:gd name="T73" fmla="*/ 78 h 97"/>
              <a:gd name="T74" fmla="*/ 308 w 477"/>
              <a:gd name="T75" fmla="*/ 80 h 97"/>
              <a:gd name="T76" fmla="*/ 287 w 477"/>
              <a:gd name="T77" fmla="*/ 82 h 97"/>
              <a:gd name="T78" fmla="*/ 265 w 477"/>
              <a:gd name="T79" fmla="*/ 82 h 97"/>
              <a:gd name="T80" fmla="*/ 244 w 477"/>
              <a:gd name="T81" fmla="*/ 83 h 97"/>
              <a:gd name="T82" fmla="*/ 223 w 477"/>
              <a:gd name="T83" fmla="*/ 86 h 97"/>
              <a:gd name="T84" fmla="*/ 163 w 477"/>
              <a:gd name="T85" fmla="*/ 88 h 97"/>
              <a:gd name="T86" fmla="*/ 131 w 477"/>
              <a:gd name="T87" fmla="*/ 88 h 97"/>
              <a:gd name="T88" fmla="*/ 103 w 477"/>
              <a:gd name="T89" fmla="*/ 89 h 97"/>
              <a:gd name="T90" fmla="*/ 10 w 477"/>
              <a:gd name="T91" fmla="*/ 96 h 97"/>
              <a:gd name="T92" fmla="*/ 2 w 477"/>
              <a:gd name="T93" fmla="*/ 83 h 97"/>
              <a:gd name="T94" fmla="*/ 25 w 477"/>
              <a:gd name="T95" fmla="*/ 73 h 97"/>
              <a:gd name="T96" fmla="*/ 43 w 477"/>
              <a:gd name="T97" fmla="*/ 75 h 97"/>
              <a:gd name="T98" fmla="*/ 49 w 477"/>
              <a:gd name="T99" fmla="*/ 67 h 97"/>
              <a:gd name="T100" fmla="*/ 64 w 477"/>
              <a:gd name="T101" fmla="*/ 55 h 97"/>
              <a:gd name="T102" fmla="*/ 75 w 477"/>
              <a:gd name="T103" fmla="*/ 56 h 97"/>
              <a:gd name="T104" fmla="*/ 90 w 477"/>
              <a:gd name="T105" fmla="*/ 53 h 97"/>
              <a:gd name="T106" fmla="*/ 96 w 477"/>
              <a:gd name="T107" fmla="*/ 49 h 97"/>
              <a:gd name="T108" fmla="*/ 111 w 477"/>
              <a:gd name="T109" fmla="*/ 59 h 97"/>
              <a:gd name="T110" fmla="*/ 121 w 477"/>
              <a:gd name="T111" fmla="*/ 59 h 97"/>
              <a:gd name="T112" fmla="*/ 140 w 477"/>
              <a:gd name="T113" fmla="*/ 56 h 97"/>
              <a:gd name="T114" fmla="*/ 151 w 477"/>
              <a:gd name="T115" fmla="*/ 49 h 97"/>
              <a:gd name="T116" fmla="*/ 149 w 477"/>
              <a:gd name="T117" fmla="*/ 40 h 97"/>
              <a:gd name="T118" fmla="*/ 155 w 477"/>
              <a:gd name="T119" fmla="*/ 30 h 97"/>
              <a:gd name="T120" fmla="*/ 160 w 477"/>
              <a:gd name="T121" fmla="*/ 20 h 97"/>
              <a:gd name="T122" fmla="*/ 161 w 477"/>
              <a:gd name="T123" fmla="*/ 10 h 97"/>
              <a:gd name="T124" fmla="*/ 166 w 477"/>
              <a:gd name="T125" fmla="*/ 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7" h="97">
                <a:moveTo>
                  <a:pt x="168" y="0"/>
                </a:move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69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0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0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1"/>
                </a:lnTo>
                <a:lnTo>
                  <a:pt x="171" y="2"/>
                </a:lnTo>
                <a:lnTo>
                  <a:pt x="171" y="2"/>
                </a:lnTo>
                <a:lnTo>
                  <a:pt x="171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2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3" y="3"/>
                </a:lnTo>
                <a:lnTo>
                  <a:pt x="173" y="4"/>
                </a:lnTo>
                <a:lnTo>
                  <a:pt x="173" y="4"/>
                </a:lnTo>
                <a:lnTo>
                  <a:pt x="173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4"/>
                </a:lnTo>
                <a:lnTo>
                  <a:pt x="174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8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79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6"/>
                </a:lnTo>
                <a:lnTo>
                  <a:pt x="180" y="7"/>
                </a:lnTo>
                <a:lnTo>
                  <a:pt x="180" y="7"/>
                </a:lnTo>
                <a:lnTo>
                  <a:pt x="180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1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2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3" y="7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4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5" y="8"/>
                </a:lnTo>
                <a:lnTo>
                  <a:pt x="186" y="8"/>
                </a:lnTo>
                <a:lnTo>
                  <a:pt x="186" y="8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6" y="8"/>
                </a:lnTo>
                <a:lnTo>
                  <a:pt x="186" y="9"/>
                </a:lnTo>
                <a:lnTo>
                  <a:pt x="186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7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8" y="9"/>
                </a:lnTo>
                <a:lnTo>
                  <a:pt x="189" y="9"/>
                </a:lnTo>
                <a:lnTo>
                  <a:pt x="189" y="9"/>
                </a:lnTo>
                <a:lnTo>
                  <a:pt x="189" y="9"/>
                </a:lnTo>
                <a:lnTo>
                  <a:pt x="189" y="8"/>
                </a:lnTo>
                <a:lnTo>
                  <a:pt x="189" y="9"/>
                </a:lnTo>
                <a:lnTo>
                  <a:pt x="189" y="9"/>
                </a:lnTo>
                <a:lnTo>
                  <a:pt x="190" y="9"/>
                </a:lnTo>
                <a:lnTo>
                  <a:pt x="190" y="9"/>
                </a:lnTo>
                <a:lnTo>
                  <a:pt x="190" y="9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0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8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1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3" y="9"/>
                </a:lnTo>
                <a:lnTo>
                  <a:pt x="192" y="9"/>
                </a:lnTo>
                <a:lnTo>
                  <a:pt x="192" y="9"/>
                </a:lnTo>
                <a:lnTo>
                  <a:pt x="192" y="9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0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2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2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2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2"/>
                </a:lnTo>
                <a:lnTo>
                  <a:pt x="193" y="12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4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3"/>
                </a:lnTo>
                <a:lnTo>
                  <a:pt x="193" y="14"/>
                </a:lnTo>
                <a:lnTo>
                  <a:pt x="193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4"/>
                </a:lnTo>
                <a:lnTo>
                  <a:pt x="194" y="13"/>
                </a:lnTo>
                <a:lnTo>
                  <a:pt x="194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5" y="14"/>
                </a:lnTo>
                <a:lnTo>
                  <a:pt x="196" y="14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6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5"/>
                </a:lnTo>
                <a:lnTo>
                  <a:pt x="197" y="16"/>
                </a:lnTo>
                <a:lnTo>
                  <a:pt x="197" y="16"/>
                </a:lnTo>
                <a:lnTo>
                  <a:pt x="197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6"/>
                </a:lnTo>
                <a:lnTo>
                  <a:pt x="198" y="17"/>
                </a:lnTo>
                <a:lnTo>
                  <a:pt x="198" y="17"/>
                </a:lnTo>
                <a:lnTo>
                  <a:pt x="198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7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199" y="18"/>
                </a:lnTo>
                <a:lnTo>
                  <a:pt x="200" y="17"/>
                </a:lnTo>
                <a:lnTo>
                  <a:pt x="200" y="17"/>
                </a:lnTo>
                <a:lnTo>
                  <a:pt x="200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7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1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8"/>
                </a:lnTo>
                <a:lnTo>
                  <a:pt x="202" y="17"/>
                </a:lnTo>
                <a:lnTo>
                  <a:pt x="203" y="17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2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3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4" y="18"/>
                </a:lnTo>
                <a:lnTo>
                  <a:pt x="205" y="18"/>
                </a:lnTo>
                <a:lnTo>
                  <a:pt x="205" y="18"/>
                </a:lnTo>
                <a:lnTo>
                  <a:pt x="205" y="19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9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6" y="18"/>
                </a:lnTo>
                <a:lnTo>
                  <a:pt x="207" y="18"/>
                </a:lnTo>
                <a:lnTo>
                  <a:pt x="207" y="18"/>
                </a:lnTo>
                <a:lnTo>
                  <a:pt x="207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8" y="18"/>
                </a:lnTo>
                <a:lnTo>
                  <a:pt x="209" y="18"/>
                </a:lnTo>
                <a:lnTo>
                  <a:pt x="209" y="18"/>
                </a:lnTo>
                <a:lnTo>
                  <a:pt x="209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1" y="18"/>
                </a:lnTo>
                <a:lnTo>
                  <a:pt x="211" y="18"/>
                </a:lnTo>
                <a:lnTo>
                  <a:pt x="211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2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3" y="18"/>
                </a:lnTo>
                <a:lnTo>
                  <a:pt x="214" y="18"/>
                </a:lnTo>
                <a:lnTo>
                  <a:pt x="214" y="18"/>
                </a:lnTo>
                <a:lnTo>
                  <a:pt x="214" y="18"/>
                </a:lnTo>
                <a:lnTo>
                  <a:pt x="215" y="18"/>
                </a:lnTo>
                <a:lnTo>
                  <a:pt x="215" y="18"/>
                </a:lnTo>
                <a:lnTo>
                  <a:pt x="215" y="18"/>
                </a:lnTo>
                <a:lnTo>
                  <a:pt x="216" y="18"/>
                </a:lnTo>
                <a:lnTo>
                  <a:pt x="216" y="18"/>
                </a:lnTo>
                <a:lnTo>
                  <a:pt x="216" y="18"/>
                </a:lnTo>
                <a:lnTo>
                  <a:pt x="217" y="18"/>
                </a:lnTo>
                <a:lnTo>
                  <a:pt x="217" y="18"/>
                </a:lnTo>
                <a:lnTo>
                  <a:pt x="217" y="18"/>
                </a:lnTo>
                <a:lnTo>
                  <a:pt x="218" y="18"/>
                </a:lnTo>
                <a:lnTo>
                  <a:pt x="218" y="18"/>
                </a:lnTo>
                <a:lnTo>
                  <a:pt x="220" y="18"/>
                </a:lnTo>
                <a:lnTo>
                  <a:pt x="220" y="18"/>
                </a:lnTo>
                <a:lnTo>
                  <a:pt x="221" y="18"/>
                </a:lnTo>
                <a:lnTo>
                  <a:pt x="221" y="17"/>
                </a:lnTo>
                <a:lnTo>
                  <a:pt x="221" y="17"/>
                </a:lnTo>
                <a:lnTo>
                  <a:pt x="221" y="17"/>
                </a:lnTo>
                <a:lnTo>
                  <a:pt x="222" y="16"/>
                </a:lnTo>
                <a:lnTo>
                  <a:pt x="222" y="16"/>
                </a:lnTo>
                <a:lnTo>
                  <a:pt x="223" y="15"/>
                </a:lnTo>
                <a:lnTo>
                  <a:pt x="222" y="14"/>
                </a:lnTo>
                <a:lnTo>
                  <a:pt x="222" y="13"/>
                </a:lnTo>
                <a:lnTo>
                  <a:pt x="222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3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2"/>
                </a:lnTo>
                <a:lnTo>
                  <a:pt x="220" y="11"/>
                </a:lnTo>
                <a:lnTo>
                  <a:pt x="220" y="11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10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9"/>
                </a:lnTo>
                <a:lnTo>
                  <a:pt x="220" y="8"/>
                </a:lnTo>
                <a:lnTo>
                  <a:pt x="221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8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7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19" y="6"/>
                </a:lnTo>
                <a:lnTo>
                  <a:pt x="220" y="6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0" y="5"/>
                </a:lnTo>
                <a:lnTo>
                  <a:pt x="221" y="5"/>
                </a:lnTo>
                <a:lnTo>
                  <a:pt x="221" y="5"/>
                </a:lnTo>
                <a:lnTo>
                  <a:pt x="221" y="5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3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3"/>
                </a:lnTo>
                <a:lnTo>
                  <a:pt x="224" y="4"/>
                </a:lnTo>
                <a:lnTo>
                  <a:pt x="224" y="4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5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6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4" y="7"/>
                </a:lnTo>
                <a:lnTo>
                  <a:pt x="225" y="7"/>
                </a:lnTo>
                <a:lnTo>
                  <a:pt x="225" y="7"/>
                </a:lnTo>
                <a:lnTo>
                  <a:pt x="225" y="7"/>
                </a:lnTo>
                <a:lnTo>
                  <a:pt x="225" y="8"/>
                </a:lnTo>
                <a:lnTo>
                  <a:pt x="225" y="8"/>
                </a:lnTo>
                <a:lnTo>
                  <a:pt x="226" y="8"/>
                </a:lnTo>
                <a:lnTo>
                  <a:pt x="226" y="8"/>
                </a:lnTo>
                <a:lnTo>
                  <a:pt x="226" y="9"/>
                </a:lnTo>
                <a:lnTo>
                  <a:pt x="226" y="9"/>
                </a:lnTo>
                <a:lnTo>
                  <a:pt x="226" y="9"/>
                </a:lnTo>
                <a:lnTo>
                  <a:pt x="227" y="9"/>
                </a:lnTo>
                <a:lnTo>
                  <a:pt x="227" y="9"/>
                </a:lnTo>
                <a:lnTo>
                  <a:pt x="226" y="8"/>
                </a:lnTo>
                <a:lnTo>
                  <a:pt x="226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8"/>
                </a:lnTo>
                <a:lnTo>
                  <a:pt x="227" y="7"/>
                </a:lnTo>
                <a:lnTo>
                  <a:pt x="227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6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7" y="7"/>
                </a:lnTo>
                <a:lnTo>
                  <a:pt x="228" y="7"/>
                </a:lnTo>
                <a:lnTo>
                  <a:pt x="228" y="7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6"/>
                </a:lnTo>
                <a:lnTo>
                  <a:pt x="228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7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8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29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0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1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2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3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6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7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8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39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0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1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2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3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4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5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7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8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49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0" y="5"/>
                </a:lnTo>
                <a:lnTo>
                  <a:pt x="251" y="5"/>
                </a:lnTo>
                <a:lnTo>
                  <a:pt x="251" y="5"/>
                </a:lnTo>
                <a:lnTo>
                  <a:pt x="251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2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3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5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4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5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6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7" y="4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59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1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2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3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4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5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6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7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8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69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0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1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2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3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4" y="5"/>
                </a:lnTo>
                <a:lnTo>
                  <a:pt x="275" y="5"/>
                </a:lnTo>
                <a:lnTo>
                  <a:pt x="275" y="5"/>
                </a:lnTo>
                <a:lnTo>
                  <a:pt x="275" y="5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5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0" y="4"/>
                </a:lnTo>
                <a:lnTo>
                  <a:pt x="280" y="4"/>
                </a:lnTo>
                <a:lnTo>
                  <a:pt x="282" y="4"/>
                </a:lnTo>
                <a:lnTo>
                  <a:pt x="283" y="4"/>
                </a:lnTo>
                <a:lnTo>
                  <a:pt x="284" y="3"/>
                </a:lnTo>
                <a:lnTo>
                  <a:pt x="284" y="3"/>
                </a:lnTo>
                <a:lnTo>
                  <a:pt x="284" y="3"/>
                </a:lnTo>
                <a:lnTo>
                  <a:pt x="285" y="3"/>
                </a:lnTo>
                <a:lnTo>
                  <a:pt x="286" y="3"/>
                </a:lnTo>
                <a:lnTo>
                  <a:pt x="286" y="3"/>
                </a:lnTo>
                <a:lnTo>
                  <a:pt x="286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7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8" y="3"/>
                </a:lnTo>
                <a:lnTo>
                  <a:pt x="289" y="3"/>
                </a:lnTo>
                <a:lnTo>
                  <a:pt x="289" y="3"/>
                </a:lnTo>
                <a:lnTo>
                  <a:pt x="290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1" y="3"/>
                </a:lnTo>
                <a:lnTo>
                  <a:pt x="292" y="3"/>
                </a:lnTo>
                <a:lnTo>
                  <a:pt x="292" y="3"/>
                </a:lnTo>
                <a:lnTo>
                  <a:pt x="293" y="3"/>
                </a:lnTo>
                <a:lnTo>
                  <a:pt x="294" y="3"/>
                </a:lnTo>
                <a:lnTo>
                  <a:pt x="294" y="3"/>
                </a:lnTo>
                <a:lnTo>
                  <a:pt x="296" y="4"/>
                </a:lnTo>
                <a:lnTo>
                  <a:pt x="296" y="4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7" y="2"/>
                </a:lnTo>
                <a:lnTo>
                  <a:pt x="297" y="2"/>
                </a:lnTo>
                <a:lnTo>
                  <a:pt x="297" y="2"/>
                </a:lnTo>
                <a:lnTo>
                  <a:pt x="298" y="2"/>
                </a:lnTo>
                <a:lnTo>
                  <a:pt x="298" y="2"/>
                </a:lnTo>
                <a:lnTo>
                  <a:pt x="298" y="2"/>
                </a:lnTo>
                <a:lnTo>
                  <a:pt x="298" y="3"/>
                </a:lnTo>
                <a:lnTo>
                  <a:pt x="299" y="3"/>
                </a:lnTo>
                <a:lnTo>
                  <a:pt x="299" y="3"/>
                </a:lnTo>
                <a:lnTo>
                  <a:pt x="300" y="3"/>
                </a:lnTo>
                <a:lnTo>
                  <a:pt x="300" y="3"/>
                </a:lnTo>
                <a:lnTo>
                  <a:pt x="301" y="3"/>
                </a:lnTo>
                <a:lnTo>
                  <a:pt x="301" y="3"/>
                </a:lnTo>
                <a:lnTo>
                  <a:pt x="301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2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3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4" y="3"/>
                </a:lnTo>
                <a:lnTo>
                  <a:pt x="305" y="3"/>
                </a:lnTo>
                <a:lnTo>
                  <a:pt x="305" y="3"/>
                </a:lnTo>
                <a:lnTo>
                  <a:pt x="305" y="4"/>
                </a:lnTo>
                <a:lnTo>
                  <a:pt x="305" y="4"/>
                </a:lnTo>
                <a:lnTo>
                  <a:pt x="305" y="4"/>
                </a:lnTo>
                <a:lnTo>
                  <a:pt x="306" y="4"/>
                </a:lnTo>
                <a:lnTo>
                  <a:pt x="306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7" y="4"/>
                </a:lnTo>
                <a:lnTo>
                  <a:pt x="308" y="4"/>
                </a:lnTo>
                <a:lnTo>
                  <a:pt x="308" y="4"/>
                </a:lnTo>
                <a:lnTo>
                  <a:pt x="308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4"/>
                </a:lnTo>
                <a:lnTo>
                  <a:pt x="309" y="3"/>
                </a:lnTo>
                <a:lnTo>
                  <a:pt x="309" y="3"/>
                </a:lnTo>
                <a:lnTo>
                  <a:pt x="309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0" y="4"/>
                </a:lnTo>
                <a:lnTo>
                  <a:pt x="311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2" y="4"/>
                </a:lnTo>
                <a:lnTo>
                  <a:pt x="313" y="4"/>
                </a:lnTo>
                <a:lnTo>
                  <a:pt x="313" y="4"/>
                </a:lnTo>
                <a:lnTo>
                  <a:pt x="314" y="4"/>
                </a:lnTo>
                <a:lnTo>
                  <a:pt x="314" y="4"/>
                </a:lnTo>
                <a:lnTo>
                  <a:pt x="315" y="5"/>
                </a:lnTo>
                <a:lnTo>
                  <a:pt x="315" y="5"/>
                </a:lnTo>
                <a:lnTo>
                  <a:pt x="315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6" y="5"/>
                </a:lnTo>
                <a:lnTo>
                  <a:pt x="317" y="5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7" y="6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7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8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8"/>
                </a:lnTo>
                <a:lnTo>
                  <a:pt x="319" y="9"/>
                </a:lnTo>
                <a:lnTo>
                  <a:pt x="319" y="9"/>
                </a:lnTo>
                <a:lnTo>
                  <a:pt x="322" y="9"/>
                </a:lnTo>
                <a:lnTo>
                  <a:pt x="322" y="5"/>
                </a:lnTo>
                <a:lnTo>
                  <a:pt x="323" y="5"/>
                </a:lnTo>
                <a:lnTo>
                  <a:pt x="324" y="5"/>
                </a:lnTo>
                <a:lnTo>
                  <a:pt x="324" y="5"/>
                </a:lnTo>
                <a:lnTo>
                  <a:pt x="325" y="5"/>
                </a:lnTo>
                <a:lnTo>
                  <a:pt x="326" y="5"/>
                </a:lnTo>
                <a:lnTo>
                  <a:pt x="327" y="5"/>
                </a:lnTo>
                <a:lnTo>
                  <a:pt x="327" y="5"/>
                </a:lnTo>
                <a:lnTo>
                  <a:pt x="328" y="5"/>
                </a:lnTo>
                <a:lnTo>
                  <a:pt x="328" y="5"/>
                </a:lnTo>
                <a:lnTo>
                  <a:pt x="329" y="5"/>
                </a:lnTo>
                <a:lnTo>
                  <a:pt x="329" y="5"/>
                </a:lnTo>
                <a:lnTo>
                  <a:pt x="330" y="5"/>
                </a:lnTo>
                <a:lnTo>
                  <a:pt x="330" y="5"/>
                </a:lnTo>
                <a:lnTo>
                  <a:pt x="331" y="5"/>
                </a:lnTo>
                <a:lnTo>
                  <a:pt x="332" y="5"/>
                </a:lnTo>
                <a:lnTo>
                  <a:pt x="333" y="5"/>
                </a:lnTo>
                <a:lnTo>
                  <a:pt x="333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4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5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6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7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8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39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0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1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2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3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4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6" y="5"/>
                </a:lnTo>
                <a:lnTo>
                  <a:pt x="345" y="5"/>
                </a:lnTo>
                <a:lnTo>
                  <a:pt x="345" y="5"/>
                </a:lnTo>
                <a:lnTo>
                  <a:pt x="346" y="5"/>
                </a:lnTo>
                <a:lnTo>
                  <a:pt x="347" y="5"/>
                </a:lnTo>
                <a:lnTo>
                  <a:pt x="349" y="5"/>
                </a:lnTo>
                <a:lnTo>
                  <a:pt x="350" y="5"/>
                </a:lnTo>
                <a:lnTo>
                  <a:pt x="350" y="5"/>
                </a:lnTo>
                <a:lnTo>
                  <a:pt x="351" y="6"/>
                </a:lnTo>
                <a:lnTo>
                  <a:pt x="351" y="6"/>
                </a:lnTo>
                <a:lnTo>
                  <a:pt x="351" y="6"/>
                </a:lnTo>
                <a:lnTo>
                  <a:pt x="353" y="6"/>
                </a:lnTo>
                <a:lnTo>
                  <a:pt x="354" y="6"/>
                </a:lnTo>
                <a:lnTo>
                  <a:pt x="354" y="6"/>
                </a:lnTo>
                <a:lnTo>
                  <a:pt x="355" y="6"/>
                </a:lnTo>
                <a:lnTo>
                  <a:pt x="355" y="6"/>
                </a:lnTo>
                <a:lnTo>
                  <a:pt x="355" y="6"/>
                </a:lnTo>
                <a:lnTo>
                  <a:pt x="360" y="6"/>
                </a:lnTo>
                <a:lnTo>
                  <a:pt x="361" y="6"/>
                </a:lnTo>
                <a:lnTo>
                  <a:pt x="361" y="5"/>
                </a:lnTo>
                <a:lnTo>
                  <a:pt x="362" y="5"/>
                </a:lnTo>
                <a:lnTo>
                  <a:pt x="362" y="5"/>
                </a:lnTo>
                <a:lnTo>
                  <a:pt x="363" y="5"/>
                </a:lnTo>
                <a:lnTo>
                  <a:pt x="364" y="5"/>
                </a:lnTo>
                <a:lnTo>
                  <a:pt x="365" y="5"/>
                </a:lnTo>
                <a:lnTo>
                  <a:pt x="365" y="5"/>
                </a:lnTo>
                <a:lnTo>
                  <a:pt x="365" y="5"/>
                </a:lnTo>
                <a:lnTo>
                  <a:pt x="366" y="5"/>
                </a:lnTo>
                <a:lnTo>
                  <a:pt x="366" y="5"/>
                </a:lnTo>
                <a:lnTo>
                  <a:pt x="367" y="4"/>
                </a:lnTo>
                <a:lnTo>
                  <a:pt x="370" y="4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69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0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1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2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3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4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5" y="5"/>
                </a:lnTo>
                <a:lnTo>
                  <a:pt x="376" y="5"/>
                </a:lnTo>
                <a:lnTo>
                  <a:pt x="377" y="5"/>
                </a:lnTo>
                <a:lnTo>
                  <a:pt x="377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5"/>
                </a:lnTo>
                <a:lnTo>
                  <a:pt x="378" y="4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79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3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0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1" y="4"/>
                </a:lnTo>
                <a:lnTo>
                  <a:pt x="382" y="4"/>
                </a:lnTo>
                <a:lnTo>
                  <a:pt x="382" y="4"/>
                </a:lnTo>
                <a:lnTo>
                  <a:pt x="382" y="4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3"/>
                </a:lnTo>
                <a:lnTo>
                  <a:pt x="386" y="3"/>
                </a:lnTo>
                <a:lnTo>
                  <a:pt x="386" y="3"/>
                </a:lnTo>
                <a:lnTo>
                  <a:pt x="387" y="3"/>
                </a:lnTo>
                <a:lnTo>
                  <a:pt x="387" y="3"/>
                </a:lnTo>
                <a:lnTo>
                  <a:pt x="391" y="3"/>
                </a:lnTo>
                <a:lnTo>
                  <a:pt x="392" y="3"/>
                </a:lnTo>
                <a:lnTo>
                  <a:pt x="392" y="3"/>
                </a:lnTo>
                <a:lnTo>
                  <a:pt x="392" y="3"/>
                </a:lnTo>
                <a:lnTo>
                  <a:pt x="393" y="4"/>
                </a:lnTo>
                <a:lnTo>
                  <a:pt x="394" y="5"/>
                </a:lnTo>
                <a:lnTo>
                  <a:pt x="395" y="6"/>
                </a:lnTo>
                <a:lnTo>
                  <a:pt x="395" y="6"/>
                </a:lnTo>
                <a:lnTo>
                  <a:pt x="396" y="6"/>
                </a:lnTo>
                <a:lnTo>
                  <a:pt x="396" y="6"/>
                </a:lnTo>
                <a:lnTo>
                  <a:pt x="397" y="5"/>
                </a:lnTo>
                <a:lnTo>
                  <a:pt x="398" y="5"/>
                </a:lnTo>
                <a:lnTo>
                  <a:pt x="398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399" y="5"/>
                </a:lnTo>
                <a:lnTo>
                  <a:pt x="401" y="5"/>
                </a:lnTo>
                <a:lnTo>
                  <a:pt x="402" y="5"/>
                </a:lnTo>
                <a:lnTo>
                  <a:pt x="404" y="5"/>
                </a:lnTo>
                <a:lnTo>
                  <a:pt x="405" y="5"/>
                </a:lnTo>
                <a:lnTo>
                  <a:pt x="406" y="5"/>
                </a:lnTo>
                <a:lnTo>
                  <a:pt x="408" y="5"/>
                </a:lnTo>
                <a:lnTo>
                  <a:pt x="410" y="4"/>
                </a:lnTo>
                <a:lnTo>
                  <a:pt x="412" y="4"/>
                </a:lnTo>
                <a:lnTo>
                  <a:pt x="412" y="4"/>
                </a:lnTo>
                <a:lnTo>
                  <a:pt x="412" y="4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1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5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2" y="7"/>
                </a:lnTo>
                <a:lnTo>
                  <a:pt x="413" y="7"/>
                </a:lnTo>
                <a:lnTo>
                  <a:pt x="413" y="7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8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3" y="9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2" y="11"/>
                </a:lnTo>
                <a:lnTo>
                  <a:pt x="412" y="11"/>
                </a:lnTo>
                <a:lnTo>
                  <a:pt x="412" y="12"/>
                </a:lnTo>
                <a:lnTo>
                  <a:pt x="412" y="12"/>
                </a:lnTo>
                <a:lnTo>
                  <a:pt x="412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2"/>
                </a:lnTo>
                <a:lnTo>
                  <a:pt x="413" y="13"/>
                </a:lnTo>
                <a:lnTo>
                  <a:pt x="412" y="13"/>
                </a:lnTo>
                <a:lnTo>
                  <a:pt x="412" y="13"/>
                </a:lnTo>
                <a:lnTo>
                  <a:pt x="413" y="13"/>
                </a:lnTo>
                <a:lnTo>
                  <a:pt x="413" y="14"/>
                </a:lnTo>
                <a:lnTo>
                  <a:pt x="413" y="14"/>
                </a:lnTo>
                <a:lnTo>
                  <a:pt x="413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4"/>
                </a:lnTo>
                <a:lnTo>
                  <a:pt x="412" y="15"/>
                </a:lnTo>
                <a:lnTo>
                  <a:pt x="412" y="15"/>
                </a:lnTo>
                <a:lnTo>
                  <a:pt x="412" y="15"/>
                </a:lnTo>
                <a:lnTo>
                  <a:pt x="412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1" y="16"/>
                </a:lnTo>
                <a:lnTo>
                  <a:pt x="410" y="17"/>
                </a:lnTo>
                <a:lnTo>
                  <a:pt x="410" y="17"/>
                </a:lnTo>
                <a:lnTo>
                  <a:pt x="410" y="18"/>
                </a:lnTo>
                <a:lnTo>
                  <a:pt x="410" y="18"/>
                </a:lnTo>
                <a:lnTo>
                  <a:pt x="410" y="18"/>
                </a:lnTo>
                <a:lnTo>
                  <a:pt x="409" y="19"/>
                </a:lnTo>
                <a:lnTo>
                  <a:pt x="409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8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7" y="19"/>
                </a:lnTo>
                <a:lnTo>
                  <a:pt x="406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0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7" y="21"/>
                </a:lnTo>
                <a:lnTo>
                  <a:pt x="406" y="22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3"/>
                </a:lnTo>
                <a:lnTo>
                  <a:pt x="407" y="25"/>
                </a:lnTo>
                <a:lnTo>
                  <a:pt x="407" y="26"/>
                </a:lnTo>
                <a:lnTo>
                  <a:pt x="407" y="27"/>
                </a:lnTo>
                <a:lnTo>
                  <a:pt x="408" y="28"/>
                </a:lnTo>
                <a:lnTo>
                  <a:pt x="408" y="28"/>
                </a:lnTo>
                <a:lnTo>
                  <a:pt x="408" y="28"/>
                </a:lnTo>
                <a:lnTo>
                  <a:pt x="408" y="29"/>
                </a:lnTo>
                <a:lnTo>
                  <a:pt x="408" y="29"/>
                </a:lnTo>
                <a:lnTo>
                  <a:pt x="409" y="30"/>
                </a:lnTo>
                <a:lnTo>
                  <a:pt x="415" y="30"/>
                </a:lnTo>
                <a:lnTo>
                  <a:pt x="412" y="42"/>
                </a:lnTo>
                <a:lnTo>
                  <a:pt x="415" y="42"/>
                </a:lnTo>
                <a:lnTo>
                  <a:pt x="416" y="42"/>
                </a:lnTo>
                <a:lnTo>
                  <a:pt x="418" y="42"/>
                </a:lnTo>
                <a:lnTo>
                  <a:pt x="419" y="41"/>
                </a:lnTo>
                <a:lnTo>
                  <a:pt x="421" y="39"/>
                </a:lnTo>
                <a:lnTo>
                  <a:pt x="421" y="39"/>
                </a:lnTo>
                <a:lnTo>
                  <a:pt x="424" y="37"/>
                </a:lnTo>
                <a:lnTo>
                  <a:pt x="425" y="37"/>
                </a:lnTo>
                <a:lnTo>
                  <a:pt x="425" y="37"/>
                </a:lnTo>
                <a:lnTo>
                  <a:pt x="426" y="37"/>
                </a:lnTo>
                <a:lnTo>
                  <a:pt x="427" y="36"/>
                </a:lnTo>
                <a:lnTo>
                  <a:pt x="428" y="36"/>
                </a:lnTo>
                <a:lnTo>
                  <a:pt x="430" y="35"/>
                </a:lnTo>
                <a:lnTo>
                  <a:pt x="430" y="35"/>
                </a:lnTo>
                <a:lnTo>
                  <a:pt x="431" y="34"/>
                </a:lnTo>
                <a:lnTo>
                  <a:pt x="431" y="34"/>
                </a:lnTo>
                <a:lnTo>
                  <a:pt x="432" y="33"/>
                </a:lnTo>
                <a:lnTo>
                  <a:pt x="433" y="32"/>
                </a:lnTo>
                <a:lnTo>
                  <a:pt x="433" y="32"/>
                </a:lnTo>
                <a:lnTo>
                  <a:pt x="435" y="32"/>
                </a:lnTo>
                <a:lnTo>
                  <a:pt x="435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3"/>
                </a:lnTo>
                <a:lnTo>
                  <a:pt x="438" y="33"/>
                </a:lnTo>
                <a:lnTo>
                  <a:pt x="439" y="34"/>
                </a:lnTo>
                <a:lnTo>
                  <a:pt x="439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3" y="34"/>
                </a:lnTo>
                <a:lnTo>
                  <a:pt x="443" y="34"/>
                </a:lnTo>
                <a:lnTo>
                  <a:pt x="444" y="35"/>
                </a:lnTo>
                <a:lnTo>
                  <a:pt x="445" y="35"/>
                </a:lnTo>
                <a:lnTo>
                  <a:pt x="449" y="36"/>
                </a:lnTo>
                <a:lnTo>
                  <a:pt x="450" y="39"/>
                </a:lnTo>
                <a:lnTo>
                  <a:pt x="451" y="39"/>
                </a:lnTo>
                <a:lnTo>
                  <a:pt x="452" y="42"/>
                </a:lnTo>
                <a:lnTo>
                  <a:pt x="452" y="43"/>
                </a:lnTo>
                <a:lnTo>
                  <a:pt x="452" y="44"/>
                </a:lnTo>
                <a:lnTo>
                  <a:pt x="452" y="45"/>
                </a:lnTo>
                <a:lnTo>
                  <a:pt x="451" y="45"/>
                </a:lnTo>
                <a:lnTo>
                  <a:pt x="451" y="46"/>
                </a:lnTo>
                <a:lnTo>
                  <a:pt x="450" y="48"/>
                </a:lnTo>
                <a:lnTo>
                  <a:pt x="448" y="51"/>
                </a:lnTo>
                <a:lnTo>
                  <a:pt x="447" y="51"/>
                </a:lnTo>
                <a:lnTo>
                  <a:pt x="446" y="51"/>
                </a:lnTo>
                <a:lnTo>
                  <a:pt x="444" y="52"/>
                </a:lnTo>
                <a:lnTo>
                  <a:pt x="440" y="54"/>
                </a:lnTo>
                <a:lnTo>
                  <a:pt x="440" y="54"/>
                </a:lnTo>
                <a:lnTo>
                  <a:pt x="439" y="54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8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7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6" y="55"/>
                </a:lnTo>
                <a:lnTo>
                  <a:pt x="435" y="55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6"/>
                </a:lnTo>
                <a:lnTo>
                  <a:pt x="435" y="57"/>
                </a:lnTo>
                <a:lnTo>
                  <a:pt x="435" y="57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5" y="58"/>
                </a:lnTo>
                <a:lnTo>
                  <a:pt x="434" y="58"/>
                </a:lnTo>
                <a:lnTo>
                  <a:pt x="432" y="60"/>
                </a:lnTo>
                <a:lnTo>
                  <a:pt x="432" y="60"/>
                </a:lnTo>
                <a:lnTo>
                  <a:pt x="432" y="60"/>
                </a:lnTo>
                <a:lnTo>
                  <a:pt x="431" y="60"/>
                </a:lnTo>
                <a:lnTo>
                  <a:pt x="432" y="60"/>
                </a:lnTo>
                <a:lnTo>
                  <a:pt x="431" y="60"/>
                </a:lnTo>
                <a:lnTo>
                  <a:pt x="427" y="64"/>
                </a:lnTo>
                <a:lnTo>
                  <a:pt x="425" y="67"/>
                </a:lnTo>
                <a:lnTo>
                  <a:pt x="426" y="69"/>
                </a:lnTo>
                <a:lnTo>
                  <a:pt x="426" y="70"/>
                </a:lnTo>
                <a:lnTo>
                  <a:pt x="429" y="71"/>
                </a:lnTo>
                <a:lnTo>
                  <a:pt x="430" y="73"/>
                </a:lnTo>
                <a:lnTo>
                  <a:pt x="431" y="74"/>
                </a:lnTo>
                <a:lnTo>
                  <a:pt x="431" y="75"/>
                </a:lnTo>
                <a:lnTo>
                  <a:pt x="431" y="77"/>
                </a:lnTo>
                <a:lnTo>
                  <a:pt x="433" y="77"/>
                </a:lnTo>
                <a:lnTo>
                  <a:pt x="435" y="77"/>
                </a:lnTo>
                <a:lnTo>
                  <a:pt x="438" y="76"/>
                </a:lnTo>
                <a:lnTo>
                  <a:pt x="439" y="76"/>
                </a:lnTo>
                <a:lnTo>
                  <a:pt x="440" y="75"/>
                </a:lnTo>
                <a:lnTo>
                  <a:pt x="443" y="74"/>
                </a:lnTo>
                <a:lnTo>
                  <a:pt x="445" y="74"/>
                </a:lnTo>
                <a:lnTo>
                  <a:pt x="447" y="74"/>
                </a:lnTo>
                <a:lnTo>
                  <a:pt x="448" y="74"/>
                </a:lnTo>
                <a:lnTo>
                  <a:pt x="449" y="74"/>
                </a:lnTo>
                <a:lnTo>
                  <a:pt x="450" y="74"/>
                </a:lnTo>
                <a:lnTo>
                  <a:pt x="451" y="75"/>
                </a:lnTo>
                <a:lnTo>
                  <a:pt x="451" y="75"/>
                </a:lnTo>
                <a:lnTo>
                  <a:pt x="451" y="75"/>
                </a:lnTo>
                <a:lnTo>
                  <a:pt x="452" y="75"/>
                </a:lnTo>
                <a:lnTo>
                  <a:pt x="452" y="75"/>
                </a:lnTo>
                <a:lnTo>
                  <a:pt x="452" y="76"/>
                </a:lnTo>
                <a:lnTo>
                  <a:pt x="452" y="76"/>
                </a:lnTo>
                <a:lnTo>
                  <a:pt x="453" y="76"/>
                </a:lnTo>
                <a:lnTo>
                  <a:pt x="453" y="76"/>
                </a:lnTo>
                <a:lnTo>
                  <a:pt x="453" y="76"/>
                </a:lnTo>
                <a:lnTo>
                  <a:pt x="454" y="76"/>
                </a:lnTo>
                <a:lnTo>
                  <a:pt x="454" y="75"/>
                </a:lnTo>
                <a:lnTo>
                  <a:pt x="454" y="75"/>
                </a:lnTo>
                <a:lnTo>
                  <a:pt x="455" y="75"/>
                </a:lnTo>
                <a:lnTo>
                  <a:pt x="455" y="76"/>
                </a:lnTo>
                <a:lnTo>
                  <a:pt x="455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6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7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6" y="78"/>
                </a:lnTo>
                <a:lnTo>
                  <a:pt x="457" y="78"/>
                </a:lnTo>
                <a:lnTo>
                  <a:pt x="457" y="78"/>
                </a:lnTo>
                <a:lnTo>
                  <a:pt x="458" y="78"/>
                </a:lnTo>
                <a:lnTo>
                  <a:pt x="458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59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0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1" y="78"/>
                </a:lnTo>
                <a:lnTo>
                  <a:pt x="460" y="77"/>
                </a:lnTo>
                <a:lnTo>
                  <a:pt x="460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7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1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2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3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4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5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6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6"/>
                </a:lnTo>
                <a:lnTo>
                  <a:pt x="467" y="77"/>
                </a:lnTo>
                <a:lnTo>
                  <a:pt x="467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8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0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1" y="78"/>
                </a:lnTo>
                <a:lnTo>
                  <a:pt x="472" y="78"/>
                </a:lnTo>
                <a:lnTo>
                  <a:pt x="472" y="78"/>
                </a:lnTo>
                <a:lnTo>
                  <a:pt x="472" y="78"/>
                </a:lnTo>
                <a:lnTo>
                  <a:pt x="473" y="79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4" y="81"/>
                </a:lnTo>
                <a:lnTo>
                  <a:pt x="473" y="82"/>
                </a:lnTo>
                <a:lnTo>
                  <a:pt x="473" y="82"/>
                </a:lnTo>
                <a:lnTo>
                  <a:pt x="473" y="82"/>
                </a:lnTo>
                <a:lnTo>
                  <a:pt x="472" y="83"/>
                </a:lnTo>
                <a:lnTo>
                  <a:pt x="472" y="84"/>
                </a:lnTo>
                <a:lnTo>
                  <a:pt x="472" y="85"/>
                </a:lnTo>
                <a:lnTo>
                  <a:pt x="472" y="85"/>
                </a:lnTo>
                <a:lnTo>
                  <a:pt x="473" y="85"/>
                </a:lnTo>
                <a:lnTo>
                  <a:pt x="473" y="85"/>
                </a:lnTo>
                <a:lnTo>
                  <a:pt x="473" y="85"/>
                </a:lnTo>
                <a:lnTo>
                  <a:pt x="474" y="86"/>
                </a:lnTo>
                <a:lnTo>
                  <a:pt x="474" y="86"/>
                </a:lnTo>
                <a:lnTo>
                  <a:pt x="475" y="87"/>
                </a:lnTo>
                <a:lnTo>
                  <a:pt x="475" y="87"/>
                </a:lnTo>
                <a:lnTo>
                  <a:pt x="476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7"/>
                </a:lnTo>
                <a:lnTo>
                  <a:pt x="477" y="89"/>
                </a:lnTo>
                <a:lnTo>
                  <a:pt x="476" y="90"/>
                </a:lnTo>
                <a:lnTo>
                  <a:pt x="476" y="90"/>
                </a:lnTo>
                <a:lnTo>
                  <a:pt x="476" y="90"/>
                </a:lnTo>
                <a:lnTo>
                  <a:pt x="477" y="90"/>
                </a:lnTo>
                <a:lnTo>
                  <a:pt x="477" y="90"/>
                </a:lnTo>
                <a:lnTo>
                  <a:pt x="477" y="91"/>
                </a:lnTo>
                <a:lnTo>
                  <a:pt x="477" y="91"/>
                </a:lnTo>
                <a:lnTo>
                  <a:pt x="477" y="91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4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6"/>
                </a:lnTo>
                <a:lnTo>
                  <a:pt x="477" y="96"/>
                </a:lnTo>
                <a:lnTo>
                  <a:pt x="477" y="97"/>
                </a:lnTo>
                <a:lnTo>
                  <a:pt x="477" y="97"/>
                </a:lnTo>
                <a:lnTo>
                  <a:pt x="473" y="97"/>
                </a:lnTo>
                <a:lnTo>
                  <a:pt x="473" y="97"/>
                </a:lnTo>
                <a:lnTo>
                  <a:pt x="472" y="96"/>
                </a:lnTo>
                <a:lnTo>
                  <a:pt x="471" y="96"/>
                </a:lnTo>
                <a:lnTo>
                  <a:pt x="467" y="96"/>
                </a:lnTo>
                <a:lnTo>
                  <a:pt x="461" y="95"/>
                </a:lnTo>
                <a:lnTo>
                  <a:pt x="460" y="95"/>
                </a:lnTo>
                <a:lnTo>
                  <a:pt x="454" y="95"/>
                </a:lnTo>
                <a:lnTo>
                  <a:pt x="453" y="94"/>
                </a:lnTo>
                <a:lnTo>
                  <a:pt x="453" y="93"/>
                </a:lnTo>
                <a:lnTo>
                  <a:pt x="453" y="93"/>
                </a:lnTo>
                <a:lnTo>
                  <a:pt x="453" y="93"/>
                </a:lnTo>
                <a:lnTo>
                  <a:pt x="452" y="93"/>
                </a:lnTo>
                <a:lnTo>
                  <a:pt x="452" y="93"/>
                </a:lnTo>
                <a:lnTo>
                  <a:pt x="452" y="93"/>
                </a:lnTo>
                <a:lnTo>
                  <a:pt x="451" y="93"/>
                </a:lnTo>
                <a:lnTo>
                  <a:pt x="450" y="93"/>
                </a:lnTo>
                <a:lnTo>
                  <a:pt x="450" y="93"/>
                </a:lnTo>
                <a:lnTo>
                  <a:pt x="449" y="93"/>
                </a:lnTo>
                <a:lnTo>
                  <a:pt x="449" y="93"/>
                </a:lnTo>
                <a:lnTo>
                  <a:pt x="449" y="92"/>
                </a:lnTo>
                <a:lnTo>
                  <a:pt x="449" y="92"/>
                </a:lnTo>
                <a:lnTo>
                  <a:pt x="448" y="92"/>
                </a:lnTo>
                <a:lnTo>
                  <a:pt x="448" y="92"/>
                </a:lnTo>
                <a:lnTo>
                  <a:pt x="448" y="92"/>
                </a:lnTo>
                <a:lnTo>
                  <a:pt x="447" y="92"/>
                </a:lnTo>
                <a:lnTo>
                  <a:pt x="447" y="92"/>
                </a:lnTo>
                <a:lnTo>
                  <a:pt x="446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5" y="92"/>
                </a:lnTo>
                <a:lnTo>
                  <a:pt x="444" y="92"/>
                </a:lnTo>
                <a:lnTo>
                  <a:pt x="444" y="92"/>
                </a:lnTo>
                <a:lnTo>
                  <a:pt x="443" y="92"/>
                </a:lnTo>
                <a:lnTo>
                  <a:pt x="443" y="92"/>
                </a:lnTo>
                <a:lnTo>
                  <a:pt x="443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2"/>
                </a:lnTo>
                <a:lnTo>
                  <a:pt x="442" y="91"/>
                </a:lnTo>
                <a:lnTo>
                  <a:pt x="441" y="91"/>
                </a:lnTo>
                <a:lnTo>
                  <a:pt x="441" y="91"/>
                </a:lnTo>
                <a:lnTo>
                  <a:pt x="440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9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8" y="91"/>
                </a:lnTo>
                <a:lnTo>
                  <a:pt x="437" y="91"/>
                </a:lnTo>
                <a:lnTo>
                  <a:pt x="437" y="90"/>
                </a:lnTo>
                <a:lnTo>
                  <a:pt x="437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6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5" y="90"/>
                </a:lnTo>
                <a:lnTo>
                  <a:pt x="434" y="90"/>
                </a:lnTo>
                <a:lnTo>
                  <a:pt x="434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3" y="90"/>
                </a:lnTo>
                <a:lnTo>
                  <a:pt x="432" y="90"/>
                </a:lnTo>
                <a:lnTo>
                  <a:pt x="432" y="90"/>
                </a:lnTo>
                <a:lnTo>
                  <a:pt x="432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1" y="90"/>
                </a:lnTo>
                <a:lnTo>
                  <a:pt x="431" y="90"/>
                </a:lnTo>
                <a:lnTo>
                  <a:pt x="431" y="89"/>
                </a:lnTo>
                <a:lnTo>
                  <a:pt x="430" y="89"/>
                </a:lnTo>
                <a:lnTo>
                  <a:pt x="430" y="89"/>
                </a:lnTo>
                <a:lnTo>
                  <a:pt x="430" y="89"/>
                </a:lnTo>
                <a:lnTo>
                  <a:pt x="429" y="89"/>
                </a:lnTo>
                <a:lnTo>
                  <a:pt x="429" y="89"/>
                </a:lnTo>
                <a:lnTo>
                  <a:pt x="429" y="89"/>
                </a:lnTo>
                <a:lnTo>
                  <a:pt x="428" y="89"/>
                </a:lnTo>
                <a:lnTo>
                  <a:pt x="428" y="89"/>
                </a:lnTo>
                <a:lnTo>
                  <a:pt x="428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7" y="89"/>
                </a:lnTo>
                <a:lnTo>
                  <a:pt x="426" y="89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6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5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4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3" y="88"/>
                </a:lnTo>
                <a:lnTo>
                  <a:pt x="422" y="88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2" y="87"/>
                </a:lnTo>
                <a:lnTo>
                  <a:pt x="421" y="87"/>
                </a:lnTo>
                <a:lnTo>
                  <a:pt x="421" y="87"/>
                </a:lnTo>
                <a:lnTo>
                  <a:pt x="420" y="87"/>
                </a:lnTo>
                <a:lnTo>
                  <a:pt x="420" y="87"/>
                </a:lnTo>
                <a:lnTo>
                  <a:pt x="420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9" y="87"/>
                </a:lnTo>
                <a:lnTo>
                  <a:pt x="418" y="87"/>
                </a:lnTo>
                <a:lnTo>
                  <a:pt x="418" y="87"/>
                </a:lnTo>
                <a:lnTo>
                  <a:pt x="418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7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6" y="87"/>
                </a:lnTo>
                <a:lnTo>
                  <a:pt x="415" y="87"/>
                </a:lnTo>
                <a:lnTo>
                  <a:pt x="415" y="87"/>
                </a:lnTo>
                <a:lnTo>
                  <a:pt x="415" y="87"/>
                </a:lnTo>
                <a:lnTo>
                  <a:pt x="414" y="87"/>
                </a:lnTo>
                <a:lnTo>
                  <a:pt x="413" y="87"/>
                </a:lnTo>
                <a:lnTo>
                  <a:pt x="414" y="86"/>
                </a:lnTo>
                <a:lnTo>
                  <a:pt x="414" y="86"/>
                </a:lnTo>
                <a:lnTo>
                  <a:pt x="413" y="86"/>
                </a:lnTo>
                <a:lnTo>
                  <a:pt x="413" y="86"/>
                </a:lnTo>
                <a:lnTo>
                  <a:pt x="413" y="86"/>
                </a:lnTo>
                <a:lnTo>
                  <a:pt x="412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6"/>
                </a:lnTo>
                <a:lnTo>
                  <a:pt x="411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10" y="85"/>
                </a:lnTo>
                <a:lnTo>
                  <a:pt x="409" y="85"/>
                </a:lnTo>
                <a:lnTo>
                  <a:pt x="409" y="85"/>
                </a:lnTo>
                <a:lnTo>
                  <a:pt x="409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8" y="85"/>
                </a:lnTo>
                <a:lnTo>
                  <a:pt x="407" y="85"/>
                </a:lnTo>
                <a:lnTo>
                  <a:pt x="407" y="85"/>
                </a:lnTo>
                <a:lnTo>
                  <a:pt x="407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6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5"/>
                </a:lnTo>
                <a:lnTo>
                  <a:pt x="405" y="84"/>
                </a:lnTo>
                <a:lnTo>
                  <a:pt x="405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3" y="84"/>
                </a:lnTo>
                <a:lnTo>
                  <a:pt x="402" y="84"/>
                </a:lnTo>
                <a:lnTo>
                  <a:pt x="401" y="84"/>
                </a:lnTo>
                <a:lnTo>
                  <a:pt x="401" y="84"/>
                </a:lnTo>
                <a:lnTo>
                  <a:pt x="401" y="84"/>
                </a:lnTo>
                <a:lnTo>
                  <a:pt x="396" y="83"/>
                </a:lnTo>
                <a:lnTo>
                  <a:pt x="396" y="83"/>
                </a:lnTo>
                <a:lnTo>
                  <a:pt x="395" y="83"/>
                </a:lnTo>
                <a:lnTo>
                  <a:pt x="395" y="83"/>
                </a:lnTo>
                <a:lnTo>
                  <a:pt x="395" y="83"/>
                </a:lnTo>
                <a:lnTo>
                  <a:pt x="394" y="83"/>
                </a:lnTo>
                <a:lnTo>
                  <a:pt x="394" y="83"/>
                </a:lnTo>
                <a:lnTo>
                  <a:pt x="394" y="83"/>
                </a:lnTo>
                <a:lnTo>
                  <a:pt x="393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2" y="83"/>
                </a:lnTo>
                <a:lnTo>
                  <a:pt x="391" y="83"/>
                </a:lnTo>
                <a:lnTo>
                  <a:pt x="390" y="83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90" y="82"/>
                </a:lnTo>
                <a:lnTo>
                  <a:pt x="389" y="82"/>
                </a:lnTo>
                <a:lnTo>
                  <a:pt x="389" y="82"/>
                </a:lnTo>
                <a:lnTo>
                  <a:pt x="388" y="82"/>
                </a:lnTo>
                <a:lnTo>
                  <a:pt x="388" y="82"/>
                </a:lnTo>
                <a:lnTo>
                  <a:pt x="388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7" y="82"/>
                </a:lnTo>
                <a:lnTo>
                  <a:pt x="386" y="82"/>
                </a:lnTo>
                <a:lnTo>
                  <a:pt x="386" y="82"/>
                </a:lnTo>
                <a:lnTo>
                  <a:pt x="386" y="82"/>
                </a:lnTo>
                <a:lnTo>
                  <a:pt x="385" y="82"/>
                </a:lnTo>
                <a:lnTo>
                  <a:pt x="385" y="82"/>
                </a:lnTo>
                <a:lnTo>
                  <a:pt x="385" y="82"/>
                </a:lnTo>
                <a:lnTo>
                  <a:pt x="384" y="82"/>
                </a:lnTo>
                <a:lnTo>
                  <a:pt x="384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2" y="81"/>
                </a:lnTo>
                <a:lnTo>
                  <a:pt x="382" y="81"/>
                </a:lnTo>
                <a:lnTo>
                  <a:pt x="381" y="81"/>
                </a:lnTo>
                <a:lnTo>
                  <a:pt x="381" y="81"/>
                </a:lnTo>
                <a:lnTo>
                  <a:pt x="381" y="81"/>
                </a:lnTo>
                <a:lnTo>
                  <a:pt x="380" y="81"/>
                </a:lnTo>
                <a:lnTo>
                  <a:pt x="379" y="81"/>
                </a:lnTo>
                <a:lnTo>
                  <a:pt x="379" y="81"/>
                </a:lnTo>
                <a:lnTo>
                  <a:pt x="378" y="80"/>
                </a:lnTo>
                <a:lnTo>
                  <a:pt x="378" y="80"/>
                </a:lnTo>
                <a:lnTo>
                  <a:pt x="376" y="80"/>
                </a:lnTo>
                <a:lnTo>
                  <a:pt x="376" y="80"/>
                </a:lnTo>
                <a:lnTo>
                  <a:pt x="374" y="80"/>
                </a:lnTo>
                <a:lnTo>
                  <a:pt x="374" y="80"/>
                </a:lnTo>
                <a:lnTo>
                  <a:pt x="373" y="80"/>
                </a:lnTo>
                <a:lnTo>
                  <a:pt x="373" y="80"/>
                </a:lnTo>
                <a:lnTo>
                  <a:pt x="372" y="80"/>
                </a:lnTo>
                <a:lnTo>
                  <a:pt x="371" y="79"/>
                </a:lnTo>
                <a:lnTo>
                  <a:pt x="371" y="79"/>
                </a:lnTo>
                <a:lnTo>
                  <a:pt x="371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70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9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8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6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5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4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9"/>
                </a:lnTo>
                <a:lnTo>
                  <a:pt x="363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2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1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60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9" y="78"/>
                </a:lnTo>
                <a:lnTo>
                  <a:pt x="358" y="78"/>
                </a:lnTo>
                <a:lnTo>
                  <a:pt x="358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7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6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5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4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3" y="78"/>
                </a:lnTo>
                <a:lnTo>
                  <a:pt x="352" y="78"/>
                </a:lnTo>
                <a:lnTo>
                  <a:pt x="352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1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50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9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8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7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6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5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3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2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1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40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8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7" y="78"/>
                </a:lnTo>
                <a:lnTo>
                  <a:pt x="336" y="78"/>
                </a:lnTo>
                <a:lnTo>
                  <a:pt x="336" y="78"/>
                </a:lnTo>
                <a:lnTo>
                  <a:pt x="336" y="78"/>
                </a:lnTo>
                <a:lnTo>
                  <a:pt x="335" y="78"/>
                </a:lnTo>
                <a:lnTo>
                  <a:pt x="334" y="78"/>
                </a:lnTo>
                <a:lnTo>
                  <a:pt x="334" y="78"/>
                </a:lnTo>
                <a:lnTo>
                  <a:pt x="334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3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1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30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9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8" y="78"/>
                </a:lnTo>
                <a:lnTo>
                  <a:pt x="327" y="78"/>
                </a:lnTo>
                <a:lnTo>
                  <a:pt x="327" y="78"/>
                </a:lnTo>
                <a:lnTo>
                  <a:pt x="327" y="78"/>
                </a:lnTo>
                <a:lnTo>
                  <a:pt x="326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5" y="78"/>
                </a:lnTo>
                <a:lnTo>
                  <a:pt x="324" y="78"/>
                </a:lnTo>
                <a:lnTo>
                  <a:pt x="324" y="78"/>
                </a:lnTo>
                <a:lnTo>
                  <a:pt x="323" y="78"/>
                </a:lnTo>
                <a:lnTo>
                  <a:pt x="323" y="78"/>
                </a:lnTo>
                <a:lnTo>
                  <a:pt x="322" y="78"/>
                </a:lnTo>
                <a:lnTo>
                  <a:pt x="321" y="78"/>
                </a:lnTo>
                <a:lnTo>
                  <a:pt x="321" y="78"/>
                </a:lnTo>
                <a:lnTo>
                  <a:pt x="320" y="78"/>
                </a:lnTo>
                <a:lnTo>
                  <a:pt x="320" y="78"/>
                </a:lnTo>
                <a:lnTo>
                  <a:pt x="319" y="78"/>
                </a:lnTo>
                <a:lnTo>
                  <a:pt x="319" y="78"/>
                </a:lnTo>
                <a:lnTo>
                  <a:pt x="319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8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8"/>
                </a:lnTo>
                <a:lnTo>
                  <a:pt x="317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6" y="79"/>
                </a:lnTo>
                <a:lnTo>
                  <a:pt x="315" y="79"/>
                </a:lnTo>
                <a:lnTo>
                  <a:pt x="315" y="79"/>
                </a:lnTo>
                <a:lnTo>
                  <a:pt x="315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4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3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79"/>
                </a:lnTo>
                <a:lnTo>
                  <a:pt x="312" y="80"/>
                </a:lnTo>
                <a:lnTo>
                  <a:pt x="311" y="80"/>
                </a:lnTo>
                <a:lnTo>
                  <a:pt x="310" y="80"/>
                </a:lnTo>
                <a:lnTo>
                  <a:pt x="310" y="80"/>
                </a:lnTo>
                <a:lnTo>
                  <a:pt x="310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9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8" y="80"/>
                </a:lnTo>
                <a:lnTo>
                  <a:pt x="307" y="80"/>
                </a:lnTo>
                <a:lnTo>
                  <a:pt x="307" y="80"/>
                </a:lnTo>
                <a:lnTo>
                  <a:pt x="307" y="80"/>
                </a:lnTo>
                <a:lnTo>
                  <a:pt x="306" y="80"/>
                </a:lnTo>
                <a:lnTo>
                  <a:pt x="306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5" y="80"/>
                </a:lnTo>
                <a:lnTo>
                  <a:pt x="304" y="80"/>
                </a:lnTo>
                <a:lnTo>
                  <a:pt x="304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3" y="80"/>
                </a:lnTo>
                <a:lnTo>
                  <a:pt x="302" y="80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2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1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300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8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7" y="81"/>
                </a:lnTo>
                <a:lnTo>
                  <a:pt x="296" y="81"/>
                </a:lnTo>
                <a:lnTo>
                  <a:pt x="294" y="81"/>
                </a:lnTo>
                <a:lnTo>
                  <a:pt x="291" y="81"/>
                </a:lnTo>
                <a:lnTo>
                  <a:pt x="291" y="82"/>
                </a:lnTo>
                <a:lnTo>
                  <a:pt x="291" y="82"/>
                </a:lnTo>
                <a:lnTo>
                  <a:pt x="291" y="81"/>
                </a:lnTo>
                <a:lnTo>
                  <a:pt x="291" y="81"/>
                </a:lnTo>
                <a:lnTo>
                  <a:pt x="291" y="82"/>
                </a:lnTo>
                <a:lnTo>
                  <a:pt x="290" y="82"/>
                </a:lnTo>
                <a:lnTo>
                  <a:pt x="290" y="81"/>
                </a:lnTo>
                <a:lnTo>
                  <a:pt x="290" y="81"/>
                </a:lnTo>
                <a:lnTo>
                  <a:pt x="290" y="82"/>
                </a:lnTo>
                <a:lnTo>
                  <a:pt x="290" y="82"/>
                </a:lnTo>
                <a:lnTo>
                  <a:pt x="290" y="81"/>
                </a:lnTo>
                <a:lnTo>
                  <a:pt x="289" y="82"/>
                </a:lnTo>
                <a:lnTo>
                  <a:pt x="288" y="82"/>
                </a:lnTo>
                <a:lnTo>
                  <a:pt x="288" y="82"/>
                </a:lnTo>
                <a:lnTo>
                  <a:pt x="287" y="82"/>
                </a:lnTo>
                <a:lnTo>
                  <a:pt x="287" y="82"/>
                </a:lnTo>
                <a:lnTo>
                  <a:pt x="287" y="82"/>
                </a:lnTo>
                <a:lnTo>
                  <a:pt x="286" y="82"/>
                </a:lnTo>
                <a:lnTo>
                  <a:pt x="286" y="82"/>
                </a:lnTo>
                <a:lnTo>
                  <a:pt x="285" y="82"/>
                </a:lnTo>
                <a:lnTo>
                  <a:pt x="284" y="82"/>
                </a:lnTo>
                <a:lnTo>
                  <a:pt x="282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1" y="82"/>
                </a:lnTo>
                <a:lnTo>
                  <a:pt x="280" y="82"/>
                </a:lnTo>
                <a:lnTo>
                  <a:pt x="280" y="82"/>
                </a:lnTo>
                <a:lnTo>
                  <a:pt x="280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9" y="82"/>
                </a:lnTo>
                <a:lnTo>
                  <a:pt x="278" y="82"/>
                </a:lnTo>
                <a:lnTo>
                  <a:pt x="278" y="82"/>
                </a:lnTo>
                <a:lnTo>
                  <a:pt x="278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7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5" y="82"/>
                </a:lnTo>
                <a:lnTo>
                  <a:pt x="274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3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1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70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9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8" y="82"/>
                </a:lnTo>
                <a:lnTo>
                  <a:pt x="267" y="82"/>
                </a:lnTo>
                <a:lnTo>
                  <a:pt x="267" y="82"/>
                </a:lnTo>
                <a:lnTo>
                  <a:pt x="266" y="82"/>
                </a:lnTo>
                <a:lnTo>
                  <a:pt x="266" y="82"/>
                </a:lnTo>
                <a:lnTo>
                  <a:pt x="266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5" y="82"/>
                </a:lnTo>
                <a:lnTo>
                  <a:pt x="263" y="82"/>
                </a:lnTo>
                <a:lnTo>
                  <a:pt x="262" y="82"/>
                </a:lnTo>
                <a:lnTo>
                  <a:pt x="262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60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9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8" y="82"/>
                </a:lnTo>
                <a:lnTo>
                  <a:pt x="257" y="82"/>
                </a:lnTo>
                <a:lnTo>
                  <a:pt x="257" y="82"/>
                </a:lnTo>
                <a:lnTo>
                  <a:pt x="256" y="82"/>
                </a:lnTo>
                <a:lnTo>
                  <a:pt x="256" y="82"/>
                </a:lnTo>
                <a:lnTo>
                  <a:pt x="255" y="82"/>
                </a:lnTo>
                <a:lnTo>
                  <a:pt x="255" y="82"/>
                </a:lnTo>
                <a:lnTo>
                  <a:pt x="254" y="82"/>
                </a:lnTo>
                <a:lnTo>
                  <a:pt x="254" y="82"/>
                </a:lnTo>
                <a:lnTo>
                  <a:pt x="254" y="82"/>
                </a:lnTo>
                <a:lnTo>
                  <a:pt x="253" y="82"/>
                </a:lnTo>
                <a:lnTo>
                  <a:pt x="251" y="82"/>
                </a:lnTo>
                <a:lnTo>
                  <a:pt x="251" y="82"/>
                </a:lnTo>
                <a:lnTo>
                  <a:pt x="251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50" y="82"/>
                </a:lnTo>
                <a:lnTo>
                  <a:pt x="250" y="83"/>
                </a:lnTo>
                <a:lnTo>
                  <a:pt x="250" y="83"/>
                </a:lnTo>
                <a:lnTo>
                  <a:pt x="250" y="82"/>
                </a:lnTo>
                <a:lnTo>
                  <a:pt x="249" y="82"/>
                </a:lnTo>
                <a:lnTo>
                  <a:pt x="249" y="82"/>
                </a:lnTo>
                <a:lnTo>
                  <a:pt x="247" y="82"/>
                </a:lnTo>
                <a:lnTo>
                  <a:pt x="247" y="83"/>
                </a:lnTo>
                <a:lnTo>
                  <a:pt x="246" y="83"/>
                </a:lnTo>
                <a:lnTo>
                  <a:pt x="246" y="83"/>
                </a:lnTo>
                <a:lnTo>
                  <a:pt x="246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2"/>
                </a:lnTo>
                <a:lnTo>
                  <a:pt x="245" y="83"/>
                </a:lnTo>
                <a:lnTo>
                  <a:pt x="245" y="83"/>
                </a:lnTo>
                <a:lnTo>
                  <a:pt x="245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4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3" y="83"/>
                </a:lnTo>
                <a:lnTo>
                  <a:pt x="242" y="83"/>
                </a:lnTo>
                <a:lnTo>
                  <a:pt x="241" y="83"/>
                </a:lnTo>
                <a:lnTo>
                  <a:pt x="241" y="83"/>
                </a:lnTo>
                <a:lnTo>
                  <a:pt x="241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40" y="83"/>
                </a:lnTo>
                <a:lnTo>
                  <a:pt x="239" y="83"/>
                </a:lnTo>
                <a:lnTo>
                  <a:pt x="239" y="83"/>
                </a:lnTo>
                <a:lnTo>
                  <a:pt x="239" y="83"/>
                </a:lnTo>
                <a:lnTo>
                  <a:pt x="238" y="83"/>
                </a:lnTo>
                <a:lnTo>
                  <a:pt x="238" y="83"/>
                </a:lnTo>
                <a:lnTo>
                  <a:pt x="237" y="83"/>
                </a:lnTo>
                <a:lnTo>
                  <a:pt x="237" y="83"/>
                </a:lnTo>
                <a:lnTo>
                  <a:pt x="236" y="83"/>
                </a:lnTo>
                <a:lnTo>
                  <a:pt x="236" y="83"/>
                </a:lnTo>
                <a:lnTo>
                  <a:pt x="236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5" y="83"/>
                </a:lnTo>
                <a:lnTo>
                  <a:pt x="234" y="83"/>
                </a:lnTo>
                <a:lnTo>
                  <a:pt x="234" y="83"/>
                </a:lnTo>
                <a:lnTo>
                  <a:pt x="233" y="83"/>
                </a:lnTo>
                <a:lnTo>
                  <a:pt x="233" y="83"/>
                </a:lnTo>
                <a:lnTo>
                  <a:pt x="231" y="83"/>
                </a:lnTo>
                <a:lnTo>
                  <a:pt x="228" y="83"/>
                </a:lnTo>
                <a:lnTo>
                  <a:pt x="224" y="83"/>
                </a:lnTo>
                <a:lnTo>
                  <a:pt x="224" y="83"/>
                </a:lnTo>
                <a:lnTo>
                  <a:pt x="223" y="83"/>
                </a:lnTo>
                <a:lnTo>
                  <a:pt x="223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2" y="83"/>
                </a:lnTo>
                <a:lnTo>
                  <a:pt x="221" y="83"/>
                </a:lnTo>
                <a:lnTo>
                  <a:pt x="220" y="83"/>
                </a:lnTo>
                <a:lnTo>
                  <a:pt x="220" y="83"/>
                </a:lnTo>
                <a:lnTo>
                  <a:pt x="218" y="83"/>
                </a:lnTo>
                <a:lnTo>
                  <a:pt x="218" y="83"/>
                </a:lnTo>
                <a:lnTo>
                  <a:pt x="218" y="84"/>
                </a:lnTo>
                <a:lnTo>
                  <a:pt x="218" y="85"/>
                </a:lnTo>
                <a:lnTo>
                  <a:pt x="218" y="85"/>
                </a:lnTo>
                <a:lnTo>
                  <a:pt x="219" y="85"/>
                </a:lnTo>
                <a:lnTo>
                  <a:pt x="220" y="85"/>
                </a:lnTo>
                <a:lnTo>
                  <a:pt x="222" y="85"/>
                </a:lnTo>
                <a:lnTo>
                  <a:pt x="222" y="85"/>
                </a:lnTo>
                <a:lnTo>
                  <a:pt x="223" y="85"/>
                </a:lnTo>
                <a:lnTo>
                  <a:pt x="223" y="85"/>
                </a:lnTo>
                <a:lnTo>
                  <a:pt x="223" y="86"/>
                </a:lnTo>
                <a:lnTo>
                  <a:pt x="223" y="86"/>
                </a:lnTo>
                <a:lnTo>
                  <a:pt x="222" y="86"/>
                </a:lnTo>
                <a:lnTo>
                  <a:pt x="220" y="86"/>
                </a:lnTo>
                <a:lnTo>
                  <a:pt x="218" y="86"/>
                </a:lnTo>
                <a:lnTo>
                  <a:pt x="217" y="87"/>
                </a:lnTo>
                <a:lnTo>
                  <a:pt x="216" y="87"/>
                </a:lnTo>
                <a:lnTo>
                  <a:pt x="216" y="87"/>
                </a:lnTo>
                <a:lnTo>
                  <a:pt x="215" y="87"/>
                </a:lnTo>
                <a:lnTo>
                  <a:pt x="214" y="87"/>
                </a:lnTo>
                <a:lnTo>
                  <a:pt x="213" y="87"/>
                </a:lnTo>
                <a:lnTo>
                  <a:pt x="213" y="88"/>
                </a:lnTo>
                <a:lnTo>
                  <a:pt x="212" y="88"/>
                </a:lnTo>
                <a:lnTo>
                  <a:pt x="210" y="89"/>
                </a:lnTo>
                <a:lnTo>
                  <a:pt x="210" y="89"/>
                </a:lnTo>
                <a:lnTo>
                  <a:pt x="209" y="90"/>
                </a:lnTo>
                <a:lnTo>
                  <a:pt x="208" y="90"/>
                </a:lnTo>
                <a:lnTo>
                  <a:pt x="208" y="90"/>
                </a:lnTo>
                <a:lnTo>
                  <a:pt x="208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2"/>
                </a:lnTo>
                <a:lnTo>
                  <a:pt x="207" y="91"/>
                </a:lnTo>
                <a:lnTo>
                  <a:pt x="207" y="91"/>
                </a:lnTo>
                <a:lnTo>
                  <a:pt x="207" y="91"/>
                </a:lnTo>
                <a:lnTo>
                  <a:pt x="206" y="91"/>
                </a:lnTo>
                <a:lnTo>
                  <a:pt x="206" y="91"/>
                </a:lnTo>
                <a:lnTo>
                  <a:pt x="206" y="91"/>
                </a:lnTo>
                <a:lnTo>
                  <a:pt x="205" y="91"/>
                </a:lnTo>
                <a:lnTo>
                  <a:pt x="205" y="91"/>
                </a:lnTo>
                <a:lnTo>
                  <a:pt x="204" y="91"/>
                </a:lnTo>
                <a:lnTo>
                  <a:pt x="203" y="91"/>
                </a:lnTo>
                <a:lnTo>
                  <a:pt x="202" y="91"/>
                </a:lnTo>
                <a:lnTo>
                  <a:pt x="201" y="91"/>
                </a:lnTo>
                <a:lnTo>
                  <a:pt x="201" y="90"/>
                </a:lnTo>
                <a:lnTo>
                  <a:pt x="201" y="90"/>
                </a:lnTo>
                <a:lnTo>
                  <a:pt x="197" y="90"/>
                </a:lnTo>
                <a:lnTo>
                  <a:pt x="195" y="90"/>
                </a:lnTo>
                <a:lnTo>
                  <a:pt x="194" y="90"/>
                </a:lnTo>
                <a:lnTo>
                  <a:pt x="193" y="90"/>
                </a:lnTo>
                <a:lnTo>
                  <a:pt x="193" y="90"/>
                </a:lnTo>
                <a:lnTo>
                  <a:pt x="193" y="89"/>
                </a:lnTo>
                <a:lnTo>
                  <a:pt x="192" y="89"/>
                </a:lnTo>
                <a:lnTo>
                  <a:pt x="190" y="89"/>
                </a:lnTo>
                <a:lnTo>
                  <a:pt x="188" y="89"/>
                </a:lnTo>
                <a:lnTo>
                  <a:pt x="188" y="89"/>
                </a:lnTo>
                <a:lnTo>
                  <a:pt x="180" y="88"/>
                </a:lnTo>
                <a:lnTo>
                  <a:pt x="179" y="88"/>
                </a:lnTo>
                <a:lnTo>
                  <a:pt x="179" y="88"/>
                </a:lnTo>
                <a:lnTo>
                  <a:pt x="174" y="88"/>
                </a:lnTo>
                <a:lnTo>
                  <a:pt x="173" y="88"/>
                </a:lnTo>
                <a:lnTo>
                  <a:pt x="172" y="88"/>
                </a:lnTo>
                <a:lnTo>
                  <a:pt x="170" y="88"/>
                </a:lnTo>
                <a:lnTo>
                  <a:pt x="170" y="88"/>
                </a:lnTo>
                <a:lnTo>
                  <a:pt x="169" y="88"/>
                </a:lnTo>
                <a:lnTo>
                  <a:pt x="167" y="88"/>
                </a:lnTo>
                <a:lnTo>
                  <a:pt x="167" y="88"/>
                </a:lnTo>
                <a:lnTo>
                  <a:pt x="166" y="88"/>
                </a:lnTo>
                <a:lnTo>
                  <a:pt x="165" y="88"/>
                </a:lnTo>
                <a:lnTo>
                  <a:pt x="165" y="88"/>
                </a:lnTo>
                <a:lnTo>
                  <a:pt x="165" y="88"/>
                </a:lnTo>
                <a:lnTo>
                  <a:pt x="164" y="88"/>
                </a:lnTo>
                <a:lnTo>
                  <a:pt x="163" y="88"/>
                </a:lnTo>
                <a:lnTo>
                  <a:pt x="162" y="88"/>
                </a:lnTo>
                <a:lnTo>
                  <a:pt x="162" y="88"/>
                </a:lnTo>
                <a:lnTo>
                  <a:pt x="161" y="88"/>
                </a:lnTo>
                <a:lnTo>
                  <a:pt x="161" y="88"/>
                </a:lnTo>
                <a:lnTo>
                  <a:pt x="160" y="88"/>
                </a:lnTo>
                <a:lnTo>
                  <a:pt x="159" y="88"/>
                </a:lnTo>
                <a:lnTo>
                  <a:pt x="158" y="88"/>
                </a:lnTo>
                <a:lnTo>
                  <a:pt x="158" y="88"/>
                </a:lnTo>
                <a:lnTo>
                  <a:pt x="157" y="88"/>
                </a:lnTo>
                <a:lnTo>
                  <a:pt x="156" y="88"/>
                </a:lnTo>
                <a:lnTo>
                  <a:pt x="156" y="88"/>
                </a:lnTo>
                <a:lnTo>
                  <a:pt x="154" y="88"/>
                </a:lnTo>
                <a:lnTo>
                  <a:pt x="154" y="88"/>
                </a:lnTo>
                <a:lnTo>
                  <a:pt x="153" y="88"/>
                </a:lnTo>
                <a:lnTo>
                  <a:pt x="151" y="88"/>
                </a:lnTo>
                <a:lnTo>
                  <a:pt x="151" y="88"/>
                </a:lnTo>
                <a:lnTo>
                  <a:pt x="151" y="88"/>
                </a:lnTo>
                <a:lnTo>
                  <a:pt x="150" y="88"/>
                </a:lnTo>
                <a:lnTo>
                  <a:pt x="149" y="88"/>
                </a:lnTo>
                <a:lnTo>
                  <a:pt x="149" y="88"/>
                </a:lnTo>
                <a:lnTo>
                  <a:pt x="148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6" y="88"/>
                </a:lnTo>
                <a:lnTo>
                  <a:pt x="145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3" y="88"/>
                </a:lnTo>
                <a:lnTo>
                  <a:pt x="142" y="88"/>
                </a:lnTo>
                <a:lnTo>
                  <a:pt x="142" y="88"/>
                </a:lnTo>
                <a:lnTo>
                  <a:pt x="141" y="88"/>
                </a:lnTo>
                <a:lnTo>
                  <a:pt x="141" y="88"/>
                </a:lnTo>
                <a:lnTo>
                  <a:pt x="140" y="88"/>
                </a:lnTo>
                <a:lnTo>
                  <a:pt x="140" y="88"/>
                </a:lnTo>
                <a:lnTo>
                  <a:pt x="140" y="88"/>
                </a:lnTo>
                <a:lnTo>
                  <a:pt x="139" y="88"/>
                </a:lnTo>
                <a:lnTo>
                  <a:pt x="139" y="88"/>
                </a:lnTo>
                <a:lnTo>
                  <a:pt x="139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8" y="88"/>
                </a:lnTo>
                <a:lnTo>
                  <a:pt x="137" y="88"/>
                </a:lnTo>
                <a:lnTo>
                  <a:pt x="137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5" y="88"/>
                </a:lnTo>
                <a:lnTo>
                  <a:pt x="134" y="88"/>
                </a:lnTo>
                <a:lnTo>
                  <a:pt x="133" y="88"/>
                </a:lnTo>
                <a:lnTo>
                  <a:pt x="133" y="88"/>
                </a:lnTo>
                <a:lnTo>
                  <a:pt x="132" y="88"/>
                </a:lnTo>
                <a:lnTo>
                  <a:pt x="131" y="88"/>
                </a:lnTo>
                <a:lnTo>
                  <a:pt x="130" y="89"/>
                </a:lnTo>
                <a:lnTo>
                  <a:pt x="130" y="89"/>
                </a:lnTo>
                <a:lnTo>
                  <a:pt x="130" y="89"/>
                </a:lnTo>
                <a:lnTo>
                  <a:pt x="129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8" y="89"/>
                </a:lnTo>
                <a:lnTo>
                  <a:pt x="127" y="89"/>
                </a:lnTo>
                <a:lnTo>
                  <a:pt x="127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6" y="89"/>
                </a:lnTo>
                <a:lnTo>
                  <a:pt x="125" y="89"/>
                </a:lnTo>
                <a:lnTo>
                  <a:pt x="125" y="89"/>
                </a:lnTo>
                <a:lnTo>
                  <a:pt x="124" y="89"/>
                </a:lnTo>
                <a:lnTo>
                  <a:pt x="124" y="89"/>
                </a:lnTo>
                <a:lnTo>
                  <a:pt x="123" y="89"/>
                </a:lnTo>
                <a:lnTo>
                  <a:pt x="122" y="89"/>
                </a:lnTo>
                <a:lnTo>
                  <a:pt x="121" y="89"/>
                </a:lnTo>
                <a:lnTo>
                  <a:pt x="121" y="89"/>
                </a:lnTo>
                <a:lnTo>
                  <a:pt x="121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20" y="89"/>
                </a:lnTo>
                <a:lnTo>
                  <a:pt x="119" y="89"/>
                </a:lnTo>
                <a:lnTo>
                  <a:pt x="119" y="89"/>
                </a:lnTo>
                <a:lnTo>
                  <a:pt x="117" y="89"/>
                </a:lnTo>
                <a:lnTo>
                  <a:pt x="117" y="89"/>
                </a:lnTo>
                <a:lnTo>
                  <a:pt x="117" y="89"/>
                </a:lnTo>
                <a:lnTo>
                  <a:pt x="116" y="89"/>
                </a:lnTo>
                <a:lnTo>
                  <a:pt x="115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4" y="89"/>
                </a:lnTo>
                <a:lnTo>
                  <a:pt x="113" y="89"/>
                </a:lnTo>
                <a:lnTo>
                  <a:pt x="113" y="89"/>
                </a:lnTo>
                <a:lnTo>
                  <a:pt x="113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1" y="89"/>
                </a:lnTo>
                <a:lnTo>
                  <a:pt x="111" y="89"/>
                </a:lnTo>
                <a:lnTo>
                  <a:pt x="110" y="89"/>
                </a:lnTo>
                <a:lnTo>
                  <a:pt x="109" y="89"/>
                </a:lnTo>
                <a:lnTo>
                  <a:pt x="108" y="89"/>
                </a:lnTo>
                <a:lnTo>
                  <a:pt x="108" y="89"/>
                </a:lnTo>
                <a:lnTo>
                  <a:pt x="107" y="89"/>
                </a:lnTo>
                <a:lnTo>
                  <a:pt x="106" y="89"/>
                </a:lnTo>
                <a:lnTo>
                  <a:pt x="106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89"/>
                </a:lnTo>
                <a:lnTo>
                  <a:pt x="103" y="89"/>
                </a:lnTo>
                <a:lnTo>
                  <a:pt x="103" y="89"/>
                </a:lnTo>
                <a:lnTo>
                  <a:pt x="103" y="89"/>
                </a:lnTo>
                <a:lnTo>
                  <a:pt x="102" y="89"/>
                </a:lnTo>
                <a:lnTo>
                  <a:pt x="102" y="89"/>
                </a:lnTo>
                <a:lnTo>
                  <a:pt x="102" y="90"/>
                </a:lnTo>
                <a:lnTo>
                  <a:pt x="101" y="90"/>
                </a:lnTo>
                <a:lnTo>
                  <a:pt x="101" y="90"/>
                </a:lnTo>
                <a:lnTo>
                  <a:pt x="100" y="90"/>
                </a:lnTo>
                <a:lnTo>
                  <a:pt x="99" y="90"/>
                </a:lnTo>
                <a:lnTo>
                  <a:pt x="98" y="90"/>
                </a:lnTo>
                <a:lnTo>
                  <a:pt x="98" y="90"/>
                </a:lnTo>
                <a:lnTo>
                  <a:pt x="98" y="91"/>
                </a:lnTo>
                <a:lnTo>
                  <a:pt x="96" y="91"/>
                </a:lnTo>
                <a:lnTo>
                  <a:pt x="95" y="91"/>
                </a:lnTo>
                <a:lnTo>
                  <a:pt x="95" y="91"/>
                </a:lnTo>
                <a:lnTo>
                  <a:pt x="95" y="91"/>
                </a:lnTo>
                <a:lnTo>
                  <a:pt x="94" y="91"/>
                </a:lnTo>
                <a:lnTo>
                  <a:pt x="91" y="90"/>
                </a:lnTo>
                <a:lnTo>
                  <a:pt x="91" y="90"/>
                </a:lnTo>
                <a:lnTo>
                  <a:pt x="90" y="90"/>
                </a:lnTo>
                <a:lnTo>
                  <a:pt x="90" y="90"/>
                </a:lnTo>
                <a:lnTo>
                  <a:pt x="90" y="90"/>
                </a:lnTo>
                <a:lnTo>
                  <a:pt x="87" y="90"/>
                </a:lnTo>
                <a:lnTo>
                  <a:pt x="87" y="90"/>
                </a:lnTo>
                <a:lnTo>
                  <a:pt x="86" y="90"/>
                </a:lnTo>
                <a:lnTo>
                  <a:pt x="84" y="90"/>
                </a:lnTo>
                <a:lnTo>
                  <a:pt x="82" y="90"/>
                </a:lnTo>
                <a:lnTo>
                  <a:pt x="80" y="90"/>
                </a:lnTo>
                <a:lnTo>
                  <a:pt x="75" y="90"/>
                </a:lnTo>
                <a:lnTo>
                  <a:pt x="74" y="90"/>
                </a:lnTo>
                <a:lnTo>
                  <a:pt x="66" y="91"/>
                </a:lnTo>
                <a:lnTo>
                  <a:pt x="65" y="91"/>
                </a:lnTo>
                <a:lnTo>
                  <a:pt x="59" y="91"/>
                </a:lnTo>
                <a:lnTo>
                  <a:pt x="57" y="91"/>
                </a:lnTo>
                <a:lnTo>
                  <a:pt x="55" y="91"/>
                </a:lnTo>
                <a:lnTo>
                  <a:pt x="53" y="91"/>
                </a:lnTo>
                <a:lnTo>
                  <a:pt x="50" y="92"/>
                </a:lnTo>
                <a:lnTo>
                  <a:pt x="50" y="92"/>
                </a:lnTo>
                <a:lnTo>
                  <a:pt x="49" y="92"/>
                </a:lnTo>
                <a:lnTo>
                  <a:pt x="46" y="92"/>
                </a:lnTo>
                <a:lnTo>
                  <a:pt x="45" y="92"/>
                </a:lnTo>
                <a:lnTo>
                  <a:pt x="45" y="92"/>
                </a:lnTo>
                <a:lnTo>
                  <a:pt x="42" y="92"/>
                </a:lnTo>
                <a:lnTo>
                  <a:pt x="41" y="92"/>
                </a:lnTo>
                <a:lnTo>
                  <a:pt x="40" y="92"/>
                </a:lnTo>
                <a:lnTo>
                  <a:pt x="39" y="92"/>
                </a:lnTo>
                <a:lnTo>
                  <a:pt x="37" y="92"/>
                </a:lnTo>
                <a:lnTo>
                  <a:pt x="36" y="92"/>
                </a:lnTo>
                <a:lnTo>
                  <a:pt x="33" y="93"/>
                </a:lnTo>
                <a:lnTo>
                  <a:pt x="32" y="93"/>
                </a:lnTo>
                <a:lnTo>
                  <a:pt x="29" y="93"/>
                </a:lnTo>
                <a:lnTo>
                  <a:pt x="27" y="94"/>
                </a:lnTo>
                <a:lnTo>
                  <a:pt x="26" y="94"/>
                </a:lnTo>
                <a:lnTo>
                  <a:pt x="22" y="94"/>
                </a:lnTo>
                <a:lnTo>
                  <a:pt x="21" y="94"/>
                </a:lnTo>
                <a:lnTo>
                  <a:pt x="20" y="94"/>
                </a:lnTo>
                <a:lnTo>
                  <a:pt x="18" y="95"/>
                </a:lnTo>
                <a:lnTo>
                  <a:pt x="18" y="95"/>
                </a:lnTo>
                <a:lnTo>
                  <a:pt x="16" y="95"/>
                </a:lnTo>
                <a:lnTo>
                  <a:pt x="15" y="95"/>
                </a:lnTo>
                <a:lnTo>
                  <a:pt x="13" y="96"/>
                </a:lnTo>
                <a:lnTo>
                  <a:pt x="12" y="96"/>
                </a:lnTo>
                <a:lnTo>
                  <a:pt x="11" y="96"/>
                </a:lnTo>
                <a:lnTo>
                  <a:pt x="10" y="96"/>
                </a:lnTo>
                <a:lnTo>
                  <a:pt x="10" y="96"/>
                </a:lnTo>
                <a:lnTo>
                  <a:pt x="10" y="96"/>
                </a:lnTo>
                <a:lnTo>
                  <a:pt x="9" y="97"/>
                </a:lnTo>
                <a:lnTo>
                  <a:pt x="9" y="97"/>
                </a:lnTo>
                <a:lnTo>
                  <a:pt x="8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5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3" y="97"/>
                </a:lnTo>
                <a:lnTo>
                  <a:pt x="3" y="97"/>
                </a:lnTo>
                <a:lnTo>
                  <a:pt x="2" y="97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1" y="96"/>
                </a:lnTo>
                <a:lnTo>
                  <a:pt x="1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2" y="95"/>
                </a:lnTo>
                <a:lnTo>
                  <a:pt x="2" y="95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4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3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2"/>
                </a:lnTo>
                <a:lnTo>
                  <a:pt x="2" y="91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1" y="88"/>
                </a:lnTo>
                <a:lnTo>
                  <a:pt x="1" y="86"/>
                </a:lnTo>
                <a:lnTo>
                  <a:pt x="1" y="86"/>
                </a:lnTo>
                <a:lnTo>
                  <a:pt x="1" y="85"/>
                </a:lnTo>
                <a:lnTo>
                  <a:pt x="1" y="84"/>
                </a:lnTo>
                <a:lnTo>
                  <a:pt x="1" y="84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3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2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81"/>
                </a:lnTo>
                <a:lnTo>
                  <a:pt x="2" y="79"/>
                </a:lnTo>
                <a:lnTo>
                  <a:pt x="3" y="79"/>
                </a:lnTo>
                <a:lnTo>
                  <a:pt x="4" y="78"/>
                </a:lnTo>
                <a:lnTo>
                  <a:pt x="2" y="77"/>
                </a:lnTo>
                <a:lnTo>
                  <a:pt x="2" y="76"/>
                </a:lnTo>
                <a:lnTo>
                  <a:pt x="2" y="76"/>
                </a:lnTo>
                <a:lnTo>
                  <a:pt x="2" y="76"/>
                </a:lnTo>
                <a:lnTo>
                  <a:pt x="2" y="75"/>
                </a:lnTo>
                <a:lnTo>
                  <a:pt x="2" y="75"/>
                </a:lnTo>
                <a:lnTo>
                  <a:pt x="3" y="73"/>
                </a:lnTo>
                <a:lnTo>
                  <a:pt x="4" y="72"/>
                </a:lnTo>
                <a:lnTo>
                  <a:pt x="4" y="72"/>
                </a:lnTo>
                <a:lnTo>
                  <a:pt x="6" y="72"/>
                </a:lnTo>
                <a:lnTo>
                  <a:pt x="7" y="71"/>
                </a:lnTo>
                <a:lnTo>
                  <a:pt x="9" y="71"/>
                </a:lnTo>
                <a:lnTo>
                  <a:pt x="10" y="72"/>
                </a:lnTo>
                <a:lnTo>
                  <a:pt x="11" y="73"/>
                </a:lnTo>
                <a:lnTo>
                  <a:pt x="11" y="73"/>
                </a:lnTo>
                <a:lnTo>
                  <a:pt x="12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4" y="74"/>
                </a:lnTo>
                <a:lnTo>
                  <a:pt x="14" y="74"/>
                </a:lnTo>
                <a:lnTo>
                  <a:pt x="15" y="74"/>
                </a:lnTo>
                <a:lnTo>
                  <a:pt x="16" y="74"/>
                </a:lnTo>
                <a:lnTo>
                  <a:pt x="16" y="73"/>
                </a:lnTo>
                <a:lnTo>
                  <a:pt x="17" y="73"/>
                </a:lnTo>
                <a:lnTo>
                  <a:pt x="17" y="73"/>
                </a:lnTo>
                <a:lnTo>
                  <a:pt x="18" y="73"/>
                </a:lnTo>
                <a:lnTo>
                  <a:pt x="18" y="73"/>
                </a:lnTo>
                <a:lnTo>
                  <a:pt x="18" y="73"/>
                </a:lnTo>
                <a:lnTo>
                  <a:pt x="19" y="74"/>
                </a:lnTo>
                <a:lnTo>
                  <a:pt x="19" y="74"/>
                </a:lnTo>
                <a:lnTo>
                  <a:pt x="20" y="73"/>
                </a:lnTo>
                <a:lnTo>
                  <a:pt x="21" y="73"/>
                </a:lnTo>
                <a:lnTo>
                  <a:pt x="21" y="73"/>
                </a:lnTo>
                <a:lnTo>
                  <a:pt x="22" y="73"/>
                </a:lnTo>
                <a:lnTo>
                  <a:pt x="23" y="73"/>
                </a:lnTo>
                <a:lnTo>
                  <a:pt x="23" y="73"/>
                </a:lnTo>
                <a:lnTo>
                  <a:pt x="23" y="74"/>
                </a:lnTo>
                <a:lnTo>
                  <a:pt x="23" y="74"/>
                </a:lnTo>
                <a:lnTo>
                  <a:pt x="24" y="73"/>
                </a:lnTo>
                <a:lnTo>
                  <a:pt x="25" y="73"/>
                </a:lnTo>
                <a:lnTo>
                  <a:pt x="25" y="73"/>
                </a:lnTo>
                <a:lnTo>
                  <a:pt x="25" y="72"/>
                </a:lnTo>
                <a:lnTo>
                  <a:pt x="26" y="72"/>
                </a:lnTo>
                <a:lnTo>
                  <a:pt x="26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8" y="71"/>
                </a:lnTo>
                <a:lnTo>
                  <a:pt x="28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1" y="71"/>
                </a:lnTo>
                <a:lnTo>
                  <a:pt x="31" y="71"/>
                </a:lnTo>
                <a:lnTo>
                  <a:pt x="32" y="71"/>
                </a:lnTo>
                <a:lnTo>
                  <a:pt x="32" y="71"/>
                </a:lnTo>
                <a:lnTo>
                  <a:pt x="32" y="72"/>
                </a:lnTo>
                <a:lnTo>
                  <a:pt x="33" y="72"/>
                </a:lnTo>
                <a:lnTo>
                  <a:pt x="34" y="72"/>
                </a:lnTo>
                <a:lnTo>
                  <a:pt x="34" y="72"/>
                </a:lnTo>
                <a:lnTo>
                  <a:pt x="34" y="73"/>
                </a:lnTo>
                <a:lnTo>
                  <a:pt x="34" y="73"/>
                </a:lnTo>
                <a:lnTo>
                  <a:pt x="34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5" y="73"/>
                </a:lnTo>
                <a:lnTo>
                  <a:pt x="36" y="73"/>
                </a:lnTo>
                <a:lnTo>
                  <a:pt x="36" y="73"/>
                </a:lnTo>
                <a:lnTo>
                  <a:pt x="36" y="73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7" y="74"/>
                </a:lnTo>
                <a:lnTo>
                  <a:pt x="37" y="74"/>
                </a:lnTo>
                <a:lnTo>
                  <a:pt x="37" y="74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39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2" y="76"/>
                </a:lnTo>
                <a:lnTo>
                  <a:pt x="42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4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5" y="74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3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2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1"/>
                </a:lnTo>
                <a:lnTo>
                  <a:pt x="46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70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7" y="69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49" y="68"/>
                </a:lnTo>
                <a:lnTo>
                  <a:pt x="49" y="68"/>
                </a:lnTo>
                <a:lnTo>
                  <a:pt x="49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3" y="68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4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7"/>
                </a:lnTo>
                <a:lnTo>
                  <a:pt x="55" y="66"/>
                </a:lnTo>
                <a:lnTo>
                  <a:pt x="55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7" y="65"/>
                </a:lnTo>
                <a:lnTo>
                  <a:pt x="57" y="65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7" y="64"/>
                </a:lnTo>
                <a:lnTo>
                  <a:pt x="58" y="63"/>
                </a:lnTo>
                <a:lnTo>
                  <a:pt x="58" y="63"/>
                </a:lnTo>
                <a:lnTo>
                  <a:pt x="58" y="62"/>
                </a:lnTo>
                <a:lnTo>
                  <a:pt x="58" y="62"/>
                </a:lnTo>
                <a:lnTo>
                  <a:pt x="58" y="61"/>
                </a:lnTo>
                <a:lnTo>
                  <a:pt x="57" y="60"/>
                </a:lnTo>
                <a:lnTo>
                  <a:pt x="57" y="60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8" y="58"/>
                </a:lnTo>
                <a:lnTo>
                  <a:pt x="59" y="58"/>
                </a:lnTo>
                <a:lnTo>
                  <a:pt x="59" y="58"/>
                </a:lnTo>
                <a:lnTo>
                  <a:pt x="59" y="58"/>
                </a:lnTo>
                <a:lnTo>
                  <a:pt x="60" y="57"/>
                </a:lnTo>
                <a:lnTo>
                  <a:pt x="62" y="56"/>
                </a:lnTo>
                <a:lnTo>
                  <a:pt x="63" y="57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6"/>
                </a:lnTo>
                <a:lnTo>
                  <a:pt x="64" y="55"/>
                </a:lnTo>
                <a:lnTo>
                  <a:pt x="65" y="55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7" y="56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9" y="55"/>
                </a:lnTo>
                <a:lnTo>
                  <a:pt x="69" y="55"/>
                </a:lnTo>
                <a:lnTo>
                  <a:pt x="69" y="55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4"/>
                </a:lnTo>
                <a:lnTo>
                  <a:pt x="69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1" y="55"/>
                </a:lnTo>
                <a:lnTo>
                  <a:pt x="72" y="55"/>
                </a:lnTo>
                <a:lnTo>
                  <a:pt x="72" y="56"/>
                </a:lnTo>
                <a:lnTo>
                  <a:pt x="72" y="56"/>
                </a:lnTo>
                <a:lnTo>
                  <a:pt x="72" y="56"/>
                </a:lnTo>
                <a:lnTo>
                  <a:pt x="72" y="55"/>
                </a:lnTo>
                <a:lnTo>
                  <a:pt x="72" y="55"/>
                </a:lnTo>
                <a:lnTo>
                  <a:pt x="72" y="55"/>
                </a:lnTo>
                <a:lnTo>
                  <a:pt x="73" y="55"/>
                </a:lnTo>
                <a:lnTo>
                  <a:pt x="73" y="55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3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4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7" y="56"/>
                </a:lnTo>
                <a:lnTo>
                  <a:pt x="78" y="56"/>
                </a:lnTo>
                <a:lnTo>
                  <a:pt x="79" y="56"/>
                </a:lnTo>
                <a:lnTo>
                  <a:pt x="79" y="56"/>
                </a:lnTo>
                <a:lnTo>
                  <a:pt x="79" y="58"/>
                </a:lnTo>
                <a:lnTo>
                  <a:pt x="79" y="58"/>
                </a:lnTo>
                <a:lnTo>
                  <a:pt x="79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0" y="58"/>
                </a:lnTo>
                <a:lnTo>
                  <a:pt x="81" y="58"/>
                </a:lnTo>
                <a:lnTo>
                  <a:pt x="81" y="58"/>
                </a:lnTo>
                <a:lnTo>
                  <a:pt x="81" y="58"/>
                </a:lnTo>
                <a:lnTo>
                  <a:pt x="82" y="58"/>
                </a:lnTo>
                <a:lnTo>
                  <a:pt x="83" y="58"/>
                </a:lnTo>
                <a:lnTo>
                  <a:pt x="83" y="58"/>
                </a:lnTo>
                <a:lnTo>
                  <a:pt x="84" y="59"/>
                </a:lnTo>
                <a:lnTo>
                  <a:pt x="84" y="59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8"/>
                </a:lnTo>
                <a:lnTo>
                  <a:pt x="85" y="57"/>
                </a:lnTo>
                <a:lnTo>
                  <a:pt x="85" y="57"/>
                </a:lnTo>
                <a:lnTo>
                  <a:pt x="86" y="56"/>
                </a:lnTo>
                <a:lnTo>
                  <a:pt x="86" y="56"/>
                </a:lnTo>
                <a:lnTo>
                  <a:pt x="87" y="56"/>
                </a:lnTo>
                <a:lnTo>
                  <a:pt x="86" y="56"/>
                </a:lnTo>
                <a:lnTo>
                  <a:pt x="86" y="55"/>
                </a:lnTo>
                <a:lnTo>
                  <a:pt x="87" y="55"/>
                </a:lnTo>
                <a:lnTo>
                  <a:pt x="87" y="55"/>
                </a:lnTo>
                <a:lnTo>
                  <a:pt x="87" y="55"/>
                </a:lnTo>
                <a:lnTo>
                  <a:pt x="88" y="55"/>
                </a:lnTo>
                <a:lnTo>
                  <a:pt x="88" y="55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89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0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2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3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3" y="52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4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1"/>
                </a:lnTo>
                <a:lnTo>
                  <a:pt x="95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7" y="50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7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8" y="49"/>
                </a:lnTo>
                <a:lnTo>
                  <a:pt x="99" y="49"/>
                </a:lnTo>
                <a:lnTo>
                  <a:pt x="99" y="49"/>
                </a:lnTo>
                <a:lnTo>
                  <a:pt x="100" y="48"/>
                </a:lnTo>
                <a:lnTo>
                  <a:pt x="100" y="48"/>
                </a:lnTo>
                <a:lnTo>
                  <a:pt x="100" y="48"/>
                </a:lnTo>
                <a:lnTo>
                  <a:pt x="101" y="48"/>
                </a:lnTo>
                <a:lnTo>
                  <a:pt x="101" y="49"/>
                </a:lnTo>
                <a:lnTo>
                  <a:pt x="101" y="49"/>
                </a:lnTo>
                <a:lnTo>
                  <a:pt x="102" y="49"/>
                </a:lnTo>
                <a:lnTo>
                  <a:pt x="102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0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3" y="51"/>
                </a:lnTo>
                <a:lnTo>
                  <a:pt x="104" y="52"/>
                </a:lnTo>
                <a:lnTo>
                  <a:pt x="104" y="52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4" y="53"/>
                </a:lnTo>
                <a:lnTo>
                  <a:pt x="105" y="54"/>
                </a:lnTo>
                <a:lnTo>
                  <a:pt x="105" y="54"/>
                </a:lnTo>
                <a:lnTo>
                  <a:pt x="105" y="55"/>
                </a:lnTo>
                <a:lnTo>
                  <a:pt x="105" y="54"/>
                </a:lnTo>
                <a:lnTo>
                  <a:pt x="105" y="55"/>
                </a:lnTo>
                <a:lnTo>
                  <a:pt x="105" y="56"/>
                </a:lnTo>
                <a:lnTo>
                  <a:pt x="105" y="56"/>
                </a:lnTo>
                <a:lnTo>
                  <a:pt x="106" y="57"/>
                </a:lnTo>
                <a:lnTo>
                  <a:pt x="106" y="58"/>
                </a:lnTo>
                <a:lnTo>
                  <a:pt x="106" y="58"/>
                </a:lnTo>
                <a:lnTo>
                  <a:pt x="107" y="58"/>
                </a:lnTo>
                <a:lnTo>
                  <a:pt x="107" y="58"/>
                </a:lnTo>
                <a:lnTo>
                  <a:pt x="108" y="58"/>
                </a:lnTo>
                <a:lnTo>
                  <a:pt x="108" y="58"/>
                </a:lnTo>
                <a:lnTo>
                  <a:pt x="108" y="58"/>
                </a:lnTo>
                <a:lnTo>
                  <a:pt x="109" y="58"/>
                </a:lnTo>
                <a:lnTo>
                  <a:pt x="109" y="58"/>
                </a:lnTo>
                <a:lnTo>
                  <a:pt x="109" y="58"/>
                </a:lnTo>
                <a:lnTo>
                  <a:pt x="110" y="58"/>
                </a:lnTo>
                <a:lnTo>
                  <a:pt x="110" y="58"/>
                </a:lnTo>
                <a:lnTo>
                  <a:pt x="111" y="59"/>
                </a:lnTo>
                <a:lnTo>
                  <a:pt x="112" y="59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0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2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3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5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6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60"/>
                </a:lnTo>
                <a:lnTo>
                  <a:pt x="117" y="59"/>
                </a:lnTo>
                <a:lnTo>
                  <a:pt x="117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8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59"/>
                </a:lnTo>
                <a:lnTo>
                  <a:pt x="119" y="59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3" y="58"/>
                </a:lnTo>
                <a:lnTo>
                  <a:pt x="123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8"/>
                </a:lnTo>
                <a:lnTo>
                  <a:pt x="127" y="58"/>
                </a:lnTo>
                <a:lnTo>
                  <a:pt x="128" y="58"/>
                </a:lnTo>
                <a:lnTo>
                  <a:pt x="128" y="58"/>
                </a:lnTo>
                <a:lnTo>
                  <a:pt x="129" y="58"/>
                </a:lnTo>
                <a:lnTo>
                  <a:pt x="129" y="58"/>
                </a:lnTo>
                <a:lnTo>
                  <a:pt x="130" y="57"/>
                </a:lnTo>
                <a:lnTo>
                  <a:pt x="130" y="57"/>
                </a:lnTo>
                <a:lnTo>
                  <a:pt x="131" y="57"/>
                </a:lnTo>
                <a:lnTo>
                  <a:pt x="131" y="57"/>
                </a:lnTo>
                <a:lnTo>
                  <a:pt x="132" y="57"/>
                </a:lnTo>
                <a:lnTo>
                  <a:pt x="133" y="57"/>
                </a:lnTo>
                <a:lnTo>
                  <a:pt x="133" y="56"/>
                </a:lnTo>
                <a:lnTo>
                  <a:pt x="135" y="56"/>
                </a:lnTo>
                <a:lnTo>
                  <a:pt x="136" y="56"/>
                </a:lnTo>
                <a:lnTo>
                  <a:pt x="136" y="57"/>
                </a:lnTo>
                <a:lnTo>
                  <a:pt x="136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7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8" y="57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39" y="56"/>
                </a:lnTo>
                <a:lnTo>
                  <a:pt x="140" y="56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5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0" y="56"/>
                </a:lnTo>
                <a:lnTo>
                  <a:pt x="141" y="56"/>
                </a:lnTo>
                <a:lnTo>
                  <a:pt x="141" y="56"/>
                </a:lnTo>
                <a:lnTo>
                  <a:pt x="141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6"/>
                </a:lnTo>
                <a:lnTo>
                  <a:pt x="142" y="55"/>
                </a:lnTo>
                <a:lnTo>
                  <a:pt x="143" y="55"/>
                </a:lnTo>
                <a:lnTo>
                  <a:pt x="143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5"/>
                </a:lnTo>
                <a:lnTo>
                  <a:pt x="144" y="54"/>
                </a:lnTo>
                <a:lnTo>
                  <a:pt x="144" y="54"/>
                </a:lnTo>
                <a:lnTo>
                  <a:pt x="144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4"/>
                </a:lnTo>
                <a:lnTo>
                  <a:pt x="145" y="53"/>
                </a:lnTo>
                <a:lnTo>
                  <a:pt x="146" y="54"/>
                </a:lnTo>
                <a:lnTo>
                  <a:pt x="146" y="54"/>
                </a:lnTo>
                <a:lnTo>
                  <a:pt x="146" y="54"/>
                </a:lnTo>
                <a:lnTo>
                  <a:pt x="148" y="54"/>
                </a:lnTo>
                <a:lnTo>
                  <a:pt x="148" y="54"/>
                </a:lnTo>
                <a:lnTo>
                  <a:pt x="148" y="54"/>
                </a:lnTo>
                <a:lnTo>
                  <a:pt x="149" y="53"/>
                </a:lnTo>
                <a:lnTo>
                  <a:pt x="150" y="53"/>
                </a:lnTo>
                <a:lnTo>
                  <a:pt x="151" y="52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1"/>
                </a:lnTo>
                <a:lnTo>
                  <a:pt x="150" y="50"/>
                </a:lnTo>
                <a:lnTo>
                  <a:pt x="150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1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9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8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7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4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3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1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40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9" y="39"/>
                </a:lnTo>
                <a:lnTo>
                  <a:pt x="148" y="39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36"/>
                </a:lnTo>
                <a:lnTo>
                  <a:pt x="148" y="36"/>
                </a:lnTo>
                <a:lnTo>
                  <a:pt x="148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6"/>
                </a:lnTo>
                <a:lnTo>
                  <a:pt x="149" y="35"/>
                </a:lnTo>
                <a:lnTo>
                  <a:pt x="149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5"/>
                </a:lnTo>
                <a:lnTo>
                  <a:pt x="150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4"/>
                </a:lnTo>
                <a:lnTo>
                  <a:pt x="151" y="33"/>
                </a:lnTo>
                <a:lnTo>
                  <a:pt x="151" y="33"/>
                </a:lnTo>
                <a:lnTo>
                  <a:pt x="151" y="33"/>
                </a:lnTo>
                <a:lnTo>
                  <a:pt x="152" y="32"/>
                </a:lnTo>
                <a:lnTo>
                  <a:pt x="152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2"/>
                </a:lnTo>
                <a:lnTo>
                  <a:pt x="153" y="31"/>
                </a:lnTo>
                <a:lnTo>
                  <a:pt x="153" y="31"/>
                </a:lnTo>
                <a:lnTo>
                  <a:pt x="154" y="31"/>
                </a:lnTo>
                <a:lnTo>
                  <a:pt x="154" y="31"/>
                </a:lnTo>
                <a:lnTo>
                  <a:pt x="155" y="30"/>
                </a:lnTo>
                <a:lnTo>
                  <a:pt x="155" y="30"/>
                </a:lnTo>
                <a:lnTo>
                  <a:pt x="155" y="30"/>
                </a:lnTo>
                <a:lnTo>
                  <a:pt x="156" y="30"/>
                </a:lnTo>
                <a:lnTo>
                  <a:pt x="156" y="30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6" y="29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8"/>
                </a:lnTo>
                <a:lnTo>
                  <a:pt x="158" y="28"/>
                </a:lnTo>
                <a:lnTo>
                  <a:pt x="158" y="27"/>
                </a:lnTo>
                <a:lnTo>
                  <a:pt x="158" y="27"/>
                </a:lnTo>
                <a:lnTo>
                  <a:pt x="158" y="27"/>
                </a:lnTo>
                <a:lnTo>
                  <a:pt x="159" y="27"/>
                </a:lnTo>
                <a:lnTo>
                  <a:pt x="159" y="27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6"/>
                </a:lnTo>
                <a:lnTo>
                  <a:pt x="159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4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2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1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20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8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7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5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4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3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0" y="12"/>
                </a:lnTo>
                <a:lnTo>
                  <a:pt x="161" y="12"/>
                </a:lnTo>
                <a:lnTo>
                  <a:pt x="160" y="12"/>
                </a:lnTo>
                <a:lnTo>
                  <a:pt x="160" y="11"/>
                </a:lnTo>
                <a:lnTo>
                  <a:pt x="160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1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1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10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2" y="9"/>
                </a:lnTo>
                <a:lnTo>
                  <a:pt x="163" y="9"/>
                </a:lnTo>
                <a:lnTo>
                  <a:pt x="163" y="9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8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3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6"/>
                </a:lnTo>
                <a:lnTo>
                  <a:pt x="164" y="6"/>
                </a:lnTo>
                <a:lnTo>
                  <a:pt x="164" y="6"/>
                </a:lnTo>
                <a:lnTo>
                  <a:pt x="165" y="6"/>
                </a:lnTo>
                <a:lnTo>
                  <a:pt x="165" y="6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5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4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5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2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1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6" y="0"/>
                </a:lnTo>
                <a:lnTo>
                  <a:pt x="167" y="1"/>
                </a:lnTo>
                <a:lnTo>
                  <a:pt x="167" y="1"/>
                </a:lnTo>
                <a:lnTo>
                  <a:pt x="167" y="1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7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37">
            <a:extLst>
              <a:ext uri="{FF2B5EF4-FFF2-40B4-BE49-F238E27FC236}">
                <a16:creationId xmlns:a16="http://schemas.microsoft.com/office/drawing/2014/main" id="{9FE0A204-1B8C-0F1F-460F-3609795E481A}"/>
              </a:ext>
            </a:extLst>
          </p:cNvPr>
          <p:cNvSpPr>
            <a:spLocks/>
          </p:cNvSpPr>
          <p:nvPr/>
        </p:nvSpPr>
        <p:spPr bwMode="auto">
          <a:xfrm>
            <a:off x="1870532" y="5229851"/>
            <a:ext cx="2032" cy="2003"/>
          </a:xfrm>
          <a:custGeom>
            <a:avLst/>
            <a:gdLst>
              <a:gd name="T0" fmla="*/ 0 w 1"/>
              <a:gd name="T1" fmla="*/ 1 h 1"/>
              <a:gd name="T2" fmla="*/ 0 w 1"/>
              <a:gd name="T3" fmla="*/ 0 h 1"/>
              <a:gd name="T4" fmla="*/ 0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  <a:gd name="T12" fmla="*/ 1 w 1"/>
              <a:gd name="T13" fmla="*/ 0 h 1"/>
              <a:gd name="T14" fmla="*/ 1 w 1"/>
              <a:gd name="T15" fmla="*/ 0 h 1"/>
              <a:gd name="T16" fmla="*/ 1 w 1"/>
              <a:gd name="T17" fmla="*/ 1 h 1"/>
              <a:gd name="T18" fmla="*/ 1 w 1"/>
              <a:gd name="T19" fmla="*/ 1 h 1"/>
              <a:gd name="T20" fmla="*/ 1 w 1"/>
              <a:gd name="T21" fmla="*/ 1 h 1"/>
              <a:gd name="T22" fmla="*/ 1 w 1"/>
              <a:gd name="T23" fmla="*/ 1 h 1"/>
              <a:gd name="T24" fmla="*/ 0 w 1"/>
              <a:gd name="T25" fmla="*/ 1 h 1"/>
              <a:gd name="T26" fmla="*/ 0 w 1"/>
              <a:gd name="T2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62D6C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20AA6113-A848-70B2-70C8-9473A24F9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39">
            <a:extLst>
              <a:ext uri="{FF2B5EF4-FFF2-40B4-BE49-F238E27FC236}">
                <a16:creationId xmlns:a16="http://schemas.microsoft.com/office/drawing/2014/main" id="{2BC659A8-B00A-F807-E0F8-DA3030F30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714" y="5287907"/>
            <a:ext cx="2032" cy="2003"/>
          </a:xfrm>
          <a:prstGeom prst="rect">
            <a:avLst/>
          </a:prstGeom>
          <a:solidFill>
            <a:srgbClr val="62D6CE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 40">
            <a:extLst>
              <a:ext uri="{FF2B5EF4-FFF2-40B4-BE49-F238E27FC236}">
                <a16:creationId xmlns:a16="http://schemas.microsoft.com/office/drawing/2014/main" id="{9551B731-7AC7-4388-ABDE-83053CA807AE}"/>
              </a:ext>
            </a:extLst>
          </p:cNvPr>
          <p:cNvSpPr>
            <a:spLocks/>
          </p:cNvSpPr>
          <p:nvPr/>
        </p:nvSpPr>
        <p:spPr bwMode="auto">
          <a:xfrm>
            <a:off x="4418446" y="3498156"/>
            <a:ext cx="1615305" cy="962943"/>
          </a:xfrm>
          <a:custGeom>
            <a:avLst/>
            <a:gdLst>
              <a:gd name="T0" fmla="*/ 239 w 795"/>
              <a:gd name="T1" fmla="*/ 13 h 481"/>
              <a:gd name="T2" fmla="*/ 274 w 795"/>
              <a:gd name="T3" fmla="*/ 22 h 481"/>
              <a:gd name="T4" fmla="*/ 300 w 795"/>
              <a:gd name="T5" fmla="*/ 22 h 481"/>
              <a:gd name="T6" fmla="*/ 314 w 795"/>
              <a:gd name="T7" fmla="*/ 27 h 481"/>
              <a:gd name="T8" fmla="*/ 337 w 795"/>
              <a:gd name="T9" fmla="*/ 29 h 481"/>
              <a:gd name="T10" fmla="*/ 347 w 795"/>
              <a:gd name="T11" fmla="*/ 39 h 481"/>
              <a:gd name="T12" fmla="*/ 345 w 795"/>
              <a:gd name="T13" fmla="*/ 57 h 481"/>
              <a:gd name="T14" fmla="*/ 332 w 795"/>
              <a:gd name="T15" fmla="*/ 80 h 481"/>
              <a:gd name="T16" fmla="*/ 334 w 795"/>
              <a:gd name="T17" fmla="*/ 94 h 481"/>
              <a:gd name="T18" fmla="*/ 353 w 795"/>
              <a:gd name="T19" fmla="*/ 96 h 481"/>
              <a:gd name="T20" fmla="*/ 376 w 795"/>
              <a:gd name="T21" fmla="*/ 86 h 481"/>
              <a:gd name="T22" fmla="*/ 385 w 795"/>
              <a:gd name="T23" fmla="*/ 59 h 481"/>
              <a:gd name="T24" fmla="*/ 431 w 795"/>
              <a:gd name="T25" fmla="*/ 62 h 481"/>
              <a:gd name="T26" fmla="*/ 457 w 795"/>
              <a:gd name="T27" fmla="*/ 99 h 481"/>
              <a:gd name="T28" fmla="*/ 479 w 795"/>
              <a:gd name="T29" fmla="*/ 105 h 481"/>
              <a:gd name="T30" fmla="*/ 482 w 795"/>
              <a:gd name="T31" fmla="*/ 89 h 481"/>
              <a:gd name="T32" fmla="*/ 495 w 795"/>
              <a:gd name="T33" fmla="*/ 59 h 481"/>
              <a:gd name="T34" fmla="*/ 540 w 795"/>
              <a:gd name="T35" fmla="*/ 87 h 481"/>
              <a:gd name="T36" fmla="*/ 567 w 795"/>
              <a:gd name="T37" fmla="*/ 120 h 481"/>
              <a:gd name="T38" fmla="*/ 624 w 795"/>
              <a:gd name="T39" fmla="*/ 114 h 481"/>
              <a:gd name="T40" fmla="*/ 621 w 795"/>
              <a:gd name="T41" fmla="*/ 132 h 481"/>
              <a:gd name="T42" fmla="*/ 619 w 795"/>
              <a:gd name="T43" fmla="*/ 151 h 481"/>
              <a:gd name="T44" fmla="*/ 599 w 795"/>
              <a:gd name="T45" fmla="*/ 170 h 481"/>
              <a:gd name="T46" fmla="*/ 585 w 795"/>
              <a:gd name="T47" fmla="*/ 208 h 481"/>
              <a:gd name="T48" fmla="*/ 596 w 795"/>
              <a:gd name="T49" fmla="*/ 253 h 481"/>
              <a:gd name="T50" fmla="*/ 625 w 795"/>
              <a:gd name="T51" fmla="*/ 266 h 481"/>
              <a:gd name="T52" fmla="*/ 651 w 795"/>
              <a:gd name="T53" fmla="*/ 270 h 481"/>
              <a:gd name="T54" fmla="*/ 674 w 795"/>
              <a:gd name="T55" fmla="*/ 270 h 481"/>
              <a:gd name="T56" fmla="*/ 703 w 795"/>
              <a:gd name="T57" fmla="*/ 269 h 481"/>
              <a:gd name="T58" fmla="*/ 752 w 795"/>
              <a:gd name="T59" fmla="*/ 281 h 481"/>
              <a:gd name="T60" fmla="*/ 785 w 795"/>
              <a:gd name="T61" fmla="*/ 292 h 481"/>
              <a:gd name="T62" fmla="*/ 779 w 795"/>
              <a:gd name="T63" fmla="*/ 316 h 481"/>
              <a:gd name="T64" fmla="*/ 764 w 795"/>
              <a:gd name="T65" fmla="*/ 311 h 481"/>
              <a:gd name="T66" fmla="*/ 722 w 795"/>
              <a:gd name="T67" fmla="*/ 344 h 481"/>
              <a:gd name="T68" fmla="*/ 730 w 795"/>
              <a:gd name="T69" fmla="*/ 364 h 481"/>
              <a:gd name="T70" fmla="*/ 727 w 795"/>
              <a:gd name="T71" fmla="*/ 396 h 481"/>
              <a:gd name="T72" fmla="*/ 674 w 795"/>
              <a:gd name="T73" fmla="*/ 432 h 481"/>
              <a:gd name="T74" fmla="*/ 606 w 795"/>
              <a:gd name="T75" fmla="*/ 391 h 481"/>
              <a:gd name="T76" fmla="*/ 566 w 795"/>
              <a:gd name="T77" fmla="*/ 389 h 481"/>
              <a:gd name="T78" fmla="*/ 535 w 795"/>
              <a:gd name="T79" fmla="*/ 371 h 481"/>
              <a:gd name="T80" fmla="*/ 489 w 795"/>
              <a:gd name="T81" fmla="*/ 357 h 481"/>
              <a:gd name="T82" fmla="*/ 454 w 795"/>
              <a:gd name="T83" fmla="*/ 351 h 481"/>
              <a:gd name="T84" fmla="*/ 429 w 795"/>
              <a:gd name="T85" fmla="*/ 385 h 481"/>
              <a:gd name="T86" fmla="*/ 422 w 795"/>
              <a:gd name="T87" fmla="*/ 418 h 481"/>
              <a:gd name="T88" fmla="*/ 418 w 795"/>
              <a:gd name="T89" fmla="*/ 437 h 481"/>
              <a:gd name="T90" fmla="*/ 436 w 795"/>
              <a:gd name="T91" fmla="*/ 474 h 481"/>
              <a:gd name="T92" fmla="*/ 353 w 795"/>
              <a:gd name="T93" fmla="*/ 440 h 481"/>
              <a:gd name="T94" fmla="*/ 270 w 795"/>
              <a:gd name="T95" fmla="*/ 413 h 481"/>
              <a:gd name="T96" fmla="*/ 141 w 795"/>
              <a:gd name="T97" fmla="*/ 398 h 481"/>
              <a:gd name="T98" fmla="*/ 58 w 795"/>
              <a:gd name="T99" fmla="*/ 420 h 481"/>
              <a:gd name="T100" fmla="*/ 45 w 795"/>
              <a:gd name="T101" fmla="*/ 377 h 481"/>
              <a:gd name="T102" fmla="*/ 45 w 795"/>
              <a:gd name="T103" fmla="*/ 287 h 481"/>
              <a:gd name="T104" fmla="*/ 95 w 795"/>
              <a:gd name="T105" fmla="*/ 272 h 481"/>
              <a:gd name="T106" fmla="*/ 124 w 795"/>
              <a:gd name="T107" fmla="*/ 257 h 481"/>
              <a:gd name="T108" fmla="*/ 146 w 795"/>
              <a:gd name="T109" fmla="*/ 239 h 481"/>
              <a:gd name="T110" fmla="*/ 167 w 795"/>
              <a:gd name="T111" fmla="*/ 188 h 481"/>
              <a:gd name="T112" fmla="*/ 178 w 795"/>
              <a:gd name="T113" fmla="*/ 174 h 481"/>
              <a:gd name="T114" fmla="*/ 188 w 795"/>
              <a:gd name="T115" fmla="*/ 158 h 481"/>
              <a:gd name="T116" fmla="*/ 184 w 795"/>
              <a:gd name="T117" fmla="*/ 139 h 481"/>
              <a:gd name="T118" fmla="*/ 187 w 795"/>
              <a:gd name="T119" fmla="*/ 120 h 481"/>
              <a:gd name="T120" fmla="*/ 187 w 795"/>
              <a:gd name="T121" fmla="*/ 98 h 481"/>
              <a:gd name="T122" fmla="*/ 181 w 795"/>
              <a:gd name="T123" fmla="*/ 67 h 481"/>
              <a:gd name="T124" fmla="*/ 198 w 795"/>
              <a:gd name="T125" fmla="*/ 4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481">
                <a:moveTo>
                  <a:pt x="227" y="0"/>
                </a:move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8" y="0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1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2"/>
                </a:lnTo>
                <a:lnTo>
                  <a:pt x="229" y="3"/>
                </a:lnTo>
                <a:lnTo>
                  <a:pt x="229" y="3"/>
                </a:lnTo>
                <a:lnTo>
                  <a:pt x="229" y="3"/>
                </a:lnTo>
                <a:lnTo>
                  <a:pt x="230" y="3"/>
                </a:lnTo>
                <a:lnTo>
                  <a:pt x="230" y="3"/>
                </a:lnTo>
                <a:lnTo>
                  <a:pt x="230" y="3"/>
                </a:lnTo>
                <a:lnTo>
                  <a:pt x="231" y="3"/>
                </a:lnTo>
                <a:lnTo>
                  <a:pt x="231" y="3"/>
                </a:lnTo>
                <a:lnTo>
                  <a:pt x="231" y="3"/>
                </a:lnTo>
                <a:lnTo>
                  <a:pt x="231" y="2"/>
                </a:lnTo>
                <a:lnTo>
                  <a:pt x="231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2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3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2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3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4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4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5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5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6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4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7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8"/>
                </a:lnTo>
                <a:lnTo>
                  <a:pt x="235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9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0"/>
                </a:lnTo>
                <a:lnTo>
                  <a:pt x="236" y="11"/>
                </a:lnTo>
                <a:lnTo>
                  <a:pt x="236" y="11"/>
                </a:lnTo>
                <a:lnTo>
                  <a:pt x="236" y="11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2"/>
                </a:lnTo>
                <a:lnTo>
                  <a:pt x="238" y="13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3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39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5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0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6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1" y="15"/>
                </a:lnTo>
                <a:lnTo>
                  <a:pt x="242" y="15"/>
                </a:lnTo>
                <a:lnTo>
                  <a:pt x="242" y="15"/>
                </a:lnTo>
                <a:lnTo>
                  <a:pt x="243" y="15"/>
                </a:lnTo>
                <a:lnTo>
                  <a:pt x="243" y="15"/>
                </a:lnTo>
                <a:lnTo>
                  <a:pt x="243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4" y="15"/>
                </a:lnTo>
                <a:lnTo>
                  <a:pt x="245" y="15"/>
                </a:lnTo>
                <a:lnTo>
                  <a:pt x="245" y="15"/>
                </a:lnTo>
                <a:lnTo>
                  <a:pt x="246" y="16"/>
                </a:lnTo>
                <a:lnTo>
                  <a:pt x="246" y="16"/>
                </a:lnTo>
                <a:lnTo>
                  <a:pt x="247" y="16"/>
                </a:lnTo>
                <a:lnTo>
                  <a:pt x="247" y="16"/>
                </a:lnTo>
                <a:lnTo>
                  <a:pt x="249" y="16"/>
                </a:lnTo>
                <a:lnTo>
                  <a:pt x="250" y="17"/>
                </a:lnTo>
                <a:lnTo>
                  <a:pt x="250" y="17"/>
                </a:lnTo>
                <a:lnTo>
                  <a:pt x="251" y="17"/>
                </a:lnTo>
                <a:lnTo>
                  <a:pt x="252" y="18"/>
                </a:lnTo>
                <a:lnTo>
                  <a:pt x="253" y="18"/>
                </a:lnTo>
                <a:lnTo>
                  <a:pt x="254" y="19"/>
                </a:lnTo>
                <a:lnTo>
                  <a:pt x="255" y="19"/>
                </a:lnTo>
                <a:lnTo>
                  <a:pt x="256" y="20"/>
                </a:lnTo>
                <a:lnTo>
                  <a:pt x="256" y="20"/>
                </a:lnTo>
                <a:lnTo>
                  <a:pt x="257" y="20"/>
                </a:lnTo>
                <a:lnTo>
                  <a:pt x="257" y="21"/>
                </a:lnTo>
                <a:lnTo>
                  <a:pt x="257" y="21"/>
                </a:lnTo>
                <a:lnTo>
                  <a:pt x="259" y="22"/>
                </a:lnTo>
                <a:lnTo>
                  <a:pt x="259" y="23"/>
                </a:lnTo>
                <a:lnTo>
                  <a:pt x="260" y="23"/>
                </a:lnTo>
                <a:lnTo>
                  <a:pt x="261" y="23"/>
                </a:lnTo>
                <a:lnTo>
                  <a:pt x="262" y="23"/>
                </a:lnTo>
                <a:lnTo>
                  <a:pt x="262" y="22"/>
                </a:lnTo>
                <a:lnTo>
                  <a:pt x="263" y="22"/>
                </a:lnTo>
                <a:lnTo>
                  <a:pt x="264" y="21"/>
                </a:lnTo>
                <a:lnTo>
                  <a:pt x="264" y="21"/>
                </a:lnTo>
                <a:lnTo>
                  <a:pt x="265" y="20"/>
                </a:lnTo>
                <a:lnTo>
                  <a:pt x="265" y="20"/>
                </a:lnTo>
                <a:lnTo>
                  <a:pt x="266" y="20"/>
                </a:lnTo>
                <a:lnTo>
                  <a:pt x="266" y="20"/>
                </a:lnTo>
                <a:lnTo>
                  <a:pt x="267" y="20"/>
                </a:lnTo>
                <a:lnTo>
                  <a:pt x="267" y="20"/>
                </a:lnTo>
                <a:lnTo>
                  <a:pt x="267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0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8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69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1"/>
                </a:lnTo>
                <a:lnTo>
                  <a:pt x="270" y="22"/>
                </a:lnTo>
                <a:lnTo>
                  <a:pt x="270" y="22"/>
                </a:lnTo>
                <a:lnTo>
                  <a:pt x="270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2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3"/>
                </a:lnTo>
                <a:lnTo>
                  <a:pt x="271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2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3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4" y="22"/>
                </a:lnTo>
                <a:lnTo>
                  <a:pt x="275" y="22"/>
                </a:lnTo>
                <a:lnTo>
                  <a:pt x="275" y="22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5" y="21"/>
                </a:lnTo>
                <a:lnTo>
                  <a:pt x="276" y="21"/>
                </a:lnTo>
                <a:lnTo>
                  <a:pt x="277" y="21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2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7" y="23"/>
                </a:lnTo>
                <a:lnTo>
                  <a:pt x="278" y="23"/>
                </a:lnTo>
                <a:lnTo>
                  <a:pt x="278" y="23"/>
                </a:lnTo>
                <a:lnTo>
                  <a:pt x="279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3"/>
                </a:lnTo>
                <a:lnTo>
                  <a:pt x="280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2"/>
                </a:lnTo>
                <a:lnTo>
                  <a:pt x="281" y="21"/>
                </a:lnTo>
                <a:lnTo>
                  <a:pt x="281" y="21"/>
                </a:lnTo>
                <a:lnTo>
                  <a:pt x="281" y="21"/>
                </a:lnTo>
                <a:lnTo>
                  <a:pt x="282" y="21"/>
                </a:lnTo>
                <a:lnTo>
                  <a:pt x="282" y="21"/>
                </a:lnTo>
                <a:lnTo>
                  <a:pt x="282" y="21"/>
                </a:lnTo>
                <a:lnTo>
                  <a:pt x="283" y="20"/>
                </a:lnTo>
                <a:lnTo>
                  <a:pt x="283" y="20"/>
                </a:lnTo>
                <a:lnTo>
                  <a:pt x="283" y="20"/>
                </a:lnTo>
                <a:lnTo>
                  <a:pt x="284" y="20"/>
                </a:lnTo>
                <a:lnTo>
                  <a:pt x="284" y="20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4" y="19"/>
                </a:lnTo>
                <a:lnTo>
                  <a:pt x="285" y="18"/>
                </a:lnTo>
                <a:lnTo>
                  <a:pt x="285" y="18"/>
                </a:lnTo>
                <a:lnTo>
                  <a:pt x="285" y="19"/>
                </a:lnTo>
                <a:lnTo>
                  <a:pt x="285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6" y="19"/>
                </a:lnTo>
                <a:lnTo>
                  <a:pt x="287" y="19"/>
                </a:lnTo>
                <a:lnTo>
                  <a:pt x="287" y="19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7" y="21"/>
                </a:lnTo>
                <a:lnTo>
                  <a:pt x="288" y="21"/>
                </a:lnTo>
                <a:lnTo>
                  <a:pt x="288" y="21"/>
                </a:lnTo>
                <a:lnTo>
                  <a:pt x="288" y="21"/>
                </a:lnTo>
                <a:lnTo>
                  <a:pt x="289" y="21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1"/>
                </a:lnTo>
                <a:lnTo>
                  <a:pt x="290" y="22"/>
                </a:lnTo>
                <a:lnTo>
                  <a:pt x="290" y="22"/>
                </a:lnTo>
                <a:lnTo>
                  <a:pt x="290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2" y="22"/>
                </a:lnTo>
                <a:lnTo>
                  <a:pt x="292" y="22"/>
                </a:lnTo>
                <a:lnTo>
                  <a:pt x="293" y="22"/>
                </a:lnTo>
                <a:lnTo>
                  <a:pt x="293" y="22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4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1"/>
                </a:lnTo>
                <a:lnTo>
                  <a:pt x="295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2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6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1"/>
                </a:lnTo>
                <a:lnTo>
                  <a:pt x="297" y="22"/>
                </a:lnTo>
                <a:lnTo>
                  <a:pt x="297" y="22"/>
                </a:lnTo>
                <a:lnTo>
                  <a:pt x="298" y="22"/>
                </a:lnTo>
                <a:lnTo>
                  <a:pt x="298" y="22"/>
                </a:lnTo>
                <a:lnTo>
                  <a:pt x="298" y="21"/>
                </a:lnTo>
                <a:lnTo>
                  <a:pt x="298" y="21"/>
                </a:lnTo>
                <a:lnTo>
                  <a:pt x="298" y="22"/>
                </a:lnTo>
                <a:lnTo>
                  <a:pt x="298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299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0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2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1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2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1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4" y="20"/>
                </a:lnTo>
                <a:lnTo>
                  <a:pt x="305" y="20"/>
                </a:lnTo>
                <a:lnTo>
                  <a:pt x="305" y="20"/>
                </a:lnTo>
                <a:lnTo>
                  <a:pt x="305" y="19"/>
                </a:lnTo>
                <a:lnTo>
                  <a:pt x="305" y="19"/>
                </a:lnTo>
                <a:lnTo>
                  <a:pt x="305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6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19"/>
                </a:lnTo>
                <a:lnTo>
                  <a:pt x="307" y="20"/>
                </a:lnTo>
                <a:lnTo>
                  <a:pt x="307" y="19"/>
                </a:lnTo>
                <a:lnTo>
                  <a:pt x="308" y="19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09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20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19"/>
                </a:lnTo>
                <a:lnTo>
                  <a:pt x="310" y="20"/>
                </a:lnTo>
                <a:lnTo>
                  <a:pt x="310" y="20"/>
                </a:lnTo>
                <a:lnTo>
                  <a:pt x="310" y="21"/>
                </a:lnTo>
                <a:lnTo>
                  <a:pt x="310" y="21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10" y="22"/>
                </a:lnTo>
                <a:lnTo>
                  <a:pt x="309" y="22"/>
                </a:lnTo>
                <a:lnTo>
                  <a:pt x="308" y="22"/>
                </a:lnTo>
                <a:lnTo>
                  <a:pt x="308" y="22"/>
                </a:lnTo>
                <a:lnTo>
                  <a:pt x="307" y="22"/>
                </a:lnTo>
                <a:lnTo>
                  <a:pt x="306" y="22"/>
                </a:lnTo>
                <a:lnTo>
                  <a:pt x="306" y="23"/>
                </a:lnTo>
                <a:lnTo>
                  <a:pt x="306" y="23"/>
                </a:lnTo>
                <a:lnTo>
                  <a:pt x="306" y="23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3"/>
                </a:lnTo>
                <a:lnTo>
                  <a:pt x="306" y="23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6" y="25"/>
                </a:lnTo>
                <a:lnTo>
                  <a:pt x="307" y="25"/>
                </a:lnTo>
                <a:lnTo>
                  <a:pt x="307" y="26"/>
                </a:lnTo>
                <a:lnTo>
                  <a:pt x="307" y="26"/>
                </a:lnTo>
                <a:lnTo>
                  <a:pt x="308" y="26"/>
                </a:lnTo>
                <a:lnTo>
                  <a:pt x="308" y="26"/>
                </a:lnTo>
                <a:lnTo>
                  <a:pt x="309" y="27"/>
                </a:lnTo>
                <a:lnTo>
                  <a:pt x="309" y="27"/>
                </a:lnTo>
                <a:lnTo>
                  <a:pt x="310" y="27"/>
                </a:lnTo>
                <a:lnTo>
                  <a:pt x="310" y="28"/>
                </a:lnTo>
                <a:lnTo>
                  <a:pt x="310" y="27"/>
                </a:lnTo>
                <a:lnTo>
                  <a:pt x="310" y="27"/>
                </a:lnTo>
                <a:lnTo>
                  <a:pt x="311" y="27"/>
                </a:lnTo>
                <a:lnTo>
                  <a:pt x="311" y="27"/>
                </a:lnTo>
                <a:lnTo>
                  <a:pt x="311" y="27"/>
                </a:lnTo>
                <a:lnTo>
                  <a:pt x="312" y="27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2" y="26"/>
                </a:lnTo>
                <a:lnTo>
                  <a:pt x="313" y="26"/>
                </a:lnTo>
                <a:lnTo>
                  <a:pt x="313" y="26"/>
                </a:lnTo>
                <a:lnTo>
                  <a:pt x="313" y="26"/>
                </a:lnTo>
                <a:lnTo>
                  <a:pt x="314" y="26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4" y="27"/>
                </a:lnTo>
                <a:lnTo>
                  <a:pt x="315" y="27"/>
                </a:lnTo>
                <a:lnTo>
                  <a:pt x="315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6" y="27"/>
                </a:lnTo>
                <a:lnTo>
                  <a:pt x="318" y="28"/>
                </a:lnTo>
                <a:lnTo>
                  <a:pt x="318" y="28"/>
                </a:lnTo>
                <a:lnTo>
                  <a:pt x="318" y="28"/>
                </a:lnTo>
                <a:lnTo>
                  <a:pt x="319" y="28"/>
                </a:lnTo>
                <a:lnTo>
                  <a:pt x="319" y="28"/>
                </a:lnTo>
                <a:lnTo>
                  <a:pt x="320" y="29"/>
                </a:lnTo>
                <a:lnTo>
                  <a:pt x="320" y="29"/>
                </a:lnTo>
                <a:lnTo>
                  <a:pt x="320" y="29"/>
                </a:lnTo>
                <a:lnTo>
                  <a:pt x="320" y="30"/>
                </a:lnTo>
                <a:lnTo>
                  <a:pt x="320" y="31"/>
                </a:lnTo>
                <a:lnTo>
                  <a:pt x="320" y="33"/>
                </a:lnTo>
                <a:lnTo>
                  <a:pt x="322" y="33"/>
                </a:lnTo>
                <a:lnTo>
                  <a:pt x="323" y="33"/>
                </a:lnTo>
                <a:lnTo>
                  <a:pt x="323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3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2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4" y="31"/>
                </a:lnTo>
                <a:lnTo>
                  <a:pt x="325" y="31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5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6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7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29"/>
                </a:lnTo>
                <a:lnTo>
                  <a:pt x="328" y="30"/>
                </a:lnTo>
                <a:lnTo>
                  <a:pt x="328" y="30"/>
                </a:lnTo>
                <a:lnTo>
                  <a:pt x="328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29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0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30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1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9"/>
                </a:lnTo>
                <a:lnTo>
                  <a:pt x="332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3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8"/>
                </a:lnTo>
                <a:lnTo>
                  <a:pt x="334" y="29"/>
                </a:lnTo>
                <a:lnTo>
                  <a:pt x="334" y="29"/>
                </a:lnTo>
                <a:lnTo>
                  <a:pt x="334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5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6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29"/>
                </a:lnTo>
                <a:lnTo>
                  <a:pt x="337" y="30"/>
                </a:lnTo>
                <a:lnTo>
                  <a:pt x="337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0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8" y="31"/>
                </a:lnTo>
                <a:lnTo>
                  <a:pt x="339" y="31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39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0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1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0"/>
                </a:lnTo>
                <a:lnTo>
                  <a:pt x="342" y="31"/>
                </a:lnTo>
                <a:lnTo>
                  <a:pt x="342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1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3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4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2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3"/>
                </a:lnTo>
                <a:lnTo>
                  <a:pt x="345" y="34"/>
                </a:lnTo>
                <a:lnTo>
                  <a:pt x="345" y="34"/>
                </a:lnTo>
                <a:lnTo>
                  <a:pt x="345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5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7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39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7" y="40"/>
                </a:lnTo>
                <a:lnTo>
                  <a:pt x="348" y="40"/>
                </a:lnTo>
                <a:lnTo>
                  <a:pt x="348" y="40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8" y="42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3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4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9" y="45"/>
                </a:lnTo>
                <a:lnTo>
                  <a:pt x="348" y="46"/>
                </a:lnTo>
                <a:lnTo>
                  <a:pt x="349" y="46"/>
                </a:lnTo>
                <a:lnTo>
                  <a:pt x="349" y="46"/>
                </a:lnTo>
                <a:lnTo>
                  <a:pt x="349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6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7"/>
                </a:lnTo>
                <a:lnTo>
                  <a:pt x="348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8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7" y="49"/>
                </a:lnTo>
                <a:lnTo>
                  <a:pt x="348" y="49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8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2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3"/>
                </a:lnTo>
                <a:lnTo>
                  <a:pt x="348" y="54"/>
                </a:lnTo>
                <a:lnTo>
                  <a:pt x="347" y="54"/>
                </a:lnTo>
                <a:lnTo>
                  <a:pt x="347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4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5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6" y="56"/>
                </a:lnTo>
                <a:lnTo>
                  <a:pt x="345" y="56"/>
                </a:lnTo>
                <a:lnTo>
                  <a:pt x="345" y="56"/>
                </a:lnTo>
                <a:lnTo>
                  <a:pt x="345" y="57"/>
                </a:lnTo>
                <a:lnTo>
                  <a:pt x="345" y="57"/>
                </a:lnTo>
                <a:lnTo>
                  <a:pt x="345" y="57"/>
                </a:lnTo>
                <a:lnTo>
                  <a:pt x="344" y="57"/>
                </a:lnTo>
                <a:lnTo>
                  <a:pt x="344" y="57"/>
                </a:lnTo>
                <a:lnTo>
                  <a:pt x="344" y="58"/>
                </a:lnTo>
                <a:lnTo>
                  <a:pt x="344" y="58"/>
                </a:lnTo>
                <a:lnTo>
                  <a:pt x="343" y="58"/>
                </a:lnTo>
                <a:lnTo>
                  <a:pt x="343" y="58"/>
                </a:lnTo>
                <a:lnTo>
                  <a:pt x="343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2" y="59"/>
                </a:lnTo>
                <a:lnTo>
                  <a:pt x="341" y="59"/>
                </a:lnTo>
                <a:lnTo>
                  <a:pt x="341" y="59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1" y="58"/>
                </a:lnTo>
                <a:lnTo>
                  <a:pt x="340" y="57"/>
                </a:lnTo>
                <a:lnTo>
                  <a:pt x="340" y="58"/>
                </a:lnTo>
                <a:lnTo>
                  <a:pt x="340" y="58"/>
                </a:lnTo>
                <a:lnTo>
                  <a:pt x="340" y="58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59"/>
                </a:lnTo>
                <a:lnTo>
                  <a:pt x="340" y="60"/>
                </a:lnTo>
                <a:lnTo>
                  <a:pt x="340" y="60"/>
                </a:lnTo>
                <a:lnTo>
                  <a:pt x="340" y="60"/>
                </a:lnTo>
                <a:lnTo>
                  <a:pt x="339" y="60"/>
                </a:lnTo>
                <a:lnTo>
                  <a:pt x="339" y="60"/>
                </a:lnTo>
                <a:lnTo>
                  <a:pt x="339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1"/>
                </a:lnTo>
                <a:lnTo>
                  <a:pt x="338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7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6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2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5" y="63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4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4"/>
                </a:lnTo>
                <a:lnTo>
                  <a:pt x="335" y="65"/>
                </a:lnTo>
                <a:lnTo>
                  <a:pt x="335" y="65"/>
                </a:lnTo>
                <a:lnTo>
                  <a:pt x="335" y="66"/>
                </a:lnTo>
                <a:lnTo>
                  <a:pt x="335" y="66"/>
                </a:lnTo>
                <a:lnTo>
                  <a:pt x="335" y="67"/>
                </a:lnTo>
                <a:lnTo>
                  <a:pt x="336" y="67"/>
                </a:lnTo>
                <a:lnTo>
                  <a:pt x="336" y="67"/>
                </a:lnTo>
                <a:lnTo>
                  <a:pt x="336" y="68"/>
                </a:lnTo>
                <a:lnTo>
                  <a:pt x="336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5" y="68"/>
                </a:lnTo>
                <a:lnTo>
                  <a:pt x="334" y="68"/>
                </a:lnTo>
                <a:lnTo>
                  <a:pt x="334" y="68"/>
                </a:lnTo>
                <a:lnTo>
                  <a:pt x="334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3" y="69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0"/>
                </a:lnTo>
                <a:lnTo>
                  <a:pt x="332" y="71"/>
                </a:lnTo>
                <a:lnTo>
                  <a:pt x="332" y="71"/>
                </a:lnTo>
                <a:lnTo>
                  <a:pt x="331" y="71"/>
                </a:lnTo>
                <a:lnTo>
                  <a:pt x="331" y="72"/>
                </a:lnTo>
                <a:lnTo>
                  <a:pt x="330" y="72"/>
                </a:lnTo>
                <a:lnTo>
                  <a:pt x="330" y="72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3"/>
                </a:lnTo>
                <a:lnTo>
                  <a:pt x="330" y="74"/>
                </a:lnTo>
                <a:lnTo>
                  <a:pt x="330" y="74"/>
                </a:lnTo>
                <a:lnTo>
                  <a:pt x="330" y="75"/>
                </a:lnTo>
                <a:lnTo>
                  <a:pt x="329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5"/>
                </a:lnTo>
                <a:lnTo>
                  <a:pt x="330" y="76"/>
                </a:lnTo>
                <a:lnTo>
                  <a:pt x="330" y="76"/>
                </a:lnTo>
                <a:lnTo>
                  <a:pt x="330" y="76"/>
                </a:lnTo>
                <a:lnTo>
                  <a:pt x="331" y="76"/>
                </a:lnTo>
                <a:lnTo>
                  <a:pt x="331" y="76"/>
                </a:lnTo>
                <a:lnTo>
                  <a:pt x="331" y="77"/>
                </a:lnTo>
                <a:lnTo>
                  <a:pt x="331" y="77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2" y="78"/>
                </a:lnTo>
                <a:lnTo>
                  <a:pt x="333" y="78"/>
                </a:lnTo>
                <a:lnTo>
                  <a:pt x="333" y="79"/>
                </a:lnTo>
                <a:lnTo>
                  <a:pt x="333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79"/>
                </a:lnTo>
                <a:lnTo>
                  <a:pt x="332" y="80"/>
                </a:lnTo>
                <a:lnTo>
                  <a:pt x="332" y="80"/>
                </a:lnTo>
                <a:lnTo>
                  <a:pt x="332" y="80"/>
                </a:lnTo>
                <a:lnTo>
                  <a:pt x="332" y="81"/>
                </a:lnTo>
                <a:lnTo>
                  <a:pt x="332" y="81"/>
                </a:lnTo>
                <a:lnTo>
                  <a:pt x="332" y="81"/>
                </a:lnTo>
                <a:lnTo>
                  <a:pt x="333" y="81"/>
                </a:lnTo>
                <a:lnTo>
                  <a:pt x="333" y="81"/>
                </a:lnTo>
                <a:lnTo>
                  <a:pt x="333" y="82"/>
                </a:lnTo>
                <a:lnTo>
                  <a:pt x="333" y="82"/>
                </a:lnTo>
                <a:lnTo>
                  <a:pt x="333" y="82"/>
                </a:lnTo>
                <a:lnTo>
                  <a:pt x="334" y="82"/>
                </a:lnTo>
                <a:lnTo>
                  <a:pt x="334" y="82"/>
                </a:lnTo>
                <a:lnTo>
                  <a:pt x="334" y="83"/>
                </a:lnTo>
                <a:lnTo>
                  <a:pt x="334" y="83"/>
                </a:lnTo>
                <a:lnTo>
                  <a:pt x="334" y="84"/>
                </a:lnTo>
                <a:lnTo>
                  <a:pt x="334" y="84"/>
                </a:lnTo>
                <a:lnTo>
                  <a:pt x="334" y="84"/>
                </a:lnTo>
                <a:lnTo>
                  <a:pt x="334" y="85"/>
                </a:lnTo>
                <a:lnTo>
                  <a:pt x="334" y="85"/>
                </a:lnTo>
                <a:lnTo>
                  <a:pt x="334" y="85"/>
                </a:lnTo>
                <a:lnTo>
                  <a:pt x="334" y="86"/>
                </a:lnTo>
                <a:lnTo>
                  <a:pt x="334" y="86"/>
                </a:lnTo>
                <a:lnTo>
                  <a:pt x="334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3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7"/>
                </a:lnTo>
                <a:lnTo>
                  <a:pt x="332" y="88"/>
                </a:lnTo>
                <a:lnTo>
                  <a:pt x="332" y="88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89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2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0"/>
                </a:lnTo>
                <a:lnTo>
                  <a:pt x="331" y="91"/>
                </a:lnTo>
                <a:lnTo>
                  <a:pt x="331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30" y="91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90"/>
                </a:lnTo>
                <a:lnTo>
                  <a:pt x="329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89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0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8" y="91"/>
                </a:lnTo>
                <a:lnTo>
                  <a:pt x="328" y="91"/>
                </a:lnTo>
                <a:lnTo>
                  <a:pt x="329" y="91"/>
                </a:lnTo>
                <a:lnTo>
                  <a:pt x="329" y="91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29" y="92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3"/>
                </a:lnTo>
                <a:lnTo>
                  <a:pt x="330" y="94"/>
                </a:lnTo>
                <a:lnTo>
                  <a:pt x="330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1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2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3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4" y="94"/>
                </a:lnTo>
                <a:lnTo>
                  <a:pt x="335" y="94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3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5" y="92"/>
                </a:lnTo>
                <a:lnTo>
                  <a:pt x="336" y="91"/>
                </a:lnTo>
                <a:lnTo>
                  <a:pt x="336" y="91"/>
                </a:lnTo>
                <a:lnTo>
                  <a:pt x="336" y="91"/>
                </a:lnTo>
                <a:lnTo>
                  <a:pt x="336" y="92"/>
                </a:lnTo>
                <a:lnTo>
                  <a:pt x="336" y="92"/>
                </a:lnTo>
                <a:lnTo>
                  <a:pt x="336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7" y="92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3"/>
                </a:lnTo>
                <a:lnTo>
                  <a:pt x="338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39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0" y="94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1" y="93"/>
                </a:lnTo>
                <a:lnTo>
                  <a:pt x="342" y="93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2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3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4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3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5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6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4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5"/>
                </a:lnTo>
                <a:lnTo>
                  <a:pt x="347" y="96"/>
                </a:lnTo>
                <a:lnTo>
                  <a:pt x="347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8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49" y="96"/>
                </a:lnTo>
                <a:lnTo>
                  <a:pt x="350" y="96"/>
                </a:lnTo>
                <a:lnTo>
                  <a:pt x="350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1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2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4" y="96"/>
                </a:lnTo>
                <a:lnTo>
                  <a:pt x="354" y="96"/>
                </a:lnTo>
                <a:lnTo>
                  <a:pt x="354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6" y="96"/>
                </a:lnTo>
                <a:lnTo>
                  <a:pt x="356" y="96"/>
                </a:lnTo>
                <a:lnTo>
                  <a:pt x="356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6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5" y="97"/>
                </a:lnTo>
                <a:lnTo>
                  <a:pt x="356" y="97"/>
                </a:lnTo>
                <a:lnTo>
                  <a:pt x="356" y="98"/>
                </a:lnTo>
                <a:lnTo>
                  <a:pt x="356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5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8"/>
                </a:lnTo>
                <a:lnTo>
                  <a:pt x="354" y="99"/>
                </a:lnTo>
                <a:lnTo>
                  <a:pt x="354" y="99"/>
                </a:lnTo>
                <a:lnTo>
                  <a:pt x="354" y="100"/>
                </a:lnTo>
                <a:lnTo>
                  <a:pt x="354" y="100"/>
                </a:lnTo>
                <a:lnTo>
                  <a:pt x="354" y="101"/>
                </a:lnTo>
                <a:lnTo>
                  <a:pt x="355" y="101"/>
                </a:lnTo>
                <a:lnTo>
                  <a:pt x="356" y="101"/>
                </a:lnTo>
                <a:lnTo>
                  <a:pt x="356" y="101"/>
                </a:lnTo>
                <a:lnTo>
                  <a:pt x="358" y="100"/>
                </a:lnTo>
                <a:lnTo>
                  <a:pt x="358" y="100"/>
                </a:lnTo>
                <a:lnTo>
                  <a:pt x="359" y="100"/>
                </a:lnTo>
                <a:lnTo>
                  <a:pt x="360" y="100"/>
                </a:lnTo>
                <a:lnTo>
                  <a:pt x="361" y="99"/>
                </a:lnTo>
                <a:lnTo>
                  <a:pt x="361" y="99"/>
                </a:lnTo>
                <a:lnTo>
                  <a:pt x="361" y="99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8"/>
                </a:lnTo>
                <a:lnTo>
                  <a:pt x="361" y="97"/>
                </a:lnTo>
                <a:lnTo>
                  <a:pt x="361" y="97"/>
                </a:lnTo>
                <a:lnTo>
                  <a:pt x="361" y="97"/>
                </a:lnTo>
                <a:lnTo>
                  <a:pt x="362" y="97"/>
                </a:lnTo>
                <a:lnTo>
                  <a:pt x="362" y="96"/>
                </a:lnTo>
                <a:lnTo>
                  <a:pt x="362" y="96"/>
                </a:lnTo>
                <a:lnTo>
                  <a:pt x="362" y="96"/>
                </a:lnTo>
                <a:lnTo>
                  <a:pt x="363" y="96"/>
                </a:lnTo>
                <a:lnTo>
                  <a:pt x="363" y="96"/>
                </a:lnTo>
                <a:lnTo>
                  <a:pt x="364" y="96"/>
                </a:lnTo>
                <a:lnTo>
                  <a:pt x="364" y="95"/>
                </a:lnTo>
                <a:lnTo>
                  <a:pt x="365" y="95"/>
                </a:lnTo>
                <a:lnTo>
                  <a:pt x="365" y="95"/>
                </a:lnTo>
                <a:lnTo>
                  <a:pt x="365" y="96"/>
                </a:lnTo>
                <a:lnTo>
                  <a:pt x="365" y="96"/>
                </a:lnTo>
                <a:lnTo>
                  <a:pt x="366" y="97"/>
                </a:lnTo>
                <a:lnTo>
                  <a:pt x="366" y="98"/>
                </a:lnTo>
                <a:lnTo>
                  <a:pt x="366" y="98"/>
                </a:lnTo>
                <a:lnTo>
                  <a:pt x="367" y="98"/>
                </a:lnTo>
                <a:lnTo>
                  <a:pt x="367" y="98"/>
                </a:lnTo>
                <a:lnTo>
                  <a:pt x="368" y="97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6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5"/>
                </a:lnTo>
                <a:lnTo>
                  <a:pt x="368" y="94"/>
                </a:lnTo>
                <a:lnTo>
                  <a:pt x="368" y="94"/>
                </a:lnTo>
                <a:lnTo>
                  <a:pt x="368" y="94"/>
                </a:lnTo>
                <a:lnTo>
                  <a:pt x="367" y="93"/>
                </a:lnTo>
                <a:lnTo>
                  <a:pt x="367" y="93"/>
                </a:lnTo>
                <a:lnTo>
                  <a:pt x="367" y="93"/>
                </a:lnTo>
                <a:lnTo>
                  <a:pt x="367" y="92"/>
                </a:lnTo>
                <a:lnTo>
                  <a:pt x="367" y="92"/>
                </a:lnTo>
                <a:lnTo>
                  <a:pt x="367" y="92"/>
                </a:lnTo>
                <a:lnTo>
                  <a:pt x="367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8" y="91"/>
                </a:lnTo>
                <a:lnTo>
                  <a:pt x="369" y="90"/>
                </a:lnTo>
                <a:lnTo>
                  <a:pt x="370" y="90"/>
                </a:lnTo>
                <a:lnTo>
                  <a:pt x="370" y="90"/>
                </a:lnTo>
                <a:lnTo>
                  <a:pt x="371" y="90"/>
                </a:lnTo>
                <a:lnTo>
                  <a:pt x="371" y="90"/>
                </a:lnTo>
                <a:lnTo>
                  <a:pt x="371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2" y="90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3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9"/>
                </a:lnTo>
                <a:lnTo>
                  <a:pt x="374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8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3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7"/>
                </a:lnTo>
                <a:lnTo>
                  <a:pt x="374" y="86"/>
                </a:lnTo>
                <a:lnTo>
                  <a:pt x="374" y="86"/>
                </a:lnTo>
                <a:lnTo>
                  <a:pt x="374" y="86"/>
                </a:lnTo>
                <a:lnTo>
                  <a:pt x="375" y="86"/>
                </a:lnTo>
                <a:lnTo>
                  <a:pt x="375" y="86"/>
                </a:lnTo>
                <a:lnTo>
                  <a:pt x="375" y="86"/>
                </a:lnTo>
                <a:lnTo>
                  <a:pt x="376" y="86"/>
                </a:lnTo>
                <a:lnTo>
                  <a:pt x="376" y="86"/>
                </a:lnTo>
                <a:lnTo>
                  <a:pt x="376" y="86"/>
                </a:lnTo>
                <a:lnTo>
                  <a:pt x="377" y="86"/>
                </a:lnTo>
                <a:lnTo>
                  <a:pt x="377" y="87"/>
                </a:lnTo>
                <a:lnTo>
                  <a:pt x="377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8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79" y="87"/>
                </a:lnTo>
                <a:lnTo>
                  <a:pt x="380" y="87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5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1" y="84"/>
                </a:lnTo>
                <a:lnTo>
                  <a:pt x="382" y="84"/>
                </a:lnTo>
                <a:lnTo>
                  <a:pt x="382" y="83"/>
                </a:lnTo>
                <a:lnTo>
                  <a:pt x="382" y="83"/>
                </a:lnTo>
                <a:lnTo>
                  <a:pt x="382" y="83"/>
                </a:lnTo>
                <a:lnTo>
                  <a:pt x="383" y="83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2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1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80"/>
                </a:lnTo>
                <a:lnTo>
                  <a:pt x="383" y="79"/>
                </a:lnTo>
                <a:lnTo>
                  <a:pt x="383" y="79"/>
                </a:lnTo>
                <a:lnTo>
                  <a:pt x="384" y="79"/>
                </a:lnTo>
                <a:lnTo>
                  <a:pt x="384" y="79"/>
                </a:lnTo>
                <a:lnTo>
                  <a:pt x="384" y="78"/>
                </a:lnTo>
                <a:lnTo>
                  <a:pt x="384" y="78"/>
                </a:lnTo>
                <a:lnTo>
                  <a:pt x="384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8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2" y="76"/>
                </a:lnTo>
                <a:lnTo>
                  <a:pt x="382" y="76"/>
                </a:lnTo>
                <a:lnTo>
                  <a:pt x="382" y="75"/>
                </a:lnTo>
                <a:lnTo>
                  <a:pt x="382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4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3"/>
                </a:lnTo>
                <a:lnTo>
                  <a:pt x="383" y="72"/>
                </a:lnTo>
                <a:lnTo>
                  <a:pt x="383" y="72"/>
                </a:lnTo>
                <a:lnTo>
                  <a:pt x="383" y="72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3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70"/>
                </a:lnTo>
                <a:lnTo>
                  <a:pt x="383" y="68"/>
                </a:lnTo>
                <a:lnTo>
                  <a:pt x="385" y="68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7"/>
                </a:lnTo>
                <a:lnTo>
                  <a:pt x="385" y="66"/>
                </a:lnTo>
                <a:lnTo>
                  <a:pt x="386" y="66"/>
                </a:lnTo>
                <a:lnTo>
                  <a:pt x="386" y="66"/>
                </a:lnTo>
                <a:lnTo>
                  <a:pt x="386" y="65"/>
                </a:lnTo>
                <a:lnTo>
                  <a:pt x="386" y="65"/>
                </a:lnTo>
                <a:lnTo>
                  <a:pt x="386" y="64"/>
                </a:lnTo>
                <a:lnTo>
                  <a:pt x="386" y="64"/>
                </a:lnTo>
                <a:lnTo>
                  <a:pt x="387" y="63"/>
                </a:lnTo>
                <a:lnTo>
                  <a:pt x="387" y="63"/>
                </a:lnTo>
                <a:lnTo>
                  <a:pt x="387" y="63"/>
                </a:lnTo>
                <a:lnTo>
                  <a:pt x="385" y="61"/>
                </a:lnTo>
                <a:lnTo>
                  <a:pt x="385" y="61"/>
                </a:lnTo>
                <a:lnTo>
                  <a:pt x="385" y="61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60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9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5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8"/>
                </a:lnTo>
                <a:lnTo>
                  <a:pt x="386" y="57"/>
                </a:lnTo>
                <a:lnTo>
                  <a:pt x="386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7" y="57"/>
                </a:lnTo>
                <a:lnTo>
                  <a:pt x="388" y="57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8" y="56"/>
                </a:lnTo>
                <a:lnTo>
                  <a:pt x="389" y="56"/>
                </a:lnTo>
                <a:lnTo>
                  <a:pt x="389" y="56"/>
                </a:lnTo>
                <a:lnTo>
                  <a:pt x="390" y="56"/>
                </a:lnTo>
                <a:lnTo>
                  <a:pt x="390" y="55"/>
                </a:lnTo>
                <a:lnTo>
                  <a:pt x="390" y="55"/>
                </a:lnTo>
                <a:lnTo>
                  <a:pt x="391" y="55"/>
                </a:lnTo>
                <a:lnTo>
                  <a:pt x="392" y="55"/>
                </a:lnTo>
                <a:lnTo>
                  <a:pt x="392" y="55"/>
                </a:lnTo>
                <a:lnTo>
                  <a:pt x="393" y="55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4"/>
                </a:lnTo>
                <a:lnTo>
                  <a:pt x="393" y="53"/>
                </a:lnTo>
                <a:lnTo>
                  <a:pt x="394" y="53"/>
                </a:lnTo>
                <a:lnTo>
                  <a:pt x="394" y="52"/>
                </a:lnTo>
                <a:lnTo>
                  <a:pt x="395" y="52"/>
                </a:lnTo>
                <a:lnTo>
                  <a:pt x="395" y="52"/>
                </a:lnTo>
                <a:lnTo>
                  <a:pt x="395" y="52"/>
                </a:lnTo>
                <a:lnTo>
                  <a:pt x="396" y="52"/>
                </a:lnTo>
                <a:lnTo>
                  <a:pt x="396" y="52"/>
                </a:lnTo>
                <a:lnTo>
                  <a:pt x="396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7" y="52"/>
                </a:lnTo>
                <a:lnTo>
                  <a:pt x="398" y="52"/>
                </a:lnTo>
                <a:lnTo>
                  <a:pt x="399" y="52"/>
                </a:lnTo>
                <a:lnTo>
                  <a:pt x="399" y="52"/>
                </a:lnTo>
                <a:lnTo>
                  <a:pt x="400" y="52"/>
                </a:lnTo>
                <a:lnTo>
                  <a:pt x="400" y="52"/>
                </a:lnTo>
                <a:lnTo>
                  <a:pt x="401" y="53"/>
                </a:lnTo>
                <a:lnTo>
                  <a:pt x="401" y="53"/>
                </a:lnTo>
                <a:lnTo>
                  <a:pt x="401" y="53"/>
                </a:lnTo>
                <a:lnTo>
                  <a:pt x="401" y="54"/>
                </a:lnTo>
                <a:lnTo>
                  <a:pt x="401" y="54"/>
                </a:lnTo>
                <a:lnTo>
                  <a:pt x="401" y="54"/>
                </a:lnTo>
                <a:lnTo>
                  <a:pt x="402" y="54"/>
                </a:lnTo>
                <a:lnTo>
                  <a:pt x="402" y="54"/>
                </a:lnTo>
                <a:lnTo>
                  <a:pt x="402" y="54"/>
                </a:lnTo>
                <a:lnTo>
                  <a:pt x="403" y="54"/>
                </a:lnTo>
                <a:lnTo>
                  <a:pt x="403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4"/>
                </a:lnTo>
                <a:lnTo>
                  <a:pt x="404" y="55"/>
                </a:lnTo>
                <a:lnTo>
                  <a:pt x="405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5"/>
                </a:lnTo>
                <a:lnTo>
                  <a:pt x="405" y="55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5" y="56"/>
                </a:lnTo>
                <a:lnTo>
                  <a:pt x="406" y="56"/>
                </a:lnTo>
                <a:lnTo>
                  <a:pt x="407" y="57"/>
                </a:lnTo>
                <a:lnTo>
                  <a:pt x="407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7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6"/>
                </a:lnTo>
                <a:lnTo>
                  <a:pt x="408" y="55"/>
                </a:lnTo>
                <a:lnTo>
                  <a:pt x="408" y="55"/>
                </a:lnTo>
                <a:lnTo>
                  <a:pt x="408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7" y="55"/>
                </a:lnTo>
                <a:lnTo>
                  <a:pt x="408" y="55"/>
                </a:lnTo>
                <a:lnTo>
                  <a:pt x="408" y="55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09" y="54"/>
                </a:lnTo>
                <a:lnTo>
                  <a:pt x="410" y="54"/>
                </a:lnTo>
                <a:lnTo>
                  <a:pt x="410" y="54"/>
                </a:lnTo>
                <a:lnTo>
                  <a:pt x="411" y="55"/>
                </a:lnTo>
                <a:lnTo>
                  <a:pt x="411" y="55"/>
                </a:lnTo>
                <a:lnTo>
                  <a:pt x="412" y="55"/>
                </a:lnTo>
                <a:lnTo>
                  <a:pt x="412" y="55"/>
                </a:lnTo>
                <a:lnTo>
                  <a:pt x="413" y="55"/>
                </a:lnTo>
                <a:lnTo>
                  <a:pt x="413" y="56"/>
                </a:lnTo>
                <a:lnTo>
                  <a:pt x="414" y="56"/>
                </a:lnTo>
                <a:lnTo>
                  <a:pt x="415" y="56"/>
                </a:lnTo>
                <a:lnTo>
                  <a:pt x="415" y="56"/>
                </a:lnTo>
                <a:lnTo>
                  <a:pt x="415" y="57"/>
                </a:lnTo>
                <a:lnTo>
                  <a:pt x="416" y="57"/>
                </a:lnTo>
                <a:lnTo>
                  <a:pt x="417" y="57"/>
                </a:lnTo>
                <a:lnTo>
                  <a:pt x="417" y="58"/>
                </a:lnTo>
                <a:lnTo>
                  <a:pt x="418" y="60"/>
                </a:lnTo>
                <a:lnTo>
                  <a:pt x="418" y="60"/>
                </a:lnTo>
                <a:lnTo>
                  <a:pt x="421" y="60"/>
                </a:lnTo>
                <a:lnTo>
                  <a:pt x="422" y="60"/>
                </a:lnTo>
                <a:lnTo>
                  <a:pt x="422" y="60"/>
                </a:lnTo>
                <a:lnTo>
                  <a:pt x="424" y="61"/>
                </a:lnTo>
                <a:lnTo>
                  <a:pt x="425" y="61"/>
                </a:lnTo>
                <a:lnTo>
                  <a:pt x="427" y="61"/>
                </a:lnTo>
                <a:lnTo>
                  <a:pt x="427" y="62"/>
                </a:lnTo>
                <a:lnTo>
                  <a:pt x="429" y="62"/>
                </a:lnTo>
                <a:lnTo>
                  <a:pt x="431" y="62"/>
                </a:lnTo>
                <a:lnTo>
                  <a:pt x="432" y="62"/>
                </a:lnTo>
                <a:lnTo>
                  <a:pt x="433" y="63"/>
                </a:lnTo>
                <a:lnTo>
                  <a:pt x="434" y="63"/>
                </a:lnTo>
                <a:lnTo>
                  <a:pt x="435" y="64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3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6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4"/>
                </a:lnTo>
                <a:lnTo>
                  <a:pt x="435" y="65"/>
                </a:lnTo>
                <a:lnTo>
                  <a:pt x="436" y="66"/>
                </a:lnTo>
                <a:lnTo>
                  <a:pt x="437" y="66"/>
                </a:lnTo>
                <a:lnTo>
                  <a:pt x="438" y="67"/>
                </a:lnTo>
                <a:lnTo>
                  <a:pt x="438" y="67"/>
                </a:lnTo>
                <a:lnTo>
                  <a:pt x="437" y="68"/>
                </a:lnTo>
                <a:lnTo>
                  <a:pt x="436" y="68"/>
                </a:lnTo>
                <a:lnTo>
                  <a:pt x="436" y="69"/>
                </a:lnTo>
                <a:lnTo>
                  <a:pt x="436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69"/>
                </a:lnTo>
                <a:lnTo>
                  <a:pt x="437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0"/>
                </a:lnTo>
                <a:lnTo>
                  <a:pt x="436" y="71"/>
                </a:lnTo>
                <a:lnTo>
                  <a:pt x="436" y="71"/>
                </a:lnTo>
                <a:lnTo>
                  <a:pt x="436" y="71"/>
                </a:lnTo>
                <a:lnTo>
                  <a:pt x="436" y="72"/>
                </a:lnTo>
                <a:lnTo>
                  <a:pt x="437" y="73"/>
                </a:lnTo>
                <a:lnTo>
                  <a:pt x="437" y="74"/>
                </a:lnTo>
                <a:lnTo>
                  <a:pt x="437" y="75"/>
                </a:lnTo>
                <a:lnTo>
                  <a:pt x="437" y="75"/>
                </a:lnTo>
                <a:lnTo>
                  <a:pt x="437" y="75"/>
                </a:lnTo>
                <a:lnTo>
                  <a:pt x="437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7"/>
                </a:lnTo>
                <a:lnTo>
                  <a:pt x="438" y="77"/>
                </a:lnTo>
                <a:lnTo>
                  <a:pt x="438" y="77"/>
                </a:lnTo>
                <a:lnTo>
                  <a:pt x="439" y="77"/>
                </a:lnTo>
                <a:lnTo>
                  <a:pt x="439" y="78"/>
                </a:lnTo>
                <a:lnTo>
                  <a:pt x="439" y="78"/>
                </a:lnTo>
                <a:lnTo>
                  <a:pt x="440" y="78"/>
                </a:lnTo>
                <a:lnTo>
                  <a:pt x="440" y="78"/>
                </a:lnTo>
                <a:lnTo>
                  <a:pt x="440" y="79"/>
                </a:lnTo>
                <a:lnTo>
                  <a:pt x="440" y="79"/>
                </a:lnTo>
                <a:lnTo>
                  <a:pt x="440" y="79"/>
                </a:lnTo>
                <a:lnTo>
                  <a:pt x="441" y="79"/>
                </a:lnTo>
                <a:lnTo>
                  <a:pt x="441" y="79"/>
                </a:lnTo>
                <a:lnTo>
                  <a:pt x="441" y="80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3" y="81"/>
                </a:lnTo>
                <a:lnTo>
                  <a:pt x="443" y="81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4" y="82"/>
                </a:lnTo>
                <a:lnTo>
                  <a:pt x="445" y="83"/>
                </a:lnTo>
                <a:lnTo>
                  <a:pt x="445" y="83"/>
                </a:lnTo>
                <a:lnTo>
                  <a:pt x="445" y="84"/>
                </a:lnTo>
                <a:lnTo>
                  <a:pt x="445" y="84"/>
                </a:lnTo>
                <a:lnTo>
                  <a:pt x="446" y="84"/>
                </a:lnTo>
                <a:lnTo>
                  <a:pt x="446" y="84"/>
                </a:lnTo>
                <a:lnTo>
                  <a:pt x="446" y="85"/>
                </a:lnTo>
                <a:lnTo>
                  <a:pt x="446" y="85"/>
                </a:lnTo>
                <a:lnTo>
                  <a:pt x="447" y="86"/>
                </a:lnTo>
                <a:lnTo>
                  <a:pt x="447" y="86"/>
                </a:lnTo>
                <a:lnTo>
                  <a:pt x="447" y="86"/>
                </a:lnTo>
                <a:lnTo>
                  <a:pt x="447" y="87"/>
                </a:lnTo>
                <a:lnTo>
                  <a:pt x="447" y="87"/>
                </a:lnTo>
                <a:lnTo>
                  <a:pt x="447" y="87"/>
                </a:lnTo>
                <a:lnTo>
                  <a:pt x="448" y="87"/>
                </a:lnTo>
                <a:lnTo>
                  <a:pt x="448" y="88"/>
                </a:lnTo>
                <a:lnTo>
                  <a:pt x="449" y="89"/>
                </a:lnTo>
                <a:lnTo>
                  <a:pt x="449" y="89"/>
                </a:lnTo>
                <a:lnTo>
                  <a:pt x="450" y="90"/>
                </a:lnTo>
                <a:lnTo>
                  <a:pt x="450" y="90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0" y="91"/>
                </a:lnTo>
                <a:lnTo>
                  <a:pt x="451" y="91"/>
                </a:lnTo>
                <a:lnTo>
                  <a:pt x="451" y="92"/>
                </a:lnTo>
                <a:lnTo>
                  <a:pt x="451" y="92"/>
                </a:lnTo>
                <a:lnTo>
                  <a:pt x="451" y="92"/>
                </a:lnTo>
                <a:lnTo>
                  <a:pt x="452" y="93"/>
                </a:lnTo>
                <a:lnTo>
                  <a:pt x="452" y="93"/>
                </a:lnTo>
                <a:lnTo>
                  <a:pt x="452" y="94"/>
                </a:lnTo>
                <a:lnTo>
                  <a:pt x="452" y="94"/>
                </a:lnTo>
                <a:lnTo>
                  <a:pt x="452" y="94"/>
                </a:lnTo>
                <a:lnTo>
                  <a:pt x="452" y="95"/>
                </a:lnTo>
                <a:lnTo>
                  <a:pt x="452" y="95"/>
                </a:lnTo>
                <a:lnTo>
                  <a:pt x="452" y="96"/>
                </a:lnTo>
                <a:lnTo>
                  <a:pt x="456" y="95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6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7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6" y="98"/>
                </a:lnTo>
                <a:lnTo>
                  <a:pt x="457" y="98"/>
                </a:lnTo>
                <a:lnTo>
                  <a:pt x="457" y="98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99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0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1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2"/>
                </a:lnTo>
                <a:lnTo>
                  <a:pt x="457" y="103"/>
                </a:lnTo>
                <a:lnTo>
                  <a:pt x="457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3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4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6"/>
                </a:lnTo>
                <a:lnTo>
                  <a:pt x="458" y="107"/>
                </a:lnTo>
                <a:lnTo>
                  <a:pt x="458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7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8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09"/>
                </a:lnTo>
                <a:lnTo>
                  <a:pt x="459" y="110"/>
                </a:lnTo>
                <a:lnTo>
                  <a:pt x="459" y="110"/>
                </a:lnTo>
                <a:lnTo>
                  <a:pt x="459" y="110"/>
                </a:lnTo>
                <a:lnTo>
                  <a:pt x="461" y="110"/>
                </a:lnTo>
                <a:lnTo>
                  <a:pt x="465" y="109"/>
                </a:lnTo>
                <a:lnTo>
                  <a:pt x="465" y="108"/>
                </a:lnTo>
                <a:lnTo>
                  <a:pt x="465" y="108"/>
                </a:lnTo>
                <a:lnTo>
                  <a:pt x="466" y="108"/>
                </a:lnTo>
                <a:lnTo>
                  <a:pt x="466" y="108"/>
                </a:lnTo>
                <a:lnTo>
                  <a:pt x="467" y="108"/>
                </a:lnTo>
                <a:lnTo>
                  <a:pt x="467" y="108"/>
                </a:lnTo>
                <a:lnTo>
                  <a:pt x="468" y="108"/>
                </a:lnTo>
                <a:lnTo>
                  <a:pt x="468" y="108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8" y="107"/>
                </a:lnTo>
                <a:lnTo>
                  <a:pt x="469" y="107"/>
                </a:lnTo>
                <a:lnTo>
                  <a:pt x="469" y="107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69" y="106"/>
                </a:lnTo>
                <a:lnTo>
                  <a:pt x="470" y="106"/>
                </a:lnTo>
                <a:lnTo>
                  <a:pt x="471" y="107"/>
                </a:lnTo>
                <a:lnTo>
                  <a:pt x="472" y="107"/>
                </a:lnTo>
                <a:lnTo>
                  <a:pt x="473" y="107"/>
                </a:lnTo>
                <a:lnTo>
                  <a:pt x="473" y="107"/>
                </a:lnTo>
                <a:lnTo>
                  <a:pt x="473" y="108"/>
                </a:lnTo>
                <a:lnTo>
                  <a:pt x="473" y="108"/>
                </a:lnTo>
                <a:lnTo>
                  <a:pt x="473" y="108"/>
                </a:lnTo>
                <a:lnTo>
                  <a:pt x="475" y="108"/>
                </a:lnTo>
                <a:lnTo>
                  <a:pt x="475" y="108"/>
                </a:lnTo>
                <a:lnTo>
                  <a:pt x="476" y="108"/>
                </a:lnTo>
                <a:lnTo>
                  <a:pt x="477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8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7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7" y="106"/>
                </a:lnTo>
                <a:lnTo>
                  <a:pt x="477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6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8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5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4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3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2"/>
                </a:lnTo>
                <a:lnTo>
                  <a:pt x="479" y="101"/>
                </a:lnTo>
                <a:lnTo>
                  <a:pt x="479" y="101"/>
                </a:lnTo>
                <a:lnTo>
                  <a:pt x="479" y="102"/>
                </a:lnTo>
                <a:lnTo>
                  <a:pt x="480" y="102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9" y="100"/>
                </a:lnTo>
                <a:lnTo>
                  <a:pt x="479" y="100"/>
                </a:lnTo>
                <a:lnTo>
                  <a:pt x="480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100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9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9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8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7"/>
                </a:lnTo>
                <a:lnTo>
                  <a:pt x="478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6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6" y="94"/>
                </a:lnTo>
                <a:lnTo>
                  <a:pt x="477" y="94"/>
                </a:lnTo>
                <a:lnTo>
                  <a:pt x="478" y="93"/>
                </a:lnTo>
                <a:lnTo>
                  <a:pt x="479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3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1" y="92"/>
                </a:lnTo>
                <a:lnTo>
                  <a:pt x="480" y="92"/>
                </a:lnTo>
                <a:lnTo>
                  <a:pt x="480" y="92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1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90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0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1" y="89"/>
                </a:lnTo>
                <a:lnTo>
                  <a:pt x="482" y="89"/>
                </a:lnTo>
                <a:lnTo>
                  <a:pt x="482" y="88"/>
                </a:lnTo>
                <a:lnTo>
                  <a:pt x="482" y="89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2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8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3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4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5" y="87"/>
                </a:lnTo>
                <a:lnTo>
                  <a:pt x="486" y="87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6" y="86"/>
                </a:lnTo>
                <a:lnTo>
                  <a:pt x="485" y="84"/>
                </a:lnTo>
                <a:lnTo>
                  <a:pt x="484" y="82"/>
                </a:lnTo>
                <a:lnTo>
                  <a:pt x="485" y="82"/>
                </a:lnTo>
                <a:lnTo>
                  <a:pt x="487" y="83"/>
                </a:lnTo>
                <a:lnTo>
                  <a:pt x="489" y="83"/>
                </a:lnTo>
                <a:lnTo>
                  <a:pt x="490" y="83"/>
                </a:lnTo>
                <a:lnTo>
                  <a:pt x="490" y="82"/>
                </a:lnTo>
                <a:lnTo>
                  <a:pt x="490" y="82"/>
                </a:lnTo>
                <a:lnTo>
                  <a:pt x="490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2"/>
                </a:lnTo>
                <a:lnTo>
                  <a:pt x="491" y="81"/>
                </a:lnTo>
                <a:lnTo>
                  <a:pt x="491" y="81"/>
                </a:lnTo>
                <a:lnTo>
                  <a:pt x="492" y="81"/>
                </a:lnTo>
                <a:lnTo>
                  <a:pt x="492" y="81"/>
                </a:lnTo>
                <a:lnTo>
                  <a:pt x="493" y="82"/>
                </a:lnTo>
                <a:lnTo>
                  <a:pt x="493" y="82"/>
                </a:lnTo>
                <a:lnTo>
                  <a:pt x="493" y="81"/>
                </a:lnTo>
                <a:lnTo>
                  <a:pt x="493" y="81"/>
                </a:lnTo>
                <a:lnTo>
                  <a:pt x="493" y="81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3" y="80"/>
                </a:lnTo>
                <a:lnTo>
                  <a:pt x="494" y="80"/>
                </a:lnTo>
                <a:lnTo>
                  <a:pt x="494" y="79"/>
                </a:lnTo>
                <a:lnTo>
                  <a:pt x="493" y="78"/>
                </a:lnTo>
                <a:lnTo>
                  <a:pt x="495" y="78"/>
                </a:lnTo>
                <a:lnTo>
                  <a:pt x="495" y="78"/>
                </a:lnTo>
                <a:lnTo>
                  <a:pt x="496" y="78"/>
                </a:lnTo>
                <a:lnTo>
                  <a:pt x="496" y="78"/>
                </a:lnTo>
                <a:lnTo>
                  <a:pt x="496" y="77"/>
                </a:lnTo>
                <a:lnTo>
                  <a:pt x="496" y="77"/>
                </a:lnTo>
                <a:lnTo>
                  <a:pt x="496" y="77"/>
                </a:lnTo>
                <a:lnTo>
                  <a:pt x="496" y="76"/>
                </a:lnTo>
                <a:lnTo>
                  <a:pt x="496" y="76"/>
                </a:lnTo>
                <a:lnTo>
                  <a:pt x="496" y="75"/>
                </a:lnTo>
                <a:lnTo>
                  <a:pt x="496" y="75"/>
                </a:lnTo>
                <a:lnTo>
                  <a:pt x="496" y="74"/>
                </a:lnTo>
                <a:lnTo>
                  <a:pt x="496" y="73"/>
                </a:lnTo>
                <a:lnTo>
                  <a:pt x="496" y="73"/>
                </a:lnTo>
                <a:lnTo>
                  <a:pt x="496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3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7" y="72"/>
                </a:lnTo>
                <a:lnTo>
                  <a:pt x="498" y="72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8" y="71"/>
                </a:lnTo>
                <a:lnTo>
                  <a:pt x="497" y="71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70"/>
                </a:lnTo>
                <a:lnTo>
                  <a:pt x="497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9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8"/>
                </a:lnTo>
                <a:lnTo>
                  <a:pt x="498" y="67"/>
                </a:lnTo>
                <a:lnTo>
                  <a:pt x="498" y="67"/>
                </a:lnTo>
                <a:lnTo>
                  <a:pt x="498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7"/>
                </a:lnTo>
                <a:lnTo>
                  <a:pt x="497" y="66"/>
                </a:lnTo>
                <a:lnTo>
                  <a:pt x="497" y="66"/>
                </a:lnTo>
                <a:lnTo>
                  <a:pt x="497" y="66"/>
                </a:lnTo>
                <a:lnTo>
                  <a:pt x="496" y="66"/>
                </a:lnTo>
                <a:lnTo>
                  <a:pt x="496" y="65"/>
                </a:lnTo>
                <a:lnTo>
                  <a:pt x="496" y="65"/>
                </a:lnTo>
                <a:lnTo>
                  <a:pt x="496" y="65"/>
                </a:lnTo>
                <a:lnTo>
                  <a:pt x="496" y="64"/>
                </a:lnTo>
                <a:lnTo>
                  <a:pt x="496" y="64"/>
                </a:lnTo>
                <a:lnTo>
                  <a:pt x="496" y="64"/>
                </a:lnTo>
                <a:lnTo>
                  <a:pt x="496" y="63"/>
                </a:lnTo>
                <a:lnTo>
                  <a:pt x="496" y="63"/>
                </a:lnTo>
                <a:lnTo>
                  <a:pt x="496" y="62"/>
                </a:lnTo>
                <a:lnTo>
                  <a:pt x="496" y="61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59"/>
                </a:lnTo>
                <a:lnTo>
                  <a:pt x="495" y="59"/>
                </a:lnTo>
                <a:lnTo>
                  <a:pt x="494" y="59"/>
                </a:lnTo>
                <a:lnTo>
                  <a:pt x="493" y="58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7"/>
                </a:lnTo>
                <a:lnTo>
                  <a:pt x="493" y="56"/>
                </a:lnTo>
                <a:lnTo>
                  <a:pt x="493" y="55"/>
                </a:lnTo>
                <a:lnTo>
                  <a:pt x="493" y="55"/>
                </a:lnTo>
                <a:lnTo>
                  <a:pt x="493" y="55"/>
                </a:lnTo>
                <a:lnTo>
                  <a:pt x="493" y="54"/>
                </a:lnTo>
                <a:lnTo>
                  <a:pt x="493" y="54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3"/>
                </a:lnTo>
                <a:lnTo>
                  <a:pt x="493" y="52"/>
                </a:lnTo>
                <a:lnTo>
                  <a:pt x="493" y="52"/>
                </a:lnTo>
                <a:lnTo>
                  <a:pt x="493" y="51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50"/>
                </a:lnTo>
                <a:lnTo>
                  <a:pt x="493" y="49"/>
                </a:lnTo>
                <a:lnTo>
                  <a:pt x="493" y="49"/>
                </a:lnTo>
                <a:lnTo>
                  <a:pt x="493" y="49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8"/>
                </a:lnTo>
                <a:lnTo>
                  <a:pt x="493" y="47"/>
                </a:lnTo>
                <a:lnTo>
                  <a:pt x="493" y="47"/>
                </a:lnTo>
                <a:lnTo>
                  <a:pt x="496" y="47"/>
                </a:lnTo>
                <a:lnTo>
                  <a:pt x="496" y="47"/>
                </a:lnTo>
                <a:lnTo>
                  <a:pt x="496" y="47"/>
                </a:lnTo>
                <a:lnTo>
                  <a:pt x="497" y="47"/>
                </a:lnTo>
                <a:lnTo>
                  <a:pt x="499" y="47"/>
                </a:lnTo>
                <a:lnTo>
                  <a:pt x="500" y="47"/>
                </a:lnTo>
                <a:lnTo>
                  <a:pt x="502" y="47"/>
                </a:lnTo>
                <a:lnTo>
                  <a:pt x="502" y="47"/>
                </a:lnTo>
                <a:lnTo>
                  <a:pt x="502" y="48"/>
                </a:lnTo>
                <a:lnTo>
                  <a:pt x="505" y="51"/>
                </a:lnTo>
                <a:lnTo>
                  <a:pt x="505" y="52"/>
                </a:lnTo>
                <a:lnTo>
                  <a:pt x="506" y="52"/>
                </a:lnTo>
                <a:lnTo>
                  <a:pt x="506" y="53"/>
                </a:lnTo>
                <a:lnTo>
                  <a:pt x="507" y="54"/>
                </a:lnTo>
                <a:lnTo>
                  <a:pt x="507" y="55"/>
                </a:lnTo>
                <a:lnTo>
                  <a:pt x="507" y="56"/>
                </a:lnTo>
                <a:lnTo>
                  <a:pt x="507" y="57"/>
                </a:lnTo>
                <a:lnTo>
                  <a:pt x="508" y="57"/>
                </a:lnTo>
                <a:lnTo>
                  <a:pt x="508" y="57"/>
                </a:lnTo>
                <a:lnTo>
                  <a:pt x="508" y="57"/>
                </a:lnTo>
                <a:lnTo>
                  <a:pt x="509" y="59"/>
                </a:lnTo>
                <a:lnTo>
                  <a:pt x="511" y="59"/>
                </a:lnTo>
                <a:lnTo>
                  <a:pt x="512" y="59"/>
                </a:lnTo>
                <a:lnTo>
                  <a:pt x="512" y="59"/>
                </a:lnTo>
                <a:lnTo>
                  <a:pt x="512" y="59"/>
                </a:lnTo>
                <a:lnTo>
                  <a:pt x="513" y="59"/>
                </a:lnTo>
                <a:lnTo>
                  <a:pt x="514" y="59"/>
                </a:lnTo>
                <a:lnTo>
                  <a:pt x="514" y="61"/>
                </a:lnTo>
                <a:lnTo>
                  <a:pt x="514" y="63"/>
                </a:lnTo>
                <a:lnTo>
                  <a:pt x="514" y="65"/>
                </a:lnTo>
                <a:lnTo>
                  <a:pt x="516" y="65"/>
                </a:lnTo>
                <a:lnTo>
                  <a:pt x="520" y="65"/>
                </a:lnTo>
                <a:lnTo>
                  <a:pt x="523" y="65"/>
                </a:lnTo>
                <a:lnTo>
                  <a:pt x="525" y="65"/>
                </a:lnTo>
                <a:lnTo>
                  <a:pt x="526" y="65"/>
                </a:lnTo>
                <a:lnTo>
                  <a:pt x="527" y="65"/>
                </a:lnTo>
                <a:lnTo>
                  <a:pt x="528" y="65"/>
                </a:lnTo>
                <a:lnTo>
                  <a:pt x="531" y="65"/>
                </a:lnTo>
                <a:lnTo>
                  <a:pt x="532" y="65"/>
                </a:lnTo>
                <a:lnTo>
                  <a:pt x="535" y="65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7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7" y="68"/>
                </a:lnTo>
                <a:lnTo>
                  <a:pt x="538" y="68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8" y="67"/>
                </a:lnTo>
                <a:lnTo>
                  <a:pt x="539" y="67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8"/>
                </a:lnTo>
                <a:lnTo>
                  <a:pt x="539" y="69"/>
                </a:lnTo>
                <a:lnTo>
                  <a:pt x="539" y="69"/>
                </a:lnTo>
                <a:lnTo>
                  <a:pt x="539" y="70"/>
                </a:lnTo>
                <a:lnTo>
                  <a:pt x="539" y="70"/>
                </a:lnTo>
                <a:lnTo>
                  <a:pt x="539" y="71"/>
                </a:lnTo>
                <a:lnTo>
                  <a:pt x="539" y="71"/>
                </a:lnTo>
                <a:lnTo>
                  <a:pt x="539" y="72"/>
                </a:lnTo>
                <a:lnTo>
                  <a:pt x="539" y="72"/>
                </a:lnTo>
                <a:lnTo>
                  <a:pt x="539" y="73"/>
                </a:lnTo>
                <a:lnTo>
                  <a:pt x="539" y="73"/>
                </a:lnTo>
                <a:lnTo>
                  <a:pt x="539" y="74"/>
                </a:lnTo>
                <a:lnTo>
                  <a:pt x="539" y="75"/>
                </a:lnTo>
                <a:lnTo>
                  <a:pt x="539" y="75"/>
                </a:lnTo>
                <a:lnTo>
                  <a:pt x="538" y="77"/>
                </a:lnTo>
                <a:lnTo>
                  <a:pt x="538" y="78"/>
                </a:lnTo>
                <a:lnTo>
                  <a:pt x="538" y="78"/>
                </a:lnTo>
                <a:lnTo>
                  <a:pt x="537" y="78"/>
                </a:lnTo>
                <a:lnTo>
                  <a:pt x="537" y="78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7" y="84"/>
                </a:lnTo>
                <a:lnTo>
                  <a:pt x="537" y="84"/>
                </a:lnTo>
                <a:lnTo>
                  <a:pt x="537" y="84"/>
                </a:lnTo>
                <a:lnTo>
                  <a:pt x="538" y="84"/>
                </a:lnTo>
                <a:lnTo>
                  <a:pt x="538" y="85"/>
                </a:lnTo>
                <a:lnTo>
                  <a:pt x="539" y="85"/>
                </a:lnTo>
                <a:lnTo>
                  <a:pt x="539" y="85"/>
                </a:lnTo>
                <a:lnTo>
                  <a:pt x="539" y="86"/>
                </a:lnTo>
                <a:lnTo>
                  <a:pt x="539" y="87"/>
                </a:lnTo>
                <a:lnTo>
                  <a:pt x="540" y="87"/>
                </a:lnTo>
                <a:lnTo>
                  <a:pt x="541" y="87"/>
                </a:lnTo>
                <a:lnTo>
                  <a:pt x="542" y="88"/>
                </a:lnTo>
                <a:lnTo>
                  <a:pt x="542" y="89"/>
                </a:lnTo>
                <a:lnTo>
                  <a:pt x="543" y="89"/>
                </a:lnTo>
                <a:lnTo>
                  <a:pt x="544" y="90"/>
                </a:lnTo>
                <a:lnTo>
                  <a:pt x="544" y="91"/>
                </a:lnTo>
                <a:lnTo>
                  <a:pt x="544" y="93"/>
                </a:lnTo>
                <a:lnTo>
                  <a:pt x="544" y="94"/>
                </a:lnTo>
                <a:lnTo>
                  <a:pt x="545" y="96"/>
                </a:lnTo>
                <a:lnTo>
                  <a:pt x="545" y="96"/>
                </a:lnTo>
                <a:lnTo>
                  <a:pt x="545" y="97"/>
                </a:lnTo>
                <a:lnTo>
                  <a:pt x="545" y="98"/>
                </a:lnTo>
                <a:lnTo>
                  <a:pt x="545" y="99"/>
                </a:lnTo>
                <a:lnTo>
                  <a:pt x="545" y="98"/>
                </a:lnTo>
                <a:lnTo>
                  <a:pt x="544" y="98"/>
                </a:lnTo>
                <a:lnTo>
                  <a:pt x="544" y="99"/>
                </a:lnTo>
                <a:lnTo>
                  <a:pt x="543" y="99"/>
                </a:lnTo>
                <a:lnTo>
                  <a:pt x="543" y="99"/>
                </a:lnTo>
                <a:lnTo>
                  <a:pt x="542" y="99"/>
                </a:lnTo>
                <a:lnTo>
                  <a:pt x="542" y="100"/>
                </a:lnTo>
                <a:lnTo>
                  <a:pt x="541" y="104"/>
                </a:lnTo>
                <a:lnTo>
                  <a:pt x="543" y="106"/>
                </a:lnTo>
                <a:lnTo>
                  <a:pt x="545" y="106"/>
                </a:lnTo>
                <a:lnTo>
                  <a:pt x="546" y="106"/>
                </a:lnTo>
                <a:lnTo>
                  <a:pt x="546" y="106"/>
                </a:lnTo>
                <a:lnTo>
                  <a:pt x="547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8" y="107"/>
                </a:lnTo>
                <a:lnTo>
                  <a:pt x="549" y="107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49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0" y="106"/>
                </a:lnTo>
                <a:lnTo>
                  <a:pt x="552" y="108"/>
                </a:lnTo>
                <a:lnTo>
                  <a:pt x="553" y="108"/>
                </a:lnTo>
                <a:lnTo>
                  <a:pt x="554" y="109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0"/>
                </a:lnTo>
                <a:lnTo>
                  <a:pt x="555" y="111"/>
                </a:lnTo>
                <a:lnTo>
                  <a:pt x="555" y="111"/>
                </a:lnTo>
                <a:lnTo>
                  <a:pt x="557" y="112"/>
                </a:lnTo>
                <a:lnTo>
                  <a:pt x="557" y="112"/>
                </a:lnTo>
                <a:lnTo>
                  <a:pt x="557" y="112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7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8" y="113"/>
                </a:lnTo>
                <a:lnTo>
                  <a:pt x="559" y="113"/>
                </a:lnTo>
                <a:lnTo>
                  <a:pt x="559" y="113"/>
                </a:lnTo>
                <a:lnTo>
                  <a:pt x="559" y="113"/>
                </a:lnTo>
                <a:lnTo>
                  <a:pt x="560" y="112"/>
                </a:lnTo>
                <a:lnTo>
                  <a:pt x="560" y="112"/>
                </a:lnTo>
                <a:lnTo>
                  <a:pt x="561" y="112"/>
                </a:lnTo>
                <a:lnTo>
                  <a:pt x="562" y="112"/>
                </a:lnTo>
                <a:lnTo>
                  <a:pt x="563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2"/>
                </a:lnTo>
                <a:lnTo>
                  <a:pt x="562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3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3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4"/>
                </a:lnTo>
                <a:lnTo>
                  <a:pt x="564" y="115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8"/>
                </a:lnTo>
                <a:lnTo>
                  <a:pt x="565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5" y="120"/>
                </a:lnTo>
                <a:lnTo>
                  <a:pt x="565" y="119"/>
                </a:lnTo>
                <a:lnTo>
                  <a:pt x="565" y="120"/>
                </a:lnTo>
                <a:lnTo>
                  <a:pt x="565" y="120"/>
                </a:lnTo>
                <a:lnTo>
                  <a:pt x="565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6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20"/>
                </a:lnTo>
                <a:lnTo>
                  <a:pt x="567" y="119"/>
                </a:lnTo>
                <a:lnTo>
                  <a:pt x="567" y="119"/>
                </a:lnTo>
                <a:lnTo>
                  <a:pt x="567" y="120"/>
                </a:lnTo>
                <a:lnTo>
                  <a:pt x="567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8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69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20"/>
                </a:lnTo>
                <a:lnTo>
                  <a:pt x="570" y="119"/>
                </a:lnTo>
                <a:lnTo>
                  <a:pt x="570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1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9"/>
                </a:lnTo>
                <a:lnTo>
                  <a:pt x="572" y="117"/>
                </a:lnTo>
                <a:lnTo>
                  <a:pt x="572" y="116"/>
                </a:lnTo>
                <a:lnTo>
                  <a:pt x="572" y="114"/>
                </a:lnTo>
                <a:lnTo>
                  <a:pt x="575" y="112"/>
                </a:lnTo>
                <a:lnTo>
                  <a:pt x="578" y="112"/>
                </a:lnTo>
                <a:lnTo>
                  <a:pt x="578" y="112"/>
                </a:lnTo>
                <a:lnTo>
                  <a:pt x="578" y="112"/>
                </a:lnTo>
                <a:lnTo>
                  <a:pt x="580" y="112"/>
                </a:lnTo>
                <a:lnTo>
                  <a:pt x="581" y="112"/>
                </a:lnTo>
                <a:lnTo>
                  <a:pt x="585" y="112"/>
                </a:lnTo>
                <a:lnTo>
                  <a:pt x="585" y="112"/>
                </a:lnTo>
                <a:lnTo>
                  <a:pt x="586" y="112"/>
                </a:lnTo>
                <a:lnTo>
                  <a:pt x="590" y="112"/>
                </a:lnTo>
                <a:lnTo>
                  <a:pt x="592" y="110"/>
                </a:lnTo>
                <a:lnTo>
                  <a:pt x="593" y="110"/>
                </a:lnTo>
                <a:lnTo>
                  <a:pt x="593" y="110"/>
                </a:lnTo>
                <a:lnTo>
                  <a:pt x="593" y="110"/>
                </a:lnTo>
                <a:lnTo>
                  <a:pt x="594" y="110"/>
                </a:lnTo>
                <a:lnTo>
                  <a:pt x="594" y="110"/>
                </a:lnTo>
                <a:lnTo>
                  <a:pt x="594" y="110"/>
                </a:lnTo>
                <a:lnTo>
                  <a:pt x="596" y="110"/>
                </a:lnTo>
                <a:lnTo>
                  <a:pt x="596" y="110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599" y="110"/>
                </a:lnTo>
                <a:lnTo>
                  <a:pt x="600" y="110"/>
                </a:lnTo>
                <a:lnTo>
                  <a:pt x="600" y="110"/>
                </a:lnTo>
                <a:lnTo>
                  <a:pt x="601" y="110"/>
                </a:lnTo>
                <a:lnTo>
                  <a:pt x="602" y="110"/>
                </a:lnTo>
                <a:lnTo>
                  <a:pt x="602" y="110"/>
                </a:lnTo>
                <a:lnTo>
                  <a:pt x="603" y="110"/>
                </a:lnTo>
                <a:lnTo>
                  <a:pt x="603" y="110"/>
                </a:lnTo>
                <a:lnTo>
                  <a:pt x="605" y="109"/>
                </a:lnTo>
                <a:lnTo>
                  <a:pt x="605" y="109"/>
                </a:lnTo>
                <a:lnTo>
                  <a:pt x="606" y="109"/>
                </a:lnTo>
                <a:lnTo>
                  <a:pt x="607" y="109"/>
                </a:lnTo>
                <a:lnTo>
                  <a:pt x="607" y="109"/>
                </a:lnTo>
                <a:lnTo>
                  <a:pt x="608" y="109"/>
                </a:lnTo>
                <a:lnTo>
                  <a:pt x="609" y="109"/>
                </a:lnTo>
                <a:lnTo>
                  <a:pt x="610" y="109"/>
                </a:lnTo>
                <a:lnTo>
                  <a:pt x="611" y="108"/>
                </a:lnTo>
                <a:lnTo>
                  <a:pt x="611" y="108"/>
                </a:lnTo>
                <a:lnTo>
                  <a:pt x="612" y="108"/>
                </a:lnTo>
                <a:lnTo>
                  <a:pt x="612" y="108"/>
                </a:lnTo>
                <a:lnTo>
                  <a:pt x="612" y="108"/>
                </a:lnTo>
                <a:lnTo>
                  <a:pt x="613" y="108"/>
                </a:lnTo>
                <a:lnTo>
                  <a:pt x="614" y="108"/>
                </a:lnTo>
                <a:lnTo>
                  <a:pt x="614" y="108"/>
                </a:lnTo>
                <a:lnTo>
                  <a:pt x="615" y="107"/>
                </a:lnTo>
                <a:lnTo>
                  <a:pt x="616" y="107"/>
                </a:lnTo>
                <a:lnTo>
                  <a:pt x="617" y="107"/>
                </a:lnTo>
                <a:lnTo>
                  <a:pt x="619" y="107"/>
                </a:lnTo>
                <a:lnTo>
                  <a:pt x="620" y="107"/>
                </a:lnTo>
                <a:lnTo>
                  <a:pt x="621" y="107"/>
                </a:lnTo>
                <a:lnTo>
                  <a:pt x="621" y="107"/>
                </a:lnTo>
                <a:lnTo>
                  <a:pt x="622" y="107"/>
                </a:lnTo>
                <a:lnTo>
                  <a:pt x="622" y="107"/>
                </a:lnTo>
                <a:lnTo>
                  <a:pt x="623" y="107"/>
                </a:lnTo>
                <a:lnTo>
                  <a:pt x="623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7"/>
                </a:lnTo>
                <a:lnTo>
                  <a:pt x="624" y="108"/>
                </a:lnTo>
                <a:lnTo>
                  <a:pt x="625" y="108"/>
                </a:lnTo>
                <a:lnTo>
                  <a:pt x="625" y="108"/>
                </a:lnTo>
                <a:lnTo>
                  <a:pt x="626" y="109"/>
                </a:lnTo>
                <a:lnTo>
                  <a:pt x="626" y="109"/>
                </a:lnTo>
                <a:lnTo>
                  <a:pt x="625" y="109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0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5" y="111"/>
                </a:lnTo>
                <a:lnTo>
                  <a:pt x="624" y="111"/>
                </a:lnTo>
                <a:lnTo>
                  <a:pt x="625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2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3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4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5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4" y="116"/>
                </a:lnTo>
                <a:lnTo>
                  <a:pt x="623" y="116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3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1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20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19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9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8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1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2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3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4"/>
                </a:lnTo>
                <a:lnTo>
                  <a:pt x="619" y="125"/>
                </a:lnTo>
                <a:lnTo>
                  <a:pt x="620" y="125"/>
                </a:lnTo>
                <a:lnTo>
                  <a:pt x="620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5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6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7"/>
                </a:lnTo>
                <a:lnTo>
                  <a:pt x="619" y="128"/>
                </a:lnTo>
                <a:lnTo>
                  <a:pt x="619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8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29"/>
                </a:lnTo>
                <a:lnTo>
                  <a:pt x="620" y="130"/>
                </a:lnTo>
                <a:lnTo>
                  <a:pt x="620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0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1"/>
                </a:lnTo>
                <a:lnTo>
                  <a:pt x="621" y="132"/>
                </a:lnTo>
                <a:lnTo>
                  <a:pt x="621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2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2"/>
                </a:lnTo>
                <a:lnTo>
                  <a:pt x="623" y="133"/>
                </a:lnTo>
                <a:lnTo>
                  <a:pt x="623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4" y="133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4"/>
                </a:lnTo>
                <a:lnTo>
                  <a:pt x="623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5"/>
                </a:lnTo>
                <a:lnTo>
                  <a:pt x="622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6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3" y="137"/>
                </a:lnTo>
                <a:lnTo>
                  <a:pt x="622" y="138"/>
                </a:lnTo>
                <a:lnTo>
                  <a:pt x="622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8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39"/>
                </a:lnTo>
                <a:lnTo>
                  <a:pt x="623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0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2" y="141"/>
                </a:lnTo>
                <a:lnTo>
                  <a:pt x="623" y="141"/>
                </a:lnTo>
                <a:lnTo>
                  <a:pt x="623" y="141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2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3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4"/>
                </a:lnTo>
                <a:lnTo>
                  <a:pt x="623" y="145"/>
                </a:lnTo>
                <a:lnTo>
                  <a:pt x="623" y="145"/>
                </a:lnTo>
                <a:lnTo>
                  <a:pt x="623" y="145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3" y="146"/>
                </a:lnTo>
                <a:lnTo>
                  <a:pt x="622" y="146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2" y="147"/>
                </a:lnTo>
                <a:lnTo>
                  <a:pt x="621" y="147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1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20" y="146"/>
                </a:lnTo>
                <a:lnTo>
                  <a:pt x="619" y="146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7"/>
                </a:lnTo>
                <a:lnTo>
                  <a:pt x="619" y="148"/>
                </a:lnTo>
                <a:lnTo>
                  <a:pt x="619" y="148"/>
                </a:lnTo>
                <a:lnTo>
                  <a:pt x="619" y="148"/>
                </a:lnTo>
                <a:lnTo>
                  <a:pt x="620" y="148"/>
                </a:lnTo>
                <a:lnTo>
                  <a:pt x="620" y="149"/>
                </a:lnTo>
                <a:lnTo>
                  <a:pt x="620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0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2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3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4"/>
                </a:lnTo>
                <a:lnTo>
                  <a:pt x="619" y="155"/>
                </a:lnTo>
                <a:lnTo>
                  <a:pt x="619" y="155"/>
                </a:lnTo>
                <a:lnTo>
                  <a:pt x="619" y="155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6"/>
                </a:lnTo>
                <a:lnTo>
                  <a:pt x="619" y="157"/>
                </a:lnTo>
                <a:lnTo>
                  <a:pt x="619" y="157"/>
                </a:lnTo>
                <a:lnTo>
                  <a:pt x="619" y="157"/>
                </a:lnTo>
                <a:lnTo>
                  <a:pt x="619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8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59"/>
                </a:lnTo>
                <a:lnTo>
                  <a:pt x="618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7" y="160"/>
                </a:lnTo>
                <a:lnTo>
                  <a:pt x="616" y="160"/>
                </a:lnTo>
                <a:lnTo>
                  <a:pt x="615" y="160"/>
                </a:lnTo>
                <a:lnTo>
                  <a:pt x="615" y="160"/>
                </a:lnTo>
                <a:lnTo>
                  <a:pt x="615" y="160"/>
                </a:lnTo>
                <a:lnTo>
                  <a:pt x="614" y="160"/>
                </a:lnTo>
                <a:lnTo>
                  <a:pt x="614" y="160"/>
                </a:lnTo>
                <a:lnTo>
                  <a:pt x="613" y="160"/>
                </a:lnTo>
                <a:lnTo>
                  <a:pt x="613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2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1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10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9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8" y="160"/>
                </a:lnTo>
                <a:lnTo>
                  <a:pt x="607" y="160"/>
                </a:lnTo>
                <a:lnTo>
                  <a:pt x="607" y="160"/>
                </a:lnTo>
                <a:lnTo>
                  <a:pt x="607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6" y="160"/>
                </a:lnTo>
                <a:lnTo>
                  <a:pt x="605" y="160"/>
                </a:lnTo>
                <a:lnTo>
                  <a:pt x="605" y="160"/>
                </a:lnTo>
                <a:lnTo>
                  <a:pt x="605" y="160"/>
                </a:lnTo>
                <a:lnTo>
                  <a:pt x="604" y="160"/>
                </a:lnTo>
                <a:lnTo>
                  <a:pt x="604" y="160"/>
                </a:lnTo>
                <a:lnTo>
                  <a:pt x="603" y="160"/>
                </a:lnTo>
                <a:lnTo>
                  <a:pt x="603" y="160"/>
                </a:lnTo>
                <a:lnTo>
                  <a:pt x="603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1"/>
                </a:lnTo>
                <a:lnTo>
                  <a:pt x="602" y="162"/>
                </a:lnTo>
                <a:lnTo>
                  <a:pt x="602" y="162"/>
                </a:lnTo>
                <a:lnTo>
                  <a:pt x="602" y="162"/>
                </a:lnTo>
                <a:lnTo>
                  <a:pt x="601" y="162"/>
                </a:lnTo>
                <a:lnTo>
                  <a:pt x="601" y="163"/>
                </a:lnTo>
                <a:lnTo>
                  <a:pt x="600" y="162"/>
                </a:lnTo>
                <a:lnTo>
                  <a:pt x="599" y="162"/>
                </a:lnTo>
                <a:lnTo>
                  <a:pt x="599" y="162"/>
                </a:lnTo>
                <a:lnTo>
                  <a:pt x="599" y="162"/>
                </a:lnTo>
                <a:lnTo>
                  <a:pt x="598" y="162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3"/>
                </a:lnTo>
                <a:lnTo>
                  <a:pt x="597" y="164"/>
                </a:lnTo>
                <a:lnTo>
                  <a:pt x="597" y="164"/>
                </a:lnTo>
                <a:lnTo>
                  <a:pt x="597" y="164"/>
                </a:lnTo>
                <a:lnTo>
                  <a:pt x="596" y="165"/>
                </a:lnTo>
                <a:lnTo>
                  <a:pt x="596" y="165"/>
                </a:lnTo>
                <a:lnTo>
                  <a:pt x="596" y="165"/>
                </a:lnTo>
                <a:lnTo>
                  <a:pt x="597" y="165"/>
                </a:lnTo>
                <a:lnTo>
                  <a:pt x="597" y="165"/>
                </a:lnTo>
                <a:lnTo>
                  <a:pt x="597" y="166"/>
                </a:lnTo>
                <a:lnTo>
                  <a:pt x="597" y="166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7" y="167"/>
                </a:lnTo>
                <a:lnTo>
                  <a:pt x="598" y="167"/>
                </a:lnTo>
                <a:lnTo>
                  <a:pt x="598" y="167"/>
                </a:lnTo>
                <a:lnTo>
                  <a:pt x="598" y="168"/>
                </a:lnTo>
                <a:lnTo>
                  <a:pt x="598" y="169"/>
                </a:lnTo>
                <a:lnTo>
                  <a:pt x="599" y="169"/>
                </a:lnTo>
                <a:lnTo>
                  <a:pt x="599" y="170"/>
                </a:lnTo>
                <a:lnTo>
                  <a:pt x="599" y="170"/>
                </a:lnTo>
                <a:lnTo>
                  <a:pt x="599" y="171"/>
                </a:lnTo>
                <a:lnTo>
                  <a:pt x="599" y="171"/>
                </a:lnTo>
                <a:lnTo>
                  <a:pt x="599" y="171"/>
                </a:lnTo>
                <a:lnTo>
                  <a:pt x="599" y="172"/>
                </a:lnTo>
                <a:lnTo>
                  <a:pt x="598" y="172"/>
                </a:lnTo>
                <a:lnTo>
                  <a:pt x="598" y="172"/>
                </a:lnTo>
                <a:lnTo>
                  <a:pt x="597" y="172"/>
                </a:lnTo>
                <a:lnTo>
                  <a:pt x="597" y="171"/>
                </a:lnTo>
                <a:lnTo>
                  <a:pt x="596" y="171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2"/>
                </a:lnTo>
                <a:lnTo>
                  <a:pt x="596" y="173"/>
                </a:lnTo>
                <a:lnTo>
                  <a:pt x="596" y="173"/>
                </a:lnTo>
                <a:lnTo>
                  <a:pt x="596" y="174"/>
                </a:lnTo>
                <a:lnTo>
                  <a:pt x="596" y="174"/>
                </a:lnTo>
                <a:lnTo>
                  <a:pt x="596" y="174"/>
                </a:lnTo>
                <a:lnTo>
                  <a:pt x="595" y="175"/>
                </a:lnTo>
                <a:lnTo>
                  <a:pt x="595" y="176"/>
                </a:lnTo>
                <a:lnTo>
                  <a:pt x="595" y="177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8"/>
                </a:lnTo>
                <a:lnTo>
                  <a:pt x="595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4" y="179"/>
                </a:lnTo>
                <a:lnTo>
                  <a:pt x="593" y="179"/>
                </a:lnTo>
                <a:lnTo>
                  <a:pt x="592" y="179"/>
                </a:lnTo>
                <a:lnTo>
                  <a:pt x="592" y="179"/>
                </a:lnTo>
                <a:lnTo>
                  <a:pt x="591" y="180"/>
                </a:lnTo>
                <a:lnTo>
                  <a:pt x="590" y="180"/>
                </a:lnTo>
                <a:lnTo>
                  <a:pt x="590" y="180"/>
                </a:lnTo>
                <a:lnTo>
                  <a:pt x="589" y="180"/>
                </a:lnTo>
                <a:lnTo>
                  <a:pt x="589" y="180"/>
                </a:lnTo>
                <a:lnTo>
                  <a:pt x="588" y="180"/>
                </a:lnTo>
                <a:lnTo>
                  <a:pt x="588" y="180"/>
                </a:lnTo>
                <a:lnTo>
                  <a:pt x="587" y="180"/>
                </a:lnTo>
                <a:lnTo>
                  <a:pt x="586" y="180"/>
                </a:lnTo>
                <a:lnTo>
                  <a:pt x="585" y="180"/>
                </a:lnTo>
                <a:lnTo>
                  <a:pt x="584" y="180"/>
                </a:lnTo>
                <a:lnTo>
                  <a:pt x="583" y="181"/>
                </a:lnTo>
                <a:lnTo>
                  <a:pt x="583" y="181"/>
                </a:lnTo>
                <a:lnTo>
                  <a:pt x="583" y="181"/>
                </a:lnTo>
                <a:lnTo>
                  <a:pt x="582" y="181"/>
                </a:lnTo>
                <a:lnTo>
                  <a:pt x="582" y="182"/>
                </a:lnTo>
                <a:lnTo>
                  <a:pt x="582" y="182"/>
                </a:lnTo>
                <a:lnTo>
                  <a:pt x="581" y="182"/>
                </a:lnTo>
                <a:lnTo>
                  <a:pt x="581" y="182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3"/>
                </a:lnTo>
                <a:lnTo>
                  <a:pt x="581" y="184"/>
                </a:lnTo>
                <a:lnTo>
                  <a:pt x="581" y="184"/>
                </a:lnTo>
                <a:lnTo>
                  <a:pt x="581" y="184"/>
                </a:lnTo>
                <a:lnTo>
                  <a:pt x="581" y="185"/>
                </a:lnTo>
                <a:lnTo>
                  <a:pt x="581" y="185"/>
                </a:lnTo>
                <a:lnTo>
                  <a:pt x="582" y="185"/>
                </a:lnTo>
                <a:lnTo>
                  <a:pt x="583" y="186"/>
                </a:lnTo>
                <a:lnTo>
                  <a:pt x="583" y="186"/>
                </a:lnTo>
                <a:lnTo>
                  <a:pt x="583" y="186"/>
                </a:lnTo>
                <a:lnTo>
                  <a:pt x="584" y="187"/>
                </a:lnTo>
                <a:lnTo>
                  <a:pt x="584" y="187"/>
                </a:lnTo>
                <a:lnTo>
                  <a:pt x="584" y="188"/>
                </a:lnTo>
                <a:lnTo>
                  <a:pt x="584" y="188"/>
                </a:lnTo>
                <a:lnTo>
                  <a:pt x="584" y="188"/>
                </a:lnTo>
                <a:lnTo>
                  <a:pt x="584" y="189"/>
                </a:lnTo>
                <a:lnTo>
                  <a:pt x="584" y="189"/>
                </a:lnTo>
                <a:lnTo>
                  <a:pt x="583" y="190"/>
                </a:lnTo>
                <a:lnTo>
                  <a:pt x="583" y="190"/>
                </a:lnTo>
                <a:lnTo>
                  <a:pt x="583" y="190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1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2"/>
                </a:lnTo>
                <a:lnTo>
                  <a:pt x="583" y="193"/>
                </a:lnTo>
                <a:lnTo>
                  <a:pt x="582" y="193"/>
                </a:lnTo>
                <a:lnTo>
                  <a:pt x="582" y="193"/>
                </a:lnTo>
                <a:lnTo>
                  <a:pt x="581" y="193"/>
                </a:lnTo>
                <a:lnTo>
                  <a:pt x="580" y="193"/>
                </a:lnTo>
                <a:lnTo>
                  <a:pt x="580" y="193"/>
                </a:lnTo>
                <a:lnTo>
                  <a:pt x="579" y="193"/>
                </a:lnTo>
                <a:lnTo>
                  <a:pt x="579" y="193"/>
                </a:lnTo>
                <a:lnTo>
                  <a:pt x="579" y="194"/>
                </a:lnTo>
                <a:lnTo>
                  <a:pt x="579" y="194"/>
                </a:lnTo>
                <a:lnTo>
                  <a:pt x="579" y="194"/>
                </a:lnTo>
                <a:lnTo>
                  <a:pt x="578" y="195"/>
                </a:lnTo>
                <a:lnTo>
                  <a:pt x="578" y="197"/>
                </a:lnTo>
                <a:lnTo>
                  <a:pt x="578" y="197"/>
                </a:lnTo>
                <a:lnTo>
                  <a:pt x="578" y="197"/>
                </a:lnTo>
                <a:lnTo>
                  <a:pt x="578" y="198"/>
                </a:lnTo>
                <a:lnTo>
                  <a:pt x="578" y="198"/>
                </a:lnTo>
                <a:lnTo>
                  <a:pt x="578" y="199"/>
                </a:lnTo>
                <a:lnTo>
                  <a:pt x="579" y="199"/>
                </a:lnTo>
                <a:lnTo>
                  <a:pt x="579" y="200"/>
                </a:lnTo>
                <a:lnTo>
                  <a:pt x="579" y="200"/>
                </a:lnTo>
                <a:lnTo>
                  <a:pt x="579" y="200"/>
                </a:lnTo>
                <a:lnTo>
                  <a:pt x="579" y="201"/>
                </a:lnTo>
                <a:lnTo>
                  <a:pt x="579" y="201"/>
                </a:lnTo>
                <a:lnTo>
                  <a:pt x="580" y="201"/>
                </a:lnTo>
                <a:lnTo>
                  <a:pt x="580" y="202"/>
                </a:lnTo>
                <a:lnTo>
                  <a:pt x="580" y="202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1" y="203"/>
                </a:lnTo>
                <a:lnTo>
                  <a:pt x="582" y="203"/>
                </a:lnTo>
                <a:lnTo>
                  <a:pt x="582" y="204"/>
                </a:lnTo>
                <a:lnTo>
                  <a:pt x="582" y="204"/>
                </a:lnTo>
                <a:lnTo>
                  <a:pt x="583" y="204"/>
                </a:lnTo>
                <a:lnTo>
                  <a:pt x="583" y="203"/>
                </a:lnTo>
                <a:lnTo>
                  <a:pt x="583" y="203"/>
                </a:lnTo>
                <a:lnTo>
                  <a:pt x="584" y="203"/>
                </a:lnTo>
                <a:lnTo>
                  <a:pt x="584" y="203"/>
                </a:lnTo>
                <a:lnTo>
                  <a:pt x="584" y="204"/>
                </a:lnTo>
                <a:lnTo>
                  <a:pt x="584" y="204"/>
                </a:lnTo>
                <a:lnTo>
                  <a:pt x="584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5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7"/>
                </a:lnTo>
                <a:lnTo>
                  <a:pt x="585" y="208"/>
                </a:lnTo>
                <a:lnTo>
                  <a:pt x="585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4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8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3" y="209"/>
                </a:lnTo>
                <a:lnTo>
                  <a:pt x="584" y="209"/>
                </a:lnTo>
                <a:lnTo>
                  <a:pt x="584" y="210"/>
                </a:lnTo>
                <a:lnTo>
                  <a:pt x="585" y="210"/>
                </a:lnTo>
                <a:lnTo>
                  <a:pt x="585" y="211"/>
                </a:lnTo>
                <a:lnTo>
                  <a:pt x="586" y="211"/>
                </a:lnTo>
                <a:lnTo>
                  <a:pt x="587" y="212"/>
                </a:lnTo>
                <a:lnTo>
                  <a:pt x="587" y="212"/>
                </a:lnTo>
                <a:lnTo>
                  <a:pt x="587" y="212"/>
                </a:lnTo>
                <a:lnTo>
                  <a:pt x="588" y="212"/>
                </a:lnTo>
                <a:lnTo>
                  <a:pt x="588" y="213"/>
                </a:lnTo>
                <a:lnTo>
                  <a:pt x="589" y="213"/>
                </a:lnTo>
                <a:lnTo>
                  <a:pt x="590" y="214"/>
                </a:lnTo>
                <a:lnTo>
                  <a:pt x="590" y="214"/>
                </a:lnTo>
                <a:lnTo>
                  <a:pt x="591" y="215"/>
                </a:lnTo>
                <a:lnTo>
                  <a:pt x="591" y="215"/>
                </a:lnTo>
                <a:lnTo>
                  <a:pt x="592" y="216"/>
                </a:lnTo>
                <a:lnTo>
                  <a:pt x="592" y="216"/>
                </a:lnTo>
                <a:lnTo>
                  <a:pt x="593" y="217"/>
                </a:lnTo>
                <a:lnTo>
                  <a:pt x="593" y="217"/>
                </a:lnTo>
                <a:lnTo>
                  <a:pt x="594" y="218"/>
                </a:lnTo>
                <a:lnTo>
                  <a:pt x="594" y="218"/>
                </a:lnTo>
                <a:lnTo>
                  <a:pt x="594" y="218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19"/>
                </a:lnTo>
                <a:lnTo>
                  <a:pt x="595" y="220"/>
                </a:lnTo>
                <a:lnTo>
                  <a:pt x="595" y="220"/>
                </a:lnTo>
                <a:lnTo>
                  <a:pt x="595" y="220"/>
                </a:lnTo>
                <a:lnTo>
                  <a:pt x="596" y="221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2"/>
                </a:lnTo>
                <a:lnTo>
                  <a:pt x="595" y="223"/>
                </a:lnTo>
                <a:lnTo>
                  <a:pt x="594" y="224"/>
                </a:lnTo>
                <a:lnTo>
                  <a:pt x="594" y="224"/>
                </a:lnTo>
                <a:lnTo>
                  <a:pt x="594" y="225"/>
                </a:lnTo>
                <a:lnTo>
                  <a:pt x="594" y="226"/>
                </a:lnTo>
                <a:lnTo>
                  <a:pt x="594" y="226"/>
                </a:lnTo>
                <a:lnTo>
                  <a:pt x="594" y="227"/>
                </a:lnTo>
                <a:lnTo>
                  <a:pt x="594" y="227"/>
                </a:lnTo>
                <a:lnTo>
                  <a:pt x="594" y="228"/>
                </a:lnTo>
                <a:lnTo>
                  <a:pt x="594" y="229"/>
                </a:lnTo>
                <a:lnTo>
                  <a:pt x="594" y="229"/>
                </a:lnTo>
                <a:lnTo>
                  <a:pt x="594" y="230"/>
                </a:lnTo>
                <a:lnTo>
                  <a:pt x="594" y="230"/>
                </a:lnTo>
                <a:lnTo>
                  <a:pt x="594" y="231"/>
                </a:lnTo>
                <a:lnTo>
                  <a:pt x="595" y="231"/>
                </a:lnTo>
                <a:lnTo>
                  <a:pt x="595" y="231"/>
                </a:lnTo>
                <a:lnTo>
                  <a:pt x="596" y="231"/>
                </a:lnTo>
                <a:lnTo>
                  <a:pt x="597" y="231"/>
                </a:lnTo>
                <a:lnTo>
                  <a:pt x="597" y="231"/>
                </a:lnTo>
                <a:lnTo>
                  <a:pt x="597" y="232"/>
                </a:lnTo>
                <a:lnTo>
                  <a:pt x="597" y="232"/>
                </a:lnTo>
                <a:lnTo>
                  <a:pt x="597" y="233"/>
                </a:lnTo>
                <a:lnTo>
                  <a:pt x="597" y="233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4"/>
                </a:lnTo>
                <a:lnTo>
                  <a:pt x="597" y="235"/>
                </a:lnTo>
                <a:lnTo>
                  <a:pt x="597" y="235"/>
                </a:lnTo>
                <a:lnTo>
                  <a:pt x="597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6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8" y="237"/>
                </a:lnTo>
                <a:lnTo>
                  <a:pt x="597" y="238"/>
                </a:lnTo>
                <a:lnTo>
                  <a:pt x="597" y="238"/>
                </a:lnTo>
                <a:lnTo>
                  <a:pt x="596" y="239"/>
                </a:lnTo>
                <a:lnTo>
                  <a:pt x="596" y="239"/>
                </a:lnTo>
                <a:lnTo>
                  <a:pt x="596" y="239"/>
                </a:lnTo>
                <a:lnTo>
                  <a:pt x="596" y="240"/>
                </a:lnTo>
                <a:lnTo>
                  <a:pt x="596" y="240"/>
                </a:lnTo>
                <a:lnTo>
                  <a:pt x="595" y="240"/>
                </a:lnTo>
                <a:lnTo>
                  <a:pt x="594" y="241"/>
                </a:lnTo>
                <a:lnTo>
                  <a:pt x="594" y="241"/>
                </a:lnTo>
                <a:lnTo>
                  <a:pt x="594" y="241"/>
                </a:lnTo>
                <a:lnTo>
                  <a:pt x="594" y="242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3"/>
                </a:lnTo>
                <a:lnTo>
                  <a:pt x="594" y="244"/>
                </a:lnTo>
                <a:lnTo>
                  <a:pt x="594" y="244"/>
                </a:lnTo>
                <a:lnTo>
                  <a:pt x="594" y="245"/>
                </a:lnTo>
                <a:lnTo>
                  <a:pt x="594" y="245"/>
                </a:lnTo>
                <a:lnTo>
                  <a:pt x="593" y="245"/>
                </a:lnTo>
                <a:lnTo>
                  <a:pt x="593" y="245"/>
                </a:lnTo>
                <a:lnTo>
                  <a:pt x="593" y="246"/>
                </a:lnTo>
                <a:lnTo>
                  <a:pt x="593" y="246"/>
                </a:lnTo>
                <a:lnTo>
                  <a:pt x="594" y="246"/>
                </a:lnTo>
                <a:lnTo>
                  <a:pt x="594" y="246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7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8"/>
                </a:lnTo>
                <a:lnTo>
                  <a:pt x="594" y="249"/>
                </a:lnTo>
                <a:lnTo>
                  <a:pt x="594" y="249"/>
                </a:lnTo>
                <a:lnTo>
                  <a:pt x="594" y="249"/>
                </a:lnTo>
                <a:lnTo>
                  <a:pt x="594" y="250"/>
                </a:lnTo>
                <a:lnTo>
                  <a:pt x="594" y="251"/>
                </a:lnTo>
                <a:lnTo>
                  <a:pt x="594" y="251"/>
                </a:lnTo>
                <a:lnTo>
                  <a:pt x="594" y="251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5" y="252"/>
                </a:lnTo>
                <a:lnTo>
                  <a:pt x="596" y="252"/>
                </a:lnTo>
                <a:lnTo>
                  <a:pt x="596" y="252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6" y="253"/>
                </a:lnTo>
                <a:lnTo>
                  <a:pt x="595" y="253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4"/>
                </a:lnTo>
                <a:lnTo>
                  <a:pt x="595" y="255"/>
                </a:lnTo>
                <a:lnTo>
                  <a:pt x="596" y="255"/>
                </a:lnTo>
                <a:lnTo>
                  <a:pt x="596" y="255"/>
                </a:lnTo>
                <a:lnTo>
                  <a:pt x="596" y="255"/>
                </a:lnTo>
                <a:lnTo>
                  <a:pt x="597" y="255"/>
                </a:lnTo>
                <a:lnTo>
                  <a:pt x="597" y="255"/>
                </a:lnTo>
                <a:lnTo>
                  <a:pt x="598" y="254"/>
                </a:lnTo>
                <a:lnTo>
                  <a:pt x="599" y="254"/>
                </a:lnTo>
                <a:lnTo>
                  <a:pt x="600" y="254"/>
                </a:lnTo>
                <a:lnTo>
                  <a:pt x="601" y="255"/>
                </a:lnTo>
                <a:lnTo>
                  <a:pt x="601" y="255"/>
                </a:lnTo>
                <a:lnTo>
                  <a:pt x="601" y="256"/>
                </a:lnTo>
                <a:lnTo>
                  <a:pt x="602" y="256"/>
                </a:lnTo>
                <a:lnTo>
                  <a:pt x="602" y="258"/>
                </a:lnTo>
                <a:lnTo>
                  <a:pt x="603" y="259"/>
                </a:lnTo>
                <a:lnTo>
                  <a:pt x="603" y="259"/>
                </a:lnTo>
                <a:lnTo>
                  <a:pt x="602" y="259"/>
                </a:lnTo>
                <a:lnTo>
                  <a:pt x="602" y="260"/>
                </a:lnTo>
                <a:lnTo>
                  <a:pt x="602" y="260"/>
                </a:lnTo>
                <a:lnTo>
                  <a:pt x="602" y="260"/>
                </a:lnTo>
                <a:lnTo>
                  <a:pt x="602" y="261"/>
                </a:lnTo>
                <a:lnTo>
                  <a:pt x="603" y="260"/>
                </a:lnTo>
                <a:lnTo>
                  <a:pt x="603" y="260"/>
                </a:lnTo>
                <a:lnTo>
                  <a:pt x="603" y="260"/>
                </a:lnTo>
                <a:lnTo>
                  <a:pt x="604" y="260"/>
                </a:lnTo>
                <a:lnTo>
                  <a:pt x="605" y="260"/>
                </a:lnTo>
                <a:lnTo>
                  <a:pt x="605" y="261"/>
                </a:lnTo>
                <a:lnTo>
                  <a:pt x="606" y="261"/>
                </a:lnTo>
                <a:lnTo>
                  <a:pt x="606" y="262"/>
                </a:lnTo>
                <a:lnTo>
                  <a:pt x="606" y="262"/>
                </a:lnTo>
                <a:lnTo>
                  <a:pt x="606" y="262"/>
                </a:lnTo>
                <a:lnTo>
                  <a:pt x="607" y="262"/>
                </a:lnTo>
                <a:lnTo>
                  <a:pt x="608" y="262"/>
                </a:lnTo>
                <a:lnTo>
                  <a:pt x="609" y="262"/>
                </a:lnTo>
                <a:lnTo>
                  <a:pt x="610" y="262"/>
                </a:lnTo>
                <a:lnTo>
                  <a:pt x="610" y="262"/>
                </a:lnTo>
                <a:lnTo>
                  <a:pt x="610" y="263"/>
                </a:lnTo>
                <a:lnTo>
                  <a:pt x="610" y="263"/>
                </a:lnTo>
                <a:lnTo>
                  <a:pt x="611" y="264"/>
                </a:lnTo>
                <a:lnTo>
                  <a:pt x="611" y="264"/>
                </a:lnTo>
                <a:lnTo>
                  <a:pt x="611" y="265"/>
                </a:lnTo>
                <a:lnTo>
                  <a:pt x="611" y="265"/>
                </a:lnTo>
                <a:lnTo>
                  <a:pt x="611" y="266"/>
                </a:lnTo>
                <a:lnTo>
                  <a:pt x="611" y="266"/>
                </a:lnTo>
                <a:lnTo>
                  <a:pt x="611" y="266"/>
                </a:lnTo>
                <a:lnTo>
                  <a:pt x="612" y="267"/>
                </a:lnTo>
                <a:lnTo>
                  <a:pt x="612" y="267"/>
                </a:lnTo>
                <a:lnTo>
                  <a:pt x="613" y="267"/>
                </a:lnTo>
                <a:lnTo>
                  <a:pt x="613" y="267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4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5" y="268"/>
                </a:lnTo>
                <a:lnTo>
                  <a:pt x="616" y="267"/>
                </a:lnTo>
                <a:lnTo>
                  <a:pt x="616" y="267"/>
                </a:lnTo>
                <a:lnTo>
                  <a:pt x="616" y="267"/>
                </a:lnTo>
                <a:lnTo>
                  <a:pt x="616" y="266"/>
                </a:lnTo>
                <a:lnTo>
                  <a:pt x="616" y="266"/>
                </a:lnTo>
                <a:lnTo>
                  <a:pt x="616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6"/>
                </a:lnTo>
                <a:lnTo>
                  <a:pt x="617" y="267"/>
                </a:lnTo>
                <a:lnTo>
                  <a:pt x="617" y="267"/>
                </a:lnTo>
                <a:lnTo>
                  <a:pt x="618" y="267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8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19" y="266"/>
                </a:lnTo>
                <a:lnTo>
                  <a:pt x="620" y="266"/>
                </a:lnTo>
                <a:lnTo>
                  <a:pt x="620" y="266"/>
                </a:lnTo>
                <a:lnTo>
                  <a:pt x="621" y="266"/>
                </a:lnTo>
                <a:lnTo>
                  <a:pt x="621" y="266"/>
                </a:lnTo>
                <a:lnTo>
                  <a:pt x="620" y="266"/>
                </a:lnTo>
                <a:lnTo>
                  <a:pt x="620" y="267"/>
                </a:lnTo>
                <a:lnTo>
                  <a:pt x="620" y="267"/>
                </a:lnTo>
                <a:lnTo>
                  <a:pt x="620" y="267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8"/>
                </a:lnTo>
                <a:lnTo>
                  <a:pt x="620" y="269"/>
                </a:lnTo>
                <a:lnTo>
                  <a:pt x="620" y="269"/>
                </a:lnTo>
                <a:lnTo>
                  <a:pt x="621" y="269"/>
                </a:lnTo>
                <a:lnTo>
                  <a:pt x="621" y="269"/>
                </a:lnTo>
                <a:lnTo>
                  <a:pt x="621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2" y="269"/>
                </a:lnTo>
                <a:lnTo>
                  <a:pt x="623" y="269"/>
                </a:lnTo>
                <a:lnTo>
                  <a:pt x="623" y="269"/>
                </a:lnTo>
                <a:lnTo>
                  <a:pt x="623" y="269"/>
                </a:lnTo>
                <a:lnTo>
                  <a:pt x="624" y="269"/>
                </a:lnTo>
                <a:lnTo>
                  <a:pt x="624" y="269"/>
                </a:lnTo>
                <a:lnTo>
                  <a:pt x="624" y="269"/>
                </a:lnTo>
                <a:lnTo>
                  <a:pt x="625" y="269"/>
                </a:lnTo>
                <a:lnTo>
                  <a:pt x="625" y="269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8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7"/>
                </a:lnTo>
                <a:lnTo>
                  <a:pt x="625" y="266"/>
                </a:lnTo>
                <a:lnTo>
                  <a:pt x="625" y="266"/>
                </a:lnTo>
                <a:lnTo>
                  <a:pt x="625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6" y="266"/>
                </a:lnTo>
                <a:lnTo>
                  <a:pt x="627" y="266"/>
                </a:lnTo>
                <a:lnTo>
                  <a:pt x="627" y="267"/>
                </a:lnTo>
                <a:lnTo>
                  <a:pt x="627" y="267"/>
                </a:lnTo>
                <a:lnTo>
                  <a:pt x="627" y="267"/>
                </a:lnTo>
                <a:lnTo>
                  <a:pt x="628" y="267"/>
                </a:lnTo>
                <a:lnTo>
                  <a:pt x="628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8"/>
                </a:lnTo>
                <a:lnTo>
                  <a:pt x="627" y="269"/>
                </a:lnTo>
                <a:lnTo>
                  <a:pt x="628" y="269"/>
                </a:lnTo>
                <a:lnTo>
                  <a:pt x="628" y="269"/>
                </a:lnTo>
                <a:lnTo>
                  <a:pt x="628" y="269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7"/>
                </a:lnTo>
                <a:lnTo>
                  <a:pt x="628" y="267"/>
                </a:lnTo>
                <a:lnTo>
                  <a:pt x="628" y="267"/>
                </a:lnTo>
                <a:lnTo>
                  <a:pt x="628" y="266"/>
                </a:lnTo>
                <a:lnTo>
                  <a:pt x="629" y="266"/>
                </a:lnTo>
                <a:lnTo>
                  <a:pt x="629" y="266"/>
                </a:lnTo>
                <a:lnTo>
                  <a:pt x="629" y="267"/>
                </a:lnTo>
                <a:lnTo>
                  <a:pt x="629" y="267"/>
                </a:lnTo>
                <a:lnTo>
                  <a:pt x="629" y="267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29" y="268"/>
                </a:lnTo>
                <a:lnTo>
                  <a:pt x="630" y="268"/>
                </a:lnTo>
                <a:lnTo>
                  <a:pt x="630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8"/>
                </a:lnTo>
                <a:lnTo>
                  <a:pt x="631" y="269"/>
                </a:lnTo>
                <a:lnTo>
                  <a:pt x="631" y="269"/>
                </a:lnTo>
                <a:lnTo>
                  <a:pt x="632" y="269"/>
                </a:lnTo>
                <a:lnTo>
                  <a:pt x="632" y="268"/>
                </a:lnTo>
                <a:lnTo>
                  <a:pt x="633" y="269"/>
                </a:lnTo>
                <a:lnTo>
                  <a:pt x="633" y="269"/>
                </a:lnTo>
                <a:lnTo>
                  <a:pt x="633" y="269"/>
                </a:lnTo>
                <a:lnTo>
                  <a:pt x="634" y="269"/>
                </a:lnTo>
                <a:lnTo>
                  <a:pt x="634" y="268"/>
                </a:lnTo>
                <a:lnTo>
                  <a:pt x="634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5" y="268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69"/>
                </a:lnTo>
                <a:lnTo>
                  <a:pt x="636" y="270"/>
                </a:lnTo>
                <a:lnTo>
                  <a:pt x="636" y="270"/>
                </a:lnTo>
                <a:lnTo>
                  <a:pt x="637" y="270"/>
                </a:lnTo>
                <a:lnTo>
                  <a:pt x="637" y="271"/>
                </a:lnTo>
                <a:lnTo>
                  <a:pt x="637" y="271"/>
                </a:lnTo>
                <a:lnTo>
                  <a:pt x="637" y="271"/>
                </a:lnTo>
                <a:lnTo>
                  <a:pt x="638" y="271"/>
                </a:lnTo>
                <a:lnTo>
                  <a:pt x="638" y="272"/>
                </a:lnTo>
                <a:lnTo>
                  <a:pt x="638" y="271"/>
                </a:lnTo>
                <a:lnTo>
                  <a:pt x="638" y="271"/>
                </a:lnTo>
                <a:lnTo>
                  <a:pt x="638" y="271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39" y="270"/>
                </a:lnTo>
                <a:lnTo>
                  <a:pt x="640" y="270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0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1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9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2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3" y="268"/>
                </a:lnTo>
                <a:lnTo>
                  <a:pt x="644" y="268"/>
                </a:lnTo>
                <a:lnTo>
                  <a:pt x="644" y="268"/>
                </a:lnTo>
                <a:lnTo>
                  <a:pt x="644" y="269"/>
                </a:lnTo>
                <a:lnTo>
                  <a:pt x="644" y="269"/>
                </a:lnTo>
                <a:lnTo>
                  <a:pt x="644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5" y="269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6" y="270"/>
                </a:lnTo>
                <a:lnTo>
                  <a:pt x="645" y="270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1"/>
                </a:lnTo>
                <a:lnTo>
                  <a:pt x="645" y="272"/>
                </a:lnTo>
                <a:lnTo>
                  <a:pt x="646" y="272"/>
                </a:lnTo>
                <a:lnTo>
                  <a:pt x="646" y="272"/>
                </a:lnTo>
                <a:lnTo>
                  <a:pt x="647" y="272"/>
                </a:lnTo>
                <a:lnTo>
                  <a:pt x="647" y="272"/>
                </a:lnTo>
                <a:lnTo>
                  <a:pt x="647" y="272"/>
                </a:lnTo>
                <a:lnTo>
                  <a:pt x="648" y="272"/>
                </a:lnTo>
                <a:lnTo>
                  <a:pt x="648" y="272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1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49" y="270"/>
                </a:lnTo>
                <a:lnTo>
                  <a:pt x="650" y="270"/>
                </a:lnTo>
                <a:lnTo>
                  <a:pt x="650" y="270"/>
                </a:lnTo>
                <a:lnTo>
                  <a:pt x="650" y="270"/>
                </a:lnTo>
                <a:lnTo>
                  <a:pt x="651" y="270"/>
                </a:lnTo>
                <a:lnTo>
                  <a:pt x="651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0"/>
                </a:lnTo>
                <a:lnTo>
                  <a:pt x="652" y="271"/>
                </a:lnTo>
                <a:lnTo>
                  <a:pt x="652" y="271"/>
                </a:lnTo>
                <a:lnTo>
                  <a:pt x="652" y="271"/>
                </a:lnTo>
                <a:lnTo>
                  <a:pt x="653" y="272"/>
                </a:lnTo>
                <a:lnTo>
                  <a:pt x="654" y="271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4" y="272"/>
                </a:lnTo>
                <a:lnTo>
                  <a:pt x="653" y="272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4" y="273"/>
                </a:lnTo>
                <a:lnTo>
                  <a:pt x="655" y="272"/>
                </a:lnTo>
                <a:lnTo>
                  <a:pt x="655" y="272"/>
                </a:lnTo>
                <a:lnTo>
                  <a:pt x="655" y="272"/>
                </a:lnTo>
                <a:lnTo>
                  <a:pt x="656" y="273"/>
                </a:lnTo>
                <a:lnTo>
                  <a:pt x="656" y="273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6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7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2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8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4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59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3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0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1" y="272"/>
                </a:lnTo>
                <a:lnTo>
                  <a:pt x="662" y="272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2" y="273"/>
                </a:lnTo>
                <a:lnTo>
                  <a:pt x="663" y="273"/>
                </a:lnTo>
                <a:lnTo>
                  <a:pt x="663" y="274"/>
                </a:lnTo>
                <a:lnTo>
                  <a:pt x="664" y="273"/>
                </a:lnTo>
                <a:lnTo>
                  <a:pt x="664" y="273"/>
                </a:lnTo>
                <a:lnTo>
                  <a:pt x="664" y="273"/>
                </a:lnTo>
                <a:lnTo>
                  <a:pt x="665" y="273"/>
                </a:lnTo>
                <a:lnTo>
                  <a:pt x="665" y="273"/>
                </a:lnTo>
                <a:lnTo>
                  <a:pt x="665" y="273"/>
                </a:lnTo>
                <a:lnTo>
                  <a:pt x="666" y="274"/>
                </a:lnTo>
                <a:lnTo>
                  <a:pt x="666" y="274"/>
                </a:lnTo>
                <a:lnTo>
                  <a:pt x="667" y="273"/>
                </a:lnTo>
                <a:lnTo>
                  <a:pt x="667" y="272"/>
                </a:lnTo>
                <a:lnTo>
                  <a:pt x="667" y="272"/>
                </a:lnTo>
                <a:lnTo>
                  <a:pt x="668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2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0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1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1"/>
                </a:lnTo>
                <a:lnTo>
                  <a:pt x="672" y="270"/>
                </a:lnTo>
                <a:lnTo>
                  <a:pt x="672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70"/>
                </a:lnTo>
                <a:lnTo>
                  <a:pt x="673" y="269"/>
                </a:lnTo>
                <a:lnTo>
                  <a:pt x="673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69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4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5" y="270"/>
                </a:lnTo>
                <a:lnTo>
                  <a:pt x="676" y="270"/>
                </a:lnTo>
                <a:lnTo>
                  <a:pt x="676" y="270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6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2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1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70"/>
                </a:lnTo>
                <a:lnTo>
                  <a:pt x="677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8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9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79" y="268"/>
                </a:lnTo>
                <a:lnTo>
                  <a:pt x="680" y="268"/>
                </a:lnTo>
                <a:lnTo>
                  <a:pt x="680" y="269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0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1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2" y="268"/>
                </a:lnTo>
                <a:lnTo>
                  <a:pt x="683" y="268"/>
                </a:lnTo>
                <a:lnTo>
                  <a:pt x="683" y="268"/>
                </a:lnTo>
                <a:lnTo>
                  <a:pt x="683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4" y="268"/>
                </a:lnTo>
                <a:lnTo>
                  <a:pt x="685" y="268"/>
                </a:lnTo>
                <a:lnTo>
                  <a:pt x="685" y="268"/>
                </a:lnTo>
                <a:lnTo>
                  <a:pt x="685" y="268"/>
                </a:lnTo>
                <a:lnTo>
                  <a:pt x="686" y="268"/>
                </a:lnTo>
                <a:lnTo>
                  <a:pt x="687" y="268"/>
                </a:lnTo>
                <a:lnTo>
                  <a:pt x="688" y="268"/>
                </a:lnTo>
                <a:lnTo>
                  <a:pt x="689" y="268"/>
                </a:lnTo>
                <a:lnTo>
                  <a:pt x="689" y="268"/>
                </a:lnTo>
                <a:lnTo>
                  <a:pt x="689" y="267"/>
                </a:lnTo>
                <a:lnTo>
                  <a:pt x="690" y="267"/>
                </a:lnTo>
                <a:lnTo>
                  <a:pt x="690" y="266"/>
                </a:lnTo>
                <a:lnTo>
                  <a:pt x="692" y="266"/>
                </a:lnTo>
                <a:lnTo>
                  <a:pt x="692" y="266"/>
                </a:lnTo>
                <a:lnTo>
                  <a:pt x="693" y="266"/>
                </a:lnTo>
                <a:lnTo>
                  <a:pt x="693" y="266"/>
                </a:lnTo>
                <a:lnTo>
                  <a:pt x="694" y="266"/>
                </a:lnTo>
                <a:lnTo>
                  <a:pt x="696" y="266"/>
                </a:lnTo>
                <a:lnTo>
                  <a:pt x="697" y="266"/>
                </a:lnTo>
                <a:lnTo>
                  <a:pt x="698" y="266"/>
                </a:lnTo>
                <a:lnTo>
                  <a:pt x="699" y="266"/>
                </a:lnTo>
                <a:lnTo>
                  <a:pt x="700" y="267"/>
                </a:lnTo>
                <a:lnTo>
                  <a:pt x="701" y="267"/>
                </a:lnTo>
                <a:lnTo>
                  <a:pt x="701" y="267"/>
                </a:lnTo>
                <a:lnTo>
                  <a:pt x="701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7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2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8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3" y="269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70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4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9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5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6" y="268"/>
                </a:lnTo>
                <a:lnTo>
                  <a:pt x="707" y="268"/>
                </a:lnTo>
                <a:lnTo>
                  <a:pt x="707" y="268"/>
                </a:lnTo>
                <a:lnTo>
                  <a:pt x="708" y="268"/>
                </a:lnTo>
                <a:lnTo>
                  <a:pt x="709" y="268"/>
                </a:lnTo>
                <a:lnTo>
                  <a:pt x="709" y="268"/>
                </a:lnTo>
                <a:lnTo>
                  <a:pt x="709" y="267"/>
                </a:lnTo>
                <a:lnTo>
                  <a:pt x="709" y="267"/>
                </a:lnTo>
                <a:lnTo>
                  <a:pt x="710" y="267"/>
                </a:lnTo>
                <a:lnTo>
                  <a:pt x="710" y="266"/>
                </a:lnTo>
                <a:lnTo>
                  <a:pt x="711" y="266"/>
                </a:lnTo>
                <a:lnTo>
                  <a:pt x="711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2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6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7"/>
                </a:lnTo>
                <a:lnTo>
                  <a:pt x="713" y="268"/>
                </a:lnTo>
                <a:lnTo>
                  <a:pt x="713" y="268"/>
                </a:lnTo>
                <a:lnTo>
                  <a:pt x="714" y="268"/>
                </a:lnTo>
                <a:lnTo>
                  <a:pt x="714" y="268"/>
                </a:lnTo>
                <a:lnTo>
                  <a:pt x="716" y="268"/>
                </a:lnTo>
                <a:lnTo>
                  <a:pt x="716" y="268"/>
                </a:lnTo>
                <a:lnTo>
                  <a:pt x="716" y="268"/>
                </a:lnTo>
                <a:lnTo>
                  <a:pt x="717" y="268"/>
                </a:lnTo>
                <a:lnTo>
                  <a:pt x="719" y="268"/>
                </a:lnTo>
                <a:lnTo>
                  <a:pt x="720" y="268"/>
                </a:lnTo>
                <a:lnTo>
                  <a:pt x="721" y="268"/>
                </a:lnTo>
                <a:lnTo>
                  <a:pt x="722" y="268"/>
                </a:lnTo>
                <a:lnTo>
                  <a:pt x="723" y="268"/>
                </a:lnTo>
                <a:lnTo>
                  <a:pt x="723" y="268"/>
                </a:lnTo>
                <a:lnTo>
                  <a:pt x="723" y="267"/>
                </a:lnTo>
                <a:lnTo>
                  <a:pt x="724" y="267"/>
                </a:lnTo>
                <a:lnTo>
                  <a:pt x="725" y="267"/>
                </a:lnTo>
                <a:lnTo>
                  <a:pt x="725" y="267"/>
                </a:lnTo>
                <a:lnTo>
                  <a:pt x="725" y="268"/>
                </a:lnTo>
                <a:lnTo>
                  <a:pt x="725" y="269"/>
                </a:lnTo>
                <a:lnTo>
                  <a:pt x="725" y="270"/>
                </a:lnTo>
                <a:lnTo>
                  <a:pt x="722" y="270"/>
                </a:lnTo>
                <a:lnTo>
                  <a:pt x="722" y="270"/>
                </a:lnTo>
                <a:lnTo>
                  <a:pt x="722" y="270"/>
                </a:lnTo>
                <a:lnTo>
                  <a:pt x="721" y="270"/>
                </a:lnTo>
                <a:lnTo>
                  <a:pt x="721" y="270"/>
                </a:lnTo>
                <a:lnTo>
                  <a:pt x="722" y="270"/>
                </a:lnTo>
                <a:lnTo>
                  <a:pt x="722" y="271"/>
                </a:lnTo>
                <a:lnTo>
                  <a:pt x="723" y="271"/>
                </a:lnTo>
                <a:lnTo>
                  <a:pt x="724" y="272"/>
                </a:lnTo>
                <a:lnTo>
                  <a:pt x="724" y="272"/>
                </a:lnTo>
                <a:lnTo>
                  <a:pt x="725" y="272"/>
                </a:lnTo>
                <a:lnTo>
                  <a:pt x="725" y="273"/>
                </a:lnTo>
                <a:lnTo>
                  <a:pt x="728" y="272"/>
                </a:lnTo>
                <a:lnTo>
                  <a:pt x="729" y="272"/>
                </a:lnTo>
                <a:lnTo>
                  <a:pt x="732" y="272"/>
                </a:lnTo>
                <a:lnTo>
                  <a:pt x="734" y="272"/>
                </a:lnTo>
                <a:lnTo>
                  <a:pt x="735" y="272"/>
                </a:lnTo>
                <a:lnTo>
                  <a:pt x="735" y="273"/>
                </a:lnTo>
                <a:lnTo>
                  <a:pt x="736" y="273"/>
                </a:lnTo>
                <a:lnTo>
                  <a:pt x="737" y="273"/>
                </a:lnTo>
                <a:lnTo>
                  <a:pt x="737" y="273"/>
                </a:lnTo>
                <a:lnTo>
                  <a:pt x="737" y="273"/>
                </a:lnTo>
                <a:lnTo>
                  <a:pt x="738" y="273"/>
                </a:lnTo>
                <a:lnTo>
                  <a:pt x="739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0" y="273"/>
                </a:lnTo>
                <a:lnTo>
                  <a:pt x="741" y="273"/>
                </a:lnTo>
                <a:lnTo>
                  <a:pt x="742" y="273"/>
                </a:lnTo>
                <a:lnTo>
                  <a:pt x="742" y="274"/>
                </a:lnTo>
                <a:lnTo>
                  <a:pt x="742" y="275"/>
                </a:lnTo>
                <a:lnTo>
                  <a:pt x="742" y="277"/>
                </a:lnTo>
                <a:lnTo>
                  <a:pt x="743" y="278"/>
                </a:lnTo>
                <a:lnTo>
                  <a:pt x="748" y="279"/>
                </a:lnTo>
                <a:lnTo>
                  <a:pt x="748" y="279"/>
                </a:lnTo>
                <a:lnTo>
                  <a:pt x="749" y="279"/>
                </a:lnTo>
                <a:lnTo>
                  <a:pt x="749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0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79"/>
                </a:lnTo>
                <a:lnTo>
                  <a:pt x="751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0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1"/>
                </a:lnTo>
                <a:lnTo>
                  <a:pt x="752" y="282"/>
                </a:lnTo>
                <a:lnTo>
                  <a:pt x="752" y="282"/>
                </a:lnTo>
                <a:lnTo>
                  <a:pt x="752" y="283"/>
                </a:lnTo>
                <a:lnTo>
                  <a:pt x="752" y="284"/>
                </a:lnTo>
                <a:lnTo>
                  <a:pt x="752" y="285"/>
                </a:lnTo>
                <a:lnTo>
                  <a:pt x="752" y="285"/>
                </a:lnTo>
                <a:lnTo>
                  <a:pt x="753" y="285"/>
                </a:lnTo>
                <a:lnTo>
                  <a:pt x="753" y="285"/>
                </a:lnTo>
                <a:lnTo>
                  <a:pt x="754" y="285"/>
                </a:lnTo>
                <a:lnTo>
                  <a:pt x="754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5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6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6"/>
                </a:lnTo>
                <a:lnTo>
                  <a:pt x="757" y="285"/>
                </a:lnTo>
                <a:lnTo>
                  <a:pt x="757" y="285"/>
                </a:lnTo>
                <a:lnTo>
                  <a:pt x="758" y="285"/>
                </a:lnTo>
                <a:lnTo>
                  <a:pt x="758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5"/>
                </a:lnTo>
                <a:lnTo>
                  <a:pt x="759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0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4"/>
                </a:lnTo>
                <a:lnTo>
                  <a:pt x="761" y="283"/>
                </a:lnTo>
                <a:lnTo>
                  <a:pt x="761" y="283"/>
                </a:lnTo>
                <a:lnTo>
                  <a:pt x="761" y="283"/>
                </a:lnTo>
                <a:lnTo>
                  <a:pt x="762" y="283"/>
                </a:lnTo>
                <a:lnTo>
                  <a:pt x="762" y="284"/>
                </a:lnTo>
                <a:lnTo>
                  <a:pt x="762" y="285"/>
                </a:lnTo>
                <a:lnTo>
                  <a:pt x="762" y="285"/>
                </a:lnTo>
                <a:lnTo>
                  <a:pt x="762" y="285"/>
                </a:lnTo>
                <a:lnTo>
                  <a:pt x="762" y="286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3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4" y="287"/>
                </a:lnTo>
                <a:lnTo>
                  <a:pt x="765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8" y="290"/>
                </a:lnTo>
                <a:lnTo>
                  <a:pt x="769" y="290"/>
                </a:lnTo>
                <a:lnTo>
                  <a:pt x="769" y="290"/>
                </a:lnTo>
                <a:lnTo>
                  <a:pt x="769" y="290"/>
                </a:lnTo>
                <a:lnTo>
                  <a:pt x="770" y="290"/>
                </a:lnTo>
                <a:lnTo>
                  <a:pt x="770" y="290"/>
                </a:lnTo>
                <a:lnTo>
                  <a:pt x="770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1" y="290"/>
                </a:lnTo>
                <a:lnTo>
                  <a:pt x="772" y="290"/>
                </a:lnTo>
                <a:lnTo>
                  <a:pt x="772" y="291"/>
                </a:lnTo>
                <a:lnTo>
                  <a:pt x="772" y="291"/>
                </a:lnTo>
                <a:lnTo>
                  <a:pt x="772" y="291"/>
                </a:lnTo>
                <a:lnTo>
                  <a:pt x="772" y="292"/>
                </a:lnTo>
                <a:lnTo>
                  <a:pt x="772" y="292"/>
                </a:lnTo>
                <a:lnTo>
                  <a:pt x="772" y="284"/>
                </a:lnTo>
                <a:lnTo>
                  <a:pt x="775" y="284"/>
                </a:lnTo>
                <a:lnTo>
                  <a:pt x="776" y="284"/>
                </a:lnTo>
                <a:lnTo>
                  <a:pt x="777" y="284"/>
                </a:lnTo>
                <a:lnTo>
                  <a:pt x="777" y="284"/>
                </a:lnTo>
                <a:lnTo>
                  <a:pt x="778" y="284"/>
                </a:lnTo>
                <a:lnTo>
                  <a:pt x="778" y="284"/>
                </a:lnTo>
                <a:lnTo>
                  <a:pt x="778" y="285"/>
                </a:lnTo>
                <a:lnTo>
                  <a:pt x="778" y="285"/>
                </a:lnTo>
                <a:lnTo>
                  <a:pt x="778" y="285"/>
                </a:lnTo>
                <a:lnTo>
                  <a:pt x="778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6"/>
                </a:lnTo>
                <a:lnTo>
                  <a:pt x="779" y="287"/>
                </a:lnTo>
                <a:lnTo>
                  <a:pt x="779" y="287"/>
                </a:lnTo>
                <a:lnTo>
                  <a:pt x="779" y="287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79" y="288"/>
                </a:lnTo>
                <a:lnTo>
                  <a:pt x="780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8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1" y="289"/>
                </a:lnTo>
                <a:lnTo>
                  <a:pt x="782" y="289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2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92"/>
                </a:lnTo>
                <a:lnTo>
                  <a:pt x="784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2"/>
                </a:lnTo>
                <a:lnTo>
                  <a:pt x="785" y="293"/>
                </a:lnTo>
                <a:lnTo>
                  <a:pt x="785" y="294"/>
                </a:lnTo>
                <a:lnTo>
                  <a:pt x="784" y="294"/>
                </a:lnTo>
                <a:lnTo>
                  <a:pt x="784" y="295"/>
                </a:lnTo>
                <a:lnTo>
                  <a:pt x="785" y="295"/>
                </a:lnTo>
                <a:lnTo>
                  <a:pt x="786" y="295"/>
                </a:lnTo>
                <a:lnTo>
                  <a:pt x="787" y="296"/>
                </a:lnTo>
                <a:lnTo>
                  <a:pt x="787" y="298"/>
                </a:lnTo>
                <a:lnTo>
                  <a:pt x="787" y="298"/>
                </a:lnTo>
                <a:lnTo>
                  <a:pt x="786" y="299"/>
                </a:lnTo>
                <a:lnTo>
                  <a:pt x="787" y="299"/>
                </a:lnTo>
                <a:lnTo>
                  <a:pt x="787" y="300"/>
                </a:lnTo>
                <a:lnTo>
                  <a:pt x="787" y="300"/>
                </a:lnTo>
                <a:lnTo>
                  <a:pt x="788" y="300"/>
                </a:lnTo>
                <a:lnTo>
                  <a:pt x="788" y="300"/>
                </a:lnTo>
                <a:lnTo>
                  <a:pt x="787" y="302"/>
                </a:lnTo>
                <a:lnTo>
                  <a:pt x="787" y="302"/>
                </a:lnTo>
                <a:lnTo>
                  <a:pt x="789" y="302"/>
                </a:lnTo>
                <a:lnTo>
                  <a:pt x="789" y="302"/>
                </a:lnTo>
                <a:lnTo>
                  <a:pt x="790" y="302"/>
                </a:lnTo>
                <a:lnTo>
                  <a:pt x="791" y="302"/>
                </a:lnTo>
                <a:lnTo>
                  <a:pt x="791" y="302"/>
                </a:lnTo>
                <a:lnTo>
                  <a:pt x="791" y="302"/>
                </a:lnTo>
                <a:lnTo>
                  <a:pt x="792" y="303"/>
                </a:lnTo>
                <a:lnTo>
                  <a:pt x="794" y="303"/>
                </a:lnTo>
                <a:lnTo>
                  <a:pt x="794" y="304"/>
                </a:lnTo>
                <a:lnTo>
                  <a:pt x="794" y="305"/>
                </a:lnTo>
                <a:lnTo>
                  <a:pt x="794" y="305"/>
                </a:lnTo>
                <a:lnTo>
                  <a:pt x="794" y="305"/>
                </a:lnTo>
                <a:lnTo>
                  <a:pt x="795" y="306"/>
                </a:lnTo>
                <a:lnTo>
                  <a:pt x="794" y="307"/>
                </a:lnTo>
                <a:lnTo>
                  <a:pt x="794" y="307"/>
                </a:lnTo>
                <a:lnTo>
                  <a:pt x="793" y="308"/>
                </a:lnTo>
                <a:lnTo>
                  <a:pt x="794" y="309"/>
                </a:lnTo>
                <a:lnTo>
                  <a:pt x="794" y="311"/>
                </a:lnTo>
                <a:lnTo>
                  <a:pt x="794" y="311"/>
                </a:lnTo>
                <a:lnTo>
                  <a:pt x="794" y="311"/>
                </a:lnTo>
                <a:lnTo>
                  <a:pt x="794" y="312"/>
                </a:lnTo>
                <a:lnTo>
                  <a:pt x="794" y="312"/>
                </a:lnTo>
                <a:lnTo>
                  <a:pt x="794" y="313"/>
                </a:lnTo>
                <a:lnTo>
                  <a:pt x="794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3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2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1" y="313"/>
                </a:lnTo>
                <a:lnTo>
                  <a:pt x="790" y="313"/>
                </a:lnTo>
                <a:lnTo>
                  <a:pt x="790" y="313"/>
                </a:lnTo>
                <a:lnTo>
                  <a:pt x="790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9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8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3"/>
                </a:lnTo>
                <a:lnTo>
                  <a:pt x="787" y="314"/>
                </a:lnTo>
                <a:lnTo>
                  <a:pt x="787" y="314"/>
                </a:lnTo>
                <a:lnTo>
                  <a:pt x="787" y="314"/>
                </a:lnTo>
                <a:lnTo>
                  <a:pt x="787" y="315"/>
                </a:lnTo>
                <a:lnTo>
                  <a:pt x="787" y="315"/>
                </a:lnTo>
                <a:lnTo>
                  <a:pt x="786" y="316"/>
                </a:lnTo>
                <a:lnTo>
                  <a:pt x="786" y="317"/>
                </a:lnTo>
                <a:lnTo>
                  <a:pt x="787" y="317"/>
                </a:lnTo>
                <a:lnTo>
                  <a:pt x="787" y="318"/>
                </a:lnTo>
                <a:lnTo>
                  <a:pt x="787" y="318"/>
                </a:lnTo>
                <a:lnTo>
                  <a:pt x="787" y="319"/>
                </a:lnTo>
                <a:lnTo>
                  <a:pt x="787" y="320"/>
                </a:lnTo>
                <a:lnTo>
                  <a:pt x="787" y="321"/>
                </a:lnTo>
                <a:lnTo>
                  <a:pt x="787" y="321"/>
                </a:lnTo>
                <a:lnTo>
                  <a:pt x="787" y="322"/>
                </a:lnTo>
                <a:lnTo>
                  <a:pt x="782" y="321"/>
                </a:lnTo>
                <a:lnTo>
                  <a:pt x="782" y="319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2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8"/>
                </a:lnTo>
                <a:lnTo>
                  <a:pt x="781" y="319"/>
                </a:lnTo>
                <a:lnTo>
                  <a:pt x="781" y="319"/>
                </a:lnTo>
                <a:lnTo>
                  <a:pt x="780" y="319"/>
                </a:lnTo>
                <a:lnTo>
                  <a:pt x="779" y="319"/>
                </a:lnTo>
                <a:lnTo>
                  <a:pt x="779" y="319"/>
                </a:lnTo>
                <a:lnTo>
                  <a:pt x="778" y="319"/>
                </a:lnTo>
                <a:lnTo>
                  <a:pt x="778" y="319"/>
                </a:lnTo>
                <a:lnTo>
                  <a:pt x="778" y="319"/>
                </a:lnTo>
                <a:lnTo>
                  <a:pt x="777" y="319"/>
                </a:lnTo>
                <a:lnTo>
                  <a:pt x="777" y="318"/>
                </a:lnTo>
                <a:lnTo>
                  <a:pt x="777" y="317"/>
                </a:lnTo>
                <a:lnTo>
                  <a:pt x="777" y="317"/>
                </a:lnTo>
                <a:lnTo>
                  <a:pt x="778" y="317"/>
                </a:lnTo>
                <a:lnTo>
                  <a:pt x="778" y="317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8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79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6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0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5"/>
                </a:lnTo>
                <a:lnTo>
                  <a:pt x="781" y="316"/>
                </a:lnTo>
                <a:lnTo>
                  <a:pt x="781" y="316"/>
                </a:lnTo>
                <a:lnTo>
                  <a:pt x="781" y="316"/>
                </a:lnTo>
                <a:lnTo>
                  <a:pt x="782" y="316"/>
                </a:lnTo>
                <a:lnTo>
                  <a:pt x="782" y="314"/>
                </a:lnTo>
                <a:lnTo>
                  <a:pt x="782" y="313"/>
                </a:lnTo>
                <a:lnTo>
                  <a:pt x="782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3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2"/>
                </a:lnTo>
                <a:lnTo>
                  <a:pt x="784" y="311"/>
                </a:lnTo>
                <a:lnTo>
                  <a:pt x="783" y="311"/>
                </a:lnTo>
                <a:lnTo>
                  <a:pt x="783" y="311"/>
                </a:lnTo>
                <a:lnTo>
                  <a:pt x="782" y="311"/>
                </a:lnTo>
                <a:lnTo>
                  <a:pt x="782" y="311"/>
                </a:lnTo>
                <a:lnTo>
                  <a:pt x="781" y="311"/>
                </a:lnTo>
                <a:lnTo>
                  <a:pt x="780" y="311"/>
                </a:lnTo>
                <a:lnTo>
                  <a:pt x="780" y="311"/>
                </a:lnTo>
                <a:lnTo>
                  <a:pt x="779" y="311"/>
                </a:lnTo>
                <a:lnTo>
                  <a:pt x="778" y="311"/>
                </a:lnTo>
                <a:lnTo>
                  <a:pt x="778" y="311"/>
                </a:lnTo>
                <a:lnTo>
                  <a:pt x="778" y="312"/>
                </a:lnTo>
                <a:lnTo>
                  <a:pt x="779" y="313"/>
                </a:lnTo>
                <a:lnTo>
                  <a:pt x="779" y="314"/>
                </a:lnTo>
                <a:lnTo>
                  <a:pt x="779" y="314"/>
                </a:lnTo>
                <a:lnTo>
                  <a:pt x="779" y="314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7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3"/>
                </a:lnTo>
                <a:lnTo>
                  <a:pt x="776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5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4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3" y="312"/>
                </a:lnTo>
                <a:lnTo>
                  <a:pt x="772" y="312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1"/>
                </a:lnTo>
                <a:lnTo>
                  <a:pt x="772" y="310"/>
                </a:lnTo>
                <a:lnTo>
                  <a:pt x="772" y="310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9"/>
                </a:lnTo>
                <a:lnTo>
                  <a:pt x="772" y="308"/>
                </a:lnTo>
                <a:lnTo>
                  <a:pt x="772" y="308"/>
                </a:lnTo>
                <a:lnTo>
                  <a:pt x="772" y="308"/>
                </a:lnTo>
                <a:lnTo>
                  <a:pt x="769" y="308"/>
                </a:lnTo>
                <a:lnTo>
                  <a:pt x="769" y="310"/>
                </a:lnTo>
                <a:lnTo>
                  <a:pt x="769" y="311"/>
                </a:lnTo>
                <a:lnTo>
                  <a:pt x="769" y="312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8" y="313"/>
                </a:lnTo>
                <a:lnTo>
                  <a:pt x="767" y="313"/>
                </a:lnTo>
                <a:lnTo>
                  <a:pt x="767" y="313"/>
                </a:lnTo>
                <a:lnTo>
                  <a:pt x="766" y="313"/>
                </a:lnTo>
                <a:lnTo>
                  <a:pt x="766" y="312"/>
                </a:lnTo>
                <a:lnTo>
                  <a:pt x="766" y="312"/>
                </a:lnTo>
                <a:lnTo>
                  <a:pt x="766" y="311"/>
                </a:lnTo>
                <a:lnTo>
                  <a:pt x="766" y="310"/>
                </a:lnTo>
                <a:lnTo>
                  <a:pt x="766" y="310"/>
                </a:lnTo>
                <a:lnTo>
                  <a:pt x="765" y="310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4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1"/>
                </a:lnTo>
                <a:lnTo>
                  <a:pt x="763" y="312"/>
                </a:lnTo>
                <a:lnTo>
                  <a:pt x="763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62" y="312"/>
                </a:lnTo>
                <a:lnTo>
                  <a:pt x="759" y="310"/>
                </a:lnTo>
                <a:lnTo>
                  <a:pt x="758" y="311"/>
                </a:lnTo>
                <a:lnTo>
                  <a:pt x="757" y="311"/>
                </a:lnTo>
                <a:lnTo>
                  <a:pt x="756" y="311"/>
                </a:lnTo>
                <a:lnTo>
                  <a:pt x="756" y="311"/>
                </a:lnTo>
                <a:lnTo>
                  <a:pt x="755" y="311"/>
                </a:lnTo>
                <a:lnTo>
                  <a:pt x="755" y="311"/>
                </a:lnTo>
                <a:lnTo>
                  <a:pt x="754" y="311"/>
                </a:lnTo>
                <a:lnTo>
                  <a:pt x="754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3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1"/>
                </a:lnTo>
                <a:lnTo>
                  <a:pt x="752" y="312"/>
                </a:lnTo>
                <a:lnTo>
                  <a:pt x="752" y="312"/>
                </a:lnTo>
                <a:lnTo>
                  <a:pt x="752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1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50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9" y="312"/>
                </a:lnTo>
                <a:lnTo>
                  <a:pt x="748" y="312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8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7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6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5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4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3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3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4"/>
                </a:lnTo>
                <a:lnTo>
                  <a:pt x="741" y="314"/>
                </a:lnTo>
                <a:lnTo>
                  <a:pt x="741" y="314"/>
                </a:lnTo>
                <a:lnTo>
                  <a:pt x="740" y="314"/>
                </a:lnTo>
                <a:lnTo>
                  <a:pt x="739" y="314"/>
                </a:lnTo>
                <a:lnTo>
                  <a:pt x="739" y="314"/>
                </a:lnTo>
                <a:lnTo>
                  <a:pt x="739" y="315"/>
                </a:lnTo>
                <a:lnTo>
                  <a:pt x="739" y="316"/>
                </a:lnTo>
                <a:lnTo>
                  <a:pt x="738" y="317"/>
                </a:lnTo>
                <a:lnTo>
                  <a:pt x="737" y="318"/>
                </a:lnTo>
                <a:lnTo>
                  <a:pt x="737" y="320"/>
                </a:lnTo>
                <a:lnTo>
                  <a:pt x="735" y="322"/>
                </a:lnTo>
                <a:lnTo>
                  <a:pt x="734" y="324"/>
                </a:lnTo>
                <a:lnTo>
                  <a:pt x="732" y="325"/>
                </a:lnTo>
                <a:lnTo>
                  <a:pt x="731" y="326"/>
                </a:lnTo>
                <a:lnTo>
                  <a:pt x="730" y="328"/>
                </a:lnTo>
                <a:lnTo>
                  <a:pt x="729" y="329"/>
                </a:lnTo>
                <a:lnTo>
                  <a:pt x="729" y="332"/>
                </a:lnTo>
                <a:lnTo>
                  <a:pt x="728" y="333"/>
                </a:lnTo>
                <a:lnTo>
                  <a:pt x="727" y="335"/>
                </a:lnTo>
                <a:lnTo>
                  <a:pt x="727" y="337"/>
                </a:lnTo>
                <a:lnTo>
                  <a:pt x="727" y="337"/>
                </a:lnTo>
                <a:lnTo>
                  <a:pt x="726" y="339"/>
                </a:lnTo>
                <a:lnTo>
                  <a:pt x="726" y="340"/>
                </a:lnTo>
                <a:lnTo>
                  <a:pt x="725" y="340"/>
                </a:lnTo>
                <a:lnTo>
                  <a:pt x="725" y="341"/>
                </a:lnTo>
                <a:lnTo>
                  <a:pt x="725" y="341"/>
                </a:lnTo>
                <a:lnTo>
                  <a:pt x="725" y="341"/>
                </a:lnTo>
                <a:lnTo>
                  <a:pt x="725" y="342"/>
                </a:lnTo>
                <a:lnTo>
                  <a:pt x="725" y="342"/>
                </a:lnTo>
                <a:lnTo>
                  <a:pt x="725" y="342"/>
                </a:lnTo>
                <a:lnTo>
                  <a:pt x="725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4" y="343"/>
                </a:lnTo>
                <a:lnTo>
                  <a:pt x="723" y="343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2" y="346"/>
                </a:lnTo>
                <a:lnTo>
                  <a:pt x="722" y="346"/>
                </a:lnTo>
                <a:lnTo>
                  <a:pt x="722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3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4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6"/>
                </a:lnTo>
                <a:lnTo>
                  <a:pt x="725" y="347"/>
                </a:lnTo>
                <a:lnTo>
                  <a:pt x="725" y="347"/>
                </a:lnTo>
                <a:lnTo>
                  <a:pt x="726" y="347"/>
                </a:lnTo>
                <a:lnTo>
                  <a:pt x="726" y="347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6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7" y="348"/>
                </a:lnTo>
                <a:lnTo>
                  <a:pt x="728" y="348"/>
                </a:lnTo>
                <a:lnTo>
                  <a:pt x="728" y="348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49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0"/>
                </a:lnTo>
                <a:lnTo>
                  <a:pt x="728" y="351"/>
                </a:lnTo>
                <a:lnTo>
                  <a:pt x="728" y="351"/>
                </a:lnTo>
                <a:lnTo>
                  <a:pt x="728" y="351"/>
                </a:lnTo>
                <a:lnTo>
                  <a:pt x="728" y="352"/>
                </a:lnTo>
                <a:lnTo>
                  <a:pt x="728" y="352"/>
                </a:lnTo>
                <a:lnTo>
                  <a:pt x="728" y="352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29" y="353"/>
                </a:lnTo>
                <a:lnTo>
                  <a:pt x="730" y="353"/>
                </a:lnTo>
                <a:lnTo>
                  <a:pt x="730" y="353"/>
                </a:lnTo>
                <a:lnTo>
                  <a:pt x="730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1" y="353"/>
                </a:lnTo>
                <a:lnTo>
                  <a:pt x="732" y="352"/>
                </a:lnTo>
                <a:lnTo>
                  <a:pt x="732" y="352"/>
                </a:lnTo>
                <a:lnTo>
                  <a:pt x="732" y="352"/>
                </a:lnTo>
                <a:lnTo>
                  <a:pt x="732" y="351"/>
                </a:lnTo>
                <a:lnTo>
                  <a:pt x="732" y="351"/>
                </a:lnTo>
                <a:lnTo>
                  <a:pt x="732" y="351"/>
                </a:lnTo>
                <a:lnTo>
                  <a:pt x="732" y="350"/>
                </a:lnTo>
                <a:lnTo>
                  <a:pt x="733" y="350"/>
                </a:lnTo>
                <a:lnTo>
                  <a:pt x="733" y="350"/>
                </a:lnTo>
                <a:lnTo>
                  <a:pt x="734" y="350"/>
                </a:lnTo>
                <a:lnTo>
                  <a:pt x="734" y="351"/>
                </a:lnTo>
                <a:lnTo>
                  <a:pt x="734" y="351"/>
                </a:lnTo>
                <a:lnTo>
                  <a:pt x="734" y="352"/>
                </a:lnTo>
                <a:lnTo>
                  <a:pt x="734" y="352"/>
                </a:lnTo>
                <a:lnTo>
                  <a:pt x="734" y="353"/>
                </a:lnTo>
                <a:lnTo>
                  <a:pt x="734" y="353"/>
                </a:lnTo>
                <a:lnTo>
                  <a:pt x="734" y="353"/>
                </a:lnTo>
                <a:lnTo>
                  <a:pt x="734" y="354"/>
                </a:lnTo>
                <a:lnTo>
                  <a:pt x="734" y="354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5"/>
                </a:lnTo>
                <a:lnTo>
                  <a:pt x="734" y="356"/>
                </a:lnTo>
                <a:lnTo>
                  <a:pt x="733" y="356"/>
                </a:lnTo>
                <a:lnTo>
                  <a:pt x="733" y="356"/>
                </a:lnTo>
                <a:lnTo>
                  <a:pt x="733" y="356"/>
                </a:lnTo>
                <a:lnTo>
                  <a:pt x="732" y="356"/>
                </a:lnTo>
                <a:lnTo>
                  <a:pt x="732" y="356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7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2" y="358"/>
                </a:lnTo>
                <a:lnTo>
                  <a:pt x="733" y="358"/>
                </a:lnTo>
                <a:lnTo>
                  <a:pt x="733" y="358"/>
                </a:lnTo>
                <a:lnTo>
                  <a:pt x="733" y="359"/>
                </a:lnTo>
                <a:lnTo>
                  <a:pt x="734" y="359"/>
                </a:lnTo>
                <a:lnTo>
                  <a:pt x="733" y="359"/>
                </a:lnTo>
                <a:lnTo>
                  <a:pt x="733" y="359"/>
                </a:lnTo>
                <a:lnTo>
                  <a:pt x="733" y="360"/>
                </a:lnTo>
                <a:lnTo>
                  <a:pt x="733" y="360"/>
                </a:lnTo>
                <a:lnTo>
                  <a:pt x="733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2" y="360"/>
                </a:lnTo>
                <a:lnTo>
                  <a:pt x="731" y="360"/>
                </a:lnTo>
                <a:lnTo>
                  <a:pt x="731" y="360"/>
                </a:lnTo>
                <a:lnTo>
                  <a:pt x="731" y="360"/>
                </a:lnTo>
                <a:lnTo>
                  <a:pt x="730" y="361"/>
                </a:lnTo>
                <a:lnTo>
                  <a:pt x="730" y="361"/>
                </a:lnTo>
                <a:lnTo>
                  <a:pt x="730" y="361"/>
                </a:lnTo>
                <a:lnTo>
                  <a:pt x="729" y="361"/>
                </a:lnTo>
                <a:lnTo>
                  <a:pt x="729" y="362"/>
                </a:lnTo>
                <a:lnTo>
                  <a:pt x="729" y="362"/>
                </a:lnTo>
                <a:lnTo>
                  <a:pt x="729" y="363"/>
                </a:lnTo>
                <a:lnTo>
                  <a:pt x="729" y="363"/>
                </a:lnTo>
                <a:lnTo>
                  <a:pt x="729" y="363"/>
                </a:lnTo>
                <a:lnTo>
                  <a:pt x="730" y="364"/>
                </a:lnTo>
                <a:lnTo>
                  <a:pt x="731" y="365"/>
                </a:lnTo>
                <a:lnTo>
                  <a:pt x="731" y="365"/>
                </a:lnTo>
                <a:lnTo>
                  <a:pt x="732" y="365"/>
                </a:lnTo>
                <a:lnTo>
                  <a:pt x="732" y="365"/>
                </a:lnTo>
                <a:lnTo>
                  <a:pt x="732" y="366"/>
                </a:lnTo>
                <a:lnTo>
                  <a:pt x="732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3" y="366"/>
                </a:lnTo>
                <a:lnTo>
                  <a:pt x="732" y="367"/>
                </a:lnTo>
                <a:lnTo>
                  <a:pt x="732" y="367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2" y="368"/>
                </a:lnTo>
                <a:lnTo>
                  <a:pt x="731" y="368"/>
                </a:lnTo>
                <a:lnTo>
                  <a:pt x="731" y="368"/>
                </a:lnTo>
                <a:lnTo>
                  <a:pt x="731" y="367"/>
                </a:lnTo>
                <a:lnTo>
                  <a:pt x="731" y="367"/>
                </a:lnTo>
                <a:lnTo>
                  <a:pt x="731" y="367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30" y="366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9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5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6"/>
                </a:lnTo>
                <a:lnTo>
                  <a:pt x="728" y="367"/>
                </a:lnTo>
                <a:lnTo>
                  <a:pt x="729" y="368"/>
                </a:lnTo>
                <a:lnTo>
                  <a:pt x="729" y="368"/>
                </a:lnTo>
                <a:lnTo>
                  <a:pt x="729" y="369"/>
                </a:lnTo>
                <a:lnTo>
                  <a:pt x="729" y="369"/>
                </a:lnTo>
                <a:lnTo>
                  <a:pt x="729" y="369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0"/>
                </a:lnTo>
                <a:lnTo>
                  <a:pt x="728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1"/>
                </a:lnTo>
                <a:lnTo>
                  <a:pt x="729" y="372"/>
                </a:lnTo>
                <a:lnTo>
                  <a:pt x="729" y="372"/>
                </a:lnTo>
                <a:lnTo>
                  <a:pt x="728" y="372"/>
                </a:lnTo>
                <a:lnTo>
                  <a:pt x="728" y="372"/>
                </a:lnTo>
                <a:lnTo>
                  <a:pt x="728" y="373"/>
                </a:lnTo>
                <a:lnTo>
                  <a:pt x="728" y="373"/>
                </a:lnTo>
                <a:lnTo>
                  <a:pt x="727" y="373"/>
                </a:lnTo>
                <a:lnTo>
                  <a:pt x="727" y="373"/>
                </a:lnTo>
                <a:lnTo>
                  <a:pt x="727" y="374"/>
                </a:lnTo>
                <a:lnTo>
                  <a:pt x="727" y="374"/>
                </a:lnTo>
                <a:lnTo>
                  <a:pt x="726" y="375"/>
                </a:lnTo>
                <a:lnTo>
                  <a:pt x="726" y="375"/>
                </a:lnTo>
                <a:lnTo>
                  <a:pt x="726" y="375"/>
                </a:lnTo>
                <a:lnTo>
                  <a:pt x="725" y="375"/>
                </a:lnTo>
                <a:lnTo>
                  <a:pt x="725" y="376"/>
                </a:lnTo>
                <a:lnTo>
                  <a:pt x="725" y="376"/>
                </a:lnTo>
                <a:lnTo>
                  <a:pt x="725" y="376"/>
                </a:lnTo>
                <a:lnTo>
                  <a:pt x="724" y="376"/>
                </a:lnTo>
                <a:lnTo>
                  <a:pt x="724" y="376"/>
                </a:lnTo>
                <a:lnTo>
                  <a:pt x="724" y="376"/>
                </a:lnTo>
                <a:lnTo>
                  <a:pt x="723" y="376"/>
                </a:lnTo>
                <a:lnTo>
                  <a:pt x="723" y="377"/>
                </a:lnTo>
                <a:lnTo>
                  <a:pt x="723" y="377"/>
                </a:lnTo>
                <a:lnTo>
                  <a:pt x="723" y="377"/>
                </a:lnTo>
                <a:lnTo>
                  <a:pt x="723" y="378"/>
                </a:lnTo>
                <a:lnTo>
                  <a:pt x="723" y="378"/>
                </a:lnTo>
                <a:lnTo>
                  <a:pt x="723" y="379"/>
                </a:lnTo>
                <a:lnTo>
                  <a:pt x="723" y="380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2"/>
                </a:lnTo>
                <a:lnTo>
                  <a:pt x="723" y="383"/>
                </a:lnTo>
                <a:lnTo>
                  <a:pt x="722" y="383"/>
                </a:lnTo>
                <a:lnTo>
                  <a:pt x="722" y="383"/>
                </a:lnTo>
                <a:lnTo>
                  <a:pt x="722" y="384"/>
                </a:lnTo>
                <a:lnTo>
                  <a:pt x="723" y="385"/>
                </a:lnTo>
                <a:lnTo>
                  <a:pt x="723" y="385"/>
                </a:lnTo>
                <a:lnTo>
                  <a:pt x="723" y="386"/>
                </a:lnTo>
                <a:lnTo>
                  <a:pt x="723" y="386"/>
                </a:lnTo>
                <a:lnTo>
                  <a:pt x="724" y="387"/>
                </a:lnTo>
                <a:lnTo>
                  <a:pt x="724" y="387"/>
                </a:lnTo>
                <a:lnTo>
                  <a:pt x="724" y="387"/>
                </a:lnTo>
                <a:lnTo>
                  <a:pt x="724" y="388"/>
                </a:lnTo>
                <a:lnTo>
                  <a:pt x="724" y="388"/>
                </a:lnTo>
                <a:lnTo>
                  <a:pt x="723" y="389"/>
                </a:lnTo>
                <a:lnTo>
                  <a:pt x="723" y="389"/>
                </a:lnTo>
                <a:lnTo>
                  <a:pt x="723" y="390"/>
                </a:lnTo>
                <a:lnTo>
                  <a:pt x="723" y="390"/>
                </a:lnTo>
                <a:lnTo>
                  <a:pt x="723" y="390"/>
                </a:lnTo>
                <a:lnTo>
                  <a:pt x="723" y="391"/>
                </a:lnTo>
                <a:lnTo>
                  <a:pt x="723" y="392"/>
                </a:lnTo>
                <a:lnTo>
                  <a:pt x="723" y="393"/>
                </a:lnTo>
                <a:lnTo>
                  <a:pt x="723" y="393"/>
                </a:lnTo>
                <a:lnTo>
                  <a:pt x="723" y="394"/>
                </a:lnTo>
                <a:lnTo>
                  <a:pt x="723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4"/>
                </a:lnTo>
                <a:lnTo>
                  <a:pt x="724" y="395"/>
                </a:lnTo>
                <a:lnTo>
                  <a:pt x="723" y="396"/>
                </a:lnTo>
                <a:lnTo>
                  <a:pt x="723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2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3" y="396"/>
                </a:lnTo>
                <a:lnTo>
                  <a:pt x="724" y="396"/>
                </a:lnTo>
                <a:lnTo>
                  <a:pt x="724" y="396"/>
                </a:lnTo>
                <a:lnTo>
                  <a:pt x="724" y="395"/>
                </a:lnTo>
                <a:lnTo>
                  <a:pt x="725" y="395"/>
                </a:lnTo>
                <a:lnTo>
                  <a:pt x="725" y="395"/>
                </a:lnTo>
                <a:lnTo>
                  <a:pt x="725" y="394"/>
                </a:lnTo>
                <a:lnTo>
                  <a:pt x="726" y="394"/>
                </a:lnTo>
                <a:lnTo>
                  <a:pt x="727" y="395"/>
                </a:lnTo>
                <a:lnTo>
                  <a:pt x="727" y="395"/>
                </a:lnTo>
                <a:lnTo>
                  <a:pt x="727" y="396"/>
                </a:lnTo>
                <a:lnTo>
                  <a:pt x="727" y="396"/>
                </a:lnTo>
                <a:lnTo>
                  <a:pt x="727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6"/>
                </a:lnTo>
                <a:lnTo>
                  <a:pt x="728" y="395"/>
                </a:lnTo>
                <a:lnTo>
                  <a:pt x="728" y="395"/>
                </a:lnTo>
                <a:lnTo>
                  <a:pt x="728" y="395"/>
                </a:lnTo>
                <a:lnTo>
                  <a:pt x="729" y="394"/>
                </a:lnTo>
                <a:lnTo>
                  <a:pt x="729" y="394"/>
                </a:lnTo>
                <a:lnTo>
                  <a:pt x="729" y="394"/>
                </a:lnTo>
                <a:lnTo>
                  <a:pt x="730" y="394"/>
                </a:lnTo>
                <a:lnTo>
                  <a:pt x="730" y="394"/>
                </a:lnTo>
                <a:lnTo>
                  <a:pt x="731" y="394"/>
                </a:lnTo>
                <a:lnTo>
                  <a:pt x="731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4"/>
                </a:lnTo>
                <a:lnTo>
                  <a:pt x="732" y="395"/>
                </a:lnTo>
                <a:lnTo>
                  <a:pt x="733" y="396"/>
                </a:lnTo>
                <a:lnTo>
                  <a:pt x="733" y="396"/>
                </a:lnTo>
                <a:lnTo>
                  <a:pt x="734" y="397"/>
                </a:lnTo>
                <a:lnTo>
                  <a:pt x="734" y="397"/>
                </a:lnTo>
                <a:lnTo>
                  <a:pt x="735" y="398"/>
                </a:lnTo>
                <a:lnTo>
                  <a:pt x="735" y="399"/>
                </a:lnTo>
                <a:lnTo>
                  <a:pt x="735" y="400"/>
                </a:lnTo>
                <a:lnTo>
                  <a:pt x="735" y="400"/>
                </a:lnTo>
                <a:lnTo>
                  <a:pt x="735" y="401"/>
                </a:lnTo>
                <a:lnTo>
                  <a:pt x="735" y="401"/>
                </a:lnTo>
                <a:lnTo>
                  <a:pt x="734" y="401"/>
                </a:lnTo>
                <a:lnTo>
                  <a:pt x="734" y="402"/>
                </a:lnTo>
                <a:lnTo>
                  <a:pt x="734" y="402"/>
                </a:lnTo>
                <a:lnTo>
                  <a:pt x="733" y="402"/>
                </a:lnTo>
                <a:lnTo>
                  <a:pt x="732" y="402"/>
                </a:lnTo>
                <a:lnTo>
                  <a:pt x="732" y="403"/>
                </a:lnTo>
                <a:lnTo>
                  <a:pt x="732" y="403"/>
                </a:lnTo>
                <a:lnTo>
                  <a:pt x="731" y="403"/>
                </a:lnTo>
                <a:lnTo>
                  <a:pt x="730" y="403"/>
                </a:lnTo>
                <a:lnTo>
                  <a:pt x="729" y="404"/>
                </a:lnTo>
                <a:lnTo>
                  <a:pt x="727" y="404"/>
                </a:lnTo>
                <a:lnTo>
                  <a:pt x="726" y="405"/>
                </a:lnTo>
                <a:lnTo>
                  <a:pt x="726" y="405"/>
                </a:lnTo>
                <a:lnTo>
                  <a:pt x="725" y="405"/>
                </a:lnTo>
                <a:lnTo>
                  <a:pt x="725" y="405"/>
                </a:lnTo>
                <a:lnTo>
                  <a:pt x="724" y="405"/>
                </a:lnTo>
                <a:lnTo>
                  <a:pt x="723" y="405"/>
                </a:lnTo>
                <a:lnTo>
                  <a:pt x="721" y="406"/>
                </a:lnTo>
                <a:lnTo>
                  <a:pt x="720" y="407"/>
                </a:lnTo>
                <a:lnTo>
                  <a:pt x="720" y="408"/>
                </a:lnTo>
                <a:lnTo>
                  <a:pt x="718" y="408"/>
                </a:lnTo>
                <a:lnTo>
                  <a:pt x="718" y="408"/>
                </a:lnTo>
                <a:lnTo>
                  <a:pt x="717" y="409"/>
                </a:lnTo>
                <a:lnTo>
                  <a:pt x="716" y="409"/>
                </a:lnTo>
                <a:lnTo>
                  <a:pt x="716" y="410"/>
                </a:lnTo>
                <a:lnTo>
                  <a:pt x="716" y="410"/>
                </a:lnTo>
                <a:lnTo>
                  <a:pt x="716" y="410"/>
                </a:lnTo>
                <a:lnTo>
                  <a:pt x="715" y="410"/>
                </a:lnTo>
                <a:lnTo>
                  <a:pt x="714" y="411"/>
                </a:lnTo>
                <a:lnTo>
                  <a:pt x="713" y="411"/>
                </a:lnTo>
                <a:lnTo>
                  <a:pt x="712" y="411"/>
                </a:lnTo>
                <a:lnTo>
                  <a:pt x="712" y="411"/>
                </a:lnTo>
                <a:lnTo>
                  <a:pt x="711" y="411"/>
                </a:lnTo>
                <a:lnTo>
                  <a:pt x="711" y="410"/>
                </a:lnTo>
                <a:lnTo>
                  <a:pt x="711" y="410"/>
                </a:lnTo>
                <a:lnTo>
                  <a:pt x="710" y="410"/>
                </a:lnTo>
                <a:lnTo>
                  <a:pt x="710" y="410"/>
                </a:lnTo>
                <a:lnTo>
                  <a:pt x="709" y="410"/>
                </a:lnTo>
                <a:lnTo>
                  <a:pt x="709" y="411"/>
                </a:lnTo>
                <a:lnTo>
                  <a:pt x="709" y="411"/>
                </a:lnTo>
                <a:lnTo>
                  <a:pt x="709" y="412"/>
                </a:lnTo>
                <a:lnTo>
                  <a:pt x="708" y="412"/>
                </a:lnTo>
                <a:lnTo>
                  <a:pt x="708" y="412"/>
                </a:lnTo>
                <a:lnTo>
                  <a:pt x="707" y="413"/>
                </a:lnTo>
                <a:lnTo>
                  <a:pt x="707" y="413"/>
                </a:lnTo>
                <a:lnTo>
                  <a:pt x="707" y="414"/>
                </a:lnTo>
                <a:lnTo>
                  <a:pt x="707" y="414"/>
                </a:lnTo>
                <a:lnTo>
                  <a:pt x="707" y="414"/>
                </a:lnTo>
                <a:lnTo>
                  <a:pt x="707" y="415"/>
                </a:lnTo>
                <a:lnTo>
                  <a:pt x="707" y="415"/>
                </a:lnTo>
                <a:lnTo>
                  <a:pt x="706" y="415"/>
                </a:lnTo>
                <a:lnTo>
                  <a:pt x="706" y="415"/>
                </a:lnTo>
                <a:lnTo>
                  <a:pt x="705" y="415"/>
                </a:lnTo>
                <a:lnTo>
                  <a:pt x="705" y="415"/>
                </a:lnTo>
                <a:lnTo>
                  <a:pt x="705" y="415"/>
                </a:lnTo>
                <a:lnTo>
                  <a:pt x="704" y="415"/>
                </a:lnTo>
                <a:lnTo>
                  <a:pt x="704" y="415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2" y="414"/>
                </a:lnTo>
                <a:lnTo>
                  <a:pt x="701" y="414"/>
                </a:lnTo>
                <a:lnTo>
                  <a:pt x="701" y="414"/>
                </a:lnTo>
                <a:lnTo>
                  <a:pt x="700" y="415"/>
                </a:lnTo>
                <a:lnTo>
                  <a:pt x="699" y="415"/>
                </a:lnTo>
                <a:lnTo>
                  <a:pt x="699" y="415"/>
                </a:lnTo>
                <a:lnTo>
                  <a:pt x="699" y="415"/>
                </a:lnTo>
                <a:lnTo>
                  <a:pt x="698" y="416"/>
                </a:lnTo>
                <a:lnTo>
                  <a:pt x="697" y="417"/>
                </a:lnTo>
                <a:lnTo>
                  <a:pt x="697" y="417"/>
                </a:lnTo>
                <a:lnTo>
                  <a:pt x="697" y="418"/>
                </a:lnTo>
                <a:lnTo>
                  <a:pt x="697" y="418"/>
                </a:lnTo>
                <a:lnTo>
                  <a:pt x="697" y="419"/>
                </a:lnTo>
                <a:lnTo>
                  <a:pt x="696" y="422"/>
                </a:lnTo>
                <a:lnTo>
                  <a:pt x="696" y="422"/>
                </a:lnTo>
                <a:lnTo>
                  <a:pt x="696" y="423"/>
                </a:lnTo>
                <a:lnTo>
                  <a:pt x="695" y="424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5" y="425"/>
                </a:lnTo>
                <a:lnTo>
                  <a:pt x="694" y="426"/>
                </a:lnTo>
                <a:lnTo>
                  <a:pt x="694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3" y="426"/>
                </a:lnTo>
                <a:lnTo>
                  <a:pt x="692" y="427"/>
                </a:lnTo>
                <a:lnTo>
                  <a:pt x="691" y="427"/>
                </a:lnTo>
                <a:lnTo>
                  <a:pt x="690" y="427"/>
                </a:lnTo>
                <a:lnTo>
                  <a:pt x="690" y="427"/>
                </a:lnTo>
                <a:lnTo>
                  <a:pt x="689" y="427"/>
                </a:lnTo>
                <a:lnTo>
                  <a:pt x="688" y="427"/>
                </a:lnTo>
                <a:lnTo>
                  <a:pt x="687" y="427"/>
                </a:lnTo>
                <a:lnTo>
                  <a:pt x="686" y="426"/>
                </a:lnTo>
                <a:lnTo>
                  <a:pt x="686" y="426"/>
                </a:lnTo>
                <a:lnTo>
                  <a:pt x="684" y="426"/>
                </a:lnTo>
                <a:lnTo>
                  <a:pt x="684" y="426"/>
                </a:lnTo>
                <a:lnTo>
                  <a:pt x="683" y="426"/>
                </a:lnTo>
                <a:lnTo>
                  <a:pt x="681" y="426"/>
                </a:lnTo>
                <a:lnTo>
                  <a:pt x="681" y="426"/>
                </a:lnTo>
                <a:lnTo>
                  <a:pt x="680" y="427"/>
                </a:lnTo>
                <a:lnTo>
                  <a:pt x="679" y="428"/>
                </a:lnTo>
                <a:lnTo>
                  <a:pt x="678" y="428"/>
                </a:lnTo>
                <a:lnTo>
                  <a:pt x="676" y="430"/>
                </a:lnTo>
                <a:lnTo>
                  <a:pt x="676" y="430"/>
                </a:lnTo>
                <a:lnTo>
                  <a:pt x="675" y="431"/>
                </a:lnTo>
                <a:lnTo>
                  <a:pt x="674" y="432"/>
                </a:lnTo>
                <a:lnTo>
                  <a:pt x="673" y="433"/>
                </a:lnTo>
                <a:lnTo>
                  <a:pt x="672" y="434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70" y="436"/>
                </a:lnTo>
                <a:lnTo>
                  <a:pt x="669" y="436"/>
                </a:lnTo>
                <a:lnTo>
                  <a:pt x="669" y="437"/>
                </a:lnTo>
                <a:lnTo>
                  <a:pt x="669" y="437"/>
                </a:lnTo>
                <a:lnTo>
                  <a:pt x="667" y="437"/>
                </a:lnTo>
                <a:lnTo>
                  <a:pt x="667" y="437"/>
                </a:lnTo>
                <a:lnTo>
                  <a:pt x="667" y="437"/>
                </a:lnTo>
                <a:lnTo>
                  <a:pt x="666" y="437"/>
                </a:lnTo>
                <a:lnTo>
                  <a:pt x="666" y="437"/>
                </a:lnTo>
                <a:lnTo>
                  <a:pt x="666" y="438"/>
                </a:lnTo>
                <a:lnTo>
                  <a:pt x="665" y="439"/>
                </a:lnTo>
                <a:lnTo>
                  <a:pt x="663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1" y="440"/>
                </a:lnTo>
                <a:lnTo>
                  <a:pt x="660" y="439"/>
                </a:lnTo>
                <a:lnTo>
                  <a:pt x="660" y="439"/>
                </a:lnTo>
                <a:lnTo>
                  <a:pt x="659" y="439"/>
                </a:lnTo>
                <a:lnTo>
                  <a:pt x="658" y="439"/>
                </a:lnTo>
                <a:lnTo>
                  <a:pt x="658" y="439"/>
                </a:lnTo>
                <a:lnTo>
                  <a:pt x="657" y="439"/>
                </a:lnTo>
                <a:lnTo>
                  <a:pt x="656" y="440"/>
                </a:lnTo>
                <a:lnTo>
                  <a:pt x="656" y="440"/>
                </a:lnTo>
                <a:lnTo>
                  <a:pt x="656" y="440"/>
                </a:lnTo>
                <a:lnTo>
                  <a:pt x="655" y="440"/>
                </a:lnTo>
                <a:lnTo>
                  <a:pt x="655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4" y="440"/>
                </a:lnTo>
                <a:lnTo>
                  <a:pt x="653" y="440"/>
                </a:lnTo>
                <a:lnTo>
                  <a:pt x="651" y="440"/>
                </a:lnTo>
                <a:lnTo>
                  <a:pt x="651" y="440"/>
                </a:lnTo>
                <a:lnTo>
                  <a:pt x="649" y="440"/>
                </a:lnTo>
                <a:lnTo>
                  <a:pt x="648" y="441"/>
                </a:lnTo>
                <a:lnTo>
                  <a:pt x="647" y="441"/>
                </a:lnTo>
                <a:lnTo>
                  <a:pt x="645" y="442"/>
                </a:lnTo>
                <a:lnTo>
                  <a:pt x="644" y="441"/>
                </a:lnTo>
                <a:lnTo>
                  <a:pt x="639" y="437"/>
                </a:lnTo>
                <a:lnTo>
                  <a:pt x="638" y="431"/>
                </a:lnTo>
                <a:lnTo>
                  <a:pt x="638" y="431"/>
                </a:lnTo>
                <a:lnTo>
                  <a:pt x="636" y="427"/>
                </a:lnTo>
                <a:lnTo>
                  <a:pt x="636" y="427"/>
                </a:lnTo>
                <a:lnTo>
                  <a:pt x="635" y="425"/>
                </a:lnTo>
                <a:lnTo>
                  <a:pt x="635" y="425"/>
                </a:lnTo>
                <a:lnTo>
                  <a:pt x="635" y="425"/>
                </a:lnTo>
                <a:lnTo>
                  <a:pt x="634" y="424"/>
                </a:lnTo>
                <a:lnTo>
                  <a:pt x="633" y="422"/>
                </a:lnTo>
                <a:lnTo>
                  <a:pt x="633" y="421"/>
                </a:lnTo>
                <a:lnTo>
                  <a:pt x="632" y="419"/>
                </a:lnTo>
                <a:lnTo>
                  <a:pt x="632" y="418"/>
                </a:lnTo>
                <a:lnTo>
                  <a:pt x="632" y="418"/>
                </a:lnTo>
                <a:lnTo>
                  <a:pt x="632" y="417"/>
                </a:lnTo>
                <a:lnTo>
                  <a:pt x="632" y="417"/>
                </a:lnTo>
                <a:lnTo>
                  <a:pt x="631" y="417"/>
                </a:lnTo>
                <a:lnTo>
                  <a:pt x="630" y="415"/>
                </a:lnTo>
                <a:lnTo>
                  <a:pt x="629" y="414"/>
                </a:lnTo>
                <a:lnTo>
                  <a:pt x="626" y="409"/>
                </a:lnTo>
                <a:lnTo>
                  <a:pt x="626" y="409"/>
                </a:lnTo>
                <a:lnTo>
                  <a:pt x="624" y="405"/>
                </a:lnTo>
                <a:lnTo>
                  <a:pt x="624" y="405"/>
                </a:lnTo>
                <a:lnTo>
                  <a:pt x="624" y="405"/>
                </a:lnTo>
                <a:lnTo>
                  <a:pt x="618" y="401"/>
                </a:lnTo>
                <a:lnTo>
                  <a:pt x="616" y="399"/>
                </a:lnTo>
                <a:lnTo>
                  <a:pt x="612" y="396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7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2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1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8"/>
                </a:lnTo>
                <a:lnTo>
                  <a:pt x="610" y="397"/>
                </a:lnTo>
                <a:lnTo>
                  <a:pt x="610" y="396"/>
                </a:lnTo>
                <a:lnTo>
                  <a:pt x="609" y="396"/>
                </a:lnTo>
                <a:lnTo>
                  <a:pt x="608" y="398"/>
                </a:lnTo>
                <a:lnTo>
                  <a:pt x="608" y="397"/>
                </a:lnTo>
                <a:lnTo>
                  <a:pt x="607" y="397"/>
                </a:lnTo>
                <a:lnTo>
                  <a:pt x="607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7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6"/>
                </a:lnTo>
                <a:lnTo>
                  <a:pt x="608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8" y="395"/>
                </a:lnTo>
                <a:lnTo>
                  <a:pt x="608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5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7" y="394"/>
                </a:lnTo>
                <a:lnTo>
                  <a:pt x="607" y="394"/>
                </a:lnTo>
                <a:lnTo>
                  <a:pt x="608" y="394"/>
                </a:lnTo>
                <a:lnTo>
                  <a:pt x="608" y="393"/>
                </a:lnTo>
                <a:lnTo>
                  <a:pt x="607" y="392"/>
                </a:lnTo>
                <a:lnTo>
                  <a:pt x="607" y="392"/>
                </a:lnTo>
                <a:lnTo>
                  <a:pt x="607" y="392"/>
                </a:lnTo>
                <a:lnTo>
                  <a:pt x="606" y="392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1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90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9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8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7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5"/>
                </a:lnTo>
                <a:lnTo>
                  <a:pt x="606" y="384"/>
                </a:lnTo>
                <a:lnTo>
                  <a:pt x="606" y="385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7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4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8" y="383"/>
                </a:lnTo>
                <a:lnTo>
                  <a:pt x="608" y="383"/>
                </a:lnTo>
                <a:lnTo>
                  <a:pt x="609" y="383"/>
                </a:lnTo>
                <a:lnTo>
                  <a:pt x="608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3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09" y="382"/>
                </a:lnTo>
                <a:lnTo>
                  <a:pt x="610" y="381"/>
                </a:lnTo>
                <a:lnTo>
                  <a:pt x="599" y="381"/>
                </a:lnTo>
                <a:lnTo>
                  <a:pt x="599" y="381"/>
                </a:lnTo>
                <a:lnTo>
                  <a:pt x="599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8" y="382"/>
                </a:lnTo>
                <a:lnTo>
                  <a:pt x="597" y="382"/>
                </a:lnTo>
                <a:lnTo>
                  <a:pt x="597" y="382"/>
                </a:lnTo>
                <a:lnTo>
                  <a:pt x="596" y="382"/>
                </a:lnTo>
                <a:lnTo>
                  <a:pt x="596" y="383"/>
                </a:lnTo>
                <a:lnTo>
                  <a:pt x="596" y="383"/>
                </a:lnTo>
                <a:lnTo>
                  <a:pt x="595" y="383"/>
                </a:lnTo>
                <a:lnTo>
                  <a:pt x="595" y="384"/>
                </a:lnTo>
                <a:lnTo>
                  <a:pt x="594" y="384"/>
                </a:lnTo>
                <a:lnTo>
                  <a:pt x="594" y="385"/>
                </a:lnTo>
                <a:lnTo>
                  <a:pt x="594" y="385"/>
                </a:lnTo>
                <a:lnTo>
                  <a:pt x="593" y="385"/>
                </a:lnTo>
                <a:lnTo>
                  <a:pt x="593" y="385"/>
                </a:lnTo>
                <a:lnTo>
                  <a:pt x="592" y="385"/>
                </a:lnTo>
                <a:lnTo>
                  <a:pt x="591" y="385"/>
                </a:lnTo>
                <a:lnTo>
                  <a:pt x="590" y="385"/>
                </a:lnTo>
                <a:lnTo>
                  <a:pt x="589" y="386"/>
                </a:lnTo>
                <a:lnTo>
                  <a:pt x="589" y="386"/>
                </a:lnTo>
                <a:lnTo>
                  <a:pt x="585" y="385"/>
                </a:lnTo>
                <a:lnTo>
                  <a:pt x="584" y="385"/>
                </a:lnTo>
                <a:lnTo>
                  <a:pt x="583" y="385"/>
                </a:lnTo>
                <a:lnTo>
                  <a:pt x="582" y="384"/>
                </a:lnTo>
                <a:lnTo>
                  <a:pt x="581" y="384"/>
                </a:lnTo>
                <a:lnTo>
                  <a:pt x="580" y="384"/>
                </a:lnTo>
                <a:lnTo>
                  <a:pt x="580" y="384"/>
                </a:lnTo>
                <a:lnTo>
                  <a:pt x="580" y="385"/>
                </a:lnTo>
                <a:lnTo>
                  <a:pt x="580" y="386"/>
                </a:lnTo>
                <a:lnTo>
                  <a:pt x="580" y="386"/>
                </a:lnTo>
                <a:lnTo>
                  <a:pt x="579" y="386"/>
                </a:lnTo>
                <a:lnTo>
                  <a:pt x="578" y="386"/>
                </a:lnTo>
                <a:lnTo>
                  <a:pt x="578" y="387"/>
                </a:lnTo>
                <a:lnTo>
                  <a:pt x="576" y="387"/>
                </a:lnTo>
                <a:lnTo>
                  <a:pt x="573" y="387"/>
                </a:lnTo>
                <a:lnTo>
                  <a:pt x="571" y="388"/>
                </a:lnTo>
                <a:lnTo>
                  <a:pt x="571" y="388"/>
                </a:lnTo>
                <a:lnTo>
                  <a:pt x="570" y="388"/>
                </a:lnTo>
                <a:lnTo>
                  <a:pt x="570" y="388"/>
                </a:lnTo>
                <a:lnTo>
                  <a:pt x="569" y="388"/>
                </a:lnTo>
                <a:lnTo>
                  <a:pt x="567" y="389"/>
                </a:lnTo>
                <a:lnTo>
                  <a:pt x="566" y="389"/>
                </a:lnTo>
                <a:lnTo>
                  <a:pt x="564" y="389"/>
                </a:lnTo>
                <a:lnTo>
                  <a:pt x="562" y="389"/>
                </a:lnTo>
                <a:lnTo>
                  <a:pt x="558" y="389"/>
                </a:lnTo>
                <a:lnTo>
                  <a:pt x="552" y="390"/>
                </a:lnTo>
                <a:lnTo>
                  <a:pt x="544" y="391"/>
                </a:lnTo>
                <a:lnTo>
                  <a:pt x="543" y="391"/>
                </a:lnTo>
                <a:lnTo>
                  <a:pt x="542" y="391"/>
                </a:lnTo>
                <a:lnTo>
                  <a:pt x="541" y="392"/>
                </a:lnTo>
                <a:lnTo>
                  <a:pt x="541" y="392"/>
                </a:lnTo>
                <a:lnTo>
                  <a:pt x="541" y="392"/>
                </a:lnTo>
                <a:lnTo>
                  <a:pt x="540" y="392"/>
                </a:lnTo>
                <a:lnTo>
                  <a:pt x="540" y="392"/>
                </a:lnTo>
                <a:lnTo>
                  <a:pt x="540" y="390"/>
                </a:lnTo>
                <a:lnTo>
                  <a:pt x="540" y="389"/>
                </a:lnTo>
                <a:lnTo>
                  <a:pt x="540" y="389"/>
                </a:lnTo>
                <a:lnTo>
                  <a:pt x="540" y="387"/>
                </a:lnTo>
                <a:lnTo>
                  <a:pt x="540" y="387"/>
                </a:lnTo>
                <a:lnTo>
                  <a:pt x="540" y="385"/>
                </a:lnTo>
                <a:lnTo>
                  <a:pt x="539" y="385"/>
                </a:lnTo>
                <a:lnTo>
                  <a:pt x="539" y="384"/>
                </a:lnTo>
                <a:lnTo>
                  <a:pt x="540" y="384"/>
                </a:lnTo>
                <a:lnTo>
                  <a:pt x="541" y="384"/>
                </a:lnTo>
                <a:lnTo>
                  <a:pt x="541" y="384"/>
                </a:lnTo>
                <a:lnTo>
                  <a:pt x="542" y="384"/>
                </a:lnTo>
                <a:lnTo>
                  <a:pt x="542" y="384"/>
                </a:lnTo>
                <a:lnTo>
                  <a:pt x="543" y="384"/>
                </a:lnTo>
                <a:lnTo>
                  <a:pt x="543" y="384"/>
                </a:lnTo>
                <a:lnTo>
                  <a:pt x="544" y="384"/>
                </a:lnTo>
                <a:lnTo>
                  <a:pt x="544" y="385"/>
                </a:lnTo>
                <a:lnTo>
                  <a:pt x="544" y="384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5" y="382"/>
                </a:lnTo>
                <a:lnTo>
                  <a:pt x="544" y="382"/>
                </a:lnTo>
                <a:lnTo>
                  <a:pt x="542" y="382"/>
                </a:lnTo>
                <a:lnTo>
                  <a:pt x="541" y="382"/>
                </a:lnTo>
                <a:lnTo>
                  <a:pt x="537" y="382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1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7" y="380"/>
                </a:lnTo>
                <a:lnTo>
                  <a:pt x="536" y="380"/>
                </a:lnTo>
                <a:lnTo>
                  <a:pt x="536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9"/>
                </a:lnTo>
                <a:lnTo>
                  <a:pt x="537" y="378"/>
                </a:lnTo>
                <a:lnTo>
                  <a:pt x="537" y="378"/>
                </a:lnTo>
                <a:lnTo>
                  <a:pt x="537" y="379"/>
                </a:lnTo>
                <a:lnTo>
                  <a:pt x="537" y="379"/>
                </a:lnTo>
                <a:lnTo>
                  <a:pt x="538" y="378"/>
                </a:lnTo>
                <a:lnTo>
                  <a:pt x="538" y="378"/>
                </a:lnTo>
                <a:lnTo>
                  <a:pt x="538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7" y="378"/>
                </a:lnTo>
                <a:lnTo>
                  <a:pt x="536" y="378"/>
                </a:lnTo>
                <a:lnTo>
                  <a:pt x="536" y="378"/>
                </a:lnTo>
                <a:lnTo>
                  <a:pt x="536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8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7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6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5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4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3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2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5" y="371"/>
                </a:lnTo>
                <a:lnTo>
                  <a:pt x="534" y="371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4" y="370"/>
                </a:lnTo>
                <a:lnTo>
                  <a:pt x="535" y="370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5" y="369"/>
                </a:lnTo>
                <a:lnTo>
                  <a:pt x="533" y="369"/>
                </a:lnTo>
                <a:lnTo>
                  <a:pt x="532" y="370"/>
                </a:lnTo>
                <a:lnTo>
                  <a:pt x="532" y="371"/>
                </a:lnTo>
                <a:lnTo>
                  <a:pt x="531" y="372"/>
                </a:lnTo>
                <a:lnTo>
                  <a:pt x="530" y="373"/>
                </a:lnTo>
                <a:lnTo>
                  <a:pt x="530" y="373"/>
                </a:lnTo>
                <a:lnTo>
                  <a:pt x="529" y="372"/>
                </a:lnTo>
                <a:lnTo>
                  <a:pt x="528" y="373"/>
                </a:lnTo>
                <a:lnTo>
                  <a:pt x="527" y="373"/>
                </a:lnTo>
                <a:lnTo>
                  <a:pt x="525" y="373"/>
                </a:lnTo>
                <a:lnTo>
                  <a:pt x="524" y="373"/>
                </a:lnTo>
                <a:lnTo>
                  <a:pt x="523" y="373"/>
                </a:lnTo>
                <a:lnTo>
                  <a:pt x="522" y="373"/>
                </a:lnTo>
                <a:lnTo>
                  <a:pt x="521" y="373"/>
                </a:lnTo>
                <a:lnTo>
                  <a:pt x="521" y="373"/>
                </a:lnTo>
                <a:lnTo>
                  <a:pt x="521" y="373"/>
                </a:lnTo>
                <a:lnTo>
                  <a:pt x="520" y="373"/>
                </a:lnTo>
                <a:lnTo>
                  <a:pt x="520" y="373"/>
                </a:lnTo>
                <a:lnTo>
                  <a:pt x="519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8" y="373"/>
                </a:lnTo>
                <a:lnTo>
                  <a:pt x="517" y="373"/>
                </a:lnTo>
                <a:lnTo>
                  <a:pt x="517" y="373"/>
                </a:lnTo>
                <a:lnTo>
                  <a:pt x="516" y="373"/>
                </a:lnTo>
                <a:lnTo>
                  <a:pt x="515" y="370"/>
                </a:lnTo>
                <a:lnTo>
                  <a:pt x="515" y="370"/>
                </a:lnTo>
                <a:lnTo>
                  <a:pt x="514" y="367"/>
                </a:lnTo>
                <a:lnTo>
                  <a:pt x="514" y="367"/>
                </a:lnTo>
                <a:lnTo>
                  <a:pt x="513" y="365"/>
                </a:lnTo>
                <a:lnTo>
                  <a:pt x="513" y="365"/>
                </a:lnTo>
                <a:lnTo>
                  <a:pt x="513" y="364"/>
                </a:lnTo>
                <a:lnTo>
                  <a:pt x="513" y="364"/>
                </a:lnTo>
                <a:lnTo>
                  <a:pt x="513" y="363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4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3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2" y="362"/>
                </a:lnTo>
                <a:lnTo>
                  <a:pt x="510" y="362"/>
                </a:lnTo>
                <a:lnTo>
                  <a:pt x="509" y="362"/>
                </a:lnTo>
                <a:lnTo>
                  <a:pt x="506" y="364"/>
                </a:lnTo>
                <a:lnTo>
                  <a:pt x="503" y="362"/>
                </a:lnTo>
                <a:lnTo>
                  <a:pt x="503" y="362"/>
                </a:lnTo>
                <a:lnTo>
                  <a:pt x="503" y="362"/>
                </a:lnTo>
                <a:lnTo>
                  <a:pt x="501" y="363"/>
                </a:lnTo>
                <a:lnTo>
                  <a:pt x="501" y="363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500" y="362"/>
                </a:lnTo>
                <a:lnTo>
                  <a:pt x="499" y="362"/>
                </a:lnTo>
                <a:lnTo>
                  <a:pt x="499" y="362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1"/>
                </a:lnTo>
                <a:lnTo>
                  <a:pt x="499" y="360"/>
                </a:lnTo>
                <a:lnTo>
                  <a:pt x="499" y="360"/>
                </a:lnTo>
                <a:lnTo>
                  <a:pt x="499" y="360"/>
                </a:lnTo>
                <a:lnTo>
                  <a:pt x="498" y="360"/>
                </a:lnTo>
                <a:lnTo>
                  <a:pt x="498" y="359"/>
                </a:lnTo>
                <a:lnTo>
                  <a:pt x="498" y="360"/>
                </a:lnTo>
                <a:lnTo>
                  <a:pt x="497" y="360"/>
                </a:lnTo>
                <a:lnTo>
                  <a:pt x="496" y="361"/>
                </a:lnTo>
                <a:lnTo>
                  <a:pt x="496" y="361"/>
                </a:lnTo>
                <a:lnTo>
                  <a:pt x="496" y="361"/>
                </a:lnTo>
                <a:lnTo>
                  <a:pt x="495" y="362"/>
                </a:lnTo>
                <a:lnTo>
                  <a:pt x="495" y="362"/>
                </a:lnTo>
                <a:lnTo>
                  <a:pt x="494" y="362"/>
                </a:lnTo>
                <a:lnTo>
                  <a:pt x="494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3" y="363"/>
                </a:lnTo>
                <a:lnTo>
                  <a:pt x="492" y="363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2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2"/>
                </a:lnTo>
                <a:lnTo>
                  <a:pt x="491" y="361"/>
                </a:lnTo>
                <a:lnTo>
                  <a:pt x="490" y="361"/>
                </a:lnTo>
                <a:lnTo>
                  <a:pt x="490" y="361"/>
                </a:lnTo>
                <a:lnTo>
                  <a:pt x="489" y="361"/>
                </a:lnTo>
                <a:lnTo>
                  <a:pt x="489" y="361"/>
                </a:lnTo>
                <a:lnTo>
                  <a:pt x="489" y="360"/>
                </a:lnTo>
                <a:lnTo>
                  <a:pt x="489" y="360"/>
                </a:lnTo>
                <a:lnTo>
                  <a:pt x="489" y="360"/>
                </a:lnTo>
                <a:lnTo>
                  <a:pt x="489" y="359"/>
                </a:lnTo>
                <a:lnTo>
                  <a:pt x="488" y="359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8" y="358"/>
                </a:lnTo>
                <a:lnTo>
                  <a:pt x="489" y="358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7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6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5"/>
                </a:lnTo>
                <a:lnTo>
                  <a:pt x="489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6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8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7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6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7"/>
                </a:lnTo>
                <a:lnTo>
                  <a:pt x="485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6"/>
                </a:lnTo>
                <a:lnTo>
                  <a:pt x="484" y="357"/>
                </a:lnTo>
                <a:lnTo>
                  <a:pt x="483" y="355"/>
                </a:lnTo>
                <a:lnTo>
                  <a:pt x="482" y="355"/>
                </a:lnTo>
                <a:lnTo>
                  <a:pt x="482" y="355"/>
                </a:lnTo>
                <a:lnTo>
                  <a:pt x="481" y="354"/>
                </a:lnTo>
                <a:lnTo>
                  <a:pt x="479" y="352"/>
                </a:lnTo>
                <a:lnTo>
                  <a:pt x="478" y="351"/>
                </a:lnTo>
                <a:lnTo>
                  <a:pt x="478" y="351"/>
                </a:lnTo>
                <a:lnTo>
                  <a:pt x="478" y="351"/>
                </a:lnTo>
                <a:lnTo>
                  <a:pt x="477" y="351"/>
                </a:lnTo>
                <a:lnTo>
                  <a:pt x="477" y="351"/>
                </a:lnTo>
                <a:lnTo>
                  <a:pt x="475" y="351"/>
                </a:lnTo>
                <a:lnTo>
                  <a:pt x="475" y="353"/>
                </a:lnTo>
                <a:lnTo>
                  <a:pt x="475" y="355"/>
                </a:lnTo>
                <a:lnTo>
                  <a:pt x="474" y="357"/>
                </a:lnTo>
                <a:lnTo>
                  <a:pt x="473" y="358"/>
                </a:lnTo>
                <a:lnTo>
                  <a:pt x="472" y="358"/>
                </a:lnTo>
                <a:lnTo>
                  <a:pt x="472" y="358"/>
                </a:lnTo>
                <a:lnTo>
                  <a:pt x="471" y="358"/>
                </a:lnTo>
                <a:lnTo>
                  <a:pt x="470" y="358"/>
                </a:lnTo>
                <a:lnTo>
                  <a:pt x="468" y="359"/>
                </a:lnTo>
                <a:lnTo>
                  <a:pt x="468" y="359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8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8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7"/>
                </a:lnTo>
                <a:lnTo>
                  <a:pt x="469" y="356"/>
                </a:lnTo>
                <a:lnTo>
                  <a:pt x="469" y="356"/>
                </a:lnTo>
                <a:lnTo>
                  <a:pt x="469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6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5"/>
                </a:lnTo>
                <a:lnTo>
                  <a:pt x="468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4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3"/>
                </a:lnTo>
                <a:lnTo>
                  <a:pt x="467" y="352"/>
                </a:lnTo>
                <a:lnTo>
                  <a:pt x="467" y="352"/>
                </a:lnTo>
                <a:lnTo>
                  <a:pt x="467" y="351"/>
                </a:lnTo>
                <a:lnTo>
                  <a:pt x="466" y="352"/>
                </a:lnTo>
                <a:lnTo>
                  <a:pt x="466" y="352"/>
                </a:lnTo>
                <a:lnTo>
                  <a:pt x="466" y="352"/>
                </a:lnTo>
                <a:lnTo>
                  <a:pt x="465" y="352"/>
                </a:lnTo>
                <a:lnTo>
                  <a:pt x="465" y="351"/>
                </a:lnTo>
                <a:lnTo>
                  <a:pt x="464" y="351"/>
                </a:lnTo>
                <a:lnTo>
                  <a:pt x="464" y="351"/>
                </a:lnTo>
                <a:lnTo>
                  <a:pt x="457" y="351"/>
                </a:lnTo>
                <a:lnTo>
                  <a:pt x="457" y="351"/>
                </a:lnTo>
                <a:lnTo>
                  <a:pt x="453" y="350"/>
                </a:lnTo>
                <a:lnTo>
                  <a:pt x="453" y="350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3" y="351"/>
                </a:lnTo>
                <a:lnTo>
                  <a:pt x="454" y="351"/>
                </a:lnTo>
                <a:lnTo>
                  <a:pt x="454" y="351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4" y="352"/>
                </a:lnTo>
                <a:lnTo>
                  <a:pt x="452" y="353"/>
                </a:lnTo>
                <a:lnTo>
                  <a:pt x="450" y="352"/>
                </a:lnTo>
                <a:lnTo>
                  <a:pt x="450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2"/>
                </a:lnTo>
                <a:lnTo>
                  <a:pt x="449" y="353"/>
                </a:lnTo>
                <a:lnTo>
                  <a:pt x="449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8" y="353"/>
                </a:lnTo>
                <a:lnTo>
                  <a:pt x="447" y="354"/>
                </a:lnTo>
                <a:lnTo>
                  <a:pt x="446" y="354"/>
                </a:lnTo>
                <a:lnTo>
                  <a:pt x="444" y="355"/>
                </a:lnTo>
                <a:lnTo>
                  <a:pt x="444" y="355"/>
                </a:lnTo>
                <a:lnTo>
                  <a:pt x="443" y="354"/>
                </a:lnTo>
                <a:lnTo>
                  <a:pt x="441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2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40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3"/>
                </a:lnTo>
                <a:lnTo>
                  <a:pt x="439" y="354"/>
                </a:lnTo>
                <a:lnTo>
                  <a:pt x="439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4"/>
                </a:lnTo>
                <a:lnTo>
                  <a:pt x="438" y="355"/>
                </a:lnTo>
                <a:lnTo>
                  <a:pt x="439" y="356"/>
                </a:lnTo>
                <a:lnTo>
                  <a:pt x="439" y="358"/>
                </a:lnTo>
                <a:lnTo>
                  <a:pt x="438" y="364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5"/>
                </a:lnTo>
                <a:lnTo>
                  <a:pt x="438" y="366"/>
                </a:lnTo>
                <a:lnTo>
                  <a:pt x="438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7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6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6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7"/>
                </a:lnTo>
                <a:lnTo>
                  <a:pt x="435" y="368"/>
                </a:lnTo>
                <a:lnTo>
                  <a:pt x="435" y="369"/>
                </a:lnTo>
                <a:lnTo>
                  <a:pt x="435" y="371"/>
                </a:lnTo>
                <a:lnTo>
                  <a:pt x="436" y="372"/>
                </a:lnTo>
                <a:lnTo>
                  <a:pt x="436" y="373"/>
                </a:lnTo>
                <a:lnTo>
                  <a:pt x="436" y="374"/>
                </a:lnTo>
                <a:lnTo>
                  <a:pt x="435" y="373"/>
                </a:lnTo>
                <a:lnTo>
                  <a:pt x="435" y="373"/>
                </a:lnTo>
                <a:lnTo>
                  <a:pt x="434" y="373"/>
                </a:lnTo>
                <a:lnTo>
                  <a:pt x="434" y="373"/>
                </a:lnTo>
                <a:lnTo>
                  <a:pt x="433" y="373"/>
                </a:lnTo>
                <a:lnTo>
                  <a:pt x="433" y="373"/>
                </a:lnTo>
                <a:lnTo>
                  <a:pt x="433" y="374"/>
                </a:lnTo>
                <a:lnTo>
                  <a:pt x="433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5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6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4" y="377"/>
                </a:lnTo>
                <a:lnTo>
                  <a:pt x="433" y="377"/>
                </a:lnTo>
                <a:lnTo>
                  <a:pt x="431" y="376"/>
                </a:lnTo>
                <a:lnTo>
                  <a:pt x="431" y="376"/>
                </a:lnTo>
                <a:lnTo>
                  <a:pt x="430" y="375"/>
                </a:lnTo>
                <a:lnTo>
                  <a:pt x="428" y="374"/>
                </a:lnTo>
                <a:lnTo>
                  <a:pt x="421" y="372"/>
                </a:lnTo>
                <a:lnTo>
                  <a:pt x="420" y="376"/>
                </a:lnTo>
                <a:lnTo>
                  <a:pt x="421" y="376"/>
                </a:lnTo>
                <a:lnTo>
                  <a:pt x="421" y="376"/>
                </a:lnTo>
                <a:lnTo>
                  <a:pt x="426" y="380"/>
                </a:lnTo>
                <a:lnTo>
                  <a:pt x="426" y="380"/>
                </a:lnTo>
                <a:lnTo>
                  <a:pt x="426" y="380"/>
                </a:lnTo>
                <a:lnTo>
                  <a:pt x="427" y="381"/>
                </a:lnTo>
                <a:lnTo>
                  <a:pt x="427" y="382"/>
                </a:lnTo>
                <a:lnTo>
                  <a:pt x="427" y="382"/>
                </a:lnTo>
                <a:lnTo>
                  <a:pt x="428" y="382"/>
                </a:lnTo>
                <a:lnTo>
                  <a:pt x="428" y="382"/>
                </a:lnTo>
                <a:lnTo>
                  <a:pt x="429" y="383"/>
                </a:lnTo>
                <a:lnTo>
                  <a:pt x="431" y="384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5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29" y="386"/>
                </a:lnTo>
                <a:lnTo>
                  <a:pt x="430" y="386"/>
                </a:lnTo>
                <a:lnTo>
                  <a:pt x="430" y="386"/>
                </a:lnTo>
                <a:lnTo>
                  <a:pt x="431" y="387"/>
                </a:lnTo>
                <a:lnTo>
                  <a:pt x="431" y="387"/>
                </a:lnTo>
                <a:lnTo>
                  <a:pt x="431" y="387"/>
                </a:lnTo>
                <a:lnTo>
                  <a:pt x="428" y="390"/>
                </a:lnTo>
                <a:lnTo>
                  <a:pt x="427" y="392"/>
                </a:lnTo>
                <a:lnTo>
                  <a:pt x="427" y="393"/>
                </a:lnTo>
                <a:lnTo>
                  <a:pt x="427" y="392"/>
                </a:lnTo>
                <a:lnTo>
                  <a:pt x="424" y="391"/>
                </a:lnTo>
                <a:lnTo>
                  <a:pt x="424" y="392"/>
                </a:lnTo>
                <a:lnTo>
                  <a:pt x="424" y="392"/>
                </a:lnTo>
                <a:lnTo>
                  <a:pt x="424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2"/>
                </a:lnTo>
                <a:lnTo>
                  <a:pt x="423" y="393"/>
                </a:lnTo>
                <a:lnTo>
                  <a:pt x="423" y="393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4"/>
                </a:lnTo>
                <a:lnTo>
                  <a:pt x="424" y="395"/>
                </a:lnTo>
                <a:lnTo>
                  <a:pt x="424" y="395"/>
                </a:lnTo>
                <a:lnTo>
                  <a:pt x="425" y="395"/>
                </a:lnTo>
                <a:lnTo>
                  <a:pt x="425" y="395"/>
                </a:lnTo>
                <a:lnTo>
                  <a:pt x="425" y="395"/>
                </a:lnTo>
                <a:lnTo>
                  <a:pt x="424" y="396"/>
                </a:lnTo>
                <a:lnTo>
                  <a:pt x="424" y="397"/>
                </a:lnTo>
                <a:lnTo>
                  <a:pt x="422" y="396"/>
                </a:lnTo>
                <a:lnTo>
                  <a:pt x="421" y="396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20" y="395"/>
                </a:lnTo>
                <a:lnTo>
                  <a:pt x="419" y="395"/>
                </a:lnTo>
                <a:lnTo>
                  <a:pt x="418" y="395"/>
                </a:lnTo>
                <a:lnTo>
                  <a:pt x="418" y="396"/>
                </a:lnTo>
                <a:lnTo>
                  <a:pt x="418" y="396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8"/>
                </a:lnTo>
                <a:lnTo>
                  <a:pt x="419" y="398"/>
                </a:lnTo>
                <a:lnTo>
                  <a:pt x="419" y="398"/>
                </a:lnTo>
                <a:lnTo>
                  <a:pt x="418" y="398"/>
                </a:lnTo>
                <a:lnTo>
                  <a:pt x="418" y="398"/>
                </a:lnTo>
                <a:lnTo>
                  <a:pt x="418" y="398"/>
                </a:lnTo>
                <a:lnTo>
                  <a:pt x="419" y="399"/>
                </a:lnTo>
                <a:lnTo>
                  <a:pt x="419" y="400"/>
                </a:lnTo>
                <a:lnTo>
                  <a:pt x="418" y="401"/>
                </a:lnTo>
                <a:lnTo>
                  <a:pt x="418" y="402"/>
                </a:lnTo>
                <a:lnTo>
                  <a:pt x="418" y="402"/>
                </a:lnTo>
                <a:lnTo>
                  <a:pt x="419" y="404"/>
                </a:lnTo>
                <a:lnTo>
                  <a:pt x="421" y="404"/>
                </a:lnTo>
                <a:lnTo>
                  <a:pt x="422" y="404"/>
                </a:lnTo>
                <a:lnTo>
                  <a:pt x="422" y="405"/>
                </a:lnTo>
                <a:lnTo>
                  <a:pt x="423" y="405"/>
                </a:lnTo>
                <a:lnTo>
                  <a:pt x="422" y="406"/>
                </a:lnTo>
                <a:lnTo>
                  <a:pt x="421" y="407"/>
                </a:lnTo>
                <a:lnTo>
                  <a:pt x="421" y="407"/>
                </a:lnTo>
                <a:lnTo>
                  <a:pt x="420" y="407"/>
                </a:lnTo>
                <a:lnTo>
                  <a:pt x="420" y="407"/>
                </a:lnTo>
                <a:lnTo>
                  <a:pt x="420" y="408"/>
                </a:lnTo>
                <a:lnTo>
                  <a:pt x="420" y="408"/>
                </a:lnTo>
                <a:lnTo>
                  <a:pt x="420" y="408"/>
                </a:lnTo>
                <a:lnTo>
                  <a:pt x="420" y="409"/>
                </a:lnTo>
                <a:lnTo>
                  <a:pt x="420" y="410"/>
                </a:lnTo>
                <a:lnTo>
                  <a:pt x="420" y="410"/>
                </a:lnTo>
                <a:lnTo>
                  <a:pt x="420" y="410"/>
                </a:lnTo>
                <a:lnTo>
                  <a:pt x="419" y="410"/>
                </a:lnTo>
                <a:lnTo>
                  <a:pt x="419" y="411"/>
                </a:lnTo>
                <a:lnTo>
                  <a:pt x="420" y="412"/>
                </a:lnTo>
                <a:lnTo>
                  <a:pt x="420" y="412"/>
                </a:lnTo>
                <a:lnTo>
                  <a:pt x="420" y="413"/>
                </a:lnTo>
                <a:lnTo>
                  <a:pt x="420" y="413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0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4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5"/>
                </a:lnTo>
                <a:lnTo>
                  <a:pt x="421" y="416"/>
                </a:lnTo>
                <a:lnTo>
                  <a:pt x="421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6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2" y="417"/>
                </a:lnTo>
                <a:lnTo>
                  <a:pt x="421" y="417"/>
                </a:lnTo>
                <a:lnTo>
                  <a:pt x="422" y="417"/>
                </a:lnTo>
                <a:lnTo>
                  <a:pt x="422" y="418"/>
                </a:lnTo>
                <a:lnTo>
                  <a:pt x="422" y="418"/>
                </a:lnTo>
                <a:lnTo>
                  <a:pt x="422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1" y="418"/>
                </a:lnTo>
                <a:lnTo>
                  <a:pt x="420" y="418"/>
                </a:lnTo>
                <a:lnTo>
                  <a:pt x="420" y="418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20" y="419"/>
                </a:lnTo>
                <a:lnTo>
                  <a:pt x="419" y="419"/>
                </a:lnTo>
                <a:lnTo>
                  <a:pt x="419" y="419"/>
                </a:lnTo>
                <a:lnTo>
                  <a:pt x="419" y="420"/>
                </a:lnTo>
                <a:lnTo>
                  <a:pt x="419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8" y="420"/>
                </a:lnTo>
                <a:lnTo>
                  <a:pt x="417" y="420"/>
                </a:lnTo>
                <a:lnTo>
                  <a:pt x="417" y="420"/>
                </a:lnTo>
                <a:lnTo>
                  <a:pt x="416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0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5" y="421"/>
                </a:lnTo>
                <a:lnTo>
                  <a:pt x="414" y="421"/>
                </a:lnTo>
                <a:lnTo>
                  <a:pt x="414" y="421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2"/>
                </a:lnTo>
                <a:lnTo>
                  <a:pt x="414" y="423"/>
                </a:lnTo>
                <a:lnTo>
                  <a:pt x="414" y="423"/>
                </a:lnTo>
                <a:lnTo>
                  <a:pt x="414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3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2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4"/>
                </a:lnTo>
                <a:lnTo>
                  <a:pt x="413" y="425"/>
                </a:lnTo>
                <a:lnTo>
                  <a:pt x="413" y="425"/>
                </a:lnTo>
                <a:lnTo>
                  <a:pt x="413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5"/>
                </a:lnTo>
                <a:lnTo>
                  <a:pt x="414" y="426"/>
                </a:lnTo>
                <a:lnTo>
                  <a:pt x="414" y="426"/>
                </a:lnTo>
                <a:lnTo>
                  <a:pt x="415" y="426"/>
                </a:lnTo>
                <a:lnTo>
                  <a:pt x="415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6"/>
                </a:lnTo>
                <a:lnTo>
                  <a:pt x="414" y="426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7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5" y="428"/>
                </a:lnTo>
                <a:lnTo>
                  <a:pt x="414" y="429"/>
                </a:lnTo>
                <a:lnTo>
                  <a:pt x="415" y="429"/>
                </a:lnTo>
                <a:lnTo>
                  <a:pt x="415" y="430"/>
                </a:lnTo>
                <a:lnTo>
                  <a:pt x="416" y="430"/>
                </a:lnTo>
                <a:lnTo>
                  <a:pt x="416" y="431"/>
                </a:lnTo>
                <a:lnTo>
                  <a:pt x="416" y="431"/>
                </a:lnTo>
                <a:lnTo>
                  <a:pt x="416" y="431"/>
                </a:lnTo>
                <a:lnTo>
                  <a:pt x="415" y="431"/>
                </a:lnTo>
                <a:lnTo>
                  <a:pt x="415" y="432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5" y="433"/>
                </a:lnTo>
                <a:lnTo>
                  <a:pt x="414" y="433"/>
                </a:lnTo>
                <a:lnTo>
                  <a:pt x="414" y="433"/>
                </a:lnTo>
                <a:lnTo>
                  <a:pt x="414" y="434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5" y="435"/>
                </a:lnTo>
                <a:lnTo>
                  <a:pt x="416" y="436"/>
                </a:lnTo>
                <a:lnTo>
                  <a:pt x="416" y="436"/>
                </a:lnTo>
                <a:lnTo>
                  <a:pt x="416" y="436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7" y="437"/>
                </a:lnTo>
                <a:lnTo>
                  <a:pt x="418" y="437"/>
                </a:lnTo>
                <a:lnTo>
                  <a:pt x="418" y="437"/>
                </a:lnTo>
                <a:lnTo>
                  <a:pt x="418" y="437"/>
                </a:lnTo>
                <a:lnTo>
                  <a:pt x="419" y="438"/>
                </a:lnTo>
                <a:lnTo>
                  <a:pt x="419" y="438"/>
                </a:lnTo>
                <a:lnTo>
                  <a:pt x="419" y="438"/>
                </a:lnTo>
                <a:lnTo>
                  <a:pt x="420" y="438"/>
                </a:lnTo>
                <a:lnTo>
                  <a:pt x="420" y="438"/>
                </a:lnTo>
                <a:lnTo>
                  <a:pt x="420" y="439"/>
                </a:lnTo>
                <a:lnTo>
                  <a:pt x="420" y="439"/>
                </a:lnTo>
                <a:lnTo>
                  <a:pt x="421" y="440"/>
                </a:lnTo>
                <a:lnTo>
                  <a:pt x="421" y="440"/>
                </a:lnTo>
                <a:lnTo>
                  <a:pt x="421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0"/>
                </a:lnTo>
                <a:lnTo>
                  <a:pt x="422" y="441"/>
                </a:lnTo>
                <a:lnTo>
                  <a:pt x="422" y="441"/>
                </a:lnTo>
                <a:lnTo>
                  <a:pt x="422" y="441"/>
                </a:lnTo>
                <a:lnTo>
                  <a:pt x="422" y="442"/>
                </a:lnTo>
                <a:lnTo>
                  <a:pt x="422" y="442"/>
                </a:lnTo>
                <a:lnTo>
                  <a:pt x="422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3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2"/>
                </a:lnTo>
                <a:lnTo>
                  <a:pt x="424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5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6" y="443"/>
                </a:lnTo>
                <a:lnTo>
                  <a:pt x="427" y="443"/>
                </a:lnTo>
                <a:lnTo>
                  <a:pt x="427" y="443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4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5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6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7"/>
                </a:lnTo>
                <a:lnTo>
                  <a:pt x="427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8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8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49"/>
                </a:lnTo>
                <a:lnTo>
                  <a:pt x="429" y="450"/>
                </a:lnTo>
                <a:lnTo>
                  <a:pt x="429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0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0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1"/>
                </a:lnTo>
                <a:lnTo>
                  <a:pt x="431" y="453"/>
                </a:lnTo>
                <a:lnTo>
                  <a:pt x="431" y="453"/>
                </a:lnTo>
                <a:lnTo>
                  <a:pt x="431" y="456"/>
                </a:lnTo>
                <a:lnTo>
                  <a:pt x="431" y="456"/>
                </a:lnTo>
                <a:lnTo>
                  <a:pt x="431" y="458"/>
                </a:lnTo>
                <a:lnTo>
                  <a:pt x="432" y="458"/>
                </a:lnTo>
                <a:lnTo>
                  <a:pt x="433" y="459"/>
                </a:lnTo>
                <a:lnTo>
                  <a:pt x="433" y="461"/>
                </a:lnTo>
                <a:lnTo>
                  <a:pt x="434" y="463"/>
                </a:lnTo>
                <a:lnTo>
                  <a:pt x="435" y="464"/>
                </a:lnTo>
                <a:lnTo>
                  <a:pt x="434" y="465"/>
                </a:lnTo>
                <a:lnTo>
                  <a:pt x="434" y="465"/>
                </a:lnTo>
                <a:lnTo>
                  <a:pt x="434" y="465"/>
                </a:lnTo>
                <a:lnTo>
                  <a:pt x="435" y="465"/>
                </a:lnTo>
                <a:lnTo>
                  <a:pt x="435" y="466"/>
                </a:lnTo>
                <a:lnTo>
                  <a:pt x="435" y="466"/>
                </a:lnTo>
                <a:lnTo>
                  <a:pt x="435" y="466"/>
                </a:lnTo>
                <a:lnTo>
                  <a:pt x="436" y="466"/>
                </a:lnTo>
                <a:lnTo>
                  <a:pt x="436" y="466"/>
                </a:lnTo>
                <a:lnTo>
                  <a:pt x="436" y="466"/>
                </a:lnTo>
                <a:lnTo>
                  <a:pt x="438" y="467"/>
                </a:lnTo>
                <a:lnTo>
                  <a:pt x="438" y="469"/>
                </a:lnTo>
                <a:lnTo>
                  <a:pt x="437" y="470"/>
                </a:lnTo>
                <a:lnTo>
                  <a:pt x="437" y="470"/>
                </a:lnTo>
                <a:lnTo>
                  <a:pt x="436" y="471"/>
                </a:lnTo>
                <a:lnTo>
                  <a:pt x="436" y="471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2"/>
                </a:lnTo>
                <a:lnTo>
                  <a:pt x="436" y="473"/>
                </a:lnTo>
                <a:lnTo>
                  <a:pt x="436" y="474"/>
                </a:lnTo>
                <a:lnTo>
                  <a:pt x="436" y="474"/>
                </a:lnTo>
                <a:lnTo>
                  <a:pt x="436" y="474"/>
                </a:lnTo>
                <a:lnTo>
                  <a:pt x="436" y="475"/>
                </a:lnTo>
                <a:lnTo>
                  <a:pt x="436" y="475"/>
                </a:lnTo>
                <a:lnTo>
                  <a:pt x="436" y="476"/>
                </a:lnTo>
                <a:lnTo>
                  <a:pt x="437" y="477"/>
                </a:lnTo>
                <a:lnTo>
                  <a:pt x="437" y="479"/>
                </a:lnTo>
                <a:lnTo>
                  <a:pt x="436" y="479"/>
                </a:lnTo>
                <a:lnTo>
                  <a:pt x="436" y="479"/>
                </a:lnTo>
                <a:lnTo>
                  <a:pt x="434" y="479"/>
                </a:lnTo>
                <a:lnTo>
                  <a:pt x="434" y="479"/>
                </a:lnTo>
                <a:lnTo>
                  <a:pt x="434" y="479"/>
                </a:lnTo>
                <a:lnTo>
                  <a:pt x="433" y="479"/>
                </a:lnTo>
                <a:lnTo>
                  <a:pt x="432" y="478"/>
                </a:lnTo>
                <a:lnTo>
                  <a:pt x="432" y="478"/>
                </a:lnTo>
                <a:lnTo>
                  <a:pt x="431" y="478"/>
                </a:lnTo>
                <a:lnTo>
                  <a:pt x="430" y="477"/>
                </a:lnTo>
                <a:lnTo>
                  <a:pt x="430" y="478"/>
                </a:lnTo>
                <a:lnTo>
                  <a:pt x="429" y="479"/>
                </a:lnTo>
                <a:lnTo>
                  <a:pt x="429" y="479"/>
                </a:lnTo>
                <a:lnTo>
                  <a:pt x="429" y="479"/>
                </a:lnTo>
                <a:lnTo>
                  <a:pt x="429" y="480"/>
                </a:lnTo>
                <a:lnTo>
                  <a:pt x="429" y="481"/>
                </a:lnTo>
                <a:lnTo>
                  <a:pt x="429" y="481"/>
                </a:lnTo>
                <a:lnTo>
                  <a:pt x="428" y="481"/>
                </a:lnTo>
                <a:lnTo>
                  <a:pt x="427" y="481"/>
                </a:lnTo>
                <a:lnTo>
                  <a:pt x="427" y="481"/>
                </a:lnTo>
                <a:lnTo>
                  <a:pt x="425" y="480"/>
                </a:lnTo>
                <a:lnTo>
                  <a:pt x="423" y="480"/>
                </a:lnTo>
                <a:lnTo>
                  <a:pt x="423" y="480"/>
                </a:lnTo>
                <a:lnTo>
                  <a:pt x="422" y="480"/>
                </a:lnTo>
                <a:lnTo>
                  <a:pt x="419" y="479"/>
                </a:lnTo>
                <a:lnTo>
                  <a:pt x="417" y="477"/>
                </a:lnTo>
                <a:lnTo>
                  <a:pt x="417" y="477"/>
                </a:lnTo>
                <a:lnTo>
                  <a:pt x="415" y="476"/>
                </a:lnTo>
                <a:lnTo>
                  <a:pt x="415" y="476"/>
                </a:lnTo>
                <a:lnTo>
                  <a:pt x="415" y="476"/>
                </a:lnTo>
                <a:lnTo>
                  <a:pt x="413" y="474"/>
                </a:lnTo>
                <a:lnTo>
                  <a:pt x="412" y="472"/>
                </a:lnTo>
                <a:lnTo>
                  <a:pt x="412" y="472"/>
                </a:lnTo>
                <a:lnTo>
                  <a:pt x="411" y="471"/>
                </a:lnTo>
                <a:lnTo>
                  <a:pt x="411" y="470"/>
                </a:lnTo>
                <a:lnTo>
                  <a:pt x="409" y="470"/>
                </a:lnTo>
                <a:lnTo>
                  <a:pt x="408" y="468"/>
                </a:lnTo>
                <a:lnTo>
                  <a:pt x="408" y="468"/>
                </a:lnTo>
                <a:lnTo>
                  <a:pt x="407" y="467"/>
                </a:lnTo>
                <a:lnTo>
                  <a:pt x="407" y="467"/>
                </a:lnTo>
                <a:lnTo>
                  <a:pt x="409" y="466"/>
                </a:lnTo>
                <a:lnTo>
                  <a:pt x="409" y="465"/>
                </a:lnTo>
                <a:lnTo>
                  <a:pt x="409" y="465"/>
                </a:lnTo>
                <a:lnTo>
                  <a:pt x="409" y="464"/>
                </a:lnTo>
                <a:lnTo>
                  <a:pt x="409" y="463"/>
                </a:lnTo>
                <a:lnTo>
                  <a:pt x="409" y="463"/>
                </a:lnTo>
                <a:lnTo>
                  <a:pt x="408" y="463"/>
                </a:lnTo>
                <a:lnTo>
                  <a:pt x="408" y="463"/>
                </a:lnTo>
                <a:lnTo>
                  <a:pt x="408" y="462"/>
                </a:lnTo>
                <a:lnTo>
                  <a:pt x="408" y="461"/>
                </a:lnTo>
                <a:lnTo>
                  <a:pt x="408" y="460"/>
                </a:lnTo>
                <a:lnTo>
                  <a:pt x="407" y="459"/>
                </a:lnTo>
                <a:lnTo>
                  <a:pt x="407" y="459"/>
                </a:lnTo>
                <a:lnTo>
                  <a:pt x="406" y="459"/>
                </a:lnTo>
                <a:lnTo>
                  <a:pt x="406" y="458"/>
                </a:lnTo>
                <a:lnTo>
                  <a:pt x="406" y="458"/>
                </a:lnTo>
                <a:lnTo>
                  <a:pt x="405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4" y="459"/>
                </a:lnTo>
                <a:lnTo>
                  <a:pt x="403" y="459"/>
                </a:lnTo>
                <a:lnTo>
                  <a:pt x="402" y="458"/>
                </a:lnTo>
                <a:lnTo>
                  <a:pt x="401" y="458"/>
                </a:lnTo>
                <a:lnTo>
                  <a:pt x="400" y="457"/>
                </a:lnTo>
                <a:lnTo>
                  <a:pt x="398" y="456"/>
                </a:lnTo>
                <a:lnTo>
                  <a:pt x="398" y="456"/>
                </a:lnTo>
                <a:lnTo>
                  <a:pt x="398" y="456"/>
                </a:lnTo>
                <a:lnTo>
                  <a:pt x="397" y="456"/>
                </a:lnTo>
                <a:lnTo>
                  <a:pt x="395" y="454"/>
                </a:lnTo>
                <a:lnTo>
                  <a:pt x="395" y="454"/>
                </a:lnTo>
                <a:lnTo>
                  <a:pt x="395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4" y="453"/>
                </a:lnTo>
                <a:lnTo>
                  <a:pt x="393" y="453"/>
                </a:lnTo>
                <a:lnTo>
                  <a:pt x="393" y="453"/>
                </a:lnTo>
                <a:lnTo>
                  <a:pt x="391" y="452"/>
                </a:lnTo>
                <a:lnTo>
                  <a:pt x="390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8" y="451"/>
                </a:lnTo>
                <a:lnTo>
                  <a:pt x="387" y="451"/>
                </a:lnTo>
                <a:lnTo>
                  <a:pt x="387" y="451"/>
                </a:lnTo>
                <a:lnTo>
                  <a:pt x="386" y="451"/>
                </a:lnTo>
                <a:lnTo>
                  <a:pt x="385" y="451"/>
                </a:lnTo>
                <a:lnTo>
                  <a:pt x="383" y="452"/>
                </a:lnTo>
                <a:lnTo>
                  <a:pt x="381" y="452"/>
                </a:lnTo>
                <a:lnTo>
                  <a:pt x="380" y="451"/>
                </a:lnTo>
                <a:lnTo>
                  <a:pt x="380" y="451"/>
                </a:lnTo>
                <a:lnTo>
                  <a:pt x="378" y="451"/>
                </a:lnTo>
                <a:lnTo>
                  <a:pt x="377" y="451"/>
                </a:lnTo>
                <a:lnTo>
                  <a:pt x="375" y="450"/>
                </a:lnTo>
                <a:lnTo>
                  <a:pt x="373" y="449"/>
                </a:lnTo>
                <a:lnTo>
                  <a:pt x="372" y="448"/>
                </a:lnTo>
                <a:lnTo>
                  <a:pt x="371" y="447"/>
                </a:lnTo>
                <a:lnTo>
                  <a:pt x="370" y="447"/>
                </a:lnTo>
                <a:lnTo>
                  <a:pt x="369" y="449"/>
                </a:lnTo>
                <a:lnTo>
                  <a:pt x="369" y="449"/>
                </a:lnTo>
                <a:lnTo>
                  <a:pt x="369" y="449"/>
                </a:lnTo>
                <a:lnTo>
                  <a:pt x="367" y="449"/>
                </a:lnTo>
                <a:lnTo>
                  <a:pt x="366" y="449"/>
                </a:lnTo>
                <a:lnTo>
                  <a:pt x="365" y="449"/>
                </a:lnTo>
                <a:lnTo>
                  <a:pt x="365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9"/>
                </a:lnTo>
                <a:lnTo>
                  <a:pt x="364" y="448"/>
                </a:lnTo>
                <a:lnTo>
                  <a:pt x="364" y="447"/>
                </a:lnTo>
                <a:lnTo>
                  <a:pt x="364" y="446"/>
                </a:lnTo>
                <a:lnTo>
                  <a:pt x="364" y="446"/>
                </a:lnTo>
                <a:lnTo>
                  <a:pt x="363" y="446"/>
                </a:lnTo>
                <a:lnTo>
                  <a:pt x="363" y="445"/>
                </a:lnTo>
                <a:lnTo>
                  <a:pt x="362" y="445"/>
                </a:lnTo>
                <a:lnTo>
                  <a:pt x="361" y="444"/>
                </a:lnTo>
                <a:lnTo>
                  <a:pt x="360" y="444"/>
                </a:lnTo>
                <a:lnTo>
                  <a:pt x="360" y="444"/>
                </a:lnTo>
                <a:lnTo>
                  <a:pt x="358" y="444"/>
                </a:lnTo>
                <a:lnTo>
                  <a:pt x="358" y="443"/>
                </a:lnTo>
                <a:lnTo>
                  <a:pt x="358" y="443"/>
                </a:lnTo>
                <a:lnTo>
                  <a:pt x="357" y="442"/>
                </a:lnTo>
                <a:lnTo>
                  <a:pt x="357" y="442"/>
                </a:lnTo>
                <a:lnTo>
                  <a:pt x="357" y="442"/>
                </a:lnTo>
                <a:lnTo>
                  <a:pt x="356" y="442"/>
                </a:lnTo>
                <a:lnTo>
                  <a:pt x="354" y="442"/>
                </a:lnTo>
                <a:lnTo>
                  <a:pt x="353" y="442"/>
                </a:lnTo>
                <a:lnTo>
                  <a:pt x="353" y="442"/>
                </a:lnTo>
                <a:lnTo>
                  <a:pt x="353" y="441"/>
                </a:lnTo>
                <a:lnTo>
                  <a:pt x="353" y="441"/>
                </a:lnTo>
                <a:lnTo>
                  <a:pt x="353" y="440"/>
                </a:lnTo>
                <a:lnTo>
                  <a:pt x="353" y="439"/>
                </a:lnTo>
                <a:lnTo>
                  <a:pt x="351" y="438"/>
                </a:lnTo>
                <a:lnTo>
                  <a:pt x="351" y="438"/>
                </a:lnTo>
                <a:lnTo>
                  <a:pt x="351" y="438"/>
                </a:lnTo>
                <a:lnTo>
                  <a:pt x="351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50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7"/>
                </a:lnTo>
                <a:lnTo>
                  <a:pt x="349" y="436"/>
                </a:lnTo>
                <a:lnTo>
                  <a:pt x="348" y="436"/>
                </a:lnTo>
                <a:lnTo>
                  <a:pt x="348" y="436"/>
                </a:lnTo>
                <a:lnTo>
                  <a:pt x="348" y="436"/>
                </a:lnTo>
                <a:lnTo>
                  <a:pt x="347" y="436"/>
                </a:lnTo>
                <a:lnTo>
                  <a:pt x="347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6"/>
                </a:lnTo>
                <a:lnTo>
                  <a:pt x="346" y="437"/>
                </a:lnTo>
                <a:lnTo>
                  <a:pt x="346" y="437"/>
                </a:lnTo>
                <a:lnTo>
                  <a:pt x="345" y="437"/>
                </a:lnTo>
                <a:lnTo>
                  <a:pt x="342" y="437"/>
                </a:lnTo>
                <a:lnTo>
                  <a:pt x="341" y="437"/>
                </a:lnTo>
                <a:lnTo>
                  <a:pt x="339" y="437"/>
                </a:lnTo>
                <a:lnTo>
                  <a:pt x="339" y="438"/>
                </a:lnTo>
                <a:lnTo>
                  <a:pt x="339" y="438"/>
                </a:lnTo>
                <a:lnTo>
                  <a:pt x="339" y="439"/>
                </a:lnTo>
                <a:lnTo>
                  <a:pt x="339" y="439"/>
                </a:lnTo>
                <a:lnTo>
                  <a:pt x="338" y="439"/>
                </a:lnTo>
                <a:lnTo>
                  <a:pt x="337" y="438"/>
                </a:lnTo>
                <a:lnTo>
                  <a:pt x="337" y="437"/>
                </a:lnTo>
                <a:lnTo>
                  <a:pt x="337" y="435"/>
                </a:lnTo>
                <a:lnTo>
                  <a:pt x="337" y="435"/>
                </a:lnTo>
                <a:lnTo>
                  <a:pt x="336" y="434"/>
                </a:lnTo>
                <a:lnTo>
                  <a:pt x="336" y="434"/>
                </a:lnTo>
                <a:lnTo>
                  <a:pt x="335" y="433"/>
                </a:lnTo>
                <a:lnTo>
                  <a:pt x="335" y="433"/>
                </a:lnTo>
                <a:lnTo>
                  <a:pt x="335" y="433"/>
                </a:lnTo>
                <a:lnTo>
                  <a:pt x="334" y="432"/>
                </a:lnTo>
                <a:lnTo>
                  <a:pt x="334" y="432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1"/>
                </a:lnTo>
                <a:lnTo>
                  <a:pt x="333" y="430"/>
                </a:lnTo>
                <a:lnTo>
                  <a:pt x="332" y="430"/>
                </a:lnTo>
                <a:lnTo>
                  <a:pt x="331" y="430"/>
                </a:lnTo>
                <a:lnTo>
                  <a:pt x="331" y="430"/>
                </a:lnTo>
                <a:lnTo>
                  <a:pt x="330" y="430"/>
                </a:lnTo>
                <a:lnTo>
                  <a:pt x="329" y="430"/>
                </a:lnTo>
                <a:lnTo>
                  <a:pt x="329" y="430"/>
                </a:lnTo>
                <a:lnTo>
                  <a:pt x="328" y="430"/>
                </a:lnTo>
                <a:lnTo>
                  <a:pt x="328" y="430"/>
                </a:lnTo>
                <a:lnTo>
                  <a:pt x="328" y="431"/>
                </a:lnTo>
                <a:lnTo>
                  <a:pt x="329" y="431"/>
                </a:lnTo>
                <a:lnTo>
                  <a:pt x="330" y="432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30" y="433"/>
                </a:lnTo>
                <a:lnTo>
                  <a:pt x="329" y="433"/>
                </a:lnTo>
                <a:lnTo>
                  <a:pt x="327" y="432"/>
                </a:lnTo>
                <a:lnTo>
                  <a:pt x="326" y="432"/>
                </a:lnTo>
                <a:lnTo>
                  <a:pt x="324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3" y="431"/>
                </a:lnTo>
                <a:lnTo>
                  <a:pt x="322" y="431"/>
                </a:lnTo>
                <a:lnTo>
                  <a:pt x="321" y="430"/>
                </a:lnTo>
                <a:lnTo>
                  <a:pt x="321" y="430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9"/>
                </a:lnTo>
                <a:lnTo>
                  <a:pt x="321" y="428"/>
                </a:lnTo>
                <a:lnTo>
                  <a:pt x="320" y="428"/>
                </a:lnTo>
                <a:lnTo>
                  <a:pt x="319" y="427"/>
                </a:lnTo>
                <a:lnTo>
                  <a:pt x="318" y="427"/>
                </a:lnTo>
                <a:lnTo>
                  <a:pt x="317" y="427"/>
                </a:lnTo>
                <a:lnTo>
                  <a:pt x="316" y="426"/>
                </a:lnTo>
                <a:lnTo>
                  <a:pt x="314" y="425"/>
                </a:lnTo>
                <a:lnTo>
                  <a:pt x="314" y="425"/>
                </a:lnTo>
                <a:lnTo>
                  <a:pt x="314" y="424"/>
                </a:lnTo>
                <a:lnTo>
                  <a:pt x="313" y="424"/>
                </a:lnTo>
                <a:lnTo>
                  <a:pt x="312" y="423"/>
                </a:lnTo>
                <a:lnTo>
                  <a:pt x="312" y="423"/>
                </a:lnTo>
                <a:lnTo>
                  <a:pt x="312" y="423"/>
                </a:lnTo>
                <a:lnTo>
                  <a:pt x="312" y="422"/>
                </a:lnTo>
                <a:lnTo>
                  <a:pt x="312" y="422"/>
                </a:lnTo>
                <a:lnTo>
                  <a:pt x="311" y="421"/>
                </a:lnTo>
                <a:lnTo>
                  <a:pt x="311" y="421"/>
                </a:lnTo>
                <a:lnTo>
                  <a:pt x="311" y="421"/>
                </a:lnTo>
                <a:lnTo>
                  <a:pt x="310" y="421"/>
                </a:lnTo>
                <a:lnTo>
                  <a:pt x="308" y="420"/>
                </a:lnTo>
                <a:lnTo>
                  <a:pt x="308" y="420"/>
                </a:lnTo>
                <a:lnTo>
                  <a:pt x="307" y="420"/>
                </a:lnTo>
                <a:lnTo>
                  <a:pt x="305" y="419"/>
                </a:lnTo>
                <a:lnTo>
                  <a:pt x="305" y="419"/>
                </a:lnTo>
                <a:lnTo>
                  <a:pt x="305" y="419"/>
                </a:lnTo>
                <a:lnTo>
                  <a:pt x="304" y="419"/>
                </a:lnTo>
                <a:lnTo>
                  <a:pt x="303" y="419"/>
                </a:lnTo>
                <a:lnTo>
                  <a:pt x="303" y="419"/>
                </a:lnTo>
                <a:lnTo>
                  <a:pt x="302" y="419"/>
                </a:lnTo>
                <a:lnTo>
                  <a:pt x="301" y="418"/>
                </a:lnTo>
                <a:lnTo>
                  <a:pt x="301" y="418"/>
                </a:lnTo>
                <a:lnTo>
                  <a:pt x="301" y="418"/>
                </a:lnTo>
                <a:lnTo>
                  <a:pt x="299" y="418"/>
                </a:lnTo>
                <a:lnTo>
                  <a:pt x="298" y="417"/>
                </a:lnTo>
                <a:lnTo>
                  <a:pt x="296" y="417"/>
                </a:lnTo>
                <a:lnTo>
                  <a:pt x="296" y="417"/>
                </a:lnTo>
                <a:lnTo>
                  <a:pt x="295" y="416"/>
                </a:lnTo>
                <a:lnTo>
                  <a:pt x="294" y="416"/>
                </a:lnTo>
                <a:lnTo>
                  <a:pt x="294" y="415"/>
                </a:lnTo>
                <a:lnTo>
                  <a:pt x="292" y="415"/>
                </a:lnTo>
                <a:lnTo>
                  <a:pt x="291" y="415"/>
                </a:lnTo>
                <a:lnTo>
                  <a:pt x="289" y="414"/>
                </a:lnTo>
                <a:lnTo>
                  <a:pt x="288" y="414"/>
                </a:lnTo>
                <a:lnTo>
                  <a:pt x="288" y="414"/>
                </a:lnTo>
                <a:lnTo>
                  <a:pt x="287" y="414"/>
                </a:lnTo>
                <a:lnTo>
                  <a:pt x="286" y="414"/>
                </a:lnTo>
                <a:lnTo>
                  <a:pt x="285" y="414"/>
                </a:lnTo>
                <a:lnTo>
                  <a:pt x="285" y="414"/>
                </a:lnTo>
                <a:lnTo>
                  <a:pt x="282" y="414"/>
                </a:lnTo>
                <a:lnTo>
                  <a:pt x="282" y="414"/>
                </a:lnTo>
                <a:lnTo>
                  <a:pt x="282" y="414"/>
                </a:lnTo>
                <a:lnTo>
                  <a:pt x="281" y="414"/>
                </a:lnTo>
                <a:lnTo>
                  <a:pt x="280" y="414"/>
                </a:lnTo>
                <a:lnTo>
                  <a:pt x="278" y="414"/>
                </a:lnTo>
                <a:lnTo>
                  <a:pt x="274" y="413"/>
                </a:lnTo>
                <a:lnTo>
                  <a:pt x="272" y="412"/>
                </a:lnTo>
                <a:lnTo>
                  <a:pt x="272" y="412"/>
                </a:lnTo>
                <a:lnTo>
                  <a:pt x="270" y="413"/>
                </a:lnTo>
                <a:lnTo>
                  <a:pt x="268" y="413"/>
                </a:lnTo>
                <a:lnTo>
                  <a:pt x="268" y="413"/>
                </a:lnTo>
                <a:lnTo>
                  <a:pt x="267" y="413"/>
                </a:lnTo>
                <a:lnTo>
                  <a:pt x="267" y="413"/>
                </a:lnTo>
                <a:lnTo>
                  <a:pt x="266" y="413"/>
                </a:lnTo>
                <a:lnTo>
                  <a:pt x="266" y="413"/>
                </a:lnTo>
                <a:lnTo>
                  <a:pt x="265" y="413"/>
                </a:lnTo>
                <a:lnTo>
                  <a:pt x="265" y="413"/>
                </a:lnTo>
                <a:lnTo>
                  <a:pt x="264" y="413"/>
                </a:lnTo>
                <a:lnTo>
                  <a:pt x="264" y="413"/>
                </a:lnTo>
                <a:lnTo>
                  <a:pt x="263" y="413"/>
                </a:lnTo>
                <a:lnTo>
                  <a:pt x="263" y="413"/>
                </a:lnTo>
                <a:lnTo>
                  <a:pt x="263" y="413"/>
                </a:lnTo>
                <a:lnTo>
                  <a:pt x="262" y="413"/>
                </a:lnTo>
                <a:lnTo>
                  <a:pt x="262" y="413"/>
                </a:lnTo>
                <a:lnTo>
                  <a:pt x="262" y="413"/>
                </a:lnTo>
                <a:lnTo>
                  <a:pt x="261" y="413"/>
                </a:lnTo>
                <a:lnTo>
                  <a:pt x="259" y="412"/>
                </a:lnTo>
                <a:lnTo>
                  <a:pt x="257" y="412"/>
                </a:lnTo>
                <a:lnTo>
                  <a:pt x="257" y="412"/>
                </a:lnTo>
                <a:lnTo>
                  <a:pt x="256" y="411"/>
                </a:lnTo>
                <a:lnTo>
                  <a:pt x="255" y="411"/>
                </a:lnTo>
                <a:lnTo>
                  <a:pt x="255" y="411"/>
                </a:lnTo>
                <a:lnTo>
                  <a:pt x="255" y="411"/>
                </a:lnTo>
                <a:lnTo>
                  <a:pt x="253" y="410"/>
                </a:lnTo>
                <a:lnTo>
                  <a:pt x="251" y="410"/>
                </a:lnTo>
                <a:lnTo>
                  <a:pt x="250" y="410"/>
                </a:lnTo>
                <a:lnTo>
                  <a:pt x="250" y="410"/>
                </a:lnTo>
                <a:lnTo>
                  <a:pt x="249" y="409"/>
                </a:lnTo>
                <a:lnTo>
                  <a:pt x="247" y="409"/>
                </a:lnTo>
                <a:lnTo>
                  <a:pt x="246" y="409"/>
                </a:lnTo>
                <a:lnTo>
                  <a:pt x="243" y="409"/>
                </a:lnTo>
                <a:lnTo>
                  <a:pt x="241" y="408"/>
                </a:lnTo>
                <a:lnTo>
                  <a:pt x="239" y="408"/>
                </a:lnTo>
                <a:lnTo>
                  <a:pt x="238" y="408"/>
                </a:lnTo>
                <a:lnTo>
                  <a:pt x="236" y="407"/>
                </a:lnTo>
                <a:lnTo>
                  <a:pt x="234" y="407"/>
                </a:lnTo>
                <a:lnTo>
                  <a:pt x="234" y="407"/>
                </a:lnTo>
                <a:lnTo>
                  <a:pt x="234" y="407"/>
                </a:lnTo>
                <a:lnTo>
                  <a:pt x="232" y="407"/>
                </a:lnTo>
                <a:lnTo>
                  <a:pt x="231" y="407"/>
                </a:lnTo>
                <a:lnTo>
                  <a:pt x="229" y="407"/>
                </a:lnTo>
                <a:lnTo>
                  <a:pt x="227" y="407"/>
                </a:lnTo>
                <a:lnTo>
                  <a:pt x="226" y="407"/>
                </a:lnTo>
                <a:lnTo>
                  <a:pt x="225" y="407"/>
                </a:lnTo>
                <a:lnTo>
                  <a:pt x="224" y="406"/>
                </a:lnTo>
                <a:lnTo>
                  <a:pt x="223" y="405"/>
                </a:lnTo>
                <a:lnTo>
                  <a:pt x="220" y="405"/>
                </a:lnTo>
                <a:lnTo>
                  <a:pt x="220" y="405"/>
                </a:lnTo>
                <a:lnTo>
                  <a:pt x="220" y="405"/>
                </a:lnTo>
                <a:lnTo>
                  <a:pt x="219" y="405"/>
                </a:lnTo>
                <a:lnTo>
                  <a:pt x="217" y="404"/>
                </a:lnTo>
                <a:lnTo>
                  <a:pt x="217" y="404"/>
                </a:lnTo>
                <a:lnTo>
                  <a:pt x="216" y="404"/>
                </a:lnTo>
                <a:lnTo>
                  <a:pt x="215" y="403"/>
                </a:lnTo>
                <a:lnTo>
                  <a:pt x="213" y="403"/>
                </a:lnTo>
                <a:lnTo>
                  <a:pt x="212" y="403"/>
                </a:lnTo>
                <a:lnTo>
                  <a:pt x="211" y="402"/>
                </a:lnTo>
                <a:lnTo>
                  <a:pt x="210" y="402"/>
                </a:lnTo>
                <a:lnTo>
                  <a:pt x="210" y="402"/>
                </a:lnTo>
                <a:lnTo>
                  <a:pt x="208" y="402"/>
                </a:lnTo>
                <a:lnTo>
                  <a:pt x="206" y="402"/>
                </a:lnTo>
                <a:lnTo>
                  <a:pt x="202" y="403"/>
                </a:lnTo>
                <a:lnTo>
                  <a:pt x="202" y="403"/>
                </a:lnTo>
                <a:lnTo>
                  <a:pt x="200" y="403"/>
                </a:lnTo>
                <a:lnTo>
                  <a:pt x="200" y="403"/>
                </a:lnTo>
                <a:lnTo>
                  <a:pt x="198" y="402"/>
                </a:lnTo>
                <a:lnTo>
                  <a:pt x="196" y="402"/>
                </a:lnTo>
                <a:lnTo>
                  <a:pt x="194" y="401"/>
                </a:lnTo>
                <a:lnTo>
                  <a:pt x="193" y="401"/>
                </a:lnTo>
                <a:lnTo>
                  <a:pt x="193" y="401"/>
                </a:lnTo>
                <a:lnTo>
                  <a:pt x="193" y="401"/>
                </a:lnTo>
                <a:lnTo>
                  <a:pt x="192" y="401"/>
                </a:lnTo>
                <a:lnTo>
                  <a:pt x="192" y="401"/>
                </a:lnTo>
                <a:lnTo>
                  <a:pt x="191" y="401"/>
                </a:lnTo>
                <a:lnTo>
                  <a:pt x="191" y="401"/>
                </a:lnTo>
                <a:lnTo>
                  <a:pt x="191" y="401"/>
                </a:lnTo>
                <a:lnTo>
                  <a:pt x="190" y="401"/>
                </a:lnTo>
                <a:lnTo>
                  <a:pt x="189" y="401"/>
                </a:lnTo>
                <a:lnTo>
                  <a:pt x="188" y="400"/>
                </a:lnTo>
                <a:lnTo>
                  <a:pt x="185" y="400"/>
                </a:lnTo>
                <a:lnTo>
                  <a:pt x="183" y="400"/>
                </a:lnTo>
                <a:lnTo>
                  <a:pt x="182" y="399"/>
                </a:lnTo>
                <a:lnTo>
                  <a:pt x="181" y="399"/>
                </a:lnTo>
                <a:lnTo>
                  <a:pt x="180" y="399"/>
                </a:lnTo>
                <a:lnTo>
                  <a:pt x="179" y="399"/>
                </a:lnTo>
                <a:lnTo>
                  <a:pt x="179" y="399"/>
                </a:lnTo>
                <a:lnTo>
                  <a:pt x="179" y="399"/>
                </a:lnTo>
                <a:lnTo>
                  <a:pt x="178" y="399"/>
                </a:lnTo>
                <a:lnTo>
                  <a:pt x="178" y="399"/>
                </a:lnTo>
                <a:lnTo>
                  <a:pt x="177" y="399"/>
                </a:lnTo>
                <a:lnTo>
                  <a:pt x="175" y="398"/>
                </a:lnTo>
                <a:lnTo>
                  <a:pt x="174" y="398"/>
                </a:lnTo>
                <a:lnTo>
                  <a:pt x="174" y="398"/>
                </a:lnTo>
                <a:lnTo>
                  <a:pt x="172" y="398"/>
                </a:lnTo>
                <a:lnTo>
                  <a:pt x="171" y="398"/>
                </a:lnTo>
                <a:lnTo>
                  <a:pt x="170" y="398"/>
                </a:lnTo>
                <a:lnTo>
                  <a:pt x="169" y="398"/>
                </a:lnTo>
                <a:lnTo>
                  <a:pt x="168" y="398"/>
                </a:lnTo>
                <a:lnTo>
                  <a:pt x="166" y="398"/>
                </a:lnTo>
                <a:lnTo>
                  <a:pt x="166" y="398"/>
                </a:lnTo>
                <a:lnTo>
                  <a:pt x="165" y="398"/>
                </a:lnTo>
                <a:lnTo>
                  <a:pt x="165" y="397"/>
                </a:lnTo>
                <a:lnTo>
                  <a:pt x="165" y="397"/>
                </a:lnTo>
                <a:lnTo>
                  <a:pt x="164" y="397"/>
                </a:lnTo>
                <a:lnTo>
                  <a:pt x="164" y="397"/>
                </a:lnTo>
                <a:lnTo>
                  <a:pt x="162" y="397"/>
                </a:lnTo>
                <a:lnTo>
                  <a:pt x="161" y="397"/>
                </a:lnTo>
                <a:lnTo>
                  <a:pt x="161" y="396"/>
                </a:lnTo>
                <a:lnTo>
                  <a:pt x="159" y="396"/>
                </a:lnTo>
                <a:lnTo>
                  <a:pt x="158" y="395"/>
                </a:lnTo>
                <a:lnTo>
                  <a:pt x="157" y="395"/>
                </a:lnTo>
                <a:lnTo>
                  <a:pt x="156" y="395"/>
                </a:lnTo>
                <a:lnTo>
                  <a:pt x="156" y="395"/>
                </a:lnTo>
                <a:lnTo>
                  <a:pt x="154" y="396"/>
                </a:lnTo>
                <a:lnTo>
                  <a:pt x="153" y="396"/>
                </a:lnTo>
                <a:lnTo>
                  <a:pt x="153" y="396"/>
                </a:lnTo>
                <a:lnTo>
                  <a:pt x="153" y="396"/>
                </a:lnTo>
                <a:lnTo>
                  <a:pt x="152" y="396"/>
                </a:lnTo>
                <a:lnTo>
                  <a:pt x="151" y="397"/>
                </a:lnTo>
                <a:lnTo>
                  <a:pt x="151" y="397"/>
                </a:lnTo>
                <a:lnTo>
                  <a:pt x="150" y="397"/>
                </a:lnTo>
                <a:lnTo>
                  <a:pt x="149" y="397"/>
                </a:lnTo>
                <a:lnTo>
                  <a:pt x="149" y="397"/>
                </a:lnTo>
                <a:lnTo>
                  <a:pt x="147" y="396"/>
                </a:lnTo>
                <a:lnTo>
                  <a:pt x="147" y="396"/>
                </a:lnTo>
                <a:lnTo>
                  <a:pt x="147" y="396"/>
                </a:lnTo>
                <a:lnTo>
                  <a:pt x="145" y="396"/>
                </a:lnTo>
                <a:lnTo>
                  <a:pt x="145" y="396"/>
                </a:lnTo>
                <a:lnTo>
                  <a:pt x="145" y="396"/>
                </a:lnTo>
                <a:lnTo>
                  <a:pt x="144" y="396"/>
                </a:lnTo>
                <a:lnTo>
                  <a:pt x="143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6"/>
                </a:lnTo>
                <a:lnTo>
                  <a:pt x="142" y="397"/>
                </a:lnTo>
                <a:lnTo>
                  <a:pt x="141" y="397"/>
                </a:lnTo>
                <a:lnTo>
                  <a:pt x="141" y="398"/>
                </a:lnTo>
                <a:lnTo>
                  <a:pt x="140" y="398"/>
                </a:lnTo>
                <a:lnTo>
                  <a:pt x="138" y="397"/>
                </a:lnTo>
                <a:lnTo>
                  <a:pt x="138" y="397"/>
                </a:lnTo>
                <a:lnTo>
                  <a:pt x="137" y="396"/>
                </a:lnTo>
                <a:lnTo>
                  <a:pt x="137" y="396"/>
                </a:lnTo>
                <a:lnTo>
                  <a:pt x="137" y="395"/>
                </a:lnTo>
                <a:lnTo>
                  <a:pt x="136" y="395"/>
                </a:lnTo>
                <a:lnTo>
                  <a:pt x="136" y="395"/>
                </a:lnTo>
                <a:lnTo>
                  <a:pt x="136" y="394"/>
                </a:lnTo>
                <a:lnTo>
                  <a:pt x="136" y="394"/>
                </a:lnTo>
                <a:lnTo>
                  <a:pt x="135" y="394"/>
                </a:lnTo>
                <a:lnTo>
                  <a:pt x="135" y="394"/>
                </a:lnTo>
                <a:lnTo>
                  <a:pt x="134" y="394"/>
                </a:lnTo>
                <a:lnTo>
                  <a:pt x="134" y="394"/>
                </a:lnTo>
                <a:lnTo>
                  <a:pt x="133" y="395"/>
                </a:lnTo>
                <a:lnTo>
                  <a:pt x="132" y="395"/>
                </a:lnTo>
                <a:lnTo>
                  <a:pt x="132" y="395"/>
                </a:lnTo>
                <a:lnTo>
                  <a:pt x="132" y="396"/>
                </a:lnTo>
                <a:lnTo>
                  <a:pt x="131" y="396"/>
                </a:lnTo>
                <a:lnTo>
                  <a:pt x="131" y="396"/>
                </a:lnTo>
                <a:lnTo>
                  <a:pt x="131" y="397"/>
                </a:lnTo>
                <a:lnTo>
                  <a:pt x="131" y="397"/>
                </a:lnTo>
                <a:lnTo>
                  <a:pt x="130" y="398"/>
                </a:lnTo>
                <a:lnTo>
                  <a:pt x="130" y="398"/>
                </a:lnTo>
                <a:lnTo>
                  <a:pt x="129" y="398"/>
                </a:lnTo>
                <a:lnTo>
                  <a:pt x="129" y="398"/>
                </a:lnTo>
                <a:lnTo>
                  <a:pt x="128" y="399"/>
                </a:lnTo>
                <a:lnTo>
                  <a:pt x="127" y="399"/>
                </a:lnTo>
                <a:lnTo>
                  <a:pt x="126" y="399"/>
                </a:lnTo>
                <a:lnTo>
                  <a:pt x="126" y="398"/>
                </a:lnTo>
                <a:lnTo>
                  <a:pt x="124" y="399"/>
                </a:lnTo>
                <a:lnTo>
                  <a:pt x="124" y="400"/>
                </a:lnTo>
                <a:lnTo>
                  <a:pt x="124" y="401"/>
                </a:lnTo>
                <a:lnTo>
                  <a:pt x="124" y="401"/>
                </a:lnTo>
                <a:lnTo>
                  <a:pt x="123" y="401"/>
                </a:lnTo>
                <a:lnTo>
                  <a:pt x="121" y="401"/>
                </a:lnTo>
                <a:lnTo>
                  <a:pt x="120" y="401"/>
                </a:lnTo>
                <a:lnTo>
                  <a:pt x="119" y="400"/>
                </a:lnTo>
                <a:lnTo>
                  <a:pt x="118" y="399"/>
                </a:lnTo>
                <a:lnTo>
                  <a:pt x="117" y="399"/>
                </a:lnTo>
                <a:lnTo>
                  <a:pt x="116" y="399"/>
                </a:lnTo>
                <a:lnTo>
                  <a:pt x="115" y="399"/>
                </a:lnTo>
                <a:lnTo>
                  <a:pt x="114" y="400"/>
                </a:lnTo>
                <a:lnTo>
                  <a:pt x="113" y="400"/>
                </a:lnTo>
                <a:lnTo>
                  <a:pt x="113" y="400"/>
                </a:lnTo>
                <a:lnTo>
                  <a:pt x="112" y="400"/>
                </a:lnTo>
                <a:lnTo>
                  <a:pt x="112" y="401"/>
                </a:lnTo>
                <a:lnTo>
                  <a:pt x="112" y="401"/>
                </a:lnTo>
                <a:lnTo>
                  <a:pt x="111" y="401"/>
                </a:lnTo>
                <a:lnTo>
                  <a:pt x="110" y="402"/>
                </a:lnTo>
                <a:lnTo>
                  <a:pt x="110" y="402"/>
                </a:lnTo>
                <a:lnTo>
                  <a:pt x="110" y="402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10" y="403"/>
                </a:lnTo>
                <a:lnTo>
                  <a:pt x="109" y="404"/>
                </a:lnTo>
                <a:lnTo>
                  <a:pt x="109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4"/>
                </a:lnTo>
                <a:lnTo>
                  <a:pt x="108" y="405"/>
                </a:lnTo>
                <a:lnTo>
                  <a:pt x="106" y="404"/>
                </a:lnTo>
                <a:lnTo>
                  <a:pt x="106" y="404"/>
                </a:lnTo>
                <a:lnTo>
                  <a:pt x="106" y="404"/>
                </a:lnTo>
                <a:lnTo>
                  <a:pt x="105" y="404"/>
                </a:lnTo>
                <a:lnTo>
                  <a:pt x="105" y="403"/>
                </a:lnTo>
                <a:lnTo>
                  <a:pt x="104" y="403"/>
                </a:lnTo>
                <a:lnTo>
                  <a:pt x="104" y="403"/>
                </a:lnTo>
                <a:lnTo>
                  <a:pt x="104" y="403"/>
                </a:lnTo>
                <a:lnTo>
                  <a:pt x="103" y="403"/>
                </a:lnTo>
                <a:lnTo>
                  <a:pt x="102" y="404"/>
                </a:lnTo>
                <a:lnTo>
                  <a:pt x="101" y="404"/>
                </a:lnTo>
                <a:lnTo>
                  <a:pt x="99" y="404"/>
                </a:lnTo>
                <a:lnTo>
                  <a:pt x="99" y="404"/>
                </a:lnTo>
                <a:lnTo>
                  <a:pt x="97" y="404"/>
                </a:lnTo>
                <a:lnTo>
                  <a:pt x="96" y="405"/>
                </a:lnTo>
                <a:lnTo>
                  <a:pt x="96" y="405"/>
                </a:lnTo>
                <a:lnTo>
                  <a:pt x="95" y="406"/>
                </a:lnTo>
                <a:lnTo>
                  <a:pt x="95" y="406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4" y="407"/>
                </a:lnTo>
                <a:lnTo>
                  <a:pt x="93" y="407"/>
                </a:lnTo>
                <a:lnTo>
                  <a:pt x="93" y="407"/>
                </a:lnTo>
                <a:lnTo>
                  <a:pt x="92" y="408"/>
                </a:lnTo>
                <a:lnTo>
                  <a:pt x="91" y="408"/>
                </a:lnTo>
                <a:lnTo>
                  <a:pt x="91" y="408"/>
                </a:lnTo>
                <a:lnTo>
                  <a:pt x="90" y="408"/>
                </a:lnTo>
                <a:lnTo>
                  <a:pt x="90" y="408"/>
                </a:lnTo>
                <a:lnTo>
                  <a:pt x="89" y="408"/>
                </a:lnTo>
                <a:lnTo>
                  <a:pt x="89" y="408"/>
                </a:lnTo>
                <a:lnTo>
                  <a:pt x="88" y="407"/>
                </a:lnTo>
                <a:lnTo>
                  <a:pt x="88" y="407"/>
                </a:lnTo>
                <a:lnTo>
                  <a:pt x="87" y="406"/>
                </a:lnTo>
                <a:lnTo>
                  <a:pt x="86" y="407"/>
                </a:lnTo>
                <a:lnTo>
                  <a:pt x="86" y="407"/>
                </a:lnTo>
                <a:lnTo>
                  <a:pt x="86" y="407"/>
                </a:lnTo>
                <a:lnTo>
                  <a:pt x="85" y="407"/>
                </a:lnTo>
                <a:lnTo>
                  <a:pt x="83" y="407"/>
                </a:lnTo>
                <a:lnTo>
                  <a:pt x="82" y="408"/>
                </a:lnTo>
                <a:lnTo>
                  <a:pt x="81" y="408"/>
                </a:lnTo>
                <a:lnTo>
                  <a:pt x="80" y="408"/>
                </a:lnTo>
                <a:lnTo>
                  <a:pt x="78" y="408"/>
                </a:lnTo>
                <a:lnTo>
                  <a:pt x="78" y="408"/>
                </a:lnTo>
                <a:lnTo>
                  <a:pt x="77" y="408"/>
                </a:lnTo>
                <a:lnTo>
                  <a:pt x="76" y="408"/>
                </a:lnTo>
                <a:lnTo>
                  <a:pt x="74" y="410"/>
                </a:lnTo>
                <a:lnTo>
                  <a:pt x="74" y="410"/>
                </a:lnTo>
                <a:lnTo>
                  <a:pt x="73" y="410"/>
                </a:lnTo>
                <a:lnTo>
                  <a:pt x="73" y="410"/>
                </a:lnTo>
                <a:lnTo>
                  <a:pt x="72" y="411"/>
                </a:lnTo>
                <a:lnTo>
                  <a:pt x="72" y="411"/>
                </a:lnTo>
                <a:lnTo>
                  <a:pt x="71" y="412"/>
                </a:lnTo>
                <a:lnTo>
                  <a:pt x="71" y="412"/>
                </a:lnTo>
                <a:lnTo>
                  <a:pt x="71" y="412"/>
                </a:lnTo>
                <a:lnTo>
                  <a:pt x="71" y="413"/>
                </a:lnTo>
                <a:lnTo>
                  <a:pt x="69" y="414"/>
                </a:lnTo>
                <a:lnTo>
                  <a:pt x="69" y="414"/>
                </a:lnTo>
                <a:lnTo>
                  <a:pt x="69" y="414"/>
                </a:lnTo>
                <a:lnTo>
                  <a:pt x="69" y="415"/>
                </a:lnTo>
                <a:lnTo>
                  <a:pt x="68" y="415"/>
                </a:lnTo>
                <a:lnTo>
                  <a:pt x="68" y="415"/>
                </a:lnTo>
                <a:lnTo>
                  <a:pt x="68" y="415"/>
                </a:lnTo>
                <a:lnTo>
                  <a:pt x="67" y="415"/>
                </a:lnTo>
                <a:lnTo>
                  <a:pt x="66" y="416"/>
                </a:lnTo>
                <a:lnTo>
                  <a:pt x="65" y="416"/>
                </a:lnTo>
                <a:lnTo>
                  <a:pt x="65" y="417"/>
                </a:lnTo>
                <a:lnTo>
                  <a:pt x="64" y="417"/>
                </a:lnTo>
                <a:lnTo>
                  <a:pt x="64" y="417"/>
                </a:lnTo>
                <a:lnTo>
                  <a:pt x="64" y="417"/>
                </a:lnTo>
                <a:lnTo>
                  <a:pt x="63" y="418"/>
                </a:lnTo>
                <a:lnTo>
                  <a:pt x="61" y="419"/>
                </a:lnTo>
                <a:lnTo>
                  <a:pt x="61" y="419"/>
                </a:lnTo>
                <a:lnTo>
                  <a:pt x="60" y="419"/>
                </a:lnTo>
                <a:lnTo>
                  <a:pt x="60" y="419"/>
                </a:lnTo>
                <a:lnTo>
                  <a:pt x="58" y="420"/>
                </a:lnTo>
                <a:lnTo>
                  <a:pt x="57" y="420"/>
                </a:lnTo>
                <a:lnTo>
                  <a:pt x="55" y="421"/>
                </a:lnTo>
                <a:lnTo>
                  <a:pt x="51" y="423"/>
                </a:lnTo>
                <a:lnTo>
                  <a:pt x="50" y="424"/>
                </a:lnTo>
                <a:lnTo>
                  <a:pt x="48" y="424"/>
                </a:lnTo>
                <a:lnTo>
                  <a:pt x="48" y="424"/>
                </a:lnTo>
                <a:lnTo>
                  <a:pt x="48" y="424"/>
                </a:lnTo>
                <a:lnTo>
                  <a:pt x="47" y="424"/>
                </a:lnTo>
                <a:lnTo>
                  <a:pt x="46" y="425"/>
                </a:lnTo>
                <a:lnTo>
                  <a:pt x="46" y="425"/>
                </a:lnTo>
                <a:lnTo>
                  <a:pt x="44" y="426"/>
                </a:lnTo>
                <a:lnTo>
                  <a:pt x="43" y="426"/>
                </a:lnTo>
                <a:lnTo>
                  <a:pt x="41" y="426"/>
                </a:lnTo>
                <a:lnTo>
                  <a:pt x="37" y="428"/>
                </a:lnTo>
                <a:lnTo>
                  <a:pt x="37" y="428"/>
                </a:lnTo>
                <a:lnTo>
                  <a:pt x="36" y="428"/>
                </a:lnTo>
                <a:lnTo>
                  <a:pt x="35" y="429"/>
                </a:lnTo>
                <a:lnTo>
                  <a:pt x="34" y="428"/>
                </a:lnTo>
                <a:lnTo>
                  <a:pt x="34" y="428"/>
                </a:lnTo>
                <a:lnTo>
                  <a:pt x="33" y="428"/>
                </a:lnTo>
                <a:lnTo>
                  <a:pt x="32" y="428"/>
                </a:lnTo>
                <a:lnTo>
                  <a:pt x="30" y="428"/>
                </a:lnTo>
                <a:lnTo>
                  <a:pt x="25" y="432"/>
                </a:lnTo>
                <a:lnTo>
                  <a:pt x="25" y="433"/>
                </a:lnTo>
                <a:lnTo>
                  <a:pt x="25" y="433"/>
                </a:lnTo>
                <a:lnTo>
                  <a:pt x="24" y="433"/>
                </a:lnTo>
                <a:lnTo>
                  <a:pt x="24" y="434"/>
                </a:lnTo>
                <a:lnTo>
                  <a:pt x="24" y="434"/>
                </a:lnTo>
                <a:lnTo>
                  <a:pt x="24" y="434"/>
                </a:lnTo>
                <a:lnTo>
                  <a:pt x="23" y="435"/>
                </a:lnTo>
                <a:lnTo>
                  <a:pt x="21" y="436"/>
                </a:lnTo>
                <a:lnTo>
                  <a:pt x="18" y="438"/>
                </a:lnTo>
                <a:lnTo>
                  <a:pt x="18" y="438"/>
                </a:lnTo>
                <a:lnTo>
                  <a:pt x="15" y="440"/>
                </a:lnTo>
                <a:lnTo>
                  <a:pt x="15" y="438"/>
                </a:lnTo>
                <a:lnTo>
                  <a:pt x="15" y="437"/>
                </a:lnTo>
                <a:lnTo>
                  <a:pt x="16" y="437"/>
                </a:lnTo>
                <a:lnTo>
                  <a:pt x="15" y="436"/>
                </a:lnTo>
                <a:lnTo>
                  <a:pt x="15" y="435"/>
                </a:lnTo>
                <a:lnTo>
                  <a:pt x="14" y="434"/>
                </a:lnTo>
                <a:lnTo>
                  <a:pt x="14" y="433"/>
                </a:lnTo>
                <a:lnTo>
                  <a:pt x="13" y="432"/>
                </a:lnTo>
                <a:lnTo>
                  <a:pt x="13" y="432"/>
                </a:lnTo>
                <a:lnTo>
                  <a:pt x="12" y="429"/>
                </a:lnTo>
                <a:lnTo>
                  <a:pt x="12" y="428"/>
                </a:lnTo>
                <a:lnTo>
                  <a:pt x="20" y="424"/>
                </a:lnTo>
                <a:lnTo>
                  <a:pt x="20" y="424"/>
                </a:lnTo>
                <a:lnTo>
                  <a:pt x="21" y="424"/>
                </a:lnTo>
                <a:lnTo>
                  <a:pt x="22" y="424"/>
                </a:lnTo>
                <a:lnTo>
                  <a:pt x="30" y="418"/>
                </a:lnTo>
                <a:lnTo>
                  <a:pt x="36" y="417"/>
                </a:lnTo>
                <a:lnTo>
                  <a:pt x="36" y="416"/>
                </a:lnTo>
                <a:lnTo>
                  <a:pt x="40" y="415"/>
                </a:lnTo>
                <a:lnTo>
                  <a:pt x="41" y="418"/>
                </a:lnTo>
                <a:lnTo>
                  <a:pt x="46" y="416"/>
                </a:lnTo>
                <a:lnTo>
                  <a:pt x="47" y="416"/>
                </a:lnTo>
                <a:lnTo>
                  <a:pt x="46" y="415"/>
                </a:lnTo>
                <a:lnTo>
                  <a:pt x="47" y="410"/>
                </a:lnTo>
                <a:lnTo>
                  <a:pt x="47" y="409"/>
                </a:lnTo>
                <a:lnTo>
                  <a:pt x="47" y="408"/>
                </a:lnTo>
                <a:lnTo>
                  <a:pt x="47" y="405"/>
                </a:lnTo>
                <a:lnTo>
                  <a:pt x="47" y="405"/>
                </a:lnTo>
                <a:lnTo>
                  <a:pt x="48" y="404"/>
                </a:lnTo>
                <a:lnTo>
                  <a:pt x="48" y="403"/>
                </a:lnTo>
                <a:lnTo>
                  <a:pt x="49" y="401"/>
                </a:lnTo>
                <a:lnTo>
                  <a:pt x="51" y="400"/>
                </a:lnTo>
                <a:lnTo>
                  <a:pt x="52" y="399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5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4" y="398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7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2" y="396"/>
                </a:lnTo>
                <a:lnTo>
                  <a:pt x="51" y="396"/>
                </a:lnTo>
                <a:lnTo>
                  <a:pt x="51" y="396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5"/>
                </a:lnTo>
                <a:lnTo>
                  <a:pt x="51" y="394"/>
                </a:lnTo>
                <a:lnTo>
                  <a:pt x="50" y="394"/>
                </a:lnTo>
                <a:lnTo>
                  <a:pt x="50" y="394"/>
                </a:lnTo>
                <a:lnTo>
                  <a:pt x="50" y="394"/>
                </a:lnTo>
                <a:lnTo>
                  <a:pt x="51" y="393"/>
                </a:lnTo>
                <a:lnTo>
                  <a:pt x="51" y="393"/>
                </a:lnTo>
                <a:lnTo>
                  <a:pt x="51" y="392"/>
                </a:lnTo>
                <a:lnTo>
                  <a:pt x="51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50" y="392"/>
                </a:lnTo>
                <a:lnTo>
                  <a:pt x="49" y="392"/>
                </a:lnTo>
                <a:lnTo>
                  <a:pt x="49" y="391"/>
                </a:lnTo>
                <a:lnTo>
                  <a:pt x="49" y="391"/>
                </a:lnTo>
                <a:lnTo>
                  <a:pt x="49" y="391"/>
                </a:lnTo>
                <a:lnTo>
                  <a:pt x="49" y="390"/>
                </a:lnTo>
                <a:lnTo>
                  <a:pt x="49" y="390"/>
                </a:lnTo>
                <a:lnTo>
                  <a:pt x="49" y="389"/>
                </a:lnTo>
                <a:lnTo>
                  <a:pt x="48" y="389"/>
                </a:lnTo>
                <a:lnTo>
                  <a:pt x="48" y="389"/>
                </a:lnTo>
                <a:lnTo>
                  <a:pt x="48" y="388"/>
                </a:lnTo>
                <a:lnTo>
                  <a:pt x="48" y="387"/>
                </a:lnTo>
                <a:lnTo>
                  <a:pt x="48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7" y="385"/>
                </a:lnTo>
                <a:lnTo>
                  <a:pt x="47" y="385"/>
                </a:lnTo>
                <a:lnTo>
                  <a:pt x="46" y="385"/>
                </a:lnTo>
                <a:lnTo>
                  <a:pt x="45" y="385"/>
                </a:lnTo>
                <a:lnTo>
                  <a:pt x="45" y="385"/>
                </a:lnTo>
                <a:lnTo>
                  <a:pt x="44" y="385"/>
                </a:lnTo>
                <a:lnTo>
                  <a:pt x="44" y="384"/>
                </a:lnTo>
                <a:lnTo>
                  <a:pt x="44" y="383"/>
                </a:lnTo>
                <a:lnTo>
                  <a:pt x="44" y="382"/>
                </a:lnTo>
                <a:lnTo>
                  <a:pt x="44" y="381"/>
                </a:lnTo>
                <a:lnTo>
                  <a:pt x="45" y="379"/>
                </a:lnTo>
                <a:lnTo>
                  <a:pt x="45" y="379"/>
                </a:lnTo>
                <a:lnTo>
                  <a:pt x="46" y="378"/>
                </a:lnTo>
                <a:lnTo>
                  <a:pt x="46" y="378"/>
                </a:lnTo>
                <a:lnTo>
                  <a:pt x="45" y="377"/>
                </a:lnTo>
                <a:lnTo>
                  <a:pt x="45" y="377"/>
                </a:lnTo>
                <a:lnTo>
                  <a:pt x="45" y="377"/>
                </a:lnTo>
                <a:lnTo>
                  <a:pt x="45" y="376"/>
                </a:lnTo>
                <a:lnTo>
                  <a:pt x="46" y="375"/>
                </a:lnTo>
                <a:lnTo>
                  <a:pt x="46" y="375"/>
                </a:lnTo>
                <a:lnTo>
                  <a:pt x="47" y="374"/>
                </a:lnTo>
                <a:lnTo>
                  <a:pt x="47" y="373"/>
                </a:lnTo>
                <a:lnTo>
                  <a:pt x="48" y="372"/>
                </a:lnTo>
                <a:lnTo>
                  <a:pt x="49" y="371"/>
                </a:lnTo>
                <a:lnTo>
                  <a:pt x="51" y="371"/>
                </a:lnTo>
                <a:lnTo>
                  <a:pt x="51" y="364"/>
                </a:lnTo>
                <a:lnTo>
                  <a:pt x="51" y="360"/>
                </a:lnTo>
                <a:lnTo>
                  <a:pt x="51" y="359"/>
                </a:lnTo>
                <a:lnTo>
                  <a:pt x="46" y="356"/>
                </a:lnTo>
                <a:lnTo>
                  <a:pt x="45" y="341"/>
                </a:lnTo>
                <a:lnTo>
                  <a:pt x="43" y="336"/>
                </a:lnTo>
                <a:lnTo>
                  <a:pt x="38" y="331"/>
                </a:lnTo>
                <a:lnTo>
                  <a:pt x="37" y="331"/>
                </a:lnTo>
                <a:lnTo>
                  <a:pt x="32" y="324"/>
                </a:lnTo>
                <a:lnTo>
                  <a:pt x="27" y="318"/>
                </a:lnTo>
                <a:lnTo>
                  <a:pt x="26" y="318"/>
                </a:lnTo>
                <a:lnTo>
                  <a:pt x="11" y="311"/>
                </a:lnTo>
                <a:lnTo>
                  <a:pt x="3" y="309"/>
                </a:lnTo>
                <a:lnTo>
                  <a:pt x="1" y="309"/>
                </a:lnTo>
                <a:lnTo>
                  <a:pt x="0" y="309"/>
                </a:lnTo>
                <a:lnTo>
                  <a:pt x="0" y="309"/>
                </a:lnTo>
                <a:lnTo>
                  <a:pt x="0" y="309"/>
                </a:lnTo>
                <a:lnTo>
                  <a:pt x="1" y="305"/>
                </a:lnTo>
                <a:lnTo>
                  <a:pt x="2" y="303"/>
                </a:lnTo>
                <a:lnTo>
                  <a:pt x="2" y="302"/>
                </a:lnTo>
                <a:lnTo>
                  <a:pt x="2" y="301"/>
                </a:lnTo>
                <a:lnTo>
                  <a:pt x="2" y="301"/>
                </a:lnTo>
                <a:lnTo>
                  <a:pt x="2" y="301"/>
                </a:lnTo>
                <a:lnTo>
                  <a:pt x="2" y="300"/>
                </a:lnTo>
                <a:lnTo>
                  <a:pt x="4" y="297"/>
                </a:lnTo>
                <a:lnTo>
                  <a:pt x="5" y="295"/>
                </a:lnTo>
                <a:lnTo>
                  <a:pt x="5" y="295"/>
                </a:lnTo>
                <a:lnTo>
                  <a:pt x="6" y="291"/>
                </a:lnTo>
                <a:lnTo>
                  <a:pt x="7" y="287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9" y="279"/>
                </a:lnTo>
                <a:lnTo>
                  <a:pt x="10" y="279"/>
                </a:lnTo>
                <a:lnTo>
                  <a:pt x="10" y="280"/>
                </a:lnTo>
                <a:lnTo>
                  <a:pt x="10" y="280"/>
                </a:lnTo>
                <a:lnTo>
                  <a:pt x="11" y="280"/>
                </a:lnTo>
                <a:lnTo>
                  <a:pt x="11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2" y="280"/>
                </a:lnTo>
                <a:lnTo>
                  <a:pt x="13" y="281"/>
                </a:lnTo>
                <a:lnTo>
                  <a:pt x="14" y="281"/>
                </a:lnTo>
                <a:lnTo>
                  <a:pt x="14" y="281"/>
                </a:lnTo>
                <a:lnTo>
                  <a:pt x="15" y="281"/>
                </a:lnTo>
                <a:lnTo>
                  <a:pt x="16" y="281"/>
                </a:lnTo>
                <a:lnTo>
                  <a:pt x="17" y="281"/>
                </a:lnTo>
                <a:lnTo>
                  <a:pt x="17" y="281"/>
                </a:lnTo>
                <a:lnTo>
                  <a:pt x="18" y="281"/>
                </a:lnTo>
                <a:lnTo>
                  <a:pt x="18" y="280"/>
                </a:lnTo>
                <a:lnTo>
                  <a:pt x="18" y="280"/>
                </a:lnTo>
                <a:lnTo>
                  <a:pt x="19" y="280"/>
                </a:lnTo>
                <a:lnTo>
                  <a:pt x="20" y="280"/>
                </a:lnTo>
                <a:lnTo>
                  <a:pt x="21" y="280"/>
                </a:lnTo>
                <a:lnTo>
                  <a:pt x="21" y="281"/>
                </a:lnTo>
                <a:lnTo>
                  <a:pt x="21" y="281"/>
                </a:lnTo>
                <a:lnTo>
                  <a:pt x="21" y="281"/>
                </a:lnTo>
                <a:lnTo>
                  <a:pt x="22" y="281"/>
                </a:lnTo>
                <a:lnTo>
                  <a:pt x="22" y="280"/>
                </a:lnTo>
                <a:lnTo>
                  <a:pt x="22" y="281"/>
                </a:lnTo>
                <a:lnTo>
                  <a:pt x="22" y="281"/>
                </a:lnTo>
                <a:lnTo>
                  <a:pt x="23" y="281"/>
                </a:lnTo>
                <a:lnTo>
                  <a:pt x="23" y="281"/>
                </a:lnTo>
                <a:lnTo>
                  <a:pt x="23" y="282"/>
                </a:lnTo>
                <a:lnTo>
                  <a:pt x="24" y="282"/>
                </a:lnTo>
                <a:lnTo>
                  <a:pt x="24" y="282"/>
                </a:lnTo>
                <a:lnTo>
                  <a:pt x="24" y="282"/>
                </a:lnTo>
                <a:lnTo>
                  <a:pt x="25" y="282"/>
                </a:lnTo>
                <a:lnTo>
                  <a:pt x="25" y="282"/>
                </a:lnTo>
                <a:lnTo>
                  <a:pt x="26" y="283"/>
                </a:lnTo>
                <a:lnTo>
                  <a:pt x="26" y="283"/>
                </a:lnTo>
                <a:lnTo>
                  <a:pt x="27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3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8" y="284"/>
                </a:lnTo>
                <a:lnTo>
                  <a:pt x="29" y="284"/>
                </a:lnTo>
                <a:lnTo>
                  <a:pt x="29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0" y="284"/>
                </a:lnTo>
                <a:lnTo>
                  <a:pt x="31" y="284"/>
                </a:lnTo>
                <a:lnTo>
                  <a:pt x="31" y="284"/>
                </a:lnTo>
                <a:lnTo>
                  <a:pt x="31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4"/>
                </a:lnTo>
                <a:lnTo>
                  <a:pt x="32" y="285"/>
                </a:lnTo>
                <a:lnTo>
                  <a:pt x="33" y="285"/>
                </a:lnTo>
                <a:lnTo>
                  <a:pt x="33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5"/>
                </a:lnTo>
                <a:lnTo>
                  <a:pt x="35" y="285"/>
                </a:lnTo>
                <a:lnTo>
                  <a:pt x="36" y="285"/>
                </a:lnTo>
                <a:lnTo>
                  <a:pt x="36" y="285"/>
                </a:lnTo>
                <a:lnTo>
                  <a:pt x="36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7" y="286"/>
                </a:lnTo>
                <a:lnTo>
                  <a:pt x="38" y="286"/>
                </a:lnTo>
                <a:lnTo>
                  <a:pt x="38" y="286"/>
                </a:lnTo>
                <a:lnTo>
                  <a:pt x="38" y="286"/>
                </a:lnTo>
                <a:lnTo>
                  <a:pt x="39" y="286"/>
                </a:lnTo>
                <a:lnTo>
                  <a:pt x="39" y="286"/>
                </a:lnTo>
                <a:lnTo>
                  <a:pt x="39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41" y="286"/>
                </a:lnTo>
                <a:lnTo>
                  <a:pt x="41" y="286"/>
                </a:lnTo>
                <a:lnTo>
                  <a:pt x="41" y="287"/>
                </a:lnTo>
                <a:lnTo>
                  <a:pt x="41" y="287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4" y="287"/>
                </a:lnTo>
                <a:lnTo>
                  <a:pt x="44" y="287"/>
                </a:lnTo>
                <a:lnTo>
                  <a:pt x="45" y="287"/>
                </a:lnTo>
                <a:lnTo>
                  <a:pt x="45" y="287"/>
                </a:lnTo>
                <a:lnTo>
                  <a:pt x="46" y="288"/>
                </a:lnTo>
                <a:lnTo>
                  <a:pt x="46" y="288"/>
                </a:lnTo>
                <a:lnTo>
                  <a:pt x="47" y="288"/>
                </a:lnTo>
                <a:lnTo>
                  <a:pt x="47" y="288"/>
                </a:lnTo>
                <a:lnTo>
                  <a:pt x="47" y="288"/>
                </a:lnTo>
                <a:lnTo>
                  <a:pt x="48" y="288"/>
                </a:lnTo>
                <a:lnTo>
                  <a:pt x="48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50" y="288"/>
                </a:lnTo>
                <a:lnTo>
                  <a:pt x="50" y="288"/>
                </a:lnTo>
                <a:lnTo>
                  <a:pt x="51" y="288"/>
                </a:lnTo>
                <a:lnTo>
                  <a:pt x="51" y="288"/>
                </a:lnTo>
                <a:lnTo>
                  <a:pt x="51" y="288"/>
                </a:lnTo>
                <a:lnTo>
                  <a:pt x="52" y="288"/>
                </a:lnTo>
                <a:lnTo>
                  <a:pt x="53" y="288"/>
                </a:lnTo>
                <a:lnTo>
                  <a:pt x="54" y="288"/>
                </a:lnTo>
                <a:lnTo>
                  <a:pt x="55" y="288"/>
                </a:lnTo>
                <a:lnTo>
                  <a:pt x="55" y="288"/>
                </a:lnTo>
                <a:lnTo>
                  <a:pt x="55" y="288"/>
                </a:lnTo>
                <a:lnTo>
                  <a:pt x="56" y="288"/>
                </a:lnTo>
                <a:lnTo>
                  <a:pt x="57" y="288"/>
                </a:lnTo>
                <a:lnTo>
                  <a:pt x="58" y="288"/>
                </a:lnTo>
                <a:lnTo>
                  <a:pt x="59" y="288"/>
                </a:lnTo>
                <a:lnTo>
                  <a:pt x="60" y="288"/>
                </a:lnTo>
                <a:lnTo>
                  <a:pt x="60" y="288"/>
                </a:lnTo>
                <a:lnTo>
                  <a:pt x="61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8"/>
                </a:lnTo>
                <a:lnTo>
                  <a:pt x="62" y="287"/>
                </a:lnTo>
                <a:lnTo>
                  <a:pt x="62" y="287"/>
                </a:lnTo>
                <a:lnTo>
                  <a:pt x="63" y="287"/>
                </a:lnTo>
                <a:lnTo>
                  <a:pt x="63" y="287"/>
                </a:lnTo>
                <a:lnTo>
                  <a:pt x="63" y="287"/>
                </a:lnTo>
                <a:lnTo>
                  <a:pt x="64" y="287"/>
                </a:lnTo>
                <a:lnTo>
                  <a:pt x="64" y="287"/>
                </a:lnTo>
                <a:lnTo>
                  <a:pt x="64" y="287"/>
                </a:lnTo>
                <a:lnTo>
                  <a:pt x="65" y="287"/>
                </a:lnTo>
                <a:lnTo>
                  <a:pt x="65" y="287"/>
                </a:lnTo>
                <a:lnTo>
                  <a:pt x="66" y="287"/>
                </a:lnTo>
                <a:lnTo>
                  <a:pt x="66" y="287"/>
                </a:lnTo>
                <a:lnTo>
                  <a:pt x="66" y="286"/>
                </a:lnTo>
                <a:lnTo>
                  <a:pt x="66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7" y="286"/>
                </a:lnTo>
                <a:lnTo>
                  <a:pt x="68" y="286"/>
                </a:lnTo>
                <a:lnTo>
                  <a:pt x="68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6"/>
                </a:lnTo>
                <a:lnTo>
                  <a:pt x="69" y="285"/>
                </a:lnTo>
                <a:lnTo>
                  <a:pt x="69" y="285"/>
                </a:lnTo>
                <a:lnTo>
                  <a:pt x="69" y="285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69" y="284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0" y="283"/>
                </a:lnTo>
                <a:lnTo>
                  <a:pt x="71" y="282"/>
                </a:lnTo>
                <a:lnTo>
                  <a:pt x="71" y="282"/>
                </a:lnTo>
                <a:lnTo>
                  <a:pt x="71" y="282"/>
                </a:lnTo>
                <a:lnTo>
                  <a:pt x="71" y="281"/>
                </a:lnTo>
                <a:lnTo>
                  <a:pt x="71" y="280"/>
                </a:lnTo>
                <a:lnTo>
                  <a:pt x="71" y="280"/>
                </a:lnTo>
                <a:lnTo>
                  <a:pt x="71" y="280"/>
                </a:lnTo>
                <a:lnTo>
                  <a:pt x="72" y="279"/>
                </a:lnTo>
                <a:lnTo>
                  <a:pt x="72" y="279"/>
                </a:lnTo>
                <a:lnTo>
                  <a:pt x="72" y="279"/>
                </a:lnTo>
                <a:lnTo>
                  <a:pt x="73" y="278"/>
                </a:lnTo>
                <a:lnTo>
                  <a:pt x="73" y="278"/>
                </a:lnTo>
                <a:lnTo>
                  <a:pt x="73" y="277"/>
                </a:lnTo>
                <a:lnTo>
                  <a:pt x="73" y="277"/>
                </a:lnTo>
                <a:lnTo>
                  <a:pt x="73" y="277"/>
                </a:lnTo>
                <a:lnTo>
                  <a:pt x="74" y="276"/>
                </a:lnTo>
                <a:lnTo>
                  <a:pt x="74" y="275"/>
                </a:lnTo>
                <a:lnTo>
                  <a:pt x="74" y="275"/>
                </a:lnTo>
                <a:lnTo>
                  <a:pt x="74" y="275"/>
                </a:lnTo>
                <a:lnTo>
                  <a:pt x="75" y="275"/>
                </a:lnTo>
                <a:lnTo>
                  <a:pt x="76" y="275"/>
                </a:lnTo>
                <a:lnTo>
                  <a:pt x="76" y="275"/>
                </a:lnTo>
                <a:lnTo>
                  <a:pt x="76" y="274"/>
                </a:lnTo>
                <a:lnTo>
                  <a:pt x="77" y="274"/>
                </a:lnTo>
                <a:lnTo>
                  <a:pt x="77" y="274"/>
                </a:lnTo>
                <a:lnTo>
                  <a:pt x="77" y="274"/>
                </a:lnTo>
                <a:lnTo>
                  <a:pt x="78" y="273"/>
                </a:lnTo>
                <a:lnTo>
                  <a:pt x="78" y="273"/>
                </a:lnTo>
                <a:lnTo>
                  <a:pt x="78" y="273"/>
                </a:lnTo>
                <a:lnTo>
                  <a:pt x="80" y="274"/>
                </a:lnTo>
                <a:lnTo>
                  <a:pt x="83" y="274"/>
                </a:lnTo>
                <a:lnTo>
                  <a:pt x="83" y="274"/>
                </a:lnTo>
                <a:lnTo>
                  <a:pt x="85" y="273"/>
                </a:lnTo>
                <a:lnTo>
                  <a:pt x="85" y="273"/>
                </a:lnTo>
                <a:lnTo>
                  <a:pt x="85" y="273"/>
                </a:lnTo>
                <a:lnTo>
                  <a:pt x="86" y="273"/>
                </a:lnTo>
                <a:lnTo>
                  <a:pt x="86" y="273"/>
                </a:lnTo>
                <a:lnTo>
                  <a:pt x="86" y="273"/>
                </a:lnTo>
                <a:lnTo>
                  <a:pt x="87" y="273"/>
                </a:lnTo>
                <a:lnTo>
                  <a:pt x="87" y="273"/>
                </a:lnTo>
                <a:lnTo>
                  <a:pt x="87" y="273"/>
                </a:lnTo>
                <a:lnTo>
                  <a:pt x="88" y="273"/>
                </a:lnTo>
                <a:lnTo>
                  <a:pt x="88" y="273"/>
                </a:lnTo>
                <a:lnTo>
                  <a:pt x="89" y="273"/>
                </a:lnTo>
                <a:lnTo>
                  <a:pt x="89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0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1" y="273"/>
                </a:lnTo>
                <a:lnTo>
                  <a:pt x="92" y="273"/>
                </a:lnTo>
                <a:lnTo>
                  <a:pt x="92" y="273"/>
                </a:lnTo>
                <a:lnTo>
                  <a:pt x="92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3" y="273"/>
                </a:lnTo>
                <a:lnTo>
                  <a:pt x="94" y="273"/>
                </a:lnTo>
                <a:lnTo>
                  <a:pt x="94" y="272"/>
                </a:lnTo>
                <a:lnTo>
                  <a:pt x="94" y="272"/>
                </a:lnTo>
                <a:lnTo>
                  <a:pt x="94" y="272"/>
                </a:lnTo>
                <a:lnTo>
                  <a:pt x="95" y="272"/>
                </a:lnTo>
                <a:lnTo>
                  <a:pt x="95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6" y="272"/>
                </a:lnTo>
                <a:lnTo>
                  <a:pt x="97" y="272"/>
                </a:lnTo>
                <a:lnTo>
                  <a:pt x="97" y="272"/>
                </a:lnTo>
                <a:lnTo>
                  <a:pt x="98" y="272"/>
                </a:lnTo>
                <a:lnTo>
                  <a:pt x="98" y="272"/>
                </a:lnTo>
                <a:lnTo>
                  <a:pt x="98" y="272"/>
                </a:lnTo>
                <a:lnTo>
                  <a:pt x="99" y="272"/>
                </a:lnTo>
                <a:lnTo>
                  <a:pt x="99" y="272"/>
                </a:lnTo>
                <a:lnTo>
                  <a:pt x="100" y="272"/>
                </a:lnTo>
                <a:lnTo>
                  <a:pt x="100" y="272"/>
                </a:lnTo>
                <a:lnTo>
                  <a:pt x="101" y="272"/>
                </a:lnTo>
                <a:lnTo>
                  <a:pt x="101" y="272"/>
                </a:lnTo>
                <a:lnTo>
                  <a:pt x="101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3" y="272"/>
                </a:lnTo>
                <a:lnTo>
                  <a:pt x="103" y="272"/>
                </a:lnTo>
                <a:lnTo>
                  <a:pt x="103" y="272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4" y="271"/>
                </a:lnTo>
                <a:lnTo>
                  <a:pt x="105" y="271"/>
                </a:lnTo>
                <a:lnTo>
                  <a:pt x="105" y="271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6" y="270"/>
                </a:lnTo>
                <a:lnTo>
                  <a:pt x="107" y="270"/>
                </a:lnTo>
                <a:lnTo>
                  <a:pt x="107" y="270"/>
                </a:lnTo>
                <a:lnTo>
                  <a:pt x="108" y="270"/>
                </a:lnTo>
                <a:lnTo>
                  <a:pt x="108" y="270"/>
                </a:lnTo>
                <a:lnTo>
                  <a:pt x="109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0" y="270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2" y="270"/>
                </a:lnTo>
                <a:lnTo>
                  <a:pt x="113" y="270"/>
                </a:lnTo>
                <a:lnTo>
                  <a:pt x="113" y="270"/>
                </a:lnTo>
                <a:lnTo>
                  <a:pt x="113" y="270"/>
                </a:lnTo>
                <a:lnTo>
                  <a:pt x="114" y="270"/>
                </a:lnTo>
                <a:lnTo>
                  <a:pt x="114" y="270"/>
                </a:lnTo>
                <a:lnTo>
                  <a:pt x="114" y="269"/>
                </a:lnTo>
                <a:lnTo>
                  <a:pt x="114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69"/>
                </a:lnTo>
                <a:lnTo>
                  <a:pt x="115" y="270"/>
                </a:lnTo>
                <a:lnTo>
                  <a:pt x="115" y="270"/>
                </a:lnTo>
                <a:lnTo>
                  <a:pt x="115" y="270"/>
                </a:lnTo>
                <a:lnTo>
                  <a:pt x="116" y="270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7" y="269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8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19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8"/>
                </a:lnTo>
                <a:lnTo>
                  <a:pt x="120" y="267"/>
                </a:lnTo>
                <a:lnTo>
                  <a:pt x="121" y="267"/>
                </a:lnTo>
                <a:lnTo>
                  <a:pt x="121" y="267"/>
                </a:lnTo>
                <a:lnTo>
                  <a:pt x="120" y="267"/>
                </a:lnTo>
                <a:lnTo>
                  <a:pt x="120" y="267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0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1" y="266"/>
                </a:lnTo>
                <a:lnTo>
                  <a:pt x="122" y="266"/>
                </a:lnTo>
                <a:lnTo>
                  <a:pt x="122" y="266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5"/>
                </a:lnTo>
                <a:lnTo>
                  <a:pt x="122" y="264"/>
                </a:lnTo>
                <a:lnTo>
                  <a:pt x="122" y="264"/>
                </a:lnTo>
                <a:lnTo>
                  <a:pt x="122" y="264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3"/>
                </a:lnTo>
                <a:lnTo>
                  <a:pt x="123" y="262"/>
                </a:lnTo>
                <a:lnTo>
                  <a:pt x="122" y="262"/>
                </a:lnTo>
                <a:lnTo>
                  <a:pt x="123" y="262"/>
                </a:lnTo>
                <a:lnTo>
                  <a:pt x="123" y="261"/>
                </a:lnTo>
                <a:lnTo>
                  <a:pt x="124" y="261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9"/>
                </a:lnTo>
                <a:lnTo>
                  <a:pt x="124" y="258"/>
                </a:lnTo>
                <a:lnTo>
                  <a:pt x="124" y="258"/>
                </a:lnTo>
                <a:lnTo>
                  <a:pt x="124" y="258"/>
                </a:lnTo>
                <a:lnTo>
                  <a:pt x="124" y="257"/>
                </a:lnTo>
                <a:lnTo>
                  <a:pt x="124" y="257"/>
                </a:lnTo>
                <a:lnTo>
                  <a:pt x="124" y="257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5" y="256"/>
                </a:lnTo>
                <a:lnTo>
                  <a:pt x="126" y="256"/>
                </a:lnTo>
                <a:lnTo>
                  <a:pt x="126" y="256"/>
                </a:lnTo>
                <a:lnTo>
                  <a:pt x="126" y="255"/>
                </a:lnTo>
                <a:lnTo>
                  <a:pt x="126" y="255"/>
                </a:lnTo>
                <a:lnTo>
                  <a:pt x="126" y="255"/>
                </a:lnTo>
                <a:lnTo>
                  <a:pt x="126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7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8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29" y="254"/>
                </a:lnTo>
                <a:lnTo>
                  <a:pt x="130" y="254"/>
                </a:lnTo>
                <a:lnTo>
                  <a:pt x="130" y="253"/>
                </a:lnTo>
                <a:lnTo>
                  <a:pt x="130" y="253"/>
                </a:lnTo>
                <a:lnTo>
                  <a:pt x="130" y="253"/>
                </a:lnTo>
                <a:lnTo>
                  <a:pt x="129" y="253"/>
                </a:lnTo>
                <a:lnTo>
                  <a:pt x="129" y="253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0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2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1"/>
                </a:lnTo>
                <a:lnTo>
                  <a:pt x="131" y="250"/>
                </a:lnTo>
                <a:lnTo>
                  <a:pt x="131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50"/>
                </a:lnTo>
                <a:lnTo>
                  <a:pt x="132" y="249"/>
                </a:lnTo>
                <a:lnTo>
                  <a:pt x="132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9"/>
                </a:lnTo>
                <a:lnTo>
                  <a:pt x="133" y="248"/>
                </a:lnTo>
                <a:lnTo>
                  <a:pt x="133" y="248"/>
                </a:lnTo>
                <a:lnTo>
                  <a:pt x="133" y="248"/>
                </a:lnTo>
                <a:lnTo>
                  <a:pt x="134" y="248"/>
                </a:lnTo>
                <a:lnTo>
                  <a:pt x="134" y="248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6"/>
                </a:lnTo>
                <a:lnTo>
                  <a:pt x="135" y="245"/>
                </a:lnTo>
                <a:lnTo>
                  <a:pt x="135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5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6" y="244"/>
                </a:lnTo>
                <a:lnTo>
                  <a:pt x="137" y="243"/>
                </a:lnTo>
                <a:lnTo>
                  <a:pt x="137" y="243"/>
                </a:lnTo>
                <a:lnTo>
                  <a:pt x="136" y="243"/>
                </a:lnTo>
                <a:lnTo>
                  <a:pt x="136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7" y="243"/>
                </a:lnTo>
                <a:lnTo>
                  <a:pt x="138" y="243"/>
                </a:lnTo>
                <a:lnTo>
                  <a:pt x="138" y="243"/>
                </a:lnTo>
                <a:lnTo>
                  <a:pt x="138" y="242"/>
                </a:lnTo>
                <a:lnTo>
                  <a:pt x="138" y="242"/>
                </a:lnTo>
                <a:lnTo>
                  <a:pt x="138" y="242"/>
                </a:lnTo>
                <a:lnTo>
                  <a:pt x="138" y="243"/>
                </a:lnTo>
                <a:lnTo>
                  <a:pt x="138" y="243"/>
                </a:lnTo>
                <a:lnTo>
                  <a:pt x="139" y="243"/>
                </a:lnTo>
                <a:lnTo>
                  <a:pt x="139" y="242"/>
                </a:lnTo>
                <a:lnTo>
                  <a:pt x="139" y="242"/>
                </a:lnTo>
                <a:lnTo>
                  <a:pt x="139" y="242"/>
                </a:lnTo>
                <a:lnTo>
                  <a:pt x="140" y="242"/>
                </a:lnTo>
                <a:lnTo>
                  <a:pt x="140" y="241"/>
                </a:lnTo>
                <a:lnTo>
                  <a:pt x="140" y="241"/>
                </a:lnTo>
                <a:lnTo>
                  <a:pt x="140" y="240"/>
                </a:lnTo>
                <a:lnTo>
                  <a:pt x="141" y="240"/>
                </a:lnTo>
                <a:lnTo>
                  <a:pt x="141" y="240"/>
                </a:lnTo>
                <a:lnTo>
                  <a:pt x="141" y="240"/>
                </a:lnTo>
                <a:lnTo>
                  <a:pt x="142" y="240"/>
                </a:lnTo>
                <a:lnTo>
                  <a:pt x="143" y="240"/>
                </a:lnTo>
                <a:lnTo>
                  <a:pt x="144" y="240"/>
                </a:lnTo>
                <a:lnTo>
                  <a:pt x="145" y="239"/>
                </a:lnTo>
                <a:lnTo>
                  <a:pt x="145" y="239"/>
                </a:lnTo>
                <a:lnTo>
                  <a:pt x="145" y="239"/>
                </a:lnTo>
                <a:lnTo>
                  <a:pt x="146" y="239"/>
                </a:lnTo>
                <a:lnTo>
                  <a:pt x="146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7" y="239"/>
                </a:lnTo>
                <a:lnTo>
                  <a:pt x="148" y="239"/>
                </a:lnTo>
                <a:lnTo>
                  <a:pt x="148" y="239"/>
                </a:lnTo>
                <a:lnTo>
                  <a:pt x="148" y="239"/>
                </a:lnTo>
                <a:lnTo>
                  <a:pt x="149" y="239"/>
                </a:lnTo>
                <a:lnTo>
                  <a:pt x="151" y="237"/>
                </a:lnTo>
                <a:lnTo>
                  <a:pt x="153" y="235"/>
                </a:lnTo>
                <a:lnTo>
                  <a:pt x="154" y="233"/>
                </a:lnTo>
                <a:lnTo>
                  <a:pt x="155" y="233"/>
                </a:lnTo>
                <a:lnTo>
                  <a:pt x="155" y="232"/>
                </a:lnTo>
                <a:lnTo>
                  <a:pt x="156" y="231"/>
                </a:lnTo>
                <a:lnTo>
                  <a:pt x="156" y="231"/>
                </a:lnTo>
                <a:lnTo>
                  <a:pt x="155" y="230"/>
                </a:lnTo>
                <a:lnTo>
                  <a:pt x="155" y="229"/>
                </a:lnTo>
                <a:lnTo>
                  <a:pt x="155" y="229"/>
                </a:lnTo>
                <a:lnTo>
                  <a:pt x="156" y="228"/>
                </a:lnTo>
                <a:lnTo>
                  <a:pt x="158" y="225"/>
                </a:lnTo>
                <a:lnTo>
                  <a:pt x="158" y="224"/>
                </a:lnTo>
                <a:lnTo>
                  <a:pt x="158" y="224"/>
                </a:lnTo>
                <a:lnTo>
                  <a:pt x="158" y="223"/>
                </a:lnTo>
                <a:lnTo>
                  <a:pt x="159" y="222"/>
                </a:lnTo>
                <a:lnTo>
                  <a:pt x="160" y="222"/>
                </a:lnTo>
                <a:lnTo>
                  <a:pt x="161" y="222"/>
                </a:lnTo>
                <a:lnTo>
                  <a:pt x="162" y="221"/>
                </a:lnTo>
                <a:lnTo>
                  <a:pt x="164" y="222"/>
                </a:lnTo>
                <a:lnTo>
                  <a:pt x="164" y="223"/>
                </a:lnTo>
                <a:lnTo>
                  <a:pt x="164" y="222"/>
                </a:lnTo>
                <a:lnTo>
                  <a:pt x="165" y="222"/>
                </a:lnTo>
                <a:lnTo>
                  <a:pt x="165" y="222"/>
                </a:lnTo>
                <a:lnTo>
                  <a:pt x="165" y="222"/>
                </a:lnTo>
                <a:lnTo>
                  <a:pt x="166" y="222"/>
                </a:lnTo>
                <a:lnTo>
                  <a:pt x="166" y="222"/>
                </a:lnTo>
                <a:lnTo>
                  <a:pt x="166" y="221"/>
                </a:lnTo>
                <a:lnTo>
                  <a:pt x="167" y="221"/>
                </a:lnTo>
                <a:lnTo>
                  <a:pt x="167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20"/>
                </a:lnTo>
                <a:lnTo>
                  <a:pt x="168" y="219"/>
                </a:lnTo>
                <a:lnTo>
                  <a:pt x="168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69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9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8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7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6"/>
                </a:lnTo>
                <a:lnTo>
                  <a:pt x="170" y="215"/>
                </a:lnTo>
                <a:lnTo>
                  <a:pt x="170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9" y="215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8" y="216"/>
                </a:lnTo>
                <a:lnTo>
                  <a:pt x="167" y="216"/>
                </a:lnTo>
                <a:lnTo>
                  <a:pt x="167" y="216"/>
                </a:lnTo>
                <a:lnTo>
                  <a:pt x="167" y="216"/>
                </a:lnTo>
                <a:lnTo>
                  <a:pt x="166" y="216"/>
                </a:lnTo>
                <a:lnTo>
                  <a:pt x="166" y="216"/>
                </a:lnTo>
                <a:lnTo>
                  <a:pt x="166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6"/>
                </a:lnTo>
                <a:lnTo>
                  <a:pt x="165" y="217"/>
                </a:lnTo>
                <a:lnTo>
                  <a:pt x="164" y="217"/>
                </a:lnTo>
                <a:lnTo>
                  <a:pt x="164" y="217"/>
                </a:lnTo>
                <a:lnTo>
                  <a:pt x="164" y="217"/>
                </a:lnTo>
                <a:lnTo>
                  <a:pt x="163" y="217"/>
                </a:lnTo>
                <a:lnTo>
                  <a:pt x="162" y="217"/>
                </a:lnTo>
                <a:lnTo>
                  <a:pt x="161" y="217"/>
                </a:lnTo>
                <a:lnTo>
                  <a:pt x="161" y="217"/>
                </a:lnTo>
                <a:lnTo>
                  <a:pt x="160" y="217"/>
                </a:lnTo>
                <a:lnTo>
                  <a:pt x="160" y="217"/>
                </a:lnTo>
                <a:lnTo>
                  <a:pt x="163" y="213"/>
                </a:lnTo>
                <a:lnTo>
                  <a:pt x="163" y="213"/>
                </a:lnTo>
                <a:lnTo>
                  <a:pt x="163" y="212"/>
                </a:lnTo>
                <a:lnTo>
                  <a:pt x="165" y="208"/>
                </a:lnTo>
                <a:lnTo>
                  <a:pt x="162" y="204"/>
                </a:lnTo>
                <a:lnTo>
                  <a:pt x="162" y="204"/>
                </a:lnTo>
                <a:lnTo>
                  <a:pt x="161" y="203"/>
                </a:lnTo>
                <a:lnTo>
                  <a:pt x="159" y="200"/>
                </a:lnTo>
                <a:lnTo>
                  <a:pt x="159" y="200"/>
                </a:lnTo>
                <a:lnTo>
                  <a:pt x="158" y="199"/>
                </a:lnTo>
                <a:lnTo>
                  <a:pt x="158" y="199"/>
                </a:lnTo>
                <a:lnTo>
                  <a:pt x="158" y="198"/>
                </a:lnTo>
                <a:lnTo>
                  <a:pt x="157" y="198"/>
                </a:lnTo>
                <a:lnTo>
                  <a:pt x="156" y="197"/>
                </a:lnTo>
                <a:lnTo>
                  <a:pt x="154" y="196"/>
                </a:lnTo>
                <a:lnTo>
                  <a:pt x="155" y="195"/>
                </a:lnTo>
                <a:lnTo>
                  <a:pt x="155" y="195"/>
                </a:lnTo>
                <a:lnTo>
                  <a:pt x="155" y="195"/>
                </a:lnTo>
                <a:lnTo>
                  <a:pt x="156" y="194"/>
                </a:lnTo>
                <a:lnTo>
                  <a:pt x="156" y="194"/>
                </a:lnTo>
                <a:lnTo>
                  <a:pt x="156" y="194"/>
                </a:lnTo>
                <a:lnTo>
                  <a:pt x="157" y="192"/>
                </a:lnTo>
                <a:lnTo>
                  <a:pt x="160" y="189"/>
                </a:lnTo>
                <a:lnTo>
                  <a:pt x="161" y="189"/>
                </a:lnTo>
                <a:lnTo>
                  <a:pt x="164" y="187"/>
                </a:lnTo>
                <a:lnTo>
                  <a:pt x="164" y="187"/>
                </a:lnTo>
                <a:lnTo>
                  <a:pt x="164" y="187"/>
                </a:lnTo>
                <a:lnTo>
                  <a:pt x="164" y="188"/>
                </a:lnTo>
                <a:lnTo>
                  <a:pt x="164" y="188"/>
                </a:lnTo>
                <a:lnTo>
                  <a:pt x="165" y="188"/>
                </a:lnTo>
                <a:lnTo>
                  <a:pt x="165" y="188"/>
                </a:lnTo>
                <a:lnTo>
                  <a:pt x="165" y="187"/>
                </a:lnTo>
                <a:lnTo>
                  <a:pt x="165" y="187"/>
                </a:lnTo>
                <a:lnTo>
                  <a:pt x="165" y="187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6" y="188"/>
                </a:lnTo>
                <a:lnTo>
                  <a:pt x="167" y="188"/>
                </a:lnTo>
                <a:lnTo>
                  <a:pt x="167" y="188"/>
                </a:lnTo>
                <a:lnTo>
                  <a:pt x="166" y="188"/>
                </a:lnTo>
                <a:lnTo>
                  <a:pt x="166" y="189"/>
                </a:lnTo>
                <a:lnTo>
                  <a:pt x="166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89"/>
                </a:lnTo>
                <a:lnTo>
                  <a:pt x="167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0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1"/>
                </a:lnTo>
                <a:lnTo>
                  <a:pt x="169" y="192"/>
                </a:lnTo>
                <a:lnTo>
                  <a:pt x="169" y="192"/>
                </a:lnTo>
                <a:lnTo>
                  <a:pt x="170" y="192"/>
                </a:lnTo>
                <a:lnTo>
                  <a:pt x="170" y="191"/>
                </a:lnTo>
                <a:lnTo>
                  <a:pt x="170" y="191"/>
                </a:lnTo>
                <a:lnTo>
                  <a:pt x="170" y="191"/>
                </a:lnTo>
                <a:lnTo>
                  <a:pt x="170" y="190"/>
                </a:lnTo>
                <a:lnTo>
                  <a:pt x="170" y="190"/>
                </a:lnTo>
                <a:lnTo>
                  <a:pt x="170" y="189"/>
                </a:lnTo>
                <a:lnTo>
                  <a:pt x="171" y="188"/>
                </a:lnTo>
                <a:lnTo>
                  <a:pt x="171" y="188"/>
                </a:lnTo>
                <a:lnTo>
                  <a:pt x="171" y="188"/>
                </a:lnTo>
                <a:lnTo>
                  <a:pt x="172" y="188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2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7"/>
                </a:lnTo>
                <a:lnTo>
                  <a:pt x="171" y="186"/>
                </a:lnTo>
                <a:lnTo>
                  <a:pt x="170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6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5"/>
                </a:lnTo>
                <a:lnTo>
                  <a:pt x="171" y="184"/>
                </a:lnTo>
                <a:lnTo>
                  <a:pt x="171" y="184"/>
                </a:lnTo>
                <a:lnTo>
                  <a:pt x="171" y="184"/>
                </a:lnTo>
                <a:lnTo>
                  <a:pt x="171" y="183"/>
                </a:lnTo>
                <a:lnTo>
                  <a:pt x="172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2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1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3"/>
                </a:lnTo>
                <a:lnTo>
                  <a:pt x="170" y="182"/>
                </a:lnTo>
                <a:lnTo>
                  <a:pt x="170" y="181"/>
                </a:lnTo>
                <a:lnTo>
                  <a:pt x="169" y="180"/>
                </a:lnTo>
                <a:lnTo>
                  <a:pt x="168" y="180"/>
                </a:lnTo>
                <a:lnTo>
                  <a:pt x="168" y="179"/>
                </a:lnTo>
                <a:lnTo>
                  <a:pt x="168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69" y="179"/>
                </a:lnTo>
                <a:lnTo>
                  <a:pt x="170" y="179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0" y="178"/>
                </a:lnTo>
                <a:lnTo>
                  <a:pt x="171" y="178"/>
                </a:lnTo>
                <a:lnTo>
                  <a:pt x="171" y="178"/>
                </a:lnTo>
                <a:lnTo>
                  <a:pt x="171" y="178"/>
                </a:lnTo>
                <a:lnTo>
                  <a:pt x="172" y="178"/>
                </a:lnTo>
                <a:lnTo>
                  <a:pt x="173" y="178"/>
                </a:lnTo>
                <a:lnTo>
                  <a:pt x="174" y="177"/>
                </a:lnTo>
                <a:lnTo>
                  <a:pt x="174" y="177"/>
                </a:lnTo>
                <a:lnTo>
                  <a:pt x="174" y="177"/>
                </a:lnTo>
                <a:lnTo>
                  <a:pt x="176" y="176"/>
                </a:lnTo>
                <a:lnTo>
                  <a:pt x="176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7" y="176"/>
                </a:lnTo>
                <a:lnTo>
                  <a:pt x="178" y="176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8" y="175"/>
                </a:lnTo>
                <a:lnTo>
                  <a:pt x="179" y="175"/>
                </a:lnTo>
                <a:lnTo>
                  <a:pt x="178" y="175"/>
                </a:lnTo>
                <a:lnTo>
                  <a:pt x="179" y="175"/>
                </a:lnTo>
                <a:lnTo>
                  <a:pt x="179" y="175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8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4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79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3"/>
                </a:lnTo>
                <a:lnTo>
                  <a:pt x="180" y="174"/>
                </a:lnTo>
                <a:lnTo>
                  <a:pt x="180" y="174"/>
                </a:lnTo>
                <a:lnTo>
                  <a:pt x="180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1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2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4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3" y="173"/>
                </a:lnTo>
                <a:lnTo>
                  <a:pt x="184" y="173"/>
                </a:lnTo>
                <a:lnTo>
                  <a:pt x="184" y="173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2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1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4" y="170"/>
                </a:lnTo>
                <a:lnTo>
                  <a:pt x="185" y="170"/>
                </a:lnTo>
                <a:lnTo>
                  <a:pt x="185" y="170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8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6" y="167"/>
                </a:lnTo>
                <a:lnTo>
                  <a:pt x="187" y="167"/>
                </a:lnTo>
                <a:lnTo>
                  <a:pt x="187" y="167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6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5"/>
                </a:lnTo>
                <a:lnTo>
                  <a:pt x="187" y="164"/>
                </a:lnTo>
                <a:lnTo>
                  <a:pt x="187" y="164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3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60"/>
                </a:lnTo>
                <a:lnTo>
                  <a:pt x="187" y="159"/>
                </a:lnTo>
                <a:lnTo>
                  <a:pt x="187" y="159"/>
                </a:lnTo>
                <a:lnTo>
                  <a:pt x="187" y="159"/>
                </a:lnTo>
                <a:lnTo>
                  <a:pt x="187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8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7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6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5"/>
                </a:lnTo>
                <a:lnTo>
                  <a:pt x="188" y="154"/>
                </a:lnTo>
                <a:lnTo>
                  <a:pt x="188" y="154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3"/>
                </a:lnTo>
                <a:lnTo>
                  <a:pt x="188" y="152"/>
                </a:lnTo>
                <a:lnTo>
                  <a:pt x="188" y="152"/>
                </a:lnTo>
                <a:lnTo>
                  <a:pt x="188" y="152"/>
                </a:lnTo>
                <a:lnTo>
                  <a:pt x="189" y="152"/>
                </a:lnTo>
                <a:lnTo>
                  <a:pt x="189" y="152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1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50"/>
                </a:lnTo>
                <a:lnTo>
                  <a:pt x="189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9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8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8" y="147"/>
                </a:lnTo>
                <a:lnTo>
                  <a:pt x="187" y="147"/>
                </a:lnTo>
                <a:lnTo>
                  <a:pt x="187" y="147"/>
                </a:lnTo>
                <a:lnTo>
                  <a:pt x="187" y="147"/>
                </a:lnTo>
                <a:lnTo>
                  <a:pt x="186" y="146"/>
                </a:lnTo>
                <a:lnTo>
                  <a:pt x="186" y="146"/>
                </a:lnTo>
                <a:lnTo>
                  <a:pt x="187" y="146"/>
                </a:lnTo>
                <a:lnTo>
                  <a:pt x="187" y="146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5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4"/>
                </a:lnTo>
                <a:lnTo>
                  <a:pt x="187" y="143"/>
                </a:lnTo>
                <a:lnTo>
                  <a:pt x="187" y="143"/>
                </a:lnTo>
                <a:lnTo>
                  <a:pt x="187" y="143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2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6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2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9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5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6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8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7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6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8" y="135"/>
                </a:lnTo>
                <a:lnTo>
                  <a:pt x="188" y="135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4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3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2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1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30"/>
                </a:lnTo>
                <a:lnTo>
                  <a:pt x="188" y="129"/>
                </a:lnTo>
                <a:lnTo>
                  <a:pt x="189" y="129"/>
                </a:lnTo>
                <a:lnTo>
                  <a:pt x="189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9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8" y="128"/>
                </a:lnTo>
                <a:lnTo>
                  <a:pt x="187" y="128"/>
                </a:lnTo>
                <a:lnTo>
                  <a:pt x="186" y="128"/>
                </a:lnTo>
                <a:lnTo>
                  <a:pt x="186" y="128"/>
                </a:lnTo>
                <a:lnTo>
                  <a:pt x="186" y="127"/>
                </a:lnTo>
                <a:lnTo>
                  <a:pt x="186" y="127"/>
                </a:lnTo>
                <a:lnTo>
                  <a:pt x="186" y="127"/>
                </a:lnTo>
                <a:lnTo>
                  <a:pt x="187" y="127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6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5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4"/>
                </a:lnTo>
                <a:lnTo>
                  <a:pt x="187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3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2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1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6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7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20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8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9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8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7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7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6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5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4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3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2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1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10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9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6" y="108"/>
                </a:lnTo>
                <a:lnTo>
                  <a:pt x="187" y="108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6"/>
                </a:lnTo>
                <a:lnTo>
                  <a:pt x="187" y="106"/>
                </a:lnTo>
                <a:lnTo>
                  <a:pt x="187" y="106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5"/>
                </a:lnTo>
                <a:lnTo>
                  <a:pt x="187" y="104"/>
                </a:lnTo>
                <a:lnTo>
                  <a:pt x="187" y="104"/>
                </a:lnTo>
                <a:lnTo>
                  <a:pt x="187" y="104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3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1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100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9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8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7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7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6" y="96"/>
                </a:lnTo>
                <a:lnTo>
                  <a:pt x="185" y="96"/>
                </a:lnTo>
                <a:lnTo>
                  <a:pt x="185" y="96"/>
                </a:lnTo>
                <a:lnTo>
                  <a:pt x="185" y="96"/>
                </a:lnTo>
                <a:lnTo>
                  <a:pt x="184" y="96"/>
                </a:lnTo>
                <a:lnTo>
                  <a:pt x="183" y="95"/>
                </a:lnTo>
                <a:lnTo>
                  <a:pt x="182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4"/>
                </a:lnTo>
                <a:lnTo>
                  <a:pt x="180" y="94"/>
                </a:lnTo>
                <a:lnTo>
                  <a:pt x="180" y="94"/>
                </a:lnTo>
                <a:lnTo>
                  <a:pt x="180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3"/>
                </a:lnTo>
                <a:lnTo>
                  <a:pt x="179" y="93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9" y="94"/>
                </a:lnTo>
                <a:lnTo>
                  <a:pt x="178" y="94"/>
                </a:lnTo>
                <a:lnTo>
                  <a:pt x="177" y="94"/>
                </a:lnTo>
                <a:lnTo>
                  <a:pt x="177" y="94"/>
                </a:lnTo>
                <a:lnTo>
                  <a:pt x="177" y="93"/>
                </a:lnTo>
                <a:lnTo>
                  <a:pt x="176" y="93"/>
                </a:lnTo>
                <a:lnTo>
                  <a:pt x="176" y="93"/>
                </a:lnTo>
                <a:lnTo>
                  <a:pt x="176" y="92"/>
                </a:lnTo>
                <a:lnTo>
                  <a:pt x="175" y="91"/>
                </a:lnTo>
                <a:lnTo>
                  <a:pt x="175" y="91"/>
                </a:lnTo>
                <a:lnTo>
                  <a:pt x="175" y="90"/>
                </a:lnTo>
                <a:lnTo>
                  <a:pt x="175" y="90"/>
                </a:lnTo>
                <a:lnTo>
                  <a:pt x="175" y="89"/>
                </a:lnTo>
                <a:lnTo>
                  <a:pt x="176" y="89"/>
                </a:lnTo>
                <a:lnTo>
                  <a:pt x="176" y="89"/>
                </a:lnTo>
                <a:lnTo>
                  <a:pt x="176" y="89"/>
                </a:lnTo>
                <a:lnTo>
                  <a:pt x="177" y="88"/>
                </a:lnTo>
                <a:lnTo>
                  <a:pt x="177" y="88"/>
                </a:lnTo>
                <a:lnTo>
                  <a:pt x="179" y="88"/>
                </a:lnTo>
                <a:lnTo>
                  <a:pt x="179" y="87"/>
                </a:lnTo>
                <a:lnTo>
                  <a:pt x="179" y="87"/>
                </a:lnTo>
                <a:lnTo>
                  <a:pt x="179" y="86"/>
                </a:lnTo>
                <a:lnTo>
                  <a:pt x="179" y="86"/>
                </a:lnTo>
                <a:lnTo>
                  <a:pt x="179" y="84"/>
                </a:lnTo>
                <a:lnTo>
                  <a:pt x="179" y="84"/>
                </a:lnTo>
                <a:lnTo>
                  <a:pt x="179" y="84"/>
                </a:lnTo>
                <a:lnTo>
                  <a:pt x="180" y="84"/>
                </a:lnTo>
                <a:lnTo>
                  <a:pt x="180" y="84"/>
                </a:lnTo>
                <a:lnTo>
                  <a:pt x="180" y="83"/>
                </a:lnTo>
                <a:lnTo>
                  <a:pt x="181" y="83"/>
                </a:lnTo>
                <a:lnTo>
                  <a:pt x="182" y="83"/>
                </a:lnTo>
                <a:lnTo>
                  <a:pt x="185" y="83"/>
                </a:lnTo>
                <a:lnTo>
                  <a:pt x="185" y="82"/>
                </a:lnTo>
                <a:lnTo>
                  <a:pt x="185" y="82"/>
                </a:lnTo>
                <a:lnTo>
                  <a:pt x="185" y="81"/>
                </a:lnTo>
                <a:lnTo>
                  <a:pt x="185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1"/>
                </a:lnTo>
                <a:lnTo>
                  <a:pt x="184" y="80"/>
                </a:lnTo>
                <a:lnTo>
                  <a:pt x="184" y="80"/>
                </a:lnTo>
                <a:lnTo>
                  <a:pt x="184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80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4" y="77"/>
                </a:lnTo>
                <a:lnTo>
                  <a:pt x="184" y="77"/>
                </a:lnTo>
                <a:lnTo>
                  <a:pt x="184" y="76"/>
                </a:lnTo>
                <a:lnTo>
                  <a:pt x="184" y="75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3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2"/>
                </a:lnTo>
                <a:lnTo>
                  <a:pt x="182" y="71"/>
                </a:lnTo>
                <a:lnTo>
                  <a:pt x="182" y="71"/>
                </a:lnTo>
                <a:lnTo>
                  <a:pt x="183" y="70"/>
                </a:lnTo>
                <a:lnTo>
                  <a:pt x="183" y="70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7"/>
                </a:lnTo>
                <a:lnTo>
                  <a:pt x="183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2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1" y="67"/>
                </a:lnTo>
                <a:lnTo>
                  <a:pt x="180" y="67"/>
                </a:lnTo>
                <a:lnTo>
                  <a:pt x="180" y="66"/>
                </a:lnTo>
                <a:lnTo>
                  <a:pt x="179" y="66"/>
                </a:lnTo>
                <a:lnTo>
                  <a:pt x="179" y="66"/>
                </a:lnTo>
                <a:lnTo>
                  <a:pt x="178" y="66"/>
                </a:lnTo>
                <a:lnTo>
                  <a:pt x="178" y="66"/>
                </a:lnTo>
                <a:lnTo>
                  <a:pt x="177" y="66"/>
                </a:lnTo>
                <a:lnTo>
                  <a:pt x="177" y="66"/>
                </a:lnTo>
                <a:lnTo>
                  <a:pt x="177" y="65"/>
                </a:lnTo>
                <a:lnTo>
                  <a:pt x="177" y="65"/>
                </a:lnTo>
                <a:lnTo>
                  <a:pt x="176" y="65"/>
                </a:lnTo>
                <a:lnTo>
                  <a:pt x="176" y="65"/>
                </a:lnTo>
                <a:lnTo>
                  <a:pt x="175" y="65"/>
                </a:lnTo>
                <a:lnTo>
                  <a:pt x="175" y="63"/>
                </a:lnTo>
                <a:lnTo>
                  <a:pt x="175" y="62"/>
                </a:lnTo>
                <a:lnTo>
                  <a:pt x="175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6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2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1"/>
                </a:lnTo>
                <a:lnTo>
                  <a:pt x="177" y="60"/>
                </a:lnTo>
                <a:lnTo>
                  <a:pt x="177" y="60"/>
                </a:lnTo>
                <a:lnTo>
                  <a:pt x="177" y="59"/>
                </a:lnTo>
                <a:lnTo>
                  <a:pt x="177" y="59"/>
                </a:lnTo>
                <a:lnTo>
                  <a:pt x="177" y="59"/>
                </a:lnTo>
                <a:lnTo>
                  <a:pt x="177" y="58"/>
                </a:lnTo>
                <a:lnTo>
                  <a:pt x="177" y="58"/>
                </a:lnTo>
                <a:lnTo>
                  <a:pt x="177" y="58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7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8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79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0" y="57"/>
                </a:lnTo>
                <a:lnTo>
                  <a:pt x="181" y="57"/>
                </a:lnTo>
                <a:lnTo>
                  <a:pt x="181" y="57"/>
                </a:lnTo>
                <a:lnTo>
                  <a:pt x="181" y="57"/>
                </a:lnTo>
                <a:lnTo>
                  <a:pt x="182" y="58"/>
                </a:lnTo>
                <a:lnTo>
                  <a:pt x="183" y="57"/>
                </a:lnTo>
                <a:lnTo>
                  <a:pt x="184" y="57"/>
                </a:lnTo>
                <a:lnTo>
                  <a:pt x="185" y="55"/>
                </a:lnTo>
                <a:lnTo>
                  <a:pt x="186" y="55"/>
                </a:lnTo>
                <a:lnTo>
                  <a:pt x="186" y="53"/>
                </a:lnTo>
                <a:lnTo>
                  <a:pt x="186" y="53"/>
                </a:lnTo>
                <a:lnTo>
                  <a:pt x="186" y="53"/>
                </a:lnTo>
                <a:lnTo>
                  <a:pt x="186" y="52"/>
                </a:lnTo>
                <a:lnTo>
                  <a:pt x="187" y="52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7" y="51"/>
                </a:lnTo>
                <a:lnTo>
                  <a:pt x="188" y="50"/>
                </a:lnTo>
                <a:lnTo>
                  <a:pt x="189" y="50"/>
                </a:lnTo>
                <a:lnTo>
                  <a:pt x="190" y="49"/>
                </a:lnTo>
                <a:lnTo>
                  <a:pt x="190" y="49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6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5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4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3"/>
                </a:lnTo>
                <a:lnTo>
                  <a:pt x="200" y="42"/>
                </a:lnTo>
                <a:lnTo>
                  <a:pt x="200" y="42"/>
                </a:lnTo>
                <a:lnTo>
                  <a:pt x="200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9" y="42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1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40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8" y="38"/>
                </a:lnTo>
                <a:lnTo>
                  <a:pt x="198" y="38"/>
                </a:lnTo>
                <a:lnTo>
                  <a:pt x="200" y="37"/>
                </a:lnTo>
                <a:lnTo>
                  <a:pt x="202" y="37"/>
                </a:lnTo>
                <a:lnTo>
                  <a:pt x="206" y="37"/>
                </a:lnTo>
                <a:lnTo>
                  <a:pt x="207" y="41"/>
                </a:lnTo>
                <a:lnTo>
                  <a:pt x="207" y="42"/>
                </a:lnTo>
                <a:lnTo>
                  <a:pt x="207" y="43"/>
                </a:lnTo>
                <a:lnTo>
                  <a:pt x="207" y="42"/>
                </a:lnTo>
                <a:lnTo>
                  <a:pt x="208" y="40"/>
                </a:lnTo>
                <a:lnTo>
                  <a:pt x="209" y="37"/>
                </a:lnTo>
                <a:lnTo>
                  <a:pt x="209" y="36"/>
                </a:lnTo>
                <a:lnTo>
                  <a:pt x="209" y="36"/>
                </a:lnTo>
                <a:lnTo>
                  <a:pt x="210" y="33"/>
                </a:lnTo>
                <a:lnTo>
                  <a:pt x="210" y="32"/>
                </a:lnTo>
                <a:lnTo>
                  <a:pt x="211" y="30"/>
                </a:lnTo>
                <a:lnTo>
                  <a:pt x="211" y="30"/>
                </a:lnTo>
                <a:lnTo>
                  <a:pt x="212" y="26"/>
                </a:lnTo>
                <a:lnTo>
                  <a:pt x="213" y="25"/>
                </a:lnTo>
                <a:lnTo>
                  <a:pt x="215" y="24"/>
                </a:lnTo>
                <a:lnTo>
                  <a:pt x="215" y="23"/>
                </a:lnTo>
                <a:lnTo>
                  <a:pt x="219" y="22"/>
                </a:lnTo>
                <a:lnTo>
                  <a:pt x="219" y="22"/>
                </a:lnTo>
                <a:lnTo>
                  <a:pt x="219" y="22"/>
                </a:lnTo>
                <a:lnTo>
                  <a:pt x="222" y="20"/>
                </a:lnTo>
                <a:lnTo>
                  <a:pt x="223" y="20"/>
                </a:lnTo>
                <a:lnTo>
                  <a:pt x="223" y="20"/>
                </a:lnTo>
                <a:lnTo>
                  <a:pt x="224" y="20"/>
                </a:lnTo>
                <a:lnTo>
                  <a:pt x="226" y="19"/>
                </a:lnTo>
                <a:lnTo>
                  <a:pt x="225" y="18"/>
                </a:lnTo>
                <a:lnTo>
                  <a:pt x="225" y="17"/>
                </a:lnTo>
                <a:lnTo>
                  <a:pt x="226" y="16"/>
                </a:lnTo>
                <a:lnTo>
                  <a:pt x="226" y="16"/>
                </a:lnTo>
                <a:lnTo>
                  <a:pt x="227" y="15"/>
                </a:lnTo>
                <a:lnTo>
                  <a:pt x="227" y="15"/>
                </a:lnTo>
                <a:lnTo>
                  <a:pt x="228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5"/>
                </a:lnTo>
                <a:lnTo>
                  <a:pt x="229" y="14"/>
                </a:lnTo>
                <a:lnTo>
                  <a:pt x="229" y="14"/>
                </a:lnTo>
                <a:lnTo>
                  <a:pt x="229" y="14"/>
                </a:lnTo>
                <a:lnTo>
                  <a:pt x="229" y="13"/>
                </a:lnTo>
                <a:lnTo>
                  <a:pt x="227" y="11"/>
                </a:lnTo>
                <a:lnTo>
                  <a:pt x="227" y="10"/>
                </a:lnTo>
                <a:lnTo>
                  <a:pt x="226" y="10"/>
                </a:lnTo>
                <a:lnTo>
                  <a:pt x="226" y="9"/>
                </a:lnTo>
                <a:lnTo>
                  <a:pt x="224" y="7"/>
                </a:lnTo>
                <a:lnTo>
                  <a:pt x="223" y="6"/>
                </a:lnTo>
                <a:lnTo>
                  <a:pt x="223" y="6"/>
                </a:lnTo>
                <a:lnTo>
                  <a:pt x="222" y="4"/>
                </a:lnTo>
                <a:lnTo>
                  <a:pt x="222" y="3"/>
                </a:lnTo>
                <a:lnTo>
                  <a:pt x="222" y="3"/>
                </a:lnTo>
                <a:lnTo>
                  <a:pt x="222" y="3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2"/>
                </a:lnTo>
                <a:lnTo>
                  <a:pt x="222" y="1"/>
                </a:lnTo>
                <a:lnTo>
                  <a:pt x="222" y="1"/>
                </a:lnTo>
                <a:lnTo>
                  <a:pt x="222" y="1"/>
                </a:lnTo>
                <a:lnTo>
                  <a:pt x="222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3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4" y="2"/>
                </a:lnTo>
                <a:lnTo>
                  <a:pt x="225" y="2"/>
                </a:lnTo>
                <a:lnTo>
                  <a:pt x="225" y="2"/>
                </a:lnTo>
                <a:lnTo>
                  <a:pt x="225" y="3"/>
                </a:lnTo>
                <a:lnTo>
                  <a:pt x="225" y="3"/>
                </a:lnTo>
                <a:lnTo>
                  <a:pt x="225" y="3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5" y="2"/>
                </a:lnTo>
                <a:lnTo>
                  <a:pt x="226" y="2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1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6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41">
            <a:extLst>
              <a:ext uri="{FF2B5EF4-FFF2-40B4-BE49-F238E27FC236}">
                <a16:creationId xmlns:a16="http://schemas.microsoft.com/office/drawing/2014/main" id="{A5F77992-64A1-CDD6-D6D2-A279674EC372}"/>
              </a:ext>
            </a:extLst>
          </p:cNvPr>
          <p:cNvSpPr>
            <a:spLocks/>
          </p:cNvSpPr>
          <p:nvPr/>
        </p:nvSpPr>
        <p:spPr bwMode="auto">
          <a:xfrm>
            <a:off x="2386616" y="2314999"/>
            <a:ext cx="2289873" cy="1897857"/>
          </a:xfrm>
          <a:custGeom>
            <a:avLst/>
            <a:gdLst>
              <a:gd name="T0" fmla="*/ 127 w 1127"/>
              <a:gd name="T1" fmla="*/ 128 h 948"/>
              <a:gd name="T2" fmla="*/ 174 w 1127"/>
              <a:gd name="T3" fmla="*/ 120 h 948"/>
              <a:gd name="T4" fmla="*/ 242 w 1127"/>
              <a:gd name="T5" fmla="*/ 142 h 948"/>
              <a:gd name="T6" fmla="*/ 310 w 1127"/>
              <a:gd name="T7" fmla="*/ 144 h 948"/>
              <a:gd name="T8" fmla="*/ 325 w 1127"/>
              <a:gd name="T9" fmla="*/ 222 h 948"/>
              <a:gd name="T10" fmla="*/ 299 w 1127"/>
              <a:gd name="T11" fmla="*/ 379 h 948"/>
              <a:gd name="T12" fmla="*/ 360 w 1127"/>
              <a:gd name="T13" fmla="*/ 332 h 948"/>
              <a:gd name="T14" fmla="*/ 400 w 1127"/>
              <a:gd name="T15" fmla="*/ 323 h 948"/>
              <a:gd name="T16" fmla="*/ 398 w 1127"/>
              <a:gd name="T17" fmla="*/ 290 h 948"/>
              <a:gd name="T18" fmla="*/ 369 w 1127"/>
              <a:gd name="T19" fmla="*/ 262 h 948"/>
              <a:gd name="T20" fmla="*/ 379 w 1127"/>
              <a:gd name="T21" fmla="*/ 200 h 948"/>
              <a:gd name="T22" fmla="*/ 427 w 1127"/>
              <a:gd name="T23" fmla="*/ 189 h 948"/>
              <a:gd name="T24" fmla="*/ 470 w 1127"/>
              <a:gd name="T25" fmla="*/ 176 h 948"/>
              <a:gd name="T26" fmla="*/ 438 w 1127"/>
              <a:gd name="T27" fmla="*/ 109 h 948"/>
              <a:gd name="T28" fmla="*/ 347 w 1127"/>
              <a:gd name="T29" fmla="*/ 60 h 948"/>
              <a:gd name="T30" fmla="*/ 380 w 1127"/>
              <a:gd name="T31" fmla="*/ 7 h 948"/>
              <a:gd name="T32" fmla="*/ 441 w 1127"/>
              <a:gd name="T33" fmla="*/ 34 h 948"/>
              <a:gd name="T34" fmla="*/ 479 w 1127"/>
              <a:gd name="T35" fmla="*/ 40 h 948"/>
              <a:gd name="T36" fmla="*/ 526 w 1127"/>
              <a:gd name="T37" fmla="*/ 18 h 948"/>
              <a:gd name="T38" fmla="*/ 540 w 1127"/>
              <a:gd name="T39" fmla="*/ 79 h 948"/>
              <a:gd name="T40" fmla="*/ 562 w 1127"/>
              <a:gd name="T41" fmla="*/ 122 h 948"/>
              <a:gd name="T42" fmla="*/ 586 w 1127"/>
              <a:gd name="T43" fmla="*/ 132 h 948"/>
              <a:gd name="T44" fmla="*/ 645 w 1127"/>
              <a:gd name="T45" fmla="*/ 105 h 948"/>
              <a:gd name="T46" fmla="*/ 698 w 1127"/>
              <a:gd name="T47" fmla="*/ 79 h 948"/>
              <a:gd name="T48" fmla="*/ 707 w 1127"/>
              <a:gd name="T49" fmla="*/ 66 h 948"/>
              <a:gd name="T50" fmla="*/ 752 w 1127"/>
              <a:gd name="T51" fmla="*/ 167 h 948"/>
              <a:gd name="T52" fmla="*/ 747 w 1127"/>
              <a:gd name="T53" fmla="*/ 201 h 948"/>
              <a:gd name="T54" fmla="*/ 775 w 1127"/>
              <a:gd name="T55" fmla="*/ 210 h 948"/>
              <a:gd name="T56" fmla="*/ 744 w 1127"/>
              <a:gd name="T57" fmla="*/ 261 h 948"/>
              <a:gd name="T58" fmla="*/ 776 w 1127"/>
              <a:gd name="T59" fmla="*/ 282 h 948"/>
              <a:gd name="T60" fmla="*/ 777 w 1127"/>
              <a:gd name="T61" fmla="*/ 298 h 948"/>
              <a:gd name="T62" fmla="*/ 798 w 1127"/>
              <a:gd name="T63" fmla="*/ 274 h 948"/>
              <a:gd name="T64" fmla="*/ 862 w 1127"/>
              <a:gd name="T65" fmla="*/ 231 h 948"/>
              <a:gd name="T66" fmla="*/ 999 w 1127"/>
              <a:gd name="T67" fmla="*/ 276 h 948"/>
              <a:gd name="T68" fmla="*/ 1099 w 1127"/>
              <a:gd name="T69" fmla="*/ 428 h 948"/>
              <a:gd name="T70" fmla="*/ 1078 w 1127"/>
              <a:gd name="T71" fmla="*/ 564 h 948"/>
              <a:gd name="T72" fmla="*/ 1090 w 1127"/>
              <a:gd name="T73" fmla="*/ 609 h 948"/>
              <a:gd name="T74" fmla="*/ 1123 w 1127"/>
              <a:gd name="T75" fmla="*/ 600 h 948"/>
              <a:gd name="T76" fmla="*/ 1110 w 1127"/>
              <a:gd name="T77" fmla="*/ 634 h 948"/>
              <a:gd name="T78" fmla="*/ 1085 w 1127"/>
              <a:gd name="T79" fmla="*/ 671 h 948"/>
              <a:gd name="T80" fmla="*/ 1059 w 1127"/>
              <a:gd name="T81" fmla="*/ 658 h 948"/>
              <a:gd name="T82" fmla="*/ 1028 w 1127"/>
              <a:gd name="T83" fmla="*/ 650 h 948"/>
              <a:gd name="T84" fmla="*/ 1002 w 1127"/>
              <a:gd name="T85" fmla="*/ 637 h 948"/>
              <a:gd name="T86" fmla="*/ 948 w 1127"/>
              <a:gd name="T87" fmla="*/ 687 h 948"/>
              <a:gd name="T88" fmla="*/ 945 w 1127"/>
              <a:gd name="T89" fmla="*/ 743 h 948"/>
              <a:gd name="T90" fmla="*/ 957 w 1127"/>
              <a:gd name="T91" fmla="*/ 872 h 948"/>
              <a:gd name="T92" fmla="*/ 918 w 1127"/>
              <a:gd name="T93" fmla="*/ 938 h 948"/>
              <a:gd name="T94" fmla="*/ 844 w 1127"/>
              <a:gd name="T95" fmla="*/ 842 h 948"/>
              <a:gd name="T96" fmla="*/ 695 w 1127"/>
              <a:gd name="T97" fmla="*/ 782 h 948"/>
              <a:gd name="T98" fmla="*/ 545 w 1127"/>
              <a:gd name="T99" fmla="*/ 712 h 948"/>
              <a:gd name="T100" fmla="*/ 361 w 1127"/>
              <a:gd name="T101" fmla="*/ 666 h 948"/>
              <a:gd name="T102" fmla="*/ 337 w 1127"/>
              <a:gd name="T103" fmla="*/ 648 h 948"/>
              <a:gd name="T104" fmla="*/ 333 w 1127"/>
              <a:gd name="T105" fmla="*/ 634 h 948"/>
              <a:gd name="T106" fmla="*/ 320 w 1127"/>
              <a:gd name="T107" fmla="*/ 624 h 948"/>
              <a:gd name="T108" fmla="*/ 303 w 1127"/>
              <a:gd name="T109" fmla="*/ 614 h 948"/>
              <a:gd name="T110" fmla="*/ 298 w 1127"/>
              <a:gd name="T111" fmla="*/ 590 h 948"/>
              <a:gd name="T112" fmla="*/ 273 w 1127"/>
              <a:gd name="T113" fmla="*/ 561 h 948"/>
              <a:gd name="T114" fmla="*/ 228 w 1127"/>
              <a:gd name="T115" fmla="*/ 548 h 948"/>
              <a:gd name="T116" fmla="*/ 207 w 1127"/>
              <a:gd name="T117" fmla="*/ 503 h 948"/>
              <a:gd name="T118" fmla="*/ 179 w 1127"/>
              <a:gd name="T119" fmla="*/ 464 h 948"/>
              <a:gd name="T120" fmla="*/ 104 w 1127"/>
              <a:gd name="T121" fmla="*/ 419 h 948"/>
              <a:gd name="T122" fmla="*/ 60 w 1127"/>
              <a:gd name="T123" fmla="*/ 394 h 948"/>
              <a:gd name="T124" fmla="*/ 3 w 1127"/>
              <a:gd name="T125" fmla="*/ 304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7" h="948">
                <a:moveTo>
                  <a:pt x="69" y="125"/>
                </a:move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6"/>
                </a:lnTo>
                <a:lnTo>
                  <a:pt x="70" y="125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1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2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3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4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5" y="126"/>
                </a:lnTo>
                <a:lnTo>
                  <a:pt x="76" y="126"/>
                </a:lnTo>
                <a:lnTo>
                  <a:pt x="76" y="128"/>
                </a:lnTo>
                <a:lnTo>
                  <a:pt x="76" y="129"/>
                </a:lnTo>
                <a:lnTo>
                  <a:pt x="76" y="128"/>
                </a:lnTo>
                <a:lnTo>
                  <a:pt x="77" y="128"/>
                </a:lnTo>
                <a:lnTo>
                  <a:pt x="77" y="128"/>
                </a:lnTo>
                <a:lnTo>
                  <a:pt x="77" y="129"/>
                </a:lnTo>
                <a:lnTo>
                  <a:pt x="77" y="129"/>
                </a:lnTo>
                <a:lnTo>
                  <a:pt x="77" y="130"/>
                </a:lnTo>
                <a:lnTo>
                  <a:pt x="78" y="130"/>
                </a:lnTo>
                <a:lnTo>
                  <a:pt x="78" y="131"/>
                </a:lnTo>
                <a:lnTo>
                  <a:pt x="77" y="132"/>
                </a:lnTo>
                <a:lnTo>
                  <a:pt x="78" y="131"/>
                </a:lnTo>
                <a:lnTo>
                  <a:pt x="78" y="131"/>
                </a:lnTo>
                <a:lnTo>
                  <a:pt x="79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0" y="131"/>
                </a:lnTo>
                <a:lnTo>
                  <a:pt x="81" y="130"/>
                </a:lnTo>
                <a:lnTo>
                  <a:pt x="81" y="130"/>
                </a:lnTo>
                <a:lnTo>
                  <a:pt x="81" y="130"/>
                </a:lnTo>
                <a:lnTo>
                  <a:pt x="82" y="130"/>
                </a:lnTo>
                <a:lnTo>
                  <a:pt x="82" y="130"/>
                </a:lnTo>
                <a:lnTo>
                  <a:pt x="82" y="131"/>
                </a:lnTo>
                <a:lnTo>
                  <a:pt x="83" y="131"/>
                </a:lnTo>
                <a:lnTo>
                  <a:pt x="83" y="132"/>
                </a:lnTo>
                <a:lnTo>
                  <a:pt x="83" y="132"/>
                </a:lnTo>
                <a:lnTo>
                  <a:pt x="83" y="132"/>
                </a:lnTo>
                <a:lnTo>
                  <a:pt x="84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5" y="132"/>
                </a:lnTo>
                <a:lnTo>
                  <a:pt x="86" y="131"/>
                </a:lnTo>
                <a:lnTo>
                  <a:pt x="87" y="129"/>
                </a:lnTo>
                <a:lnTo>
                  <a:pt x="87" y="128"/>
                </a:lnTo>
                <a:lnTo>
                  <a:pt x="87" y="127"/>
                </a:lnTo>
                <a:lnTo>
                  <a:pt x="88" y="127"/>
                </a:lnTo>
                <a:lnTo>
                  <a:pt x="88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0" y="128"/>
                </a:lnTo>
                <a:lnTo>
                  <a:pt x="91" y="128"/>
                </a:lnTo>
                <a:lnTo>
                  <a:pt x="91" y="128"/>
                </a:lnTo>
                <a:lnTo>
                  <a:pt x="91" y="129"/>
                </a:lnTo>
                <a:lnTo>
                  <a:pt x="92" y="129"/>
                </a:lnTo>
                <a:lnTo>
                  <a:pt x="92" y="129"/>
                </a:lnTo>
                <a:lnTo>
                  <a:pt x="93" y="129"/>
                </a:lnTo>
                <a:lnTo>
                  <a:pt x="93" y="128"/>
                </a:lnTo>
                <a:lnTo>
                  <a:pt x="93" y="128"/>
                </a:lnTo>
                <a:lnTo>
                  <a:pt x="93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5" y="129"/>
                </a:lnTo>
                <a:lnTo>
                  <a:pt x="96" y="129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0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6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7" y="131"/>
                </a:lnTo>
                <a:lnTo>
                  <a:pt x="98" y="131"/>
                </a:lnTo>
                <a:lnTo>
                  <a:pt x="98" y="131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99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0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1" y="133"/>
                </a:lnTo>
                <a:lnTo>
                  <a:pt x="101" y="133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3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4"/>
                </a:lnTo>
                <a:lnTo>
                  <a:pt x="105" y="135"/>
                </a:lnTo>
                <a:lnTo>
                  <a:pt x="105" y="135"/>
                </a:lnTo>
                <a:lnTo>
                  <a:pt x="105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7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6"/>
                </a:lnTo>
                <a:lnTo>
                  <a:pt x="107" y="137"/>
                </a:lnTo>
                <a:lnTo>
                  <a:pt x="106" y="141"/>
                </a:lnTo>
                <a:lnTo>
                  <a:pt x="106" y="142"/>
                </a:lnTo>
                <a:lnTo>
                  <a:pt x="106" y="142"/>
                </a:lnTo>
                <a:lnTo>
                  <a:pt x="107" y="142"/>
                </a:lnTo>
                <a:lnTo>
                  <a:pt x="108" y="142"/>
                </a:lnTo>
                <a:lnTo>
                  <a:pt x="111" y="142"/>
                </a:lnTo>
                <a:lnTo>
                  <a:pt x="115" y="141"/>
                </a:lnTo>
                <a:lnTo>
                  <a:pt x="122" y="139"/>
                </a:lnTo>
                <a:lnTo>
                  <a:pt x="122" y="139"/>
                </a:lnTo>
                <a:lnTo>
                  <a:pt x="122" y="139"/>
                </a:lnTo>
                <a:lnTo>
                  <a:pt x="121" y="139"/>
                </a:lnTo>
                <a:lnTo>
                  <a:pt x="121" y="139"/>
                </a:lnTo>
                <a:lnTo>
                  <a:pt x="122" y="139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7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2" y="136"/>
                </a:lnTo>
                <a:lnTo>
                  <a:pt x="123" y="136"/>
                </a:lnTo>
                <a:lnTo>
                  <a:pt x="123" y="136"/>
                </a:lnTo>
                <a:lnTo>
                  <a:pt x="122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3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5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4" y="134"/>
                </a:lnTo>
                <a:lnTo>
                  <a:pt x="125" y="134"/>
                </a:lnTo>
                <a:lnTo>
                  <a:pt x="125" y="134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3"/>
                </a:lnTo>
                <a:lnTo>
                  <a:pt x="125" y="134"/>
                </a:lnTo>
                <a:lnTo>
                  <a:pt x="126" y="134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6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3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2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1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30"/>
                </a:lnTo>
                <a:lnTo>
                  <a:pt x="127" y="129"/>
                </a:lnTo>
                <a:lnTo>
                  <a:pt x="127" y="129"/>
                </a:lnTo>
                <a:lnTo>
                  <a:pt x="127" y="129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8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7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6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5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7" y="124"/>
                </a:lnTo>
                <a:lnTo>
                  <a:pt x="129" y="124"/>
                </a:lnTo>
                <a:lnTo>
                  <a:pt x="129" y="124"/>
                </a:lnTo>
                <a:lnTo>
                  <a:pt x="129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0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4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1" y="125"/>
                </a:lnTo>
                <a:lnTo>
                  <a:pt x="132" y="125"/>
                </a:lnTo>
                <a:lnTo>
                  <a:pt x="132" y="125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2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3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4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4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5" y="125"/>
                </a:lnTo>
                <a:lnTo>
                  <a:pt x="136" y="125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7" y="125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7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8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4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39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5"/>
                </a:lnTo>
                <a:lnTo>
                  <a:pt x="140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6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5"/>
                </a:lnTo>
                <a:lnTo>
                  <a:pt x="141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4"/>
                </a:lnTo>
                <a:lnTo>
                  <a:pt x="142" y="123"/>
                </a:lnTo>
                <a:lnTo>
                  <a:pt x="142" y="123"/>
                </a:lnTo>
                <a:lnTo>
                  <a:pt x="142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3"/>
                </a:lnTo>
                <a:lnTo>
                  <a:pt x="141" y="122"/>
                </a:lnTo>
                <a:lnTo>
                  <a:pt x="141" y="122"/>
                </a:lnTo>
                <a:lnTo>
                  <a:pt x="141" y="121"/>
                </a:lnTo>
                <a:lnTo>
                  <a:pt x="141" y="121"/>
                </a:lnTo>
                <a:lnTo>
                  <a:pt x="141" y="121"/>
                </a:lnTo>
                <a:lnTo>
                  <a:pt x="142" y="121"/>
                </a:lnTo>
                <a:lnTo>
                  <a:pt x="142" y="121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2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3" y="120"/>
                </a:lnTo>
                <a:lnTo>
                  <a:pt x="144" y="120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4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5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6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7" y="121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8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49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0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1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2" y="122"/>
                </a:lnTo>
                <a:lnTo>
                  <a:pt x="153" y="122"/>
                </a:lnTo>
                <a:lnTo>
                  <a:pt x="153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2"/>
                </a:lnTo>
                <a:lnTo>
                  <a:pt x="156" y="121"/>
                </a:lnTo>
                <a:lnTo>
                  <a:pt x="157" y="121"/>
                </a:lnTo>
                <a:lnTo>
                  <a:pt x="157" y="121"/>
                </a:lnTo>
                <a:lnTo>
                  <a:pt x="157" y="121"/>
                </a:lnTo>
                <a:lnTo>
                  <a:pt x="158" y="121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8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59" y="120"/>
                </a:lnTo>
                <a:lnTo>
                  <a:pt x="160" y="120"/>
                </a:lnTo>
                <a:lnTo>
                  <a:pt x="160" y="120"/>
                </a:lnTo>
                <a:lnTo>
                  <a:pt x="163" y="118"/>
                </a:lnTo>
                <a:lnTo>
                  <a:pt x="163" y="118"/>
                </a:lnTo>
                <a:lnTo>
                  <a:pt x="164" y="118"/>
                </a:lnTo>
                <a:lnTo>
                  <a:pt x="164" y="118"/>
                </a:lnTo>
                <a:lnTo>
                  <a:pt x="164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8"/>
                </a:lnTo>
                <a:lnTo>
                  <a:pt x="165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6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7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19"/>
                </a:lnTo>
                <a:lnTo>
                  <a:pt x="168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69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0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1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2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3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20"/>
                </a:lnTo>
                <a:lnTo>
                  <a:pt x="174" y="119"/>
                </a:lnTo>
                <a:lnTo>
                  <a:pt x="174" y="119"/>
                </a:lnTo>
                <a:lnTo>
                  <a:pt x="175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9"/>
                </a:lnTo>
                <a:lnTo>
                  <a:pt x="176" y="118"/>
                </a:lnTo>
                <a:lnTo>
                  <a:pt x="177" y="118"/>
                </a:lnTo>
                <a:lnTo>
                  <a:pt x="177" y="118"/>
                </a:lnTo>
                <a:lnTo>
                  <a:pt x="177" y="117"/>
                </a:lnTo>
                <a:lnTo>
                  <a:pt x="177" y="117"/>
                </a:lnTo>
                <a:lnTo>
                  <a:pt x="177" y="117"/>
                </a:lnTo>
                <a:lnTo>
                  <a:pt x="178" y="117"/>
                </a:lnTo>
                <a:lnTo>
                  <a:pt x="178" y="117"/>
                </a:lnTo>
                <a:lnTo>
                  <a:pt x="178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6"/>
                </a:lnTo>
                <a:lnTo>
                  <a:pt x="179" y="115"/>
                </a:lnTo>
                <a:lnTo>
                  <a:pt x="180" y="115"/>
                </a:lnTo>
                <a:lnTo>
                  <a:pt x="180" y="114"/>
                </a:lnTo>
                <a:lnTo>
                  <a:pt x="180" y="114"/>
                </a:lnTo>
                <a:lnTo>
                  <a:pt x="180" y="113"/>
                </a:lnTo>
                <a:lnTo>
                  <a:pt x="180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3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9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8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7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6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2"/>
                </a:lnTo>
                <a:lnTo>
                  <a:pt x="175" y="111"/>
                </a:lnTo>
                <a:lnTo>
                  <a:pt x="175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3" y="111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09"/>
                </a:lnTo>
                <a:lnTo>
                  <a:pt x="173" y="109"/>
                </a:lnTo>
                <a:lnTo>
                  <a:pt x="173" y="109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8"/>
                </a:lnTo>
                <a:lnTo>
                  <a:pt x="175" y="107"/>
                </a:lnTo>
                <a:lnTo>
                  <a:pt x="175" y="107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3" y="107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3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6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2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1" y="105"/>
                </a:lnTo>
                <a:lnTo>
                  <a:pt x="173" y="102"/>
                </a:lnTo>
                <a:lnTo>
                  <a:pt x="173" y="102"/>
                </a:lnTo>
                <a:lnTo>
                  <a:pt x="174" y="102"/>
                </a:lnTo>
                <a:lnTo>
                  <a:pt x="175" y="102"/>
                </a:lnTo>
                <a:lnTo>
                  <a:pt x="175" y="102"/>
                </a:lnTo>
                <a:lnTo>
                  <a:pt x="175" y="103"/>
                </a:lnTo>
                <a:lnTo>
                  <a:pt x="175" y="103"/>
                </a:lnTo>
                <a:lnTo>
                  <a:pt x="175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6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8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79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0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8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1" y="109"/>
                </a:lnTo>
                <a:lnTo>
                  <a:pt x="182" y="109"/>
                </a:lnTo>
                <a:lnTo>
                  <a:pt x="182" y="109"/>
                </a:lnTo>
                <a:lnTo>
                  <a:pt x="184" y="107"/>
                </a:lnTo>
                <a:lnTo>
                  <a:pt x="185" y="107"/>
                </a:lnTo>
                <a:lnTo>
                  <a:pt x="187" y="106"/>
                </a:lnTo>
                <a:lnTo>
                  <a:pt x="187" y="106"/>
                </a:lnTo>
                <a:lnTo>
                  <a:pt x="188" y="105"/>
                </a:lnTo>
                <a:lnTo>
                  <a:pt x="189" y="105"/>
                </a:lnTo>
                <a:lnTo>
                  <a:pt x="189" y="104"/>
                </a:lnTo>
                <a:lnTo>
                  <a:pt x="192" y="104"/>
                </a:lnTo>
                <a:lnTo>
                  <a:pt x="193" y="104"/>
                </a:lnTo>
                <a:lnTo>
                  <a:pt x="193" y="104"/>
                </a:lnTo>
                <a:lnTo>
                  <a:pt x="193" y="104"/>
                </a:lnTo>
                <a:lnTo>
                  <a:pt x="194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5"/>
                </a:lnTo>
                <a:lnTo>
                  <a:pt x="199" y="105"/>
                </a:lnTo>
                <a:lnTo>
                  <a:pt x="199" y="105"/>
                </a:lnTo>
                <a:lnTo>
                  <a:pt x="200" y="105"/>
                </a:lnTo>
                <a:lnTo>
                  <a:pt x="202" y="107"/>
                </a:lnTo>
                <a:lnTo>
                  <a:pt x="202" y="107"/>
                </a:lnTo>
                <a:lnTo>
                  <a:pt x="203" y="108"/>
                </a:lnTo>
                <a:lnTo>
                  <a:pt x="203" y="108"/>
                </a:lnTo>
                <a:lnTo>
                  <a:pt x="203" y="109"/>
                </a:lnTo>
                <a:lnTo>
                  <a:pt x="203" y="109"/>
                </a:lnTo>
                <a:lnTo>
                  <a:pt x="202" y="112"/>
                </a:lnTo>
                <a:lnTo>
                  <a:pt x="203" y="113"/>
                </a:lnTo>
                <a:lnTo>
                  <a:pt x="205" y="114"/>
                </a:lnTo>
                <a:lnTo>
                  <a:pt x="207" y="114"/>
                </a:lnTo>
                <a:lnTo>
                  <a:pt x="210" y="114"/>
                </a:lnTo>
                <a:lnTo>
                  <a:pt x="210" y="116"/>
                </a:lnTo>
                <a:lnTo>
                  <a:pt x="211" y="119"/>
                </a:lnTo>
                <a:lnTo>
                  <a:pt x="211" y="120"/>
                </a:lnTo>
                <a:lnTo>
                  <a:pt x="212" y="125"/>
                </a:lnTo>
                <a:lnTo>
                  <a:pt x="212" y="128"/>
                </a:lnTo>
                <a:lnTo>
                  <a:pt x="212" y="128"/>
                </a:lnTo>
                <a:lnTo>
                  <a:pt x="215" y="128"/>
                </a:lnTo>
                <a:lnTo>
                  <a:pt x="217" y="128"/>
                </a:lnTo>
                <a:lnTo>
                  <a:pt x="218" y="128"/>
                </a:lnTo>
                <a:lnTo>
                  <a:pt x="219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8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0"/>
                </a:lnTo>
                <a:lnTo>
                  <a:pt x="220" y="131"/>
                </a:lnTo>
                <a:lnTo>
                  <a:pt x="220" y="131"/>
                </a:lnTo>
                <a:lnTo>
                  <a:pt x="221" y="131"/>
                </a:lnTo>
                <a:lnTo>
                  <a:pt x="221" y="131"/>
                </a:lnTo>
                <a:lnTo>
                  <a:pt x="222" y="131"/>
                </a:lnTo>
                <a:lnTo>
                  <a:pt x="223" y="131"/>
                </a:lnTo>
                <a:lnTo>
                  <a:pt x="223" y="131"/>
                </a:lnTo>
                <a:lnTo>
                  <a:pt x="225" y="132"/>
                </a:lnTo>
                <a:lnTo>
                  <a:pt x="225" y="132"/>
                </a:lnTo>
                <a:lnTo>
                  <a:pt x="225" y="132"/>
                </a:lnTo>
                <a:lnTo>
                  <a:pt x="226" y="132"/>
                </a:lnTo>
                <a:lnTo>
                  <a:pt x="226" y="132"/>
                </a:lnTo>
                <a:lnTo>
                  <a:pt x="228" y="132"/>
                </a:lnTo>
                <a:lnTo>
                  <a:pt x="229" y="133"/>
                </a:lnTo>
                <a:lnTo>
                  <a:pt x="229" y="134"/>
                </a:lnTo>
                <a:lnTo>
                  <a:pt x="229" y="134"/>
                </a:lnTo>
                <a:lnTo>
                  <a:pt x="230" y="134"/>
                </a:lnTo>
                <a:lnTo>
                  <a:pt x="230" y="135"/>
                </a:lnTo>
                <a:lnTo>
                  <a:pt x="231" y="135"/>
                </a:lnTo>
                <a:lnTo>
                  <a:pt x="231" y="135"/>
                </a:lnTo>
                <a:lnTo>
                  <a:pt x="232" y="135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6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2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3" y="137"/>
                </a:lnTo>
                <a:lnTo>
                  <a:pt x="234" y="137"/>
                </a:lnTo>
                <a:lnTo>
                  <a:pt x="234" y="138"/>
                </a:lnTo>
                <a:lnTo>
                  <a:pt x="234" y="138"/>
                </a:lnTo>
                <a:lnTo>
                  <a:pt x="234" y="138"/>
                </a:lnTo>
                <a:lnTo>
                  <a:pt x="234" y="139"/>
                </a:lnTo>
                <a:lnTo>
                  <a:pt x="234" y="139"/>
                </a:lnTo>
                <a:lnTo>
                  <a:pt x="234" y="139"/>
                </a:lnTo>
                <a:lnTo>
                  <a:pt x="235" y="139"/>
                </a:lnTo>
                <a:lnTo>
                  <a:pt x="236" y="140"/>
                </a:lnTo>
                <a:lnTo>
                  <a:pt x="236" y="140"/>
                </a:lnTo>
                <a:lnTo>
                  <a:pt x="236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7" y="140"/>
                </a:lnTo>
                <a:lnTo>
                  <a:pt x="238" y="140"/>
                </a:lnTo>
                <a:lnTo>
                  <a:pt x="238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39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0"/>
                </a:lnTo>
                <a:lnTo>
                  <a:pt x="240" y="141"/>
                </a:lnTo>
                <a:lnTo>
                  <a:pt x="240" y="141"/>
                </a:lnTo>
                <a:lnTo>
                  <a:pt x="240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1" y="141"/>
                </a:lnTo>
                <a:lnTo>
                  <a:pt x="242" y="141"/>
                </a:lnTo>
                <a:lnTo>
                  <a:pt x="242" y="141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2" y="142"/>
                </a:lnTo>
                <a:lnTo>
                  <a:pt x="243" y="142"/>
                </a:lnTo>
                <a:lnTo>
                  <a:pt x="243" y="143"/>
                </a:lnTo>
                <a:lnTo>
                  <a:pt x="243" y="143"/>
                </a:lnTo>
                <a:lnTo>
                  <a:pt x="243" y="143"/>
                </a:lnTo>
                <a:lnTo>
                  <a:pt x="243" y="144"/>
                </a:lnTo>
                <a:lnTo>
                  <a:pt x="243" y="144"/>
                </a:lnTo>
                <a:lnTo>
                  <a:pt x="243" y="144"/>
                </a:lnTo>
                <a:lnTo>
                  <a:pt x="243" y="145"/>
                </a:lnTo>
                <a:lnTo>
                  <a:pt x="243" y="145"/>
                </a:lnTo>
                <a:lnTo>
                  <a:pt x="243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5" y="145"/>
                </a:lnTo>
                <a:lnTo>
                  <a:pt x="246" y="146"/>
                </a:lnTo>
                <a:lnTo>
                  <a:pt x="247" y="146"/>
                </a:lnTo>
                <a:lnTo>
                  <a:pt x="248" y="146"/>
                </a:lnTo>
                <a:lnTo>
                  <a:pt x="248" y="146"/>
                </a:lnTo>
                <a:lnTo>
                  <a:pt x="251" y="147"/>
                </a:lnTo>
                <a:lnTo>
                  <a:pt x="251" y="147"/>
                </a:lnTo>
                <a:lnTo>
                  <a:pt x="252" y="147"/>
                </a:lnTo>
                <a:lnTo>
                  <a:pt x="253" y="147"/>
                </a:lnTo>
                <a:lnTo>
                  <a:pt x="254" y="147"/>
                </a:lnTo>
                <a:lnTo>
                  <a:pt x="254" y="146"/>
                </a:lnTo>
                <a:lnTo>
                  <a:pt x="258" y="146"/>
                </a:lnTo>
                <a:lnTo>
                  <a:pt x="263" y="141"/>
                </a:lnTo>
                <a:lnTo>
                  <a:pt x="264" y="141"/>
                </a:lnTo>
                <a:lnTo>
                  <a:pt x="264" y="141"/>
                </a:lnTo>
                <a:lnTo>
                  <a:pt x="265" y="141"/>
                </a:lnTo>
                <a:lnTo>
                  <a:pt x="265" y="141"/>
                </a:lnTo>
                <a:lnTo>
                  <a:pt x="271" y="139"/>
                </a:lnTo>
                <a:lnTo>
                  <a:pt x="272" y="139"/>
                </a:lnTo>
                <a:lnTo>
                  <a:pt x="274" y="138"/>
                </a:lnTo>
                <a:lnTo>
                  <a:pt x="274" y="138"/>
                </a:lnTo>
                <a:lnTo>
                  <a:pt x="278" y="138"/>
                </a:lnTo>
                <a:lnTo>
                  <a:pt x="279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7"/>
                </a:lnTo>
                <a:lnTo>
                  <a:pt x="280" y="138"/>
                </a:lnTo>
                <a:lnTo>
                  <a:pt x="280" y="138"/>
                </a:lnTo>
                <a:lnTo>
                  <a:pt x="280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38"/>
                </a:lnTo>
                <a:lnTo>
                  <a:pt x="282" y="138"/>
                </a:lnTo>
                <a:lnTo>
                  <a:pt x="282" y="139"/>
                </a:lnTo>
                <a:lnTo>
                  <a:pt x="282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1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39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1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0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2" y="141"/>
                </a:lnTo>
                <a:lnTo>
                  <a:pt x="281" y="141"/>
                </a:lnTo>
                <a:lnTo>
                  <a:pt x="281" y="141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2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3"/>
                </a:lnTo>
                <a:lnTo>
                  <a:pt x="281" y="144"/>
                </a:lnTo>
                <a:lnTo>
                  <a:pt x="281" y="144"/>
                </a:lnTo>
                <a:lnTo>
                  <a:pt x="282" y="144"/>
                </a:lnTo>
                <a:lnTo>
                  <a:pt x="282" y="144"/>
                </a:lnTo>
                <a:lnTo>
                  <a:pt x="283" y="144"/>
                </a:lnTo>
                <a:lnTo>
                  <a:pt x="283" y="144"/>
                </a:lnTo>
                <a:lnTo>
                  <a:pt x="284" y="144"/>
                </a:lnTo>
                <a:lnTo>
                  <a:pt x="284" y="144"/>
                </a:lnTo>
                <a:lnTo>
                  <a:pt x="284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5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6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7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8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0" y="144"/>
                </a:lnTo>
                <a:lnTo>
                  <a:pt x="291" y="144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3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1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2"/>
                </a:lnTo>
                <a:lnTo>
                  <a:pt x="292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3"/>
                </a:lnTo>
                <a:lnTo>
                  <a:pt x="293" y="142"/>
                </a:lnTo>
                <a:lnTo>
                  <a:pt x="293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4" y="142"/>
                </a:lnTo>
                <a:lnTo>
                  <a:pt x="295" y="142"/>
                </a:lnTo>
                <a:lnTo>
                  <a:pt x="295" y="142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1"/>
                </a:lnTo>
                <a:lnTo>
                  <a:pt x="295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6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7" y="142"/>
                </a:lnTo>
                <a:lnTo>
                  <a:pt x="298" y="142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8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3"/>
                </a:lnTo>
                <a:lnTo>
                  <a:pt x="299" y="144"/>
                </a:lnTo>
                <a:lnTo>
                  <a:pt x="299" y="144"/>
                </a:lnTo>
                <a:lnTo>
                  <a:pt x="299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0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1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4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2" y="145"/>
                </a:lnTo>
                <a:lnTo>
                  <a:pt x="303" y="145"/>
                </a:lnTo>
                <a:lnTo>
                  <a:pt x="303" y="145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3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4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5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6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6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7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8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09" y="145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0" y="144"/>
                </a:lnTo>
                <a:lnTo>
                  <a:pt x="311" y="144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1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2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5"/>
                </a:lnTo>
                <a:lnTo>
                  <a:pt x="313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4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5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6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4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7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3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19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2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0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1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1" y="140"/>
                </a:lnTo>
                <a:lnTo>
                  <a:pt x="322" y="140"/>
                </a:lnTo>
                <a:lnTo>
                  <a:pt x="322" y="140"/>
                </a:lnTo>
                <a:lnTo>
                  <a:pt x="322" y="139"/>
                </a:lnTo>
                <a:lnTo>
                  <a:pt x="322" y="139"/>
                </a:lnTo>
                <a:lnTo>
                  <a:pt x="322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9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3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8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4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5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6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7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7"/>
                </a:lnTo>
                <a:lnTo>
                  <a:pt x="330" y="136"/>
                </a:lnTo>
                <a:lnTo>
                  <a:pt x="330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32" y="136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3" y="137"/>
                </a:lnTo>
                <a:lnTo>
                  <a:pt x="334" y="137"/>
                </a:lnTo>
                <a:lnTo>
                  <a:pt x="337" y="139"/>
                </a:lnTo>
                <a:lnTo>
                  <a:pt x="339" y="141"/>
                </a:lnTo>
                <a:lnTo>
                  <a:pt x="340" y="141"/>
                </a:lnTo>
                <a:lnTo>
                  <a:pt x="340" y="141"/>
                </a:lnTo>
                <a:lnTo>
                  <a:pt x="341" y="142"/>
                </a:lnTo>
                <a:lnTo>
                  <a:pt x="342" y="143"/>
                </a:lnTo>
                <a:lnTo>
                  <a:pt x="342" y="143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6"/>
                </a:lnTo>
                <a:lnTo>
                  <a:pt x="343" y="147"/>
                </a:lnTo>
                <a:lnTo>
                  <a:pt x="343" y="147"/>
                </a:lnTo>
                <a:lnTo>
                  <a:pt x="344" y="147"/>
                </a:lnTo>
                <a:lnTo>
                  <a:pt x="344" y="148"/>
                </a:lnTo>
                <a:lnTo>
                  <a:pt x="344" y="148"/>
                </a:lnTo>
                <a:lnTo>
                  <a:pt x="344" y="149"/>
                </a:lnTo>
                <a:lnTo>
                  <a:pt x="344" y="149"/>
                </a:lnTo>
                <a:lnTo>
                  <a:pt x="344" y="150"/>
                </a:lnTo>
                <a:lnTo>
                  <a:pt x="344" y="151"/>
                </a:lnTo>
                <a:lnTo>
                  <a:pt x="344" y="151"/>
                </a:lnTo>
                <a:lnTo>
                  <a:pt x="344" y="152"/>
                </a:lnTo>
                <a:lnTo>
                  <a:pt x="344" y="152"/>
                </a:lnTo>
                <a:lnTo>
                  <a:pt x="344" y="152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3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5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4" y="156"/>
                </a:lnTo>
                <a:lnTo>
                  <a:pt x="343" y="157"/>
                </a:lnTo>
                <a:lnTo>
                  <a:pt x="343" y="157"/>
                </a:lnTo>
                <a:lnTo>
                  <a:pt x="343" y="157"/>
                </a:lnTo>
                <a:lnTo>
                  <a:pt x="343" y="158"/>
                </a:lnTo>
                <a:lnTo>
                  <a:pt x="342" y="158"/>
                </a:lnTo>
                <a:lnTo>
                  <a:pt x="342" y="159"/>
                </a:lnTo>
                <a:lnTo>
                  <a:pt x="342" y="159"/>
                </a:lnTo>
                <a:lnTo>
                  <a:pt x="342" y="159"/>
                </a:lnTo>
                <a:lnTo>
                  <a:pt x="342" y="160"/>
                </a:lnTo>
                <a:lnTo>
                  <a:pt x="342" y="160"/>
                </a:lnTo>
                <a:lnTo>
                  <a:pt x="341" y="161"/>
                </a:lnTo>
                <a:lnTo>
                  <a:pt x="341" y="161"/>
                </a:lnTo>
                <a:lnTo>
                  <a:pt x="341" y="162"/>
                </a:lnTo>
                <a:lnTo>
                  <a:pt x="340" y="162"/>
                </a:lnTo>
                <a:lnTo>
                  <a:pt x="340" y="164"/>
                </a:lnTo>
                <a:lnTo>
                  <a:pt x="340" y="164"/>
                </a:lnTo>
                <a:lnTo>
                  <a:pt x="340" y="165"/>
                </a:lnTo>
                <a:lnTo>
                  <a:pt x="339" y="165"/>
                </a:lnTo>
                <a:lnTo>
                  <a:pt x="339" y="166"/>
                </a:lnTo>
                <a:lnTo>
                  <a:pt x="339" y="166"/>
                </a:lnTo>
                <a:lnTo>
                  <a:pt x="339" y="166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7"/>
                </a:lnTo>
                <a:lnTo>
                  <a:pt x="338" y="168"/>
                </a:lnTo>
                <a:lnTo>
                  <a:pt x="338" y="168"/>
                </a:lnTo>
                <a:lnTo>
                  <a:pt x="338" y="168"/>
                </a:lnTo>
                <a:lnTo>
                  <a:pt x="338" y="169"/>
                </a:lnTo>
                <a:lnTo>
                  <a:pt x="338" y="171"/>
                </a:lnTo>
                <a:lnTo>
                  <a:pt x="337" y="172"/>
                </a:lnTo>
                <a:lnTo>
                  <a:pt x="337" y="172"/>
                </a:lnTo>
                <a:lnTo>
                  <a:pt x="337" y="173"/>
                </a:lnTo>
                <a:lnTo>
                  <a:pt x="337" y="173"/>
                </a:lnTo>
                <a:lnTo>
                  <a:pt x="337" y="173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4"/>
                </a:lnTo>
                <a:lnTo>
                  <a:pt x="337" y="175"/>
                </a:lnTo>
                <a:lnTo>
                  <a:pt x="337" y="176"/>
                </a:lnTo>
                <a:lnTo>
                  <a:pt x="337" y="177"/>
                </a:lnTo>
                <a:lnTo>
                  <a:pt x="337" y="178"/>
                </a:lnTo>
                <a:lnTo>
                  <a:pt x="337" y="178"/>
                </a:lnTo>
                <a:lnTo>
                  <a:pt x="337" y="179"/>
                </a:lnTo>
                <a:lnTo>
                  <a:pt x="337" y="179"/>
                </a:lnTo>
                <a:lnTo>
                  <a:pt x="337" y="179"/>
                </a:lnTo>
                <a:lnTo>
                  <a:pt x="337" y="180"/>
                </a:lnTo>
                <a:lnTo>
                  <a:pt x="337" y="180"/>
                </a:lnTo>
                <a:lnTo>
                  <a:pt x="337" y="180"/>
                </a:lnTo>
                <a:lnTo>
                  <a:pt x="336" y="181"/>
                </a:lnTo>
                <a:lnTo>
                  <a:pt x="336" y="181"/>
                </a:lnTo>
                <a:lnTo>
                  <a:pt x="336" y="182"/>
                </a:lnTo>
                <a:lnTo>
                  <a:pt x="336" y="182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6" y="183"/>
                </a:lnTo>
                <a:lnTo>
                  <a:pt x="335" y="184"/>
                </a:lnTo>
                <a:lnTo>
                  <a:pt x="335" y="185"/>
                </a:lnTo>
                <a:lnTo>
                  <a:pt x="335" y="185"/>
                </a:lnTo>
                <a:lnTo>
                  <a:pt x="335" y="185"/>
                </a:lnTo>
                <a:lnTo>
                  <a:pt x="335" y="186"/>
                </a:lnTo>
                <a:lnTo>
                  <a:pt x="335" y="186"/>
                </a:lnTo>
                <a:lnTo>
                  <a:pt x="335" y="187"/>
                </a:lnTo>
                <a:lnTo>
                  <a:pt x="335" y="187"/>
                </a:lnTo>
                <a:lnTo>
                  <a:pt x="335" y="187"/>
                </a:lnTo>
                <a:lnTo>
                  <a:pt x="335" y="188"/>
                </a:lnTo>
                <a:lnTo>
                  <a:pt x="335" y="188"/>
                </a:lnTo>
                <a:lnTo>
                  <a:pt x="335" y="188"/>
                </a:lnTo>
                <a:lnTo>
                  <a:pt x="334" y="189"/>
                </a:lnTo>
                <a:lnTo>
                  <a:pt x="334" y="189"/>
                </a:lnTo>
                <a:lnTo>
                  <a:pt x="334" y="189"/>
                </a:lnTo>
                <a:lnTo>
                  <a:pt x="334" y="190"/>
                </a:lnTo>
                <a:lnTo>
                  <a:pt x="334" y="190"/>
                </a:lnTo>
                <a:lnTo>
                  <a:pt x="334" y="191"/>
                </a:lnTo>
                <a:lnTo>
                  <a:pt x="334" y="192"/>
                </a:lnTo>
                <a:lnTo>
                  <a:pt x="334" y="192"/>
                </a:lnTo>
                <a:lnTo>
                  <a:pt x="333" y="193"/>
                </a:lnTo>
                <a:lnTo>
                  <a:pt x="333" y="193"/>
                </a:lnTo>
                <a:lnTo>
                  <a:pt x="333" y="193"/>
                </a:lnTo>
                <a:lnTo>
                  <a:pt x="333" y="194"/>
                </a:lnTo>
                <a:lnTo>
                  <a:pt x="333" y="195"/>
                </a:lnTo>
                <a:lnTo>
                  <a:pt x="333" y="195"/>
                </a:lnTo>
                <a:lnTo>
                  <a:pt x="333" y="196"/>
                </a:lnTo>
                <a:lnTo>
                  <a:pt x="333" y="196"/>
                </a:lnTo>
                <a:lnTo>
                  <a:pt x="333" y="196"/>
                </a:lnTo>
                <a:lnTo>
                  <a:pt x="333" y="197"/>
                </a:lnTo>
                <a:lnTo>
                  <a:pt x="333" y="197"/>
                </a:lnTo>
                <a:lnTo>
                  <a:pt x="333" y="198"/>
                </a:lnTo>
                <a:lnTo>
                  <a:pt x="333" y="198"/>
                </a:lnTo>
                <a:lnTo>
                  <a:pt x="333" y="199"/>
                </a:lnTo>
                <a:lnTo>
                  <a:pt x="333" y="199"/>
                </a:lnTo>
                <a:lnTo>
                  <a:pt x="333" y="199"/>
                </a:lnTo>
                <a:lnTo>
                  <a:pt x="332" y="199"/>
                </a:lnTo>
                <a:lnTo>
                  <a:pt x="332" y="200"/>
                </a:lnTo>
                <a:lnTo>
                  <a:pt x="332" y="201"/>
                </a:lnTo>
                <a:lnTo>
                  <a:pt x="332" y="201"/>
                </a:lnTo>
                <a:lnTo>
                  <a:pt x="332" y="201"/>
                </a:lnTo>
                <a:lnTo>
                  <a:pt x="332" y="202"/>
                </a:lnTo>
                <a:lnTo>
                  <a:pt x="332" y="203"/>
                </a:lnTo>
                <a:lnTo>
                  <a:pt x="332" y="203"/>
                </a:lnTo>
                <a:lnTo>
                  <a:pt x="332" y="205"/>
                </a:lnTo>
                <a:lnTo>
                  <a:pt x="332" y="205"/>
                </a:lnTo>
                <a:lnTo>
                  <a:pt x="332" y="207"/>
                </a:lnTo>
                <a:lnTo>
                  <a:pt x="332" y="208"/>
                </a:lnTo>
                <a:lnTo>
                  <a:pt x="332" y="209"/>
                </a:lnTo>
                <a:lnTo>
                  <a:pt x="332" y="209"/>
                </a:lnTo>
                <a:lnTo>
                  <a:pt x="332" y="209"/>
                </a:lnTo>
                <a:lnTo>
                  <a:pt x="331" y="210"/>
                </a:lnTo>
                <a:lnTo>
                  <a:pt x="331" y="210"/>
                </a:lnTo>
                <a:lnTo>
                  <a:pt x="331" y="211"/>
                </a:lnTo>
                <a:lnTo>
                  <a:pt x="331" y="211"/>
                </a:lnTo>
                <a:lnTo>
                  <a:pt x="331" y="212"/>
                </a:lnTo>
                <a:lnTo>
                  <a:pt x="331" y="212"/>
                </a:lnTo>
                <a:lnTo>
                  <a:pt x="331" y="212"/>
                </a:lnTo>
                <a:lnTo>
                  <a:pt x="331" y="213"/>
                </a:lnTo>
                <a:lnTo>
                  <a:pt x="331" y="213"/>
                </a:lnTo>
                <a:lnTo>
                  <a:pt x="331" y="213"/>
                </a:lnTo>
                <a:lnTo>
                  <a:pt x="330" y="213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4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5"/>
                </a:lnTo>
                <a:lnTo>
                  <a:pt x="330" y="216"/>
                </a:lnTo>
                <a:lnTo>
                  <a:pt x="330" y="216"/>
                </a:lnTo>
                <a:lnTo>
                  <a:pt x="330" y="217"/>
                </a:lnTo>
                <a:lnTo>
                  <a:pt x="329" y="219"/>
                </a:lnTo>
                <a:lnTo>
                  <a:pt x="329" y="219"/>
                </a:lnTo>
                <a:lnTo>
                  <a:pt x="329" y="219"/>
                </a:lnTo>
                <a:lnTo>
                  <a:pt x="328" y="219"/>
                </a:lnTo>
                <a:lnTo>
                  <a:pt x="328" y="219"/>
                </a:lnTo>
                <a:lnTo>
                  <a:pt x="327" y="220"/>
                </a:lnTo>
                <a:lnTo>
                  <a:pt x="326" y="221"/>
                </a:lnTo>
                <a:lnTo>
                  <a:pt x="326" y="222"/>
                </a:lnTo>
                <a:lnTo>
                  <a:pt x="325" y="222"/>
                </a:lnTo>
                <a:lnTo>
                  <a:pt x="324" y="222"/>
                </a:lnTo>
                <a:lnTo>
                  <a:pt x="324" y="223"/>
                </a:lnTo>
                <a:lnTo>
                  <a:pt x="323" y="223"/>
                </a:lnTo>
                <a:lnTo>
                  <a:pt x="321" y="224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20" y="226"/>
                </a:lnTo>
                <a:lnTo>
                  <a:pt x="319" y="226"/>
                </a:lnTo>
                <a:lnTo>
                  <a:pt x="319" y="226"/>
                </a:lnTo>
                <a:lnTo>
                  <a:pt x="317" y="228"/>
                </a:lnTo>
                <a:lnTo>
                  <a:pt x="317" y="228"/>
                </a:lnTo>
                <a:lnTo>
                  <a:pt x="317" y="229"/>
                </a:lnTo>
                <a:lnTo>
                  <a:pt x="316" y="229"/>
                </a:lnTo>
                <a:lnTo>
                  <a:pt x="315" y="229"/>
                </a:lnTo>
                <a:lnTo>
                  <a:pt x="314" y="230"/>
                </a:lnTo>
                <a:lnTo>
                  <a:pt x="314" y="230"/>
                </a:lnTo>
                <a:lnTo>
                  <a:pt x="314" y="230"/>
                </a:lnTo>
                <a:lnTo>
                  <a:pt x="313" y="231"/>
                </a:lnTo>
                <a:lnTo>
                  <a:pt x="312" y="231"/>
                </a:lnTo>
                <a:lnTo>
                  <a:pt x="312" y="232"/>
                </a:lnTo>
                <a:lnTo>
                  <a:pt x="311" y="233"/>
                </a:lnTo>
                <a:lnTo>
                  <a:pt x="311" y="233"/>
                </a:lnTo>
                <a:lnTo>
                  <a:pt x="311" y="233"/>
                </a:lnTo>
                <a:lnTo>
                  <a:pt x="310" y="234"/>
                </a:lnTo>
                <a:lnTo>
                  <a:pt x="308" y="235"/>
                </a:lnTo>
                <a:lnTo>
                  <a:pt x="308" y="235"/>
                </a:lnTo>
                <a:lnTo>
                  <a:pt x="307" y="236"/>
                </a:lnTo>
                <a:lnTo>
                  <a:pt x="307" y="236"/>
                </a:lnTo>
                <a:lnTo>
                  <a:pt x="306" y="237"/>
                </a:lnTo>
                <a:lnTo>
                  <a:pt x="305" y="236"/>
                </a:lnTo>
                <a:lnTo>
                  <a:pt x="305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6"/>
                </a:lnTo>
                <a:lnTo>
                  <a:pt x="304" y="237"/>
                </a:lnTo>
                <a:lnTo>
                  <a:pt x="305" y="238"/>
                </a:lnTo>
                <a:lnTo>
                  <a:pt x="305" y="238"/>
                </a:lnTo>
                <a:lnTo>
                  <a:pt x="305" y="239"/>
                </a:lnTo>
                <a:lnTo>
                  <a:pt x="305" y="242"/>
                </a:lnTo>
                <a:lnTo>
                  <a:pt x="305" y="242"/>
                </a:lnTo>
                <a:lnTo>
                  <a:pt x="304" y="242"/>
                </a:lnTo>
                <a:lnTo>
                  <a:pt x="302" y="242"/>
                </a:lnTo>
                <a:lnTo>
                  <a:pt x="301" y="243"/>
                </a:lnTo>
                <a:lnTo>
                  <a:pt x="300" y="243"/>
                </a:lnTo>
                <a:lnTo>
                  <a:pt x="298" y="243"/>
                </a:lnTo>
                <a:lnTo>
                  <a:pt x="298" y="242"/>
                </a:lnTo>
                <a:lnTo>
                  <a:pt x="296" y="242"/>
                </a:lnTo>
                <a:lnTo>
                  <a:pt x="296" y="243"/>
                </a:lnTo>
                <a:lnTo>
                  <a:pt x="295" y="243"/>
                </a:lnTo>
                <a:lnTo>
                  <a:pt x="294" y="244"/>
                </a:lnTo>
                <a:lnTo>
                  <a:pt x="292" y="244"/>
                </a:lnTo>
                <a:lnTo>
                  <a:pt x="291" y="245"/>
                </a:lnTo>
                <a:lnTo>
                  <a:pt x="287" y="246"/>
                </a:lnTo>
                <a:lnTo>
                  <a:pt x="286" y="246"/>
                </a:lnTo>
                <a:lnTo>
                  <a:pt x="286" y="246"/>
                </a:lnTo>
                <a:lnTo>
                  <a:pt x="285" y="247"/>
                </a:lnTo>
                <a:lnTo>
                  <a:pt x="282" y="248"/>
                </a:lnTo>
                <a:lnTo>
                  <a:pt x="280" y="249"/>
                </a:lnTo>
                <a:lnTo>
                  <a:pt x="280" y="249"/>
                </a:lnTo>
                <a:lnTo>
                  <a:pt x="280" y="249"/>
                </a:lnTo>
                <a:lnTo>
                  <a:pt x="276" y="250"/>
                </a:lnTo>
                <a:lnTo>
                  <a:pt x="275" y="249"/>
                </a:lnTo>
                <a:lnTo>
                  <a:pt x="275" y="247"/>
                </a:lnTo>
                <a:lnTo>
                  <a:pt x="274" y="245"/>
                </a:lnTo>
                <a:lnTo>
                  <a:pt x="274" y="245"/>
                </a:lnTo>
                <a:lnTo>
                  <a:pt x="274" y="248"/>
                </a:lnTo>
                <a:lnTo>
                  <a:pt x="274" y="250"/>
                </a:lnTo>
                <a:lnTo>
                  <a:pt x="274" y="251"/>
                </a:lnTo>
                <a:lnTo>
                  <a:pt x="274" y="254"/>
                </a:lnTo>
                <a:lnTo>
                  <a:pt x="274" y="255"/>
                </a:lnTo>
                <a:lnTo>
                  <a:pt x="274" y="256"/>
                </a:lnTo>
                <a:lnTo>
                  <a:pt x="274" y="257"/>
                </a:lnTo>
                <a:lnTo>
                  <a:pt x="274" y="259"/>
                </a:lnTo>
                <a:lnTo>
                  <a:pt x="274" y="260"/>
                </a:lnTo>
                <a:lnTo>
                  <a:pt x="274" y="263"/>
                </a:lnTo>
                <a:lnTo>
                  <a:pt x="274" y="263"/>
                </a:lnTo>
                <a:lnTo>
                  <a:pt x="274" y="265"/>
                </a:lnTo>
                <a:lnTo>
                  <a:pt x="274" y="265"/>
                </a:lnTo>
                <a:lnTo>
                  <a:pt x="274" y="266"/>
                </a:lnTo>
                <a:lnTo>
                  <a:pt x="274" y="266"/>
                </a:lnTo>
                <a:lnTo>
                  <a:pt x="274" y="267"/>
                </a:lnTo>
                <a:lnTo>
                  <a:pt x="274" y="268"/>
                </a:lnTo>
                <a:lnTo>
                  <a:pt x="274" y="270"/>
                </a:lnTo>
                <a:lnTo>
                  <a:pt x="274" y="274"/>
                </a:lnTo>
                <a:lnTo>
                  <a:pt x="274" y="277"/>
                </a:lnTo>
                <a:lnTo>
                  <a:pt x="274" y="278"/>
                </a:lnTo>
                <a:lnTo>
                  <a:pt x="274" y="284"/>
                </a:lnTo>
                <a:lnTo>
                  <a:pt x="274" y="287"/>
                </a:lnTo>
                <a:lnTo>
                  <a:pt x="274" y="288"/>
                </a:lnTo>
                <a:lnTo>
                  <a:pt x="274" y="293"/>
                </a:lnTo>
                <a:lnTo>
                  <a:pt x="280" y="294"/>
                </a:lnTo>
                <a:lnTo>
                  <a:pt x="285" y="294"/>
                </a:lnTo>
                <a:lnTo>
                  <a:pt x="287" y="294"/>
                </a:lnTo>
                <a:lnTo>
                  <a:pt x="295" y="294"/>
                </a:lnTo>
                <a:lnTo>
                  <a:pt x="295" y="296"/>
                </a:lnTo>
                <a:lnTo>
                  <a:pt x="295" y="298"/>
                </a:lnTo>
                <a:lnTo>
                  <a:pt x="295" y="300"/>
                </a:lnTo>
                <a:lnTo>
                  <a:pt x="296" y="301"/>
                </a:lnTo>
                <a:lnTo>
                  <a:pt x="295" y="303"/>
                </a:lnTo>
                <a:lnTo>
                  <a:pt x="295" y="305"/>
                </a:lnTo>
                <a:lnTo>
                  <a:pt x="295" y="305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6"/>
                </a:lnTo>
                <a:lnTo>
                  <a:pt x="295" y="307"/>
                </a:lnTo>
                <a:lnTo>
                  <a:pt x="295" y="307"/>
                </a:lnTo>
                <a:lnTo>
                  <a:pt x="295" y="308"/>
                </a:lnTo>
                <a:lnTo>
                  <a:pt x="295" y="309"/>
                </a:lnTo>
                <a:lnTo>
                  <a:pt x="295" y="309"/>
                </a:lnTo>
                <a:lnTo>
                  <a:pt x="295" y="311"/>
                </a:lnTo>
                <a:lnTo>
                  <a:pt x="295" y="311"/>
                </a:lnTo>
                <a:lnTo>
                  <a:pt x="295" y="311"/>
                </a:lnTo>
                <a:lnTo>
                  <a:pt x="295" y="312"/>
                </a:lnTo>
                <a:lnTo>
                  <a:pt x="295" y="312"/>
                </a:lnTo>
                <a:lnTo>
                  <a:pt x="295" y="312"/>
                </a:lnTo>
                <a:lnTo>
                  <a:pt x="294" y="314"/>
                </a:lnTo>
                <a:lnTo>
                  <a:pt x="294" y="315"/>
                </a:lnTo>
                <a:lnTo>
                  <a:pt x="294" y="318"/>
                </a:lnTo>
                <a:lnTo>
                  <a:pt x="294" y="321"/>
                </a:lnTo>
                <a:lnTo>
                  <a:pt x="294" y="326"/>
                </a:lnTo>
                <a:lnTo>
                  <a:pt x="294" y="329"/>
                </a:lnTo>
                <a:lnTo>
                  <a:pt x="294" y="332"/>
                </a:lnTo>
                <a:lnTo>
                  <a:pt x="294" y="335"/>
                </a:lnTo>
                <a:lnTo>
                  <a:pt x="294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5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6"/>
                </a:lnTo>
                <a:lnTo>
                  <a:pt x="289" y="337"/>
                </a:lnTo>
                <a:lnTo>
                  <a:pt x="289" y="337"/>
                </a:lnTo>
                <a:lnTo>
                  <a:pt x="289" y="337"/>
                </a:lnTo>
                <a:lnTo>
                  <a:pt x="289" y="338"/>
                </a:lnTo>
                <a:lnTo>
                  <a:pt x="289" y="338"/>
                </a:lnTo>
                <a:lnTo>
                  <a:pt x="289" y="338"/>
                </a:lnTo>
                <a:lnTo>
                  <a:pt x="290" y="338"/>
                </a:lnTo>
                <a:lnTo>
                  <a:pt x="291" y="338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39"/>
                </a:lnTo>
                <a:lnTo>
                  <a:pt x="291" y="340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1"/>
                </a:lnTo>
                <a:lnTo>
                  <a:pt x="291" y="342"/>
                </a:lnTo>
                <a:lnTo>
                  <a:pt x="291" y="342"/>
                </a:lnTo>
                <a:lnTo>
                  <a:pt x="291" y="342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4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5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6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91" y="347"/>
                </a:lnTo>
                <a:lnTo>
                  <a:pt x="289" y="350"/>
                </a:lnTo>
                <a:lnTo>
                  <a:pt x="289" y="350"/>
                </a:lnTo>
                <a:lnTo>
                  <a:pt x="289" y="351"/>
                </a:lnTo>
                <a:lnTo>
                  <a:pt x="288" y="351"/>
                </a:lnTo>
                <a:lnTo>
                  <a:pt x="288" y="352"/>
                </a:lnTo>
                <a:lnTo>
                  <a:pt x="287" y="352"/>
                </a:lnTo>
                <a:lnTo>
                  <a:pt x="287" y="352"/>
                </a:lnTo>
                <a:lnTo>
                  <a:pt x="287" y="353"/>
                </a:lnTo>
                <a:lnTo>
                  <a:pt x="287" y="353"/>
                </a:lnTo>
                <a:lnTo>
                  <a:pt x="287" y="354"/>
                </a:lnTo>
                <a:lnTo>
                  <a:pt x="287" y="354"/>
                </a:lnTo>
                <a:lnTo>
                  <a:pt x="287" y="355"/>
                </a:lnTo>
                <a:lnTo>
                  <a:pt x="287" y="355"/>
                </a:lnTo>
                <a:lnTo>
                  <a:pt x="286" y="355"/>
                </a:lnTo>
                <a:lnTo>
                  <a:pt x="284" y="355"/>
                </a:lnTo>
                <a:lnTo>
                  <a:pt x="282" y="355"/>
                </a:lnTo>
                <a:lnTo>
                  <a:pt x="282" y="355"/>
                </a:lnTo>
                <a:lnTo>
                  <a:pt x="281" y="355"/>
                </a:lnTo>
                <a:lnTo>
                  <a:pt x="280" y="355"/>
                </a:lnTo>
                <a:lnTo>
                  <a:pt x="280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6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7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8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0"/>
                </a:lnTo>
                <a:lnTo>
                  <a:pt x="279" y="361"/>
                </a:lnTo>
                <a:lnTo>
                  <a:pt x="279" y="361"/>
                </a:lnTo>
                <a:lnTo>
                  <a:pt x="279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1"/>
                </a:lnTo>
                <a:lnTo>
                  <a:pt x="278" y="362"/>
                </a:lnTo>
                <a:lnTo>
                  <a:pt x="278" y="362"/>
                </a:lnTo>
                <a:lnTo>
                  <a:pt x="278" y="363"/>
                </a:lnTo>
                <a:lnTo>
                  <a:pt x="278" y="363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4"/>
                </a:lnTo>
                <a:lnTo>
                  <a:pt x="278" y="365"/>
                </a:lnTo>
                <a:lnTo>
                  <a:pt x="278" y="365"/>
                </a:lnTo>
                <a:lnTo>
                  <a:pt x="278" y="365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6"/>
                </a:lnTo>
                <a:lnTo>
                  <a:pt x="278" y="367"/>
                </a:lnTo>
                <a:lnTo>
                  <a:pt x="279" y="367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8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69"/>
                </a:lnTo>
                <a:lnTo>
                  <a:pt x="278" y="370"/>
                </a:lnTo>
                <a:lnTo>
                  <a:pt x="278" y="371"/>
                </a:lnTo>
                <a:lnTo>
                  <a:pt x="278" y="371"/>
                </a:lnTo>
                <a:lnTo>
                  <a:pt x="278" y="371"/>
                </a:lnTo>
                <a:lnTo>
                  <a:pt x="278" y="372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3"/>
                </a:lnTo>
                <a:lnTo>
                  <a:pt x="278" y="374"/>
                </a:lnTo>
                <a:lnTo>
                  <a:pt x="278" y="374"/>
                </a:lnTo>
                <a:lnTo>
                  <a:pt x="278" y="375"/>
                </a:lnTo>
                <a:lnTo>
                  <a:pt x="278" y="374"/>
                </a:lnTo>
                <a:lnTo>
                  <a:pt x="277" y="375"/>
                </a:lnTo>
                <a:lnTo>
                  <a:pt x="277" y="375"/>
                </a:lnTo>
                <a:lnTo>
                  <a:pt x="276" y="375"/>
                </a:lnTo>
                <a:lnTo>
                  <a:pt x="275" y="375"/>
                </a:lnTo>
                <a:lnTo>
                  <a:pt x="275" y="375"/>
                </a:lnTo>
                <a:lnTo>
                  <a:pt x="274" y="374"/>
                </a:lnTo>
                <a:lnTo>
                  <a:pt x="274" y="375"/>
                </a:lnTo>
                <a:lnTo>
                  <a:pt x="273" y="375"/>
                </a:lnTo>
                <a:lnTo>
                  <a:pt x="273" y="375"/>
                </a:lnTo>
                <a:lnTo>
                  <a:pt x="272" y="375"/>
                </a:lnTo>
                <a:lnTo>
                  <a:pt x="272" y="375"/>
                </a:lnTo>
                <a:lnTo>
                  <a:pt x="272" y="377"/>
                </a:lnTo>
                <a:lnTo>
                  <a:pt x="272" y="377"/>
                </a:lnTo>
                <a:lnTo>
                  <a:pt x="271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8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79"/>
                </a:lnTo>
                <a:lnTo>
                  <a:pt x="272" y="380"/>
                </a:lnTo>
                <a:lnTo>
                  <a:pt x="273" y="380"/>
                </a:lnTo>
                <a:lnTo>
                  <a:pt x="273" y="380"/>
                </a:lnTo>
                <a:lnTo>
                  <a:pt x="275" y="380"/>
                </a:lnTo>
                <a:lnTo>
                  <a:pt x="275" y="380"/>
                </a:lnTo>
                <a:lnTo>
                  <a:pt x="276" y="380"/>
                </a:lnTo>
                <a:lnTo>
                  <a:pt x="277" y="380"/>
                </a:lnTo>
                <a:lnTo>
                  <a:pt x="277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0"/>
                </a:lnTo>
                <a:lnTo>
                  <a:pt x="278" y="381"/>
                </a:lnTo>
                <a:lnTo>
                  <a:pt x="278" y="382"/>
                </a:lnTo>
                <a:lnTo>
                  <a:pt x="278" y="382"/>
                </a:lnTo>
                <a:lnTo>
                  <a:pt x="278" y="383"/>
                </a:lnTo>
                <a:lnTo>
                  <a:pt x="278" y="383"/>
                </a:lnTo>
                <a:lnTo>
                  <a:pt x="278" y="383"/>
                </a:lnTo>
                <a:lnTo>
                  <a:pt x="278" y="384"/>
                </a:lnTo>
                <a:lnTo>
                  <a:pt x="278" y="384"/>
                </a:lnTo>
                <a:lnTo>
                  <a:pt x="278" y="386"/>
                </a:lnTo>
                <a:lnTo>
                  <a:pt x="278" y="386"/>
                </a:lnTo>
                <a:lnTo>
                  <a:pt x="279" y="386"/>
                </a:lnTo>
                <a:lnTo>
                  <a:pt x="279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0" y="386"/>
                </a:lnTo>
                <a:lnTo>
                  <a:pt x="281" y="386"/>
                </a:lnTo>
                <a:lnTo>
                  <a:pt x="281" y="386"/>
                </a:lnTo>
                <a:lnTo>
                  <a:pt x="281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2" y="386"/>
                </a:lnTo>
                <a:lnTo>
                  <a:pt x="285" y="386"/>
                </a:lnTo>
                <a:lnTo>
                  <a:pt x="290" y="386"/>
                </a:lnTo>
                <a:lnTo>
                  <a:pt x="290" y="386"/>
                </a:lnTo>
                <a:lnTo>
                  <a:pt x="290" y="383"/>
                </a:lnTo>
                <a:lnTo>
                  <a:pt x="293" y="383"/>
                </a:lnTo>
                <a:lnTo>
                  <a:pt x="296" y="383"/>
                </a:lnTo>
                <a:lnTo>
                  <a:pt x="296" y="382"/>
                </a:lnTo>
                <a:lnTo>
                  <a:pt x="296" y="382"/>
                </a:lnTo>
                <a:lnTo>
                  <a:pt x="298" y="382"/>
                </a:lnTo>
                <a:lnTo>
                  <a:pt x="298" y="380"/>
                </a:lnTo>
                <a:lnTo>
                  <a:pt x="298" y="380"/>
                </a:lnTo>
                <a:lnTo>
                  <a:pt x="299" y="379"/>
                </a:lnTo>
                <a:lnTo>
                  <a:pt x="300" y="377"/>
                </a:lnTo>
                <a:lnTo>
                  <a:pt x="300" y="377"/>
                </a:lnTo>
                <a:lnTo>
                  <a:pt x="300" y="376"/>
                </a:lnTo>
                <a:lnTo>
                  <a:pt x="301" y="375"/>
                </a:lnTo>
                <a:lnTo>
                  <a:pt x="302" y="374"/>
                </a:lnTo>
                <a:lnTo>
                  <a:pt x="303" y="373"/>
                </a:lnTo>
                <a:lnTo>
                  <a:pt x="304" y="373"/>
                </a:lnTo>
                <a:lnTo>
                  <a:pt x="305" y="373"/>
                </a:lnTo>
                <a:lnTo>
                  <a:pt x="305" y="374"/>
                </a:lnTo>
                <a:lnTo>
                  <a:pt x="305" y="373"/>
                </a:lnTo>
                <a:lnTo>
                  <a:pt x="305" y="373"/>
                </a:lnTo>
                <a:lnTo>
                  <a:pt x="306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4"/>
                </a:lnTo>
                <a:lnTo>
                  <a:pt x="307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5" y="373"/>
                </a:lnTo>
                <a:lnTo>
                  <a:pt x="305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6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3"/>
                </a:lnTo>
                <a:lnTo>
                  <a:pt x="307" y="372"/>
                </a:lnTo>
                <a:lnTo>
                  <a:pt x="307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8" y="372"/>
                </a:lnTo>
                <a:lnTo>
                  <a:pt x="309" y="372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09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0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1"/>
                </a:lnTo>
                <a:lnTo>
                  <a:pt x="311" y="370"/>
                </a:lnTo>
                <a:lnTo>
                  <a:pt x="312" y="371"/>
                </a:lnTo>
                <a:lnTo>
                  <a:pt x="312" y="371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2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3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70"/>
                </a:lnTo>
                <a:lnTo>
                  <a:pt x="314" y="369"/>
                </a:lnTo>
                <a:lnTo>
                  <a:pt x="314" y="369"/>
                </a:lnTo>
                <a:lnTo>
                  <a:pt x="314" y="369"/>
                </a:lnTo>
                <a:lnTo>
                  <a:pt x="315" y="369"/>
                </a:lnTo>
                <a:lnTo>
                  <a:pt x="315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6" y="369"/>
                </a:lnTo>
                <a:lnTo>
                  <a:pt x="317" y="369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7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8"/>
                </a:lnTo>
                <a:lnTo>
                  <a:pt x="319" y="368"/>
                </a:lnTo>
                <a:lnTo>
                  <a:pt x="319" y="367"/>
                </a:lnTo>
                <a:lnTo>
                  <a:pt x="319" y="367"/>
                </a:lnTo>
                <a:lnTo>
                  <a:pt x="319" y="368"/>
                </a:lnTo>
                <a:lnTo>
                  <a:pt x="320" y="368"/>
                </a:lnTo>
                <a:lnTo>
                  <a:pt x="320" y="368"/>
                </a:lnTo>
                <a:lnTo>
                  <a:pt x="319" y="367"/>
                </a:lnTo>
                <a:lnTo>
                  <a:pt x="319" y="366"/>
                </a:lnTo>
                <a:lnTo>
                  <a:pt x="319" y="365"/>
                </a:lnTo>
                <a:lnTo>
                  <a:pt x="319" y="365"/>
                </a:lnTo>
                <a:lnTo>
                  <a:pt x="318" y="364"/>
                </a:lnTo>
                <a:lnTo>
                  <a:pt x="319" y="363"/>
                </a:lnTo>
                <a:lnTo>
                  <a:pt x="319" y="362"/>
                </a:lnTo>
                <a:lnTo>
                  <a:pt x="319" y="362"/>
                </a:lnTo>
                <a:lnTo>
                  <a:pt x="319" y="362"/>
                </a:lnTo>
                <a:lnTo>
                  <a:pt x="319" y="361"/>
                </a:lnTo>
                <a:lnTo>
                  <a:pt x="319" y="361"/>
                </a:lnTo>
                <a:lnTo>
                  <a:pt x="319" y="361"/>
                </a:lnTo>
                <a:lnTo>
                  <a:pt x="320" y="360"/>
                </a:lnTo>
                <a:lnTo>
                  <a:pt x="320" y="359"/>
                </a:lnTo>
                <a:lnTo>
                  <a:pt x="320" y="359"/>
                </a:lnTo>
                <a:lnTo>
                  <a:pt x="320" y="359"/>
                </a:lnTo>
                <a:lnTo>
                  <a:pt x="320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8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1" y="357"/>
                </a:lnTo>
                <a:lnTo>
                  <a:pt x="322" y="356"/>
                </a:lnTo>
                <a:lnTo>
                  <a:pt x="322" y="356"/>
                </a:lnTo>
                <a:lnTo>
                  <a:pt x="322" y="355"/>
                </a:lnTo>
                <a:lnTo>
                  <a:pt x="322" y="350"/>
                </a:lnTo>
                <a:lnTo>
                  <a:pt x="322" y="348"/>
                </a:lnTo>
                <a:lnTo>
                  <a:pt x="323" y="347"/>
                </a:lnTo>
                <a:lnTo>
                  <a:pt x="323" y="347"/>
                </a:lnTo>
                <a:lnTo>
                  <a:pt x="323" y="346"/>
                </a:lnTo>
                <a:lnTo>
                  <a:pt x="323" y="346"/>
                </a:lnTo>
                <a:lnTo>
                  <a:pt x="323" y="346"/>
                </a:lnTo>
                <a:lnTo>
                  <a:pt x="322" y="345"/>
                </a:lnTo>
                <a:lnTo>
                  <a:pt x="321" y="343"/>
                </a:lnTo>
                <a:lnTo>
                  <a:pt x="321" y="343"/>
                </a:lnTo>
                <a:lnTo>
                  <a:pt x="320" y="343"/>
                </a:lnTo>
                <a:lnTo>
                  <a:pt x="321" y="342"/>
                </a:lnTo>
                <a:lnTo>
                  <a:pt x="321" y="341"/>
                </a:lnTo>
                <a:lnTo>
                  <a:pt x="321" y="341"/>
                </a:lnTo>
                <a:lnTo>
                  <a:pt x="321" y="341"/>
                </a:lnTo>
                <a:lnTo>
                  <a:pt x="322" y="341"/>
                </a:lnTo>
                <a:lnTo>
                  <a:pt x="322" y="342"/>
                </a:lnTo>
                <a:lnTo>
                  <a:pt x="321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2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2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3"/>
                </a:lnTo>
                <a:lnTo>
                  <a:pt x="323" y="342"/>
                </a:lnTo>
                <a:lnTo>
                  <a:pt x="325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1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6" y="340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9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5" y="338"/>
                </a:lnTo>
                <a:lnTo>
                  <a:pt x="324" y="338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7"/>
                </a:lnTo>
                <a:lnTo>
                  <a:pt x="324" y="336"/>
                </a:lnTo>
                <a:lnTo>
                  <a:pt x="324" y="336"/>
                </a:lnTo>
                <a:lnTo>
                  <a:pt x="325" y="336"/>
                </a:lnTo>
                <a:lnTo>
                  <a:pt x="325" y="336"/>
                </a:lnTo>
                <a:lnTo>
                  <a:pt x="326" y="336"/>
                </a:lnTo>
                <a:lnTo>
                  <a:pt x="326" y="336"/>
                </a:lnTo>
                <a:lnTo>
                  <a:pt x="327" y="336"/>
                </a:lnTo>
                <a:lnTo>
                  <a:pt x="328" y="335"/>
                </a:lnTo>
                <a:lnTo>
                  <a:pt x="329" y="335"/>
                </a:lnTo>
                <a:lnTo>
                  <a:pt x="330" y="334"/>
                </a:lnTo>
                <a:lnTo>
                  <a:pt x="330" y="334"/>
                </a:lnTo>
                <a:lnTo>
                  <a:pt x="330" y="334"/>
                </a:lnTo>
                <a:lnTo>
                  <a:pt x="334" y="333"/>
                </a:lnTo>
                <a:lnTo>
                  <a:pt x="334" y="333"/>
                </a:lnTo>
                <a:lnTo>
                  <a:pt x="333" y="333"/>
                </a:lnTo>
                <a:lnTo>
                  <a:pt x="334" y="333"/>
                </a:lnTo>
                <a:lnTo>
                  <a:pt x="335" y="333"/>
                </a:lnTo>
                <a:lnTo>
                  <a:pt x="336" y="333"/>
                </a:lnTo>
                <a:lnTo>
                  <a:pt x="336" y="333"/>
                </a:lnTo>
                <a:lnTo>
                  <a:pt x="337" y="333"/>
                </a:lnTo>
                <a:lnTo>
                  <a:pt x="338" y="333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8" y="334"/>
                </a:lnTo>
                <a:lnTo>
                  <a:pt x="339" y="335"/>
                </a:lnTo>
                <a:lnTo>
                  <a:pt x="339" y="335"/>
                </a:lnTo>
                <a:lnTo>
                  <a:pt x="339" y="335"/>
                </a:lnTo>
                <a:lnTo>
                  <a:pt x="340" y="335"/>
                </a:lnTo>
                <a:lnTo>
                  <a:pt x="342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6"/>
                </a:lnTo>
                <a:lnTo>
                  <a:pt x="344" y="335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6" y="333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7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8" y="334"/>
                </a:lnTo>
                <a:lnTo>
                  <a:pt x="349" y="334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49" y="333"/>
                </a:lnTo>
                <a:lnTo>
                  <a:pt x="350" y="333"/>
                </a:lnTo>
                <a:lnTo>
                  <a:pt x="350" y="333"/>
                </a:lnTo>
                <a:lnTo>
                  <a:pt x="350" y="332"/>
                </a:lnTo>
                <a:lnTo>
                  <a:pt x="350" y="332"/>
                </a:lnTo>
                <a:lnTo>
                  <a:pt x="350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2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1" y="331"/>
                </a:lnTo>
                <a:lnTo>
                  <a:pt x="352" y="330"/>
                </a:lnTo>
                <a:lnTo>
                  <a:pt x="352" y="330"/>
                </a:lnTo>
                <a:lnTo>
                  <a:pt x="352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1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0"/>
                </a:lnTo>
                <a:lnTo>
                  <a:pt x="353" y="331"/>
                </a:lnTo>
                <a:lnTo>
                  <a:pt x="353" y="331"/>
                </a:lnTo>
                <a:lnTo>
                  <a:pt x="354" y="331"/>
                </a:lnTo>
                <a:lnTo>
                  <a:pt x="354" y="331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4" y="330"/>
                </a:lnTo>
                <a:lnTo>
                  <a:pt x="355" y="330"/>
                </a:lnTo>
                <a:lnTo>
                  <a:pt x="355" y="331"/>
                </a:lnTo>
                <a:lnTo>
                  <a:pt x="355" y="331"/>
                </a:lnTo>
                <a:lnTo>
                  <a:pt x="354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0"/>
                </a:lnTo>
                <a:lnTo>
                  <a:pt x="355" y="330"/>
                </a:lnTo>
                <a:lnTo>
                  <a:pt x="356" y="331"/>
                </a:lnTo>
                <a:lnTo>
                  <a:pt x="356" y="331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6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7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8" y="332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1"/>
                </a:lnTo>
                <a:lnTo>
                  <a:pt x="359" y="332"/>
                </a:lnTo>
                <a:lnTo>
                  <a:pt x="359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0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1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2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3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4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5" y="332"/>
                </a:lnTo>
                <a:lnTo>
                  <a:pt x="366" y="332"/>
                </a:lnTo>
                <a:lnTo>
                  <a:pt x="366" y="332"/>
                </a:lnTo>
                <a:lnTo>
                  <a:pt x="366" y="333"/>
                </a:lnTo>
                <a:lnTo>
                  <a:pt x="366" y="333"/>
                </a:lnTo>
                <a:lnTo>
                  <a:pt x="366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3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7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4"/>
                </a:lnTo>
                <a:lnTo>
                  <a:pt x="368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5"/>
                </a:lnTo>
                <a:lnTo>
                  <a:pt x="369" y="336"/>
                </a:lnTo>
                <a:lnTo>
                  <a:pt x="369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0" y="336"/>
                </a:lnTo>
                <a:lnTo>
                  <a:pt x="370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1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6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2" y="337"/>
                </a:lnTo>
                <a:lnTo>
                  <a:pt x="373" y="337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3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8"/>
                </a:lnTo>
                <a:lnTo>
                  <a:pt x="374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5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8"/>
                </a:lnTo>
                <a:lnTo>
                  <a:pt x="376" y="337"/>
                </a:lnTo>
                <a:lnTo>
                  <a:pt x="376" y="337"/>
                </a:lnTo>
                <a:lnTo>
                  <a:pt x="376" y="337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6"/>
                </a:lnTo>
                <a:lnTo>
                  <a:pt x="376" y="335"/>
                </a:lnTo>
                <a:lnTo>
                  <a:pt x="376" y="335"/>
                </a:lnTo>
                <a:lnTo>
                  <a:pt x="376" y="335"/>
                </a:lnTo>
                <a:lnTo>
                  <a:pt x="377" y="335"/>
                </a:lnTo>
                <a:lnTo>
                  <a:pt x="377" y="335"/>
                </a:lnTo>
                <a:lnTo>
                  <a:pt x="377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8" y="335"/>
                </a:lnTo>
                <a:lnTo>
                  <a:pt x="379" y="335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4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3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8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2"/>
                </a:lnTo>
                <a:lnTo>
                  <a:pt x="379" y="331"/>
                </a:lnTo>
                <a:lnTo>
                  <a:pt x="379" y="331"/>
                </a:lnTo>
                <a:lnTo>
                  <a:pt x="379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0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1"/>
                </a:lnTo>
                <a:lnTo>
                  <a:pt x="381" y="331"/>
                </a:lnTo>
                <a:lnTo>
                  <a:pt x="381" y="330"/>
                </a:lnTo>
                <a:lnTo>
                  <a:pt x="381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2" y="330"/>
                </a:lnTo>
                <a:lnTo>
                  <a:pt x="383" y="330"/>
                </a:lnTo>
                <a:lnTo>
                  <a:pt x="383" y="330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4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5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9"/>
                </a:lnTo>
                <a:lnTo>
                  <a:pt x="387" y="328"/>
                </a:lnTo>
                <a:lnTo>
                  <a:pt x="387" y="328"/>
                </a:lnTo>
                <a:lnTo>
                  <a:pt x="387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8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89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0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1" y="328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4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6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8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7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7"/>
                </a:lnTo>
                <a:lnTo>
                  <a:pt x="398" y="326"/>
                </a:lnTo>
                <a:lnTo>
                  <a:pt x="398" y="326"/>
                </a:lnTo>
                <a:lnTo>
                  <a:pt x="399" y="326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5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4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399" y="323"/>
                </a:lnTo>
                <a:lnTo>
                  <a:pt x="400" y="323"/>
                </a:lnTo>
                <a:lnTo>
                  <a:pt x="400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1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0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20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9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1" y="318"/>
                </a:lnTo>
                <a:lnTo>
                  <a:pt x="401" y="318"/>
                </a:lnTo>
                <a:lnTo>
                  <a:pt x="402" y="318"/>
                </a:lnTo>
                <a:lnTo>
                  <a:pt x="402" y="318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7"/>
                </a:lnTo>
                <a:lnTo>
                  <a:pt x="402" y="316"/>
                </a:lnTo>
                <a:lnTo>
                  <a:pt x="402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6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5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4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3" y="313"/>
                </a:lnTo>
                <a:lnTo>
                  <a:pt x="403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3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2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4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1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5" y="310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9"/>
                </a:lnTo>
                <a:lnTo>
                  <a:pt x="406" y="308"/>
                </a:lnTo>
                <a:lnTo>
                  <a:pt x="406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8"/>
                </a:lnTo>
                <a:lnTo>
                  <a:pt x="407" y="307"/>
                </a:lnTo>
                <a:lnTo>
                  <a:pt x="407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8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09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0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1" y="308"/>
                </a:lnTo>
                <a:lnTo>
                  <a:pt x="412" y="309"/>
                </a:lnTo>
                <a:lnTo>
                  <a:pt x="413" y="309"/>
                </a:lnTo>
                <a:lnTo>
                  <a:pt x="413" y="308"/>
                </a:lnTo>
                <a:lnTo>
                  <a:pt x="413" y="308"/>
                </a:lnTo>
                <a:lnTo>
                  <a:pt x="413" y="308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7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6"/>
                </a:lnTo>
                <a:lnTo>
                  <a:pt x="413" y="305"/>
                </a:lnTo>
                <a:lnTo>
                  <a:pt x="413" y="305"/>
                </a:lnTo>
                <a:lnTo>
                  <a:pt x="414" y="305"/>
                </a:lnTo>
                <a:lnTo>
                  <a:pt x="414" y="305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4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3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2"/>
                </a:lnTo>
                <a:lnTo>
                  <a:pt x="414" y="301"/>
                </a:lnTo>
                <a:lnTo>
                  <a:pt x="413" y="301"/>
                </a:lnTo>
                <a:lnTo>
                  <a:pt x="413" y="301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3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300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9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2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8"/>
                </a:lnTo>
                <a:lnTo>
                  <a:pt x="411" y="297"/>
                </a:lnTo>
                <a:lnTo>
                  <a:pt x="412" y="297"/>
                </a:lnTo>
                <a:lnTo>
                  <a:pt x="412" y="297"/>
                </a:lnTo>
                <a:lnTo>
                  <a:pt x="412" y="296"/>
                </a:lnTo>
                <a:lnTo>
                  <a:pt x="413" y="296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3" y="295"/>
                </a:lnTo>
                <a:lnTo>
                  <a:pt x="412" y="295"/>
                </a:lnTo>
                <a:lnTo>
                  <a:pt x="412" y="295"/>
                </a:lnTo>
                <a:lnTo>
                  <a:pt x="412" y="295"/>
                </a:lnTo>
                <a:lnTo>
                  <a:pt x="411" y="294"/>
                </a:lnTo>
                <a:lnTo>
                  <a:pt x="411" y="294"/>
                </a:lnTo>
                <a:lnTo>
                  <a:pt x="411" y="294"/>
                </a:lnTo>
                <a:lnTo>
                  <a:pt x="411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10" y="293"/>
                </a:lnTo>
                <a:lnTo>
                  <a:pt x="409" y="293"/>
                </a:lnTo>
                <a:lnTo>
                  <a:pt x="409" y="293"/>
                </a:lnTo>
                <a:lnTo>
                  <a:pt x="409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8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4" y="295"/>
                </a:lnTo>
                <a:lnTo>
                  <a:pt x="403" y="295"/>
                </a:lnTo>
                <a:lnTo>
                  <a:pt x="403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2" y="295"/>
                </a:lnTo>
                <a:lnTo>
                  <a:pt x="401" y="295"/>
                </a:lnTo>
                <a:lnTo>
                  <a:pt x="401" y="295"/>
                </a:lnTo>
                <a:lnTo>
                  <a:pt x="401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400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5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4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3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9" y="292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1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8" y="290"/>
                </a:lnTo>
                <a:lnTo>
                  <a:pt x="399" y="290"/>
                </a:lnTo>
                <a:lnTo>
                  <a:pt x="399" y="290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9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8"/>
                </a:lnTo>
                <a:lnTo>
                  <a:pt x="398" y="287"/>
                </a:lnTo>
                <a:lnTo>
                  <a:pt x="398" y="287"/>
                </a:lnTo>
                <a:lnTo>
                  <a:pt x="398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7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6"/>
                </a:lnTo>
                <a:lnTo>
                  <a:pt x="399" y="285"/>
                </a:lnTo>
                <a:lnTo>
                  <a:pt x="399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5"/>
                </a:lnTo>
                <a:lnTo>
                  <a:pt x="400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4"/>
                </a:lnTo>
                <a:lnTo>
                  <a:pt x="401" y="283"/>
                </a:lnTo>
                <a:lnTo>
                  <a:pt x="401" y="283"/>
                </a:lnTo>
                <a:lnTo>
                  <a:pt x="401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3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1" y="282"/>
                </a:lnTo>
                <a:lnTo>
                  <a:pt x="402" y="282"/>
                </a:lnTo>
                <a:lnTo>
                  <a:pt x="402" y="282"/>
                </a:lnTo>
                <a:lnTo>
                  <a:pt x="402" y="282"/>
                </a:lnTo>
                <a:lnTo>
                  <a:pt x="401" y="282"/>
                </a:lnTo>
                <a:lnTo>
                  <a:pt x="402" y="281"/>
                </a:lnTo>
                <a:lnTo>
                  <a:pt x="402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1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1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80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9"/>
                </a:lnTo>
                <a:lnTo>
                  <a:pt x="400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9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8"/>
                </a:lnTo>
                <a:lnTo>
                  <a:pt x="398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7" y="277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6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6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5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5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4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4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3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2" y="273"/>
                </a:lnTo>
                <a:lnTo>
                  <a:pt x="391" y="273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1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90" y="272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9" y="273"/>
                </a:lnTo>
                <a:lnTo>
                  <a:pt x="388" y="273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8" y="272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7" y="271"/>
                </a:lnTo>
                <a:lnTo>
                  <a:pt x="386" y="271"/>
                </a:lnTo>
                <a:lnTo>
                  <a:pt x="386" y="271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6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5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4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2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3"/>
                </a:lnTo>
                <a:lnTo>
                  <a:pt x="383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2" y="274"/>
                </a:lnTo>
                <a:lnTo>
                  <a:pt x="381" y="275"/>
                </a:lnTo>
                <a:lnTo>
                  <a:pt x="381" y="275"/>
                </a:lnTo>
                <a:lnTo>
                  <a:pt x="381" y="275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6"/>
                </a:lnTo>
                <a:lnTo>
                  <a:pt x="381" y="277"/>
                </a:lnTo>
                <a:lnTo>
                  <a:pt x="380" y="277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80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9" y="276"/>
                </a:lnTo>
                <a:lnTo>
                  <a:pt x="378" y="276"/>
                </a:lnTo>
                <a:lnTo>
                  <a:pt x="378" y="276"/>
                </a:lnTo>
                <a:lnTo>
                  <a:pt x="378" y="275"/>
                </a:lnTo>
                <a:lnTo>
                  <a:pt x="378" y="275"/>
                </a:lnTo>
                <a:lnTo>
                  <a:pt x="378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7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6" y="275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5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4" y="276"/>
                </a:lnTo>
                <a:lnTo>
                  <a:pt x="373" y="276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5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3" y="274"/>
                </a:lnTo>
                <a:lnTo>
                  <a:pt x="372" y="274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2" y="273"/>
                </a:lnTo>
                <a:lnTo>
                  <a:pt x="373" y="273"/>
                </a:lnTo>
                <a:lnTo>
                  <a:pt x="373" y="272"/>
                </a:lnTo>
                <a:lnTo>
                  <a:pt x="373" y="272"/>
                </a:lnTo>
                <a:lnTo>
                  <a:pt x="374" y="270"/>
                </a:lnTo>
                <a:lnTo>
                  <a:pt x="374" y="269"/>
                </a:lnTo>
                <a:lnTo>
                  <a:pt x="374" y="269"/>
                </a:lnTo>
                <a:lnTo>
                  <a:pt x="375" y="268"/>
                </a:lnTo>
                <a:lnTo>
                  <a:pt x="375" y="268"/>
                </a:lnTo>
                <a:lnTo>
                  <a:pt x="375" y="267"/>
                </a:lnTo>
                <a:lnTo>
                  <a:pt x="374" y="266"/>
                </a:lnTo>
                <a:lnTo>
                  <a:pt x="372" y="265"/>
                </a:lnTo>
                <a:lnTo>
                  <a:pt x="372" y="264"/>
                </a:lnTo>
                <a:lnTo>
                  <a:pt x="369" y="262"/>
                </a:lnTo>
                <a:lnTo>
                  <a:pt x="369" y="262"/>
                </a:lnTo>
                <a:lnTo>
                  <a:pt x="369" y="262"/>
                </a:lnTo>
                <a:lnTo>
                  <a:pt x="367" y="263"/>
                </a:lnTo>
                <a:lnTo>
                  <a:pt x="367" y="263"/>
                </a:lnTo>
                <a:lnTo>
                  <a:pt x="367" y="263"/>
                </a:lnTo>
                <a:lnTo>
                  <a:pt x="367" y="262"/>
                </a:lnTo>
                <a:lnTo>
                  <a:pt x="367" y="262"/>
                </a:lnTo>
                <a:lnTo>
                  <a:pt x="367" y="262"/>
                </a:lnTo>
                <a:lnTo>
                  <a:pt x="367" y="261"/>
                </a:lnTo>
                <a:lnTo>
                  <a:pt x="367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1"/>
                </a:lnTo>
                <a:lnTo>
                  <a:pt x="366" y="260"/>
                </a:lnTo>
                <a:lnTo>
                  <a:pt x="366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60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5" y="259"/>
                </a:lnTo>
                <a:lnTo>
                  <a:pt x="364" y="259"/>
                </a:lnTo>
                <a:lnTo>
                  <a:pt x="364" y="259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8"/>
                </a:lnTo>
                <a:lnTo>
                  <a:pt x="364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7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3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6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5"/>
                </a:lnTo>
                <a:lnTo>
                  <a:pt x="362" y="254"/>
                </a:lnTo>
                <a:lnTo>
                  <a:pt x="362" y="254"/>
                </a:lnTo>
                <a:lnTo>
                  <a:pt x="362" y="254"/>
                </a:lnTo>
                <a:lnTo>
                  <a:pt x="363" y="254"/>
                </a:lnTo>
                <a:lnTo>
                  <a:pt x="363" y="254"/>
                </a:lnTo>
                <a:lnTo>
                  <a:pt x="363" y="254"/>
                </a:lnTo>
                <a:lnTo>
                  <a:pt x="364" y="254"/>
                </a:lnTo>
                <a:lnTo>
                  <a:pt x="364" y="254"/>
                </a:lnTo>
                <a:lnTo>
                  <a:pt x="364" y="253"/>
                </a:lnTo>
                <a:lnTo>
                  <a:pt x="365" y="252"/>
                </a:lnTo>
                <a:lnTo>
                  <a:pt x="365" y="252"/>
                </a:lnTo>
                <a:lnTo>
                  <a:pt x="365" y="251"/>
                </a:lnTo>
                <a:lnTo>
                  <a:pt x="366" y="251"/>
                </a:lnTo>
                <a:lnTo>
                  <a:pt x="366" y="251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7" y="250"/>
                </a:lnTo>
                <a:lnTo>
                  <a:pt x="368" y="250"/>
                </a:lnTo>
                <a:lnTo>
                  <a:pt x="368" y="250"/>
                </a:lnTo>
                <a:lnTo>
                  <a:pt x="368" y="250"/>
                </a:lnTo>
                <a:lnTo>
                  <a:pt x="369" y="250"/>
                </a:lnTo>
                <a:lnTo>
                  <a:pt x="369" y="250"/>
                </a:lnTo>
                <a:lnTo>
                  <a:pt x="369" y="249"/>
                </a:lnTo>
                <a:lnTo>
                  <a:pt x="369" y="249"/>
                </a:lnTo>
                <a:lnTo>
                  <a:pt x="369" y="249"/>
                </a:lnTo>
                <a:lnTo>
                  <a:pt x="369" y="248"/>
                </a:lnTo>
                <a:lnTo>
                  <a:pt x="369" y="248"/>
                </a:lnTo>
                <a:lnTo>
                  <a:pt x="369" y="247"/>
                </a:lnTo>
                <a:lnTo>
                  <a:pt x="369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7"/>
                </a:lnTo>
                <a:lnTo>
                  <a:pt x="368" y="246"/>
                </a:lnTo>
                <a:lnTo>
                  <a:pt x="368" y="246"/>
                </a:lnTo>
                <a:lnTo>
                  <a:pt x="368" y="245"/>
                </a:lnTo>
                <a:lnTo>
                  <a:pt x="368" y="244"/>
                </a:lnTo>
                <a:lnTo>
                  <a:pt x="368" y="243"/>
                </a:lnTo>
                <a:lnTo>
                  <a:pt x="369" y="243"/>
                </a:lnTo>
                <a:lnTo>
                  <a:pt x="369" y="242"/>
                </a:lnTo>
                <a:lnTo>
                  <a:pt x="369" y="242"/>
                </a:lnTo>
                <a:lnTo>
                  <a:pt x="369" y="242"/>
                </a:lnTo>
                <a:lnTo>
                  <a:pt x="369" y="241"/>
                </a:lnTo>
                <a:lnTo>
                  <a:pt x="370" y="241"/>
                </a:lnTo>
                <a:lnTo>
                  <a:pt x="370" y="241"/>
                </a:lnTo>
                <a:lnTo>
                  <a:pt x="370" y="240"/>
                </a:lnTo>
                <a:lnTo>
                  <a:pt x="370" y="240"/>
                </a:lnTo>
                <a:lnTo>
                  <a:pt x="370" y="238"/>
                </a:lnTo>
                <a:lnTo>
                  <a:pt x="369" y="236"/>
                </a:lnTo>
                <a:lnTo>
                  <a:pt x="369" y="235"/>
                </a:lnTo>
                <a:lnTo>
                  <a:pt x="369" y="234"/>
                </a:lnTo>
                <a:lnTo>
                  <a:pt x="369" y="233"/>
                </a:lnTo>
                <a:lnTo>
                  <a:pt x="366" y="230"/>
                </a:lnTo>
                <a:lnTo>
                  <a:pt x="365" y="229"/>
                </a:lnTo>
                <a:lnTo>
                  <a:pt x="365" y="228"/>
                </a:lnTo>
                <a:lnTo>
                  <a:pt x="365" y="227"/>
                </a:lnTo>
                <a:lnTo>
                  <a:pt x="365" y="226"/>
                </a:lnTo>
                <a:lnTo>
                  <a:pt x="365" y="226"/>
                </a:lnTo>
                <a:lnTo>
                  <a:pt x="366" y="225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7" y="224"/>
                </a:lnTo>
                <a:lnTo>
                  <a:pt x="368" y="224"/>
                </a:lnTo>
                <a:lnTo>
                  <a:pt x="368" y="224"/>
                </a:lnTo>
                <a:lnTo>
                  <a:pt x="369" y="223"/>
                </a:lnTo>
                <a:lnTo>
                  <a:pt x="369" y="223"/>
                </a:lnTo>
                <a:lnTo>
                  <a:pt x="369" y="222"/>
                </a:lnTo>
                <a:lnTo>
                  <a:pt x="369" y="222"/>
                </a:lnTo>
                <a:lnTo>
                  <a:pt x="369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2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8" y="221"/>
                </a:lnTo>
                <a:lnTo>
                  <a:pt x="367" y="221"/>
                </a:lnTo>
                <a:lnTo>
                  <a:pt x="367" y="221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7" y="220"/>
                </a:lnTo>
                <a:lnTo>
                  <a:pt x="366" y="220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6" y="219"/>
                </a:lnTo>
                <a:lnTo>
                  <a:pt x="365" y="219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8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5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7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6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4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5"/>
                </a:lnTo>
                <a:lnTo>
                  <a:pt x="363" y="214"/>
                </a:lnTo>
                <a:lnTo>
                  <a:pt x="363" y="214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3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3"/>
                </a:lnTo>
                <a:lnTo>
                  <a:pt x="364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3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2"/>
                </a:lnTo>
                <a:lnTo>
                  <a:pt x="362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1" y="211"/>
                </a:lnTo>
                <a:lnTo>
                  <a:pt x="360" y="211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60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9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8" y="210"/>
                </a:lnTo>
                <a:lnTo>
                  <a:pt x="357" y="210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9"/>
                </a:lnTo>
                <a:lnTo>
                  <a:pt x="357" y="208"/>
                </a:lnTo>
                <a:lnTo>
                  <a:pt x="356" y="208"/>
                </a:lnTo>
                <a:lnTo>
                  <a:pt x="357" y="208"/>
                </a:lnTo>
                <a:lnTo>
                  <a:pt x="357" y="208"/>
                </a:lnTo>
                <a:lnTo>
                  <a:pt x="357" y="208"/>
                </a:lnTo>
                <a:lnTo>
                  <a:pt x="358" y="208"/>
                </a:lnTo>
                <a:lnTo>
                  <a:pt x="358" y="208"/>
                </a:lnTo>
                <a:lnTo>
                  <a:pt x="358" y="207"/>
                </a:lnTo>
                <a:lnTo>
                  <a:pt x="358" y="207"/>
                </a:lnTo>
                <a:lnTo>
                  <a:pt x="358" y="207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59" y="206"/>
                </a:lnTo>
                <a:lnTo>
                  <a:pt x="360" y="205"/>
                </a:lnTo>
                <a:lnTo>
                  <a:pt x="360" y="205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0" y="204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1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2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3" y="203"/>
                </a:lnTo>
                <a:lnTo>
                  <a:pt x="364" y="203"/>
                </a:lnTo>
                <a:lnTo>
                  <a:pt x="364" y="203"/>
                </a:lnTo>
                <a:lnTo>
                  <a:pt x="364" y="203"/>
                </a:lnTo>
                <a:lnTo>
                  <a:pt x="365" y="203"/>
                </a:lnTo>
                <a:lnTo>
                  <a:pt x="365" y="203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5" y="202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6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1"/>
                </a:lnTo>
                <a:lnTo>
                  <a:pt x="367" y="200"/>
                </a:lnTo>
                <a:lnTo>
                  <a:pt x="367" y="200"/>
                </a:lnTo>
                <a:lnTo>
                  <a:pt x="367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200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8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0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1" y="199"/>
                </a:lnTo>
                <a:lnTo>
                  <a:pt x="372" y="199"/>
                </a:lnTo>
                <a:lnTo>
                  <a:pt x="373" y="199"/>
                </a:lnTo>
                <a:lnTo>
                  <a:pt x="373" y="199"/>
                </a:lnTo>
                <a:lnTo>
                  <a:pt x="374" y="199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0"/>
                </a:lnTo>
                <a:lnTo>
                  <a:pt x="374" y="201"/>
                </a:lnTo>
                <a:lnTo>
                  <a:pt x="374" y="201"/>
                </a:lnTo>
                <a:lnTo>
                  <a:pt x="374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1"/>
                </a:lnTo>
                <a:lnTo>
                  <a:pt x="375" y="202"/>
                </a:lnTo>
                <a:lnTo>
                  <a:pt x="375" y="202"/>
                </a:lnTo>
                <a:lnTo>
                  <a:pt x="376" y="202"/>
                </a:lnTo>
                <a:lnTo>
                  <a:pt x="376" y="202"/>
                </a:lnTo>
                <a:lnTo>
                  <a:pt x="376" y="202"/>
                </a:lnTo>
                <a:lnTo>
                  <a:pt x="377" y="201"/>
                </a:lnTo>
                <a:lnTo>
                  <a:pt x="377" y="201"/>
                </a:lnTo>
                <a:lnTo>
                  <a:pt x="377" y="201"/>
                </a:lnTo>
                <a:lnTo>
                  <a:pt x="378" y="201"/>
                </a:lnTo>
                <a:lnTo>
                  <a:pt x="379" y="200"/>
                </a:lnTo>
                <a:lnTo>
                  <a:pt x="379" y="200"/>
                </a:lnTo>
                <a:lnTo>
                  <a:pt x="379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0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199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1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0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2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3" y="201"/>
                </a:lnTo>
                <a:lnTo>
                  <a:pt x="384" y="201"/>
                </a:lnTo>
                <a:lnTo>
                  <a:pt x="384" y="201"/>
                </a:lnTo>
                <a:lnTo>
                  <a:pt x="384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5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6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7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1"/>
                </a:lnTo>
                <a:lnTo>
                  <a:pt x="388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89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0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0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1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2"/>
                </a:lnTo>
                <a:lnTo>
                  <a:pt x="391" y="203"/>
                </a:lnTo>
                <a:lnTo>
                  <a:pt x="391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3"/>
                </a:lnTo>
                <a:lnTo>
                  <a:pt x="392" y="204"/>
                </a:lnTo>
                <a:lnTo>
                  <a:pt x="392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3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4" y="204"/>
                </a:lnTo>
                <a:lnTo>
                  <a:pt x="395" y="204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5" y="205"/>
                </a:lnTo>
                <a:lnTo>
                  <a:pt x="396" y="205"/>
                </a:lnTo>
                <a:lnTo>
                  <a:pt x="396" y="205"/>
                </a:lnTo>
                <a:lnTo>
                  <a:pt x="396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7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4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399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0" y="203"/>
                </a:lnTo>
                <a:lnTo>
                  <a:pt x="401" y="203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4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1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2" y="205"/>
                </a:lnTo>
                <a:lnTo>
                  <a:pt x="403" y="205"/>
                </a:lnTo>
                <a:lnTo>
                  <a:pt x="403" y="205"/>
                </a:lnTo>
                <a:lnTo>
                  <a:pt x="403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4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5" y="205"/>
                </a:lnTo>
                <a:lnTo>
                  <a:pt x="406" y="205"/>
                </a:lnTo>
                <a:lnTo>
                  <a:pt x="406" y="205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4"/>
                </a:lnTo>
                <a:lnTo>
                  <a:pt x="406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3"/>
                </a:lnTo>
                <a:lnTo>
                  <a:pt x="407" y="202"/>
                </a:lnTo>
                <a:lnTo>
                  <a:pt x="407" y="202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1"/>
                </a:lnTo>
                <a:lnTo>
                  <a:pt x="407" y="200"/>
                </a:lnTo>
                <a:lnTo>
                  <a:pt x="407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200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8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09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1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2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3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4" y="199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8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5" y="197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6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7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8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6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5"/>
                </a:lnTo>
                <a:lnTo>
                  <a:pt x="419" y="196"/>
                </a:lnTo>
                <a:lnTo>
                  <a:pt x="419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0" y="196"/>
                </a:lnTo>
                <a:lnTo>
                  <a:pt x="421" y="195"/>
                </a:lnTo>
                <a:lnTo>
                  <a:pt x="422" y="195"/>
                </a:lnTo>
                <a:lnTo>
                  <a:pt x="422" y="195"/>
                </a:lnTo>
                <a:lnTo>
                  <a:pt x="422" y="195"/>
                </a:lnTo>
                <a:lnTo>
                  <a:pt x="423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5"/>
                </a:lnTo>
                <a:lnTo>
                  <a:pt x="424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4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3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2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1"/>
                </a:lnTo>
                <a:lnTo>
                  <a:pt x="425" y="190"/>
                </a:lnTo>
                <a:lnTo>
                  <a:pt x="425" y="190"/>
                </a:lnTo>
                <a:lnTo>
                  <a:pt x="425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6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90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9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7" y="188"/>
                </a:lnTo>
                <a:lnTo>
                  <a:pt x="428" y="188"/>
                </a:lnTo>
                <a:lnTo>
                  <a:pt x="428" y="187"/>
                </a:lnTo>
                <a:lnTo>
                  <a:pt x="428" y="187"/>
                </a:lnTo>
                <a:lnTo>
                  <a:pt x="428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29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0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7"/>
                </a:lnTo>
                <a:lnTo>
                  <a:pt x="431" y="188"/>
                </a:lnTo>
                <a:lnTo>
                  <a:pt x="431" y="188"/>
                </a:lnTo>
                <a:lnTo>
                  <a:pt x="431" y="188"/>
                </a:lnTo>
                <a:lnTo>
                  <a:pt x="432" y="188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2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89"/>
                </a:lnTo>
                <a:lnTo>
                  <a:pt x="433" y="190"/>
                </a:lnTo>
                <a:lnTo>
                  <a:pt x="433" y="190"/>
                </a:lnTo>
                <a:lnTo>
                  <a:pt x="433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4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0"/>
                </a:lnTo>
                <a:lnTo>
                  <a:pt x="435" y="191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0"/>
                </a:lnTo>
                <a:lnTo>
                  <a:pt x="436" y="191"/>
                </a:lnTo>
                <a:lnTo>
                  <a:pt x="436" y="191"/>
                </a:lnTo>
                <a:lnTo>
                  <a:pt x="436" y="190"/>
                </a:lnTo>
                <a:lnTo>
                  <a:pt x="436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7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8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39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90"/>
                </a:lnTo>
                <a:lnTo>
                  <a:pt x="440" y="189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0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1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2" y="188"/>
                </a:lnTo>
                <a:lnTo>
                  <a:pt x="443" y="188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3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5" y="186"/>
                </a:lnTo>
                <a:lnTo>
                  <a:pt x="445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6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5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4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5"/>
                </a:lnTo>
                <a:lnTo>
                  <a:pt x="447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8" y="184"/>
                </a:lnTo>
                <a:lnTo>
                  <a:pt x="449" y="184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49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0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1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3"/>
                </a:lnTo>
                <a:lnTo>
                  <a:pt x="452" y="184"/>
                </a:lnTo>
                <a:lnTo>
                  <a:pt x="452" y="184"/>
                </a:lnTo>
                <a:lnTo>
                  <a:pt x="452" y="184"/>
                </a:lnTo>
                <a:lnTo>
                  <a:pt x="453" y="184"/>
                </a:lnTo>
                <a:lnTo>
                  <a:pt x="453" y="184"/>
                </a:lnTo>
                <a:lnTo>
                  <a:pt x="453" y="183"/>
                </a:lnTo>
                <a:lnTo>
                  <a:pt x="453" y="183"/>
                </a:lnTo>
                <a:lnTo>
                  <a:pt x="453" y="183"/>
                </a:lnTo>
                <a:lnTo>
                  <a:pt x="453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4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5"/>
                </a:lnTo>
                <a:lnTo>
                  <a:pt x="455" y="186"/>
                </a:lnTo>
                <a:lnTo>
                  <a:pt x="455" y="186"/>
                </a:lnTo>
                <a:lnTo>
                  <a:pt x="455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6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7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4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8"/>
                </a:lnTo>
                <a:lnTo>
                  <a:pt x="455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89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6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90"/>
                </a:lnTo>
                <a:lnTo>
                  <a:pt x="457" y="189"/>
                </a:lnTo>
                <a:lnTo>
                  <a:pt x="458" y="189"/>
                </a:lnTo>
                <a:lnTo>
                  <a:pt x="458" y="189"/>
                </a:lnTo>
                <a:lnTo>
                  <a:pt x="458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59" y="189"/>
                </a:lnTo>
                <a:lnTo>
                  <a:pt x="460" y="188"/>
                </a:lnTo>
                <a:lnTo>
                  <a:pt x="460" y="188"/>
                </a:lnTo>
                <a:lnTo>
                  <a:pt x="461" y="188"/>
                </a:lnTo>
                <a:lnTo>
                  <a:pt x="461" y="188"/>
                </a:lnTo>
                <a:lnTo>
                  <a:pt x="461" y="189"/>
                </a:lnTo>
                <a:lnTo>
                  <a:pt x="461" y="189"/>
                </a:lnTo>
                <a:lnTo>
                  <a:pt x="461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2" y="189"/>
                </a:lnTo>
                <a:lnTo>
                  <a:pt x="463" y="190"/>
                </a:lnTo>
                <a:lnTo>
                  <a:pt x="463" y="190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9"/>
                </a:lnTo>
                <a:lnTo>
                  <a:pt x="463" y="188"/>
                </a:lnTo>
                <a:lnTo>
                  <a:pt x="463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8"/>
                </a:lnTo>
                <a:lnTo>
                  <a:pt x="464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5" y="187"/>
                </a:lnTo>
                <a:lnTo>
                  <a:pt x="463" y="187"/>
                </a:lnTo>
                <a:lnTo>
                  <a:pt x="463" y="183"/>
                </a:lnTo>
                <a:lnTo>
                  <a:pt x="464" y="180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7" y="181"/>
                </a:lnTo>
                <a:lnTo>
                  <a:pt x="468" y="181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80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9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8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8" y="177"/>
                </a:lnTo>
                <a:lnTo>
                  <a:pt x="469" y="177"/>
                </a:lnTo>
                <a:lnTo>
                  <a:pt x="469" y="177"/>
                </a:lnTo>
                <a:lnTo>
                  <a:pt x="469" y="176"/>
                </a:lnTo>
                <a:lnTo>
                  <a:pt x="469" y="176"/>
                </a:lnTo>
                <a:lnTo>
                  <a:pt x="469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70" y="176"/>
                </a:lnTo>
                <a:lnTo>
                  <a:pt x="468" y="175"/>
                </a:lnTo>
                <a:lnTo>
                  <a:pt x="466" y="175"/>
                </a:lnTo>
                <a:lnTo>
                  <a:pt x="463" y="174"/>
                </a:lnTo>
                <a:lnTo>
                  <a:pt x="463" y="173"/>
                </a:lnTo>
                <a:lnTo>
                  <a:pt x="463" y="173"/>
                </a:lnTo>
                <a:lnTo>
                  <a:pt x="463" y="172"/>
                </a:lnTo>
                <a:lnTo>
                  <a:pt x="463" y="172"/>
                </a:lnTo>
                <a:lnTo>
                  <a:pt x="463" y="170"/>
                </a:lnTo>
                <a:lnTo>
                  <a:pt x="463" y="169"/>
                </a:lnTo>
                <a:lnTo>
                  <a:pt x="463" y="169"/>
                </a:lnTo>
                <a:lnTo>
                  <a:pt x="463" y="169"/>
                </a:lnTo>
                <a:lnTo>
                  <a:pt x="462" y="169"/>
                </a:lnTo>
                <a:lnTo>
                  <a:pt x="460" y="169"/>
                </a:lnTo>
                <a:lnTo>
                  <a:pt x="461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60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7"/>
                </a:lnTo>
                <a:lnTo>
                  <a:pt x="459" y="166"/>
                </a:lnTo>
                <a:lnTo>
                  <a:pt x="459" y="166"/>
                </a:lnTo>
                <a:lnTo>
                  <a:pt x="458" y="166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5"/>
                </a:lnTo>
                <a:lnTo>
                  <a:pt x="457" y="164"/>
                </a:lnTo>
                <a:lnTo>
                  <a:pt x="457" y="164"/>
                </a:lnTo>
                <a:lnTo>
                  <a:pt x="458" y="164"/>
                </a:lnTo>
                <a:lnTo>
                  <a:pt x="458" y="164"/>
                </a:lnTo>
                <a:lnTo>
                  <a:pt x="457" y="163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1"/>
                </a:lnTo>
                <a:lnTo>
                  <a:pt x="454" y="160"/>
                </a:lnTo>
                <a:lnTo>
                  <a:pt x="454" y="160"/>
                </a:lnTo>
                <a:lnTo>
                  <a:pt x="454" y="160"/>
                </a:lnTo>
                <a:lnTo>
                  <a:pt x="453" y="161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0"/>
                </a:lnTo>
                <a:lnTo>
                  <a:pt x="453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2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1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50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1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60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9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8"/>
                </a:lnTo>
                <a:lnTo>
                  <a:pt x="449" y="158"/>
                </a:lnTo>
                <a:lnTo>
                  <a:pt x="450" y="158"/>
                </a:lnTo>
                <a:lnTo>
                  <a:pt x="450" y="158"/>
                </a:lnTo>
                <a:lnTo>
                  <a:pt x="449" y="158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7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49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5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4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3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1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2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51" y="151"/>
                </a:lnTo>
                <a:lnTo>
                  <a:pt x="450" y="151"/>
                </a:lnTo>
                <a:lnTo>
                  <a:pt x="451" y="151"/>
                </a:lnTo>
                <a:lnTo>
                  <a:pt x="451" y="151"/>
                </a:lnTo>
                <a:lnTo>
                  <a:pt x="450" y="151"/>
                </a:lnTo>
                <a:lnTo>
                  <a:pt x="450" y="151"/>
                </a:lnTo>
                <a:lnTo>
                  <a:pt x="450" y="151"/>
                </a:lnTo>
                <a:lnTo>
                  <a:pt x="445" y="150"/>
                </a:lnTo>
                <a:lnTo>
                  <a:pt x="444" y="142"/>
                </a:lnTo>
                <a:lnTo>
                  <a:pt x="447" y="141"/>
                </a:lnTo>
                <a:lnTo>
                  <a:pt x="447" y="141"/>
                </a:lnTo>
                <a:lnTo>
                  <a:pt x="447" y="140"/>
                </a:lnTo>
                <a:lnTo>
                  <a:pt x="447" y="138"/>
                </a:lnTo>
                <a:lnTo>
                  <a:pt x="447" y="136"/>
                </a:lnTo>
                <a:lnTo>
                  <a:pt x="448" y="136"/>
                </a:lnTo>
                <a:lnTo>
                  <a:pt x="450" y="136"/>
                </a:lnTo>
                <a:lnTo>
                  <a:pt x="450" y="133"/>
                </a:lnTo>
                <a:lnTo>
                  <a:pt x="450" y="130"/>
                </a:lnTo>
                <a:lnTo>
                  <a:pt x="449" y="130"/>
                </a:lnTo>
                <a:lnTo>
                  <a:pt x="448" y="131"/>
                </a:lnTo>
                <a:lnTo>
                  <a:pt x="448" y="130"/>
                </a:lnTo>
                <a:lnTo>
                  <a:pt x="448" y="130"/>
                </a:lnTo>
                <a:lnTo>
                  <a:pt x="447" y="129"/>
                </a:lnTo>
                <a:lnTo>
                  <a:pt x="447" y="128"/>
                </a:lnTo>
                <a:lnTo>
                  <a:pt x="448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49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8"/>
                </a:lnTo>
                <a:lnTo>
                  <a:pt x="450" y="127"/>
                </a:lnTo>
                <a:lnTo>
                  <a:pt x="450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9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8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7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6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7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6" y="125"/>
                </a:lnTo>
                <a:lnTo>
                  <a:pt x="445" y="125"/>
                </a:lnTo>
                <a:lnTo>
                  <a:pt x="445" y="125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4"/>
                </a:lnTo>
                <a:lnTo>
                  <a:pt x="445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3"/>
                </a:lnTo>
                <a:lnTo>
                  <a:pt x="444" y="122"/>
                </a:lnTo>
                <a:lnTo>
                  <a:pt x="444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2"/>
                </a:lnTo>
                <a:lnTo>
                  <a:pt x="443" y="121"/>
                </a:lnTo>
                <a:lnTo>
                  <a:pt x="443" y="121"/>
                </a:lnTo>
                <a:lnTo>
                  <a:pt x="443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5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1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4" y="120"/>
                </a:lnTo>
                <a:lnTo>
                  <a:pt x="443" y="120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2" y="118"/>
                </a:lnTo>
                <a:lnTo>
                  <a:pt x="442" y="117"/>
                </a:lnTo>
                <a:lnTo>
                  <a:pt x="442" y="116"/>
                </a:lnTo>
                <a:lnTo>
                  <a:pt x="442" y="116"/>
                </a:lnTo>
                <a:lnTo>
                  <a:pt x="441" y="116"/>
                </a:lnTo>
                <a:lnTo>
                  <a:pt x="441" y="115"/>
                </a:lnTo>
                <a:lnTo>
                  <a:pt x="441" y="114"/>
                </a:lnTo>
                <a:lnTo>
                  <a:pt x="440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1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10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9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8"/>
                </a:lnTo>
                <a:lnTo>
                  <a:pt x="438" y="108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8" y="109"/>
                </a:lnTo>
                <a:lnTo>
                  <a:pt x="437" y="109"/>
                </a:lnTo>
                <a:lnTo>
                  <a:pt x="437" y="108"/>
                </a:lnTo>
                <a:lnTo>
                  <a:pt x="437" y="108"/>
                </a:lnTo>
                <a:lnTo>
                  <a:pt x="437" y="108"/>
                </a:lnTo>
                <a:lnTo>
                  <a:pt x="437" y="107"/>
                </a:lnTo>
                <a:lnTo>
                  <a:pt x="437" y="107"/>
                </a:lnTo>
                <a:lnTo>
                  <a:pt x="436" y="106"/>
                </a:lnTo>
                <a:lnTo>
                  <a:pt x="436" y="105"/>
                </a:lnTo>
                <a:lnTo>
                  <a:pt x="435" y="105"/>
                </a:lnTo>
                <a:lnTo>
                  <a:pt x="435" y="103"/>
                </a:lnTo>
                <a:lnTo>
                  <a:pt x="434" y="102"/>
                </a:lnTo>
                <a:lnTo>
                  <a:pt x="433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2"/>
                </a:lnTo>
                <a:lnTo>
                  <a:pt x="432" y="103"/>
                </a:lnTo>
                <a:lnTo>
                  <a:pt x="432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3"/>
                </a:lnTo>
                <a:lnTo>
                  <a:pt x="431" y="102"/>
                </a:lnTo>
                <a:lnTo>
                  <a:pt x="431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30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2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9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8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3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7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4"/>
                </a:lnTo>
                <a:lnTo>
                  <a:pt x="426" y="105"/>
                </a:lnTo>
                <a:lnTo>
                  <a:pt x="425" y="105"/>
                </a:lnTo>
                <a:lnTo>
                  <a:pt x="425" y="105"/>
                </a:lnTo>
                <a:lnTo>
                  <a:pt x="419" y="99"/>
                </a:lnTo>
                <a:lnTo>
                  <a:pt x="411" y="93"/>
                </a:lnTo>
                <a:lnTo>
                  <a:pt x="410" y="92"/>
                </a:lnTo>
                <a:lnTo>
                  <a:pt x="409" y="92"/>
                </a:lnTo>
                <a:lnTo>
                  <a:pt x="407" y="92"/>
                </a:lnTo>
                <a:lnTo>
                  <a:pt x="406" y="91"/>
                </a:lnTo>
                <a:lnTo>
                  <a:pt x="405" y="91"/>
                </a:lnTo>
                <a:lnTo>
                  <a:pt x="404" y="91"/>
                </a:lnTo>
                <a:lnTo>
                  <a:pt x="403" y="91"/>
                </a:lnTo>
                <a:lnTo>
                  <a:pt x="402" y="90"/>
                </a:lnTo>
                <a:lnTo>
                  <a:pt x="401" y="89"/>
                </a:lnTo>
                <a:lnTo>
                  <a:pt x="401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9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400" y="88"/>
                </a:lnTo>
                <a:lnTo>
                  <a:pt x="394" y="88"/>
                </a:lnTo>
                <a:lnTo>
                  <a:pt x="392" y="87"/>
                </a:lnTo>
                <a:lnTo>
                  <a:pt x="391" y="86"/>
                </a:lnTo>
                <a:lnTo>
                  <a:pt x="387" y="86"/>
                </a:lnTo>
                <a:lnTo>
                  <a:pt x="385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6"/>
                </a:lnTo>
                <a:lnTo>
                  <a:pt x="383" y="87"/>
                </a:lnTo>
                <a:lnTo>
                  <a:pt x="383" y="87"/>
                </a:lnTo>
                <a:lnTo>
                  <a:pt x="383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6"/>
                </a:lnTo>
                <a:lnTo>
                  <a:pt x="382" y="87"/>
                </a:lnTo>
                <a:lnTo>
                  <a:pt x="382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8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89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1" y="90"/>
                </a:lnTo>
                <a:lnTo>
                  <a:pt x="380" y="90"/>
                </a:lnTo>
                <a:lnTo>
                  <a:pt x="380" y="90"/>
                </a:lnTo>
                <a:lnTo>
                  <a:pt x="380" y="90"/>
                </a:lnTo>
                <a:lnTo>
                  <a:pt x="379" y="90"/>
                </a:lnTo>
                <a:lnTo>
                  <a:pt x="379" y="89"/>
                </a:lnTo>
                <a:lnTo>
                  <a:pt x="379" y="89"/>
                </a:lnTo>
                <a:lnTo>
                  <a:pt x="379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9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0" y="88"/>
                </a:lnTo>
                <a:lnTo>
                  <a:pt x="381" y="88"/>
                </a:lnTo>
                <a:lnTo>
                  <a:pt x="381" y="87"/>
                </a:lnTo>
                <a:lnTo>
                  <a:pt x="381" y="87"/>
                </a:lnTo>
                <a:lnTo>
                  <a:pt x="380" y="87"/>
                </a:lnTo>
                <a:lnTo>
                  <a:pt x="380" y="87"/>
                </a:lnTo>
                <a:lnTo>
                  <a:pt x="381" y="87"/>
                </a:lnTo>
                <a:lnTo>
                  <a:pt x="381" y="87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1" y="86"/>
                </a:lnTo>
                <a:lnTo>
                  <a:pt x="382" y="86"/>
                </a:lnTo>
                <a:lnTo>
                  <a:pt x="382" y="85"/>
                </a:lnTo>
                <a:lnTo>
                  <a:pt x="381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2" y="84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5"/>
                </a:lnTo>
                <a:lnTo>
                  <a:pt x="382" y="84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0" y="82"/>
                </a:lnTo>
                <a:lnTo>
                  <a:pt x="377" y="80"/>
                </a:lnTo>
                <a:lnTo>
                  <a:pt x="376" y="80"/>
                </a:lnTo>
                <a:lnTo>
                  <a:pt x="375" y="80"/>
                </a:lnTo>
                <a:lnTo>
                  <a:pt x="374" y="80"/>
                </a:lnTo>
                <a:lnTo>
                  <a:pt x="368" y="80"/>
                </a:lnTo>
                <a:lnTo>
                  <a:pt x="364" y="81"/>
                </a:lnTo>
                <a:lnTo>
                  <a:pt x="363" y="81"/>
                </a:lnTo>
                <a:lnTo>
                  <a:pt x="363" y="81"/>
                </a:lnTo>
                <a:lnTo>
                  <a:pt x="363" y="81"/>
                </a:lnTo>
                <a:lnTo>
                  <a:pt x="362" y="82"/>
                </a:lnTo>
                <a:lnTo>
                  <a:pt x="362" y="82"/>
                </a:lnTo>
                <a:lnTo>
                  <a:pt x="360" y="82"/>
                </a:lnTo>
                <a:lnTo>
                  <a:pt x="360" y="81"/>
                </a:lnTo>
                <a:lnTo>
                  <a:pt x="359" y="81"/>
                </a:lnTo>
                <a:lnTo>
                  <a:pt x="359" y="81"/>
                </a:lnTo>
                <a:lnTo>
                  <a:pt x="358" y="81"/>
                </a:lnTo>
                <a:lnTo>
                  <a:pt x="358" y="81"/>
                </a:lnTo>
                <a:lnTo>
                  <a:pt x="357" y="80"/>
                </a:lnTo>
                <a:lnTo>
                  <a:pt x="356" y="80"/>
                </a:lnTo>
                <a:lnTo>
                  <a:pt x="356" y="80"/>
                </a:lnTo>
                <a:lnTo>
                  <a:pt x="355" y="80"/>
                </a:lnTo>
                <a:lnTo>
                  <a:pt x="352" y="80"/>
                </a:lnTo>
                <a:lnTo>
                  <a:pt x="349" y="79"/>
                </a:lnTo>
                <a:lnTo>
                  <a:pt x="348" y="79"/>
                </a:lnTo>
                <a:lnTo>
                  <a:pt x="347" y="79"/>
                </a:lnTo>
                <a:lnTo>
                  <a:pt x="344" y="79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8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4" y="77"/>
                </a:lnTo>
                <a:lnTo>
                  <a:pt x="343" y="75"/>
                </a:lnTo>
                <a:lnTo>
                  <a:pt x="343" y="74"/>
                </a:lnTo>
                <a:lnTo>
                  <a:pt x="344" y="74"/>
                </a:lnTo>
                <a:lnTo>
                  <a:pt x="348" y="73"/>
                </a:lnTo>
                <a:lnTo>
                  <a:pt x="350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1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1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70"/>
                </a:lnTo>
                <a:lnTo>
                  <a:pt x="352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9"/>
                </a:lnTo>
                <a:lnTo>
                  <a:pt x="351" y="68"/>
                </a:lnTo>
                <a:lnTo>
                  <a:pt x="351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3" y="68"/>
                </a:lnTo>
                <a:lnTo>
                  <a:pt x="352" y="68"/>
                </a:lnTo>
                <a:lnTo>
                  <a:pt x="352" y="68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7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2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6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5"/>
                </a:lnTo>
                <a:lnTo>
                  <a:pt x="350" y="65"/>
                </a:lnTo>
                <a:lnTo>
                  <a:pt x="350" y="65"/>
                </a:lnTo>
                <a:lnTo>
                  <a:pt x="351" y="65"/>
                </a:lnTo>
                <a:lnTo>
                  <a:pt x="351" y="65"/>
                </a:lnTo>
                <a:lnTo>
                  <a:pt x="351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4"/>
                </a:lnTo>
                <a:lnTo>
                  <a:pt x="349" y="64"/>
                </a:lnTo>
                <a:lnTo>
                  <a:pt x="350" y="64"/>
                </a:lnTo>
                <a:lnTo>
                  <a:pt x="350" y="64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3"/>
                </a:lnTo>
                <a:lnTo>
                  <a:pt x="349" y="62"/>
                </a:lnTo>
                <a:lnTo>
                  <a:pt x="349" y="62"/>
                </a:lnTo>
                <a:lnTo>
                  <a:pt x="349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2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8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1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7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60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6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5" y="59"/>
                </a:lnTo>
                <a:lnTo>
                  <a:pt x="344" y="59"/>
                </a:lnTo>
                <a:lnTo>
                  <a:pt x="343" y="59"/>
                </a:lnTo>
                <a:lnTo>
                  <a:pt x="342" y="58"/>
                </a:lnTo>
                <a:lnTo>
                  <a:pt x="341" y="57"/>
                </a:lnTo>
                <a:lnTo>
                  <a:pt x="340" y="56"/>
                </a:lnTo>
                <a:lnTo>
                  <a:pt x="340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3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2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1"/>
                </a:lnTo>
                <a:lnTo>
                  <a:pt x="339" y="50"/>
                </a:lnTo>
                <a:lnTo>
                  <a:pt x="339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50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9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8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7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6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5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9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8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3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7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2"/>
                </a:lnTo>
                <a:lnTo>
                  <a:pt x="338" y="41"/>
                </a:lnTo>
                <a:lnTo>
                  <a:pt x="340" y="40"/>
                </a:lnTo>
                <a:lnTo>
                  <a:pt x="341" y="40"/>
                </a:lnTo>
                <a:lnTo>
                  <a:pt x="341" y="40"/>
                </a:lnTo>
                <a:lnTo>
                  <a:pt x="343" y="38"/>
                </a:lnTo>
                <a:lnTo>
                  <a:pt x="346" y="37"/>
                </a:lnTo>
                <a:lnTo>
                  <a:pt x="346" y="37"/>
                </a:lnTo>
                <a:lnTo>
                  <a:pt x="346" y="37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6"/>
                </a:lnTo>
                <a:lnTo>
                  <a:pt x="346" y="35"/>
                </a:lnTo>
                <a:lnTo>
                  <a:pt x="346" y="35"/>
                </a:lnTo>
                <a:lnTo>
                  <a:pt x="346" y="34"/>
                </a:lnTo>
                <a:lnTo>
                  <a:pt x="346" y="34"/>
                </a:lnTo>
                <a:lnTo>
                  <a:pt x="346" y="34"/>
                </a:lnTo>
                <a:lnTo>
                  <a:pt x="346" y="33"/>
                </a:lnTo>
                <a:lnTo>
                  <a:pt x="346" y="32"/>
                </a:lnTo>
                <a:lnTo>
                  <a:pt x="346" y="31"/>
                </a:lnTo>
                <a:lnTo>
                  <a:pt x="346" y="29"/>
                </a:lnTo>
                <a:lnTo>
                  <a:pt x="346" y="29"/>
                </a:lnTo>
                <a:lnTo>
                  <a:pt x="345" y="27"/>
                </a:lnTo>
                <a:lnTo>
                  <a:pt x="345" y="27"/>
                </a:lnTo>
                <a:lnTo>
                  <a:pt x="344" y="26"/>
                </a:lnTo>
                <a:lnTo>
                  <a:pt x="344" y="25"/>
                </a:lnTo>
                <a:lnTo>
                  <a:pt x="344" y="24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4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1"/>
                </a:lnTo>
                <a:lnTo>
                  <a:pt x="346" y="20"/>
                </a:lnTo>
                <a:lnTo>
                  <a:pt x="347" y="20"/>
                </a:lnTo>
                <a:lnTo>
                  <a:pt x="348" y="20"/>
                </a:lnTo>
                <a:lnTo>
                  <a:pt x="349" y="20"/>
                </a:lnTo>
                <a:lnTo>
                  <a:pt x="349" y="20"/>
                </a:lnTo>
                <a:lnTo>
                  <a:pt x="350" y="19"/>
                </a:lnTo>
                <a:lnTo>
                  <a:pt x="350" y="19"/>
                </a:lnTo>
                <a:lnTo>
                  <a:pt x="351" y="19"/>
                </a:lnTo>
                <a:lnTo>
                  <a:pt x="351" y="19"/>
                </a:lnTo>
                <a:lnTo>
                  <a:pt x="351" y="19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3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4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5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6" y="17"/>
                </a:lnTo>
                <a:lnTo>
                  <a:pt x="357" y="17"/>
                </a:lnTo>
                <a:lnTo>
                  <a:pt x="358" y="17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8" y="16"/>
                </a:lnTo>
                <a:lnTo>
                  <a:pt x="359" y="16"/>
                </a:lnTo>
                <a:lnTo>
                  <a:pt x="359" y="16"/>
                </a:lnTo>
                <a:lnTo>
                  <a:pt x="363" y="16"/>
                </a:lnTo>
                <a:lnTo>
                  <a:pt x="363" y="15"/>
                </a:lnTo>
                <a:lnTo>
                  <a:pt x="363" y="15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3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3"/>
                </a:lnTo>
                <a:lnTo>
                  <a:pt x="364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5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2"/>
                </a:lnTo>
                <a:lnTo>
                  <a:pt x="366" y="13"/>
                </a:lnTo>
                <a:lnTo>
                  <a:pt x="366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3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7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2"/>
                </a:lnTo>
                <a:lnTo>
                  <a:pt x="368" y="13"/>
                </a:lnTo>
                <a:lnTo>
                  <a:pt x="368" y="13"/>
                </a:lnTo>
                <a:lnTo>
                  <a:pt x="369" y="13"/>
                </a:lnTo>
                <a:lnTo>
                  <a:pt x="369" y="13"/>
                </a:lnTo>
                <a:lnTo>
                  <a:pt x="369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0" y="13"/>
                </a:lnTo>
                <a:lnTo>
                  <a:pt x="371" y="13"/>
                </a:lnTo>
                <a:lnTo>
                  <a:pt x="371" y="13"/>
                </a:lnTo>
                <a:lnTo>
                  <a:pt x="371" y="13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2"/>
                </a:lnTo>
                <a:lnTo>
                  <a:pt x="372" y="11"/>
                </a:lnTo>
                <a:lnTo>
                  <a:pt x="372" y="11"/>
                </a:lnTo>
                <a:lnTo>
                  <a:pt x="372" y="11"/>
                </a:lnTo>
                <a:lnTo>
                  <a:pt x="373" y="11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10"/>
                </a:lnTo>
                <a:lnTo>
                  <a:pt x="373" y="9"/>
                </a:lnTo>
                <a:lnTo>
                  <a:pt x="373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4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5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6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7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9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8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8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79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7"/>
                </a:lnTo>
                <a:lnTo>
                  <a:pt x="380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1" y="6"/>
                </a:lnTo>
                <a:lnTo>
                  <a:pt x="382" y="6"/>
                </a:lnTo>
                <a:lnTo>
                  <a:pt x="382" y="6"/>
                </a:lnTo>
                <a:lnTo>
                  <a:pt x="382" y="6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2" y="7"/>
                </a:lnTo>
                <a:lnTo>
                  <a:pt x="383" y="7"/>
                </a:lnTo>
                <a:lnTo>
                  <a:pt x="383" y="7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3" y="8"/>
                </a:lnTo>
                <a:lnTo>
                  <a:pt x="384" y="8"/>
                </a:lnTo>
                <a:lnTo>
                  <a:pt x="384" y="8"/>
                </a:lnTo>
                <a:lnTo>
                  <a:pt x="384" y="8"/>
                </a:lnTo>
                <a:lnTo>
                  <a:pt x="385" y="8"/>
                </a:lnTo>
                <a:lnTo>
                  <a:pt x="385" y="8"/>
                </a:lnTo>
                <a:lnTo>
                  <a:pt x="385" y="8"/>
                </a:lnTo>
                <a:lnTo>
                  <a:pt x="385" y="7"/>
                </a:lnTo>
                <a:lnTo>
                  <a:pt x="385" y="7"/>
                </a:lnTo>
                <a:lnTo>
                  <a:pt x="386" y="6"/>
                </a:lnTo>
                <a:lnTo>
                  <a:pt x="386" y="6"/>
                </a:lnTo>
                <a:lnTo>
                  <a:pt x="386" y="6"/>
                </a:lnTo>
                <a:lnTo>
                  <a:pt x="387" y="6"/>
                </a:lnTo>
                <a:lnTo>
                  <a:pt x="386" y="6"/>
                </a:lnTo>
                <a:lnTo>
                  <a:pt x="386" y="6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5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6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4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3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5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7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1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88" y="0"/>
                </a:lnTo>
                <a:lnTo>
                  <a:pt x="391" y="0"/>
                </a:lnTo>
                <a:lnTo>
                  <a:pt x="391" y="0"/>
                </a:lnTo>
                <a:lnTo>
                  <a:pt x="395" y="0"/>
                </a:lnTo>
                <a:lnTo>
                  <a:pt x="398" y="0"/>
                </a:lnTo>
                <a:lnTo>
                  <a:pt x="399" y="0"/>
                </a:lnTo>
                <a:lnTo>
                  <a:pt x="400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0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1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1" y="2"/>
                </a:lnTo>
                <a:lnTo>
                  <a:pt x="402" y="2"/>
                </a:lnTo>
                <a:lnTo>
                  <a:pt x="402" y="2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3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2" y="4"/>
                </a:lnTo>
                <a:lnTo>
                  <a:pt x="404" y="4"/>
                </a:lnTo>
                <a:lnTo>
                  <a:pt x="404" y="4"/>
                </a:lnTo>
                <a:lnTo>
                  <a:pt x="404" y="4"/>
                </a:lnTo>
                <a:lnTo>
                  <a:pt x="405" y="4"/>
                </a:lnTo>
                <a:lnTo>
                  <a:pt x="407" y="3"/>
                </a:lnTo>
                <a:lnTo>
                  <a:pt x="408" y="3"/>
                </a:lnTo>
                <a:lnTo>
                  <a:pt x="408" y="3"/>
                </a:lnTo>
                <a:lnTo>
                  <a:pt x="409" y="3"/>
                </a:lnTo>
                <a:lnTo>
                  <a:pt x="411" y="5"/>
                </a:lnTo>
                <a:lnTo>
                  <a:pt x="411" y="5"/>
                </a:lnTo>
                <a:lnTo>
                  <a:pt x="411" y="5"/>
                </a:lnTo>
                <a:lnTo>
                  <a:pt x="411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6"/>
                </a:lnTo>
                <a:lnTo>
                  <a:pt x="412" y="7"/>
                </a:lnTo>
                <a:lnTo>
                  <a:pt x="412" y="7"/>
                </a:lnTo>
                <a:lnTo>
                  <a:pt x="413" y="8"/>
                </a:lnTo>
                <a:lnTo>
                  <a:pt x="413" y="8"/>
                </a:lnTo>
                <a:lnTo>
                  <a:pt x="412" y="8"/>
                </a:lnTo>
                <a:lnTo>
                  <a:pt x="412" y="8"/>
                </a:lnTo>
                <a:lnTo>
                  <a:pt x="412" y="8"/>
                </a:lnTo>
                <a:lnTo>
                  <a:pt x="412" y="9"/>
                </a:lnTo>
                <a:lnTo>
                  <a:pt x="412" y="9"/>
                </a:lnTo>
                <a:lnTo>
                  <a:pt x="412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9"/>
                </a:lnTo>
                <a:lnTo>
                  <a:pt x="411" y="10"/>
                </a:lnTo>
                <a:lnTo>
                  <a:pt x="411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0"/>
                </a:lnTo>
                <a:lnTo>
                  <a:pt x="412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1"/>
                </a:lnTo>
                <a:lnTo>
                  <a:pt x="413" y="12"/>
                </a:lnTo>
                <a:lnTo>
                  <a:pt x="413" y="13"/>
                </a:lnTo>
                <a:lnTo>
                  <a:pt x="414" y="15"/>
                </a:lnTo>
                <a:lnTo>
                  <a:pt x="416" y="18"/>
                </a:lnTo>
                <a:lnTo>
                  <a:pt x="416" y="18"/>
                </a:lnTo>
                <a:lnTo>
                  <a:pt x="416" y="18"/>
                </a:lnTo>
                <a:lnTo>
                  <a:pt x="416" y="19"/>
                </a:lnTo>
                <a:lnTo>
                  <a:pt x="416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1"/>
                </a:lnTo>
                <a:lnTo>
                  <a:pt x="417" y="20"/>
                </a:lnTo>
                <a:lnTo>
                  <a:pt x="418" y="20"/>
                </a:lnTo>
                <a:lnTo>
                  <a:pt x="418" y="21"/>
                </a:lnTo>
                <a:lnTo>
                  <a:pt x="418" y="21"/>
                </a:lnTo>
                <a:lnTo>
                  <a:pt x="418" y="21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8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19" y="20"/>
                </a:lnTo>
                <a:lnTo>
                  <a:pt x="420" y="20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0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1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2" y="21"/>
                </a:lnTo>
                <a:lnTo>
                  <a:pt x="423" y="22"/>
                </a:lnTo>
                <a:lnTo>
                  <a:pt x="424" y="23"/>
                </a:lnTo>
                <a:lnTo>
                  <a:pt x="424" y="24"/>
                </a:lnTo>
                <a:lnTo>
                  <a:pt x="425" y="25"/>
                </a:lnTo>
                <a:lnTo>
                  <a:pt x="426" y="25"/>
                </a:lnTo>
                <a:lnTo>
                  <a:pt x="426" y="26"/>
                </a:lnTo>
                <a:lnTo>
                  <a:pt x="426" y="26"/>
                </a:lnTo>
                <a:lnTo>
                  <a:pt x="426" y="26"/>
                </a:lnTo>
                <a:lnTo>
                  <a:pt x="426" y="27"/>
                </a:lnTo>
                <a:lnTo>
                  <a:pt x="426" y="27"/>
                </a:lnTo>
                <a:lnTo>
                  <a:pt x="427" y="27"/>
                </a:lnTo>
                <a:lnTo>
                  <a:pt x="427" y="27"/>
                </a:lnTo>
                <a:lnTo>
                  <a:pt x="427" y="27"/>
                </a:lnTo>
                <a:lnTo>
                  <a:pt x="429" y="27"/>
                </a:lnTo>
                <a:lnTo>
                  <a:pt x="429" y="28"/>
                </a:lnTo>
                <a:lnTo>
                  <a:pt x="429" y="28"/>
                </a:lnTo>
                <a:lnTo>
                  <a:pt x="429" y="29"/>
                </a:lnTo>
                <a:lnTo>
                  <a:pt x="429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0" y="29"/>
                </a:lnTo>
                <a:lnTo>
                  <a:pt x="431" y="29"/>
                </a:lnTo>
                <a:lnTo>
                  <a:pt x="431" y="29"/>
                </a:lnTo>
                <a:lnTo>
                  <a:pt x="431" y="29"/>
                </a:lnTo>
                <a:lnTo>
                  <a:pt x="432" y="29"/>
                </a:lnTo>
                <a:lnTo>
                  <a:pt x="432" y="29"/>
                </a:lnTo>
                <a:lnTo>
                  <a:pt x="432" y="29"/>
                </a:lnTo>
                <a:lnTo>
                  <a:pt x="433" y="30"/>
                </a:lnTo>
                <a:lnTo>
                  <a:pt x="433" y="30"/>
                </a:lnTo>
                <a:lnTo>
                  <a:pt x="433" y="29"/>
                </a:lnTo>
                <a:lnTo>
                  <a:pt x="433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29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4" y="30"/>
                </a:lnTo>
                <a:lnTo>
                  <a:pt x="435" y="30"/>
                </a:lnTo>
                <a:lnTo>
                  <a:pt x="435" y="30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5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6" y="32"/>
                </a:lnTo>
                <a:lnTo>
                  <a:pt x="436" y="31"/>
                </a:lnTo>
                <a:lnTo>
                  <a:pt x="436" y="31"/>
                </a:lnTo>
                <a:lnTo>
                  <a:pt x="436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7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8" y="32"/>
                </a:lnTo>
                <a:lnTo>
                  <a:pt x="439" y="32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39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3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0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1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4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2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3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4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5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5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6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8" y="37"/>
                </a:lnTo>
                <a:lnTo>
                  <a:pt x="449" y="38"/>
                </a:lnTo>
                <a:lnTo>
                  <a:pt x="449" y="38"/>
                </a:lnTo>
                <a:lnTo>
                  <a:pt x="449" y="38"/>
                </a:lnTo>
                <a:lnTo>
                  <a:pt x="449" y="39"/>
                </a:lnTo>
                <a:lnTo>
                  <a:pt x="449" y="39"/>
                </a:lnTo>
                <a:lnTo>
                  <a:pt x="449" y="40"/>
                </a:lnTo>
                <a:lnTo>
                  <a:pt x="449" y="40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49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1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2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49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3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4"/>
                </a:lnTo>
                <a:lnTo>
                  <a:pt x="450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1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3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4"/>
                </a:lnTo>
                <a:lnTo>
                  <a:pt x="452" y="45"/>
                </a:lnTo>
                <a:lnTo>
                  <a:pt x="452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2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5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3" y="46"/>
                </a:lnTo>
                <a:lnTo>
                  <a:pt x="452" y="46"/>
                </a:lnTo>
                <a:lnTo>
                  <a:pt x="452" y="46"/>
                </a:lnTo>
                <a:lnTo>
                  <a:pt x="452" y="47"/>
                </a:lnTo>
                <a:lnTo>
                  <a:pt x="452" y="47"/>
                </a:lnTo>
                <a:lnTo>
                  <a:pt x="452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7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3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4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8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5" y="47"/>
                </a:lnTo>
                <a:lnTo>
                  <a:pt x="456" y="47"/>
                </a:lnTo>
                <a:lnTo>
                  <a:pt x="456" y="47"/>
                </a:lnTo>
                <a:lnTo>
                  <a:pt x="457" y="48"/>
                </a:lnTo>
                <a:lnTo>
                  <a:pt x="458" y="48"/>
                </a:lnTo>
                <a:lnTo>
                  <a:pt x="459" y="49"/>
                </a:lnTo>
                <a:lnTo>
                  <a:pt x="459" y="49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59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0" y="48"/>
                </a:lnTo>
                <a:lnTo>
                  <a:pt x="461" y="48"/>
                </a:lnTo>
                <a:lnTo>
                  <a:pt x="461" y="48"/>
                </a:lnTo>
                <a:lnTo>
                  <a:pt x="461" y="48"/>
                </a:lnTo>
                <a:lnTo>
                  <a:pt x="462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8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3" y="49"/>
                </a:lnTo>
                <a:lnTo>
                  <a:pt x="464" y="50"/>
                </a:lnTo>
                <a:lnTo>
                  <a:pt x="464" y="50"/>
                </a:lnTo>
                <a:lnTo>
                  <a:pt x="465" y="50"/>
                </a:lnTo>
                <a:lnTo>
                  <a:pt x="466" y="50"/>
                </a:lnTo>
                <a:lnTo>
                  <a:pt x="467" y="50"/>
                </a:lnTo>
                <a:lnTo>
                  <a:pt x="468" y="50"/>
                </a:lnTo>
                <a:lnTo>
                  <a:pt x="468" y="50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8" y="51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69" y="52"/>
                </a:lnTo>
                <a:lnTo>
                  <a:pt x="470" y="52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0" y="53"/>
                </a:lnTo>
                <a:lnTo>
                  <a:pt x="471" y="53"/>
                </a:lnTo>
                <a:lnTo>
                  <a:pt x="471" y="53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2" y="54"/>
                </a:lnTo>
                <a:lnTo>
                  <a:pt x="473" y="54"/>
                </a:lnTo>
                <a:lnTo>
                  <a:pt x="473" y="54"/>
                </a:lnTo>
                <a:lnTo>
                  <a:pt x="473" y="55"/>
                </a:lnTo>
                <a:lnTo>
                  <a:pt x="473" y="54"/>
                </a:lnTo>
                <a:lnTo>
                  <a:pt x="474" y="54"/>
                </a:lnTo>
                <a:lnTo>
                  <a:pt x="475" y="54"/>
                </a:lnTo>
                <a:lnTo>
                  <a:pt x="475" y="54"/>
                </a:lnTo>
                <a:lnTo>
                  <a:pt x="475" y="53"/>
                </a:lnTo>
                <a:lnTo>
                  <a:pt x="474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2"/>
                </a:lnTo>
                <a:lnTo>
                  <a:pt x="473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1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50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4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5" y="49"/>
                </a:lnTo>
                <a:lnTo>
                  <a:pt x="476" y="49"/>
                </a:lnTo>
                <a:lnTo>
                  <a:pt x="476" y="48"/>
                </a:lnTo>
                <a:lnTo>
                  <a:pt x="476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5" y="48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7"/>
                </a:lnTo>
                <a:lnTo>
                  <a:pt x="476" y="46"/>
                </a:lnTo>
                <a:lnTo>
                  <a:pt x="476" y="46"/>
                </a:lnTo>
                <a:lnTo>
                  <a:pt x="476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6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5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4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3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7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2"/>
                </a:lnTo>
                <a:lnTo>
                  <a:pt x="478" y="41"/>
                </a:lnTo>
                <a:lnTo>
                  <a:pt x="478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1"/>
                </a:lnTo>
                <a:lnTo>
                  <a:pt x="479" y="40"/>
                </a:lnTo>
                <a:lnTo>
                  <a:pt x="479" y="40"/>
                </a:lnTo>
                <a:lnTo>
                  <a:pt x="480" y="40"/>
                </a:lnTo>
                <a:lnTo>
                  <a:pt x="480" y="40"/>
                </a:lnTo>
                <a:lnTo>
                  <a:pt x="481" y="39"/>
                </a:lnTo>
                <a:lnTo>
                  <a:pt x="481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39"/>
                </a:lnTo>
                <a:lnTo>
                  <a:pt x="482" y="40"/>
                </a:lnTo>
                <a:lnTo>
                  <a:pt x="482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0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3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1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2"/>
                </a:lnTo>
                <a:lnTo>
                  <a:pt x="484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4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3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4"/>
                </a:lnTo>
                <a:lnTo>
                  <a:pt x="485" y="45"/>
                </a:lnTo>
                <a:lnTo>
                  <a:pt x="485" y="45"/>
                </a:lnTo>
                <a:lnTo>
                  <a:pt x="485" y="44"/>
                </a:lnTo>
                <a:lnTo>
                  <a:pt x="486" y="44"/>
                </a:lnTo>
                <a:lnTo>
                  <a:pt x="486" y="44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7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8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8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90" y="48"/>
                </a:lnTo>
                <a:lnTo>
                  <a:pt x="490" y="48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0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7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6"/>
                </a:lnTo>
                <a:lnTo>
                  <a:pt x="491" y="45"/>
                </a:lnTo>
                <a:lnTo>
                  <a:pt x="492" y="45"/>
                </a:lnTo>
                <a:lnTo>
                  <a:pt x="492" y="45"/>
                </a:lnTo>
                <a:lnTo>
                  <a:pt x="493" y="44"/>
                </a:lnTo>
                <a:lnTo>
                  <a:pt x="493" y="44"/>
                </a:lnTo>
                <a:lnTo>
                  <a:pt x="493" y="43"/>
                </a:lnTo>
                <a:lnTo>
                  <a:pt x="493" y="43"/>
                </a:lnTo>
                <a:lnTo>
                  <a:pt x="493" y="42"/>
                </a:lnTo>
                <a:lnTo>
                  <a:pt x="493" y="42"/>
                </a:lnTo>
                <a:lnTo>
                  <a:pt x="494" y="41"/>
                </a:lnTo>
                <a:lnTo>
                  <a:pt x="494" y="39"/>
                </a:lnTo>
                <a:lnTo>
                  <a:pt x="494" y="39"/>
                </a:lnTo>
                <a:lnTo>
                  <a:pt x="494" y="39"/>
                </a:lnTo>
                <a:lnTo>
                  <a:pt x="494" y="38"/>
                </a:lnTo>
                <a:lnTo>
                  <a:pt x="493" y="38"/>
                </a:lnTo>
                <a:lnTo>
                  <a:pt x="493" y="37"/>
                </a:lnTo>
                <a:lnTo>
                  <a:pt x="492" y="37"/>
                </a:lnTo>
                <a:lnTo>
                  <a:pt x="491" y="36"/>
                </a:lnTo>
                <a:lnTo>
                  <a:pt x="491" y="36"/>
                </a:lnTo>
                <a:lnTo>
                  <a:pt x="491" y="36"/>
                </a:lnTo>
                <a:lnTo>
                  <a:pt x="490" y="36"/>
                </a:lnTo>
                <a:lnTo>
                  <a:pt x="490" y="36"/>
                </a:lnTo>
                <a:lnTo>
                  <a:pt x="490" y="35"/>
                </a:lnTo>
                <a:lnTo>
                  <a:pt x="491" y="35"/>
                </a:lnTo>
                <a:lnTo>
                  <a:pt x="491" y="35"/>
                </a:lnTo>
                <a:lnTo>
                  <a:pt x="491" y="34"/>
                </a:lnTo>
                <a:lnTo>
                  <a:pt x="491" y="34"/>
                </a:lnTo>
                <a:lnTo>
                  <a:pt x="491" y="33"/>
                </a:lnTo>
                <a:lnTo>
                  <a:pt x="491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2" y="33"/>
                </a:lnTo>
                <a:lnTo>
                  <a:pt x="493" y="33"/>
                </a:lnTo>
                <a:lnTo>
                  <a:pt x="493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2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2"/>
                </a:lnTo>
                <a:lnTo>
                  <a:pt x="491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1"/>
                </a:lnTo>
                <a:lnTo>
                  <a:pt x="490" y="30"/>
                </a:lnTo>
                <a:lnTo>
                  <a:pt x="490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30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9"/>
                </a:lnTo>
                <a:lnTo>
                  <a:pt x="491" y="28"/>
                </a:lnTo>
                <a:lnTo>
                  <a:pt x="491" y="28"/>
                </a:lnTo>
                <a:lnTo>
                  <a:pt x="491" y="28"/>
                </a:lnTo>
                <a:lnTo>
                  <a:pt x="492" y="28"/>
                </a:lnTo>
                <a:lnTo>
                  <a:pt x="492" y="28"/>
                </a:lnTo>
                <a:lnTo>
                  <a:pt x="492" y="27"/>
                </a:lnTo>
                <a:lnTo>
                  <a:pt x="492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7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6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1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5"/>
                </a:lnTo>
                <a:lnTo>
                  <a:pt x="492" y="24"/>
                </a:lnTo>
                <a:lnTo>
                  <a:pt x="492" y="23"/>
                </a:lnTo>
                <a:lnTo>
                  <a:pt x="492" y="23"/>
                </a:lnTo>
                <a:lnTo>
                  <a:pt x="492" y="23"/>
                </a:lnTo>
                <a:lnTo>
                  <a:pt x="493" y="23"/>
                </a:lnTo>
                <a:lnTo>
                  <a:pt x="493" y="22"/>
                </a:lnTo>
                <a:lnTo>
                  <a:pt x="496" y="22"/>
                </a:lnTo>
                <a:lnTo>
                  <a:pt x="496" y="22"/>
                </a:lnTo>
                <a:lnTo>
                  <a:pt x="496" y="21"/>
                </a:lnTo>
                <a:lnTo>
                  <a:pt x="496" y="21"/>
                </a:lnTo>
                <a:lnTo>
                  <a:pt x="496" y="21"/>
                </a:lnTo>
                <a:lnTo>
                  <a:pt x="498" y="20"/>
                </a:lnTo>
                <a:lnTo>
                  <a:pt x="498" y="18"/>
                </a:lnTo>
                <a:lnTo>
                  <a:pt x="498" y="19"/>
                </a:lnTo>
                <a:lnTo>
                  <a:pt x="500" y="19"/>
                </a:lnTo>
                <a:lnTo>
                  <a:pt x="500" y="18"/>
                </a:lnTo>
                <a:lnTo>
                  <a:pt x="500" y="18"/>
                </a:lnTo>
                <a:lnTo>
                  <a:pt x="501" y="18"/>
                </a:lnTo>
                <a:lnTo>
                  <a:pt x="500" y="18"/>
                </a:lnTo>
                <a:lnTo>
                  <a:pt x="500" y="17"/>
                </a:lnTo>
                <a:lnTo>
                  <a:pt x="501" y="17"/>
                </a:lnTo>
                <a:lnTo>
                  <a:pt x="501" y="16"/>
                </a:lnTo>
                <a:lnTo>
                  <a:pt x="502" y="16"/>
                </a:lnTo>
                <a:lnTo>
                  <a:pt x="502" y="17"/>
                </a:lnTo>
                <a:lnTo>
                  <a:pt x="502" y="17"/>
                </a:lnTo>
                <a:lnTo>
                  <a:pt x="502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3" y="17"/>
                </a:lnTo>
                <a:lnTo>
                  <a:pt x="504" y="16"/>
                </a:lnTo>
                <a:lnTo>
                  <a:pt x="504" y="16"/>
                </a:lnTo>
                <a:lnTo>
                  <a:pt x="505" y="16"/>
                </a:lnTo>
                <a:lnTo>
                  <a:pt x="505" y="15"/>
                </a:lnTo>
                <a:lnTo>
                  <a:pt x="505" y="15"/>
                </a:lnTo>
                <a:lnTo>
                  <a:pt x="505" y="14"/>
                </a:lnTo>
                <a:lnTo>
                  <a:pt x="504" y="14"/>
                </a:lnTo>
                <a:lnTo>
                  <a:pt x="504" y="13"/>
                </a:lnTo>
                <a:lnTo>
                  <a:pt x="503" y="13"/>
                </a:lnTo>
                <a:lnTo>
                  <a:pt x="503" y="12"/>
                </a:lnTo>
                <a:lnTo>
                  <a:pt x="504" y="12"/>
                </a:lnTo>
                <a:lnTo>
                  <a:pt x="503" y="11"/>
                </a:lnTo>
                <a:lnTo>
                  <a:pt x="503" y="11"/>
                </a:lnTo>
                <a:lnTo>
                  <a:pt x="504" y="11"/>
                </a:lnTo>
                <a:lnTo>
                  <a:pt x="505" y="10"/>
                </a:lnTo>
                <a:lnTo>
                  <a:pt x="505" y="10"/>
                </a:lnTo>
                <a:lnTo>
                  <a:pt x="505" y="9"/>
                </a:lnTo>
                <a:lnTo>
                  <a:pt x="507" y="10"/>
                </a:lnTo>
                <a:lnTo>
                  <a:pt x="509" y="10"/>
                </a:lnTo>
                <a:lnTo>
                  <a:pt x="511" y="10"/>
                </a:lnTo>
                <a:lnTo>
                  <a:pt x="511" y="10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1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2" y="9"/>
                </a:lnTo>
                <a:lnTo>
                  <a:pt x="513" y="9"/>
                </a:lnTo>
                <a:lnTo>
                  <a:pt x="513" y="9"/>
                </a:lnTo>
                <a:lnTo>
                  <a:pt x="513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4" y="9"/>
                </a:lnTo>
                <a:lnTo>
                  <a:pt x="515" y="9"/>
                </a:lnTo>
                <a:lnTo>
                  <a:pt x="515" y="9"/>
                </a:lnTo>
                <a:lnTo>
                  <a:pt x="516" y="9"/>
                </a:lnTo>
                <a:lnTo>
                  <a:pt x="516" y="9"/>
                </a:lnTo>
                <a:lnTo>
                  <a:pt x="516" y="10"/>
                </a:lnTo>
                <a:lnTo>
                  <a:pt x="516" y="10"/>
                </a:lnTo>
                <a:lnTo>
                  <a:pt x="516" y="11"/>
                </a:lnTo>
                <a:lnTo>
                  <a:pt x="517" y="11"/>
                </a:lnTo>
                <a:lnTo>
                  <a:pt x="517" y="12"/>
                </a:lnTo>
                <a:lnTo>
                  <a:pt x="518" y="12"/>
                </a:lnTo>
                <a:lnTo>
                  <a:pt x="518" y="12"/>
                </a:lnTo>
                <a:lnTo>
                  <a:pt x="521" y="13"/>
                </a:lnTo>
                <a:lnTo>
                  <a:pt x="521" y="13"/>
                </a:lnTo>
                <a:lnTo>
                  <a:pt x="521" y="14"/>
                </a:lnTo>
                <a:lnTo>
                  <a:pt x="521" y="15"/>
                </a:lnTo>
                <a:lnTo>
                  <a:pt x="523" y="14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3" y="13"/>
                </a:lnTo>
                <a:lnTo>
                  <a:pt x="524" y="13"/>
                </a:lnTo>
                <a:lnTo>
                  <a:pt x="525" y="13"/>
                </a:lnTo>
                <a:lnTo>
                  <a:pt x="525" y="14"/>
                </a:lnTo>
                <a:lnTo>
                  <a:pt x="525" y="15"/>
                </a:lnTo>
                <a:lnTo>
                  <a:pt x="526" y="15"/>
                </a:lnTo>
                <a:lnTo>
                  <a:pt x="527" y="17"/>
                </a:lnTo>
                <a:lnTo>
                  <a:pt x="527" y="17"/>
                </a:lnTo>
                <a:lnTo>
                  <a:pt x="526" y="18"/>
                </a:lnTo>
                <a:lnTo>
                  <a:pt x="526" y="18"/>
                </a:lnTo>
                <a:lnTo>
                  <a:pt x="526" y="18"/>
                </a:lnTo>
                <a:lnTo>
                  <a:pt x="528" y="21"/>
                </a:lnTo>
                <a:lnTo>
                  <a:pt x="528" y="22"/>
                </a:lnTo>
                <a:lnTo>
                  <a:pt x="528" y="22"/>
                </a:lnTo>
                <a:lnTo>
                  <a:pt x="528" y="22"/>
                </a:lnTo>
                <a:lnTo>
                  <a:pt x="528" y="23"/>
                </a:lnTo>
                <a:lnTo>
                  <a:pt x="528" y="23"/>
                </a:lnTo>
                <a:lnTo>
                  <a:pt x="529" y="23"/>
                </a:lnTo>
                <a:lnTo>
                  <a:pt x="530" y="22"/>
                </a:lnTo>
                <a:lnTo>
                  <a:pt x="531" y="22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1" y="23"/>
                </a:lnTo>
                <a:lnTo>
                  <a:pt x="530" y="23"/>
                </a:lnTo>
                <a:lnTo>
                  <a:pt x="530" y="23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5"/>
                </a:lnTo>
                <a:lnTo>
                  <a:pt x="530" y="25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6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7"/>
                </a:lnTo>
                <a:lnTo>
                  <a:pt x="529" y="28"/>
                </a:lnTo>
                <a:lnTo>
                  <a:pt x="530" y="28"/>
                </a:lnTo>
                <a:lnTo>
                  <a:pt x="530" y="29"/>
                </a:lnTo>
                <a:lnTo>
                  <a:pt x="531" y="29"/>
                </a:lnTo>
                <a:lnTo>
                  <a:pt x="531" y="29"/>
                </a:lnTo>
                <a:lnTo>
                  <a:pt x="531" y="29"/>
                </a:lnTo>
                <a:lnTo>
                  <a:pt x="532" y="30"/>
                </a:lnTo>
                <a:lnTo>
                  <a:pt x="532" y="30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1"/>
                </a:lnTo>
                <a:lnTo>
                  <a:pt x="532" y="32"/>
                </a:lnTo>
                <a:lnTo>
                  <a:pt x="533" y="32"/>
                </a:lnTo>
                <a:lnTo>
                  <a:pt x="533" y="32"/>
                </a:lnTo>
                <a:lnTo>
                  <a:pt x="533" y="32"/>
                </a:lnTo>
                <a:lnTo>
                  <a:pt x="534" y="33"/>
                </a:lnTo>
                <a:lnTo>
                  <a:pt x="534" y="33"/>
                </a:lnTo>
                <a:lnTo>
                  <a:pt x="534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3"/>
                </a:lnTo>
                <a:lnTo>
                  <a:pt x="535" y="34"/>
                </a:lnTo>
                <a:lnTo>
                  <a:pt x="535" y="34"/>
                </a:lnTo>
                <a:lnTo>
                  <a:pt x="535" y="34"/>
                </a:lnTo>
                <a:lnTo>
                  <a:pt x="536" y="35"/>
                </a:lnTo>
                <a:lnTo>
                  <a:pt x="536" y="35"/>
                </a:lnTo>
                <a:lnTo>
                  <a:pt x="536" y="36"/>
                </a:lnTo>
                <a:lnTo>
                  <a:pt x="537" y="36"/>
                </a:lnTo>
                <a:lnTo>
                  <a:pt x="537" y="36"/>
                </a:lnTo>
                <a:lnTo>
                  <a:pt x="537" y="37"/>
                </a:lnTo>
                <a:lnTo>
                  <a:pt x="537" y="37"/>
                </a:lnTo>
                <a:lnTo>
                  <a:pt x="537" y="38"/>
                </a:lnTo>
                <a:lnTo>
                  <a:pt x="536" y="38"/>
                </a:lnTo>
                <a:lnTo>
                  <a:pt x="536" y="38"/>
                </a:lnTo>
                <a:lnTo>
                  <a:pt x="537" y="39"/>
                </a:lnTo>
                <a:lnTo>
                  <a:pt x="536" y="40"/>
                </a:lnTo>
                <a:lnTo>
                  <a:pt x="535" y="41"/>
                </a:lnTo>
                <a:lnTo>
                  <a:pt x="535" y="41"/>
                </a:lnTo>
                <a:lnTo>
                  <a:pt x="535" y="42"/>
                </a:lnTo>
                <a:lnTo>
                  <a:pt x="535" y="42"/>
                </a:lnTo>
                <a:lnTo>
                  <a:pt x="535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2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3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4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4" y="45"/>
                </a:lnTo>
                <a:lnTo>
                  <a:pt x="536" y="45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6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7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8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49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7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0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1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6" y="52"/>
                </a:lnTo>
                <a:lnTo>
                  <a:pt x="537" y="52"/>
                </a:lnTo>
                <a:lnTo>
                  <a:pt x="537" y="53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7" y="54"/>
                </a:lnTo>
                <a:lnTo>
                  <a:pt x="538" y="54"/>
                </a:lnTo>
                <a:lnTo>
                  <a:pt x="538" y="54"/>
                </a:lnTo>
                <a:lnTo>
                  <a:pt x="538" y="54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5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6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7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8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7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59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8" y="60"/>
                </a:lnTo>
                <a:lnTo>
                  <a:pt x="539" y="60"/>
                </a:lnTo>
                <a:lnTo>
                  <a:pt x="539" y="60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8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1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2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3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4"/>
                </a:lnTo>
                <a:lnTo>
                  <a:pt x="539" y="65"/>
                </a:lnTo>
                <a:lnTo>
                  <a:pt x="539" y="65"/>
                </a:lnTo>
                <a:lnTo>
                  <a:pt x="539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5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6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8"/>
                </a:lnTo>
                <a:lnTo>
                  <a:pt x="540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1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8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2" y="69"/>
                </a:lnTo>
                <a:lnTo>
                  <a:pt x="541" y="69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0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1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2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1" y="73"/>
                </a:lnTo>
                <a:lnTo>
                  <a:pt x="542" y="73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4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2" y="75"/>
                </a:lnTo>
                <a:lnTo>
                  <a:pt x="543" y="76"/>
                </a:lnTo>
                <a:lnTo>
                  <a:pt x="542" y="76"/>
                </a:lnTo>
                <a:lnTo>
                  <a:pt x="542" y="76"/>
                </a:lnTo>
                <a:lnTo>
                  <a:pt x="541" y="77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1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8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40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79"/>
                </a:lnTo>
                <a:lnTo>
                  <a:pt x="539" y="80"/>
                </a:lnTo>
                <a:lnTo>
                  <a:pt x="539" y="79"/>
                </a:lnTo>
                <a:lnTo>
                  <a:pt x="539" y="80"/>
                </a:lnTo>
                <a:lnTo>
                  <a:pt x="539" y="80"/>
                </a:lnTo>
                <a:lnTo>
                  <a:pt x="539" y="80"/>
                </a:lnTo>
                <a:lnTo>
                  <a:pt x="538" y="80"/>
                </a:lnTo>
                <a:lnTo>
                  <a:pt x="538" y="80"/>
                </a:lnTo>
                <a:lnTo>
                  <a:pt x="538" y="79"/>
                </a:lnTo>
                <a:lnTo>
                  <a:pt x="538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79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7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6" y="80"/>
                </a:lnTo>
                <a:lnTo>
                  <a:pt x="537" y="80"/>
                </a:lnTo>
                <a:lnTo>
                  <a:pt x="536" y="80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1"/>
                </a:lnTo>
                <a:lnTo>
                  <a:pt x="537" y="82"/>
                </a:lnTo>
                <a:lnTo>
                  <a:pt x="537" y="82"/>
                </a:lnTo>
                <a:lnTo>
                  <a:pt x="537" y="82"/>
                </a:lnTo>
                <a:lnTo>
                  <a:pt x="537" y="83"/>
                </a:lnTo>
                <a:lnTo>
                  <a:pt x="537" y="83"/>
                </a:lnTo>
                <a:lnTo>
                  <a:pt x="538" y="83"/>
                </a:lnTo>
                <a:lnTo>
                  <a:pt x="539" y="83"/>
                </a:lnTo>
                <a:lnTo>
                  <a:pt x="539" y="83"/>
                </a:lnTo>
                <a:lnTo>
                  <a:pt x="539" y="83"/>
                </a:lnTo>
                <a:lnTo>
                  <a:pt x="540" y="83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0" y="84"/>
                </a:lnTo>
                <a:lnTo>
                  <a:pt x="541" y="84"/>
                </a:lnTo>
                <a:lnTo>
                  <a:pt x="541" y="84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5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6"/>
                </a:lnTo>
                <a:lnTo>
                  <a:pt x="541" y="87"/>
                </a:lnTo>
                <a:lnTo>
                  <a:pt x="541" y="87"/>
                </a:lnTo>
                <a:lnTo>
                  <a:pt x="541" y="88"/>
                </a:lnTo>
                <a:lnTo>
                  <a:pt x="541" y="88"/>
                </a:lnTo>
                <a:lnTo>
                  <a:pt x="540" y="88"/>
                </a:lnTo>
                <a:lnTo>
                  <a:pt x="540" y="88"/>
                </a:lnTo>
                <a:lnTo>
                  <a:pt x="540" y="89"/>
                </a:lnTo>
                <a:lnTo>
                  <a:pt x="540" y="89"/>
                </a:lnTo>
                <a:lnTo>
                  <a:pt x="540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89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0"/>
                </a:lnTo>
                <a:lnTo>
                  <a:pt x="539" y="91"/>
                </a:lnTo>
                <a:lnTo>
                  <a:pt x="538" y="91"/>
                </a:lnTo>
                <a:lnTo>
                  <a:pt x="538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7" y="91"/>
                </a:lnTo>
                <a:lnTo>
                  <a:pt x="536" y="91"/>
                </a:lnTo>
                <a:lnTo>
                  <a:pt x="536" y="91"/>
                </a:lnTo>
                <a:lnTo>
                  <a:pt x="536" y="91"/>
                </a:lnTo>
                <a:lnTo>
                  <a:pt x="535" y="93"/>
                </a:lnTo>
                <a:lnTo>
                  <a:pt x="535" y="94"/>
                </a:lnTo>
                <a:lnTo>
                  <a:pt x="536" y="94"/>
                </a:lnTo>
                <a:lnTo>
                  <a:pt x="536" y="94"/>
                </a:lnTo>
                <a:lnTo>
                  <a:pt x="536" y="95"/>
                </a:lnTo>
                <a:lnTo>
                  <a:pt x="536" y="95"/>
                </a:lnTo>
                <a:lnTo>
                  <a:pt x="536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5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4"/>
                </a:lnTo>
                <a:lnTo>
                  <a:pt x="537" y="95"/>
                </a:lnTo>
                <a:lnTo>
                  <a:pt x="537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5"/>
                </a:lnTo>
                <a:lnTo>
                  <a:pt x="538" y="96"/>
                </a:lnTo>
                <a:lnTo>
                  <a:pt x="538" y="96"/>
                </a:lnTo>
                <a:lnTo>
                  <a:pt x="537" y="96"/>
                </a:lnTo>
                <a:lnTo>
                  <a:pt x="537" y="96"/>
                </a:lnTo>
                <a:lnTo>
                  <a:pt x="537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6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8" y="97"/>
                </a:lnTo>
                <a:lnTo>
                  <a:pt x="537" y="97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8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99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7" y="100"/>
                </a:lnTo>
                <a:lnTo>
                  <a:pt x="536" y="100"/>
                </a:lnTo>
                <a:lnTo>
                  <a:pt x="536" y="100"/>
                </a:lnTo>
                <a:lnTo>
                  <a:pt x="536" y="101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2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6" y="103"/>
                </a:lnTo>
                <a:lnTo>
                  <a:pt x="537" y="103"/>
                </a:lnTo>
                <a:lnTo>
                  <a:pt x="538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3"/>
                </a:lnTo>
                <a:lnTo>
                  <a:pt x="539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4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5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6"/>
                </a:lnTo>
                <a:lnTo>
                  <a:pt x="539" y="106"/>
                </a:lnTo>
                <a:lnTo>
                  <a:pt x="540" y="106"/>
                </a:lnTo>
                <a:lnTo>
                  <a:pt x="540" y="106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7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0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1" y="108"/>
                </a:lnTo>
                <a:lnTo>
                  <a:pt x="541" y="108"/>
                </a:lnTo>
                <a:lnTo>
                  <a:pt x="541" y="109"/>
                </a:lnTo>
                <a:lnTo>
                  <a:pt x="541" y="109"/>
                </a:lnTo>
                <a:lnTo>
                  <a:pt x="541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09"/>
                </a:lnTo>
                <a:lnTo>
                  <a:pt x="542" y="110"/>
                </a:lnTo>
                <a:lnTo>
                  <a:pt x="544" y="111"/>
                </a:lnTo>
                <a:lnTo>
                  <a:pt x="544" y="112"/>
                </a:lnTo>
                <a:lnTo>
                  <a:pt x="547" y="112"/>
                </a:lnTo>
                <a:lnTo>
                  <a:pt x="547" y="112"/>
                </a:lnTo>
                <a:lnTo>
                  <a:pt x="547" y="113"/>
                </a:lnTo>
                <a:lnTo>
                  <a:pt x="547" y="114"/>
                </a:lnTo>
                <a:lnTo>
                  <a:pt x="547" y="115"/>
                </a:lnTo>
                <a:lnTo>
                  <a:pt x="547" y="115"/>
                </a:lnTo>
                <a:lnTo>
                  <a:pt x="547" y="115"/>
                </a:lnTo>
                <a:lnTo>
                  <a:pt x="547" y="116"/>
                </a:lnTo>
                <a:lnTo>
                  <a:pt x="547" y="116"/>
                </a:lnTo>
                <a:lnTo>
                  <a:pt x="547" y="117"/>
                </a:lnTo>
                <a:lnTo>
                  <a:pt x="547" y="117"/>
                </a:lnTo>
                <a:lnTo>
                  <a:pt x="549" y="117"/>
                </a:lnTo>
                <a:lnTo>
                  <a:pt x="550" y="117"/>
                </a:lnTo>
                <a:lnTo>
                  <a:pt x="551" y="117"/>
                </a:lnTo>
                <a:lnTo>
                  <a:pt x="551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7"/>
                </a:lnTo>
                <a:lnTo>
                  <a:pt x="552" y="118"/>
                </a:lnTo>
                <a:lnTo>
                  <a:pt x="553" y="120"/>
                </a:lnTo>
                <a:lnTo>
                  <a:pt x="553" y="121"/>
                </a:lnTo>
                <a:lnTo>
                  <a:pt x="554" y="122"/>
                </a:lnTo>
                <a:lnTo>
                  <a:pt x="554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5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6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7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8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59" y="123"/>
                </a:lnTo>
                <a:lnTo>
                  <a:pt x="560" y="123"/>
                </a:lnTo>
                <a:lnTo>
                  <a:pt x="560" y="123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2"/>
                </a:lnTo>
                <a:lnTo>
                  <a:pt x="560" y="121"/>
                </a:lnTo>
                <a:lnTo>
                  <a:pt x="560" y="121"/>
                </a:lnTo>
                <a:lnTo>
                  <a:pt x="560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1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2"/>
                </a:lnTo>
                <a:lnTo>
                  <a:pt x="562" y="123"/>
                </a:lnTo>
                <a:lnTo>
                  <a:pt x="562" y="123"/>
                </a:lnTo>
                <a:lnTo>
                  <a:pt x="562" y="123"/>
                </a:lnTo>
                <a:lnTo>
                  <a:pt x="562" y="122"/>
                </a:lnTo>
                <a:lnTo>
                  <a:pt x="563" y="122"/>
                </a:lnTo>
                <a:lnTo>
                  <a:pt x="563" y="122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3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3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2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1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20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9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8"/>
                </a:lnTo>
                <a:lnTo>
                  <a:pt x="564" y="117"/>
                </a:lnTo>
                <a:lnTo>
                  <a:pt x="564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3" y="117"/>
                </a:lnTo>
                <a:lnTo>
                  <a:pt x="564" y="117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7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4" y="116"/>
                </a:lnTo>
                <a:lnTo>
                  <a:pt x="565" y="117"/>
                </a:lnTo>
                <a:lnTo>
                  <a:pt x="565" y="117"/>
                </a:lnTo>
                <a:lnTo>
                  <a:pt x="565" y="117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5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6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6"/>
                </a:lnTo>
                <a:lnTo>
                  <a:pt x="568" y="116"/>
                </a:lnTo>
                <a:lnTo>
                  <a:pt x="567" y="116"/>
                </a:lnTo>
                <a:lnTo>
                  <a:pt x="567" y="116"/>
                </a:lnTo>
                <a:lnTo>
                  <a:pt x="567" y="115"/>
                </a:lnTo>
                <a:lnTo>
                  <a:pt x="567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8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69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5"/>
                </a:lnTo>
                <a:lnTo>
                  <a:pt x="570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6"/>
                </a:lnTo>
                <a:lnTo>
                  <a:pt x="571" y="115"/>
                </a:lnTo>
                <a:lnTo>
                  <a:pt x="571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2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3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5"/>
                </a:lnTo>
                <a:lnTo>
                  <a:pt x="574" y="114"/>
                </a:lnTo>
                <a:lnTo>
                  <a:pt x="574" y="114"/>
                </a:lnTo>
                <a:lnTo>
                  <a:pt x="574" y="114"/>
                </a:lnTo>
                <a:lnTo>
                  <a:pt x="574" y="115"/>
                </a:lnTo>
                <a:lnTo>
                  <a:pt x="574" y="116"/>
                </a:lnTo>
                <a:lnTo>
                  <a:pt x="575" y="116"/>
                </a:lnTo>
                <a:lnTo>
                  <a:pt x="575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6"/>
                </a:lnTo>
                <a:lnTo>
                  <a:pt x="576" y="117"/>
                </a:lnTo>
                <a:lnTo>
                  <a:pt x="576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7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8"/>
                </a:lnTo>
                <a:lnTo>
                  <a:pt x="577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8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7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19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0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1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2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3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4"/>
                </a:lnTo>
                <a:lnTo>
                  <a:pt x="576" y="125"/>
                </a:lnTo>
                <a:lnTo>
                  <a:pt x="576" y="125"/>
                </a:lnTo>
                <a:lnTo>
                  <a:pt x="576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5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6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7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8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7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79" y="126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0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1" y="125"/>
                </a:lnTo>
                <a:lnTo>
                  <a:pt x="582" y="125"/>
                </a:lnTo>
                <a:lnTo>
                  <a:pt x="582" y="124"/>
                </a:lnTo>
                <a:lnTo>
                  <a:pt x="582" y="124"/>
                </a:lnTo>
                <a:lnTo>
                  <a:pt x="582" y="124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2" y="125"/>
                </a:lnTo>
                <a:lnTo>
                  <a:pt x="583" y="125"/>
                </a:lnTo>
                <a:lnTo>
                  <a:pt x="583" y="125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3" y="126"/>
                </a:lnTo>
                <a:lnTo>
                  <a:pt x="584" y="127"/>
                </a:lnTo>
                <a:lnTo>
                  <a:pt x="584" y="127"/>
                </a:lnTo>
                <a:lnTo>
                  <a:pt x="584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7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5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6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8"/>
                </a:lnTo>
                <a:lnTo>
                  <a:pt x="587" y="129"/>
                </a:lnTo>
                <a:lnTo>
                  <a:pt x="587" y="129"/>
                </a:lnTo>
                <a:lnTo>
                  <a:pt x="587" y="129"/>
                </a:lnTo>
                <a:lnTo>
                  <a:pt x="586" y="129"/>
                </a:lnTo>
                <a:lnTo>
                  <a:pt x="586" y="129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0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1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5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6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7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8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2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89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1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0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30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1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2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3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8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4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7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4" y="126"/>
                </a:lnTo>
                <a:lnTo>
                  <a:pt x="594" y="126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5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4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5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6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7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8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600" y="124"/>
                </a:lnTo>
                <a:lnTo>
                  <a:pt x="600" y="124"/>
                </a:lnTo>
                <a:lnTo>
                  <a:pt x="600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599" y="123"/>
                </a:lnTo>
                <a:lnTo>
                  <a:pt x="600" y="123"/>
                </a:lnTo>
                <a:lnTo>
                  <a:pt x="599" y="123"/>
                </a:lnTo>
                <a:lnTo>
                  <a:pt x="600" y="123"/>
                </a:lnTo>
                <a:lnTo>
                  <a:pt x="600" y="123"/>
                </a:lnTo>
                <a:lnTo>
                  <a:pt x="599" y="123"/>
                </a:lnTo>
                <a:lnTo>
                  <a:pt x="599" y="122"/>
                </a:lnTo>
                <a:lnTo>
                  <a:pt x="599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2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1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0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1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2" y="120"/>
                </a:lnTo>
                <a:lnTo>
                  <a:pt x="603" y="120"/>
                </a:lnTo>
                <a:lnTo>
                  <a:pt x="603" y="120"/>
                </a:lnTo>
                <a:lnTo>
                  <a:pt x="604" y="120"/>
                </a:lnTo>
                <a:lnTo>
                  <a:pt x="604" y="120"/>
                </a:lnTo>
                <a:lnTo>
                  <a:pt x="605" y="120"/>
                </a:lnTo>
                <a:lnTo>
                  <a:pt x="606" y="120"/>
                </a:lnTo>
                <a:lnTo>
                  <a:pt x="606" y="120"/>
                </a:lnTo>
                <a:lnTo>
                  <a:pt x="606" y="120"/>
                </a:lnTo>
                <a:lnTo>
                  <a:pt x="607" y="120"/>
                </a:lnTo>
                <a:lnTo>
                  <a:pt x="608" y="120"/>
                </a:lnTo>
                <a:lnTo>
                  <a:pt x="608" y="120"/>
                </a:lnTo>
                <a:lnTo>
                  <a:pt x="608" y="119"/>
                </a:lnTo>
                <a:lnTo>
                  <a:pt x="608" y="117"/>
                </a:lnTo>
                <a:lnTo>
                  <a:pt x="608" y="116"/>
                </a:lnTo>
                <a:lnTo>
                  <a:pt x="608" y="116"/>
                </a:lnTo>
                <a:lnTo>
                  <a:pt x="609" y="116"/>
                </a:lnTo>
                <a:lnTo>
                  <a:pt x="610" y="116"/>
                </a:lnTo>
                <a:lnTo>
                  <a:pt x="610" y="116"/>
                </a:lnTo>
                <a:lnTo>
                  <a:pt x="611" y="116"/>
                </a:lnTo>
                <a:lnTo>
                  <a:pt x="611" y="116"/>
                </a:lnTo>
                <a:lnTo>
                  <a:pt x="612" y="116"/>
                </a:lnTo>
                <a:lnTo>
                  <a:pt x="612" y="116"/>
                </a:lnTo>
                <a:lnTo>
                  <a:pt x="612" y="116"/>
                </a:lnTo>
                <a:lnTo>
                  <a:pt x="613" y="116"/>
                </a:lnTo>
                <a:lnTo>
                  <a:pt x="613" y="116"/>
                </a:lnTo>
                <a:lnTo>
                  <a:pt x="614" y="116"/>
                </a:lnTo>
                <a:lnTo>
                  <a:pt x="615" y="116"/>
                </a:lnTo>
                <a:lnTo>
                  <a:pt x="615" y="116"/>
                </a:lnTo>
                <a:lnTo>
                  <a:pt x="616" y="116"/>
                </a:lnTo>
                <a:lnTo>
                  <a:pt x="616" y="116"/>
                </a:lnTo>
                <a:lnTo>
                  <a:pt x="617" y="116"/>
                </a:lnTo>
                <a:lnTo>
                  <a:pt x="617" y="116"/>
                </a:lnTo>
                <a:lnTo>
                  <a:pt x="617" y="116"/>
                </a:lnTo>
                <a:lnTo>
                  <a:pt x="618" y="116"/>
                </a:lnTo>
                <a:lnTo>
                  <a:pt x="619" y="116"/>
                </a:lnTo>
                <a:lnTo>
                  <a:pt x="619" y="116"/>
                </a:lnTo>
                <a:lnTo>
                  <a:pt x="619" y="116"/>
                </a:lnTo>
                <a:lnTo>
                  <a:pt x="620" y="116"/>
                </a:lnTo>
                <a:lnTo>
                  <a:pt x="620" y="116"/>
                </a:lnTo>
                <a:lnTo>
                  <a:pt x="621" y="116"/>
                </a:lnTo>
                <a:lnTo>
                  <a:pt x="621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6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7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2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3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4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5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6" y="118"/>
                </a:lnTo>
                <a:lnTo>
                  <a:pt x="629" y="116"/>
                </a:lnTo>
                <a:lnTo>
                  <a:pt x="629" y="116"/>
                </a:lnTo>
                <a:lnTo>
                  <a:pt x="630" y="116"/>
                </a:lnTo>
                <a:lnTo>
                  <a:pt x="633" y="115"/>
                </a:lnTo>
                <a:lnTo>
                  <a:pt x="634" y="114"/>
                </a:lnTo>
                <a:lnTo>
                  <a:pt x="635" y="114"/>
                </a:lnTo>
                <a:lnTo>
                  <a:pt x="636" y="114"/>
                </a:lnTo>
                <a:lnTo>
                  <a:pt x="639" y="113"/>
                </a:lnTo>
                <a:lnTo>
                  <a:pt x="640" y="112"/>
                </a:lnTo>
                <a:lnTo>
                  <a:pt x="641" y="112"/>
                </a:lnTo>
                <a:lnTo>
                  <a:pt x="641" y="111"/>
                </a:lnTo>
                <a:lnTo>
                  <a:pt x="640" y="110"/>
                </a:lnTo>
                <a:lnTo>
                  <a:pt x="640" y="110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0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9"/>
                </a:lnTo>
                <a:lnTo>
                  <a:pt x="641" y="108"/>
                </a:lnTo>
                <a:lnTo>
                  <a:pt x="641" y="108"/>
                </a:lnTo>
                <a:lnTo>
                  <a:pt x="641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8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2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7"/>
                </a:lnTo>
                <a:lnTo>
                  <a:pt x="643" y="106"/>
                </a:lnTo>
                <a:lnTo>
                  <a:pt x="643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4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6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5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6" y="105"/>
                </a:lnTo>
                <a:lnTo>
                  <a:pt x="647" y="105"/>
                </a:lnTo>
                <a:lnTo>
                  <a:pt x="647" y="106"/>
                </a:lnTo>
                <a:lnTo>
                  <a:pt x="647" y="106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7" y="105"/>
                </a:lnTo>
                <a:lnTo>
                  <a:pt x="648" y="105"/>
                </a:lnTo>
                <a:lnTo>
                  <a:pt x="648" y="104"/>
                </a:lnTo>
                <a:lnTo>
                  <a:pt x="649" y="104"/>
                </a:lnTo>
                <a:lnTo>
                  <a:pt x="649" y="104"/>
                </a:lnTo>
                <a:lnTo>
                  <a:pt x="651" y="103"/>
                </a:lnTo>
                <a:lnTo>
                  <a:pt x="651" y="103"/>
                </a:lnTo>
                <a:lnTo>
                  <a:pt x="651" y="103"/>
                </a:lnTo>
                <a:lnTo>
                  <a:pt x="652" y="103"/>
                </a:lnTo>
                <a:lnTo>
                  <a:pt x="652" y="103"/>
                </a:lnTo>
                <a:lnTo>
                  <a:pt x="652" y="102"/>
                </a:lnTo>
                <a:lnTo>
                  <a:pt x="653" y="102"/>
                </a:lnTo>
                <a:lnTo>
                  <a:pt x="654" y="101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100"/>
                </a:lnTo>
                <a:lnTo>
                  <a:pt x="655" y="99"/>
                </a:lnTo>
                <a:lnTo>
                  <a:pt x="655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9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8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7"/>
                </a:lnTo>
                <a:lnTo>
                  <a:pt x="654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5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6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6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5"/>
                </a:lnTo>
                <a:lnTo>
                  <a:pt x="657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4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8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3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7" y="92"/>
                </a:lnTo>
                <a:lnTo>
                  <a:pt x="658" y="92"/>
                </a:lnTo>
                <a:lnTo>
                  <a:pt x="659" y="92"/>
                </a:lnTo>
                <a:lnTo>
                  <a:pt x="660" y="92"/>
                </a:lnTo>
                <a:lnTo>
                  <a:pt x="660" y="92"/>
                </a:lnTo>
                <a:lnTo>
                  <a:pt x="661" y="92"/>
                </a:lnTo>
                <a:lnTo>
                  <a:pt x="661" y="92"/>
                </a:lnTo>
                <a:lnTo>
                  <a:pt x="662" y="92"/>
                </a:lnTo>
                <a:lnTo>
                  <a:pt x="663" y="92"/>
                </a:lnTo>
                <a:lnTo>
                  <a:pt x="663" y="92"/>
                </a:lnTo>
                <a:lnTo>
                  <a:pt x="664" y="92"/>
                </a:lnTo>
                <a:lnTo>
                  <a:pt x="665" y="92"/>
                </a:lnTo>
                <a:lnTo>
                  <a:pt x="665" y="92"/>
                </a:lnTo>
                <a:lnTo>
                  <a:pt x="666" y="92"/>
                </a:lnTo>
                <a:lnTo>
                  <a:pt x="666" y="92"/>
                </a:lnTo>
                <a:lnTo>
                  <a:pt x="666" y="92"/>
                </a:lnTo>
                <a:lnTo>
                  <a:pt x="668" y="94"/>
                </a:lnTo>
                <a:lnTo>
                  <a:pt x="668" y="96"/>
                </a:lnTo>
                <a:lnTo>
                  <a:pt x="672" y="96"/>
                </a:lnTo>
                <a:lnTo>
                  <a:pt x="672" y="96"/>
                </a:lnTo>
                <a:lnTo>
                  <a:pt x="677" y="96"/>
                </a:lnTo>
                <a:lnTo>
                  <a:pt x="680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1" y="95"/>
                </a:lnTo>
                <a:lnTo>
                  <a:pt x="684" y="94"/>
                </a:lnTo>
                <a:lnTo>
                  <a:pt x="685" y="94"/>
                </a:lnTo>
                <a:lnTo>
                  <a:pt x="686" y="94"/>
                </a:lnTo>
                <a:lnTo>
                  <a:pt x="686" y="94"/>
                </a:lnTo>
                <a:lnTo>
                  <a:pt x="689" y="94"/>
                </a:lnTo>
                <a:lnTo>
                  <a:pt x="691" y="93"/>
                </a:lnTo>
                <a:lnTo>
                  <a:pt x="695" y="92"/>
                </a:lnTo>
                <a:lnTo>
                  <a:pt x="695" y="91"/>
                </a:lnTo>
                <a:lnTo>
                  <a:pt x="696" y="90"/>
                </a:lnTo>
                <a:lnTo>
                  <a:pt x="696" y="90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7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8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699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1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90"/>
                </a:lnTo>
                <a:lnTo>
                  <a:pt x="701" y="90"/>
                </a:lnTo>
                <a:lnTo>
                  <a:pt x="701" y="90"/>
                </a:lnTo>
                <a:lnTo>
                  <a:pt x="701" y="90"/>
                </a:lnTo>
                <a:lnTo>
                  <a:pt x="700" y="90"/>
                </a:lnTo>
                <a:lnTo>
                  <a:pt x="700" y="90"/>
                </a:lnTo>
                <a:lnTo>
                  <a:pt x="700" y="89"/>
                </a:lnTo>
                <a:lnTo>
                  <a:pt x="700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9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1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8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2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7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6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5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3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4"/>
                </a:lnTo>
                <a:lnTo>
                  <a:pt x="702" y="85"/>
                </a:lnTo>
                <a:lnTo>
                  <a:pt x="702" y="84"/>
                </a:lnTo>
                <a:lnTo>
                  <a:pt x="702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1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4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700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9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8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5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7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4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6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7" y="83"/>
                </a:lnTo>
                <a:lnTo>
                  <a:pt x="697" y="83"/>
                </a:lnTo>
                <a:lnTo>
                  <a:pt x="697" y="82"/>
                </a:lnTo>
                <a:lnTo>
                  <a:pt x="697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8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2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9" y="79"/>
                </a:lnTo>
                <a:lnTo>
                  <a:pt x="699" y="79"/>
                </a:lnTo>
                <a:lnTo>
                  <a:pt x="699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79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80"/>
                </a:lnTo>
                <a:lnTo>
                  <a:pt x="698" y="79"/>
                </a:lnTo>
                <a:lnTo>
                  <a:pt x="697" y="79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7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6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5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4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3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2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1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90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80"/>
                </a:lnTo>
                <a:lnTo>
                  <a:pt x="689" y="79"/>
                </a:lnTo>
                <a:lnTo>
                  <a:pt x="689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9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8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8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7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6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7"/>
                </a:lnTo>
                <a:lnTo>
                  <a:pt x="685" y="76"/>
                </a:lnTo>
                <a:lnTo>
                  <a:pt x="685" y="77"/>
                </a:lnTo>
                <a:lnTo>
                  <a:pt x="684" y="77"/>
                </a:lnTo>
                <a:lnTo>
                  <a:pt x="684" y="76"/>
                </a:lnTo>
                <a:lnTo>
                  <a:pt x="684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5" y="76"/>
                </a:lnTo>
                <a:lnTo>
                  <a:pt x="686" y="76"/>
                </a:lnTo>
                <a:lnTo>
                  <a:pt x="686" y="76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6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7" y="75"/>
                </a:lnTo>
                <a:lnTo>
                  <a:pt x="688" y="75"/>
                </a:lnTo>
                <a:lnTo>
                  <a:pt x="688" y="74"/>
                </a:lnTo>
                <a:lnTo>
                  <a:pt x="688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4"/>
                </a:lnTo>
                <a:lnTo>
                  <a:pt x="687" y="73"/>
                </a:lnTo>
                <a:lnTo>
                  <a:pt x="687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6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7" y="73"/>
                </a:lnTo>
                <a:lnTo>
                  <a:pt x="688" y="73"/>
                </a:lnTo>
                <a:lnTo>
                  <a:pt x="688" y="73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8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2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89" y="71"/>
                </a:lnTo>
                <a:lnTo>
                  <a:pt x="690" y="71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70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0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9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1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2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3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4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5" y="68"/>
                </a:lnTo>
                <a:lnTo>
                  <a:pt x="696" y="68"/>
                </a:lnTo>
                <a:lnTo>
                  <a:pt x="696" y="68"/>
                </a:lnTo>
                <a:lnTo>
                  <a:pt x="696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8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7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7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8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699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0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6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0" y="65"/>
                </a:lnTo>
                <a:lnTo>
                  <a:pt x="701" y="64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5"/>
                </a:lnTo>
                <a:lnTo>
                  <a:pt x="701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2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4"/>
                </a:lnTo>
                <a:lnTo>
                  <a:pt x="703" y="65"/>
                </a:lnTo>
                <a:lnTo>
                  <a:pt x="703" y="65"/>
                </a:lnTo>
                <a:lnTo>
                  <a:pt x="703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5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4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5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6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7" y="66"/>
                </a:lnTo>
                <a:lnTo>
                  <a:pt x="708" y="66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7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8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69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8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0"/>
                </a:lnTo>
                <a:lnTo>
                  <a:pt x="709" y="71"/>
                </a:lnTo>
                <a:lnTo>
                  <a:pt x="709" y="71"/>
                </a:lnTo>
                <a:lnTo>
                  <a:pt x="709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1"/>
                </a:lnTo>
                <a:lnTo>
                  <a:pt x="711" y="71"/>
                </a:lnTo>
                <a:lnTo>
                  <a:pt x="711" y="71"/>
                </a:lnTo>
                <a:lnTo>
                  <a:pt x="711" y="72"/>
                </a:lnTo>
                <a:lnTo>
                  <a:pt x="711" y="72"/>
                </a:lnTo>
                <a:lnTo>
                  <a:pt x="711" y="72"/>
                </a:lnTo>
                <a:lnTo>
                  <a:pt x="713" y="70"/>
                </a:lnTo>
                <a:lnTo>
                  <a:pt x="714" y="70"/>
                </a:lnTo>
                <a:lnTo>
                  <a:pt x="716" y="69"/>
                </a:lnTo>
                <a:lnTo>
                  <a:pt x="718" y="70"/>
                </a:lnTo>
                <a:lnTo>
                  <a:pt x="719" y="70"/>
                </a:lnTo>
                <a:lnTo>
                  <a:pt x="719" y="70"/>
                </a:lnTo>
                <a:lnTo>
                  <a:pt x="720" y="70"/>
                </a:lnTo>
                <a:lnTo>
                  <a:pt x="720" y="70"/>
                </a:lnTo>
                <a:lnTo>
                  <a:pt x="720" y="71"/>
                </a:lnTo>
                <a:lnTo>
                  <a:pt x="723" y="72"/>
                </a:lnTo>
                <a:lnTo>
                  <a:pt x="724" y="75"/>
                </a:lnTo>
                <a:lnTo>
                  <a:pt x="726" y="79"/>
                </a:lnTo>
                <a:lnTo>
                  <a:pt x="726" y="81"/>
                </a:lnTo>
                <a:lnTo>
                  <a:pt x="726" y="83"/>
                </a:lnTo>
                <a:lnTo>
                  <a:pt x="727" y="86"/>
                </a:lnTo>
                <a:lnTo>
                  <a:pt x="727" y="88"/>
                </a:lnTo>
                <a:lnTo>
                  <a:pt x="727" y="89"/>
                </a:lnTo>
                <a:lnTo>
                  <a:pt x="727" y="90"/>
                </a:lnTo>
                <a:lnTo>
                  <a:pt x="728" y="91"/>
                </a:lnTo>
                <a:lnTo>
                  <a:pt x="730" y="93"/>
                </a:lnTo>
                <a:lnTo>
                  <a:pt x="731" y="95"/>
                </a:lnTo>
                <a:lnTo>
                  <a:pt x="732" y="96"/>
                </a:lnTo>
                <a:lnTo>
                  <a:pt x="732" y="98"/>
                </a:lnTo>
                <a:lnTo>
                  <a:pt x="734" y="100"/>
                </a:lnTo>
                <a:lnTo>
                  <a:pt x="737" y="103"/>
                </a:lnTo>
                <a:lnTo>
                  <a:pt x="741" y="105"/>
                </a:lnTo>
                <a:lnTo>
                  <a:pt x="743" y="107"/>
                </a:lnTo>
                <a:lnTo>
                  <a:pt x="746" y="109"/>
                </a:lnTo>
                <a:lnTo>
                  <a:pt x="748" y="110"/>
                </a:lnTo>
                <a:lnTo>
                  <a:pt x="750" y="110"/>
                </a:lnTo>
                <a:lnTo>
                  <a:pt x="751" y="112"/>
                </a:lnTo>
                <a:lnTo>
                  <a:pt x="752" y="112"/>
                </a:lnTo>
                <a:lnTo>
                  <a:pt x="753" y="114"/>
                </a:lnTo>
                <a:lnTo>
                  <a:pt x="757" y="119"/>
                </a:lnTo>
                <a:lnTo>
                  <a:pt x="758" y="121"/>
                </a:lnTo>
                <a:lnTo>
                  <a:pt x="759" y="123"/>
                </a:lnTo>
                <a:lnTo>
                  <a:pt x="761" y="125"/>
                </a:lnTo>
                <a:lnTo>
                  <a:pt x="762" y="128"/>
                </a:lnTo>
                <a:lnTo>
                  <a:pt x="762" y="130"/>
                </a:lnTo>
                <a:lnTo>
                  <a:pt x="763" y="133"/>
                </a:lnTo>
                <a:lnTo>
                  <a:pt x="765" y="135"/>
                </a:lnTo>
                <a:lnTo>
                  <a:pt x="766" y="137"/>
                </a:lnTo>
                <a:lnTo>
                  <a:pt x="765" y="139"/>
                </a:lnTo>
                <a:lnTo>
                  <a:pt x="765" y="141"/>
                </a:lnTo>
                <a:lnTo>
                  <a:pt x="766" y="145"/>
                </a:lnTo>
                <a:lnTo>
                  <a:pt x="767" y="148"/>
                </a:lnTo>
                <a:lnTo>
                  <a:pt x="767" y="151"/>
                </a:lnTo>
                <a:lnTo>
                  <a:pt x="766" y="151"/>
                </a:lnTo>
                <a:lnTo>
                  <a:pt x="766" y="152"/>
                </a:lnTo>
                <a:lnTo>
                  <a:pt x="766" y="152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3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4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5"/>
                </a:lnTo>
                <a:lnTo>
                  <a:pt x="766" y="156"/>
                </a:lnTo>
                <a:lnTo>
                  <a:pt x="766" y="156"/>
                </a:lnTo>
                <a:lnTo>
                  <a:pt x="766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5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3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5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2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1" y="156"/>
                </a:lnTo>
                <a:lnTo>
                  <a:pt x="760" y="156"/>
                </a:lnTo>
                <a:lnTo>
                  <a:pt x="760" y="156"/>
                </a:lnTo>
                <a:lnTo>
                  <a:pt x="760" y="157"/>
                </a:lnTo>
                <a:lnTo>
                  <a:pt x="760" y="157"/>
                </a:lnTo>
                <a:lnTo>
                  <a:pt x="760" y="156"/>
                </a:lnTo>
                <a:lnTo>
                  <a:pt x="760" y="156"/>
                </a:lnTo>
                <a:lnTo>
                  <a:pt x="759" y="156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9" y="157"/>
                </a:lnTo>
                <a:lnTo>
                  <a:pt x="758" y="157"/>
                </a:lnTo>
                <a:lnTo>
                  <a:pt x="758" y="157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8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7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6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8"/>
                </a:lnTo>
                <a:lnTo>
                  <a:pt x="755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59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0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4" y="161"/>
                </a:lnTo>
                <a:lnTo>
                  <a:pt x="755" y="161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5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6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2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3"/>
                </a:lnTo>
                <a:lnTo>
                  <a:pt x="757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4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8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5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6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7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6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5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7"/>
                </a:lnTo>
                <a:lnTo>
                  <a:pt x="754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8"/>
                </a:lnTo>
                <a:lnTo>
                  <a:pt x="753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2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1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7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0" y="168"/>
                </a:lnTo>
                <a:lnTo>
                  <a:pt x="751" y="168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69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0"/>
                </a:lnTo>
                <a:lnTo>
                  <a:pt x="751" y="170"/>
                </a:lnTo>
                <a:lnTo>
                  <a:pt x="752" y="170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2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1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2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3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4"/>
                </a:lnTo>
                <a:lnTo>
                  <a:pt x="751" y="175"/>
                </a:lnTo>
                <a:lnTo>
                  <a:pt x="751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5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6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8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9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79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8" y="180"/>
                </a:lnTo>
                <a:lnTo>
                  <a:pt x="749" y="180"/>
                </a:lnTo>
                <a:lnTo>
                  <a:pt x="749" y="180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1"/>
                </a:lnTo>
                <a:lnTo>
                  <a:pt x="749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2"/>
                </a:lnTo>
                <a:lnTo>
                  <a:pt x="750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3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4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5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6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1" y="187"/>
                </a:lnTo>
                <a:lnTo>
                  <a:pt x="752" y="187"/>
                </a:lnTo>
                <a:lnTo>
                  <a:pt x="752" y="187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8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89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0"/>
                </a:lnTo>
                <a:lnTo>
                  <a:pt x="752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1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1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2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3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4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5"/>
                </a:lnTo>
                <a:lnTo>
                  <a:pt x="750" y="196"/>
                </a:lnTo>
                <a:lnTo>
                  <a:pt x="750" y="196"/>
                </a:lnTo>
                <a:lnTo>
                  <a:pt x="750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9" y="196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8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7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7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8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199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0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1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6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2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7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8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49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0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1"/>
                </a:lnTo>
                <a:lnTo>
                  <a:pt x="751" y="202"/>
                </a:lnTo>
                <a:lnTo>
                  <a:pt x="751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2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3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4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2" y="205"/>
                </a:lnTo>
                <a:lnTo>
                  <a:pt x="753" y="205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3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4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5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6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6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7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7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8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8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09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59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10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9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0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8"/>
                </a:lnTo>
                <a:lnTo>
                  <a:pt x="761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2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3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7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5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6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7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8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69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0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1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2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3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4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6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5"/>
                </a:lnTo>
                <a:lnTo>
                  <a:pt x="775" y="206"/>
                </a:lnTo>
                <a:lnTo>
                  <a:pt x="776" y="206"/>
                </a:lnTo>
                <a:lnTo>
                  <a:pt x="776" y="205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7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6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6" y="207"/>
                </a:lnTo>
                <a:lnTo>
                  <a:pt x="775" y="207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8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09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5" y="210"/>
                </a:lnTo>
                <a:lnTo>
                  <a:pt x="770" y="209"/>
                </a:lnTo>
                <a:lnTo>
                  <a:pt x="770" y="211"/>
                </a:lnTo>
                <a:lnTo>
                  <a:pt x="770" y="212"/>
                </a:lnTo>
                <a:lnTo>
                  <a:pt x="769" y="214"/>
                </a:lnTo>
                <a:lnTo>
                  <a:pt x="771" y="214"/>
                </a:lnTo>
                <a:lnTo>
                  <a:pt x="771" y="214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3" y="215"/>
                </a:lnTo>
                <a:lnTo>
                  <a:pt x="775" y="216"/>
                </a:lnTo>
                <a:lnTo>
                  <a:pt x="775" y="216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1" y="218"/>
                </a:lnTo>
                <a:lnTo>
                  <a:pt x="770" y="218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70" y="219"/>
                </a:lnTo>
                <a:lnTo>
                  <a:pt x="769" y="218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9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7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8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7" y="217"/>
                </a:lnTo>
                <a:lnTo>
                  <a:pt x="767" y="220"/>
                </a:lnTo>
                <a:lnTo>
                  <a:pt x="767" y="220"/>
                </a:lnTo>
                <a:lnTo>
                  <a:pt x="766" y="220"/>
                </a:lnTo>
                <a:lnTo>
                  <a:pt x="766" y="220"/>
                </a:lnTo>
                <a:lnTo>
                  <a:pt x="766" y="220"/>
                </a:lnTo>
                <a:lnTo>
                  <a:pt x="765" y="220"/>
                </a:lnTo>
                <a:lnTo>
                  <a:pt x="764" y="223"/>
                </a:lnTo>
                <a:lnTo>
                  <a:pt x="765" y="228"/>
                </a:lnTo>
                <a:lnTo>
                  <a:pt x="765" y="228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5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4" y="229"/>
                </a:lnTo>
                <a:lnTo>
                  <a:pt x="763" y="229"/>
                </a:lnTo>
                <a:lnTo>
                  <a:pt x="763" y="229"/>
                </a:lnTo>
                <a:lnTo>
                  <a:pt x="762" y="229"/>
                </a:lnTo>
                <a:lnTo>
                  <a:pt x="762" y="229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62" y="230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9" y="231"/>
                </a:lnTo>
                <a:lnTo>
                  <a:pt x="758" y="231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8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2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3"/>
                </a:lnTo>
                <a:lnTo>
                  <a:pt x="757" y="234"/>
                </a:lnTo>
                <a:lnTo>
                  <a:pt x="757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4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8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5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6"/>
                </a:lnTo>
                <a:lnTo>
                  <a:pt x="757" y="237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7" y="238"/>
                </a:lnTo>
                <a:lnTo>
                  <a:pt x="756" y="238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39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0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1"/>
                </a:lnTo>
                <a:lnTo>
                  <a:pt x="756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2"/>
                </a:lnTo>
                <a:lnTo>
                  <a:pt x="755" y="243"/>
                </a:lnTo>
                <a:lnTo>
                  <a:pt x="755" y="243"/>
                </a:lnTo>
                <a:lnTo>
                  <a:pt x="755" y="243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4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5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5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4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3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1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50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9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8" y="247"/>
                </a:lnTo>
                <a:lnTo>
                  <a:pt x="747" y="247"/>
                </a:lnTo>
                <a:lnTo>
                  <a:pt x="747" y="247"/>
                </a:lnTo>
                <a:lnTo>
                  <a:pt x="747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6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7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8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49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0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1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2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3"/>
                </a:lnTo>
                <a:lnTo>
                  <a:pt x="746" y="254"/>
                </a:lnTo>
                <a:lnTo>
                  <a:pt x="746" y="254"/>
                </a:lnTo>
                <a:lnTo>
                  <a:pt x="745" y="254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5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6"/>
                </a:lnTo>
                <a:lnTo>
                  <a:pt x="745" y="257"/>
                </a:lnTo>
                <a:lnTo>
                  <a:pt x="745" y="257"/>
                </a:lnTo>
                <a:lnTo>
                  <a:pt x="745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7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8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59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0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1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2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4" y="263"/>
                </a:lnTo>
                <a:lnTo>
                  <a:pt x="745" y="263"/>
                </a:lnTo>
                <a:lnTo>
                  <a:pt x="745" y="263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4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5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6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5" y="267"/>
                </a:lnTo>
                <a:lnTo>
                  <a:pt x="744" y="267"/>
                </a:lnTo>
                <a:lnTo>
                  <a:pt x="744" y="267"/>
                </a:lnTo>
                <a:lnTo>
                  <a:pt x="745" y="267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8"/>
                </a:lnTo>
                <a:lnTo>
                  <a:pt x="745" y="269"/>
                </a:lnTo>
                <a:lnTo>
                  <a:pt x="745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69"/>
                </a:lnTo>
                <a:lnTo>
                  <a:pt x="744" y="270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2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3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4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5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6" y="272"/>
                </a:lnTo>
                <a:lnTo>
                  <a:pt x="747" y="272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7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8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49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3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0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1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2" y="272"/>
                </a:lnTo>
                <a:lnTo>
                  <a:pt x="753" y="272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3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4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3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5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6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7" y="274"/>
                </a:lnTo>
                <a:lnTo>
                  <a:pt x="758" y="274"/>
                </a:lnTo>
                <a:lnTo>
                  <a:pt x="758" y="274"/>
                </a:lnTo>
                <a:lnTo>
                  <a:pt x="758" y="274"/>
                </a:lnTo>
                <a:lnTo>
                  <a:pt x="759" y="274"/>
                </a:lnTo>
                <a:lnTo>
                  <a:pt x="760" y="274"/>
                </a:lnTo>
                <a:lnTo>
                  <a:pt x="760" y="274"/>
                </a:lnTo>
                <a:lnTo>
                  <a:pt x="764" y="274"/>
                </a:lnTo>
                <a:lnTo>
                  <a:pt x="769" y="274"/>
                </a:lnTo>
                <a:lnTo>
                  <a:pt x="769" y="274"/>
                </a:lnTo>
                <a:lnTo>
                  <a:pt x="769" y="275"/>
                </a:lnTo>
                <a:lnTo>
                  <a:pt x="768" y="276"/>
                </a:lnTo>
                <a:lnTo>
                  <a:pt x="768" y="276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7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8" y="278"/>
                </a:lnTo>
                <a:lnTo>
                  <a:pt x="769" y="278"/>
                </a:lnTo>
                <a:lnTo>
                  <a:pt x="769" y="278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69" y="279"/>
                </a:lnTo>
                <a:lnTo>
                  <a:pt x="770" y="279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0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80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1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9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8"/>
                </a:lnTo>
                <a:lnTo>
                  <a:pt x="772" y="277"/>
                </a:lnTo>
                <a:lnTo>
                  <a:pt x="772" y="277"/>
                </a:lnTo>
                <a:lnTo>
                  <a:pt x="774" y="276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4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7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8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79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0"/>
                </a:lnTo>
                <a:lnTo>
                  <a:pt x="775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1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2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3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6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5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4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3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2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1" y="284"/>
                </a:lnTo>
                <a:lnTo>
                  <a:pt x="770" y="284"/>
                </a:lnTo>
                <a:lnTo>
                  <a:pt x="770" y="284"/>
                </a:lnTo>
                <a:lnTo>
                  <a:pt x="770" y="284"/>
                </a:lnTo>
                <a:lnTo>
                  <a:pt x="769" y="284"/>
                </a:lnTo>
                <a:lnTo>
                  <a:pt x="768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4"/>
                </a:lnTo>
                <a:lnTo>
                  <a:pt x="767" y="285"/>
                </a:lnTo>
                <a:lnTo>
                  <a:pt x="767" y="285"/>
                </a:lnTo>
                <a:lnTo>
                  <a:pt x="767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5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6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7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7" y="288"/>
                </a:lnTo>
                <a:lnTo>
                  <a:pt x="767" y="288"/>
                </a:lnTo>
                <a:lnTo>
                  <a:pt x="767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8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89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0"/>
                </a:lnTo>
                <a:lnTo>
                  <a:pt x="767" y="290"/>
                </a:lnTo>
                <a:lnTo>
                  <a:pt x="767" y="290"/>
                </a:lnTo>
                <a:lnTo>
                  <a:pt x="766" y="290"/>
                </a:lnTo>
                <a:lnTo>
                  <a:pt x="766" y="290"/>
                </a:lnTo>
                <a:lnTo>
                  <a:pt x="766" y="291"/>
                </a:lnTo>
                <a:lnTo>
                  <a:pt x="766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1"/>
                </a:lnTo>
                <a:lnTo>
                  <a:pt x="767" y="292"/>
                </a:lnTo>
                <a:lnTo>
                  <a:pt x="767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2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3"/>
                </a:lnTo>
                <a:lnTo>
                  <a:pt x="768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69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4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1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5"/>
                </a:lnTo>
                <a:lnTo>
                  <a:pt x="770" y="296"/>
                </a:lnTo>
                <a:lnTo>
                  <a:pt x="770" y="296"/>
                </a:lnTo>
                <a:lnTo>
                  <a:pt x="770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9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7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8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299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0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1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8" y="302"/>
                </a:lnTo>
                <a:lnTo>
                  <a:pt x="769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0" y="302"/>
                </a:lnTo>
                <a:lnTo>
                  <a:pt x="771" y="302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1" y="301"/>
                </a:lnTo>
                <a:lnTo>
                  <a:pt x="772" y="301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300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9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8"/>
                </a:lnTo>
                <a:lnTo>
                  <a:pt x="773" y="297"/>
                </a:lnTo>
                <a:lnTo>
                  <a:pt x="773" y="298"/>
                </a:lnTo>
                <a:lnTo>
                  <a:pt x="773" y="298"/>
                </a:lnTo>
                <a:lnTo>
                  <a:pt x="774" y="298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4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5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6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7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7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8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8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79" y="299"/>
                </a:lnTo>
                <a:lnTo>
                  <a:pt x="780" y="299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8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0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7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6"/>
                </a:lnTo>
                <a:lnTo>
                  <a:pt x="781" y="295"/>
                </a:lnTo>
                <a:lnTo>
                  <a:pt x="781" y="295"/>
                </a:lnTo>
                <a:lnTo>
                  <a:pt x="781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5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4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2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3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2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1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90"/>
                </a:lnTo>
                <a:lnTo>
                  <a:pt x="783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9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4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6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7" y="288"/>
                </a:lnTo>
                <a:lnTo>
                  <a:pt x="788" y="288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8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9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8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7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89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6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90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9" y="285"/>
                </a:lnTo>
                <a:lnTo>
                  <a:pt x="788" y="285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7" y="284"/>
                </a:lnTo>
                <a:lnTo>
                  <a:pt x="787" y="284"/>
                </a:lnTo>
                <a:lnTo>
                  <a:pt x="787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4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3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8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2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1"/>
                </a:lnTo>
                <a:lnTo>
                  <a:pt x="790" y="281"/>
                </a:lnTo>
                <a:lnTo>
                  <a:pt x="790" y="281"/>
                </a:lnTo>
                <a:lnTo>
                  <a:pt x="790" y="281"/>
                </a:lnTo>
                <a:lnTo>
                  <a:pt x="789" y="281"/>
                </a:lnTo>
                <a:lnTo>
                  <a:pt x="789" y="281"/>
                </a:lnTo>
                <a:lnTo>
                  <a:pt x="789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0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80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9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1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8"/>
                </a:lnTo>
                <a:lnTo>
                  <a:pt x="792" y="277"/>
                </a:lnTo>
                <a:lnTo>
                  <a:pt x="792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3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7"/>
                </a:lnTo>
                <a:lnTo>
                  <a:pt x="794" y="276"/>
                </a:lnTo>
                <a:lnTo>
                  <a:pt x="794" y="276"/>
                </a:lnTo>
                <a:lnTo>
                  <a:pt x="794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5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6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6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7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5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4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3"/>
                </a:lnTo>
                <a:lnTo>
                  <a:pt x="798" y="272"/>
                </a:lnTo>
                <a:lnTo>
                  <a:pt x="799" y="272"/>
                </a:lnTo>
                <a:lnTo>
                  <a:pt x="800" y="271"/>
                </a:lnTo>
                <a:lnTo>
                  <a:pt x="801" y="270"/>
                </a:lnTo>
                <a:lnTo>
                  <a:pt x="804" y="268"/>
                </a:lnTo>
                <a:lnTo>
                  <a:pt x="805" y="268"/>
                </a:lnTo>
                <a:lnTo>
                  <a:pt x="805" y="266"/>
                </a:lnTo>
                <a:lnTo>
                  <a:pt x="806" y="266"/>
                </a:lnTo>
                <a:lnTo>
                  <a:pt x="808" y="265"/>
                </a:lnTo>
                <a:lnTo>
                  <a:pt x="809" y="265"/>
                </a:lnTo>
                <a:lnTo>
                  <a:pt x="809" y="264"/>
                </a:lnTo>
                <a:lnTo>
                  <a:pt x="809" y="264"/>
                </a:lnTo>
                <a:lnTo>
                  <a:pt x="809" y="264"/>
                </a:lnTo>
                <a:lnTo>
                  <a:pt x="809" y="263"/>
                </a:lnTo>
                <a:lnTo>
                  <a:pt x="810" y="263"/>
                </a:lnTo>
                <a:lnTo>
                  <a:pt x="812" y="261"/>
                </a:lnTo>
                <a:lnTo>
                  <a:pt x="813" y="261"/>
                </a:lnTo>
                <a:lnTo>
                  <a:pt x="814" y="260"/>
                </a:lnTo>
                <a:lnTo>
                  <a:pt x="814" y="259"/>
                </a:lnTo>
                <a:lnTo>
                  <a:pt x="818" y="257"/>
                </a:lnTo>
                <a:lnTo>
                  <a:pt x="820" y="256"/>
                </a:lnTo>
                <a:lnTo>
                  <a:pt x="823" y="254"/>
                </a:lnTo>
                <a:lnTo>
                  <a:pt x="823" y="254"/>
                </a:lnTo>
                <a:lnTo>
                  <a:pt x="826" y="252"/>
                </a:lnTo>
                <a:lnTo>
                  <a:pt x="827" y="251"/>
                </a:lnTo>
                <a:lnTo>
                  <a:pt x="828" y="251"/>
                </a:lnTo>
                <a:lnTo>
                  <a:pt x="828" y="251"/>
                </a:lnTo>
                <a:lnTo>
                  <a:pt x="829" y="250"/>
                </a:lnTo>
                <a:lnTo>
                  <a:pt x="829" y="249"/>
                </a:lnTo>
                <a:lnTo>
                  <a:pt x="830" y="249"/>
                </a:lnTo>
                <a:lnTo>
                  <a:pt x="830" y="248"/>
                </a:lnTo>
                <a:lnTo>
                  <a:pt x="832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6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3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5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4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3"/>
                </a:lnTo>
                <a:lnTo>
                  <a:pt x="834" y="242"/>
                </a:lnTo>
                <a:lnTo>
                  <a:pt x="834" y="242"/>
                </a:lnTo>
                <a:lnTo>
                  <a:pt x="834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2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1"/>
                </a:lnTo>
                <a:lnTo>
                  <a:pt x="835" y="240"/>
                </a:lnTo>
                <a:lnTo>
                  <a:pt x="836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5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40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6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7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8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39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8"/>
                </a:lnTo>
                <a:lnTo>
                  <a:pt x="840" y="239"/>
                </a:lnTo>
                <a:lnTo>
                  <a:pt x="840" y="239"/>
                </a:lnTo>
                <a:lnTo>
                  <a:pt x="840" y="239"/>
                </a:lnTo>
                <a:lnTo>
                  <a:pt x="840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1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2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3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8"/>
                </a:lnTo>
                <a:lnTo>
                  <a:pt x="844" y="237"/>
                </a:lnTo>
                <a:lnTo>
                  <a:pt x="844" y="237"/>
                </a:lnTo>
                <a:lnTo>
                  <a:pt x="844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7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5" y="236"/>
                </a:lnTo>
                <a:lnTo>
                  <a:pt x="846" y="236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5"/>
                </a:lnTo>
                <a:lnTo>
                  <a:pt x="846" y="234"/>
                </a:lnTo>
                <a:lnTo>
                  <a:pt x="846" y="234"/>
                </a:lnTo>
                <a:lnTo>
                  <a:pt x="846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7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8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49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0" y="234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0" y="233"/>
                </a:lnTo>
                <a:lnTo>
                  <a:pt x="850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1" y="233"/>
                </a:lnTo>
                <a:lnTo>
                  <a:pt x="852" y="233"/>
                </a:lnTo>
                <a:lnTo>
                  <a:pt x="852" y="233"/>
                </a:lnTo>
                <a:lnTo>
                  <a:pt x="852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2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3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4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3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5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2"/>
                </a:lnTo>
                <a:lnTo>
                  <a:pt x="856" y="231"/>
                </a:lnTo>
                <a:lnTo>
                  <a:pt x="856" y="231"/>
                </a:lnTo>
                <a:lnTo>
                  <a:pt x="856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7" y="231"/>
                </a:lnTo>
                <a:lnTo>
                  <a:pt x="858" y="231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30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8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59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0" y="229"/>
                </a:lnTo>
                <a:lnTo>
                  <a:pt x="861" y="229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1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0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2" y="231"/>
                </a:lnTo>
                <a:lnTo>
                  <a:pt x="863" y="231"/>
                </a:lnTo>
                <a:lnTo>
                  <a:pt x="863" y="231"/>
                </a:lnTo>
                <a:lnTo>
                  <a:pt x="862" y="231"/>
                </a:lnTo>
                <a:lnTo>
                  <a:pt x="862" y="232"/>
                </a:lnTo>
                <a:lnTo>
                  <a:pt x="862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2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3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2"/>
                </a:lnTo>
                <a:lnTo>
                  <a:pt x="864" y="232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4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3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5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6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7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8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4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69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0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5"/>
                </a:lnTo>
                <a:lnTo>
                  <a:pt x="871" y="236"/>
                </a:lnTo>
                <a:lnTo>
                  <a:pt x="871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2" y="236"/>
                </a:lnTo>
                <a:lnTo>
                  <a:pt x="871" y="237"/>
                </a:lnTo>
                <a:lnTo>
                  <a:pt x="870" y="238"/>
                </a:lnTo>
                <a:lnTo>
                  <a:pt x="868" y="240"/>
                </a:lnTo>
                <a:lnTo>
                  <a:pt x="867" y="240"/>
                </a:lnTo>
                <a:lnTo>
                  <a:pt x="865" y="240"/>
                </a:lnTo>
                <a:lnTo>
                  <a:pt x="863" y="241"/>
                </a:lnTo>
                <a:lnTo>
                  <a:pt x="863" y="241"/>
                </a:lnTo>
                <a:lnTo>
                  <a:pt x="863" y="241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3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2"/>
                </a:lnTo>
                <a:lnTo>
                  <a:pt x="864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3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4"/>
                </a:lnTo>
                <a:lnTo>
                  <a:pt x="865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5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6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6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7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8"/>
                </a:lnTo>
                <a:lnTo>
                  <a:pt x="865" y="249"/>
                </a:lnTo>
                <a:lnTo>
                  <a:pt x="865" y="249"/>
                </a:lnTo>
                <a:lnTo>
                  <a:pt x="864" y="249"/>
                </a:lnTo>
                <a:lnTo>
                  <a:pt x="865" y="249"/>
                </a:lnTo>
                <a:lnTo>
                  <a:pt x="869" y="251"/>
                </a:lnTo>
                <a:lnTo>
                  <a:pt x="869" y="251"/>
                </a:lnTo>
                <a:lnTo>
                  <a:pt x="873" y="252"/>
                </a:lnTo>
                <a:lnTo>
                  <a:pt x="879" y="251"/>
                </a:lnTo>
                <a:lnTo>
                  <a:pt x="878" y="247"/>
                </a:lnTo>
                <a:lnTo>
                  <a:pt x="879" y="247"/>
                </a:lnTo>
                <a:lnTo>
                  <a:pt x="879" y="247"/>
                </a:lnTo>
                <a:lnTo>
                  <a:pt x="881" y="247"/>
                </a:lnTo>
                <a:lnTo>
                  <a:pt x="881" y="247"/>
                </a:lnTo>
                <a:lnTo>
                  <a:pt x="881" y="247"/>
                </a:lnTo>
                <a:lnTo>
                  <a:pt x="883" y="247"/>
                </a:lnTo>
                <a:lnTo>
                  <a:pt x="883" y="247"/>
                </a:lnTo>
                <a:lnTo>
                  <a:pt x="884" y="246"/>
                </a:lnTo>
                <a:lnTo>
                  <a:pt x="886" y="245"/>
                </a:lnTo>
                <a:lnTo>
                  <a:pt x="886" y="245"/>
                </a:lnTo>
                <a:lnTo>
                  <a:pt x="887" y="245"/>
                </a:lnTo>
                <a:lnTo>
                  <a:pt x="888" y="244"/>
                </a:lnTo>
                <a:lnTo>
                  <a:pt x="888" y="244"/>
                </a:lnTo>
                <a:lnTo>
                  <a:pt x="888" y="243"/>
                </a:lnTo>
                <a:lnTo>
                  <a:pt x="889" y="242"/>
                </a:lnTo>
                <a:lnTo>
                  <a:pt x="890" y="241"/>
                </a:lnTo>
                <a:lnTo>
                  <a:pt x="891" y="240"/>
                </a:lnTo>
                <a:lnTo>
                  <a:pt x="891" y="240"/>
                </a:lnTo>
                <a:lnTo>
                  <a:pt x="892" y="239"/>
                </a:lnTo>
                <a:lnTo>
                  <a:pt x="894" y="238"/>
                </a:lnTo>
                <a:lnTo>
                  <a:pt x="895" y="238"/>
                </a:lnTo>
                <a:lnTo>
                  <a:pt x="896" y="238"/>
                </a:lnTo>
                <a:lnTo>
                  <a:pt x="897" y="238"/>
                </a:lnTo>
                <a:lnTo>
                  <a:pt x="897" y="237"/>
                </a:lnTo>
                <a:lnTo>
                  <a:pt x="898" y="237"/>
                </a:lnTo>
                <a:lnTo>
                  <a:pt x="899" y="237"/>
                </a:lnTo>
                <a:lnTo>
                  <a:pt x="899" y="236"/>
                </a:lnTo>
                <a:lnTo>
                  <a:pt x="900" y="236"/>
                </a:lnTo>
                <a:lnTo>
                  <a:pt x="900" y="236"/>
                </a:lnTo>
                <a:lnTo>
                  <a:pt x="901" y="236"/>
                </a:lnTo>
                <a:lnTo>
                  <a:pt x="902" y="235"/>
                </a:lnTo>
                <a:lnTo>
                  <a:pt x="903" y="235"/>
                </a:lnTo>
                <a:lnTo>
                  <a:pt x="904" y="235"/>
                </a:lnTo>
                <a:lnTo>
                  <a:pt x="905" y="235"/>
                </a:lnTo>
                <a:lnTo>
                  <a:pt x="906" y="234"/>
                </a:lnTo>
                <a:lnTo>
                  <a:pt x="907" y="234"/>
                </a:lnTo>
                <a:lnTo>
                  <a:pt x="909" y="233"/>
                </a:lnTo>
                <a:lnTo>
                  <a:pt x="910" y="233"/>
                </a:lnTo>
                <a:lnTo>
                  <a:pt x="910" y="233"/>
                </a:lnTo>
                <a:lnTo>
                  <a:pt x="912" y="233"/>
                </a:lnTo>
                <a:lnTo>
                  <a:pt x="916" y="234"/>
                </a:lnTo>
                <a:lnTo>
                  <a:pt x="917" y="234"/>
                </a:lnTo>
                <a:lnTo>
                  <a:pt x="917" y="234"/>
                </a:lnTo>
                <a:lnTo>
                  <a:pt x="917" y="234"/>
                </a:lnTo>
                <a:lnTo>
                  <a:pt x="919" y="234"/>
                </a:lnTo>
                <a:lnTo>
                  <a:pt x="919" y="234"/>
                </a:lnTo>
                <a:lnTo>
                  <a:pt x="919" y="234"/>
                </a:lnTo>
                <a:lnTo>
                  <a:pt x="920" y="234"/>
                </a:lnTo>
                <a:lnTo>
                  <a:pt x="921" y="234"/>
                </a:lnTo>
                <a:lnTo>
                  <a:pt x="921" y="234"/>
                </a:lnTo>
                <a:lnTo>
                  <a:pt x="924" y="234"/>
                </a:lnTo>
                <a:lnTo>
                  <a:pt x="925" y="234"/>
                </a:lnTo>
                <a:lnTo>
                  <a:pt x="926" y="235"/>
                </a:lnTo>
                <a:lnTo>
                  <a:pt x="927" y="235"/>
                </a:lnTo>
                <a:lnTo>
                  <a:pt x="928" y="235"/>
                </a:lnTo>
                <a:lnTo>
                  <a:pt x="933" y="234"/>
                </a:lnTo>
                <a:lnTo>
                  <a:pt x="934" y="233"/>
                </a:lnTo>
                <a:lnTo>
                  <a:pt x="934" y="233"/>
                </a:lnTo>
                <a:lnTo>
                  <a:pt x="934" y="233"/>
                </a:lnTo>
                <a:lnTo>
                  <a:pt x="935" y="232"/>
                </a:lnTo>
                <a:lnTo>
                  <a:pt x="934" y="230"/>
                </a:lnTo>
                <a:lnTo>
                  <a:pt x="934" y="229"/>
                </a:lnTo>
                <a:lnTo>
                  <a:pt x="933" y="227"/>
                </a:lnTo>
                <a:lnTo>
                  <a:pt x="933" y="226"/>
                </a:lnTo>
                <a:lnTo>
                  <a:pt x="931" y="224"/>
                </a:lnTo>
                <a:lnTo>
                  <a:pt x="931" y="224"/>
                </a:lnTo>
                <a:lnTo>
                  <a:pt x="931" y="223"/>
                </a:lnTo>
                <a:lnTo>
                  <a:pt x="929" y="221"/>
                </a:lnTo>
                <a:lnTo>
                  <a:pt x="930" y="220"/>
                </a:lnTo>
                <a:lnTo>
                  <a:pt x="930" y="219"/>
                </a:lnTo>
                <a:lnTo>
                  <a:pt x="931" y="219"/>
                </a:lnTo>
                <a:lnTo>
                  <a:pt x="931" y="218"/>
                </a:lnTo>
                <a:lnTo>
                  <a:pt x="932" y="217"/>
                </a:lnTo>
                <a:lnTo>
                  <a:pt x="934" y="217"/>
                </a:lnTo>
                <a:lnTo>
                  <a:pt x="934" y="217"/>
                </a:lnTo>
                <a:lnTo>
                  <a:pt x="936" y="217"/>
                </a:lnTo>
                <a:lnTo>
                  <a:pt x="937" y="217"/>
                </a:lnTo>
                <a:lnTo>
                  <a:pt x="938" y="217"/>
                </a:lnTo>
                <a:lnTo>
                  <a:pt x="938" y="217"/>
                </a:lnTo>
                <a:lnTo>
                  <a:pt x="939" y="217"/>
                </a:lnTo>
                <a:lnTo>
                  <a:pt x="940" y="217"/>
                </a:lnTo>
                <a:lnTo>
                  <a:pt x="942" y="217"/>
                </a:lnTo>
                <a:lnTo>
                  <a:pt x="943" y="217"/>
                </a:lnTo>
                <a:lnTo>
                  <a:pt x="945" y="218"/>
                </a:lnTo>
                <a:lnTo>
                  <a:pt x="948" y="219"/>
                </a:lnTo>
                <a:lnTo>
                  <a:pt x="950" y="219"/>
                </a:lnTo>
                <a:lnTo>
                  <a:pt x="950" y="219"/>
                </a:lnTo>
                <a:lnTo>
                  <a:pt x="951" y="219"/>
                </a:lnTo>
                <a:lnTo>
                  <a:pt x="952" y="219"/>
                </a:lnTo>
                <a:lnTo>
                  <a:pt x="954" y="219"/>
                </a:lnTo>
                <a:lnTo>
                  <a:pt x="955" y="219"/>
                </a:lnTo>
                <a:lnTo>
                  <a:pt x="956" y="218"/>
                </a:lnTo>
                <a:lnTo>
                  <a:pt x="959" y="219"/>
                </a:lnTo>
                <a:lnTo>
                  <a:pt x="960" y="220"/>
                </a:lnTo>
                <a:lnTo>
                  <a:pt x="960" y="220"/>
                </a:lnTo>
                <a:lnTo>
                  <a:pt x="960" y="220"/>
                </a:lnTo>
                <a:lnTo>
                  <a:pt x="961" y="221"/>
                </a:lnTo>
                <a:lnTo>
                  <a:pt x="962" y="222"/>
                </a:lnTo>
                <a:lnTo>
                  <a:pt x="962" y="222"/>
                </a:lnTo>
                <a:lnTo>
                  <a:pt x="962" y="222"/>
                </a:lnTo>
                <a:lnTo>
                  <a:pt x="964" y="224"/>
                </a:lnTo>
                <a:lnTo>
                  <a:pt x="964" y="225"/>
                </a:lnTo>
                <a:lnTo>
                  <a:pt x="964" y="226"/>
                </a:lnTo>
                <a:lnTo>
                  <a:pt x="964" y="227"/>
                </a:lnTo>
                <a:lnTo>
                  <a:pt x="964" y="228"/>
                </a:lnTo>
                <a:lnTo>
                  <a:pt x="964" y="230"/>
                </a:lnTo>
                <a:lnTo>
                  <a:pt x="964" y="231"/>
                </a:lnTo>
                <a:lnTo>
                  <a:pt x="964" y="231"/>
                </a:lnTo>
                <a:lnTo>
                  <a:pt x="965" y="232"/>
                </a:lnTo>
                <a:lnTo>
                  <a:pt x="966" y="232"/>
                </a:lnTo>
                <a:lnTo>
                  <a:pt x="966" y="233"/>
                </a:lnTo>
                <a:lnTo>
                  <a:pt x="966" y="233"/>
                </a:lnTo>
                <a:lnTo>
                  <a:pt x="966" y="234"/>
                </a:lnTo>
                <a:lnTo>
                  <a:pt x="966" y="234"/>
                </a:lnTo>
                <a:lnTo>
                  <a:pt x="967" y="235"/>
                </a:lnTo>
                <a:lnTo>
                  <a:pt x="967" y="237"/>
                </a:lnTo>
                <a:lnTo>
                  <a:pt x="968" y="239"/>
                </a:lnTo>
                <a:lnTo>
                  <a:pt x="968" y="239"/>
                </a:lnTo>
                <a:lnTo>
                  <a:pt x="968" y="240"/>
                </a:lnTo>
                <a:lnTo>
                  <a:pt x="968" y="240"/>
                </a:lnTo>
                <a:lnTo>
                  <a:pt x="968" y="241"/>
                </a:lnTo>
                <a:lnTo>
                  <a:pt x="968" y="242"/>
                </a:lnTo>
                <a:lnTo>
                  <a:pt x="967" y="244"/>
                </a:lnTo>
                <a:lnTo>
                  <a:pt x="967" y="246"/>
                </a:lnTo>
                <a:lnTo>
                  <a:pt x="966" y="249"/>
                </a:lnTo>
                <a:lnTo>
                  <a:pt x="966" y="250"/>
                </a:lnTo>
                <a:lnTo>
                  <a:pt x="966" y="251"/>
                </a:lnTo>
                <a:lnTo>
                  <a:pt x="967" y="251"/>
                </a:lnTo>
                <a:lnTo>
                  <a:pt x="968" y="252"/>
                </a:lnTo>
                <a:lnTo>
                  <a:pt x="968" y="252"/>
                </a:lnTo>
                <a:lnTo>
                  <a:pt x="970" y="252"/>
                </a:lnTo>
                <a:lnTo>
                  <a:pt x="972" y="249"/>
                </a:lnTo>
                <a:lnTo>
                  <a:pt x="973" y="246"/>
                </a:lnTo>
                <a:lnTo>
                  <a:pt x="973" y="246"/>
                </a:lnTo>
                <a:lnTo>
                  <a:pt x="974" y="245"/>
                </a:lnTo>
                <a:lnTo>
                  <a:pt x="975" y="245"/>
                </a:lnTo>
                <a:lnTo>
                  <a:pt x="976" y="245"/>
                </a:lnTo>
                <a:lnTo>
                  <a:pt x="976" y="245"/>
                </a:lnTo>
                <a:lnTo>
                  <a:pt x="977" y="245"/>
                </a:lnTo>
                <a:lnTo>
                  <a:pt x="979" y="246"/>
                </a:lnTo>
                <a:lnTo>
                  <a:pt x="980" y="246"/>
                </a:lnTo>
                <a:lnTo>
                  <a:pt x="980" y="246"/>
                </a:lnTo>
                <a:lnTo>
                  <a:pt x="981" y="247"/>
                </a:lnTo>
                <a:lnTo>
                  <a:pt x="982" y="247"/>
                </a:lnTo>
                <a:lnTo>
                  <a:pt x="983" y="247"/>
                </a:lnTo>
                <a:lnTo>
                  <a:pt x="984" y="248"/>
                </a:lnTo>
                <a:lnTo>
                  <a:pt x="985" y="248"/>
                </a:lnTo>
                <a:lnTo>
                  <a:pt x="986" y="249"/>
                </a:lnTo>
                <a:lnTo>
                  <a:pt x="986" y="249"/>
                </a:lnTo>
                <a:lnTo>
                  <a:pt x="988" y="249"/>
                </a:lnTo>
                <a:lnTo>
                  <a:pt x="989" y="249"/>
                </a:lnTo>
                <a:lnTo>
                  <a:pt x="989" y="250"/>
                </a:lnTo>
                <a:lnTo>
                  <a:pt x="991" y="252"/>
                </a:lnTo>
                <a:lnTo>
                  <a:pt x="991" y="253"/>
                </a:lnTo>
                <a:lnTo>
                  <a:pt x="991" y="254"/>
                </a:lnTo>
                <a:lnTo>
                  <a:pt x="993" y="256"/>
                </a:lnTo>
                <a:lnTo>
                  <a:pt x="993" y="257"/>
                </a:lnTo>
                <a:lnTo>
                  <a:pt x="995" y="260"/>
                </a:lnTo>
                <a:lnTo>
                  <a:pt x="996" y="261"/>
                </a:lnTo>
                <a:lnTo>
                  <a:pt x="997" y="262"/>
                </a:lnTo>
                <a:lnTo>
                  <a:pt x="999" y="263"/>
                </a:lnTo>
                <a:lnTo>
                  <a:pt x="1001" y="266"/>
                </a:lnTo>
                <a:lnTo>
                  <a:pt x="1001" y="266"/>
                </a:lnTo>
                <a:lnTo>
                  <a:pt x="1001" y="270"/>
                </a:lnTo>
                <a:lnTo>
                  <a:pt x="1001" y="272"/>
                </a:lnTo>
                <a:lnTo>
                  <a:pt x="1000" y="274"/>
                </a:lnTo>
                <a:lnTo>
                  <a:pt x="1000" y="274"/>
                </a:lnTo>
                <a:lnTo>
                  <a:pt x="999" y="274"/>
                </a:lnTo>
                <a:lnTo>
                  <a:pt x="999" y="276"/>
                </a:lnTo>
                <a:lnTo>
                  <a:pt x="998" y="276"/>
                </a:lnTo>
                <a:lnTo>
                  <a:pt x="998" y="278"/>
                </a:lnTo>
                <a:lnTo>
                  <a:pt x="997" y="280"/>
                </a:lnTo>
                <a:lnTo>
                  <a:pt x="996" y="281"/>
                </a:lnTo>
                <a:lnTo>
                  <a:pt x="996" y="281"/>
                </a:lnTo>
                <a:lnTo>
                  <a:pt x="995" y="286"/>
                </a:lnTo>
                <a:lnTo>
                  <a:pt x="994" y="288"/>
                </a:lnTo>
                <a:lnTo>
                  <a:pt x="993" y="290"/>
                </a:lnTo>
                <a:lnTo>
                  <a:pt x="992" y="295"/>
                </a:lnTo>
                <a:lnTo>
                  <a:pt x="992" y="296"/>
                </a:lnTo>
                <a:lnTo>
                  <a:pt x="992" y="297"/>
                </a:lnTo>
                <a:lnTo>
                  <a:pt x="992" y="298"/>
                </a:lnTo>
                <a:lnTo>
                  <a:pt x="992" y="298"/>
                </a:lnTo>
                <a:lnTo>
                  <a:pt x="993" y="300"/>
                </a:lnTo>
                <a:lnTo>
                  <a:pt x="993" y="300"/>
                </a:lnTo>
                <a:lnTo>
                  <a:pt x="994" y="301"/>
                </a:lnTo>
                <a:lnTo>
                  <a:pt x="994" y="301"/>
                </a:lnTo>
                <a:lnTo>
                  <a:pt x="995" y="302"/>
                </a:lnTo>
                <a:lnTo>
                  <a:pt x="996" y="302"/>
                </a:lnTo>
                <a:lnTo>
                  <a:pt x="997" y="302"/>
                </a:lnTo>
                <a:lnTo>
                  <a:pt x="997" y="302"/>
                </a:lnTo>
                <a:lnTo>
                  <a:pt x="999" y="302"/>
                </a:lnTo>
                <a:lnTo>
                  <a:pt x="1000" y="302"/>
                </a:lnTo>
                <a:lnTo>
                  <a:pt x="1000" y="302"/>
                </a:lnTo>
                <a:lnTo>
                  <a:pt x="1003" y="302"/>
                </a:lnTo>
                <a:lnTo>
                  <a:pt x="1004" y="302"/>
                </a:lnTo>
                <a:lnTo>
                  <a:pt x="1004" y="302"/>
                </a:lnTo>
                <a:lnTo>
                  <a:pt x="1008" y="301"/>
                </a:lnTo>
                <a:lnTo>
                  <a:pt x="1008" y="301"/>
                </a:lnTo>
                <a:lnTo>
                  <a:pt x="1010" y="302"/>
                </a:lnTo>
                <a:lnTo>
                  <a:pt x="1011" y="302"/>
                </a:lnTo>
                <a:lnTo>
                  <a:pt x="1012" y="302"/>
                </a:lnTo>
                <a:lnTo>
                  <a:pt x="1012" y="303"/>
                </a:lnTo>
                <a:lnTo>
                  <a:pt x="1014" y="304"/>
                </a:lnTo>
                <a:lnTo>
                  <a:pt x="1014" y="304"/>
                </a:lnTo>
                <a:lnTo>
                  <a:pt x="1014" y="304"/>
                </a:lnTo>
                <a:lnTo>
                  <a:pt x="1016" y="304"/>
                </a:lnTo>
                <a:lnTo>
                  <a:pt x="1016" y="304"/>
                </a:lnTo>
                <a:lnTo>
                  <a:pt x="1019" y="304"/>
                </a:lnTo>
                <a:lnTo>
                  <a:pt x="1021" y="304"/>
                </a:lnTo>
                <a:lnTo>
                  <a:pt x="1022" y="305"/>
                </a:lnTo>
                <a:lnTo>
                  <a:pt x="1023" y="306"/>
                </a:lnTo>
                <a:lnTo>
                  <a:pt x="1024" y="307"/>
                </a:lnTo>
                <a:lnTo>
                  <a:pt x="1025" y="308"/>
                </a:lnTo>
                <a:lnTo>
                  <a:pt x="1026" y="310"/>
                </a:lnTo>
                <a:lnTo>
                  <a:pt x="1028" y="312"/>
                </a:lnTo>
                <a:lnTo>
                  <a:pt x="1028" y="313"/>
                </a:lnTo>
                <a:lnTo>
                  <a:pt x="1028" y="313"/>
                </a:lnTo>
                <a:lnTo>
                  <a:pt x="1029" y="314"/>
                </a:lnTo>
                <a:lnTo>
                  <a:pt x="1029" y="315"/>
                </a:lnTo>
                <a:lnTo>
                  <a:pt x="1030" y="315"/>
                </a:lnTo>
                <a:lnTo>
                  <a:pt x="1030" y="316"/>
                </a:lnTo>
                <a:lnTo>
                  <a:pt x="1029" y="317"/>
                </a:lnTo>
                <a:lnTo>
                  <a:pt x="1029" y="320"/>
                </a:lnTo>
                <a:lnTo>
                  <a:pt x="1029" y="320"/>
                </a:lnTo>
                <a:lnTo>
                  <a:pt x="1028" y="323"/>
                </a:lnTo>
                <a:lnTo>
                  <a:pt x="1027" y="323"/>
                </a:lnTo>
                <a:lnTo>
                  <a:pt x="1027" y="323"/>
                </a:lnTo>
                <a:lnTo>
                  <a:pt x="1026" y="323"/>
                </a:lnTo>
                <a:lnTo>
                  <a:pt x="1025" y="324"/>
                </a:lnTo>
                <a:lnTo>
                  <a:pt x="1024" y="324"/>
                </a:lnTo>
                <a:lnTo>
                  <a:pt x="1023" y="325"/>
                </a:lnTo>
                <a:lnTo>
                  <a:pt x="1022" y="326"/>
                </a:lnTo>
                <a:lnTo>
                  <a:pt x="1022" y="327"/>
                </a:lnTo>
                <a:lnTo>
                  <a:pt x="1020" y="328"/>
                </a:lnTo>
                <a:lnTo>
                  <a:pt x="1020" y="328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29"/>
                </a:lnTo>
                <a:lnTo>
                  <a:pt x="1020" y="330"/>
                </a:lnTo>
                <a:lnTo>
                  <a:pt x="1019" y="331"/>
                </a:lnTo>
                <a:lnTo>
                  <a:pt x="1017" y="335"/>
                </a:lnTo>
                <a:lnTo>
                  <a:pt x="1017" y="336"/>
                </a:lnTo>
                <a:lnTo>
                  <a:pt x="1017" y="336"/>
                </a:lnTo>
                <a:lnTo>
                  <a:pt x="1017" y="337"/>
                </a:lnTo>
                <a:lnTo>
                  <a:pt x="1016" y="337"/>
                </a:lnTo>
                <a:lnTo>
                  <a:pt x="1016" y="338"/>
                </a:lnTo>
                <a:lnTo>
                  <a:pt x="1015" y="336"/>
                </a:lnTo>
                <a:lnTo>
                  <a:pt x="1015" y="336"/>
                </a:lnTo>
                <a:lnTo>
                  <a:pt x="1014" y="336"/>
                </a:lnTo>
                <a:lnTo>
                  <a:pt x="1012" y="338"/>
                </a:lnTo>
                <a:lnTo>
                  <a:pt x="1012" y="338"/>
                </a:lnTo>
                <a:lnTo>
                  <a:pt x="1011" y="339"/>
                </a:lnTo>
                <a:lnTo>
                  <a:pt x="1010" y="339"/>
                </a:lnTo>
                <a:lnTo>
                  <a:pt x="1010" y="339"/>
                </a:lnTo>
                <a:lnTo>
                  <a:pt x="1010" y="338"/>
                </a:lnTo>
                <a:lnTo>
                  <a:pt x="1009" y="337"/>
                </a:lnTo>
                <a:lnTo>
                  <a:pt x="1009" y="337"/>
                </a:lnTo>
                <a:lnTo>
                  <a:pt x="1008" y="338"/>
                </a:lnTo>
                <a:lnTo>
                  <a:pt x="1008" y="338"/>
                </a:lnTo>
                <a:lnTo>
                  <a:pt x="1007" y="339"/>
                </a:lnTo>
                <a:lnTo>
                  <a:pt x="1006" y="340"/>
                </a:lnTo>
                <a:lnTo>
                  <a:pt x="1005" y="343"/>
                </a:lnTo>
                <a:lnTo>
                  <a:pt x="1005" y="345"/>
                </a:lnTo>
                <a:lnTo>
                  <a:pt x="1004" y="345"/>
                </a:lnTo>
                <a:lnTo>
                  <a:pt x="1003" y="348"/>
                </a:lnTo>
                <a:lnTo>
                  <a:pt x="1002" y="349"/>
                </a:lnTo>
                <a:lnTo>
                  <a:pt x="1001" y="352"/>
                </a:lnTo>
                <a:lnTo>
                  <a:pt x="1000" y="353"/>
                </a:lnTo>
                <a:lnTo>
                  <a:pt x="999" y="354"/>
                </a:lnTo>
                <a:lnTo>
                  <a:pt x="997" y="356"/>
                </a:lnTo>
                <a:lnTo>
                  <a:pt x="997" y="356"/>
                </a:lnTo>
                <a:lnTo>
                  <a:pt x="996" y="356"/>
                </a:lnTo>
                <a:lnTo>
                  <a:pt x="993" y="356"/>
                </a:lnTo>
                <a:lnTo>
                  <a:pt x="993" y="355"/>
                </a:lnTo>
                <a:lnTo>
                  <a:pt x="993" y="354"/>
                </a:lnTo>
                <a:lnTo>
                  <a:pt x="993" y="354"/>
                </a:lnTo>
                <a:lnTo>
                  <a:pt x="992" y="353"/>
                </a:lnTo>
                <a:lnTo>
                  <a:pt x="991" y="353"/>
                </a:lnTo>
                <a:lnTo>
                  <a:pt x="991" y="352"/>
                </a:lnTo>
                <a:lnTo>
                  <a:pt x="989" y="353"/>
                </a:lnTo>
                <a:lnTo>
                  <a:pt x="989" y="355"/>
                </a:lnTo>
                <a:lnTo>
                  <a:pt x="988" y="356"/>
                </a:lnTo>
                <a:lnTo>
                  <a:pt x="986" y="359"/>
                </a:lnTo>
                <a:lnTo>
                  <a:pt x="986" y="359"/>
                </a:lnTo>
                <a:lnTo>
                  <a:pt x="984" y="361"/>
                </a:lnTo>
                <a:lnTo>
                  <a:pt x="983" y="362"/>
                </a:lnTo>
                <a:lnTo>
                  <a:pt x="982" y="364"/>
                </a:lnTo>
                <a:lnTo>
                  <a:pt x="980" y="364"/>
                </a:lnTo>
                <a:lnTo>
                  <a:pt x="980" y="367"/>
                </a:lnTo>
                <a:lnTo>
                  <a:pt x="979" y="375"/>
                </a:lnTo>
                <a:lnTo>
                  <a:pt x="982" y="382"/>
                </a:lnTo>
                <a:lnTo>
                  <a:pt x="983" y="382"/>
                </a:lnTo>
                <a:lnTo>
                  <a:pt x="985" y="387"/>
                </a:lnTo>
                <a:lnTo>
                  <a:pt x="986" y="387"/>
                </a:lnTo>
                <a:lnTo>
                  <a:pt x="986" y="386"/>
                </a:lnTo>
                <a:lnTo>
                  <a:pt x="989" y="386"/>
                </a:lnTo>
                <a:lnTo>
                  <a:pt x="993" y="389"/>
                </a:lnTo>
                <a:lnTo>
                  <a:pt x="997" y="391"/>
                </a:lnTo>
                <a:lnTo>
                  <a:pt x="1000" y="395"/>
                </a:lnTo>
                <a:lnTo>
                  <a:pt x="1002" y="395"/>
                </a:lnTo>
                <a:lnTo>
                  <a:pt x="1002" y="396"/>
                </a:lnTo>
                <a:lnTo>
                  <a:pt x="1003" y="397"/>
                </a:lnTo>
                <a:lnTo>
                  <a:pt x="1008" y="396"/>
                </a:lnTo>
                <a:lnTo>
                  <a:pt x="1011" y="396"/>
                </a:lnTo>
                <a:lnTo>
                  <a:pt x="1012" y="396"/>
                </a:lnTo>
                <a:lnTo>
                  <a:pt x="1017" y="396"/>
                </a:lnTo>
                <a:lnTo>
                  <a:pt x="1018" y="396"/>
                </a:lnTo>
                <a:lnTo>
                  <a:pt x="1019" y="397"/>
                </a:lnTo>
                <a:lnTo>
                  <a:pt x="1020" y="398"/>
                </a:lnTo>
                <a:lnTo>
                  <a:pt x="1021" y="401"/>
                </a:lnTo>
                <a:lnTo>
                  <a:pt x="1023" y="401"/>
                </a:lnTo>
                <a:lnTo>
                  <a:pt x="1023" y="400"/>
                </a:lnTo>
                <a:lnTo>
                  <a:pt x="1024" y="398"/>
                </a:lnTo>
                <a:lnTo>
                  <a:pt x="1026" y="396"/>
                </a:lnTo>
                <a:lnTo>
                  <a:pt x="1028" y="396"/>
                </a:lnTo>
                <a:lnTo>
                  <a:pt x="1029" y="396"/>
                </a:lnTo>
                <a:lnTo>
                  <a:pt x="1032" y="396"/>
                </a:lnTo>
                <a:lnTo>
                  <a:pt x="1034" y="396"/>
                </a:lnTo>
                <a:lnTo>
                  <a:pt x="1035" y="396"/>
                </a:lnTo>
                <a:lnTo>
                  <a:pt x="1036" y="396"/>
                </a:lnTo>
                <a:lnTo>
                  <a:pt x="1037" y="397"/>
                </a:lnTo>
                <a:lnTo>
                  <a:pt x="1039" y="398"/>
                </a:lnTo>
                <a:lnTo>
                  <a:pt x="1040" y="398"/>
                </a:lnTo>
                <a:lnTo>
                  <a:pt x="1040" y="398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1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2" y="399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3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0"/>
                </a:lnTo>
                <a:lnTo>
                  <a:pt x="1044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5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6" y="401"/>
                </a:lnTo>
                <a:lnTo>
                  <a:pt x="1047" y="401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7" y="400"/>
                </a:lnTo>
                <a:lnTo>
                  <a:pt x="1048" y="400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1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2"/>
                </a:lnTo>
                <a:lnTo>
                  <a:pt x="1048" y="403"/>
                </a:lnTo>
                <a:lnTo>
                  <a:pt x="1048" y="403"/>
                </a:lnTo>
                <a:lnTo>
                  <a:pt x="1048" y="403"/>
                </a:lnTo>
                <a:lnTo>
                  <a:pt x="1049" y="403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49" y="402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0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1" y="401"/>
                </a:lnTo>
                <a:lnTo>
                  <a:pt x="1052" y="401"/>
                </a:lnTo>
                <a:lnTo>
                  <a:pt x="1052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1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400"/>
                </a:lnTo>
                <a:lnTo>
                  <a:pt x="1053" y="399"/>
                </a:lnTo>
                <a:lnTo>
                  <a:pt x="1054" y="399"/>
                </a:lnTo>
                <a:lnTo>
                  <a:pt x="1054" y="399"/>
                </a:lnTo>
                <a:lnTo>
                  <a:pt x="1055" y="399"/>
                </a:lnTo>
                <a:lnTo>
                  <a:pt x="1055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6" y="399"/>
                </a:lnTo>
                <a:lnTo>
                  <a:pt x="1057" y="399"/>
                </a:lnTo>
                <a:lnTo>
                  <a:pt x="1057" y="399"/>
                </a:lnTo>
                <a:lnTo>
                  <a:pt x="1058" y="399"/>
                </a:lnTo>
                <a:lnTo>
                  <a:pt x="1058" y="400"/>
                </a:lnTo>
                <a:lnTo>
                  <a:pt x="1059" y="399"/>
                </a:lnTo>
                <a:lnTo>
                  <a:pt x="1059" y="399"/>
                </a:lnTo>
                <a:lnTo>
                  <a:pt x="1060" y="399"/>
                </a:lnTo>
                <a:lnTo>
                  <a:pt x="1060" y="399"/>
                </a:lnTo>
                <a:lnTo>
                  <a:pt x="1061" y="399"/>
                </a:lnTo>
                <a:lnTo>
                  <a:pt x="1062" y="399"/>
                </a:lnTo>
                <a:lnTo>
                  <a:pt x="1064" y="399"/>
                </a:lnTo>
                <a:lnTo>
                  <a:pt x="1068" y="401"/>
                </a:lnTo>
                <a:lnTo>
                  <a:pt x="1070" y="401"/>
                </a:lnTo>
                <a:lnTo>
                  <a:pt x="1071" y="401"/>
                </a:lnTo>
                <a:lnTo>
                  <a:pt x="1072" y="401"/>
                </a:lnTo>
                <a:lnTo>
                  <a:pt x="1072" y="401"/>
                </a:lnTo>
                <a:lnTo>
                  <a:pt x="1073" y="401"/>
                </a:lnTo>
                <a:lnTo>
                  <a:pt x="1073" y="401"/>
                </a:lnTo>
                <a:lnTo>
                  <a:pt x="1073" y="400"/>
                </a:lnTo>
                <a:lnTo>
                  <a:pt x="1074" y="400"/>
                </a:lnTo>
                <a:lnTo>
                  <a:pt x="1074" y="400"/>
                </a:lnTo>
                <a:lnTo>
                  <a:pt x="1075" y="400"/>
                </a:lnTo>
                <a:lnTo>
                  <a:pt x="1075" y="399"/>
                </a:lnTo>
                <a:lnTo>
                  <a:pt x="1075" y="398"/>
                </a:lnTo>
                <a:lnTo>
                  <a:pt x="1076" y="398"/>
                </a:lnTo>
                <a:lnTo>
                  <a:pt x="1076" y="397"/>
                </a:lnTo>
                <a:lnTo>
                  <a:pt x="1077" y="397"/>
                </a:lnTo>
                <a:lnTo>
                  <a:pt x="1078" y="397"/>
                </a:lnTo>
                <a:lnTo>
                  <a:pt x="1078" y="398"/>
                </a:lnTo>
                <a:lnTo>
                  <a:pt x="1079" y="398"/>
                </a:lnTo>
                <a:lnTo>
                  <a:pt x="1080" y="398"/>
                </a:lnTo>
                <a:lnTo>
                  <a:pt x="1080" y="399"/>
                </a:lnTo>
                <a:lnTo>
                  <a:pt x="1081" y="399"/>
                </a:lnTo>
                <a:lnTo>
                  <a:pt x="1081" y="400"/>
                </a:lnTo>
                <a:lnTo>
                  <a:pt x="1082" y="399"/>
                </a:lnTo>
                <a:lnTo>
                  <a:pt x="1083" y="399"/>
                </a:lnTo>
                <a:lnTo>
                  <a:pt x="1083" y="398"/>
                </a:lnTo>
                <a:lnTo>
                  <a:pt x="1083" y="398"/>
                </a:lnTo>
                <a:lnTo>
                  <a:pt x="1083" y="398"/>
                </a:lnTo>
                <a:lnTo>
                  <a:pt x="1084" y="398"/>
                </a:lnTo>
                <a:lnTo>
                  <a:pt x="1084" y="398"/>
                </a:lnTo>
                <a:lnTo>
                  <a:pt x="1084" y="396"/>
                </a:lnTo>
                <a:lnTo>
                  <a:pt x="1086" y="397"/>
                </a:lnTo>
                <a:lnTo>
                  <a:pt x="1088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89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0" y="398"/>
                </a:lnTo>
                <a:lnTo>
                  <a:pt x="1091" y="398"/>
                </a:lnTo>
                <a:lnTo>
                  <a:pt x="1091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2" y="398"/>
                </a:lnTo>
                <a:lnTo>
                  <a:pt x="1093" y="399"/>
                </a:lnTo>
                <a:lnTo>
                  <a:pt x="1093" y="399"/>
                </a:lnTo>
                <a:lnTo>
                  <a:pt x="1093" y="399"/>
                </a:lnTo>
                <a:lnTo>
                  <a:pt x="1094" y="400"/>
                </a:lnTo>
                <a:lnTo>
                  <a:pt x="1094" y="400"/>
                </a:lnTo>
                <a:lnTo>
                  <a:pt x="1094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5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0"/>
                </a:lnTo>
                <a:lnTo>
                  <a:pt x="1096" y="401"/>
                </a:lnTo>
                <a:lnTo>
                  <a:pt x="1096" y="401"/>
                </a:lnTo>
                <a:lnTo>
                  <a:pt x="1097" y="401"/>
                </a:lnTo>
                <a:lnTo>
                  <a:pt x="1097" y="402"/>
                </a:lnTo>
                <a:lnTo>
                  <a:pt x="1097" y="402"/>
                </a:lnTo>
                <a:lnTo>
                  <a:pt x="1098" y="402"/>
                </a:lnTo>
                <a:lnTo>
                  <a:pt x="1098" y="403"/>
                </a:lnTo>
                <a:lnTo>
                  <a:pt x="1098" y="403"/>
                </a:lnTo>
                <a:lnTo>
                  <a:pt x="1098" y="403"/>
                </a:lnTo>
                <a:lnTo>
                  <a:pt x="1099" y="403"/>
                </a:lnTo>
                <a:lnTo>
                  <a:pt x="1099" y="403"/>
                </a:lnTo>
                <a:lnTo>
                  <a:pt x="1099" y="404"/>
                </a:lnTo>
                <a:lnTo>
                  <a:pt x="1099" y="404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5"/>
                </a:lnTo>
                <a:lnTo>
                  <a:pt x="1099" y="406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7"/>
                </a:lnTo>
                <a:lnTo>
                  <a:pt x="1099" y="408"/>
                </a:lnTo>
                <a:lnTo>
                  <a:pt x="1099" y="408"/>
                </a:lnTo>
                <a:lnTo>
                  <a:pt x="1099" y="409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0"/>
                </a:lnTo>
                <a:lnTo>
                  <a:pt x="1099" y="411"/>
                </a:lnTo>
                <a:lnTo>
                  <a:pt x="1099" y="412"/>
                </a:lnTo>
                <a:lnTo>
                  <a:pt x="1100" y="412"/>
                </a:lnTo>
                <a:lnTo>
                  <a:pt x="1100" y="412"/>
                </a:lnTo>
                <a:lnTo>
                  <a:pt x="1100" y="413"/>
                </a:lnTo>
                <a:lnTo>
                  <a:pt x="1100" y="413"/>
                </a:lnTo>
                <a:lnTo>
                  <a:pt x="1100" y="414"/>
                </a:lnTo>
                <a:lnTo>
                  <a:pt x="1100" y="418"/>
                </a:lnTo>
                <a:lnTo>
                  <a:pt x="1100" y="420"/>
                </a:lnTo>
                <a:lnTo>
                  <a:pt x="1107" y="420"/>
                </a:lnTo>
                <a:lnTo>
                  <a:pt x="1107" y="422"/>
                </a:lnTo>
                <a:lnTo>
                  <a:pt x="1101" y="422"/>
                </a:lnTo>
                <a:lnTo>
                  <a:pt x="1099" y="422"/>
                </a:lnTo>
                <a:lnTo>
                  <a:pt x="1099" y="424"/>
                </a:lnTo>
                <a:lnTo>
                  <a:pt x="1099" y="425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8"/>
                </a:lnTo>
                <a:lnTo>
                  <a:pt x="1099" y="428"/>
                </a:lnTo>
                <a:lnTo>
                  <a:pt x="1100" y="428"/>
                </a:lnTo>
                <a:lnTo>
                  <a:pt x="1101" y="429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0"/>
                </a:lnTo>
                <a:lnTo>
                  <a:pt x="1101" y="431"/>
                </a:lnTo>
                <a:lnTo>
                  <a:pt x="1101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0" y="433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4"/>
                </a:lnTo>
                <a:lnTo>
                  <a:pt x="1101" y="435"/>
                </a:lnTo>
                <a:lnTo>
                  <a:pt x="1101" y="436"/>
                </a:lnTo>
                <a:lnTo>
                  <a:pt x="1102" y="437"/>
                </a:lnTo>
                <a:lnTo>
                  <a:pt x="1103" y="439"/>
                </a:lnTo>
                <a:lnTo>
                  <a:pt x="1103" y="441"/>
                </a:lnTo>
                <a:lnTo>
                  <a:pt x="1103" y="441"/>
                </a:lnTo>
                <a:lnTo>
                  <a:pt x="1102" y="442"/>
                </a:lnTo>
                <a:lnTo>
                  <a:pt x="1102" y="444"/>
                </a:lnTo>
                <a:lnTo>
                  <a:pt x="1102" y="447"/>
                </a:lnTo>
                <a:lnTo>
                  <a:pt x="1103" y="449"/>
                </a:lnTo>
                <a:lnTo>
                  <a:pt x="1104" y="450"/>
                </a:lnTo>
                <a:lnTo>
                  <a:pt x="1103" y="451"/>
                </a:lnTo>
                <a:lnTo>
                  <a:pt x="1103" y="452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2" y="453"/>
                </a:lnTo>
                <a:lnTo>
                  <a:pt x="1103" y="453"/>
                </a:lnTo>
                <a:lnTo>
                  <a:pt x="1103" y="454"/>
                </a:lnTo>
                <a:lnTo>
                  <a:pt x="1103" y="454"/>
                </a:lnTo>
                <a:lnTo>
                  <a:pt x="1103" y="455"/>
                </a:lnTo>
                <a:lnTo>
                  <a:pt x="1103" y="455"/>
                </a:lnTo>
                <a:lnTo>
                  <a:pt x="1102" y="455"/>
                </a:lnTo>
                <a:lnTo>
                  <a:pt x="1102" y="456"/>
                </a:lnTo>
                <a:lnTo>
                  <a:pt x="1103" y="456"/>
                </a:lnTo>
                <a:lnTo>
                  <a:pt x="1102" y="456"/>
                </a:lnTo>
                <a:lnTo>
                  <a:pt x="1102" y="457"/>
                </a:lnTo>
                <a:lnTo>
                  <a:pt x="1102" y="457"/>
                </a:lnTo>
                <a:lnTo>
                  <a:pt x="1102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58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0"/>
                </a:lnTo>
                <a:lnTo>
                  <a:pt x="1101" y="462"/>
                </a:lnTo>
                <a:lnTo>
                  <a:pt x="1101" y="465"/>
                </a:lnTo>
                <a:lnTo>
                  <a:pt x="1102" y="469"/>
                </a:lnTo>
                <a:lnTo>
                  <a:pt x="1103" y="472"/>
                </a:lnTo>
                <a:lnTo>
                  <a:pt x="1101" y="472"/>
                </a:lnTo>
                <a:lnTo>
                  <a:pt x="1097" y="473"/>
                </a:lnTo>
                <a:lnTo>
                  <a:pt x="1101" y="482"/>
                </a:lnTo>
                <a:lnTo>
                  <a:pt x="1102" y="483"/>
                </a:lnTo>
                <a:lnTo>
                  <a:pt x="1102" y="485"/>
                </a:lnTo>
                <a:lnTo>
                  <a:pt x="1103" y="488"/>
                </a:lnTo>
                <a:lnTo>
                  <a:pt x="1103" y="488"/>
                </a:lnTo>
                <a:lnTo>
                  <a:pt x="1105" y="495"/>
                </a:lnTo>
                <a:lnTo>
                  <a:pt x="1106" y="496"/>
                </a:lnTo>
                <a:lnTo>
                  <a:pt x="1106" y="497"/>
                </a:lnTo>
                <a:lnTo>
                  <a:pt x="1106" y="497"/>
                </a:lnTo>
                <a:lnTo>
                  <a:pt x="1106" y="499"/>
                </a:lnTo>
                <a:lnTo>
                  <a:pt x="1104" y="501"/>
                </a:lnTo>
                <a:lnTo>
                  <a:pt x="1104" y="502"/>
                </a:lnTo>
                <a:lnTo>
                  <a:pt x="1103" y="503"/>
                </a:lnTo>
                <a:lnTo>
                  <a:pt x="1103" y="503"/>
                </a:lnTo>
                <a:lnTo>
                  <a:pt x="1101" y="504"/>
                </a:lnTo>
                <a:lnTo>
                  <a:pt x="1102" y="504"/>
                </a:lnTo>
                <a:lnTo>
                  <a:pt x="1102" y="504"/>
                </a:lnTo>
                <a:lnTo>
                  <a:pt x="1103" y="505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4" y="506"/>
                </a:lnTo>
                <a:lnTo>
                  <a:pt x="1105" y="506"/>
                </a:lnTo>
                <a:lnTo>
                  <a:pt x="1106" y="507"/>
                </a:lnTo>
                <a:lnTo>
                  <a:pt x="1107" y="507"/>
                </a:lnTo>
                <a:lnTo>
                  <a:pt x="1108" y="509"/>
                </a:lnTo>
                <a:lnTo>
                  <a:pt x="1108" y="510"/>
                </a:lnTo>
                <a:lnTo>
                  <a:pt x="1109" y="510"/>
                </a:lnTo>
                <a:lnTo>
                  <a:pt x="1109" y="510"/>
                </a:lnTo>
                <a:lnTo>
                  <a:pt x="1110" y="511"/>
                </a:lnTo>
                <a:lnTo>
                  <a:pt x="1110" y="512"/>
                </a:lnTo>
                <a:lnTo>
                  <a:pt x="1110" y="512"/>
                </a:lnTo>
                <a:lnTo>
                  <a:pt x="1111" y="513"/>
                </a:lnTo>
                <a:lnTo>
                  <a:pt x="1111" y="513"/>
                </a:lnTo>
                <a:lnTo>
                  <a:pt x="1115" y="516"/>
                </a:lnTo>
                <a:lnTo>
                  <a:pt x="1115" y="517"/>
                </a:lnTo>
                <a:lnTo>
                  <a:pt x="1115" y="517"/>
                </a:lnTo>
                <a:lnTo>
                  <a:pt x="1116" y="518"/>
                </a:lnTo>
                <a:lnTo>
                  <a:pt x="1116" y="519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0"/>
                </a:lnTo>
                <a:lnTo>
                  <a:pt x="1116" y="521"/>
                </a:lnTo>
                <a:lnTo>
                  <a:pt x="1116" y="521"/>
                </a:lnTo>
                <a:lnTo>
                  <a:pt x="1116" y="522"/>
                </a:lnTo>
                <a:lnTo>
                  <a:pt x="1115" y="522"/>
                </a:lnTo>
                <a:lnTo>
                  <a:pt x="1115" y="522"/>
                </a:lnTo>
                <a:lnTo>
                  <a:pt x="1115" y="523"/>
                </a:lnTo>
                <a:lnTo>
                  <a:pt x="1114" y="523"/>
                </a:lnTo>
                <a:lnTo>
                  <a:pt x="1114" y="524"/>
                </a:lnTo>
                <a:lnTo>
                  <a:pt x="1113" y="525"/>
                </a:lnTo>
                <a:lnTo>
                  <a:pt x="1113" y="525"/>
                </a:lnTo>
                <a:lnTo>
                  <a:pt x="1113" y="524"/>
                </a:lnTo>
                <a:lnTo>
                  <a:pt x="1113" y="525"/>
                </a:lnTo>
                <a:lnTo>
                  <a:pt x="1113" y="526"/>
                </a:lnTo>
                <a:lnTo>
                  <a:pt x="1114" y="526"/>
                </a:lnTo>
                <a:lnTo>
                  <a:pt x="1113" y="526"/>
                </a:lnTo>
                <a:lnTo>
                  <a:pt x="1112" y="526"/>
                </a:lnTo>
                <a:lnTo>
                  <a:pt x="1111" y="527"/>
                </a:lnTo>
                <a:lnTo>
                  <a:pt x="1111" y="527"/>
                </a:lnTo>
                <a:lnTo>
                  <a:pt x="1111" y="527"/>
                </a:lnTo>
                <a:lnTo>
                  <a:pt x="1110" y="527"/>
                </a:lnTo>
                <a:lnTo>
                  <a:pt x="1110" y="527"/>
                </a:lnTo>
                <a:lnTo>
                  <a:pt x="1109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8" y="527"/>
                </a:lnTo>
                <a:lnTo>
                  <a:pt x="1107" y="528"/>
                </a:lnTo>
                <a:lnTo>
                  <a:pt x="1107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6" y="528"/>
                </a:lnTo>
                <a:lnTo>
                  <a:pt x="1105" y="528"/>
                </a:lnTo>
                <a:lnTo>
                  <a:pt x="1104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3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29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2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0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1"/>
                </a:lnTo>
                <a:lnTo>
                  <a:pt x="1101" y="532"/>
                </a:lnTo>
                <a:lnTo>
                  <a:pt x="1101" y="534"/>
                </a:lnTo>
                <a:lnTo>
                  <a:pt x="1100" y="534"/>
                </a:lnTo>
                <a:lnTo>
                  <a:pt x="1100" y="534"/>
                </a:lnTo>
                <a:lnTo>
                  <a:pt x="1100" y="535"/>
                </a:lnTo>
                <a:lnTo>
                  <a:pt x="1099" y="536"/>
                </a:lnTo>
                <a:lnTo>
                  <a:pt x="1100" y="536"/>
                </a:lnTo>
                <a:lnTo>
                  <a:pt x="1101" y="536"/>
                </a:lnTo>
                <a:lnTo>
                  <a:pt x="1100" y="536"/>
                </a:lnTo>
                <a:lnTo>
                  <a:pt x="1100" y="538"/>
                </a:lnTo>
                <a:lnTo>
                  <a:pt x="1100" y="538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9"/>
                </a:lnTo>
                <a:lnTo>
                  <a:pt x="1099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8"/>
                </a:lnTo>
                <a:lnTo>
                  <a:pt x="1098" y="539"/>
                </a:lnTo>
                <a:lnTo>
                  <a:pt x="1098" y="539"/>
                </a:lnTo>
                <a:lnTo>
                  <a:pt x="1098" y="540"/>
                </a:lnTo>
                <a:lnTo>
                  <a:pt x="1098" y="540"/>
                </a:lnTo>
                <a:lnTo>
                  <a:pt x="1098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7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6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5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4" y="540"/>
                </a:lnTo>
                <a:lnTo>
                  <a:pt x="1093" y="540"/>
                </a:lnTo>
                <a:lnTo>
                  <a:pt x="1093" y="540"/>
                </a:lnTo>
                <a:lnTo>
                  <a:pt x="1092" y="542"/>
                </a:lnTo>
                <a:lnTo>
                  <a:pt x="1092" y="542"/>
                </a:lnTo>
                <a:lnTo>
                  <a:pt x="1091" y="543"/>
                </a:lnTo>
                <a:lnTo>
                  <a:pt x="1091" y="543"/>
                </a:lnTo>
                <a:lnTo>
                  <a:pt x="1090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4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5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6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7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8"/>
                </a:lnTo>
                <a:lnTo>
                  <a:pt x="1089" y="549"/>
                </a:lnTo>
                <a:lnTo>
                  <a:pt x="1089" y="549"/>
                </a:lnTo>
                <a:lnTo>
                  <a:pt x="1089" y="549"/>
                </a:lnTo>
                <a:lnTo>
                  <a:pt x="1090" y="549"/>
                </a:lnTo>
                <a:lnTo>
                  <a:pt x="1091" y="549"/>
                </a:lnTo>
                <a:lnTo>
                  <a:pt x="1092" y="549"/>
                </a:lnTo>
                <a:lnTo>
                  <a:pt x="1092" y="551"/>
                </a:lnTo>
                <a:lnTo>
                  <a:pt x="1093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2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1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90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9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8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7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6" y="552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3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4"/>
                </a:lnTo>
                <a:lnTo>
                  <a:pt x="1085" y="555"/>
                </a:lnTo>
                <a:lnTo>
                  <a:pt x="1084" y="555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6"/>
                </a:lnTo>
                <a:lnTo>
                  <a:pt x="1084" y="557"/>
                </a:lnTo>
                <a:lnTo>
                  <a:pt x="1084" y="557"/>
                </a:lnTo>
                <a:lnTo>
                  <a:pt x="1084" y="557"/>
                </a:lnTo>
                <a:lnTo>
                  <a:pt x="1083" y="558"/>
                </a:lnTo>
                <a:lnTo>
                  <a:pt x="1083" y="558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3" y="559"/>
                </a:lnTo>
                <a:lnTo>
                  <a:pt x="1082" y="559"/>
                </a:lnTo>
                <a:lnTo>
                  <a:pt x="1082" y="559"/>
                </a:lnTo>
                <a:lnTo>
                  <a:pt x="1082" y="560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1" y="559"/>
                </a:lnTo>
                <a:lnTo>
                  <a:pt x="1080" y="559"/>
                </a:lnTo>
                <a:lnTo>
                  <a:pt x="1079" y="560"/>
                </a:lnTo>
                <a:lnTo>
                  <a:pt x="1077" y="561"/>
                </a:lnTo>
                <a:lnTo>
                  <a:pt x="1077" y="562"/>
                </a:lnTo>
                <a:lnTo>
                  <a:pt x="1077" y="563"/>
                </a:lnTo>
                <a:lnTo>
                  <a:pt x="1077" y="563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4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5"/>
                </a:lnTo>
                <a:lnTo>
                  <a:pt x="1078" y="566"/>
                </a:lnTo>
                <a:lnTo>
                  <a:pt x="1078" y="567"/>
                </a:lnTo>
                <a:lnTo>
                  <a:pt x="1078" y="568"/>
                </a:lnTo>
                <a:lnTo>
                  <a:pt x="1078" y="568"/>
                </a:lnTo>
                <a:lnTo>
                  <a:pt x="1077" y="568"/>
                </a:lnTo>
                <a:lnTo>
                  <a:pt x="1077" y="569"/>
                </a:lnTo>
                <a:lnTo>
                  <a:pt x="1077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8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79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0" y="569"/>
                </a:lnTo>
                <a:lnTo>
                  <a:pt x="1081" y="569"/>
                </a:lnTo>
                <a:lnTo>
                  <a:pt x="1081" y="569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0"/>
                </a:lnTo>
                <a:lnTo>
                  <a:pt x="1081" y="571"/>
                </a:lnTo>
                <a:lnTo>
                  <a:pt x="1080" y="571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2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3"/>
                </a:lnTo>
                <a:lnTo>
                  <a:pt x="1080" y="574"/>
                </a:lnTo>
                <a:lnTo>
                  <a:pt x="1078" y="574"/>
                </a:lnTo>
                <a:lnTo>
                  <a:pt x="1078" y="574"/>
                </a:lnTo>
                <a:lnTo>
                  <a:pt x="1078" y="575"/>
                </a:lnTo>
                <a:lnTo>
                  <a:pt x="1078" y="575"/>
                </a:lnTo>
                <a:lnTo>
                  <a:pt x="1080" y="577"/>
                </a:lnTo>
                <a:lnTo>
                  <a:pt x="1080" y="578"/>
                </a:lnTo>
                <a:lnTo>
                  <a:pt x="1080" y="579"/>
                </a:lnTo>
                <a:lnTo>
                  <a:pt x="1080" y="579"/>
                </a:lnTo>
                <a:lnTo>
                  <a:pt x="1079" y="581"/>
                </a:lnTo>
                <a:lnTo>
                  <a:pt x="1079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1"/>
                </a:lnTo>
                <a:lnTo>
                  <a:pt x="1080" y="582"/>
                </a:lnTo>
                <a:lnTo>
                  <a:pt x="1080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2"/>
                </a:lnTo>
                <a:lnTo>
                  <a:pt x="1081" y="582"/>
                </a:lnTo>
                <a:lnTo>
                  <a:pt x="1082" y="582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3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4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5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2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3" y="586"/>
                </a:lnTo>
                <a:lnTo>
                  <a:pt x="1087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8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6"/>
                </a:lnTo>
                <a:lnTo>
                  <a:pt x="1089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0" y="585"/>
                </a:lnTo>
                <a:lnTo>
                  <a:pt x="1091" y="585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1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4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2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3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4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5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3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6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4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7" y="585"/>
                </a:lnTo>
                <a:lnTo>
                  <a:pt x="1098" y="585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8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6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7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8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9" y="589"/>
                </a:lnTo>
                <a:lnTo>
                  <a:pt x="1097" y="591"/>
                </a:lnTo>
                <a:lnTo>
                  <a:pt x="1095" y="593"/>
                </a:lnTo>
                <a:lnTo>
                  <a:pt x="1095" y="593"/>
                </a:lnTo>
                <a:lnTo>
                  <a:pt x="1095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3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4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5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4" y="596"/>
                </a:lnTo>
                <a:lnTo>
                  <a:pt x="1095" y="596"/>
                </a:lnTo>
                <a:lnTo>
                  <a:pt x="1095" y="596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5" y="597"/>
                </a:lnTo>
                <a:lnTo>
                  <a:pt x="1094" y="597"/>
                </a:lnTo>
                <a:lnTo>
                  <a:pt x="1094" y="597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4" y="598"/>
                </a:lnTo>
                <a:lnTo>
                  <a:pt x="1093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2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1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90" y="598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599"/>
                </a:lnTo>
                <a:lnTo>
                  <a:pt x="1089" y="600"/>
                </a:lnTo>
                <a:lnTo>
                  <a:pt x="1089" y="600"/>
                </a:lnTo>
                <a:lnTo>
                  <a:pt x="1089" y="600"/>
                </a:lnTo>
                <a:lnTo>
                  <a:pt x="1091" y="602"/>
                </a:lnTo>
                <a:lnTo>
                  <a:pt x="1091" y="603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4"/>
                </a:lnTo>
                <a:lnTo>
                  <a:pt x="1090" y="605"/>
                </a:lnTo>
                <a:lnTo>
                  <a:pt x="1090" y="605"/>
                </a:lnTo>
                <a:lnTo>
                  <a:pt x="1090" y="605"/>
                </a:lnTo>
                <a:lnTo>
                  <a:pt x="1089" y="605"/>
                </a:lnTo>
                <a:lnTo>
                  <a:pt x="1089" y="605"/>
                </a:lnTo>
                <a:lnTo>
                  <a:pt x="1089" y="606"/>
                </a:lnTo>
                <a:lnTo>
                  <a:pt x="1089" y="606"/>
                </a:lnTo>
                <a:lnTo>
                  <a:pt x="1088" y="607"/>
                </a:lnTo>
                <a:lnTo>
                  <a:pt x="1088" y="607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8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7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09"/>
                </a:lnTo>
                <a:lnTo>
                  <a:pt x="1088" y="610"/>
                </a:lnTo>
                <a:lnTo>
                  <a:pt x="1088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89" y="610"/>
                </a:lnTo>
                <a:lnTo>
                  <a:pt x="1090" y="610"/>
                </a:lnTo>
                <a:lnTo>
                  <a:pt x="1090" y="610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0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1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2" y="609"/>
                </a:lnTo>
                <a:lnTo>
                  <a:pt x="1093" y="609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3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8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4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7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5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8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7"/>
                </a:lnTo>
                <a:lnTo>
                  <a:pt x="1096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6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7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5"/>
                </a:lnTo>
                <a:lnTo>
                  <a:pt x="1098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099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0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4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3"/>
                </a:lnTo>
                <a:lnTo>
                  <a:pt x="1101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2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2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1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3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4" y="600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5" y="601"/>
                </a:lnTo>
                <a:lnTo>
                  <a:pt x="1106" y="601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6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7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8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09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2"/>
                </a:lnTo>
                <a:lnTo>
                  <a:pt x="1110" y="601"/>
                </a:lnTo>
                <a:lnTo>
                  <a:pt x="1110" y="601"/>
                </a:lnTo>
                <a:lnTo>
                  <a:pt x="1110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1" y="601"/>
                </a:lnTo>
                <a:lnTo>
                  <a:pt x="1112" y="602"/>
                </a:lnTo>
                <a:lnTo>
                  <a:pt x="1111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2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2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3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4"/>
                </a:lnTo>
                <a:lnTo>
                  <a:pt x="1113" y="605"/>
                </a:lnTo>
                <a:lnTo>
                  <a:pt x="1114" y="605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4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4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3"/>
                </a:lnTo>
                <a:lnTo>
                  <a:pt x="1115" y="602"/>
                </a:lnTo>
                <a:lnTo>
                  <a:pt x="1115" y="602"/>
                </a:lnTo>
                <a:lnTo>
                  <a:pt x="1116" y="602"/>
                </a:lnTo>
                <a:lnTo>
                  <a:pt x="1116" y="603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6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7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8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9" y="601"/>
                </a:lnTo>
                <a:lnTo>
                  <a:pt x="1118" y="601"/>
                </a:lnTo>
                <a:lnTo>
                  <a:pt x="1118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1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19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0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1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2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0"/>
                </a:lnTo>
                <a:lnTo>
                  <a:pt x="1123" y="601"/>
                </a:lnTo>
                <a:lnTo>
                  <a:pt x="1123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1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4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5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2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3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4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5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6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7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8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6" y="609"/>
                </a:lnTo>
                <a:lnTo>
                  <a:pt x="1127" y="609"/>
                </a:lnTo>
                <a:lnTo>
                  <a:pt x="1127" y="609"/>
                </a:lnTo>
                <a:lnTo>
                  <a:pt x="1127" y="610"/>
                </a:lnTo>
                <a:lnTo>
                  <a:pt x="1127" y="610"/>
                </a:lnTo>
                <a:lnTo>
                  <a:pt x="1127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6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5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4" y="610"/>
                </a:lnTo>
                <a:lnTo>
                  <a:pt x="1123" y="610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3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2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1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0" y="611"/>
                </a:lnTo>
                <a:lnTo>
                  <a:pt x="1121" y="611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1" y="612"/>
                </a:lnTo>
                <a:lnTo>
                  <a:pt x="1121" y="612"/>
                </a:lnTo>
                <a:lnTo>
                  <a:pt x="1120" y="612"/>
                </a:lnTo>
                <a:lnTo>
                  <a:pt x="1120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3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1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4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5"/>
                </a:lnTo>
                <a:lnTo>
                  <a:pt x="1122" y="616"/>
                </a:lnTo>
                <a:lnTo>
                  <a:pt x="1122" y="616"/>
                </a:lnTo>
                <a:lnTo>
                  <a:pt x="1122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1" y="616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7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20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8"/>
                </a:lnTo>
                <a:lnTo>
                  <a:pt x="1119" y="619"/>
                </a:lnTo>
                <a:lnTo>
                  <a:pt x="1119" y="619"/>
                </a:lnTo>
                <a:lnTo>
                  <a:pt x="1119" y="619"/>
                </a:lnTo>
                <a:lnTo>
                  <a:pt x="1118" y="619"/>
                </a:lnTo>
                <a:lnTo>
                  <a:pt x="1118" y="619"/>
                </a:lnTo>
                <a:lnTo>
                  <a:pt x="1118" y="620"/>
                </a:lnTo>
                <a:lnTo>
                  <a:pt x="1118" y="620"/>
                </a:lnTo>
                <a:lnTo>
                  <a:pt x="1119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0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8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1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7" y="622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6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5" y="623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4"/>
                </a:lnTo>
                <a:lnTo>
                  <a:pt x="1114" y="625"/>
                </a:lnTo>
                <a:lnTo>
                  <a:pt x="1114" y="625"/>
                </a:lnTo>
                <a:lnTo>
                  <a:pt x="1114" y="625"/>
                </a:lnTo>
                <a:lnTo>
                  <a:pt x="1113" y="625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6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3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7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8"/>
                </a:lnTo>
                <a:lnTo>
                  <a:pt x="1114" y="629"/>
                </a:lnTo>
                <a:lnTo>
                  <a:pt x="1114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29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0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5" y="631"/>
                </a:lnTo>
                <a:lnTo>
                  <a:pt x="1116" y="631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6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5" y="632"/>
                </a:lnTo>
                <a:lnTo>
                  <a:pt x="1114" y="632"/>
                </a:lnTo>
                <a:lnTo>
                  <a:pt x="1114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3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2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1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1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0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2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3"/>
                </a:lnTo>
                <a:lnTo>
                  <a:pt x="1111" y="634"/>
                </a:lnTo>
                <a:lnTo>
                  <a:pt x="1110" y="634"/>
                </a:lnTo>
                <a:lnTo>
                  <a:pt x="1110" y="634"/>
                </a:lnTo>
                <a:lnTo>
                  <a:pt x="1109" y="634"/>
                </a:lnTo>
                <a:lnTo>
                  <a:pt x="1108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7" y="634"/>
                </a:lnTo>
                <a:lnTo>
                  <a:pt x="1108" y="634"/>
                </a:lnTo>
                <a:lnTo>
                  <a:pt x="1107" y="634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5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6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7" y="637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8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6" y="637"/>
                </a:lnTo>
                <a:lnTo>
                  <a:pt x="1105" y="637"/>
                </a:lnTo>
                <a:lnTo>
                  <a:pt x="1105" y="637"/>
                </a:lnTo>
                <a:lnTo>
                  <a:pt x="1102" y="637"/>
                </a:lnTo>
                <a:lnTo>
                  <a:pt x="1101" y="637"/>
                </a:lnTo>
                <a:lnTo>
                  <a:pt x="1101" y="637"/>
                </a:lnTo>
                <a:lnTo>
                  <a:pt x="1100" y="637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100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9" y="636"/>
                </a:lnTo>
                <a:lnTo>
                  <a:pt x="1098" y="636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7"/>
                </a:lnTo>
                <a:lnTo>
                  <a:pt x="1098" y="636"/>
                </a:lnTo>
                <a:lnTo>
                  <a:pt x="1098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5"/>
                </a:lnTo>
                <a:lnTo>
                  <a:pt x="1097" y="634"/>
                </a:lnTo>
                <a:lnTo>
                  <a:pt x="1097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5"/>
                </a:lnTo>
                <a:lnTo>
                  <a:pt x="1096" y="636"/>
                </a:lnTo>
                <a:lnTo>
                  <a:pt x="1096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6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7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8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39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0"/>
                </a:lnTo>
                <a:lnTo>
                  <a:pt x="1097" y="641"/>
                </a:lnTo>
                <a:lnTo>
                  <a:pt x="1097" y="641"/>
                </a:lnTo>
                <a:lnTo>
                  <a:pt x="1097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6" y="641"/>
                </a:lnTo>
                <a:lnTo>
                  <a:pt x="1095" y="643"/>
                </a:lnTo>
                <a:lnTo>
                  <a:pt x="1095" y="646"/>
                </a:lnTo>
                <a:lnTo>
                  <a:pt x="1094" y="647"/>
                </a:lnTo>
                <a:lnTo>
                  <a:pt x="1092" y="647"/>
                </a:lnTo>
                <a:lnTo>
                  <a:pt x="1091" y="648"/>
                </a:lnTo>
                <a:lnTo>
                  <a:pt x="1090" y="648"/>
                </a:lnTo>
                <a:lnTo>
                  <a:pt x="1090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7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8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49"/>
                </a:lnTo>
                <a:lnTo>
                  <a:pt x="1087" y="650"/>
                </a:lnTo>
                <a:lnTo>
                  <a:pt x="1087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0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1"/>
                </a:lnTo>
                <a:lnTo>
                  <a:pt x="1088" y="652"/>
                </a:lnTo>
                <a:lnTo>
                  <a:pt x="1088" y="652"/>
                </a:lnTo>
                <a:lnTo>
                  <a:pt x="1088" y="653"/>
                </a:lnTo>
                <a:lnTo>
                  <a:pt x="1088" y="654"/>
                </a:lnTo>
                <a:lnTo>
                  <a:pt x="1089" y="655"/>
                </a:lnTo>
                <a:lnTo>
                  <a:pt x="1091" y="656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59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0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1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2"/>
                </a:lnTo>
                <a:lnTo>
                  <a:pt x="1093" y="663"/>
                </a:lnTo>
                <a:lnTo>
                  <a:pt x="1093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3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2" y="664"/>
                </a:lnTo>
                <a:lnTo>
                  <a:pt x="1091" y="664"/>
                </a:lnTo>
                <a:lnTo>
                  <a:pt x="1091" y="664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5"/>
                </a:lnTo>
                <a:lnTo>
                  <a:pt x="1091" y="666"/>
                </a:lnTo>
                <a:lnTo>
                  <a:pt x="1091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90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6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7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89" y="668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69"/>
                </a:lnTo>
                <a:lnTo>
                  <a:pt x="1090" y="670"/>
                </a:lnTo>
                <a:lnTo>
                  <a:pt x="1090" y="670"/>
                </a:lnTo>
                <a:lnTo>
                  <a:pt x="1089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0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90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9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8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1"/>
                </a:lnTo>
                <a:lnTo>
                  <a:pt x="1087" y="672"/>
                </a:lnTo>
                <a:lnTo>
                  <a:pt x="1087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6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2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1"/>
                </a:lnTo>
                <a:lnTo>
                  <a:pt x="1085" y="670"/>
                </a:lnTo>
                <a:lnTo>
                  <a:pt x="1085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1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0"/>
                </a:lnTo>
                <a:lnTo>
                  <a:pt x="1084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1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2"/>
                </a:lnTo>
                <a:lnTo>
                  <a:pt x="1083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3"/>
                </a:lnTo>
                <a:lnTo>
                  <a:pt x="1084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3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4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5"/>
                </a:lnTo>
                <a:lnTo>
                  <a:pt x="1085" y="676"/>
                </a:lnTo>
                <a:lnTo>
                  <a:pt x="1084" y="676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3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5"/>
                </a:lnTo>
                <a:lnTo>
                  <a:pt x="1082" y="676"/>
                </a:lnTo>
                <a:lnTo>
                  <a:pt x="1082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1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80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6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80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9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8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5"/>
                </a:lnTo>
                <a:lnTo>
                  <a:pt x="1077" y="676"/>
                </a:lnTo>
                <a:lnTo>
                  <a:pt x="1077" y="676"/>
                </a:lnTo>
                <a:lnTo>
                  <a:pt x="1077" y="676"/>
                </a:lnTo>
                <a:lnTo>
                  <a:pt x="1076" y="676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5"/>
                </a:lnTo>
                <a:lnTo>
                  <a:pt x="1076" y="674"/>
                </a:lnTo>
                <a:lnTo>
                  <a:pt x="1076" y="674"/>
                </a:lnTo>
                <a:lnTo>
                  <a:pt x="1076" y="674"/>
                </a:lnTo>
                <a:lnTo>
                  <a:pt x="1075" y="673"/>
                </a:lnTo>
                <a:lnTo>
                  <a:pt x="1075" y="673"/>
                </a:lnTo>
                <a:lnTo>
                  <a:pt x="1075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3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2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1"/>
                </a:lnTo>
                <a:lnTo>
                  <a:pt x="1076" y="670"/>
                </a:lnTo>
                <a:lnTo>
                  <a:pt x="1076" y="670"/>
                </a:lnTo>
                <a:lnTo>
                  <a:pt x="1076" y="670"/>
                </a:lnTo>
                <a:lnTo>
                  <a:pt x="1075" y="670"/>
                </a:lnTo>
                <a:lnTo>
                  <a:pt x="1076" y="669"/>
                </a:lnTo>
                <a:lnTo>
                  <a:pt x="1076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9"/>
                </a:lnTo>
                <a:lnTo>
                  <a:pt x="1075" y="668"/>
                </a:lnTo>
                <a:lnTo>
                  <a:pt x="1075" y="668"/>
                </a:lnTo>
                <a:lnTo>
                  <a:pt x="1075" y="669"/>
                </a:lnTo>
                <a:lnTo>
                  <a:pt x="1075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4" y="669"/>
                </a:lnTo>
                <a:lnTo>
                  <a:pt x="1073" y="670"/>
                </a:lnTo>
                <a:lnTo>
                  <a:pt x="1073" y="670"/>
                </a:lnTo>
                <a:lnTo>
                  <a:pt x="1072" y="670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2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1" y="669"/>
                </a:lnTo>
                <a:lnTo>
                  <a:pt x="1070" y="669"/>
                </a:lnTo>
                <a:lnTo>
                  <a:pt x="1070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9"/>
                </a:lnTo>
                <a:lnTo>
                  <a:pt x="1069" y="668"/>
                </a:lnTo>
                <a:lnTo>
                  <a:pt x="1069" y="668"/>
                </a:lnTo>
                <a:lnTo>
                  <a:pt x="1068" y="667"/>
                </a:lnTo>
                <a:lnTo>
                  <a:pt x="1068" y="667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8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6"/>
                </a:lnTo>
                <a:lnTo>
                  <a:pt x="1067" y="665"/>
                </a:lnTo>
                <a:lnTo>
                  <a:pt x="1067" y="666"/>
                </a:lnTo>
                <a:lnTo>
                  <a:pt x="1067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6" y="666"/>
                </a:lnTo>
                <a:lnTo>
                  <a:pt x="1065" y="666"/>
                </a:lnTo>
                <a:lnTo>
                  <a:pt x="1065" y="665"/>
                </a:lnTo>
                <a:lnTo>
                  <a:pt x="1065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5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4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3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6"/>
                </a:lnTo>
                <a:lnTo>
                  <a:pt x="1062" y="664"/>
                </a:lnTo>
                <a:lnTo>
                  <a:pt x="1062" y="663"/>
                </a:lnTo>
                <a:lnTo>
                  <a:pt x="1063" y="662"/>
                </a:lnTo>
                <a:lnTo>
                  <a:pt x="1064" y="662"/>
                </a:lnTo>
                <a:lnTo>
                  <a:pt x="1064" y="661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60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9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8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4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7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6"/>
                </a:lnTo>
                <a:lnTo>
                  <a:pt x="1063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2" y="657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6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1" y="655"/>
                </a:lnTo>
                <a:lnTo>
                  <a:pt x="1060" y="655"/>
                </a:lnTo>
                <a:lnTo>
                  <a:pt x="1060" y="655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6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60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7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8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59"/>
                </a:lnTo>
                <a:lnTo>
                  <a:pt x="1059" y="660"/>
                </a:lnTo>
                <a:lnTo>
                  <a:pt x="1059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8" y="660"/>
                </a:lnTo>
                <a:lnTo>
                  <a:pt x="1057" y="660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1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60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9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8"/>
                </a:lnTo>
                <a:lnTo>
                  <a:pt x="1056" y="657"/>
                </a:lnTo>
                <a:lnTo>
                  <a:pt x="1056" y="657"/>
                </a:lnTo>
                <a:lnTo>
                  <a:pt x="1056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7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6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7" y="655"/>
                </a:lnTo>
                <a:lnTo>
                  <a:pt x="1056" y="655"/>
                </a:lnTo>
                <a:lnTo>
                  <a:pt x="1054" y="653"/>
                </a:lnTo>
                <a:lnTo>
                  <a:pt x="1053" y="652"/>
                </a:lnTo>
                <a:lnTo>
                  <a:pt x="1050" y="652"/>
                </a:lnTo>
                <a:lnTo>
                  <a:pt x="1047" y="652"/>
                </a:lnTo>
                <a:lnTo>
                  <a:pt x="1043" y="656"/>
                </a:lnTo>
                <a:lnTo>
                  <a:pt x="1043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1" y="658"/>
                </a:lnTo>
                <a:lnTo>
                  <a:pt x="1040" y="658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40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9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8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9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8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7" y="657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6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7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6"/>
                </a:lnTo>
                <a:lnTo>
                  <a:pt x="1035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4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7"/>
                </a:lnTo>
                <a:lnTo>
                  <a:pt x="1033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58"/>
                </a:lnTo>
                <a:lnTo>
                  <a:pt x="1032" y="660"/>
                </a:lnTo>
                <a:lnTo>
                  <a:pt x="1032" y="661"/>
                </a:lnTo>
                <a:lnTo>
                  <a:pt x="1032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1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30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9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2"/>
                </a:lnTo>
                <a:lnTo>
                  <a:pt x="1028" y="663"/>
                </a:lnTo>
                <a:lnTo>
                  <a:pt x="1028" y="663"/>
                </a:lnTo>
                <a:lnTo>
                  <a:pt x="1028" y="662"/>
                </a:lnTo>
                <a:lnTo>
                  <a:pt x="1028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2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7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6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1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5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60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4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6" y="659"/>
                </a:lnTo>
                <a:lnTo>
                  <a:pt x="1026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9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5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8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6" y="657"/>
                </a:lnTo>
                <a:lnTo>
                  <a:pt x="1027" y="657"/>
                </a:lnTo>
                <a:lnTo>
                  <a:pt x="1027" y="657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6"/>
                </a:lnTo>
                <a:lnTo>
                  <a:pt x="1027" y="655"/>
                </a:lnTo>
                <a:lnTo>
                  <a:pt x="1027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8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5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29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4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31" y="653"/>
                </a:lnTo>
                <a:lnTo>
                  <a:pt x="1031" y="653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1" y="652"/>
                </a:lnTo>
                <a:lnTo>
                  <a:pt x="1030" y="652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30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9" y="651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1"/>
                </a:lnTo>
                <a:lnTo>
                  <a:pt x="1028" y="651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8" y="650"/>
                </a:lnTo>
                <a:lnTo>
                  <a:pt x="1028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50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29" y="649"/>
                </a:lnTo>
                <a:lnTo>
                  <a:pt x="1030" y="649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0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8"/>
                </a:lnTo>
                <a:lnTo>
                  <a:pt x="1031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8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7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6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5"/>
                </a:lnTo>
                <a:lnTo>
                  <a:pt x="1032" y="644"/>
                </a:lnTo>
                <a:lnTo>
                  <a:pt x="1033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2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1" y="644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30" y="643"/>
                </a:lnTo>
                <a:lnTo>
                  <a:pt x="1029" y="643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9" y="642"/>
                </a:lnTo>
                <a:lnTo>
                  <a:pt x="1028" y="642"/>
                </a:lnTo>
                <a:lnTo>
                  <a:pt x="1028" y="642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8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7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6" y="641"/>
                </a:lnTo>
                <a:lnTo>
                  <a:pt x="1025" y="641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5" y="640"/>
                </a:lnTo>
                <a:lnTo>
                  <a:pt x="1024" y="640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4" y="639"/>
                </a:lnTo>
                <a:lnTo>
                  <a:pt x="1023" y="639"/>
                </a:lnTo>
                <a:lnTo>
                  <a:pt x="1023" y="639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8"/>
                </a:lnTo>
                <a:lnTo>
                  <a:pt x="1023" y="637"/>
                </a:lnTo>
                <a:lnTo>
                  <a:pt x="1023" y="637"/>
                </a:lnTo>
                <a:lnTo>
                  <a:pt x="1023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2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7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1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20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6"/>
                </a:lnTo>
                <a:lnTo>
                  <a:pt x="1019" y="637"/>
                </a:lnTo>
                <a:lnTo>
                  <a:pt x="1019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8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7"/>
                </a:lnTo>
                <a:lnTo>
                  <a:pt x="1017" y="638"/>
                </a:lnTo>
                <a:lnTo>
                  <a:pt x="1017" y="638"/>
                </a:lnTo>
                <a:lnTo>
                  <a:pt x="1017" y="637"/>
                </a:lnTo>
                <a:lnTo>
                  <a:pt x="1017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6" y="637"/>
                </a:lnTo>
                <a:lnTo>
                  <a:pt x="1015" y="637"/>
                </a:lnTo>
                <a:lnTo>
                  <a:pt x="1015" y="638"/>
                </a:lnTo>
                <a:lnTo>
                  <a:pt x="1015" y="638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5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7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4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3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2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8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1" y="637"/>
                </a:lnTo>
                <a:lnTo>
                  <a:pt x="1010" y="637"/>
                </a:lnTo>
                <a:lnTo>
                  <a:pt x="1010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9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7"/>
                </a:lnTo>
                <a:lnTo>
                  <a:pt x="1008" y="638"/>
                </a:lnTo>
                <a:lnTo>
                  <a:pt x="1008" y="638"/>
                </a:lnTo>
                <a:lnTo>
                  <a:pt x="1008" y="639"/>
                </a:lnTo>
                <a:lnTo>
                  <a:pt x="1008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9"/>
                </a:lnTo>
                <a:lnTo>
                  <a:pt x="1007" y="638"/>
                </a:lnTo>
                <a:lnTo>
                  <a:pt x="1007" y="638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7"/>
                </a:lnTo>
                <a:lnTo>
                  <a:pt x="1006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6"/>
                </a:lnTo>
                <a:lnTo>
                  <a:pt x="1005" y="637"/>
                </a:lnTo>
                <a:lnTo>
                  <a:pt x="1005" y="637"/>
                </a:lnTo>
                <a:lnTo>
                  <a:pt x="1005" y="637"/>
                </a:lnTo>
                <a:lnTo>
                  <a:pt x="1004" y="637"/>
                </a:lnTo>
                <a:lnTo>
                  <a:pt x="1004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2" y="637"/>
                </a:lnTo>
                <a:lnTo>
                  <a:pt x="1003" y="637"/>
                </a:lnTo>
                <a:lnTo>
                  <a:pt x="1003" y="637"/>
                </a:lnTo>
                <a:lnTo>
                  <a:pt x="1000" y="637"/>
                </a:lnTo>
                <a:lnTo>
                  <a:pt x="998" y="637"/>
                </a:lnTo>
                <a:lnTo>
                  <a:pt x="997" y="637"/>
                </a:lnTo>
                <a:lnTo>
                  <a:pt x="996" y="637"/>
                </a:lnTo>
                <a:lnTo>
                  <a:pt x="994" y="637"/>
                </a:lnTo>
                <a:lnTo>
                  <a:pt x="992" y="637"/>
                </a:lnTo>
                <a:lnTo>
                  <a:pt x="991" y="637"/>
                </a:lnTo>
                <a:lnTo>
                  <a:pt x="990" y="637"/>
                </a:lnTo>
                <a:lnTo>
                  <a:pt x="990" y="637"/>
                </a:lnTo>
                <a:lnTo>
                  <a:pt x="990" y="636"/>
                </a:lnTo>
                <a:lnTo>
                  <a:pt x="990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6"/>
                </a:lnTo>
                <a:lnTo>
                  <a:pt x="989" y="635"/>
                </a:lnTo>
                <a:lnTo>
                  <a:pt x="989" y="635"/>
                </a:lnTo>
                <a:lnTo>
                  <a:pt x="989" y="635"/>
                </a:lnTo>
                <a:lnTo>
                  <a:pt x="989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8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7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6" y="634"/>
                </a:lnTo>
                <a:lnTo>
                  <a:pt x="985" y="634"/>
                </a:lnTo>
                <a:lnTo>
                  <a:pt x="985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4" y="634"/>
                </a:lnTo>
                <a:lnTo>
                  <a:pt x="983" y="634"/>
                </a:lnTo>
                <a:lnTo>
                  <a:pt x="983" y="634"/>
                </a:lnTo>
                <a:lnTo>
                  <a:pt x="983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2" y="634"/>
                </a:lnTo>
                <a:lnTo>
                  <a:pt x="981" y="635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1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80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9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8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7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6" y="634"/>
                </a:lnTo>
                <a:lnTo>
                  <a:pt x="975" y="634"/>
                </a:lnTo>
                <a:lnTo>
                  <a:pt x="975" y="635"/>
                </a:lnTo>
                <a:lnTo>
                  <a:pt x="975" y="635"/>
                </a:lnTo>
                <a:lnTo>
                  <a:pt x="975" y="635"/>
                </a:lnTo>
                <a:lnTo>
                  <a:pt x="974" y="635"/>
                </a:lnTo>
                <a:lnTo>
                  <a:pt x="974" y="635"/>
                </a:lnTo>
                <a:lnTo>
                  <a:pt x="974" y="635"/>
                </a:lnTo>
                <a:lnTo>
                  <a:pt x="973" y="635"/>
                </a:lnTo>
                <a:lnTo>
                  <a:pt x="973" y="635"/>
                </a:lnTo>
                <a:lnTo>
                  <a:pt x="972" y="635"/>
                </a:lnTo>
                <a:lnTo>
                  <a:pt x="972" y="635"/>
                </a:lnTo>
                <a:lnTo>
                  <a:pt x="969" y="635"/>
                </a:lnTo>
                <a:lnTo>
                  <a:pt x="969" y="635"/>
                </a:lnTo>
                <a:lnTo>
                  <a:pt x="968" y="635"/>
                </a:lnTo>
                <a:lnTo>
                  <a:pt x="966" y="635"/>
                </a:lnTo>
                <a:lnTo>
                  <a:pt x="966" y="635"/>
                </a:lnTo>
                <a:lnTo>
                  <a:pt x="965" y="635"/>
                </a:lnTo>
                <a:lnTo>
                  <a:pt x="962" y="635"/>
                </a:lnTo>
                <a:lnTo>
                  <a:pt x="962" y="635"/>
                </a:lnTo>
                <a:lnTo>
                  <a:pt x="959" y="635"/>
                </a:lnTo>
                <a:lnTo>
                  <a:pt x="959" y="635"/>
                </a:lnTo>
                <a:lnTo>
                  <a:pt x="955" y="635"/>
                </a:lnTo>
                <a:lnTo>
                  <a:pt x="955" y="635"/>
                </a:lnTo>
                <a:lnTo>
                  <a:pt x="952" y="635"/>
                </a:lnTo>
                <a:lnTo>
                  <a:pt x="952" y="635"/>
                </a:lnTo>
                <a:lnTo>
                  <a:pt x="952" y="637"/>
                </a:lnTo>
                <a:lnTo>
                  <a:pt x="952" y="637"/>
                </a:lnTo>
                <a:lnTo>
                  <a:pt x="952" y="638"/>
                </a:lnTo>
                <a:lnTo>
                  <a:pt x="952" y="640"/>
                </a:lnTo>
                <a:lnTo>
                  <a:pt x="952" y="640"/>
                </a:lnTo>
                <a:lnTo>
                  <a:pt x="951" y="641"/>
                </a:lnTo>
                <a:lnTo>
                  <a:pt x="951" y="642"/>
                </a:lnTo>
                <a:lnTo>
                  <a:pt x="951" y="643"/>
                </a:lnTo>
                <a:lnTo>
                  <a:pt x="951" y="645"/>
                </a:lnTo>
                <a:lnTo>
                  <a:pt x="951" y="647"/>
                </a:lnTo>
                <a:lnTo>
                  <a:pt x="951" y="648"/>
                </a:lnTo>
                <a:lnTo>
                  <a:pt x="951" y="648"/>
                </a:lnTo>
                <a:lnTo>
                  <a:pt x="951" y="648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0"/>
                </a:lnTo>
                <a:lnTo>
                  <a:pt x="951" y="653"/>
                </a:lnTo>
                <a:lnTo>
                  <a:pt x="951" y="654"/>
                </a:lnTo>
                <a:lnTo>
                  <a:pt x="951" y="655"/>
                </a:lnTo>
                <a:lnTo>
                  <a:pt x="951" y="655"/>
                </a:lnTo>
                <a:lnTo>
                  <a:pt x="951" y="660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2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0" y="663"/>
                </a:lnTo>
                <a:lnTo>
                  <a:pt x="951" y="663"/>
                </a:lnTo>
                <a:lnTo>
                  <a:pt x="951" y="663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51" y="664"/>
                </a:lnTo>
                <a:lnTo>
                  <a:pt x="949" y="664"/>
                </a:lnTo>
                <a:lnTo>
                  <a:pt x="949" y="664"/>
                </a:lnTo>
                <a:lnTo>
                  <a:pt x="949" y="664"/>
                </a:lnTo>
                <a:lnTo>
                  <a:pt x="948" y="664"/>
                </a:lnTo>
                <a:lnTo>
                  <a:pt x="948" y="664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5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6"/>
                </a:lnTo>
                <a:lnTo>
                  <a:pt x="944" y="667"/>
                </a:lnTo>
                <a:lnTo>
                  <a:pt x="943" y="667"/>
                </a:lnTo>
                <a:lnTo>
                  <a:pt x="943" y="668"/>
                </a:lnTo>
                <a:lnTo>
                  <a:pt x="943" y="668"/>
                </a:lnTo>
                <a:lnTo>
                  <a:pt x="943" y="668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69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3" y="670"/>
                </a:lnTo>
                <a:lnTo>
                  <a:pt x="944" y="670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4" y="671"/>
                </a:lnTo>
                <a:lnTo>
                  <a:pt x="945" y="672"/>
                </a:lnTo>
                <a:lnTo>
                  <a:pt x="945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2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5" y="673"/>
                </a:lnTo>
                <a:lnTo>
                  <a:pt x="945" y="673"/>
                </a:lnTo>
                <a:lnTo>
                  <a:pt x="945" y="673"/>
                </a:lnTo>
                <a:lnTo>
                  <a:pt x="946" y="673"/>
                </a:lnTo>
                <a:lnTo>
                  <a:pt x="946" y="673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4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6" y="675"/>
                </a:lnTo>
                <a:lnTo>
                  <a:pt x="945" y="675"/>
                </a:lnTo>
                <a:lnTo>
                  <a:pt x="946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5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6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7"/>
                </a:lnTo>
                <a:lnTo>
                  <a:pt x="945" y="677"/>
                </a:lnTo>
                <a:lnTo>
                  <a:pt x="944" y="677"/>
                </a:lnTo>
                <a:lnTo>
                  <a:pt x="944" y="677"/>
                </a:lnTo>
                <a:lnTo>
                  <a:pt x="944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8"/>
                </a:lnTo>
                <a:lnTo>
                  <a:pt x="945" y="678"/>
                </a:lnTo>
                <a:lnTo>
                  <a:pt x="945" y="679"/>
                </a:lnTo>
                <a:lnTo>
                  <a:pt x="945" y="679"/>
                </a:lnTo>
                <a:lnTo>
                  <a:pt x="945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79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0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1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2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3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6" y="684"/>
                </a:lnTo>
                <a:lnTo>
                  <a:pt x="947" y="684"/>
                </a:lnTo>
                <a:lnTo>
                  <a:pt x="947" y="684"/>
                </a:lnTo>
                <a:lnTo>
                  <a:pt x="946" y="684"/>
                </a:lnTo>
                <a:lnTo>
                  <a:pt x="946" y="685"/>
                </a:lnTo>
                <a:lnTo>
                  <a:pt x="946" y="685"/>
                </a:lnTo>
                <a:lnTo>
                  <a:pt x="946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5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6"/>
                </a:lnTo>
                <a:lnTo>
                  <a:pt x="947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7"/>
                </a:lnTo>
                <a:lnTo>
                  <a:pt x="948" y="688"/>
                </a:lnTo>
                <a:lnTo>
                  <a:pt x="948" y="688"/>
                </a:lnTo>
                <a:lnTo>
                  <a:pt x="948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8"/>
                </a:lnTo>
                <a:lnTo>
                  <a:pt x="949" y="689"/>
                </a:lnTo>
                <a:lnTo>
                  <a:pt x="948" y="689"/>
                </a:lnTo>
                <a:lnTo>
                  <a:pt x="948" y="688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89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8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49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1"/>
                </a:lnTo>
                <a:lnTo>
                  <a:pt x="950" y="691"/>
                </a:lnTo>
                <a:lnTo>
                  <a:pt x="950" y="691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0" y="690"/>
                </a:lnTo>
                <a:lnTo>
                  <a:pt x="951" y="690"/>
                </a:lnTo>
                <a:lnTo>
                  <a:pt x="951" y="691"/>
                </a:lnTo>
                <a:lnTo>
                  <a:pt x="951" y="694"/>
                </a:lnTo>
                <a:lnTo>
                  <a:pt x="951" y="694"/>
                </a:lnTo>
                <a:lnTo>
                  <a:pt x="951" y="696"/>
                </a:lnTo>
                <a:lnTo>
                  <a:pt x="951" y="698"/>
                </a:lnTo>
                <a:lnTo>
                  <a:pt x="951" y="700"/>
                </a:lnTo>
                <a:lnTo>
                  <a:pt x="951" y="701"/>
                </a:lnTo>
                <a:lnTo>
                  <a:pt x="951" y="703"/>
                </a:lnTo>
                <a:lnTo>
                  <a:pt x="951" y="703"/>
                </a:lnTo>
                <a:lnTo>
                  <a:pt x="951" y="707"/>
                </a:lnTo>
                <a:lnTo>
                  <a:pt x="951" y="708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09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1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0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2" y="711"/>
                </a:lnTo>
                <a:lnTo>
                  <a:pt x="953" y="711"/>
                </a:lnTo>
                <a:lnTo>
                  <a:pt x="953" y="712"/>
                </a:lnTo>
                <a:lnTo>
                  <a:pt x="953" y="712"/>
                </a:lnTo>
                <a:lnTo>
                  <a:pt x="953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2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2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1" y="713"/>
                </a:lnTo>
                <a:lnTo>
                  <a:pt x="950" y="714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8"/>
                </a:lnTo>
                <a:lnTo>
                  <a:pt x="950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9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8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7" y="717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5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6"/>
                </a:lnTo>
                <a:lnTo>
                  <a:pt x="944" y="715"/>
                </a:lnTo>
                <a:lnTo>
                  <a:pt x="944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5"/>
                </a:lnTo>
                <a:lnTo>
                  <a:pt x="943" y="714"/>
                </a:lnTo>
                <a:lnTo>
                  <a:pt x="943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2" y="714"/>
                </a:lnTo>
                <a:lnTo>
                  <a:pt x="941" y="718"/>
                </a:lnTo>
                <a:lnTo>
                  <a:pt x="940" y="721"/>
                </a:lnTo>
                <a:lnTo>
                  <a:pt x="940" y="721"/>
                </a:lnTo>
                <a:lnTo>
                  <a:pt x="940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1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2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1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3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2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3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4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4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5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5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6" y="726"/>
                </a:lnTo>
                <a:lnTo>
                  <a:pt x="945" y="726"/>
                </a:lnTo>
                <a:lnTo>
                  <a:pt x="944" y="728"/>
                </a:lnTo>
                <a:lnTo>
                  <a:pt x="942" y="731"/>
                </a:lnTo>
                <a:lnTo>
                  <a:pt x="942" y="731"/>
                </a:lnTo>
                <a:lnTo>
                  <a:pt x="941" y="732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0" y="733"/>
                </a:lnTo>
                <a:lnTo>
                  <a:pt x="941" y="733"/>
                </a:lnTo>
                <a:lnTo>
                  <a:pt x="941" y="733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1" y="734"/>
                </a:lnTo>
                <a:lnTo>
                  <a:pt x="942" y="734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5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2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6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7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3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8"/>
                </a:lnTo>
                <a:lnTo>
                  <a:pt x="944" y="739"/>
                </a:lnTo>
                <a:lnTo>
                  <a:pt x="944" y="739"/>
                </a:lnTo>
                <a:lnTo>
                  <a:pt x="944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39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3" y="740"/>
                </a:lnTo>
                <a:lnTo>
                  <a:pt x="944" y="740"/>
                </a:lnTo>
                <a:lnTo>
                  <a:pt x="944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3" y="741"/>
                </a:lnTo>
                <a:lnTo>
                  <a:pt x="944" y="741"/>
                </a:lnTo>
                <a:lnTo>
                  <a:pt x="944" y="742"/>
                </a:lnTo>
                <a:lnTo>
                  <a:pt x="943" y="742"/>
                </a:lnTo>
                <a:lnTo>
                  <a:pt x="943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2"/>
                </a:lnTo>
                <a:lnTo>
                  <a:pt x="944" y="743"/>
                </a:lnTo>
                <a:lnTo>
                  <a:pt x="944" y="743"/>
                </a:lnTo>
                <a:lnTo>
                  <a:pt x="944" y="742"/>
                </a:lnTo>
                <a:lnTo>
                  <a:pt x="943" y="742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3"/>
                </a:lnTo>
                <a:lnTo>
                  <a:pt x="943" y="744"/>
                </a:lnTo>
                <a:lnTo>
                  <a:pt x="943" y="744"/>
                </a:lnTo>
                <a:lnTo>
                  <a:pt x="944" y="744"/>
                </a:lnTo>
                <a:lnTo>
                  <a:pt x="944" y="744"/>
                </a:lnTo>
                <a:lnTo>
                  <a:pt x="944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4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5" y="743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4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6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5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6"/>
                </a:lnTo>
                <a:lnTo>
                  <a:pt x="947" y="747"/>
                </a:lnTo>
                <a:lnTo>
                  <a:pt x="947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8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7"/>
                </a:lnTo>
                <a:lnTo>
                  <a:pt x="949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8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49"/>
                </a:lnTo>
                <a:lnTo>
                  <a:pt x="950" y="750"/>
                </a:lnTo>
                <a:lnTo>
                  <a:pt x="949" y="750"/>
                </a:lnTo>
                <a:lnTo>
                  <a:pt x="949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0"/>
                </a:lnTo>
                <a:lnTo>
                  <a:pt x="950" y="751"/>
                </a:lnTo>
                <a:lnTo>
                  <a:pt x="950" y="751"/>
                </a:lnTo>
                <a:lnTo>
                  <a:pt x="950" y="750"/>
                </a:lnTo>
                <a:lnTo>
                  <a:pt x="950" y="750"/>
                </a:lnTo>
                <a:lnTo>
                  <a:pt x="951" y="750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1"/>
                </a:lnTo>
                <a:lnTo>
                  <a:pt x="951" y="752"/>
                </a:lnTo>
                <a:lnTo>
                  <a:pt x="951" y="752"/>
                </a:lnTo>
                <a:lnTo>
                  <a:pt x="951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2"/>
                </a:lnTo>
                <a:lnTo>
                  <a:pt x="952" y="753"/>
                </a:lnTo>
                <a:lnTo>
                  <a:pt x="952" y="753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4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5"/>
                </a:lnTo>
                <a:lnTo>
                  <a:pt x="952" y="756"/>
                </a:lnTo>
                <a:lnTo>
                  <a:pt x="952" y="756"/>
                </a:lnTo>
                <a:lnTo>
                  <a:pt x="951" y="756"/>
                </a:lnTo>
                <a:lnTo>
                  <a:pt x="951" y="756"/>
                </a:lnTo>
                <a:lnTo>
                  <a:pt x="951" y="756"/>
                </a:lnTo>
                <a:lnTo>
                  <a:pt x="952" y="757"/>
                </a:lnTo>
                <a:lnTo>
                  <a:pt x="950" y="758"/>
                </a:lnTo>
                <a:lnTo>
                  <a:pt x="950" y="758"/>
                </a:lnTo>
                <a:lnTo>
                  <a:pt x="950" y="758"/>
                </a:lnTo>
                <a:lnTo>
                  <a:pt x="950" y="760"/>
                </a:lnTo>
                <a:lnTo>
                  <a:pt x="950" y="761"/>
                </a:lnTo>
                <a:lnTo>
                  <a:pt x="950" y="762"/>
                </a:lnTo>
                <a:lnTo>
                  <a:pt x="950" y="763"/>
                </a:lnTo>
                <a:lnTo>
                  <a:pt x="950" y="765"/>
                </a:lnTo>
                <a:lnTo>
                  <a:pt x="950" y="765"/>
                </a:lnTo>
                <a:lnTo>
                  <a:pt x="950" y="766"/>
                </a:lnTo>
                <a:lnTo>
                  <a:pt x="950" y="767"/>
                </a:lnTo>
                <a:lnTo>
                  <a:pt x="950" y="767"/>
                </a:lnTo>
                <a:lnTo>
                  <a:pt x="950" y="767"/>
                </a:lnTo>
                <a:lnTo>
                  <a:pt x="950" y="769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4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5"/>
                </a:lnTo>
                <a:lnTo>
                  <a:pt x="950" y="776"/>
                </a:lnTo>
                <a:lnTo>
                  <a:pt x="950" y="776"/>
                </a:lnTo>
                <a:lnTo>
                  <a:pt x="950" y="776"/>
                </a:lnTo>
                <a:lnTo>
                  <a:pt x="949" y="776"/>
                </a:lnTo>
                <a:lnTo>
                  <a:pt x="949" y="779"/>
                </a:lnTo>
                <a:lnTo>
                  <a:pt x="949" y="782"/>
                </a:lnTo>
                <a:lnTo>
                  <a:pt x="949" y="782"/>
                </a:lnTo>
                <a:lnTo>
                  <a:pt x="949" y="782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3"/>
                </a:lnTo>
                <a:lnTo>
                  <a:pt x="949" y="784"/>
                </a:lnTo>
                <a:lnTo>
                  <a:pt x="949" y="785"/>
                </a:lnTo>
                <a:lnTo>
                  <a:pt x="949" y="785"/>
                </a:lnTo>
                <a:lnTo>
                  <a:pt x="949" y="786"/>
                </a:lnTo>
                <a:lnTo>
                  <a:pt x="949" y="787"/>
                </a:lnTo>
                <a:lnTo>
                  <a:pt x="949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7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8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89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0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1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8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7" y="792"/>
                </a:lnTo>
                <a:lnTo>
                  <a:pt x="946" y="792"/>
                </a:lnTo>
                <a:lnTo>
                  <a:pt x="946" y="792"/>
                </a:lnTo>
                <a:lnTo>
                  <a:pt x="946" y="793"/>
                </a:lnTo>
                <a:lnTo>
                  <a:pt x="946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3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5" y="794"/>
                </a:lnTo>
                <a:lnTo>
                  <a:pt x="944" y="794"/>
                </a:lnTo>
                <a:lnTo>
                  <a:pt x="944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5"/>
                </a:lnTo>
                <a:lnTo>
                  <a:pt x="943" y="796"/>
                </a:lnTo>
                <a:lnTo>
                  <a:pt x="943" y="796"/>
                </a:lnTo>
                <a:lnTo>
                  <a:pt x="943" y="797"/>
                </a:lnTo>
                <a:lnTo>
                  <a:pt x="943" y="797"/>
                </a:lnTo>
                <a:lnTo>
                  <a:pt x="943" y="797"/>
                </a:lnTo>
                <a:lnTo>
                  <a:pt x="942" y="797"/>
                </a:lnTo>
                <a:lnTo>
                  <a:pt x="942" y="799"/>
                </a:lnTo>
                <a:lnTo>
                  <a:pt x="942" y="799"/>
                </a:lnTo>
                <a:lnTo>
                  <a:pt x="942" y="799"/>
                </a:lnTo>
                <a:lnTo>
                  <a:pt x="943" y="801"/>
                </a:lnTo>
                <a:lnTo>
                  <a:pt x="946" y="805"/>
                </a:lnTo>
                <a:lnTo>
                  <a:pt x="946" y="806"/>
                </a:lnTo>
                <a:lnTo>
                  <a:pt x="947" y="806"/>
                </a:lnTo>
                <a:lnTo>
                  <a:pt x="947" y="807"/>
                </a:lnTo>
                <a:lnTo>
                  <a:pt x="947" y="808"/>
                </a:lnTo>
                <a:lnTo>
                  <a:pt x="947" y="808"/>
                </a:lnTo>
                <a:lnTo>
                  <a:pt x="947" y="808"/>
                </a:lnTo>
                <a:lnTo>
                  <a:pt x="947" y="809"/>
                </a:lnTo>
                <a:lnTo>
                  <a:pt x="947" y="810"/>
                </a:lnTo>
                <a:lnTo>
                  <a:pt x="947" y="810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7" y="811"/>
                </a:lnTo>
                <a:lnTo>
                  <a:pt x="946" y="812"/>
                </a:lnTo>
                <a:lnTo>
                  <a:pt x="946" y="812"/>
                </a:lnTo>
                <a:lnTo>
                  <a:pt x="947" y="813"/>
                </a:lnTo>
                <a:lnTo>
                  <a:pt x="948" y="813"/>
                </a:lnTo>
                <a:lnTo>
                  <a:pt x="949" y="814"/>
                </a:lnTo>
                <a:lnTo>
                  <a:pt x="949" y="814"/>
                </a:lnTo>
                <a:lnTo>
                  <a:pt x="949" y="817"/>
                </a:lnTo>
                <a:lnTo>
                  <a:pt x="949" y="822"/>
                </a:lnTo>
                <a:lnTo>
                  <a:pt x="949" y="823"/>
                </a:lnTo>
                <a:lnTo>
                  <a:pt x="949" y="823"/>
                </a:lnTo>
                <a:lnTo>
                  <a:pt x="949" y="824"/>
                </a:lnTo>
                <a:lnTo>
                  <a:pt x="949" y="827"/>
                </a:lnTo>
                <a:lnTo>
                  <a:pt x="949" y="827"/>
                </a:lnTo>
                <a:lnTo>
                  <a:pt x="949" y="828"/>
                </a:lnTo>
                <a:lnTo>
                  <a:pt x="950" y="828"/>
                </a:lnTo>
                <a:lnTo>
                  <a:pt x="950" y="827"/>
                </a:lnTo>
                <a:lnTo>
                  <a:pt x="951" y="829"/>
                </a:lnTo>
                <a:lnTo>
                  <a:pt x="951" y="834"/>
                </a:lnTo>
                <a:lnTo>
                  <a:pt x="951" y="844"/>
                </a:lnTo>
                <a:lnTo>
                  <a:pt x="952" y="850"/>
                </a:lnTo>
                <a:lnTo>
                  <a:pt x="952" y="850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1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1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2"/>
                </a:lnTo>
                <a:lnTo>
                  <a:pt x="950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3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4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49" y="855"/>
                </a:lnTo>
                <a:lnTo>
                  <a:pt x="950" y="856"/>
                </a:lnTo>
                <a:lnTo>
                  <a:pt x="950" y="857"/>
                </a:lnTo>
                <a:lnTo>
                  <a:pt x="950" y="857"/>
                </a:lnTo>
                <a:lnTo>
                  <a:pt x="950" y="857"/>
                </a:lnTo>
                <a:lnTo>
                  <a:pt x="950" y="858"/>
                </a:lnTo>
                <a:lnTo>
                  <a:pt x="950" y="858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59"/>
                </a:lnTo>
                <a:lnTo>
                  <a:pt x="951" y="860"/>
                </a:lnTo>
                <a:lnTo>
                  <a:pt x="951" y="860"/>
                </a:lnTo>
                <a:lnTo>
                  <a:pt x="951" y="860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1"/>
                </a:lnTo>
                <a:lnTo>
                  <a:pt x="951" y="862"/>
                </a:lnTo>
                <a:lnTo>
                  <a:pt x="951" y="862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3"/>
                </a:lnTo>
                <a:lnTo>
                  <a:pt x="951" y="864"/>
                </a:lnTo>
                <a:lnTo>
                  <a:pt x="951" y="864"/>
                </a:lnTo>
                <a:lnTo>
                  <a:pt x="951" y="864"/>
                </a:lnTo>
                <a:lnTo>
                  <a:pt x="951" y="865"/>
                </a:lnTo>
                <a:lnTo>
                  <a:pt x="951" y="865"/>
                </a:lnTo>
                <a:lnTo>
                  <a:pt x="951" y="865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1" y="866"/>
                </a:lnTo>
                <a:lnTo>
                  <a:pt x="952" y="867"/>
                </a:lnTo>
                <a:lnTo>
                  <a:pt x="952" y="867"/>
                </a:lnTo>
                <a:lnTo>
                  <a:pt x="952" y="867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2" y="868"/>
                </a:lnTo>
                <a:lnTo>
                  <a:pt x="953" y="868"/>
                </a:lnTo>
                <a:lnTo>
                  <a:pt x="953" y="868"/>
                </a:lnTo>
                <a:lnTo>
                  <a:pt x="953" y="869"/>
                </a:lnTo>
                <a:lnTo>
                  <a:pt x="953" y="869"/>
                </a:lnTo>
                <a:lnTo>
                  <a:pt x="954" y="869"/>
                </a:lnTo>
                <a:lnTo>
                  <a:pt x="954" y="869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4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0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5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1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6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2"/>
                </a:lnTo>
                <a:lnTo>
                  <a:pt x="957" y="873"/>
                </a:lnTo>
                <a:lnTo>
                  <a:pt x="957" y="873"/>
                </a:lnTo>
                <a:lnTo>
                  <a:pt x="957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8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59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0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1" y="873"/>
                </a:lnTo>
                <a:lnTo>
                  <a:pt x="962" y="873"/>
                </a:lnTo>
                <a:lnTo>
                  <a:pt x="962" y="873"/>
                </a:lnTo>
                <a:lnTo>
                  <a:pt x="962" y="874"/>
                </a:lnTo>
                <a:lnTo>
                  <a:pt x="963" y="874"/>
                </a:lnTo>
                <a:lnTo>
                  <a:pt x="963" y="874"/>
                </a:lnTo>
                <a:lnTo>
                  <a:pt x="963" y="875"/>
                </a:lnTo>
                <a:lnTo>
                  <a:pt x="963" y="875"/>
                </a:lnTo>
                <a:lnTo>
                  <a:pt x="964" y="876"/>
                </a:lnTo>
                <a:lnTo>
                  <a:pt x="964" y="876"/>
                </a:lnTo>
                <a:lnTo>
                  <a:pt x="965" y="876"/>
                </a:lnTo>
                <a:lnTo>
                  <a:pt x="965" y="878"/>
                </a:lnTo>
                <a:lnTo>
                  <a:pt x="965" y="878"/>
                </a:lnTo>
                <a:lnTo>
                  <a:pt x="965" y="879"/>
                </a:lnTo>
                <a:lnTo>
                  <a:pt x="964" y="880"/>
                </a:lnTo>
                <a:lnTo>
                  <a:pt x="963" y="880"/>
                </a:lnTo>
                <a:lnTo>
                  <a:pt x="963" y="881"/>
                </a:lnTo>
                <a:lnTo>
                  <a:pt x="962" y="881"/>
                </a:lnTo>
                <a:lnTo>
                  <a:pt x="962" y="882"/>
                </a:lnTo>
                <a:lnTo>
                  <a:pt x="962" y="882"/>
                </a:lnTo>
                <a:lnTo>
                  <a:pt x="962" y="882"/>
                </a:lnTo>
                <a:lnTo>
                  <a:pt x="962" y="883"/>
                </a:lnTo>
                <a:lnTo>
                  <a:pt x="962" y="883"/>
                </a:lnTo>
                <a:lnTo>
                  <a:pt x="963" y="883"/>
                </a:lnTo>
                <a:lnTo>
                  <a:pt x="964" y="884"/>
                </a:lnTo>
                <a:lnTo>
                  <a:pt x="966" y="884"/>
                </a:lnTo>
                <a:lnTo>
                  <a:pt x="966" y="884"/>
                </a:lnTo>
                <a:lnTo>
                  <a:pt x="966" y="884"/>
                </a:lnTo>
                <a:lnTo>
                  <a:pt x="967" y="884"/>
                </a:lnTo>
                <a:lnTo>
                  <a:pt x="968" y="885"/>
                </a:lnTo>
                <a:lnTo>
                  <a:pt x="968" y="885"/>
                </a:lnTo>
                <a:lnTo>
                  <a:pt x="968" y="885"/>
                </a:lnTo>
                <a:lnTo>
                  <a:pt x="968" y="886"/>
                </a:lnTo>
                <a:lnTo>
                  <a:pt x="967" y="886"/>
                </a:lnTo>
                <a:lnTo>
                  <a:pt x="967" y="886"/>
                </a:lnTo>
                <a:lnTo>
                  <a:pt x="967" y="887"/>
                </a:lnTo>
                <a:lnTo>
                  <a:pt x="966" y="887"/>
                </a:lnTo>
                <a:lnTo>
                  <a:pt x="966" y="887"/>
                </a:lnTo>
                <a:lnTo>
                  <a:pt x="965" y="888"/>
                </a:lnTo>
                <a:lnTo>
                  <a:pt x="965" y="888"/>
                </a:lnTo>
                <a:lnTo>
                  <a:pt x="964" y="888"/>
                </a:lnTo>
                <a:lnTo>
                  <a:pt x="964" y="888"/>
                </a:lnTo>
                <a:lnTo>
                  <a:pt x="964" y="889"/>
                </a:lnTo>
                <a:lnTo>
                  <a:pt x="964" y="889"/>
                </a:lnTo>
                <a:lnTo>
                  <a:pt x="964" y="889"/>
                </a:lnTo>
                <a:lnTo>
                  <a:pt x="964" y="890"/>
                </a:lnTo>
                <a:lnTo>
                  <a:pt x="964" y="890"/>
                </a:lnTo>
                <a:lnTo>
                  <a:pt x="965" y="890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1"/>
                </a:lnTo>
                <a:lnTo>
                  <a:pt x="965" y="892"/>
                </a:lnTo>
                <a:lnTo>
                  <a:pt x="965" y="892"/>
                </a:lnTo>
                <a:lnTo>
                  <a:pt x="964" y="893"/>
                </a:lnTo>
                <a:lnTo>
                  <a:pt x="964" y="894"/>
                </a:lnTo>
                <a:lnTo>
                  <a:pt x="963" y="894"/>
                </a:lnTo>
                <a:lnTo>
                  <a:pt x="963" y="895"/>
                </a:lnTo>
                <a:lnTo>
                  <a:pt x="962" y="896"/>
                </a:lnTo>
                <a:lnTo>
                  <a:pt x="961" y="896"/>
                </a:lnTo>
                <a:lnTo>
                  <a:pt x="961" y="897"/>
                </a:lnTo>
                <a:lnTo>
                  <a:pt x="960" y="898"/>
                </a:lnTo>
                <a:lnTo>
                  <a:pt x="959" y="898"/>
                </a:lnTo>
                <a:lnTo>
                  <a:pt x="959" y="898"/>
                </a:lnTo>
                <a:lnTo>
                  <a:pt x="959" y="899"/>
                </a:lnTo>
                <a:lnTo>
                  <a:pt x="959" y="899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0"/>
                </a:lnTo>
                <a:lnTo>
                  <a:pt x="959" y="901"/>
                </a:lnTo>
                <a:lnTo>
                  <a:pt x="958" y="901"/>
                </a:lnTo>
                <a:lnTo>
                  <a:pt x="958" y="901"/>
                </a:lnTo>
                <a:lnTo>
                  <a:pt x="957" y="902"/>
                </a:lnTo>
                <a:lnTo>
                  <a:pt x="956" y="902"/>
                </a:lnTo>
                <a:lnTo>
                  <a:pt x="956" y="902"/>
                </a:lnTo>
                <a:lnTo>
                  <a:pt x="955" y="902"/>
                </a:lnTo>
                <a:lnTo>
                  <a:pt x="955" y="903"/>
                </a:lnTo>
                <a:lnTo>
                  <a:pt x="955" y="904"/>
                </a:lnTo>
                <a:lnTo>
                  <a:pt x="955" y="905"/>
                </a:lnTo>
                <a:lnTo>
                  <a:pt x="955" y="905"/>
                </a:lnTo>
                <a:lnTo>
                  <a:pt x="955" y="905"/>
                </a:lnTo>
                <a:lnTo>
                  <a:pt x="954" y="905"/>
                </a:lnTo>
                <a:lnTo>
                  <a:pt x="954" y="905"/>
                </a:lnTo>
                <a:lnTo>
                  <a:pt x="954" y="905"/>
                </a:lnTo>
                <a:lnTo>
                  <a:pt x="953" y="905"/>
                </a:lnTo>
                <a:lnTo>
                  <a:pt x="953" y="905"/>
                </a:lnTo>
                <a:lnTo>
                  <a:pt x="952" y="905"/>
                </a:lnTo>
                <a:lnTo>
                  <a:pt x="951" y="905"/>
                </a:lnTo>
                <a:lnTo>
                  <a:pt x="950" y="905"/>
                </a:lnTo>
                <a:lnTo>
                  <a:pt x="950" y="904"/>
                </a:lnTo>
                <a:lnTo>
                  <a:pt x="950" y="904"/>
                </a:lnTo>
                <a:lnTo>
                  <a:pt x="949" y="904"/>
                </a:lnTo>
                <a:lnTo>
                  <a:pt x="948" y="904"/>
                </a:lnTo>
                <a:lnTo>
                  <a:pt x="948" y="904"/>
                </a:lnTo>
                <a:lnTo>
                  <a:pt x="947" y="904"/>
                </a:lnTo>
                <a:lnTo>
                  <a:pt x="947" y="905"/>
                </a:lnTo>
                <a:lnTo>
                  <a:pt x="947" y="905"/>
                </a:lnTo>
                <a:lnTo>
                  <a:pt x="947" y="907"/>
                </a:lnTo>
                <a:lnTo>
                  <a:pt x="947" y="907"/>
                </a:lnTo>
                <a:lnTo>
                  <a:pt x="947" y="908"/>
                </a:lnTo>
                <a:lnTo>
                  <a:pt x="947" y="909"/>
                </a:lnTo>
                <a:lnTo>
                  <a:pt x="947" y="909"/>
                </a:lnTo>
                <a:lnTo>
                  <a:pt x="946" y="909"/>
                </a:lnTo>
                <a:lnTo>
                  <a:pt x="946" y="909"/>
                </a:lnTo>
                <a:lnTo>
                  <a:pt x="946" y="910"/>
                </a:lnTo>
                <a:lnTo>
                  <a:pt x="946" y="911"/>
                </a:lnTo>
                <a:lnTo>
                  <a:pt x="946" y="911"/>
                </a:lnTo>
                <a:lnTo>
                  <a:pt x="946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5" y="912"/>
                </a:lnTo>
                <a:lnTo>
                  <a:pt x="944" y="912"/>
                </a:lnTo>
                <a:lnTo>
                  <a:pt x="943" y="912"/>
                </a:lnTo>
                <a:lnTo>
                  <a:pt x="943" y="912"/>
                </a:lnTo>
                <a:lnTo>
                  <a:pt x="943" y="912"/>
                </a:lnTo>
                <a:lnTo>
                  <a:pt x="942" y="912"/>
                </a:lnTo>
                <a:lnTo>
                  <a:pt x="942" y="912"/>
                </a:lnTo>
                <a:lnTo>
                  <a:pt x="941" y="912"/>
                </a:lnTo>
                <a:lnTo>
                  <a:pt x="940" y="912"/>
                </a:lnTo>
                <a:lnTo>
                  <a:pt x="940" y="912"/>
                </a:lnTo>
                <a:lnTo>
                  <a:pt x="940" y="913"/>
                </a:lnTo>
                <a:lnTo>
                  <a:pt x="940" y="913"/>
                </a:lnTo>
                <a:lnTo>
                  <a:pt x="940" y="913"/>
                </a:lnTo>
                <a:lnTo>
                  <a:pt x="940" y="914"/>
                </a:lnTo>
                <a:lnTo>
                  <a:pt x="940" y="914"/>
                </a:lnTo>
                <a:lnTo>
                  <a:pt x="942" y="914"/>
                </a:lnTo>
                <a:lnTo>
                  <a:pt x="943" y="915"/>
                </a:lnTo>
                <a:lnTo>
                  <a:pt x="944" y="916"/>
                </a:lnTo>
                <a:lnTo>
                  <a:pt x="944" y="916"/>
                </a:lnTo>
                <a:lnTo>
                  <a:pt x="944" y="916"/>
                </a:lnTo>
                <a:lnTo>
                  <a:pt x="944" y="918"/>
                </a:lnTo>
                <a:lnTo>
                  <a:pt x="944" y="919"/>
                </a:lnTo>
                <a:lnTo>
                  <a:pt x="944" y="919"/>
                </a:lnTo>
                <a:lnTo>
                  <a:pt x="944" y="919"/>
                </a:lnTo>
                <a:lnTo>
                  <a:pt x="944" y="920"/>
                </a:lnTo>
                <a:lnTo>
                  <a:pt x="944" y="920"/>
                </a:lnTo>
                <a:lnTo>
                  <a:pt x="944" y="920"/>
                </a:lnTo>
                <a:lnTo>
                  <a:pt x="944" y="921"/>
                </a:lnTo>
                <a:lnTo>
                  <a:pt x="944" y="922"/>
                </a:lnTo>
                <a:lnTo>
                  <a:pt x="943" y="922"/>
                </a:lnTo>
                <a:lnTo>
                  <a:pt x="942" y="923"/>
                </a:lnTo>
                <a:lnTo>
                  <a:pt x="942" y="923"/>
                </a:lnTo>
                <a:lnTo>
                  <a:pt x="941" y="924"/>
                </a:lnTo>
                <a:lnTo>
                  <a:pt x="940" y="924"/>
                </a:lnTo>
                <a:lnTo>
                  <a:pt x="940" y="924"/>
                </a:lnTo>
                <a:lnTo>
                  <a:pt x="939" y="923"/>
                </a:lnTo>
                <a:lnTo>
                  <a:pt x="938" y="923"/>
                </a:lnTo>
                <a:lnTo>
                  <a:pt x="938" y="922"/>
                </a:lnTo>
                <a:lnTo>
                  <a:pt x="938" y="922"/>
                </a:lnTo>
                <a:lnTo>
                  <a:pt x="938" y="922"/>
                </a:lnTo>
                <a:lnTo>
                  <a:pt x="936" y="921"/>
                </a:lnTo>
                <a:lnTo>
                  <a:pt x="936" y="920"/>
                </a:lnTo>
                <a:lnTo>
                  <a:pt x="936" y="920"/>
                </a:lnTo>
                <a:lnTo>
                  <a:pt x="936" y="920"/>
                </a:lnTo>
                <a:lnTo>
                  <a:pt x="936" y="919"/>
                </a:lnTo>
                <a:lnTo>
                  <a:pt x="935" y="919"/>
                </a:lnTo>
                <a:lnTo>
                  <a:pt x="935" y="919"/>
                </a:lnTo>
                <a:lnTo>
                  <a:pt x="935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8"/>
                </a:lnTo>
                <a:lnTo>
                  <a:pt x="934" y="919"/>
                </a:lnTo>
                <a:lnTo>
                  <a:pt x="933" y="919"/>
                </a:lnTo>
                <a:lnTo>
                  <a:pt x="933" y="920"/>
                </a:lnTo>
                <a:lnTo>
                  <a:pt x="933" y="920"/>
                </a:lnTo>
                <a:lnTo>
                  <a:pt x="933" y="921"/>
                </a:lnTo>
                <a:lnTo>
                  <a:pt x="933" y="921"/>
                </a:lnTo>
                <a:lnTo>
                  <a:pt x="933" y="922"/>
                </a:lnTo>
                <a:lnTo>
                  <a:pt x="932" y="922"/>
                </a:lnTo>
                <a:lnTo>
                  <a:pt x="932" y="923"/>
                </a:lnTo>
                <a:lnTo>
                  <a:pt x="932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3"/>
                </a:lnTo>
                <a:lnTo>
                  <a:pt x="931" y="924"/>
                </a:lnTo>
                <a:lnTo>
                  <a:pt x="931" y="924"/>
                </a:lnTo>
                <a:lnTo>
                  <a:pt x="932" y="925"/>
                </a:lnTo>
                <a:lnTo>
                  <a:pt x="932" y="925"/>
                </a:lnTo>
                <a:lnTo>
                  <a:pt x="932" y="925"/>
                </a:lnTo>
                <a:lnTo>
                  <a:pt x="932" y="926"/>
                </a:lnTo>
                <a:lnTo>
                  <a:pt x="932" y="926"/>
                </a:lnTo>
                <a:lnTo>
                  <a:pt x="932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6"/>
                </a:lnTo>
                <a:lnTo>
                  <a:pt x="933" y="927"/>
                </a:lnTo>
                <a:lnTo>
                  <a:pt x="933" y="927"/>
                </a:lnTo>
                <a:lnTo>
                  <a:pt x="933" y="927"/>
                </a:lnTo>
                <a:lnTo>
                  <a:pt x="934" y="927"/>
                </a:lnTo>
                <a:lnTo>
                  <a:pt x="934" y="928"/>
                </a:lnTo>
                <a:lnTo>
                  <a:pt x="934" y="928"/>
                </a:lnTo>
                <a:lnTo>
                  <a:pt x="934" y="928"/>
                </a:lnTo>
                <a:lnTo>
                  <a:pt x="933" y="928"/>
                </a:lnTo>
                <a:lnTo>
                  <a:pt x="933" y="929"/>
                </a:lnTo>
                <a:lnTo>
                  <a:pt x="932" y="929"/>
                </a:lnTo>
                <a:lnTo>
                  <a:pt x="932" y="929"/>
                </a:lnTo>
                <a:lnTo>
                  <a:pt x="932" y="929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0"/>
                </a:lnTo>
                <a:lnTo>
                  <a:pt x="931" y="931"/>
                </a:lnTo>
                <a:lnTo>
                  <a:pt x="930" y="931"/>
                </a:lnTo>
                <a:lnTo>
                  <a:pt x="930" y="932"/>
                </a:lnTo>
                <a:lnTo>
                  <a:pt x="930" y="932"/>
                </a:lnTo>
                <a:lnTo>
                  <a:pt x="930" y="932"/>
                </a:lnTo>
                <a:lnTo>
                  <a:pt x="929" y="934"/>
                </a:lnTo>
                <a:lnTo>
                  <a:pt x="929" y="934"/>
                </a:lnTo>
                <a:lnTo>
                  <a:pt x="929" y="935"/>
                </a:lnTo>
                <a:lnTo>
                  <a:pt x="929" y="936"/>
                </a:lnTo>
                <a:lnTo>
                  <a:pt x="929" y="937"/>
                </a:lnTo>
                <a:lnTo>
                  <a:pt x="929" y="937"/>
                </a:lnTo>
                <a:lnTo>
                  <a:pt x="929" y="939"/>
                </a:lnTo>
                <a:lnTo>
                  <a:pt x="929" y="939"/>
                </a:lnTo>
                <a:lnTo>
                  <a:pt x="929" y="940"/>
                </a:lnTo>
                <a:lnTo>
                  <a:pt x="929" y="941"/>
                </a:lnTo>
                <a:lnTo>
                  <a:pt x="929" y="941"/>
                </a:lnTo>
                <a:lnTo>
                  <a:pt x="929" y="941"/>
                </a:lnTo>
                <a:lnTo>
                  <a:pt x="929" y="942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4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5"/>
                </a:lnTo>
                <a:lnTo>
                  <a:pt x="928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7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6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6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5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7"/>
                </a:lnTo>
                <a:lnTo>
                  <a:pt x="924" y="948"/>
                </a:lnTo>
                <a:lnTo>
                  <a:pt x="924" y="948"/>
                </a:lnTo>
                <a:lnTo>
                  <a:pt x="923" y="948"/>
                </a:lnTo>
                <a:lnTo>
                  <a:pt x="923" y="948"/>
                </a:lnTo>
                <a:lnTo>
                  <a:pt x="923" y="948"/>
                </a:lnTo>
                <a:lnTo>
                  <a:pt x="922" y="947"/>
                </a:lnTo>
                <a:lnTo>
                  <a:pt x="922" y="947"/>
                </a:lnTo>
                <a:lnTo>
                  <a:pt x="922" y="946"/>
                </a:lnTo>
                <a:lnTo>
                  <a:pt x="922" y="945"/>
                </a:lnTo>
                <a:lnTo>
                  <a:pt x="922" y="945"/>
                </a:lnTo>
                <a:lnTo>
                  <a:pt x="922" y="945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4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3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2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2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1"/>
                </a:lnTo>
                <a:lnTo>
                  <a:pt x="921" y="940"/>
                </a:lnTo>
                <a:lnTo>
                  <a:pt x="921" y="940"/>
                </a:lnTo>
                <a:lnTo>
                  <a:pt x="921" y="939"/>
                </a:lnTo>
                <a:lnTo>
                  <a:pt x="921" y="939"/>
                </a:lnTo>
                <a:lnTo>
                  <a:pt x="921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20" y="939"/>
                </a:lnTo>
                <a:lnTo>
                  <a:pt x="919" y="939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9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8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8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7" y="937"/>
                </a:lnTo>
                <a:lnTo>
                  <a:pt x="916" y="937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6" y="936"/>
                </a:lnTo>
                <a:lnTo>
                  <a:pt x="915" y="936"/>
                </a:lnTo>
                <a:lnTo>
                  <a:pt x="915" y="935"/>
                </a:lnTo>
                <a:lnTo>
                  <a:pt x="915" y="935"/>
                </a:lnTo>
                <a:lnTo>
                  <a:pt x="915" y="935"/>
                </a:lnTo>
                <a:lnTo>
                  <a:pt x="914" y="934"/>
                </a:lnTo>
                <a:lnTo>
                  <a:pt x="913" y="933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3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2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2" y="931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30"/>
                </a:lnTo>
                <a:lnTo>
                  <a:pt x="911" y="929"/>
                </a:lnTo>
                <a:lnTo>
                  <a:pt x="911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9"/>
                </a:lnTo>
                <a:lnTo>
                  <a:pt x="910" y="928"/>
                </a:lnTo>
                <a:lnTo>
                  <a:pt x="910" y="928"/>
                </a:lnTo>
                <a:lnTo>
                  <a:pt x="909" y="928"/>
                </a:lnTo>
                <a:lnTo>
                  <a:pt x="908" y="927"/>
                </a:lnTo>
                <a:lnTo>
                  <a:pt x="908" y="927"/>
                </a:lnTo>
                <a:lnTo>
                  <a:pt x="908" y="926"/>
                </a:lnTo>
                <a:lnTo>
                  <a:pt x="908" y="926"/>
                </a:lnTo>
                <a:lnTo>
                  <a:pt x="908" y="926"/>
                </a:lnTo>
                <a:lnTo>
                  <a:pt x="908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5"/>
                </a:lnTo>
                <a:lnTo>
                  <a:pt x="907" y="924"/>
                </a:lnTo>
                <a:lnTo>
                  <a:pt x="907" y="924"/>
                </a:lnTo>
                <a:lnTo>
                  <a:pt x="907" y="924"/>
                </a:lnTo>
                <a:lnTo>
                  <a:pt x="907" y="923"/>
                </a:lnTo>
                <a:lnTo>
                  <a:pt x="906" y="923"/>
                </a:lnTo>
                <a:lnTo>
                  <a:pt x="906" y="923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2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6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1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20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5" y="919"/>
                </a:lnTo>
                <a:lnTo>
                  <a:pt x="904" y="919"/>
                </a:lnTo>
                <a:lnTo>
                  <a:pt x="904" y="919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8"/>
                </a:lnTo>
                <a:lnTo>
                  <a:pt x="904" y="917"/>
                </a:lnTo>
                <a:lnTo>
                  <a:pt x="904" y="917"/>
                </a:lnTo>
                <a:lnTo>
                  <a:pt x="903" y="917"/>
                </a:lnTo>
                <a:lnTo>
                  <a:pt x="902" y="917"/>
                </a:lnTo>
                <a:lnTo>
                  <a:pt x="902" y="916"/>
                </a:lnTo>
                <a:lnTo>
                  <a:pt x="901" y="916"/>
                </a:lnTo>
                <a:lnTo>
                  <a:pt x="901" y="916"/>
                </a:lnTo>
                <a:lnTo>
                  <a:pt x="900" y="916"/>
                </a:lnTo>
                <a:lnTo>
                  <a:pt x="899" y="914"/>
                </a:lnTo>
                <a:lnTo>
                  <a:pt x="899" y="914"/>
                </a:lnTo>
                <a:lnTo>
                  <a:pt x="899" y="914"/>
                </a:lnTo>
                <a:lnTo>
                  <a:pt x="899" y="912"/>
                </a:lnTo>
                <a:lnTo>
                  <a:pt x="899" y="912"/>
                </a:lnTo>
                <a:lnTo>
                  <a:pt x="899" y="912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9" y="911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8" y="909"/>
                </a:lnTo>
                <a:lnTo>
                  <a:pt x="897" y="909"/>
                </a:lnTo>
                <a:lnTo>
                  <a:pt x="897" y="908"/>
                </a:lnTo>
                <a:lnTo>
                  <a:pt x="897" y="908"/>
                </a:lnTo>
                <a:lnTo>
                  <a:pt x="897" y="908"/>
                </a:lnTo>
                <a:lnTo>
                  <a:pt x="896" y="907"/>
                </a:lnTo>
                <a:lnTo>
                  <a:pt x="896" y="907"/>
                </a:lnTo>
                <a:lnTo>
                  <a:pt x="896" y="906"/>
                </a:lnTo>
                <a:lnTo>
                  <a:pt x="896" y="906"/>
                </a:lnTo>
                <a:lnTo>
                  <a:pt x="893" y="906"/>
                </a:lnTo>
                <a:lnTo>
                  <a:pt x="892" y="906"/>
                </a:lnTo>
                <a:lnTo>
                  <a:pt x="892" y="905"/>
                </a:lnTo>
                <a:lnTo>
                  <a:pt x="890" y="905"/>
                </a:lnTo>
                <a:lnTo>
                  <a:pt x="889" y="904"/>
                </a:lnTo>
                <a:lnTo>
                  <a:pt x="889" y="903"/>
                </a:lnTo>
                <a:lnTo>
                  <a:pt x="890" y="902"/>
                </a:lnTo>
                <a:lnTo>
                  <a:pt x="890" y="902"/>
                </a:lnTo>
                <a:lnTo>
                  <a:pt x="889" y="900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7"/>
                </a:lnTo>
                <a:lnTo>
                  <a:pt x="885" y="896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3" y="895"/>
                </a:lnTo>
                <a:lnTo>
                  <a:pt x="882" y="894"/>
                </a:lnTo>
                <a:lnTo>
                  <a:pt x="882" y="894"/>
                </a:lnTo>
                <a:lnTo>
                  <a:pt x="882" y="894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2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1" y="893"/>
                </a:lnTo>
                <a:lnTo>
                  <a:pt x="880" y="893"/>
                </a:lnTo>
                <a:lnTo>
                  <a:pt x="879" y="892"/>
                </a:lnTo>
                <a:lnTo>
                  <a:pt x="879" y="892"/>
                </a:lnTo>
                <a:lnTo>
                  <a:pt x="878" y="892"/>
                </a:lnTo>
                <a:lnTo>
                  <a:pt x="876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7" y="891"/>
                </a:lnTo>
                <a:lnTo>
                  <a:pt x="878" y="890"/>
                </a:lnTo>
                <a:lnTo>
                  <a:pt x="879" y="889"/>
                </a:lnTo>
                <a:lnTo>
                  <a:pt x="878" y="889"/>
                </a:lnTo>
                <a:lnTo>
                  <a:pt x="878" y="889"/>
                </a:lnTo>
                <a:lnTo>
                  <a:pt x="878" y="889"/>
                </a:lnTo>
                <a:lnTo>
                  <a:pt x="877" y="889"/>
                </a:lnTo>
                <a:lnTo>
                  <a:pt x="877" y="889"/>
                </a:lnTo>
                <a:lnTo>
                  <a:pt x="876" y="889"/>
                </a:lnTo>
                <a:lnTo>
                  <a:pt x="876" y="889"/>
                </a:lnTo>
                <a:lnTo>
                  <a:pt x="875" y="888"/>
                </a:lnTo>
                <a:lnTo>
                  <a:pt x="874" y="887"/>
                </a:lnTo>
                <a:lnTo>
                  <a:pt x="874" y="887"/>
                </a:lnTo>
                <a:lnTo>
                  <a:pt x="875" y="887"/>
                </a:lnTo>
                <a:lnTo>
                  <a:pt x="875" y="886"/>
                </a:lnTo>
                <a:lnTo>
                  <a:pt x="877" y="886"/>
                </a:lnTo>
                <a:lnTo>
                  <a:pt x="877" y="886"/>
                </a:lnTo>
                <a:lnTo>
                  <a:pt x="878" y="886"/>
                </a:lnTo>
                <a:lnTo>
                  <a:pt x="879" y="886"/>
                </a:lnTo>
                <a:lnTo>
                  <a:pt x="880" y="886"/>
                </a:lnTo>
                <a:lnTo>
                  <a:pt x="879" y="885"/>
                </a:lnTo>
                <a:lnTo>
                  <a:pt x="877" y="884"/>
                </a:lnTo>
                <a:lnTo>
                  <a:pt x="876" y="884"/>
                </a:lnTo>
                <a:lnTo>
                  <a:pt x="876" y="884"/>
                </a:lnTo>
                <a:lnTo>
                  <a:pt x="875" y="884"/>
                </a:lnTo>
                <a:lnTo>
                  <a:pt x="875" y="885"/>
                </a:lnTo>
                <a:lnTo>
                  <a:pt x="873" y="885"/>
                </a:lnTo>
                <a:lnTo>
                  <a:pt x="873" y="886"/>
                </a:lnTo>
                <a:lnTo>
                  <a:pt x="872" y="885"/>
                </a:lnTo>
                <a:lnTo>
                  <a:pt x="872" y="884"/>
                </a:lnTo>
                <a:lnTo>
                  <a:pt x="872" y="883"/>
                </a:lnTo>
                <a:lnTo>
                  <a:pt x="869" y="883"/>
                </a:lnTo>
                <a:lnTo>
                  <a:pt x="869" y="882"/>
                </a:lnTo>
                <a:lnTo>
                  <a:pt x="868" y="881"/>
                </a:lnTo>
                <a:lnTo>
                  <a:pt x="868" y="881"/>
                </a:lnTo>
                <a:lnTo>
                  <a:pt x="868" y="881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80"/>
                </a:lnTo>
                <a:lnTo>
                  <a:pt x="867" y="879"/>
                </a:lnTo>
                <a:lnTo>
                  <a:pt x="866" y="879"/>
                </a:lnTo>
                <a:lnTo>
                  <a:pt x="865" y="879"/>
                </a:lnTo>
                <a:lnTo>
                  <a:pt x="865" y="879"/>
                </a:lnTo>
                <a:lnTo>
                  <a:pt x="865" y="878"/>
                </a:lnTo>
                <a:lnTo>
                  <a:pt x="865" y="878"/>
                </a:lnTo>
                <a:lnTo>
                  <a:pt x="864" y="878"/>
                </a:lnTo>
                <a:lnTo>
                  <a:pt x="863" y="877"/>
                </a:lnTo>
                <a:lnTo>
                  <a:pt x="863" y="877"/>
                </a:lnTo>
                <a:lnTo>
                  <a:pt x="863" y="877"/>
                </a:lnTo>
                <a:lnTo>
                  <a:pt x="862" y="877"/>
                </a:lnTo>
                <a:lnTo>
                  <a:pt x="862" y="877"/>
                </a:lnTo>
                <a:lnTo>
                  <a:pt x="862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1" y="876"/>
                </a:lnTo>
                <a:lnTo>
                  <a:pt x="860" y="876"/>
                </a:lnTo>
                <a:lnTo>
                  <a:pt x="860" y="875"/>
                </a:lnTo>
                <a:lnTo>
                  <a:pt x="860" y="875"/>
                </a:lnTo>
                <a:lnTo>
                  <a:pt x="859" y="874"/>
                </a:lnTo>
                <a:lnTo>
                  <a:pt x="858" y="874"/>
                </a:lnTo>
                <a:lnTo>
                  <a:pt x="858" y="874"/>
                </a:lnTo>
                <a:lnTo>
                  <a:pt x="858" y="873"/>
                </a:lnTo>
                <a:lnTo>
                  <a:pt x="858" y="873"/>
                </a:lnTo>
                <a:lnTo>
                  <a:pt x="857" y="873"/>
                </a:lnTo>
                <a:lnTo>
                  <a:pt x="857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3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6" y="872"/>
                </a:lnTo>
                <a:lnTo>
                  <a:pt x="855" y="872"/>
                </a:lnTo>
                <a:lnTo>
                  <a:pt x="855" y="872"/>
                </a:lnTo>
                <a:lnTo>
                  <a:pt x="855" y="871"/>
                </a:lnTo>
                <a:lnTo>
                  <a:pt x="855" y="871"/>
                </a:lnTo>
                <a:lnTo>
                  <a:pt x="853" y="870"/>
                </a:lnTo>
                <a:lnTo>
                  <a:pt x="853" y="870"/>
                </a:lnTo>
                <a:lnTo>
                  <a:pt x="852" y="869"/>
                </a:lnTo>
                <a:lnTo>
                  <a:pt x="852" y="868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7"/>
                </a:lnTo>
                <a:lnTo>
                  <a:pt x="851" y="866"/>
                </a:lnTo>
                <a:lnTo>
                  <a:pt x="851" y="866"/>
                </a:lnTo>
                <a:lnTo>
                  <a:pt x="851" y="865"/>
                </a:lnTo>
                <a:lnTo>
                  <a:pt x="851" y="865"/>
                </a:lnTo>
                <a:lnTo>
                  <a:pt x="851" y="864"/>
                </a:lnTo>
                <a:lnTo>
                  <a:pt x="851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3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2"/>
                </a:lnTo>
                <a:lnTo>
                  <a:pt x="850" y="861"/>
                </a:lnTo>
                <a:lnTo>
                  <a:pt x="850" y="861"/>
                </a:lnTo>
                <a:lnTo>
                  <a:pt x="850" y="861"/>
                </a:lnTo>
                <a:lnTo>
                  <a:pt x="849" y="859"/>
                </a:lnTo>
                <a:lnTo>
                  <a:pt x="849" y="858"/>
                </a:lnTo>
                <a:lnTo>
                  <a:pt x="848" y="857"/>
                </a:lnTo>
                <a:lnTo>
                  <a:pt x="848" y="856"/>
                </a:lnTo>
                <a:lnTo>
                  <a:pt x="848" y="856"/>
                </a:lnTo>
                <a:lnTo>
                  <a:pt x="848" y="855"/>
                </a:lnTo>
                <a:lnTo>
                  <a:pt x="848" y="854"/>
                </a:lnTo>
                <a:lnTo>
                  <a:pt x="847" y="853"/>
                </a:lnTo>
                <a:lnTo>
                  <a:pt x="846" y="851"/>
                </a:lnTo>
                <a:lnTo>
                  <a:pt x="846" y="851"/>
                </a:lnTo>
                <a:lnTo>
                  <a:pt x="846" y="851"/>
                </a:lnTo>
                <a:lnTo>
                  <a:pt x="846" y="850"/>
                </a:lnTo>
                <a:lnTo>
                  <a:pt x="846" y="850"/>
                </a:lnTo>
                <a:lnTo>
                  <a:pt x="846" y="850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9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8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6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7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6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5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4"/>
                </a:lnTo>
                <a:lnTo>
                  <a:pt x="845" y="843"/>
                </a:lnTo>
                <a:lnTo>
                  <a:pt x="845" y="843"/>
                </a:lnTo>
                <a:lnTo>
                  <a:pt x="845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3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2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1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40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9"/>
                </a:lnTo>
                <a:lnTo>
                  <a:pt x="844" y="838"/>
                </a:lnTo>
                <a:lnTo>
                  <a:pt x="844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8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7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3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6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5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3"/>
                </a:lnTo>
                <a:lnTo>
                  <a:pt x="842" y="832"/>
                </a:lnTo>
                <a:lnTo>
                  <a:pt x="842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2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1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1" y="830"/>
                </a:lnTo>
                <a:lnTo>
                  <a:pt x="840" y="830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9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8"/>
                </a:lnTo>
                <a:lnTo>
                  <a:pt x="840" y="827"/>
                </a:lnTo>
                <a:lnTo>
                  <a:pt x="839" y="826"/>
                </a:lnTo>
                <a:lnTo>
                  <a:pt x="838" y="824"/>
                </a:lnTo>
                <a:lnTo>
                  <a:pt x="838" y="824"/>
                </a:lnTo>
                <a:lnTo>
                  <a:pt x="838" y="823"/>
                </a:lnTo>
                <a:lnTo>
                  <a:pt x="838" y="823"/>
                </a:lnTo>
                <a:lnTo>
                  <a:pt x="837" y="822"/>
                </a:lnTo>
                <a:lnTo>
                  <a:pt x="837" y="821"/>
                </a:lnTo>
                <a:lnTo>
                  <a:pt x="837" y="821"/>
                </a:lnTo>
                <a:lnTo>
                  <a:pt x="837" y="821"/>
                </a:lnTo>
                <a:lnTo>
                  <a:pt x="837" y="820"/>
                </a:lnTo>
                <a:lnTo>
                  <a:pt x="837" y="820"/>
                </a:lnTo>
                <a:lnTo>
                  <a:pt x="837" y="819"/>
                </a:lnTo>
                <a:lnTo>
                  <a:pt x="837" y="819"/>
                </a:lnTo>
                <a:lnTo>
                  <a:pt x="837" y="818"/>
                </a:lnTo>
                <a:lnTo>
                  <a:pt x="836" y="816"/>
                </a:lnTo>
                <a:lnTo>
                  <a:pt x="836" y="815"/>
                </a:lnTo>
                <a:lnTo>
                  <a:pt x="836" y="815"/>
                </a:lnTo>
                <a:lnTo>
                  <a:pt x="835" y="814"/>
                </a:lnTo>
                <a:lnTo>
                  <a:pt x="834" y="813"/>
                </a:lnTo>
                <a:lnTo>
                  <a:pt x="834" y="813"/>
                </a:lnTo>
                <a:lnTo>
                  <a:pt x="833" y="812"/>
                </a:lnTo>
                <a:lnTo>
                  <a:pt x="833" y="812"/>
                </a:lnTo>
                <a:lnTo>
                  <a:pt x="832" y="811"/>
                </a:lnTo>
                <a:lnTo>
                  <a:pt x="831" y="811"/>
                </a:lnTo>
                <a:lnTo>
                  <a:pt x="830" y="810"/>
                </a:lnTo>
                <a:lnTo>
                  <a:pt x="830" y="810"/>
                </a:lnTo>
                <a:lnTo>
                  <a:pt x="829" y="811"/>
                </a:lnTo>
                <a:lnTo>
                  <a:pt x="829" y="811"/>
                </a:lnTo>
                <a:lnTo>
                  <a:pt x="829" y="811"/>
                </a:lnTo>
                <a:lnTo>
                  <a:pt x="829" y="810"/>
                </a:lnTo>
                <a:lnTo>
                  <a:pt x="828" y="810"/>
                </a:lnTo>
                <a:lnTo>
                  <a:pt x="828" y="809"/>
                </a:lnTo>
                <a:lnTo>
                  <a:pt x="828" y="808"/>
                </a:lnTo>
                <a:lnTo>
                  <a:pt x="828" y="808"/>
                </a:lnTo>
                <a:lnTo>
                  <a:pt x="827" y="808"/>
                </a:lnTo>
                <a:lnTo>
                  <a:pt x="827" y="808"/>
                </a:lnTo>
                <a:lnTo>
                  <a:pt x="827" y="805"/>
                </a:lnTo>
                <a:lnTo>
                  <a:pt x="827" y="804"/>
                </a:lnTo>
                <a:lnTo>
                  <a:pt x="826" y="803"/>
                </a:lnTo>
                <a:lnTo>
                  <a:pt x="826" y="803"/>
                </a:lnTo>
                <a:lnTo>
                  <a:pt x="825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1" y="799"/>
                </a:lnTo>
                <a:lnTo>
                  <a:pt x="820" y="799"/>
                </a:lnTo>
                <a:lnTo>
                  <a:pt x="818" y="798"/>
                </a:lnTo>
                <a:lnTo>
                  <a:pt x="818" y="798"/>
                </a:lnTo>
                <a:lnTo>
                  <a:pt x="817" y="797"/>
                </a:lnTo>
                <a:lnTo>
                  <a:pt x="817" y="797"/>
                </a:lnTo>
                <a:lnTo>
                  <a:pt x="817" y="797"/>
                </a:lnTo>
                <a:lnTo>
                  <a:pt x="816" y="797"/>
                </a:lnTo>
                <a:lnTo>
                  <a:pt x="816" y="796"/>
                </a:lnTo>
                <a:lnTo>
                  <a:pt x="816" y="795"/>
                </a:lnTo>
                <a:lnTo>
                  <a:pt x="815" y="795"/>
                </a:lnTo>
                <a:lnTo>
                  <a:pt x="814" y="793"/>
                </a:lnTo>
                <a:lnTo>
                  <a:pt x="814" y="792"/>
                </a:lnTo>
                <a:lnTo>
                  <a:pt x="814" y="791"/>
                </a:lnTo>
                <a:lnTo>
                  <a:pt x="814" y="790"/>
                </a:lnTo>
                <a:lnTo>
                  <a:pt x="814" y="790"/>
                </a:lnTo>
                <a:lnTo>
                  <a:pt x="813" y="789"/>
                </a:lnTo>
                <a:lnTo>
                  <a:pt x="813" y="788"/>
                </a:lnTo>
                <a:lnTo>
                  <a:pt x="810" y="787"/>
                </a:lnTo>
                <a:lnTo>
                  <a:pt x="808" y="787"/>
                </a:lnTo>
                <a:lnTo>
                  <a:pt x="808" y="787"/>
                </a:lnTo>
                <a:lnTo>
                  <a:pt x="807" y="787"/>
                </a:lnTo>
                <a:lnTo>
                  <a:pt x="805" y="786"/>
                </a:lnTo>
                <a:lnTo>
                  <a:pt x="804" y="785"/>
                </a:lnTo>
                <a:lnTo>
                  <a:pt x="804" y="785"/>
                </a:lnTo>
                <a:lnTo>
                  <a:pt x="803" y="784"/>
                </a:lnTo>
                <a:lnTo>
                  <a:pt x="802" y="783"/>
                </a:lnTo>
                <a:lnTo>
                  <a:pt x="801" y="783"/>
                </a:lnTo>
                <a:lnTo>
                  <a:pt x="800" y="783"/>
                </a:lnTo>
                <a:lnTo>
                  <a:pt x="799" y="783"/>
                </a:lnTo>
                <a:lnTo>
                  <a:pt x="798" y="783"/>
                </a:lnTo>
                <a:lnTo>
                  <a:pt x="798" y="783"/>
                </a:lnTo>
                <a:lnTo>
                  <a:pt x="797" y="783"/>
                </a:lnTo>
                <a:lnTo>
                  <a:pt x="796" y="783"/>
                </a:lnTo>
                <a:lnTo>
                  <a:pt x="796" y="783"/>
                </a:lnTo>
                <a:lnTo>
                  <a:pt x="795" y="783"/>
                </a:lnTo>
                <a:lnTo>
                  <a:pt x="795" y="783"/>
                </a:lnTo>
                <a:lnTo>
                  <a:pt x="793" y="784"/>
                </a:lnTo>
                <a:lnTo>
                  <a:pt x="793" y="784"/>
                </a:lnTo>
                <a:lnTo>
                  <a:pt x="792" y="784"/>
                </a:lnTo>
                <a:lnTo>
                  <a:pt x="792" y="784"/>
                </a:lnTo>
                <a:lnTo>
                  <a:pt x="791" y="784"/>
                </a:lnTo>
                <a:lnTo>
                  <a:pt x="791" y="784"/>
                </a:lnTo>
                <a:lnTo>
                  <a:pt x="791" y="784"/>
                </a:lnTo>
                <a:lnTo>
                  <a:pt x="789" y="784"/>
                </a:lnTo>
                <a:lnTo>
                  <a:pt x="789" y="784"/>
                </a:lnTo>
                <a:lnTo>
                  <a:pt x="789" y="784"/>
                </a:lnTo>
                <a:lnTo>
                  <a:pt x="788" y="784"/>
                </a:lnTo>
                <a:lnTo>
                  <a:pt x="787" y="784"/>
                </a:lnTo>
                <a:lnTo>
                  <a:pt x="786" y="785"/>
                </a:lnTo>
                <a:lnTo>
                  <a:pt x="785" y="785"/>
                </a:lnTo>
                <a:lnTo>
                  <a:pt x="784" y="785"/>
                </a:lnTo>
                <a:lnTo>
                  <a:pt x="784" y="785"/>
                </a:lnTo>
                <a:lnTo>
                  <a:pt x="783" y="785"/>
                </a:lnTo>
                <a:lnTo>
                  <a:pt x="782" y="785"/>
                </a:lnTo>
                <a:lnTo>
                  <a:pt x="782" y="785"/>
                </a:lnTo>
                <a:lnTo>
                  <a:pt x="780" y="785"/>
                </a:lnTo>
                <a:lnTo>
                  <a:pt x="780" y="785"/>
                </a:lnTo>
                <a:lnTo>
                  <a:pt x="780" y="785"/>
                </a:lnTo>
                <a:lnTo>
                  <a:pt x="779" y="785"/>
                </a:lnTo>
                <a:lnTo>
                  <a:pt x="778" y="785"/>
                </a:lnTo>
                <a:lnTo>
                  <a:pt x="778" y="785"/>
                </a:lnTo>
                <a:lnTo>
                  <a:pt x="776" y="785"/>
                </a:lnTo>
                <a:lnTo>
                  <a:pt x="774" y="785"/>
                </a:lnTo>
                <a:lnTo>
                  <a:pt x="773" y="785"/>
                </a:lnTo>
                <a:lnTo>
                  <a:pt x="773" y="785"/>
                </a:lnTo>
                <a:lnTo>
                  <a:pt x="772" y="785"/>
                </a:lnTo>
                <a:lnTo>
                  <a:pt x="772" y="785"/>
                </a:lnTo>
                <a:lnTo>
                  <a:pt x="771" y="786"/>
                </a:lnTo>
                <a:lnTo>
                  <a:pt x="771" y="786"/>
                </a:lnTo>
                <a:lnTo>
                  <a:pt x="771" y="787"/>
                </a:lnTo>
                <a:lnTo>
                  <a:pt x="770" y="787"/>
                </a:lnTo>
                <a:lnTo>
                  <a:pt x="770" y="787"/>
                </a:lnTo>
                <a:lnTo>
                  <a:pt x="770" y="788"/>
                </a:lnTo>
                <a:lnTo>
                  <a:pt x="769" y="788"/>
                </a:lnTo>
                <a:lnTo>
                  <a:pt x="769" y="788"/>
                </a:lnTo>
                <a:lnTo>
                  <a:pt x="768" y="788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8" y="789"/>
                </a:lnTo>
                <a:lnTo>
                  <a:pt x="767" y="789"/>
                </a:lnTo>
                <a:lnTo>
                  <a:pt x="766" y="789"/>
                </a:lnTo>
                <a:lnTo>
                  <a:pt x="766" y="789"/>
                </a:lnTo>
                <a:lnTo>
                  <a:pt x="766" y="789"/>
                </a:lnTo>
                <a:lnTo>
                  <a:pt x="765" y="789"/>
                </a:lnTo>
                <a:lnTo>
                  <a:pt x="765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8"/>
                </a:lnTo>
                <a:lnTo>
                  <a:pt x="764" y="788"/>
                </a:lnTo>
                <a:lnTo>
                  <a:pt x="763" y="788"/>
                </a:lnTo>
                <a:lnTo>
                  <a:pt x="763" y="788"/>
                </a:lnTo>
                <a:lnTo>
                  <a:pt x="762" y="788"/>
                </a:lnTo>
                <a:lnTo>
                  <a:pt x="762" y="788"/>
                </a:lnTo>
                <a:lnTo>
                  <a:pt x="762" y="787"/>
                </a:lnTo>
                <a:lnTo>
                  <a:pt x="761" y="787"/>
                </a:lnTo>
                <a:lnTo>
                  <a:pt x="761" y="786"/>
                </a:lnTo>
                <a:lnTo>
                  <a:pt x="760" y="784"/>
                </a:lnTo>
                <a:lnTo>
                  <a:pt x="758" y="782"/>
                </a:lnTo>
                <a:lnTo>
                  <a:pt x="757" y="780"/>
                </a:lnTo>
                <a:lnTo>
                  <a:pt x="757" y="779"/>
                </a:lnTo>
                <a:lnTo>
                  <a:pt x="757" y="779"/>
                </a:lnTo>
                <a:lnTo>
                  <a:pt x="755" y="779"/>
                </a:lnTo>
                <a:lnTo>
                  <a:pt x="754" y="779"/>
                </a:lnTo>
                <a:lnTo>
                  <a:pt x="754" y="778"/>
                </a:lnTo>
                <a:lnTo>
                  <a:pt x="754" y="778"/>
                </a:lnTo>
                <a:lnTo>
                  <a:pt x="753" y="778"/>
                </a:lnTo>
                <a:lnTo>
                  <a:pt x="752" y="778"/>
                </a:lnTo>
                <a:lnTo>
                  <a:pt x="752" y="778"/>
                </a:lnTo>
                <a:lnTo>
                  <a:pt x="751" y="777"/>
                </a:lnTo>
                <a:lnTo>
                  <a:pt x="751" y="777"/>
                </a:lnTo>
                <a:lnTo>
                  <a:pt x="750" y="777"/>
                </a:lnTo>
                <a:lnTo>
                  <a:pt x="749" y="777"/>
                </a:lnTo>
                <a:lnTo>
                  <a:pt x="749" y="777"/>
                </a:lnTo>
                <a:lnTo>
                  <a:pt x="748" y="777"/>
                </a:lnTo>
                <a:lnTo>
                  <a:pt x="747" y="777"/>
                </a:lnTo>
                <a:lnTo>
                  <a:pt x="746" y="777"/>
                </a:lnTo>
                <a:lnTo>
                  <a:pt x="745" y="777"/>
                </a:lnTo>
                <a:lnTo>
                  <a:pt x="744" y="777"/>
                </a:lnTo>
                <a:lnTo>
                  <a:pt x="743" y="777"/>
                </a:lnTo>
                <a:lnTo>
                  <a:pt x="742" y="777"/>
                </a:lnTo>
                <a:lnTo>
                  <a:pt x="741" y="777"/>
                </a:lnTo>
                <a:lnTo>
                  <a:pt x="741" y="777"/>
                </a:lnTo>
                <a:lnTo>
                  <a:pt x="739" y="777"/>
                </a:lnTo>
                <a:lnTo>
                  <a:pt x="739" y="777"/>
                </a:lnTo>
                <a:lnTo>
                  <a:pt x="735" y="777"/>
                </a:lnTo>
                <a:lnTo>
                  <a:pt x="735" y="777"/>
                </a:lnTo>
                <a:lnTo>
                  <a:pt x="735" y="777"/>
                </a:lnTo>
                <a:lnTo>
                  <a:pt x="733" y="777"/>
                </a:lnTo>
                <a:lnTo>
                  <a:pt x="732" y="777"/>
                </a:lnTo>
                <a:lnTo>
                  <a:pt x="731" y="777"/>
                </a:lnTo>
                <a:lnTo>
                  <a:pt x="731" y="777"/>
                </a:lnTo>
                <a:lnTo>
                  <a:pt x="730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8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7" y="777"/>
                </a:lnTo>
                <a:lnTo>
                  <a:pt x="726" y="777"/>
                </a:lnTo>
                <a:lnTo>
                  <a:pt x="726" y="777"/>
                </a:lnTo>
                <a:lnTo>
                  <a:pt x="726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5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4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3" y="777"/>
                </a:lnTo>
                <a:lnTo>
                  <a:pt x="722" y="777"/>
                </a:lnTo>
                <a:lnTo>
                  <a:pt x="721" y="777"/>
                </a:lnTo>
                <a:lnTo>
                  <a:pt x="720" y="778"/>
                </a:lnTo>
                <a:lnTo>
                  <a:pt x="720" y="778"/>
                </a:lnTo>
                <a:lnTo>
                  <a:pt x="719" y="779"/>
                </a:lnTo>
                <a:lnTo>
                  <a:pt x="718" y="779"/>
                </a:lnTo>
                <a:lnTo>
                  <a:pt x="717" y="779"/>
                </a:lnTo>
                <a:lnTo>
                  <a:pt x="716" y="780"/>
                </a:lnTo>
                <a:lnTo>
                  <a:pt x="715" y="780"/>
                </a:lnTo>
                <a:lnTo>
                  <a:pt x="715" y="780"/>
                </a:lnTo>
                <a:lnTo>
                  <a:pt x="714" y="780"/>
                </a:lnTo>
                <a:lnTo>
                  <a:pt x="714" y="780"/>
                </a:lnTo>
                <a:lnTo>
                  <a:pt x="712" y="780"/>
                </a:lnTo>
                <a:lnTo>
                  <a:pt x="712" y="780"/>
                </a:lnTo>
                <a:lnTo>
                  <a:pt x="711" y="780"/>
                </a:lnTo>
                <a:lnTo>
                  <a:pt x="710" y="778"/>
                </a:lnTo>
                <a:lnTo>
                  <a:pt x="710" y="778"/>
                </a:lnTo>
                <a:lnTo>
                  <a:pt x="710" y="778"/>
                </a:lnTo>
                <a:lnTo>
                  <a:pt x="709" y="778"/>
                </a:lnTo>
                <a:lnTo>
                  <a:pt x="709" y="779"/>
                </a:lnTo>
                <a:lnTo>
                  <a:pt x="709" y="779"/>
                </a:lnTo>
                <a:lnTo>
                  <a:pt x="707" y="779"/>
                </a:lnTo>
                <a:lnTo>
                  <a:pt x="706" y="779"/>
                </a:lnTo>
                <a:lnTo>
                  <a:pt x="704" y="779"/>
                </a:lnTo>
                <a:lnTo>
                  <a:pt x="704" y="780"/>
                </a:lnTo>
                <a:lnTo>
                  <a:pt x="704" y="780"/>
                </a:lnTo>
                <a:lnTo>
                  <a:pt x="703" y="780"/>
                </a:lnTo>
                <a:lnTo>
                  <a:pt x="702" y="780"/>
                </a:lnTo>
                <a:lnTo>
                  <a:pt x="701" y="781"/>
                </a:lnTo>
                <a:lnTo>
                  <a:pt x="701" y="781"/>
                </a:lnTo>
                <a:lnTo>
                  <a:pt x="700" y="781"/>
                </a:lnTo>
                <a:lnTo>
                  <a:pt x="700" y="781"/>
                </a:lnTo>
                <a:lnTo>
                  <a:pt x="698" y="781"/>
                </a:lnTo>
                <a:lnTo>
                  <a:pt x="698" y="782"/>
                </a:lnTo>
                <a:lnTo>
                  <a:pt x="697" y="782"/>
                </a:lnTo>
                <a:lnTo>
                  <a:pt x="696" y="782"/>
                </a:lnTo>
                <a:lnTo>
                  <a:pt x="696" y="782"/>
                </a:lnTo>
                <a:lnTo>
                  <a:pt x="695" y="782"/>
                </a:lnTo>
                <a:lnTo>
                  <a:pt x="695" y="782"/>
                </a:lnTo>
                <a:lnTo>
                  <a:pt x="694" y="781"/>
                </a:lnTo>
                <a:lnTo>
                  <a:pt x="694" y="781"/>
                </a:lnTo>
                <a:lnTo>
                  <a:pt x="693" y="781"/>
                </a:lnTo>
                <a:lnTo>
                  <a:pt x="692" y="781"/>
                </a:lnTo>
                <a:lnTo>
                  <a:pt x="691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1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90" y="780"/>
                </a:lnTo>
                <a:lnTo>
                  <a:pt x="689" y="780"/>
                </a:lnTo>
                <a:lnTo>
                  <a:pt x="688" y="780"/>
                </a:lnTo>
                <a:lnTo>
                  <a:pt x="688" y="780"/>
                </a:lnTo>
                <a:lnTo>
                  <a:pt x="687" y="780"/>
                </a:lnTo>
                <a:lnTo>
                  <a:pt x="687" y="780"/>
                </a:lnTo>
                <a:lnTo>
                  <a:pt x="686" y="780"/>
                </a:lnTo>
                <a:lnTo>
                  <a:pt x="686" y="781"/>
                </a:lnTo>
                <a:lnTo>
                  <a:pt x="686" y="781"/>
                </a:lnTo>
                <a:lnTo>
                  <a:pt x="685" y="781"/>
                </a:lnTo>
                <a:lnTo>
                  <a:pt x="684" y="781"/>
                </a:lnTo>
                <a:lnTo>
                  <a:pt x="684" y="781"/>
                </a:lnTo>
                <a:lnTo>
                  <a:pt x="683" y="781"/>
                </a:lnTo>
                <a:lnTo>
                  <a:pt x="682" y="781"/>
                </a:lnTo>
                <a:lnTo>
                  <a:pt x="679" y="781"/>
                </a:lnTo>
                <a:lnTo>
                  <a:pt x="678" y="781"/>
                </a:lnTo>
                <a:lnTo>
                  <a:pt x="675" y="782"/>
                </a:lnTo>
                <a:lnTo>
                  <a:pt x="675" y="782"/>
                </a:lnTo>
                <a:lnTo>
                  <a:pt x="675" y="782"/>
                </a:lnTo>
                <a:lnTo>
                  <a:pt x="674" y="782"/>
                </a:lnTo>
                <a:lnTo>
                  <a:pt x="672" y="782"/>
                </a:lnTo>
                <a:lnTo>
                  <a:pt x="672" y="782"/>
                </a:lnTo>
                <a:lnTo>
                  <a:pt x="672" y="782"/>
                </a:lnTo>
                <a:lnTo>
                  <a:pt x="671" y="782"/>
                </a:lnTo>
                <a:lnTo>
                  <a:pt x="670" y="782"/>
                </a:lnTo>
                <a:lnTo>
                  <a:pt x="670" y="782"/>
                </a:lnTo>
                <a:lnTo>
                  <a:pt x="670" y="781"/>
                </a:lnTo>
                <a:lnTo>
                  <a:pt x="669" y="781"/>
                </a:lnTo>
                <a:lnTo>
                  <a:pt x="669" y="781"/>
                </a:lnTo>
                <a:lnTo>
                  <a:pt x="669" y="782"/>
                </a:lnTo>
                <a:lnTo>
                  <a:pt x="668" y="782"/>
                </a:lnTo>
                <a:lnTo>
                  <a:pt x="668" y="782"/>
                </a:lnTo>
                <a:lnTo>
                  <a:pt x="668" y="782"/>
                </a:lnTo>
                <a:lnTo>
                  <a:pt x="665" y="783"/>
                </a:lnTo>
                <a:lnTo>
                  <a:pt x="663" y="783"/>
                </a:lnTo>
                <a:lnTo>
                  <a:pt x="663" y="783"/>
                </a:lnTo>
                <a:lnTo>
                  <a:pt x="662" y="783"/>
                </a:lnTo>
                <a:lnTo>
                  <a:pt x="661" y="783"/>
                </a:lnTo>
                <a:lnTo>
                  <a:pt x="660" y="782"/>
                </a:lnTo>
                <a:lnTo>
                  <a:pt x="659" y="782"/>
                </a:lnTo>
                <a:lnTo>
                  <a:pt x="659" y="782"/>
                </a:lnTo>
                <a:lnTo>
                  <a:pt x="658" y="782"/>
                </a:lnTo>
                <a:lnTo>
                  <a:pt x="658" y="783"/>
                </a:lnTo>
                <a:lnTo>
                  <a:pt x="658" y="783"/>
                </a:lnTo>
                <a:lnTo>
                  <a:pt x="657" y="783"/>
                </a:lnTo>
                <a:lnTo>
                  <a:pt x="656" y="782"/>
                </a:lnTo>
                <a:lnTo>
                  <a:pt x="656" y="781"/>
                </a:lnTo>
                <a:lnTo>
                  <a:pt x="655" y="781"/>
                </a:lnTo>
                <a:lnTo>
                  <a:pt x="655" y="781"/>
                </a:lnTo>
                <a:lnTo>
                  <a:pt x="654" y="780"/>
                </a:lnTo>
                <a:lnTo>
                  <a:pt x="652" y="780"/>
                </a:lnTo>
                <a:lnTo>
                  <a:pt x="652" y="780"/>
                </a:lnTo>
                <a:lnTo>
                  <a:pt x="652" y="779"/>
                </a:lnTo>
                <a:lnTo>
                  <a:pt x="652" y="779"/>
                </a:lnTo>
                <a:lnTo>
                  <a:pt x="651" y="779"/>
                </a:lnTo>
                <a:lnTo>
                  <a:pt x="650" y="779"/>
                </a:lnTo>
                <a:lnTo>
                  <a:pt x="650" y="779"/>
                </a:lnTo>
                <a:lnTo>
                  <a:pt x="649" y="778"/>
                </a:lnTo>
                <a:lnTo>
                  <a:pt x="649" y="778"/>
                </a:lnTo>
                <a:lnTo>
                  <a:pt x="649" y="778"/>
                </a:lnTo>
                <a:lnTo>
                  <a:pt x="649" y="777"/>
                </a:lnTo>
                <a:lnTo>
                  <a:pt x="649" y="777"/>
                </a:lnTo>
                <a:lnTo>
                  <a:pt x="649" y="777"/>
                </a:lnTo>
                <a:lnTo>
                  <a:pt x="649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6"/>
                </a:lnTo>
                <a:lnTo>
                  <a:pt x="648" y="775"/>
                </a:lnTo>
                <a:lnTo>
                  <a:pt x="648" y="775"/>
                </a:lnTo>
                <a:lnTo>
                  <a:pt x="648" y="775"/>
                </a:lnTo>
                <a:lnTo>
                  <a:pt x="647" y="775"/>
                </a:lnTo>
                <a:lnTo>
                  <a:pt x="647" y="775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7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4"/>
                </a:lnTo>
                <a:lnTo>
                  <a:pt x="646" y="773"/>
                </a:lnTo>
                <a:lnTo>
                  <a:pt x="646" y="773"/>
                </a:lnTo>
                <a:lnTo>
                  <a:pt x="646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3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2"/>
                </a:lnTo>
                <a:lnTo>
                  <a:pt x="645" y="771"/>
                </a:lnTo>
                <a:lnTo>
                  <a:pt x="645" y="771"/>
                </a:lnTo>
                <a:lnTo>
                  <a:pt x="645" y="770"/>
                </a:lnTo>
                <a:lnTo>
                  <a:pt x="645" y="770"/>
                </a:lnTo>
                <a:lnTo>
                  <a:pt x="645" y="770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4" y="769"/>
                </a:lnTo>
                <a:lnTo>
                  <a:pt x="643" y="769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3" y="768"/>
                </a:lnTo>
                <a:lnTo>
                  <a:pt x="642" y="767"/>
                </a:lnTo>
                <a:lnTo>
                  <a:pt x="642" y="767"/>
                </a:lnTo>
                <a:lnTo>
                  <a:pt x="641" y="766"/>
                </a:lnTo>
                <a:lnTo>
                  <a:pt x="641" y="765"/>
                </a:lnTo>
                <a:lnTo>
                  <a:pt x="641" y="765"/>
                </a:lnTo>
                <a:lnTo>
                  <a:pt x="640" y="765"/>
                </a:lnTo>
                <a:lnTo>
                  <a:pt x="639" y="763"/>
                </a:lnTo>
                <a:lnTo>
                  <a:pt x="638" y="761"/>
                </a:lnTo>
                <a:lnTo>
                  <a:pt x="638" y="761"/>
                </a:lnTo>
                <a:lnTo>
                  <a:pt x="638" y="760"/>
                </a:lnTo>
                <a:lnTo>
                  <a:pt x="638" y="760"/>
                </a:lnTo>
                <a:lnTo>
                  <a:pt x="638" y="760"/>
                </a:lnTo>
                <a:lnTo>
                  <a:pt x="637" y="760"/>
                </a:lnTo>
                <a:lnTo>
                  <a:pt x="637" y="760"/>
                </a:lnTo>
                <a:lnTo>
                  <a:pt x="637" y="760"/>
                </a:lnTo>
                <a:lnTo>
                  <a:pt x="636" y="760"/>
                </a:lnTo>
                <a:lnTo>
                  <a:pt x="636" y="759"/>
                </a:lnTo>
                <a:lnTo>
                  <a:pt x="635" y="759"/>
                </a:lnTo>
                <a:lnTo>
                  <a:pt x="635" y="759"/>
                </a:lnTo>
                <a:lnTo>
                  <a:pt x="634" y="759"/>
                </a:lnTo>
                <a:lnTo>
                  <a:pt x="634" y="759"/>
                </a:lnTo>
                <a:lnTo>
                  <a:pt x="633" y="759"/>
                </a:lnTo>
                <a:lnTo>
                  <a:pt x="633" y="758"/>
                </a:lnTo>
                <a:lnTo>
                  <a:pt x="632" y="758"/>
                </a:lnTo>
                <a:lnTo>
                  <a:pt x="632" y="758"/>
                </a:lnTo>
                <a:lnTo>
                  <a:pt x="632" y="758"/>
                </a:lnTo>
                <a:lnTo>
                  <a:pt x="631" y="758"/>
                </a:lnTo>
                <a:lnTo>
                  <a:pt x="631" y="757"/>
                </a:lnTo>
                <a:lnTo>
                  <a:pt x="631" y="757"/>
                </a:lnTo>
                <a:lnTo>
                  <a:pt x="631" y="757"/>
                </a:lnTo>
                <a:lnTo>
                  <a:pt x="630" y="756"/>
                </a:lnTo>
                <a:lnTo>
                  <a:pt x="630" y="756"/>
                </a:lnTo>
                <a:lnTo>
                  <a:pt x="630" y="756"/>
                </a:lnTo>
                <a:lnTo>
                  <a:pt x="629" y="756"/>
                </a:lnTo>
                <a:lnTo>
                  <a:pt x="629" y="756"/>
                </a:lnTo>
                <a:lnTo>
                  <a:pt x="628" y="756"/>
                </a:lnTo>
                <a:lnTo>
                  <a:pt x="628" y="756"/>
                </a:lnTo>
                <a:lnTo>
                  <a:pt x="627" y="756"/>
                </a:lnTo>
                <a:lnTo>
                  <a:pt x="626" y="756"/>
                </a:lnTo>
                <a:lnTo>
                  <a:pt x="626" y="756"/>
                </a:lnTo>
                <a:lnTo>
                  <a:pt x="626" y="756"/>
                </a:lnTo>
                <a:lnTo>
                  <a:pt x="625" y="756"/>
                </a:lnTo>
                <a:lnTo>
                  <a:pt x="625" y="756"/>
                </a:lnTo>
                <a:lnTo>
                  <a:pt x="625" y="757"/>
                </a:lnTo>
                <a:lnTo>
                  <a:pt x="625" y="757"/>
                </a:lnTo>
                <a:lnTo>
                  <a:pt x="624" y="757"/>
                </a:lnTo>
                <a:lnTo>
                  <a:pt x="624" y="757"/>
                </a:lnTo>
                <a:lnTo>
                  <a:pt x="624" y="757"/>
                </a:lnTo>
                <a:lnTo>
                  <a:pt x="623" y="757"/>
                </a:lnTo>
                <a:lnTo>
                  <a:pt x="622" y="757"/>
                </a:lnTo>
                <a:lnTo>
                  <a:pt x="622" y="757"/>
                </a:lnTo>
                <a:lnTo>
                  <a:pt x="621" y="757"/>
                </a:lnTo>
                <a:lnTo>
                  <a:pt x="621" y="757"/>
                </a:lnTo>
                <a:lnTo>
                  <a:pt x="620" y="757"/>
                </a:lnTo>
                <a:lnTo>
                  <a:pt x="620" y="757"/>
                </a:lnTo>
                <a:lnTo>
                  <a:pt x="619" y="756"/>
                </a:lnTo>
                <a:lnTo>
                  <a:pt x="619" y="756"/>
                </a:lnTo>
                <a:lnTo>
                  <a:pt x="618" y="756"/>
                </a:lnTo>
                <a:lnTo>
                  <a:pt x="617" y="756"/>
                </a:lnTo>
                <a:lnTo>
                  <a:pt x="616" y="756"/>
                </a:lnTo>
                <a:lnTo>
                  <a:pt x="614" y="755"/>
                </a:lnTo>
                <a:lnTo>
                  <a:pt x="614" y="755"/>
                </a:lnTo>
                <a:lnTo>
                  <a:pt x="614" y="755"/>
                </a:lnTo>
                <a:lnTo>
                  <a:pt x="612" y="755"/>
                </a:lnTo>
                <a:lnTo>
                  <a:pt x="612" y="755"/>
                </a:lnTo>
                <a:lnTo>
                  <a:pt x="611" y="754"/>
                </a:lnTo>
                <a:lnTo>
                  <a:pt x="610" y="754"/>
                </a:lnTo>
                <a:lnTo>
                  <a:pt x="610" y="753"/>
                </a:lnTo>
                <a:lnTo>
                  <a:pt x="610" y="753"/>
                </a:lnTo>
                <a:lnTo>
                  <a:pt x="609" y="753"/>
                </a:lnTo>
                <a:lnTo>
                  <a:pt x="608" y="752"/>
                </a:lnTo>
                <a:lnTo>
                  <a:pt x="608" y="752"/>
                </a:lnTo>
                <a:lnTo>
                  <a:pt x="608" y="751"/>
                </a:lnTo>
                <a:lnTo>
                  <a:pt x="607" y="751"/>
                </a:lnTo>
                <a:lnTo>
                  <a:pt x="607" y="751"/>
                </a:lnTo>
                <a:lnTo>
                  <a:pt x="606" y="751"/>
                </a:lnTo>
                <a:lnTo>
                  <a:pt x="606" y="750"/>
                </a:lnTo>
                <a:lnTo>
                  <a:pt x="605" y="750"/>
                </a:lnTo>
                <a:lnTo>
                  <a:pt x="605" y="749"/>
                </a:lnTo>
                <a:lnTo>
                  <a:pt x="604" y="749"/>
                </a:lnTo>
                <a:lnTo>
                  <a:pt x="604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3" y="749"/>
                </a:lnTo>
                <a:lnTo>
                  <a:pt x="602" y="748"/>
                </a:lnTo>
                <a:lnTo>
                  <a:pt x="602" y="748"/>
                </a:lnTo>
                <a:lnTo>
                  <a:pt x="602" y="748"/>
                </a:lnTo>
                <a:lnTo>
                  <a:pt x="602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7"/>
                </a:lnTo>
                <a:lnTo>
                  <a:pt x="601" y="746"/>
                </a:lnTo>
                <a:lnTo>
                  <a:pt x="601" y="746"/>
                </a:lnTo>
                <a:lnTo>
                  <a:pt x="601" y="745"/>
                </a:lnTo>
                <a:lnTo>
                  <a:pt x="601" y="745"/>
                </a:lnTo>
                <a:lnTo>
                  <a:pt x="601" y="744"/>
                </a:lnTo>
                <a:lnTo>
                  <a:pt x="601" y="744"/>
                </a:lnTo>
                <a:lnTo>
                  <a:pt x="601" y="744"/>
                </a:lnTo>
                <a:lnTo>
                  <a:pt x="600" y="744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600" y="743"/>
                </a:lnTo>
                <a:lnTo>
                  <a:pt x="599" y="743"/>
                </a:lnTo>
                <a:lnTo>
                  <a:pt x="599" y="743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9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8" y="742"/>
                </a:lnTo>
                <a:lnTo>
                  <a:pt x="597" y="742"/>
                </a:lnTo>
                <a:lnTo>
                  <a:pt x="597" y="742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1"/>
                </a:lnTo>
                <a:lnTo>
                  <a:pt x="595" y="740"/>
                </a:lnTo>
                <a:lnTo>
                  <a:pt x="595" y="740"/>
                </a:lnTo>
                <a:lnTo>
                  <a:pt x="594" y="740"/>
                </a:lnTo>
                <a:lnTo>
                  <a:pt x="594" y="740"/>
                </a:lnTo>
                <a:lnTo>
                  <a:pt x="594" y="740"/>
                </a:lnTo>
                <a:lnTo>
                  <a:pt x="593" y="740"/>
                </a:lnTo>
                <a:lnTo>
                  <a:pt x="593" y="740"/>
                </a:lnTo>
                <a:lnTo>
                  <a:pt x="592" y="739"/>
                </a:lnTo>
                <a:lnTo>
                  <a:pt x="592" y="739"/>
                </a:lnTo>
                <a:lnTo>
                  <a:pt x="591" y="739"/>
                </a:lnTo>
                <a:lnTo>
                  <a:pt x="591" y="739"/>
                </a:lnTo>
                <a:lnTo>
                  <a:pt x="590" y="738"/>
                </a:lnTo>
                <a:lnTo>
                  <a:pt x="590" y="738"/>
                </a:lnTo>
                <a:lnTo>
                  <a:pt x="589" y="737"/>
                </a:lnTo>
                <a:lnTo>
                  <a:pt x="589" y="737"/>
                </a:lnTo>
                <a:lnTo>
                  <a:pt x="588" y="736"/>
                </a:lnTo>
                <a:lnTo>
                  <a:pt x="588" y="735"/>
                </a:lnTo>
                <a:lnTo>
                  <a:pt x="588" y="735"/>
                </a:lnTo>
                <a:lnTo>
                  <a:pt x="587" y="735"/>
                </a:lnTo>
                <a:lnTo>
                  <a:pt x="587" y="735"/>
                </a:lnTo>
                <a:lnTo>
                  <a:pt x="585" y="735"/>
                </a:lnTo>
                <a:lnTo>
                  <a:pt x="585" y="734"/>
                </a:lnTo>
                <a:lnTo>
                  <a:pt x="585" y="734"/>
                </a:lnTo>
                <a:lnTo>
                  <a:pt x="584" y="733"/>
                </a:lnTo>
                <a:lnTo>
                  <a:pt x="585" y="733"/>
                </a:lnTo>
                <a:lnTo>
                  <a:pt x="585" y="733"/>
                </a:lnTo>
                <a:lnTo>
                  <a:pt x="584" y="732"/>
                </a:lnTo>
                <a:lnTo>
                  <a:pt x="583" y="731"/>
                </a:lnTo>
                <a:lnTo>
                  <a:pt x="583" y="731"/>
                </a:lnTo>
                <a:lnTo>
                  <a:pt x="582" y="730"/>
                </a:lnTo>
                <a:lnTo>
                  <a:pt x="582" y="730"/>
                </a:lnTo>
                <a:lnTo>
                  <a:pt x="581" y="730"/>
                </a:lnTo>
                <a:lnTo>
                  <a:pt x="580" y="729"/>
                </a:lnTo>
                <a:lnTo>
                  <a:pt x="580" y="729"/>
                </a:lnTo>
                <a:lnTo>
                  <a:pt x="580" y="728"/>
                </a:lnTo>
                <a:lnTo>
                  <a:pt x="580" y="728"/>
                </a:lnTo>
                <a:lnTo>
                  <a:pt x="579" y="728"/>
                </a:lnTo>
                <a:lnTo>
                  <a:pt x="579" y="728"/>
                </a:lnTo>
                <a:lnTo>
                  <a:pt x="578" y="728"/>
                </a:lnTo>
                <a:lnTo>
                  <a:pt x="578" y="727"/>
                </a:lnTo>
                <a:lnTo>
                  <a:pt x="578" y="726"/>
                </a:lnTo>
                <a:lnTo>
                  <a:pt x="578" y="726"/>
                </a:lnTo>
                <a:lnTo>
                  <a:pt x="577" y="726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5"/>
                </a:lnTo>
                <a:lnTo>
                  <a:pt x="576" y="724"/>
                </a:lnTo>
                <a:lnTo>
                  <a:pt x="575" y="724"/>
                </a:lnTo>
                <a:lnTo>
                  <a:pt x="575" y="724"/>
                </a:lnTo>
                <a:lnTo>
                  <a:pt x="575" y="724"/>
                </a:lnTo>
                <a:lnTo>
                  <a:pt x="574" y="724"/>
                </a:lnTo>
                <a:lnTo>
                  <a:pt x="574" y="724"/>
                </a:lnTo>
                <a:lnTo>
                  <a:pt x="572" y="723"/>
                </a:lnTo>
                <a:lnTo>
                  <a:pt x="571" y="723"/>
                </a:lnTo>
                <a:lnTo>
                  <a:pt x="570" y="722"/>
                </a:lnTo>
                <a:lnTo>
                  <a:pt x="569" y="722"/>
                </a:lnTo>
                <a:lnTo>
                  <a:pt x="568" y="722"/>
                </a:lnTo>
                <a:lnTo>
                  <a:pt x="567" y="722"/>
                </a:lnTo>
                <a:lnTo>
                  <a:pt x="566" y="722"/>
                </a:lnTo>
                <a:lnTo>
                  <a:pt x="566" y="722"/>
                </a:lnTo>
                <a:lnTo>
                  <a:pt x="565" y="722"/>
                </a:lnTo>
                <a:lnTo>
                  <a:pt x="565" y="722"/>
                </a:lnTo>
                <a:lnTo>
                  <a:pt x="563" y="722"/>
                </a:lnTo>
                <a:lnTo>
                  <a:pt x="562" y="721"/>
                </a:lnTo>
                <a:lnTo>
                  <a:pt x="562" y="721"/>
                </a:lnTo>
                <a:lnTo>
                  <a:pt x="562" y="721"/>
                </a:lnTo>
                <a:lnTo>
                  <a:pt x="561" y="721"/>
                </a:lnTo>
                <a:lnTo>
                  <a:pt x="561" y="721"/>
                </a:lnTo>
                <a:lnTo>
                  <a:pt x="561" y="720"/>
                </a:lnTo>
                <a:lnTo>
                  <a:pt x="560" y="720"/>
                </a:lnTo>
                <a:lnTo>
                  <a:pt x="560" y="719"/>
                </a:lnTo>
                <a:lnTo>
                  <a:pt x="560" y="719"/>
                </a:lnTo>
                <a:lnTo>
                  <a:pt x="559" y="718"/>
                </a:lnTo>
                <a:lnTo>
                  <a:pt x="558" y="717"/>
                </a:lnTo>
                <a:lnTo>
                  <a:pt x="557" y="716"/>
                </a:lnTo>
                <a:lnTo>
                  <a:pt x="557" y="716"/>
                </a:lnTo>
                <a:lnTo>
                  <a:pt x="557" y="715"/>
                </a:lnTo>
                <a:lnTo>
                  <a:pt x="557" y="715"/>
                </a:lnTo>
                <a:lnTo>
                  <a:pt x="557" y="715"/>
                </a:lnTo>
                <a:lnTo>
                  <a:pt x="556" y="715"/>
                </a:lnTo>
                <a:lnTo>
                  <a:pt x="556" y="715"/>
                </a:lnTo>
                <a:lnTo>
                  <a:pt x="555" y="714"/>
                </a:lnTo>
                <a:lnTo>
                  <a:pt x="555" y="714"/>
                </a:lnTo>
                <a:lnTo>
                  <a:pt x="555" y="714"/>
                </a:lnTo>
                <a:lnTo>
                  <a:pt x="554" y="714"/>
                </a:lnTo>
                <a:lnTo>
                  <a:pt x="553" y="714"/>
                </a:lnTo>
                <a:lnTo>
                  <a:pt x="553" y="714"/>
                </a:lnTo>
                <a:lnTo>
                  <a:pt x="553" y="714"/>
                </a:lnTo>
                <a:lnTo>
                  <a:pt x="552" y="714"/>
                </a:lnTo>
                <a:lnTo>
                  <a:pt x="551" y="713"/>
                </a:lnTo>
                <a:lnTo>
                  <a:pt x="551" y="713"/>
                </a:lnTo>
                <a:lnTo>
                  <a:pt x="551" y="713"/>
                </a:lnTo>
                <a:lnTo>
                  <a:pt x="550" y="713"/>
                </a:lnTo>
                <a:lnTo>
                  <a:pt x="548" y="712"/>
                </a:lnTo>
                <a:lnTo>
                  <a:pt x="547" y="712"/>
                </a:lnTo>
                <a:lnTo>
                  <a:pt x="547" y="712"/>
                </a:lnTo>
                <a:lnTo>
                  <a:pt x="546" y="712"/>
                </a:lnTo>
                <a:lnTo>
                  <a:pt x="545" y="712"/>
                </a:lnTo>
                <a:lnTo>
                  <a:pt x="545" y="712"/>
                </a:lnTo>
                <a:lnTo>
                  <a:pt x="542" y="712"/>
                </a:lnTo>
                <a:lnTo>
                  <a:pt x="541" y="712"/>
                </a:lnTo>
                <a:lnTo>
                  <a:pt x="540" y="712"/>
                </a:lnTo>
                <a:lnTo>
                  <a:pt x="539" y="712"/>
                </a:lnTo>
                <a:lnTo>
                  <a:pt x="539" y="711"/>
                </a:lnTo>
                <a:lnTo>
                  <a:pt x="538" y="711"/>
                </a:lnTo>
                <a:lnTo>
                  <a:pt x="537" y="711"/>
                </a:lnTo>
                <a:lnTo>
                  <a:pt x="537" y="711"/>
                </a:lnTo>
                <a:lnTo>
                  <a:pt x="537" y="711"/>
                </a:lnTo>
                <a:lnTo>
                  <a:pt x="534" y="710"/>
                </a:lnTo>
                <a:lnTo>
                  <a:pt x="534" y="709"/>
                </a:lnTo>
                <a:lnTo>
                  <a:pt x="534" y="709"/>
                </a:lnTo>
                <a:lnTo>
                  <a:pt x="532" y="709"/>
                </a:lnTo>
                <a:lnTo>
                  <a:pt x="532" y="709"/>
                </a:lnTo>
                <a:lnTo>
                  <a:pt x="532" y="708"/>
                </a:lnTo>
                <a:lnTo>
                  <a:pt x="532" y="708"/>
                </a:lnTo>
                <a:lnTo>
                  <a:pt x="530" y="707"/>
                </a:lnTo>
                <a:lnTo>
                  <a:pt x="529" y="707"/>
                </a:lnTo>
                <a:lnTo>
                  <a:pt x="528" y="707"/>
                </a:lnTo>
                <a:lnTo>
                  <a:pt x="528" y="707"/>
                </a:lnTo>
                <a:lnTo>
                  <a:pt x="526" y="706"/>
                </a:lnTo>
                <a:lnTo>
                  <a:pt x="526" y="706"/>
                </a:lnTo>
                <a:lnTo>
                  <a:pt x="526" y="706"/>
                </a:lnTo>
                <a:lnTo>
                  <a:pt x="525" y="706"/>
                </a:lnTo>
                <a:lnTo>
                  <a:pt x="525" y="706"/>
                </a:lnTo>
                <a:lnTo>
                  <a:pt x="523" y="706"/>
                </a:lnTo>
                <a:lnTo>
                  <a:pt x="522" y="707"/>
                </a:lnTo>
                <a:lnTo>
                  <a:pt x="521" y="707"/>
                </a:lnTo>
                <a:lnTo>
                  <a:pt x="521" y="707"/>
                </a:lnTo>
                <a:lnTo>
                  <a:pt x="520" y="707"/>
                </a:lnTo>
                <a:lnTo>
                  <a:pt x="519" y="707"/>
                </a:lnTo>
                <a:lnTo>
                  <a:pt x="518" y="708"/>
                </a:lnTo>
                <a:lnTo>
                  <a:pt x="518" y="708"/>
                </a:lnTo>
                <a:lnTo>
                  <a:pt x="517" y="708"/>
                </a:lnTo>
                <a:lnTo>
                  <a:pt x="517" y="708"/>
                </a:lnTo>
                <a:lnTo>
                  <a:pt x="515" y="708"/>
                </a:lnTo>
                <a:lnTo>
                  <a:pt x="514" y="708"/>
                </a:lnTo>
                <a:lnTo>
                  <a:pt x="511" y="705"/>
                </a:lnTo>
                <a:lnTo>
                  <a:pt x="510" y="705"/>
                </a:lnTo>
                <a:lnTo>
                  <a:pt x="509" y="705"/>
                </a:lnTo>
                <a:lnTo>
                  <a:pt x="509" y="704"/>
                </a:lnTo>
                <a:lnTo>
                  <a:pt x="507" y="703"/>
                </a:lnTo>
                <a:lnTo>
                  <a:pt x="506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3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6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5" y="704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4" y="705"/>
                </a:lnTo>
                <a:lnTo>
                  <a:pt x="503" y="704"/>
                </a:lnTo>
                <a:lnTo>
                  <a:pt x="503" y="704"/>
                </a:lnTo>
                <a:lnTo>
                  <a:pt x="503" y="704"/>
                </a:lnTo>
                <a:lnTo>
                  <a:pt x="502" y="704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2" y="705"/>
                </a:lnTo>
                <a:lnTo>
                  <a:pt x="501" y="705"/>
                </a:lnTo>
                <a:lnTo>
                  <a:pt x="501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500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5"/>
                </a:lnTo>
                <a:lnTo>
                  <a:pt x="499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4"/>
                </a:lnTo>
                <a:lnTo>
                  <a:pt x="498" y="703"/>
                </a:lnTo>
                <a:lnTo>
                  <a:pt x="498" y="703"/>
                </a:lnTo>
                <a:lnTo>
                  <a:pt x="498" y="703"/>
                </a:lnTo>
                <a:lnTo>
                  <a:pt x="497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3"/>
                </a:lnTo>
                <a:lnTo>
                  <a:pt x="496" y="705"/>
                </a:lnTo>
                <a:lnTo>
                  <a:pt x="496" y="705"/>
                </a:lnTo>
                <a:lnTo>
                  <a:pt x="495" y="705"/>
                </a:lnTo>
                <a:lnTo>
                  <a:pt x="495" y="706"/>
                </a:lnTo>
                <a:lnTo>
                  <a:pt x="494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6"/>
                </a:lnTo>
                <a:lnTo>
                  <a:pt x="492" y="705"/>
                </a:lnTo>
                <a:lnTo>
                  <a:pt x="492" y="705"/>
                </a:lnTo>
                <a:lnTo>
                  <a:pt x="491" y="705"/>
                </a:lnTo>
                <a:lnTo>
                  <a:pt x="491" y="703"/>
                </a:lnTo>
                <a:lnTo>
                  <a:pt x="492" y="702"/>
                </a:lnTo>
                <a:lnTo>
                  <a:pt x="492" y="702"/>
                </a:lnTo>
                <a:lnTo>
                  <a:pt x="492" y="701"/>
                </a:lnTo>
                <a:lnTo>
                  <a:pt x="491" y="701"/>
                </a:lnTo>
                <a:lnTo>
                  <a:pt x="491" y="701"/>
                </a:lnTo>
                <a:lnTo>
                  <a:pt x="489" y="701"/>
                </a:lnTo>
                <a:lnTo>
                  <a:pt x="489" y="701"/>
                </a:lnTo>
                <a:lnTo>
                  <a:pt x="489" y="700"/>
                </a:lnTo>
                <a:lnTo>
                  <a:pt x="489" y="700"/>
                </a:lnTo>
                <a:lnTo>
                  <a:pt x="490" y="699"/>
                </a:lnTo>
                <a:lnTo>
                  <a:pt x="489" y="698"/>
                </a:lnTo>
                <a:lnTo>
                  <a:pt x="489" y="698"/>
                </a:lnTo>
                <a:lnTo>
                  <a:pt x="487" y="696"/>
                </a:lnTo>
                <a:lnTo>
                  <a:pt x="486" y="695"/>
                </a:lnTo>
                <a:lnTo>
                  <a:pt x="485" y="695"/>
                </a:lnTo>
                <a:lnTo>
                  <a:pt x="484" y="694"/>
                </a:lnTo>
                <a:lnTo>
                  <a:pt x="484" y="694"/>
                </a:lnTo>
                <a:lnTo>
                  <a:pt x="482" y="694"/>
                </a:lnTo>
                <a:lnTo>
                  <a:pt x="482" y="693"/>
                </a:lnTo>
                <a:lnTo>
                  <a:pt x="481" y="692"/>
                </a:lnTo>
                <a:lnTo>
                  <a:pt x="480" y="692"/>
                </a:lnTo>
                <a:lnTo>
                  <a:pt x="480" y="691"/>
                </a:lnTo>
                <a:lnTo>
                  <a:pt x="479" y="689"/>
                </a:lnTo>
                <a:lnTo>
                  <a:pt x="478" y="688"/>
                </a:lnTo>
                <a:lnTo>
                  <a:pt x="477" y="687"/>
                </a:lnTo>
                <a:lnTo>
                  <a:pt x="477" y="687"/>
                </a:lnTo>
                <a:lnTo>
                  <a:pt x="477" y="686"/>
                </a:lnTo>
                <a:lnTo>
                  <a:pt x="476" y="685"/>
                </a:lnTo>
                <a:lnTo>
                  <a:pt x="476" y="685"/>
                </a:lnTo>
                <a:lnTo>
                  <a:pt x="475" y="684"/>
                </a:lnTo>
                <a:lnTo>
                  <a:pt x="474" y="683"/>
                </a:lnTo>
                <a:lnTo>
                  <a:pt x="473" y="682"/>
                </a:lnTo>
                <a:lnTo>
                  <a:pt x="473" y="680"/>
                </a:lnTo>
                <a:lnTo>
                  <a:pt x="472" y="680"/>
                </a:lnTo>
                <a:lnTo>
                  <a:pt x="471" y="679"/>
                </a:lnTo>
                <a:lnTo>
                  <a:pt x="471" y="679"/>
                </a:lnTo>
                <a:lnTo>
                  <a:pt x="471" y="678"/>
                </a:lnTo>
                <a:lnTo>
                  <a:pt x="469" y="677"/>
                </a:lnTo>
                <a:lnTo>
                  <a:pt x="469" y="676"/>
                </a:lnTo>
                <a:lnTo>
                  <a:pt x="469" y="675"/>
                </a:lnTo>
                <a:lnTo>
                  <a:pt x="468" y="673"/>
                </a:lnTo>
                <a:lnTo>
                  <a:pt x="467" y="673"/>
                </a:lnTo>
                <a:lnTo>
                  <a:pt x="467" y="672"/>
                </a:lnTo>
                <a:lnTo>
                  <a:pt x="466" y="672"/>
                </a:lnTo>
                <a:lnTo>
                  <a:pt x="466" y="672"/>
                </a:lnTo>
                <a:lnTo>
                  <a:pt x="465" y="672"/>
                </a:lnTo>
                <a:lnTo>
                  <a:pt x="463" y="671"/>
                </a:lnTo>
                <a:lnTo>
                  <a:pt x="463" y="670"/>
                </a:lnTo>
                <a:lnTo>
                  <a:pt x="462" y="670"/>
                </a:lnTo>
                <a:lnTo>
                  <a:pt x="462" y="669"/>
                </a:lnTo>
                <a:lnTo>
                  <a:pt x="461" y="669"/>
                </a:lnTo>
                <a:lnTo>
                  <a:pt x="460" y="669"/>
                </a:lnTo>
                <a:lnTo>
                  <a:pt x="459" y="669"/>
                </a:lnTo>
                <a:lnTo>
                  <a:pt x="458" y="668"/>
                </a:lnTo>
                <a:lnTo>
                  <a:pt x="457" y="668"/>
                </a:lnTo>
                <a:lnTo>
                  <a:pt x="457" y="668"/>
                </a:lnTo>
                <a:lnTo>
                  <a:pt x="457" y="668"/>
                </a:lnTo>
                <a:lnTo>
                  <a:pt x="456" y="667"/>
                </a:lnTo>
                <a:lnTo>
                  <a:pt x="456" y="667"/>
                </a:lnTo>
                <a:lnTo>
                  <a:pt x="454" y="666"/>
                </a:lnTo>
                <a:lnTo>
                  <a:pt x="454" y="666"/>
                </a:lnTo>
                <a:lnTo>
                  <a:pt x="453" y="666"/>
                </a:lnTo>
                <a:lnTo>
                  <a:pt x="451" y="664"/>
                </a:lnTo>
                <a:lnTo>
                  <a:pt x="450" y="664"/>
                </a:lnTo>
                <a:lnTo>
                  <a:pt x="450" y="664"/>
                </a:lnTo>
                <a:lnTo>
                  <a:pt x="449" y="664"/>
                </a:lnTo>
                <a:lnTo>
                  <a:pt x="449" y="663"/>
                </a:lnTo>
                <a:lnTo>
                  <a:pt x="448" y="663"/>
                </a:lnTo>
                <a:lnTo>
                  <a:pt x="447" y="662"/>
                </a:lnTo>
                <a:lnTo>
                  <a:pt x="445" y="660"/>
                </a:lnTo>
                <a:lnTo>
                  <a:pt x="444" y="660"/>
                </a:lnTo>
                <a:lnTo>
                  <a:pt x="443" y="659"/>
                </a:lnTo>
                <a:lnTo>
                  <a:pt x="443" y="659"/>
                </a:lnTo>
                <a:lnTo>
                  <a:pt x="443" y="659"/>
                </a:lnTo>
                <a:lnTo>
                  <a:pt x="441" y="658"/>
                </a:lnTo>
                <a:lnTo>
                  <a:pt x="440" y="657"/>
                </a:lnTo>
                <a:lnTo>
                  <a:pt x="439" y="655"/>
                </a:lnTo>
                <a:lnTo>
                  <a:pt x="438" y="653"/>
                </a:lnTo>
                <a:lnTo>
                  <a:pt x="436" y="652"/>
                </a:lnTo>
                <a:lnTo>
                  <a:pt x="436" y="651"/>
                </a:lnTo>
                <a:lnTo>
                  <a:pt x="436" y="650"/>
                </a:lnTo>
                <a:lnTo>
                  <a:pt x="436" y="650"/>
                </a:lnTo>
                <a:lnTo>
                  <a:pt x="435" y="650"/>
                </a:lnTo>
                <a:lnTo>
                  <a:pt x="435" y="649"/>
                </a:lnTo>
                <a:lnTo>
                  <a:pt x="434" y="649"/>
                </a:lnTo>
                <a:lnTo>
                  <a:pt x="434" y="648"/>
                </a:lnTo>
                <a:lnTo>
                  <a:pt x="433" y="648"/>
                </a:lnTo>
                <a:lnTo>
                  <a:pt x="432" y="647"/>
                </a:lnTo>
                <a:lnTo>
                  <a:pt x="431" y="646"/>
                </a:lnTo>
                <a:lnTo>
                  <a:pt x="431" y="646"/>
                </a:lnTo>
                <a:lnTo>
                  <a:pt x="430" y="646"/>
                </a:lnTo>
                <a:lnTo>
                  <a:pt x="430" y="646"/>
                </a:lnTo>
                <a:lnTo>
                  <a:pt x="429" y="646"/>
                </a:lnTo>
                <a:lnTo>
                  <a:pt x="428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5"/>
                </a:lnTo>
                <a:lnTo>
                  <a:pt x="427" y="644"/>
                </a:lnTo>
                <a:lnTo>
                  <a:pt x="425" y="644"/>
                </a:lnTo>
                <a:lnTo>
                  <a:pt x="424" y="644"/>
                </a:lnTo>
                <a:lnTo>
                  <a:pt x="424" y="644"/>
                </a:lnTo>
                <a:lnTo>
                  <a:pt x="424" y="644"/>
                </a:lnTo>
                <a:lnTo>
                  <a:pt x="423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2" y="644"/>
                </a:lnTo>
                <a:lnTo>
                  <a:pt x="421" y="644"/>
                </a:lnTo>
                <a:lnTo>
                  <a:pt x="420" y="644"/>
                </a:lnTo>
                <a:lnTo>
                  <a:pt x="420" y="644"/>
                </a:lnTo>
                <a:lnTo>
                  <a:pt x="419" y="643"/>
                </a:lnTo>
                <a:lnTo>
                  <a:pt x="418" y="643"/>
                </a:lnTo>
                <a:lnTo>
                  <a:pt x="418" y="643"/>
                </a:lnTo>
                <a:lnTo>
                  <a:pt x="417" y="644"/>
                </a:lnTo>
                <a:lnTo>
                  <a:pt x="414" y="645"/>
                </a:lnTo>
                <a:lnTo>
                  <a:pt x="413" y="646"/>
                </a:lnTo>
                <a:lnTo>
                  <a:pt x="413" y="646"/>
                </a:lnTo>
                <a:lnTo>
                  <a:pt x="413" y="646"/>
                </a:lnTo>
                <a:lnTo>
                  <a:pt x="412" y="647"/>
                </a:lnTo>
                <a:lnTo>
                  <a:pt x="411" y="648"/>
                </a:lnTo>
                <a:lnTo>
                  <a:pt x="410" y="648"/>
                </a:lnTo>
                <a:lnTo>
                  <a:pt x="409" y="650"/>
                </a:lnTo>
                <a:lnTo>
                  <a:pt x="408" y="651"/>
                </a:lnTo>
                <a:lnTo>
                  <a:pt x="407" y="651"/>
                </a:lnTo>
                <a:lnTo>
                  <a:pt x="406" y="652"/>
                </a:lnTo>
                <a:lnTo>
                  <a:pt x="406" y="652"/>
                </a:lnTo>
                <a:lnTo>
                  <a:pt x="404" y="653"/>
                </a:lnTo>
                <a:lnTo>
                  <a:pt x="404" y="653"/>
                </a:lnTo>
                <a:lnTo>
                  <a:pt x="401" y="654"/>
                </a:lnTo>
                <a:lnTo>
                  <a:pt x="399" y="655"/>
                </a:lnTo>
                <a:lnTo>
                  <a:pt x="397" y="655"/>
                </a:lnTo>
                <a:lnTo>
                  <a:pt x="397" y="654"/>
                </a:lnTo>
                <a:lnTo>
                  <a:pt x="395" y="655"/>
                </a:lnTo>
                <a:lnTo>
                  <a:pt x="394" y="655"/>
                </a:lnTo>
                <a:lnTo>
                  <a:pt x="392" y="655"/>
                </a:lnTo>
                <a:lnTo>
                  <a:pt x="389" y="656"/>
                </a:lnTo>
                <a:lnTo>
                  <a:pt x="389" y="656"/>
                </a:lnTo>
                <a:lnTo>
                  <a:pt x="388" y="656"/>
                </a:lnTo>
                <a:lnTo>
                  <a:pt x="385" y="658"/>
                </a:lnTo>
                <a:lnTo>
                  <a:pt x="383" y="659"/>
                </a:lnTo>
                <a:lnTo>
                  <a:pt x="383" y="660"/>
                </a:lnTo>
                <a:lnTo>
                  <a:pt x="382" y="661"/>
                </a:lnTo>
                <a:lnTo>
                  <a:pt x="380" y="662"/>
                </a:lnTo>
                <a:lnTo>
                  <a:pt x="381" y="663"/>
                </a:lnTo>
                <a:lnTo>
                  <a:pt x="381" y="663"/>
                </a:lnTo>
                <a:lnTo>
                  <a:pt x="381" y="663"/>
                </a:lnTo>
                <a:lnTo>
                  <a:pt x="380" y="664"/>
                </a:lnTo>
                <a:lnTo>
                  <a:pt x="380" y="664"/>
                </a:lnTo>
                <a:lnTo>
                  <a:pt x="379" y="664"/>
                </a:lnTo>
                <a:lnTo>
                  <a:pt x="379" y="664"/>
                </a:lnTo>
                <a:lnTo>
                  <a:pt x="378" y="664"/>
                </a:lnTo>
                <a:lnTo>
                  <a:pt x="378" y="664"/>
                </a:lnTo>
                <a:lnTo>
                  <a:pt x="378" y="664"/>
                </a:lnTo>
                <a:lnTo>
                  <a:pt x="377" y="664"/>
                </a:lnTo>
                <a:lnTo>
                  <a:pt x="377" y="664"/>
                </a:lnTo>
                <a:lnTo>
                  <a:pt x="377" y="664"/>
                </a:lnTo>
                <a:lnTo>
                  <a:pt x="376" y="664"/>
                </a:lnTo>
                <a:lnTo>
                  <a:pt x="376" y="664"/>
                </a:lnTo>
                <a:lnTo>
                  <a:pt x="376" y="664"/>
                </a:lnTo>
                <a:lnTo>
                  <a:pt x="375" y="664"/>
                </a:lnTo>
                <a:lnTo>
                  <a:pt x="375" y="665"/>
                </a:lnTo>
                <a:lnTo>
                  <a:pt x="374" y="665"/>
                </a:lnTo>
                <a:lnTo>
                  <a:pt x="374" y="665"/>
                </a:lnTo>
                <a:lnTo>
                  <a:pt x="373" y="666"/>
                </a:lnTo>
                <a:lnTo>
                  <a:pt x="373" y="666"/>
                </a:lnTo>
                <a:lnTo>
                  <a:pt x="373" y="666"/>
                </a:lnTo>
                <a:lnTo>
                  <a:pt x="372" y="666"/>
                </a:lnTo>
                <a:lnTo>
                  <a:pt x="372" y="666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7"/>
                </a:lnTo>
                <a:lnTo>
                  <a:pt x="372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1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70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9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8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7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6" y="668"/>
                </a:lnTo>
                <a:lnTo>
                  <a:pt x="365" y="668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7"/>
                </a:lnTo>
                <a:lnTo>
                  <a:pt x="365" y="666"/>
                </a:lnTo>
                <a:lnTo>
                  <a:pt x="364" y="666"/>
                </a:lnTo>
                <a:lnTo>
                  <a:pt x="364" y="666"/>
                </a:lnTo>
                <a:lnTo>
                  <a:pt x="364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3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2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6"/>
                </a:lnTo>
                <a:lnTo>
                  <a:pt x="361" y="667"/>
                </a:lnTo>
                <a:lnTo>
                  <a:pt x="361" y="667"/>
                </a:lnTo>
                <a:lnTo>
                  <a:pt x="361" y="667"/>
                </a:lnTo>
                <a:lnTo>
                  <a:pt x="361" y="668"/>
                </a:lnTo>
                <a:lnTo>
                  <a:pt x="361" y="668"/>
                </a:lnTo>
                <a:lnTo>
                  <a:pt x="360" y="668"/>
                </a:lnTo>
                <a:lnTo>
                  <a:pt x="359" y="668"/>
                </a:lnTo>
                <a:lnTo>
                  <a:pt x="359" y="668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8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7" y="667"/>
                </a:lnTo>
                <a:lnTo>
                  <a:pt x="354" y="665"/>
                </a:lnTo>
                <a:lnTo>
                  <a:pt x="353" y="666"/>
                </a:lnTo>
                <a:lnTo>
                  <a:pt x="349" y="665"/>
                </a:lnTo>
                <a:lnTo>
                  <a:pt x="349" y="665"/>
                </a:lnTo>
                <a:lnTo>
                  <a:pt x="349" y="664"/>
                </a:lnTo>
                <a:lnTo>
                  <a:pt x="349" y="664"/>
                </a:lnTo>
                <a:lnTo>
                  <a:pt x="349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4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8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3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7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6" y="662"/>
                </a:lnTo>
                <a:lnTo>
                  <a:pt x="347" y="662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1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60"/>
                </a:lnTo>
                <a:lnTo>
                  <a:pt x="347" y="659"/>
                </a:lnTo>
                <a:lnTo>
                  <a:pt x="347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9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8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7"/>
                </a:lnTo>
                <a:lnTo>
                  <a:pt x="346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5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4" y="656"/>
                </a:lnTo>
                <a:lnTo>
                  <a:pt x="343" y="656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3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7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6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2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5"/>
                </a:lnTo>
                <a:lnTo>
                  <a:pt x="343" y="654"/>
                </a:lnTo>
                <a:lnTo>
                  <a:pt x="343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4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3"/>
                </a:lnTo>
                <a:lnTo>
                  <a:pt x="344" y="652"/>
                </a:lnTo>
                <a:lnTo>
                  <a:pt x="344" y="652"/>
                </a:lnTo>
                <a:lnTo>
                  <a:pt x="344" y="651"/>
                </a:lnTo>
                <a:lnTo>
                  <a:pt x="344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1"/>
                </a:lnTo>
                <a:lnTo>
                  <a:pt x="345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4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50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9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5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4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3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8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49"/>
                </a:lnTo>
                <a:lnTo>
                  <a:pt x="342" y="650"/>
                </a:lnTo>
                <a:lnTo>
                  <a:pt x="342" y="650"/>
                </a:lnTo>
                <a:lnTo>
                  <a:pt x="342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1"/>
                </a:lnTo>
                <a:lnTo>
                  <a:pt x="340" y="651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50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9"/>
                </a:lnTo>
                <a:lnTo>
                  <a:pt x="341" y="648"/>
                </a:lnTo>
                <a:lnTo>
                  <a:pt x="341" y="648"/>
                </a:lnTo>
                <a:lnTo>
                  <a:pt x="341" y="648"/>
                </a:lnTo>
                <a:lnTo>
                  <a:pt x="341" y="649"/>
                </a:lnTo>
                <a:lnTo>
                  <a:pt x="341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49"/>
                </a:lnTo>
                <a:lnTo>
                  <a:pt x="340" y="650"/>
                </a:lnTo>
                <a:lnTo>
                  <a:pt x="340" y="650"/>
                </a:lnTo>
                <a:lnTo>
                  <a:pt x="340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50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9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8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7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9"/>
                </a:lnTo>
                <a:lnTo>
                  <a:pt x="336" y="649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6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7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8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39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8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0" y="647"/>
                </a:lnTo>
                <a:lnTo>
                  <a:pt x="341" y="647"/>
                </a:lnTo>
                <a:lnTo>
                  <a:pt x="340" y="647"/>
                </a:lnTo>
                <a:lnTo>
                  <a:pt x="341" y="647"/>
                </a:lnTo>
                <a:lnTo>
                  <a:pt x="341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39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6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0" y="645"/>
                </a:lnTo>
                <a:lnTo>
                  <a:pt x="341" y="645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4"/>
                </a:lnTo>
                <a:lnTo>
                  <a:pt x="341" y="643"/>
                </a:lnTo>
                <a:lnTo>
                  <a:pt x="341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2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3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3"/>
                </a:lnTo>
                <a:lnTo>
                  <a:pt x="344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3" y="642"/>
                </a:lnTo>
                <a:lnTo>
                  <a:pt x="344" y="642"/>
                </a:lnTo>
                <a:lnTo>
                  <a:pt x="344" y="642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4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3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2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1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1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40"/>
                </a:lnTo>
                <a:lnTo>
                  <a:pt x="340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0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1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9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8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2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1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7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40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9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6"/>
                </a:lnTo>
                <a:lnTo>
                  <a:pt x="338" y="635"/>
                </a:lnTo>
                <a:lnTo>
                  <a:pt x="338" y="635"/>
                </a:lnTo>
                <a:lnTo>
                  <a:pt x="338" y="635"/>
                </a:lnTo>
                <a:lnTo>
                  <a:pt x="337" y="635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6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7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6" y="635"/>
                </a:lnTo>
                <a:lnTo>
                  <a:pt x="335" y="636"/>
                </a:lnTo>
                <a:lnTo>
                  <a:pt x="336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6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7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8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9"/>
                </a:lnTo>
                <a:lnTo>
                  <a:pt x="335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8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4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7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6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5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4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3"/>
                </a:lnTo>
                <a:lnTo>
                  <a:pt x="333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2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4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1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30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9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3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8"/>
                </a:lnTo>
                <a:lnTo>
                  <a:pt x="332" y="627"/>
                </a:lnTo>
                <a:lnTo>
                  <a:pt x="332" y="627"/>
                </a:lnTo>
                <a:lnTo>
                  <a:pt x="332" y="627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8"/>
                </a:lnTo>
                <a:lnTo>
                  <a:pt x="331" y="627"/>
                </a:lnTo>
                <a:lnTo>
                  <a:pt x="331" y="627"/>
                </a:lnTo>
                <a:lnTo>
                  <a:pt x="331" y="627"/>
                </a:lnTo>
                <a:lnTo>
                  <a:pt x="330" y="627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8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30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9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8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8" y="627"/>
                </a:lnTo>
                <a:lnTo>
                  <a:pt x="327" y="627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6"/>
                </a:lnTo>
                <a:lnTo>
                  <a:pt x="327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7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6" y="628"/>
                </a:lnTo>
                <a:lnTo>
                  <a:pt x="325" y="628"/>
                </a:lnTo>
                <a:lnTo>
                  <a:pt x="325" y="629"/>
                </a:lnTo>
                <a:lnTo>
                  <a:pt x="325" y="629"/>
                </a:lnTo>
                <a:lnTo>
                  <a:pt x="325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5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0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1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2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3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4"/>
                </a:lnTo>
                <a:lnTo>
                  <a:pt x="326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5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5" y="636"/>
                </a:lnTo>
                <a:lnTo>
                  <a:pt x="324" y="636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7"/>
                </a:lnTo>
                <a:lnTo>
                  <a:pt x="324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3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6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2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5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1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4"/>
                </a:lnTo>
                <a:lnTo>
                  <a:pt x="320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3"/>
                </a:lnTo>
                <a:lnTo>
                  <a:pt x="319" y="632"/>
                </a:lnTo>
                <a:lnTo>
                  <a:pt x="319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8" y="632"/>
                </a:lnTo>
                <a:lnTo>
                  <a:pt x="317" y="632"/>
                </a:lnTo>
                <a:lnTo>
                  <a:pt x="317" y="632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7" y="631"/>
                </a:lnTo>
                <a:lnTo>
                  <a:pt x="316" y="631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30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7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8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9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8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7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6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19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5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0" y="624"/>
                </a:lnTo>
                <a:lnTo>
                  <a:pt x="321" y="624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3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1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20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9" y="621"/>
                </a:lnTo>
                <a:lnTo>
                  <a:pt x="318" y="621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8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7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0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6" y="621"/>
                </a:lnTo>
                <a:lnTo>
                  <a:pt x="315" y="621"/>
                </a:lnTo>
                <a:lnTo>
                  <a:pt x="315" y="621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2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5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3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2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1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20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5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9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4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3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8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2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1" y="617"/>
                </a:lnTo>
                <a:lnTo>
                  <a:pt x="310" y="617"/>
                </a:lnTo>
                <a:lnTo>
                  <a:pt x="311" y="617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1" y="616"/>
                </a:lnTo>
                <a:lnTo>
                  <a:pt x="310" y="616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5"/>
                </a:lnTo>
                <a:lnTo>
                  <a:pt x="310" y="616"/>
                </a:lnTo>
                <a:lnTo>
                  <a:pt x="309" y="617"/>
                </a:lnTo>
                <a:lnTo>
                  <a:pt x="307" y="619"/>
                </a:lnTo>
                <a:lnTo>
                  <a:pt x="307" y="620"/>
                </a:lnTo>
                <a:lnTo>
                  <a:pt x="307" y="620"/>
                </a:lnTo>
                <a:lnTo>
                  <a:pt x="305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20"/>
                </a:lnTo>
                <a:lnTo>
                  <a:pt x="303" y="619"/>
                </a:lnTo>
                <a:lnTo>
                  <a:pt x="302" y="619"/>
                </a:lnTo>
                <a:lnTo>
                  <a:pt x="303" y="619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8"/>
                </a:lnTo>
                <a:lnTo>
                  <a:pt x="303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7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6"/>
                </a:lnTo>
                <a:lnTo>
                  <a:pt x="302" y="615"/>
                </a:lnTo>
                <a:lnTo>
                  <a:pt x="302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1" y="615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6"/>
                </a:lnTo>
                <a:lnTo>
                  <a:pt x="299" y="616"/>
                </a:lnTo>
                <a:lnTo>
                  <a:pt x="299" y="616"/>
                </a:lnTo>
                <a:lnTo>
                  <a:pt x="299" y="616"/>
                </a:lnTo>
                <a:lnTo>
                  <a:pt x="300" y="616"/>
                </a:lnTo>
                <a:lnTo>
                  <a:pt x="300" y="616"/>
                </a:lnTo>
                <a:lnTo>
                  <a:pt x="300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9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5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8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299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0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1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2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4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3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4" y="613"/>
                </a:lnTo>
                <a:lnTo>
                  <a:pt x="305" y="613"/>
                </a:lnTo>
                <a:lnTo>
                  <a:pt x="305" y="613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5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2"/>
                </a:lnTo>
                <a:lnTo>
                  <a:pt x="306" y="613"/>
                </a:lnTo>
                <a:lnTo>
                  <a:pt x="306" y="613"/>
                </a:lnTo>
                <a:lnTo>
                  <a:pt x="306" y="613"/>
                </a:lnTo>
                <a:lnTo>
                  <a:pt x="306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2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7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1"/>
                </a:lnTo>
                <a:lnTo>
                  <a:pt x="308" y="610"/>
                </a:lnTo>
                <a:lnTo>
                  <a:pt x="307" y="610"/>
                </a:lnTo>
                <a:lnTo>
                  <a:pt x="307" y="611"/>
                </a:lnTo>
                <a:lnTo>
                  <a:pt x="307" y="611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10"/>
                </a:lnTo>
                <a:lnTo>
                  <a:pt x="307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6" y="609"/>
                </a:lnTo>
                <a:lnTo>
                  <a:pt x="305" y="609"/>
                </a:lnTo>
                <a:lnTo>
                  <a:pt x="305" y="609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8"/>
                </a:lnTo>
                <a:lnTo>
                  <a:pt x="305" y="609"/>
                </a:lnTo>
                <a:lnTo>
                  <a:pt x="305" y="609"/>
                </a:lnTo>
                <a:lnTo>
                  <a:pt x="304" y="609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4" y="608"/>
                </a:lnTo>
                <a:lnTo>
                  <a:pt x="305" y="608"/>
                </a:lnTo>
                <a:lnTo>
                  <a:pt x="304" y="608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4" y="607"/>
                </a:lnTo>
                <a:lnTo>
                  <a:pt x="303" y="607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3" y="606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5"/>
                </a:lnTo>
                <a:lnTo>
                  <a:pt x="304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3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4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4" y="603"/>
                </a:lnTo>
                <a:lnTo>
                  <a:pt x="304" y="603"/>
                </a:lnTo>
                <a:lnTo>
                  <a:pt x="304" y="603"/>
                </a:lnTo>
                <a:lnTo>
                  <a:pt x="303" y="603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2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1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600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9"/>
                </a:lnTo>
                <a:lnTo>
                  <a:pt x="303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2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8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1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7"/>
                </a:lnTo>
                <a:lnTo>
                  <a:pt x="302" y="596"/>
                </a:lnTo>
                <a:lnTo>
                  <a:pt x="302" y="596"/>
                </a:lnTo>
                <a:lnTo>
                  <a:pt x="303" y="596"/>
                </a:lnTo>
                <a:lnTo>
                  <a:pt x="303" y="596"/>
                </a:lnTo>
                <a:lnTo>
                  <a:pt x="303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6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2" y="595"/>
                </a:lnTo>
                <a:lnTo>
                  <a:pt x="301" y="595"/>
                </a:lnTo>
                <a:lnTo>
                  <a:pt x="301" y="595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0" y="594"/>
                </a:lnTo>
                <a:lnTo>
                  <a:pt x="300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1" y="594"/>
                </a:lnTo>
                <a:lnTo>
                  <a:pt x="302" y="594"/>
                </a:lnTo>
                <a:lnTo>
                  <a:pt x="302" y="593"/>
                </a:lnTo>
                <a:lnTo>
                  <a:pt x="302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3"/>
                </a:lnTo>
                <a:lnTo>
                  <a:pt x="301" y="592"/>
                </a:lnTo>
                <a:lnTo>
                  <a:pt x="301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2"/>
                </a:lnTo>
                <a:lnTo>
                  <a:pt x="300" y="591"/>
                </a:lnTo>
                <a:lnTo>
                  <a:pt x="300" y="591"/>
                </a:lnTo>
                <a:lnTo>
                  <a:pt x="300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1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90"/>
                </a:lnTo>
                <a:lnTo>
                  <a:pt x="301" y="589"/>
                </a:lnTo>
                <a:lnTo>
                  <a:pt x="301" y="590"/>
                </a:lnTo>
                <a:lnTo>
                  <a:pt x="301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300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9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90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9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8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7"/>
                </a:lnTo>
                <a:lnTo>
                  <a:pt x="294" y="586"/>
                </a:lnTo>
                <a:lnTo>
                  <a:pt x="294" y="586"/>
                </a:lnTo>
                <a:lnTo>
                  <a:pt x="294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6"/>
                </a:lnTo>
                <a:lnTo>
                  <a:pt x="295" y="585"/>
                </a:lnTo>
                <a:lnTo>
                  <a:pt x="295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5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6" y="584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5"/>
                </a:lnTo>
                <a:lnTo>
                  <a:pt x="297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8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299" y="584"/>
                </a:lnTo>
                <a:lnTo>
                  <a:pt x="300" y="584"/>
                </a:lnTo>
                <a:lnTo>
                  <a:pt x="300" y="584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3"/>
                </a:lnTo>
                <a:lnTo>
                  <a:pt x="300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2"/>
                </a:lnTo>
                <a:lnTo>
                  <a:pt x="301" y="581"/>
                </a:lnTo>
                <a:lnTo>
                  <a:pt x="301" y="581"/>
                </a:lnTo>
                <a:lnTo>
                  <a:pt x="301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1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300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9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80"/>
                </a:lnTo>
                <a:lnTo>
                  <a:pt x="298" y="579"/>
                </a:lnTo>
                <a:lnTo>
                  <a:pt x="297" y="579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80"/>
                </a:lnTo>
                <a:lnTo>
                  <a:pt x="297" y="579"/>
                </a:lnTo>
                <a:lnTo>
                  <a:pt x="297" y="579"/>
                </a:lnTo>
                <a:lnTo>
                  <a:pt x="297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9"/>
                </a:lnTo>
                <a:lnTo>
                  <a:pt x="296" y="578"/>
                </a:lnTo>
                <a:lnTo>
                  <a:pt x="296" y="578"/>
                </a:lnTo>
                <a:lnTo>
                  <a:pt x="296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8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7" y="577"/>
                </a:lnTo>
                <a:lnTo>
                  <a:pt x="298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7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6" y="572"/>
                </a:lnTo>
                <a:lnTo>
                  <a:pt x="296" y="572"/>
                </a:lnTo>
                <a:lnTo>
                  <a:pt x="296" y="573"/>
                </a:lnTo>
                <a:lnTo>
                  <a:pt x="296" y="573"/>
                </a:lnTo>
                <a:lnTo>
                  <a:pt x="296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5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94" y="572"/>
                </a:lnTo>
                <a:lnTo>
                  <a:pt x="286" y="571"/>
                </a:lnTo>
                <a:lnTo>
                  <a:pt x="285" y="571"/>
                </a:lnTo>
                <a:lnTo>
                  <a:pt x="285" y="571"/>
                </a:lnTo>
                <a:lnTo>
                  <a:pt x="280" y="570"/>
                </a:lnTo>
                <a:lnTo>
                  <a:pt x="280" y="570"/>
                </a:lnTo>
                <a:lnTo>
                  <a:pt x="280" y="570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0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9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8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7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6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2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5"/>
                </a:lnTo>
                <a:lnTo>
                  <a:pt x="280" y="564"/>
                </a:lnTo>
                <a:lnTo>
                  <a:pt x="280" y="564"/>
                </a:lnTo>
                <a:lnTo>
                  <a:pt x="280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9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4"/>
                </a:lnTo>
                <a:lnTo>
                  <a:pt x="278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7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6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5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4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3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3"/>
                </a:lnTo>
                <a:lnTo>
                  <a:pt x="272" y="562"/>
                </a:lnTo>
                <a:lnTo>
                  <a:pt x="271" y="562"/>
                </a:lnTo>
                <a:lnTo>
                  <a:pt x="272" y="562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3" y="561"/>
                </a:lnTo>
                <a:lnTo>
                  <a:pt x="272" y="561"/>
                </a:lnTo>
                <a:lnTo>
                  <a:pt x="272" y="561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2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0"/>
                </a:lnTo>
                <a:lnTo>
                  <a:pt x="271" y="561"/>
                </a:lnTo>
                <a:lnTo>
                  <a:pt x="271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70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1"/>
                </a:lnTo>
                <a:lnTo>
                  <a:pt x="268" y="560"/>
                </a:lnTo>
                <a:lnTo>
                  <a:pt x="268" y="560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59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0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6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5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4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3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2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1"/>
                </a:lnTo>
                <a:lnTo>
                  <a:pt x="261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60" y="560"/>
                </a:lnTo>
                <a:lnTo>
                  <a:pt x="259" y="560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9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1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60"/>
                </a:lnTo>
                <a:lnTo>
                  <a:pt x="258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9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7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6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8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5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4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3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2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1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9"/>
                </a:lnTo>
                <a:lnTo>
                  <a:pt x="250" y="558"/>
                </a:lnTo>
                <a:lnTo>
                  <a:pt x="250" y="557"/>
                </a:lnTo>
                <a:lnTo>
                  <a:pt x="250" y="557"/>
                </a:lnTo>
                <a:lnTo>
                  <a:pt x="249" y="556"/>
                </a:lnTo>
                <a:lnTo>
                  <a:pt x="249" y="556"/>
                </a:lnTo>
                <a:lnTo>
                  <a:pt x="249" y="555"/>
                </a:lnTo>
                <a:lnTo>
                  <a:pt x="249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8" y="554"/>
                </a:lnTo>
                <a:lnTo>
                  <a:pt x="247" y="554"/>
                </a:lnTo>
                <a:lnTo>
                  <a:pt x="246" y="554"/>
                </a:lnTo>
                <a:lnTo>
                  <a:pt x="246" y="554"/>
                </a:lnTo>
                <a:lnTo>
                  <a:pt x="246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4"/>
                </a:lnTo>
                <a:lnTo>
                  <a:pt x="245" y="553"/>
                </a:lnTo>
                <a:lnTo>
                  <a:pt x="245" y="553"/>
                </a:lnTo>
                <a:lnTo>
                  <a:pt x="245" y="553"/>
                </a:lnTo>
                <a:lnTo>
                  <a:pt x="245" y="552"/>
                </a:lnTo>
                <a:lnTo>
                  <a:pt x="246" y="552"/>
                </a:lnTo>
                <a:lnTo>
                  <a:pt x="246" y="552"/>
                </a:lnTo>
                <a:lnTo>
                  <a:pt x="246" y="551"/>
                </a:lnTo>
                <a:lnTo>
                  <a:pt x="246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5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4" y="551"/>
                </a:lnTo>
                <a:lnTo>
                  <a:pt x="240" y="550"/>
                </a:lnTo>
                <a:lnTo>
                  <a:pt x="237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6" y="549"/>
                </a:lnTo>
                <a:lnTo>
                  <a:pt x="237" y="548"/>
                </a:lnTo>
                <a:lnTo>
                  <a:pt x="237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8" y="548"/>
                </a:lnTo>
                <a:lnTo>
                  <a:pt x="239" y="548"/>
                </a:lnTo>
                <a:lnTo>
                  <a:pt x="239" y="548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7"/>
                </a:lnTo>
                <a:lnTo>
                  <a:pt x="239" y="546"/>
                </a:lnTo>
                <a:lnTo>
                  <a:pt x="239" y="546"/>
                </a:lnTo>
                <a:lnTo>
                  <a:pt x="239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6"/>
                </a:lnTo>
                <a:lnTo>
                  <a:pt x="238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7" y="545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6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5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4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3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5"/>
                </a:lnTo>
                <a:lnTo>
                  <a:pt x="232" y="546"/>
                </a:lnTo>
                <a:lnTo>
                  <a:pt x="232" y="546"/>
                </a:lnTo>
                <a:lnTo>
                  <a:pt x="233" y="546"/>
                </a:lnTo>
                <a:lnTo>
                  <a:pt x="233" y="547"/>
                </a:lnTo>
                <a:lnTo>
                  <a:pt x="233" y="547"/>
                </a:lnTo>
                <a:lnTo>
                  <a:pt x="233" y="547"/>
                </a:lnTo>
                <a:lnTo>
                  <a:pt x="234" y="548"/>
                </a:lnTo>
                <a:lnTo>
                  <a:pt x="234" y="549"/>
                </a:lnTo>
                <a:lnTo>
                  <a:pt x="234" y="549"/>
                </a:lnTo>
                <a:lnTo>
                  <a:pt x="234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3" y="549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2" y="550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1"/>
                </a:lnTo>
                <a:lnTo>
                  <a:pt x="231" y="550"/>
                </a:lnTo>
                <a:lnTo>
                  <a:pt x="231" y="550"/>
                </a:lnTo>
                <a:lnTo>
                  <a:pt x="231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50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30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9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9" y="548"/>
                </a:lnTo>
                <a:lnTo>
                  <a:pt x="228" y="548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8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7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5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7" y="546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6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5" y="545"/>
                </a:lnTo>
                <a:lnTo>
                  <a:pt x="224" y="545"/>
                </a:lnTo>
                <a:lnTo>
                  <a:pt x="224" y="545"/>
                </a:lnTo>
                <a:lnTo>
                  <a:pt x="224" y="545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4"/>
                </a:lnTo>
                <a:lnTo>
                  <a:pt x="223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2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1" y="543"/>
                </a:lnTo>
                <a:lnTo>
                  <a:pt x="220" y="543"/>
                </a:lnTo>
                <a:lnTo>
                  <a:pt x="220" y="543"/>
                </a:lnTo>
                <a:lnTo>
                  <a:pt x="220" y="542"/>
                </a:lnTo>
                <a:lnTo>
                  <a:pt x="220" y="542"/>
                </a:lnTo>
                <a:lnTo>
                  <a:pt x="219" y="542"/>
                </a:lnTo>
                <a:lnTo>
                  <a:pt x="219" y="542"/>
                </a:lnTo>
                <a:lnTo>
                  <a:pt x="219" y="542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8" y="543"/>
                </a:lnTo>
                <a:lnTo>
                  <a:pt x="217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5" y="543"/>
                </a:lnTo>
                <a:lnTo>
                  <a:pt x="215" y="543"/>
                </a:lnTo>
                <a:lnTo>
                  <a:pt x="215" y="544"/>
                </a:lnTo>
                <a:lnTo>
                  <a:pt x="214" y="544"/>
                </a:lnTo>
                <a:lnTo>
                  <a:pt x="214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3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4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2" y="543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2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1"/>
                </a:lnTo>
                <a:lnTo>
                  <a:pt x="211" y="540"/>
                </a:lnTo>
                <a:lnTo>
                  <a:pt x="211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10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9" y="540"/>
                </a:lnTo>
                <a:lnTo>
                  <a:pt x="208" y="539"/>
                </a:lnTo>
                <a:lnTo>
                  <a:pt x="208" y="539"/>
                </a:lnTo>
                <a:lnTo>
                  <a:pt x="208" y="540"/>
                </a:lnTo>
                <a:lnTo>
                  <a:pt x="208" y="540"/>
                </a:lnTo>
                <a:lnTo>
                  <a:pt x="207" y="540"/>
                </a:lnTo>
                <a:lnTo>
                  <a:pt x="207" y="540"/>
                </a:lnTo>
                <a:lnTo>
                  <a:pt x="207" y="539"/>
                </a:lnTo>
                <a:lnTo>
                  <a:pt x="207" y="539"/>
                </a:lnTo>
                <a:lnTo>
                  <a:pt x="207" y="538"/>
                </a:lnTo>
                <a:lnTo>
                  <a:pt x="207" y="538"/>
                </a:lnTo>
                <a:lnTo>
                  <a:pt x="207" y="537"/>
                </a:lnTo>
                <a:lnTo>
                  <a:pt x="207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6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8" y="535"/>
                </a:lnTo>
                <a:lnTo>
                  <a:pt x="209" y="535"/>
                </a:lnTo>
                <a:lnTo>
                  <a:pt x="209" y="534"/>
                </a:lnTo>
                <a:lnTo>
                  <a:pt x="209" y="534"/>
                </a:lnTo>
                <a:lnTo>
                  <a:pt x="209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4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8" y="533"/>
                </a:lnTo>
                <a:lnTo>
                  <a:pt x="209" y="533"/>
                </a:lnTo>
                <a:lnTo>
                  <a:pt x="209" y="533"/>
                </a:lnTo>
                <a:lnTo>
                  <a:pt x="209" y="533"/>
                </a:lnTo>
                <a:lnTo>
                  <a:pt x="207" y="532"/>
                </a:lnTo>
                <a:lnTo>
                  <a:pt x="207" y="531"/>
                </a:lnTo>
                <a:lnTo>
                  <a:pt x="206" y="531"/>
                </a:lnTo>
                <a:lnTo>
                  <a:pt x="206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1"/>
                </a:lnTo>
                <a:lnTo>
                  <a:pt x="205" y="530"/>
                </a:lnTo>
                <a:lnTo>
                  <a:pt x="205" y="530"/>
                </a:lnTo>
                <a:lnTo>
                  <a:pt x="205" y="530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9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8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5" y="527"/>
                </a:lnTo>
                <a:lnTo>
                  <a:pt x="206" y="527"/>
                </a:lnTo>
                <a:lnTo>
                  <a:pt x="206" y="527"/>
                </a:lnTo>
                <a:lnTo>
                  <a:pt x="206" y="527"/>
                </a:lnTo>
                <a:lnTo>
                  <a:pt x="207" y="527"/>
                </a:lnTo>
                <a:lnTo>
                  <a:pt x="208" y="527"/>
                </a:lnTo>
                <a:lnTo>
                  <a:pt x="208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7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09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0" y="528"/>
                </a:lnTo>
                <a:lnTo>
                  <a:pt x="211" y="528"/>
                </a:lnTo>
                <a:lnTo>
                  <a:pt x="211" y="528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1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2" y="529"/>
                </a:lnTo>
                <a:lnTo>
                  <a:pt x="213" y="530"/>
                </a:lnTo>
                <a:lnTo>
                  <a:pt x="213" y="530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3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9"/>
                </a:lnTo>
                <a:lnTo>
                  <a:pt x="214" y="528"/>
                </a:lnTo>
                <a:lnTo>
                  <a:pt x="214" y="528"/>
                </a:lnTo>
                <a:lnTo>
                  <a:pt x="214" y="529"/>
                </a:lnTo>
                <a:lnTo>
                  <a:pt x="214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9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8"/>
                </a:lnTo>
                <a:lnTo>
                  <a:pt x="215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7"/>
                </a:lnTo>
                <a:lnTo>
                  <a:pt x="214" y="526"/>
                </a:lnTo>
                <a:lnTo>
                  <a:pt x="214" y="525"/>
                </a:lnTo>
                <a:lnTo>
                  <a:pt x="214" y="524"/>
                </a:lnTo>
                <a:lnTo>
                  <a:pt x="214" y="523"/>
                </a:lnTo>
                <a:lnTo>
                  <a:pt x="214" y="523"/>
                </a:lnTo>
                <a:lnTo>
                  <a:pt x="214" y="523"/>
                </a:lnTo>
                <a:lnTo>
                  <a:pt x="214" y="522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3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1"/>
                </a:lnTo>
                <a:lnTo>
                  <a:pt x="212" y="520"/>
                </a:lnTo>
                <a:lnTo>
                  <a:pt x="211" y="521"/>
                </a:lnTo>
                <a:lnTo>
                  <a:pt x="211" y="521"/>
                </a:lnTo>
                <a:lnTo>
                  <a:pt x="211" y="520"/>
                </a:lnTo>
                <a:lnTo>
                  <a:pt x="211" y="520"/>
                </a:lnTo>
                <a:lnTo>
                  <a:pt x="211" y="521"/>
                </a:lnTo>
                <a:lnTo>
                  <a:pt x="211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10" y="521"/>
                </a:lnTo>
                <a:lnTo>
                  <a:pt x="209" y="521"/>
                </a:lnTo>
                <a:lnTo>
                  <a:pt x="209" y="521"/>
                </a:lnTo>
                <a:lnTo>
                  <a:pt x="209" y="520"/>
                </a:lnTo>
                <a:lnTo>
                  <a:pt x="209" y="520"/>
                </a:lnTo>
                <a:lnTo>
                  <a:pt x="209" y="519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8"/>
                </a:lnTo>
                <a:lnTo>
                  <a:pt x="208" y="517"/>
                </a:lnTo>
                <a:lnTo>
                  <a:pt x="208" y="517"/>
                </a:lnTo>
                <a:lnTo>
                  <a:pt x="209" y="517"/>
                </a:lnTo>
                <a:lnTo>
                  <a:pt x="209" y="517"/>
                </a:lnTo>
                <a:lnTo>
                  <a:pt x="209" y="516"/>
                </a:lnTo>
                <a:lnTo>
                  <a:pt x="209" y="516"/>
                </a:lnTo>
                <a:lnTo>
                  <a:pt x="209" y="515"/>
                </a:lnTo>
                <a:lnTo>
                  <a:pt x="208" y="515"/>
                </a:lnTo>
                <a:lnTo>
                  <a:pt x="208" y="515"/>
                </a:lnTo>
                <a:lnTo>
                  <a:pt x="208" y="515"/>
                </a:lnTo>
                <a:lnTo>
                  <a:pt x="207" y="514"/>
                </a:lnTo>
                <a:lnTo>
                  <a:pt x="207" y="515"/>
                </a:lnTo>
                <a:lnTo>
                  <a:pt x="207" y="514"/>
                </a:lnTo>
                <a:lnTo>
                  <a:pt x="207" y="514"/>
                </a:lnTo>
                <a:lnTo>
                  <a:pt x="207" y="514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6" y="513"/>
                </a:lnTo>
                <a:lnTo>
                  <a:pt x="205" y="512"/>
                </a:lnTo>
                <a:lnTo>
                  <a:pt x="205" y="512"/>
                </a:lnTo>
                <a:lnTo>
                  <a:pt x="205" y="511"/>
                </a:lnTo>
                <a:lnTo>
                  <a:pt x="205" y="511"/>
                </a:lnTo>
                <a:lnTo>
                  <a:pt x="205" y="510"/>
                </a:lnTo>
                <a:lnTo>
                  <a:pt x="206" y="509"/>
                </a:lnTo>
                <a:lnTo>
                  <a:pt x="206" y="509"/>
                </a:lnTo>
                <a:lnTo>
                  <a:pt x="206" y="509"/>
                </a:lnTo>
                <a:lnTo>
                  <a:pt x="205" y="508"/>
                </a:lnTo>
                <a:lnTo>
                  <a:pt x="205" y="508"/>
                </a:lnTo>
                <a:lnTo>
                  <a:pt x="205" y="507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5" y="506"/>
                </a:lnTo>
                <a:lnTo>
                  <a:pt x="206" y="506"/>
                </a:lnTo>
                <a:lnTo>
                  <a:pt x="206" y="505"/>
                </a:lnTo>
                <a:lnTo>
                  <a:pt x="206" y="505"/>
                </a:lnTo>
                <a:lnTo>
                  <a:pt x="206" y="504"/>
                </a:lnTo>
                <a:lnTo>
                  <a:pt x="206" y="504"/>
                </a:lnTo>
                <a:lnTo>
                  <a:pt x="206" y="504"/>
                </a:lnTo>
                <a:lnTo>
                  <a:pt x="207" y="504"/>
                </a:lnTo>
                <a:lnTo>
                  <a:pt x="207" y="504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3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7" y="502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1"/>
                </a:lnTo>
                <a:lnTo>
                  <a:pt x="206" y="502"/>
                </a:lnTo>
                <a:lnTo>
                  <a:pt x="206" y="502"/>
                </a:lnTo>
                <a:lnTo>
                  <a:pt x="205" y="502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6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5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1"/>
                </a:lnTo>
                <a:lnTo>
                  <a:pt x="204" y="500"/>
                </a:lnTo>
                <a:lnTo>
                  <a:pt x="204" y="500"/>
                </a:lnTo>
                <a:lnTo>
                  <a:pt x="204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500"/>
                </a:lnTo>
                <a:lnTo>
                  <a:pt x="203" y="499"/>
                </a:lnTo>
                <a:lnTo>
                  <a:pt x="204" y="499"/>
                </a:lnTo>
                <a:lnTo>
                  <a:pt x="204" y="499"/>
                </a:lnTo>
                <a:lnTo>
                  <a:pt x="203" y="499"/>
                </a:lnTo>
                <a:lnTo>
                  <a:pt x="203" y="499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3" y="498"/>
                </a:lnTo>
                <a:lnTo>
                  <a:pt x="202" y="498"/>
                </a:lnTo>
                <a:lnTo>
                  <a:pt x="202" y="497"/>
                </a:lnTo>
                <a:lnTo>
                  <a:pt x="202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3" y="497"/>
                </a:lnTo>
                <a:lnTo>
                  <a:pt x="202" y="496"/>
                </a:lnTo>
                <a:lnTo>
                  <a:pt x="202" y="496"/>
                </a:lnTo>
                <a:lnTo>
                  <a:pt x="202" y="495"/>
                </a:lnTo>
                <a:lnTo>
                  <a:pt x="201" y="495"/>
                </a:lnTo>
                <a:lnTo>
                  <a:pt x="201" y="496"/>
                </a:lnTo>
                <a:lnTo>
                  <a:pt x="201" y="496"/>
                </a:lnTo>
                <a:lnTo>
                  <a:pt x="200" y="496"/>
                </a:lnTo>
                <a:lnTo>
                  <a:pt x="200" y="497"/>
                </a:lnTo>
                <a:lnTo>
                  <a:pt x="199" y="498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7"/>
                </a:lnTo>
                <a:lnTo>
                  <a:pt x="199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6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8" y="495"/>
                </a:lnTo>
                <a:lnTo>
                  <a:pt x="197" y="495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4"/>
                </a:lnTo>
                <a:lnTo>
                  <a:pt x="197" y="493"/>
                </a:lnTo>
                <a:lnTo>
                  <a:pt x="197" y="493"/>
                </a:lnTo>
                <a:lnTo>
                  <a:pt x="197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8" y="492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1"/>
                </a:lnTo>
                <a:lnTo>
                  <a:pt x="199" y="490"/>
                </a:lnTo>
                <a:lnTo>
                  <a:pt x="199" y="490"/>
                </a:lnTo>
                <a:lnTo>
                  <a:pt x="199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9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0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8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7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1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6"/>
                </a:lnTo>
                <a:lnTo>
                  <a:pt x="202" y="485"/>
                </a:lnTo>
                <a:lnTo>
                  <a:pt x="202" y="485"/>
                </a:lnTo>
                <a:lnTo>
                  <a:pt x="202" y="485"/>
                </a:lnTo>
                <a:lnTo>
                  <a:pt x="201" y="485"/>
                </a:lnTo>
                <a:lnTo>
                  <a:pt x="201" y="485"/>
                </a:lnTo>
                <a:lnTo>
                  <a:pt x="201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200" y="486"/>
                </a:lnTo>
                <a:lnTo>
                  <a:pt x="200" y="486"/>
                </a:lnTo>
                <a:lnTo>
                  <a:pt x="200" y="486"/>
                </a:lnTo>
                <a:lnTo>
                  <a:pt x="200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200" y="485"/>
                </a:lnTo>
                <a:lnTo>
                  <a:pt x="200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9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5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8" y="486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7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6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5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4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5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4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3" y="484"/>
                </a:lnTo>
                <a:lnTo>
                  <a:pt x="192" y="484"/>
                </a:lnTo>
                <a:lnTo>
                  <a:pt x="192" y="484"/>
                </a:lnTo>
                <a:lnTo>
                  <a:pt x="193" y="484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3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3"/>
                </a:lnTo>
                <a:lnTo>
                  <a:pt x="192" y="482"/>
                </a:lnTo>
                <a:lnTo>
                  <a:pt x="192" y="482"/>
                </a:lnTo>
                <a:lnTo>
                  <a:pt x="193" y="482"/>
                </a:lnTo>
                <a:lnTo>
                  <a:pt x="193" y="482"/>
                </a:lnTo>
                <a:lnTo>
                  <a:pt x="193" y="481"/>
                </a:lnTo>
                <a:lnTo>
                  <a:pt x="193" y="481"/>
                </a:lnTo>
                <a:lnTo>
                  <a:pt x="193" y="481"/>
                </a:lnTo>
                <a:lnTo>
                  <a:pt x="193" y="480"/>
                </a:lnTo>
                <a:lnTo>
                  <a:pt x="193" y="480"/>
                </a:lnTo>
                <a:lnTo>
                  <a:pt x="194" y="479"/>
                </a:lnTo>
                <a:lnTo>
                  <a:pt x="194" y="478"/>
                </a:lnTo>
                <a:lnTo>
                  <a:pt x="194" y="478"/>
                </a:lnTo>
                <a:lnTo>
                  <a:pt x="193" y="477"/>
                </a:lnTo>
                <a:lnTo>
                  <a:pt x="193" y="476"/>
                </a:lnTo>
                <a:lnTo>
                  <a:pt x="194" y="476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3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5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2" y="474"/>
                </a:lnTo>
                <a:lnTo>
                  <a:pt x="191" y="474"/>
                </a:lnTo>
                <a:lnTo>
                  <a:pt x="191" y="474"/>
                </a:lnTo>
                <a:lnTo>
                  <a:pt x="190" y="473"/>
                </a:lnTo>
                <a:lnTo>
                  <a:pt x="191" y="473"/>
                </a:lnTo>
                <a:lnTo>
                  <a:pt x="191" y="473"/>
                </a:lnTo>
                <a:lnTo>
                  <a:pt x="192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3" y="472"/>
                </a:lnTo>
                <a:lnTo>
                  <a:pt x="192" y="472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1"/>
                </a:lnTo>
                <a:lnTo>
                  <a:pt x="192" y="470"/>
                </a:lnTo>
                <a:lnTo>
                  <a:pt x="192" y="470"/>
                </a:lnTo>
                <a:lnTo>
                  <a:pt x="192" y="470"/>
                </a:lnTo>
                <a:lnTo>
                  <a:pt x="191" y="469"/>
                </a:lnTo>
                <a:lnTo>
                  <a:pt x="191" y="469"/>
                </a:lnTo>
                <a:lnTo>
                  <a:pt x="188" y="469"/>
                </a:lnTo>
                <a:lnTo>
                  <a:pt x="188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9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8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6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7"/>
                </a:lnTo>
                <a:lnTo>
                  <a:pt x="185" y="466"/>
                </a:lnTo>
                <a:lnTo>
                  <a:pt x="185" y="466"/>
                </a:lnTo>
                <a:lnTo>
                  <a:pt x="185" y="466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4" y="467"/>
                </a:lnTo>
                <a:lnTo>
                  <a:pt x="183" y="467"/>
                </a:lnTo>
                <a:lnTo>
                  <a:pt x="183" y="467"/>
                </a:lnTo>
                <a:lnTo>
                  <a:pt x="183" y="467"/>
                </a:lnTo>
                <a:lnTo>
                  <a:pt x="182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6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7"/>
                </a:lnTo>
                <a:lnTo>
                  <a:pt x="181" y="468"/>
                </a:lnTo>
                <a:lnTo>
                  <a:pt x="181" y="468"/>
                </a:lnTo>
                <a:lnTo>
                  <a:pt x="181" y="468"/>
                </a:lnTo>
                <a:lnTo>
                  <a:pt x="181" y="469"/>
                </a:lnTo>
                <a:lnTo>
                  <a:pt x="180" y="467"/>
                </a:lnTo>
                <a:lnTo>
                  <a:pt x="179" y="467"/>
                </a:lnTo>
                <a:lnTo>
                  <a:pt x="179" y="466"/>
                </a:lnTo>
                <a:lnTo>
                  <a:pt x="179" y="466"/>
                </a:lnTo>
                <a:lnTo>
                  <a:pt x="179" y="466"/>
                </a:lnTo>
                <a:lnTo>
                  <a:pt x="178" y="465"/>
                </a:lnTo>
                <a:lnTo>
                  <a:pt x="179" y="465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4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9" y="463"/>
                </a:lnTo>
                <a:lnTo>
                  <a:pt x="178" y="463"/>
                </a:lnTo>
                <a:lnTo>
                  <a:pt x="178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2"/>
                </a:lnTo>
                <a:lnTo>
                  <a:pt x="179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9" y="461"/>
                </a:lnTo>
                <a:lnTo>
                  <a:pt x="179" y="461"/>
                </a:lnTo>
                <a:lnTo>
                  <a:pt x="178" y="461"/>
                </a:lnTo>
                <a:lnTo>
                  <a:pt x="178" y="460"/>
                </a:lnTo>
                <a:lnTo>
                  <a:pt x="178" y="460"/>
                </a:lnTo>
                <a:lnTo>
                  <a:pt x="178" y="460"/>
                </a:lnTo>
                <a:lnTo>
                  <a:pt x="177" y="460"/>
                </a:lnTo>
                <a:lnTo>
                  <a:pt x="177" y="460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7" y="459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6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5" y="460"/>
                </a:lnTo>
                <a:lnTo>
                  <a:pt x="174" y="459"/>
                </a:lnTo>
                <a:lnTo>
                  <a:pt x="174" y="459"/>
                </a:lnTo>
                <a:lnTo>
                  <a:pt x="174" y="459"/>
                </a:lnTo>
                <a:lnTo>
                  <a:pt x="173" y="458"/>
                </a:lnTo>
                <a:lnTo>
                  <a:pt x="171" y="458"/>
                </a:lnTo>
                <a:lnTo>
                  <a:pt x="171" y="456"/>
                </a:lnTo>
                <a:lnTo>
                  <a:pt x="168" y="456"/>
                </a:lnTo>
                <a:lnTo>
                  <a:pt x="161" y="456"/>
                </a:lnTo>
                <a:lnTo>
                  <a:pt x="161" y="456"/>
                </a:lnTo>
                <a:lnTo>
                  <a:pt x="161" y="454"/>
                </a:lnTo>
                <a:lnTo>
                  <a:pt x="161" y="454"/>
                </a:lnTo>
                <a:lnTo>
                  <a:pt x="161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3"/>
                </a:lnTo>
                <a:lnTo>
                  <a:pt x="160" y="452"/>
                </a:lnTo>
                <a:lnTo>
                  <a:pt x="160" y="451"/>
                </a:lnTo>
                <a:lnTo>
                  <a:pt x="161" y="451"/>
                </a:lnTo>
                <a:lnTo>
                  <a:pt x="161" y="450"/>
                </a:lnTo>
                <a:lnTo>
                  <a:pt x="161" y="450"/>
                </a:lnTo>
                <a:lnTo>
                  <a:pt x="162" y="449"/>
                </a:lnTo>
                <a:lnTo>
                  <a:pt x="162" y="449"/>
                </a:lnTo>
                <a:lnTo>
                  <a:pt x="162" y="448"/>
                </a:lnTo>
                <a:lnTo>
                  <a:pt x="162" y="447"/>
                </a:lnTo>
                <a:lnTo>
                  <a:pt x="162" y="446"/>
                </a:lnTo>
                <a:lnTo>
                  <a:pt x="162" y="446"/>
                </a:lnTo>
                <a:lnTo>
                  <a:pt x="161" y="445"/>
                </a:lnTo>
                <a:lnTo>
                  <a:pt x="161" y="445"/>
                </a:lnTo>
                <a:lnTo>
                  <a:pt x="161" y="444"/>
                </a:lnTo>
                <a:lnTo>
                  <a:pt x="161" y="444"/>
                </a:lnTo>
                <a:lnTo>
                  <a:pt x="160" y="444"/>
                </a:lnTo>
                <a:lnTo>
                  <a:pt x="160" y="444"/>
                </a:lnTo>
                <a:lnTo>
                  <a:pt x="159" y="444"/>
                </a:lnTo>
                <a:lnTo>
                  <a:pt x="159" y="444"/>
                </a:lnTo>
                <a:lnTo>
                  <a:pt x="158" y="444"/>
                </a:lnTo>
                <a:lnTo>
                  <a:pt x="158" y="445"/>
                </a:lnTo>
                <a:lnTo>
                  <a:pt x="158" y="445"/>
                </a:lnTo>
                <a:lnTo>
                  <a:pt x="157" y="445"/>
                </a:lnTo>
                <a:lnTo>
                  <a:pt x="156" y="445"/>
                </a:lnTo>
                <a:lnTo>
                  <a:pt x="155" y="445"/>
                </a:lnTo>
                <a:lnTo>
                  <a:pt x="155" y="446"/>
                </a:lnTo>
                <a:lnTo>
                  <a:pt x="155" y="446"/>
                </a:lnTo>
                <a:lnTo>
                  <a:pt x="155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4" y="446"/>
                </a:lnTo>
                <a:lnTo>
                  <a:pt x="153" y="447"/>
                </a:lnTo>
                <a:lnTo>
                  <a:pt x="153" y="447"/>
                </a:lnTo>
                <a:lnTo>
                  <a:pt x="153" y="447"/>
                </a:lnTo>
                <a:lnTo>
                  <a:pt x="153" y="448"/>
                </a:lnTo>
                <a:lnTo>
                  <a:pt x="152" y="448"/>
                </a:lnTo>
                <a:lnTo>
                  <a:pt x="152" y="449"/>
                </a:lnTo>
                <a:lnTo>
                  <a:pt x="152" y="449"/>
                </a:lnTo>
                <a:lnTo>
                  <a:pt x="152" y="450"/>
                </a:lnTo>
                <a:lnTo>
                  <a:pt x="152" y="450"/>
                </a:lnTo>
                <a:lnTo>
                  <a:pt x="152" y="451"/>
                </a:lnTo>
                <a:lnTo>
                  <a:pt x="152" y="451"/>
                </a:lnTo>
                <a:lnTo>
                  <a:pt x="152" y="451"/>
                </a:lnTo>
                <a:lnTo>
                  <a:pt x="152" y="452"/>
                </a:lnTo>
                <a:lnTo>
                  <a:pt x="152" y="453"/>
                </a:lnTo>
                <a:lnTo>
                  <a:pt x="151" y="453"/>
                </a:lnTo>
                <a:lnTo>
                  <a:pt x="151" y="453"/>
                </a:lnTo>
                <a:lnTo>
                  <a:pt x="151" y="454"/>
                </a:lnTo>
                <a:lnTo>
                  <a:pt x="150" y="454"/>
                </a:lnTo>
                <a:lnTo>
                  <a:pt x="150" y="454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5"/>
                </a:lnTo>
                <a:lnTo>
                  <a:pt x="149" y="454"/>
                </a:lnTo>
                <a:lnTo>
                  <a:pt x="148" y="453"/>
                </a:lnTo>
                <a:lnTo>
                  <a:pt x="148" y="452"/>
                </a:lnTo>
                <a:lnTo>
                  <a:pt x="147" y="452"/>
                </a:lnTo>
                <a:lnTo>
                  <a:pt x="147" y="452"/>
                </a:lnTo>
                <a:lnTo>
                  <a:pt x="147" y="451"/>
                </a:lnTo>
                <a:lnTo>
                  <a:pt x="146" y="451"/>
                </a:lnTo>
                <a:lnTo>
                  <a:pt x="146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4" y="452"/>
                </a:lnTo>
                <a:lnTo>
                  <a:pt x="144" y="452"/>
                </a:lnTo>
                <a:lnTo>
                  <a:pt x="144" y="452"/>
                </a:lnTo>
                <a:lnTo>
                  <a:pt x="143" y="452"/>
                </a:lnTo>
                <a:lnTo>
                  <a:pt x="143" y="452"/>
                </a:lnTo>
                <a:lnTo>
                  <a:pt x="142" y="452"/>
                </a:lnTo>
                <a:lnTo>
                  <a:pt x="142" y="452"/>
                </a:lnTo>
                <a:lnTo>
                  <a:pt x="142" y="452"/>
                </a:lnTo>
                <a:lnTo>
                  <a:pt x="141" y="452"/>
                </a:lnTo>
                <a:lnTo>
                  <a:pt x="141" y="452"/>
                </a:lnTo>
                <a:lnTo>
                  <a:pt x="140" y="451"/>
                </a:lnTo>
                <a:lnTo>
                  <a:pt x="140" y="451"/>
                </a:lnTo>
                <a:lnTo>
                  <a:pt x="140" y="450"/>
                </a:lnTo>
                <a:lnTo>
                  <a:pt x="140" y="449"/>
                </a:lnTo>
                <a:lnTo>
                  <a:pt x="139" y="449"/>
                </a:lnTo>
                <a:lnTo>
                  <a:pt x="139" y="449"/>
                </a:lnTo>
                <a:lnTo>
                  <a:pt x="138" y="449"/>
                </a:lnTo>
                <a:lnTo>
                  <a:pt x="138" y="449"/>
                </a:lnTo>
                <a:lnTo>
                  <a:pt x="137" y="450"/>
                </a:lnTo>
                <a:lnTo>
                  <a:pt x="136" y="451"/>
                </a:lnTo>
                <a:lnTo>
                  <a:pt x="136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1"/>
                </a:lnTo>
                <a:lnTo>
                  <a:pt x="135" y="452"/>
                </a:lnTo>
                <a:lnTo>
                  <a:pt x="134" y="452"/>
                </a:lnTo>
                <a:lnTo>
                  <a:pt x="134" y="452"/>
                </a:lnTo>
                <a:lnTo>
                  <a:pt x="134" y="452"/>
                </a:lnTo>
                <a:lnTo>
                  <a:pt x="133" y="452"/>
                </a:lnTo>
                <a:lnTo>
                  <a:pt x="133" y="453"/>
                </a:lnTo>
                <a:lnTo>
                  <a:pt x="133" y="453"/>
                </a:lnTo>
                <a:lnTo>
                  <a:pt x="132" y="453"/>
                </a:lnTo>
                <a:lnTo>
                  <a:pt x="131" y="453"/>
                </a:lnTo>
                <a:lnTo>
                  <a:pt x="131" y="452"/>
                </a:lnTo>
                <a:lnTo>
                  <a:pt x="131" y="451"/>
                </a:lnTo>
                <a:lnTo>
                  <a:pt x="131" y="451"/>
                </a:lnTo>
                <a:lnTo>
                  <a:pt x="131" y="450"/>
                </a:lnTo>
                <a:lnTo>
                  <a:pt x="131" y="449"/>
                </a:lnTo>
                <a:lnTo>
                  <a:pt x="130" y="449"/>
                </a:lnTo>
                <a:lnTo>
                  <a:pt x="129" y="444"/>
                </a:lnTo>
                <a:lnTo>
                  <a:pt x="128" y="444"/>
                </a:lnTo>
                <a:lnTo>
                  <a:pt x="128" y="443"/>
                </a:lnTo>
                <a:lnTo>
                  <a:pt x="128" y="443"/>
                </a:lnTo>
                <a:lnTo>
                  <a:pt x="128" y="442"/>
                </a:lnTo>
                <a:lnTo>
                  <a:pt x="129" y="441"/>
                </a:lnTo>
                <a:lnTo>
                  <a:pt x="129" y="441"/>
                </a:lnTo>
                <a:lnTo>
                  <a:pt x="129" y="440"/>
                </a:lnTo>
                <a:lnTo>
                  <a:pt x="129" y="440"/>
                </a:lnTo>
                <a:lnTo>
                  <a:pt x="129" y="440"/>
                </a:lnTo>
                <a:lnTo>
                  <a:pt x="128" y="439"/>
                </a:lnTo>
                <a:lnTo>
                  <a:pt x="127" y="439"/>
                </a:lnTo>
                <a:lnTo>
                  <a:pt x="127" y="438"/>
                </a:lnTo>
                <a:lnTo>
                  <a:pt x="126" y="438"/>
                </a:lnTo>
                <a:lnTo>
                  <a:pt x="126" y="438"/>
                </a:lnTo>
                <a:lnTo>
                  <a:pt x="126" y="437"/>
                </a:lnTo>
                <a:lnTo>
                  <a:pt x="126" y="437"/>
                </a:lnTo>
                <a:lnTo>
                  <a:pt x="126" y="437"/>
                </a:lnTo>
                <a:lnTo>
                  <a:pt x="126" y="436"/>
                </a:lnTo>
                <a:lnTo>
                  <a:pt x="126" y="436"/>
                </a:lnTo>
                <a:lnTo>
                  <a:pt x="125" y="436"/>
                </a:lnTo>
                <a:lnTo>
                  <a:pt x="125" y="436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7"/>
                </a:lnTo>
                <a:lnTo>
                  <a:pt x="124" y="438"/>
                </a:lnTo>
                <a:lnTo>
                  <a:pt x="124" y="438"/>
                </a:lnTo>
                <a:lnTo>
                  <a:pt x="123" y="438"/>
                </a:lnTo>
                <a:lnTo>
                  <a:pt x="123" y="439"/>
                </a:lnTo>
                <a:lnTo>
                  <a:pt x="123" y="439"/>
                </a:lnTo>
                <a:lnTo>
                  <a:pt x="123" y="440"/>
                </a:lnTo>
                <a:lnTo>
                  <a:pt x="123" y="440"/>
                </a:lnTo>
                <a:lnTo>
                  <a:pt x="122" y="441"/>
                </a:lnTo>
                <a:lnTo>
                  <a:pt x="122" y="441"/>
                </a:lnTo>
                <a:lnTo>
                  <a:pt x="122" y="442"/>
                </a:lnTo>
                <a:lnTo>
                  <a:pt x="122" y="442"/>
                </a:lnTo>
                <a:lnTo>
                  <a:pt x="121" y="442"/>
                </a:lnTo>
                <a:lnTo>
                  <a:pt x="121" y="442"/>
                </a:lnTo>
                <a:lnTo>
                  <a:pt x="120" y="442"/>
                </a:lnTo>
                <a:lnTo>
                  <a:pt x="120" y="442"/>
                </a:lnTo>
                <a:lnTo>
                  <a:pt x="119" y="441"/>
                </a:lnTo>
                <a:lnTo>
                  <a:pt x="119" y="441"/>
                </a:lnTo>
                <a:lnTo>
                  <a:pt x="119" y="440"/>
                </a:lnTo>
                <a:lnTo>
                  <a:pt x="120" y="439"/>
                </a:lnTo>
                <a:lnTo>
                  <a:pt x="120" y="439"/>
                </a:lnTo>
                <a:lnTo>
                  <a:pt x="121" y="439"/>
                </a:lnTo>
                <a:lnTo>
                  <a:pt x="121" y="438"/>
                </a:lnTo>
                <a:lnTo>
                  <a:pt x="121" y="438"/>
                </a:lnTo>
                <a:lnTo>
                  <a:pt x="120" y="437"/>
                </a:lnTo>
                <a:lnTo>
                  <a:pt x="120" y="437"/>
                </a:lnTo>
                <a:lnTo>
                  <a:pt x="119" y="437"/>
                </a:lnTo>
                <a:lnTo>
                  <a:pt x="119" y="437"/>
                </a:lnTo>
                <a:lnTo>
                  <a:pt x="119" y="437"/>
                </a:lnTo>
                <a:lnTo>
                  <a:pt x="118" y="437"/>
                </a:lnTo>
                <a:lnTo>
                  <a:pt x="118" y="437"/>
                </a:lnTo>
                <a:lnTo>
                  <a:pt x="118" y="437"/>
                </a:lnTo>
                <a:lnTo>
                  <a:pt x="117" y="437"/>
                </a:lnTo>
                <a:lnTo>
                  <a:pt x="117" y="438"/>
                </a:lnTo>
                <a:lnTo>
                  <a:pt x="117" y="438"/>
                </a:lnTo>
                <a:lnTo>
                  <a:pt x="116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5" y="439"/>
                </a:lnTo>
                <a:lnTo>
                  <a:pt x="114" y="439"/>
                </a:lnTo>
                <a:lnTo>
                  <a:pt x="113" y="439"/>
                </a:lnTo>
                <a:lnTo>
                  <a:pt x="113" y="439"/>
                </a:lnTo>
                <a:lnTo>
                  <a:pt x="113" y="438"/>
                </a:lnTo>
                <a:lnTo>
                  <a:pt x="113" y="437"/>
                </a:lnTo>
                <a:lnTo>
                  <a:pt x="112" y="437"/>
                </a:lnTo>
                <a:lnTo>
                  <a:pt x="112" y="437"/>
                </a:lnTo>
                <a:lnTo>
                  <a:pt x="112" y="437"/>
                </a:lnTo>
                <a:lnTo>
                  <a:pt x="111" y="436"/>
                </a:lnTo>
                <a:lnTo>
                  <a:pt x="111" y="436"/>
                </a:lnTo>
                <a:lnTo>
                  <a:pt x="111" y="435"/>
                </a:lnTo>
                <a:lnTo>
                  <a:pt x="110" y="435"/>
                </a:lnTo>
                <a:lnTo>
                  <a:pt x="110" y="435"/>
                </a:lnTo>
                <a:lnTo>
                  <a:pt x="110" y="436"/>
                </a:lnTo>
                <a:lnTo>
                  <a:pt x="109" y="436"/>
                </a:lnTo>
                <a:lnTo>
                  <a:pt x="109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8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7"/>
                </a:lnTo>
                <a:lnTo>
                  <a:pt x="107" y="436"/>
                </a:lnTo>
                <a:lnTo>
                  <a:pt x="107" y="436"/>
                </a:lnTo>
                <a:lnTo>
                  <a:pt x="107" y="435"/>
                </a:lnTo>
                <a:lnTo>
                  <a:pt x="106" y="435"/>
                </a:lnTo>
                <a:lnTo>
                  <a:pt x="106" y="434"/>
                </a:lnTo>
                <a:lnTo>
                  <a:pt x="106" y="434"/>
                </a:lnTo>
                <a:lnTo>
                  <a:pt x="106" y="433"/>
                </a:lnTo>
                <a:lnTo>
                  <a:pt x="106" y="433"/>
                </a:lnTo>
                <a:lnTo>
                  <a:pt x="105" y="432"/>
                </a:lnTo>
                <a:lnTo>
                  <a:pt x="105" y="432"/>
                </a:lnTo>
                <a:lnTo>
                  <a:pt x="105" y="431"/>
                </a:lnTo>
                <a:lnTo>
                  <a:pt x="105" y="431"/>
                </a:lnTo>
                <a:lnTo>
                  <a:pt x="105" y="430"/>
                </a:lnTo>
                <a:lnTo>
                  <a:pt x="106" y="430"/>
                </a:lnTo>
                <a:lnTo>
                  <a:pt x="106" y="430"/>
                </a:lnTo>
                <a:lnTo>
                  <a:pt x="107" y="430"/>
                </a:lnTo>
                <a:lnTo>
                  <a:pt x="108" y="430"/>
                </a:lnTo>
                <a:lnTo>
                  <a:pt x="108" y="429"/>
                </a:lnTo>
                <a:lnTo>
                  <a:pt x="108" y="429"/>
                </a:lnTo>
                <a:lnTo>
                  <a:pt x="108" y="428"/>
                </a:lnTo>
                <a:lnTo>
                  <a:pt x="109" y="428"/>
                </a:lnTo>
                <a:lnTo>
                  <a:pt x="109" y="428"/>
                </a:lnTo>
                <a:lnTo>
                  <a:pt x="110" y="428"/>
                </a:lnTo>
                <a:lnTo>
                  <a:pt x="110" y="428"/>
                </a:lnTo>
                <a:lnTo>
                  <a:pt x="110" y="428"/>
                </a:lnTo>
                <a:lnTo>
                  <a:pt x="111" y="429"/>
                </a:lnTo>
                <a:lnTo>
                  <a:pt x="112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3" y="430"/>
                </a:lnTo>
                <a:lnTo>
                  <a:pt x="114" y="430"/>
                </a:lnTo>
                <a:lnTo>
                  <a:pt x="114" y="430"/>
                </a:lnTo>
                <a:lnTo>
                  <a:pt x="114" y="430"/>
                </a:lnTo>
                <a:lnTo>
                  <a:pt x="113" y="429"/>
                </a:lnTo>
                <a:lnTo>
                  <a:pt x="113" y="429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8"/>
                </a:lnTo>
                <a:lnTo>
                  <a:pt x="113" y="427"/>
                </a:lnTo>
                <a:lnTo>
                  <a:pt x="113" y="427"/>
                </a:lnTo>
                <a:lnTo>
                  <a:pt x="113" y="427"/>
                </a:lnTo>
                <a:lnTo>
                  <a:pt x="114" y="427"/>
                </a:lnTo>
                <a:lnTo>
                  <a:pt x="115" y="426"/>
                </a:lnTo>
                <a:lnTo>
                  <a:pt x="115" y="426"/>
                </a:lnTo>
                <a:lnTo>
                  <a:pt x="116" y="426"/>
                </a:lnTo>
                <a:lnTo>
                  <a:pt x="116" y="426"/>
                </a:lnTo>
                <a:lnTo>
                  <a:pt x="116" y="425"/>
                </a:lnTo>
                <a:lnTo>
                  <a:pt x="116" y="425"/>
                </a:lnTo>
                <a:lnTo>
                  <a:pt x="117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6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4"/>
                </a:lnTo>
                <a:lnTo>
                  <a:pt x="115" y="423"/>
                </a:lnTo>
                <a:lnTo>
                  <a:pt x="114" y="423"/>
                </a:lnTo>
                <a:lnTo>
                  <a:pt x="114" y="423"/>
                </a:lnTo>
                <a:lnTo>
                  <a:pt x="113" y="423"/>
                </a:lnTo>
                <a:lnTo>
                  <a:pt x="113" y="423"/>
                </a:lnTo>
                <a:lnTo>
                  <a:pt x="112" y="423"/>
                </a:lnTo>
                <a:lnTo>
                  <a:pt x="112" y="422"/>
                </a:lnTo>
                <a:lnTo>
                  <a:pt x="111" y="422"/>
                </a:lnTo>
                <a:lnTo>
                  <a:pt x="111" y="422"/>
                </a:lnTo>
                <a:lnTo>
                  <a:pt x="111" y="421"/>
                </a:lnTo>
                <a:lnTo>
                  <a:pt x="111" y="421"/>
                </a:lnTo>
                <a:lnTo>
                  <a:pt x="110" y="421"/>
                </a:lnTo>
                <a:lnTo>
                  <a:pt x="110" y="421"/>
                </a:lnTo>
                <a:lnTo>
                  <a:pt x="110" y="421"/>
                </a:lnTo>
                <a:lnTo>
                  <a:pt x="109" y="421"/>
                </a:lnTo>
                <a:lnTo>
                  <a:pt x="109" y="421"/>
                </a:lnTo>
                <a:lnTo>
                  <a:pt x="109" y="421"/>
                </a:lnTo>
                <a:lnTo>
                  <a:pt x="108" y="421"/>
                </a:lnTo>
                <a:lnTo>
                  <a:pt x="108" y="421"/>
                </a:lnTo>
                <a:lnTo>
                  <a:pt x="108" y="422"/>
                </a:lnTo>
                <a:lnTo>
                  <a:pt x="108" y="422"/>
                </a:lnTo>
                <a:lnTo>
                  <a:pt x="108" y="423"/>
                </a:lnTo>
                <a:lnTo>
                  <a:pt x="107" y="423"/>
                </a:lnTo>
                <a:lnTo>
                  <a:pt x="107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6" y="423"/>
                </a:lnTo>
                <a:lnTo>
                  <a:pt x="105" y="422"/>
                </a:lnTo>
                <a:lnTo>
                  <a:pt x="105" y="421"/>
                </a:lnTo>
                <a:lnTo>
                  <a:pt x="105" y="421"/>
                </a:lnTo>
                <a:lnTo>
                  <a:pt x="105" y="420"/>
                </a:lnTo>
                <a:lnTo>
                  <a:pt x="105" y="420"/>
                </a:lnTo>
                <a:lnTo>
                  <a:pt x="105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9"/>
                </a:lnTo>
                <a:lnTo>
                  <a:pt x="104" y="418"/>
                </a:lnTo>
                <a:lnTo>
                  <a:pt x="104" y="418"/>
                </a:lnTo>
                <a:lnTo>
                  <a:pt x="105" y="418"/>
                </a:lnTo>
                <a:lnTo>
                  <a:pt x="105" y="417"/>
                </a:lnTo>
                <a:lnTo>
                  <a:pt x="106" y="417"/>
                </a:lnTo>
                <a:lnTo>
                  <a:pt x="106" y="417"/>
                </a:lnTo>
                <a:lnTo>
                  <a:pt x="106" y="417"/>
                </a:lnTo>
                <a:lnTo>
                  <a:pt x="107" y="417"/>
                </a:lnTo>
                <a:lnTo>
                  <a:pt x="107" y="417"/>
                </a:lnTo>
                <a:lnTo>
                  <a:pt x="107" y="417"/>
                </a:lnTo>
                <a:lnTo>
                  <a:pt x="108" y="417"/>
                </a:lnTo>
                <a:lnTo>
                  <a:pt x="108" y="417"/>
                </a:lnTo>
                <a:lnTo>
                  <a:pt x="109" y="417"/>
                </a:lnTo>
                <a:lnTo>
                  <a:pt x="110" y="417"/>
                </a:lnTo>
                <a:lnTo>
                  <a:pt x="110" y="417"/>
                </a:lnTo>
                <a:lnTo>
                  <a:pt x="110" y="416"/>
                </a:lnTo>
                <a:lnTo>
                  <a:pt x="111" y="416"/>
                </a:lnTo>
                <a:lnTo>
                  <a:pt x="111" y="416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2" y="415"/>
                </a:lnTo>
                <a:lnTo>
                  <a:pt x="111" y="414"/>
                </a:lnTo>
                <a:lnTo>
                  <a:pt x="111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10" y="414"/>
                </a:lnTo>
                <a:lnTo>
                  <a:pt x="109" y="413"/>
                </a:lnTo>
                <a:lnTo>
                  <a:pt x="109" y="413"/>
                </a:lnTo>
                <a:lnTo>
                  <a:pt x="108" y="413"/>
                </a:lnTo>
                <a:lnTo>
                  <a:pt x="108" y="412"/>
                </a:lnTo>
                <a:lnTo>
                  <a:pt x="108" y="412"/>
                </a:lnTo>
                <a:lnTo>
                  <a:pt x="108" y="412"/>
                </a:lnTo>
                <a:lnTo>
                  <a:pt x="107" y="412"/>
                </a:lnTo>
                <a:lnTo>
                  <a:pt x="107" y="411"/>
                </a:lnTo>
                <a:lnTo>
                  <a:pt x="107" y="411"/>
                </a:lnTo>
                <a:lnTo>
                  <a:pt x="107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6" y="410"/>
                </a:lnTo>
                <a:lnTo>
                  <a:pt x="105" y="410"/>
                </a:lnTo>
                <a:lnTo>
                  <a:pt x="105" y="410"/>
                </a:lnTo>
                <a:lnTo>
                  <a:pt x="104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3" y="410"/>
                </a:lnTo>
                <a:lnTo>
                  <a:pt x="102" y="410"/>
                </a:lnTo>
                <a:lnTo>
                  <a:pt x="101" y="410"/>
                </a:lnTo>
                <a:lnTo>
                  <a:pt x="101" y="410"/>
                </a:lnTo>
                <a:lnTo>
                  <a:pt x="101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100" y="410"/>
                </a:lnTo>
                <a:lnTo>
                  <a:pt x="99" y="411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9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8" y="412"/>
                </a:lnTo>
                <a:lnTo>
                  <a:pt x="97" y="412"/>
                </a:lnTo>
                <a:lnTo>
                  <a:pt x="97" y="412"/>
                </a:lnTo>
                <a:lnTo>
                  <a:pt x="96" y="412"/>
                </a:lnTo>
                <a:lnTo>
                  <a:pt x="96" y="412"/>
                </a:lnTo>
                <a:lnTo>
                  <a:pt x="96" y="412"/>
                </a:lnTo>
                <a:lnTo>
                  <a:pt x="95" y="412"/>
                </a:lnTo>
                <a:lnTo>
                  <a:pt x="95" y="412"/>
                </a:lnTo>
                <a:lnTo>
                  <a:pt x="95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2"/>
                </a:lnTo>
                <a:lnTo>
                  <a:pt x="94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3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2" y="413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1" y="412"/>
                </a:lnTo>
                <a:lnTo>
                  <a:pt x="90" y="412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1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10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9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8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0" y="407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6"/>
                </a:lnTo>
                <a:lnTo>
                  <a:pt x="91" y="405"/>
                </a:lnTo>
                <a:lnTo>
                  <a:pt x="91" y="405"/>
                </a:lnTo>
                <a:lnTo>
                  <a:pt x="91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2" y="405"/>
                </a:lnTo>
                <a:lnTo>
                  <a:pt x="93" y="405"/>
                </a:lnTo>
                <a:lnTo>
                  <a:pt x="94" y="405"/>
                </a:lnTo>
                <a:lnTo>
                  <a:pt x="94" y="405"/>
                </a:lnTo>
                <a:lnTo>
                  <a:pt x="94" y="405"/>
                </a:lnTo>
                <a:lnTo>
                  <a:pt x="95" y="405"/>
                </a:lnTo>
                <a:lnTo>
                  <a:pt x="95" y="405"/>
                </a:lnTo>
                <a:lnTo>
                  <a:pt x="95" y="404"/>
                </a:lnTo>
                <a:lnTo>
                  <a:pt x="95" y="404"/>
                </a:lnTo>
                <a:lnTo>
                  <a:pt x="95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3"/>
                </a:lnTo>
                <a:lnTo>
                  <a:pt x="96" y="402"/>
                </a:lnTo>
                <a:lnTo>
                  <a:pt x="96" y="402"/>
                </a:lnTo>
                <a:lnTo>
                  <a:pt x="96" y="402"/>
                </a:lnTo>
                <a:lnTo>
                  <a:pt x="95" y="402"/>
                </a:lnTo>
                <a:lnTo>
                  <a:pt x="95" y="401"/>
                </a:lnTo>
                <a:lnTo>
                  <a:pt x="95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4" y="401"/>
                </a:lnTo>
                <a:lnTo>
                  <a:pt x="93" y="401"/>
                </a:lnTo>
                <a:lnTo>
                  <a:pt x="93" y="401"/>
                </a:lnTo>
                <a:lnTo>
                  <a:pt x="92" y="400"/>
                </a:lnTo>
                <a:lnTo>
                  <a:pt x="92" y="400"/>
                </a:lnTo>
                <a:lnTo>
                  <a:pt x="92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1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400"/>
                </a:lnTo>
                <a:lnTo>
                  <a:pt x="90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9"/>
                </a:lnTo>
                <a:lnTo>
                  <a:pt x="89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8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7" y="397"/>
                </a:lnTo>
                <a:lnTo>
                  <a:pt x="86" y="396"/>
                </a:lnTo>
                <a:lnTo>
                  <a:pt x="86" y="397"/>
                </a:lnTo>
                <a:lnTo>
                  <a:pt x="86" y="396"/>
                </a:lnTo>
                <a:lnTo>
                  <a:pt x="86" y="396"/>
                </a:lnTo>
                <a:lnTo>
                  <a:pt x="86" y="396"/>
                </a:lnTo>
                <a:lnTo>
                  <a:pt x="86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5" y="397"/>
                </a:lnTo>
                <a:lnTo>
                  <a:pt x="84" y="396"/>
                </a:lnTo>
                <a:lnTo>
                  <a:pt x="84" y="396"/>
                </a:lnTo>
                <a:lnTo>
                  <a:pt x="84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6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5"/>
                </a:lnTo>
                <a:lnTo>
                  <a:pt x="83" y="394"/>
                </a:lnTo>
                <a:lnTo>
                  <a:pt x="83" y="394"/>
                </a:lnTo>
                <a:lnTo>
                  <a:pt x="83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4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79" y="394"/>
                </a:lnTo>
                <a:lnTo>
                  <a:pt x="78" y="395"/>
                </a:lnTo>
                <a:lnTo>
                  <a:pt x="78" y="395"/>
                </a:lnTo>
                <a:lnTo>
                  <a:pt x="78" y="395"/>
                </a:lnTo>
                <a:lnTo>
                  <a:pt x="77" y="395"/>
                </a:lnTo>
                <a:lnTo>
                  <a:pt x="77" y="395"/>
                </a:lnTo>
                <a:lnTo>
                  <a:pt x="77" y="395"/>
                </a:lnTo>
                <a:lnTo>
                  <a:pt x="76" y="395"/>
                </a:lnTo>
                <a:lnTo>
                  <a:pt x="76" y="395"/>
                </a:lnTo>
                <a:lnTo>
                  <a:pt x="75" y="395"/>
                </a:lnTo>
                <a:lnTo>
                  <a:pt x="75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4" y="395"/>
                </a:lnTo>
                <a:lnTo>
                  <a:pt x="73" y="395"/>
                </a:lnTo>
                <a:lnTo>
                  <a:pt x="73" y="395"/>
                </a:lnTo>
                <a:lnTo>
                  <a:pt x="73" y="394"/>
                </a:lnTo>
                <a:lnTo>
                  <a:pt x="72" y="394"/>
                </a:lnTo>
                <a:lnTo>
                  <a:pt x="72" y="393"/>
                </a:lnTo>
                <a:lnTo>
                  <a:pt x="72" y="393"/>
                </a:lnTo>
                <a:lnTo>
                  <a:pt x="72" y="393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2"/>
                </a:lnTo>
                <a:lnTo>
                  <a:pt x="72" y="391"/>
                </a:lnTo>
                <a:lnTo>
                  <a:pt x="72" y="391"/>
                </a:lnTo>
                <a:lnTo>
                  <a:pt x="72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1" y="391"/>
                </a:lnTo>
                <a:lnTo>
                  <a:pt x="70" y="391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70" y="390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9" y="389"/>
                </a:lnTo>
                <a:lnTo>
                  <a:pt x="68" y="389"/>
                </a:lnTo>
                <a:lnTo>
                  <a:pt x="68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7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6" y="389"/>
                </a:lnTo>
                <a:lnTo>
                  <a:pt x="65" y="389"/>
                </a:lnTo>
                <a:lnTo>
                  <a:pt x="65" y="389"/>
                </a:lnTo>
                <a:lnTo>
                  <a:pt x="65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89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0"/>
                </a:lnTo>
                <a:lnTo>
                  <a:pt x="64" y="391"/>
                </a:lnTo>
                <a:lnTo>
                  <a:pt x="64" y="391"/>
                </a:lnTo>
                <a:lnTo>
                  <a:pt x="64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3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2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1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1"/>
                </a:lnTo>
                <a:lnTo>
                  <a:pt x="60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2"/>
                </a:lnTo>
                <a:lnTo>
                  <a:pt x="59" y="393"/>
                </a:lnTo>
                <a:lnTo>
                  <a:pt x="59" y="393"/>
                </a:lnTo>
                <a:lnTo>
                  <a:pt x="59" y="394"/>
                </a:lnTo>
                <a:lnTo>
                  <a:pt x="59" y="394"/>
                </a:lnTo>
                <a:lnTo>
                  <a:pt x="59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4"/>
                </a:lnTo>
                <a:lnTo>
                  <a:pt x="60" y="395"/>
                </a:lnTo>
                <a:lnTo>
                  <a:pt x="60" y="395"/>
                </a:lnTo>
                <a:lnTo>
                  <a:pt x="60" y="395"/>
                </a:lnTo>
                <a:lnTo>
                  <a:pt x="61" y="396"/>
                </a:lnTo>
                <a:lnTo>
                  <a:pt x="61" y="396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1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2" y="400"/>
                </a:lnTo>
                <a:lnTo>
                  <a:pt x="61" y="400"/>
                </a:lnTo>
                <a:lnTo>
                  <a:pt x="61" y="400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1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1"/>
                </a:lnTo>
                <a:lnTo>
                  <a:pt x="60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9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8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400"/>
                </a:lnTo>
                <a:lnTo>
                  <a:pt x="57" y="399"/>
                </a:lnTo>
                <a:lnTo>
                  <a:pt x="57" y="399"/>
                </a:lnTo>
                <a:lnTo>
                  <a:pt x="57" y="399"/>
                </a:lnTo>
                <a:lnTo>
                  <a:pt x="57" y="398"/>
                </a:lnTo>
                <a:lnTo>
                  <a:pt x="57" y="398"/>
                </a:lnTo>
                <a:lnTo>
                  <a:pt x="57" y="398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7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6"/>
                </a:lnTo>
                <a:lnTo>
                  <a:pt x="57" y="395"/>
                </a:lnTo>
                <a:lnTo>
                  <a:pt x="56" y="395"/>
                </a:lnTo>
                <a:lnTo>
                  <a:pt x="56" y="395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6" y="394"/>
                </a:lnTo>
                <a:lnTo>
                  <a:pt x="55" y="394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3"/>
                </a:lnTo>
                <a:lnTo>
                  <a:pt x="55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2" y="391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90"/>
                </a:lnTo>
                <a:lnTo>
                  <a:pt x="51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50" y="389"/>
                </a:lnTo>
                <a:lnTo>
                  <a:pt x="49" y="389"/>
                </a:lnTo>
                <a:lnTo>
                  <a:pt x="49" y="388"/>
                </a:lnTo>
                <a:lnTo>
                  <a:pt x="49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8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50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48" y="386"/>
                </a:lnTo>
                <a:lnTo>
                  <a:pt x="48" y="386"/>
                </a:lnTo>
                <a:lnTo>
                  <a:pt x="48" y="386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9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4"/>
                </a:lnTo>
                <a:lnTo>
                  <a:pt x="48" y="383"/>
                </a:lnTo>
                <a:lnTo>
                  <a:pt x="48" y="383"/>
                </a:lnTo>
                <a:lnTo>
                  <a:pt x="48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7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3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4"/>
                </a:lnTo>
                <a:lnTo>
                  <a:pt x="45" y="385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4" y="384"/>
                </a:lnTo>
                <a:lnTo>
                  <a:pt x="43" y="383"/>
                </a:lnTo>
                <a:lnTo>
                  <a:pt x="43" y="382"/>
                </a:lnTo>
                <a:lnTo>
                  <a:pt x="43" y="382"/>
                </a:lnTo>
                <a:lnTo>
                  <a:pt x="42" y="382"/>
                </a:lnTo>
                <a:lnTo>
                  <a:pt x="42" y="382"/>
                </a:lnTo>
                <a:lnTo>
                  <a:pt x="41" y="382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1" y="381"/>
                </a:lnTo>
                <a:lnTo>
                  <a:pt x="40" y="381"/>
                </a:lnTo>
                <a:lnTo>
                  <a:pt x="40" y="380"/>
                </a:lnTo>
                <a:lnTo>
                  <a:pt x="40" y="380"/>
                </a:lnTo>
                <a:lnTo>
                  <a:pt x="40" y="380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9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0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8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7"/>
                </a:lnTo>
                <a:lnTo>
                  <a:pt x="41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40" y="376"/>
                </a:lnTo>
                <a:lnTo>
                  <a:pt x="39" y="376"/>
                </a:lnTo>
                <a:lnTo>
                  <a:pt x="39" y="376"/>
                </a:lnTo>
                <a:lnTo>
                  <a:pt x="38" y="375"/>
                </a:lnTo>
                <a:lnTo>
                  <a:pt x="38" y="374"/>
                </a:lnTo>
                <a:lnTo>
                  <a:pt x="38" y="374"/>
                </a:lnTo>
                <a:lnTo>
                  <a:pt x="38" y="374"/>
                </a:lnTo>
                <a:lnTo>
                  <a:pt x="38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3"/>
                </a:lnTo>
                <a:lnTo>
                  <a:pt x="39" y="372"/>
                </a:lnTo>
                <a:lnTo>
                  <a:pt x="39" y="371"/>
                </a:lnTo>
                <a:lnTo>
                  <a:pt x="39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8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7" y="371"/>
                </a:lnTo>
                <a:lnTo>
                  <a:pt x="36" y="370"/>
                </a:lnTo>
                <a:lnTo>
                  <a:pt x="36" y="370"/>
                </a:lnTo>
                <a:lnTo>
                  <a:pt x="36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5" y="370"/>
                </a:lnTo>
                <a:lnTo>
                  <a:pt x="32" y="370"/>
                </a:lnTo>
                <a:lnTo>
                  <a:pt x="32" y="370"/>
                </a:lnTo>
                <a:lnTo>
                  <a:pt x="30" y="370"/>
                </a:lnTo>
                <a:lnTo>
                  <a:pt x="28" y="370"/>
                </a:lnTo>
                <a:lnTo>
                  <a:pt x="27" y="371"/>
                </a:lnTo>
                <a:lnTo>
                  <a:pt x="27" y="371"/>
                </a:lnTo>
                <a:lnTo>
                  <a:pt x="26" y="371"/>
                </a:lnTo>
                <a:lnTo>
                  <a:pt x="23" y="373"/>
                </a:lnTo>
                <a:lnTo>
                  <a:pt x="22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3"/>
                </a:lnTo>
                <a:lnTo>
                  <a:pt x="21" y="372"/>
                </a:lnTo>
                <a:lnTo>
                  <a:pt x="21" y="371"/>
                </a:lnTo>
                <a:lnTo>
                  <a:pt x="21" y="371"/>
                </a:lnTo>
                <a:lnTo>
                  <a:pt x="19" y="369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0"/>
                </a:lnTo>
                <a:lnTo>
                  <a:pt x="18" y="371"/>
                </a:lnTo>
                <a:lnTo>
                  <a:pt x="18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1"/>
                </a:lnTo>
                <a:lnTo>
                  <a:pt x="17" y="372"/>
                </a:lnTo>
                <a:lnTo>
                  <a:pt x="17" y="371"/>
                </a:lnTo>
                <a:lnTo>
                  <a:pt x="17" y="371"/>
                </a:lnTo>
                <a:lnTo>
                  <a:pt x="16" y="371"/>
                </a:lnTo>
                <a:lnTo>
                  <a:pt x="16" y="371"/>
                </a:lnTo>
                <a:lnTo>
                  <a:pt x="16" y="371"/>
                </a:lnTo>
                <a:lnTo>
                  <a:pt x="15" y="371"/>
                </a:lnTo>
                <a:lnTo>
                  <a:pt x="15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1"/>
                </a:lnTo>
                <a:lnTo>
                  <a:pt x="14" y="372"/>
                </a:lnTo>
                <a:lnTo>
                  <a:pt x="15" y="373"/>
                </a:lnTo>
                <a:lnTo>
                  <a:pt x="14" y="373"/>
                </a:lnTo>
                <a:lnTo>
                  <a:pt x="14" y="374"/>
                </a:lnTo>
                <a:lnTo>
                  <a:pt x="13" y="374"/>
                </a:lnTo>
                <a:lnTo>
                  <a:pt x="12" y="374"/>
                </a:lnTo>
                <a:lnTo>
                  <a:pt x="10" y="374"/>
                </a:lnTo>
                <a:lnTo>
                  <a:pt x="9" y="373"/>
                </a:lnTo>
                <a:lnTo>
                  <a:pt x="9" y="373"/>
                </a:lnTo>
                <a:lnTo>
                  <a:pt x="9" y="367"/>
                </a:lnTo>
                <a:lnTo>
                  <a:pt x="9" y="365"/>
                </a:lnTo>
                <a:lnTo>
                  <a:pt x="10" y="363"/>
                </a:lnTo>
                <a:lnTo>
                  <a:pt x="10" y="362"/>
                </a:lnTo>
                <a:lnTo>
                  <a:pt x="9" y="361"/>
                </a:lnTo>
                <a:lnTo>
                  <a:pt x="9" y="359"/>
                </a:lnTo>
                <a:lnTo>
                  <a:pt x="8" y="359"/>
                </a:lnTo>
                <a:lnTo>
                  <a:pt x="8" y="357"/>
                </a:lnTo>
                <a:lnTo>
                  <a:pt x="8" y="355"/>
                </a:lnTo>
                <a:lnTo>
                  <a:pt x="9" y="355"/>
                </a:lnTo>
                <a:lnTo>
                  <a:pt x="7" y="355"/>
                </a:lnTo>
                <a:lnTo>
                  <a:pt x="7" y="354"/>
                </a:lnTo>
                <a:lnTo>
                  <a:pt x="7" y="353"/>
                </a:lnTo>
                <a:lnTo>
                  <a:pt x="6" y="351"/>
                </a:lnTo>
                <a:lnTo>
                  <a:pt x="6" y="351"/>
                </a:lnTo>
                <a:lnTo>
                  <a:pt x="6" y="350"/>
                </a:lnTo>
                <a:lnTo>
                  <a:pt x="5" y="348"/>
                </a:lnTo>
                <a:lnTo>
                  <a:pt x="6" y="347"/>
                </a:lnTo>
                <a:lnTo>
                  <a:pt x="7" y="346"/>
                </a:lnTo>
                <a:lnTo>
                  <a:pt x="7" y="346"/>
                </a:lnTo>
                <a:lnTo>
                  <a:pt x="8" y="346"/>
                </a:lnTo>
                <a:lnTo>
                  <a:pt x="8" y="346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5"/>
                </a:lnTo>
                <a:lnTo>
                  <a:pt x="8" y="344"/>
                </a:lnTo>
                <a:lnTo>
                  <a:pt x="8" y="344"/>
                </a:lnTo>
                <a:lnTo>
                  <a:pt x="8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4"/>
                </a:lnTo>
                <a:lnTo>
                  <a:pt x="7" y="341"/>
                </a:lnTo>
                <a:lnTo>
                  <a:pt x="6" y="339"/>
                </a:lnTo>
                <a:lnTo>
                  <a:pt x="6" y="338"/>
                </a:lnTo>
                <a:lnTo>
                  <a:pt x="5" y="336"/>
                </a:lnTo>
                <a:lnTo>
                  <a:pt x="4" y="335"/>
                </a:lnTo>
                <a:lnTo>
                  <a:pt x="3" y="332"/>
                </a:lnTo>
                <a:lnTo>
                  <a:pt x="2" y="330"/>
                </a:lnTo>
                <a:lnTo>
                  <a:pt x="2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2" y="325"/>
                </a:lnTo>
                <a:lnTo>
                  <a:pt x="2" y="323"/>
                </a:lnTo>
                <a:lnTo>
                  <a:pt x="1" y="323"/>
                </a:lnTo>
                <a:lnTo>
                  <a:pt x="1" y="321"/>
                </a:lnTo>
                <a:lnTo>
                  <a:pt x="1" y="320"/>
                </a:lnTo>
                <a:lnTo>
                  <a:pt x="1" y="319"/>
                </a:lnTo>
                <a:lnTo>
                  <a:pt x="1" y="318"/>
                </a:lnTo>
                <a:lnTo>
                  <a:pt x="1" y="316"/>
                </a:lnTo>
                <a:lnTo>
                  <a:pt x="1" y="315"/>
                </a:lnTo>
                <a:lnTo>
                  <a:pt x="0" y="314"/>
                </a:lnTo>
                <a:lnTo>
                  <a:pt x="0" y="313"/>
                </a:lnTo>
                <a:lnTo>
                  <a:pt x="0" y="313"/>
                </a:lnTo>
                <a:lnTo>
                  <a:pt x="0" y="312"/>
                </a:lnTo>
                <a:lnTo>
                  <a:pt x="1" y="311"/>
                </a:lnTo>
                <a:lnTo>
                  <a:pt x="1" y="311"/>
                </a:lnTo>
                <a:lnTo>
                  <a:pt x="2" y="310"/>
                </a:lnTo>
                <a:lnTo>
                  <a:pt x="2" y="309"/>
                </a:lnTo>
                <a:lnTo>
                  <a:pt x="2" y="309"/>
                </a:lnTo>
                <a:lnTo>
                  <a:pt x="3" y="307"/>
                </a:lnTo>
                <a:lnTo>
                  <a:pt x="3" y="306"/>
                </a:lnTo>
                <a:lnTo>
                  <a:pt x="3" y="304"/>
                </a:lnTo>
                <a:lnTo>
                  <a:pt x="4" y="304"/>
                </a:lnTo>
                <a:lnTo>
                  <a:pt x="6" y="304"/>
                </a:lnTo>
                <a:lnTo>
                  <a:pt x="7" y="304"/>
                </a:lnTo>
                <a:lnTo>
                  <a:pt x="9" y="305"/>
                </a:lnTo>
                <a:lnTo>
                  <a:pt x="10" y="306"/>
                </a:lnTo>
                <a:lnTo>
                  <a:pt x="10" y="305"/>
                </a:lnTo>
                <a:lnTo>
                  <a:pt x="11" y="304"/>
                </a:lnTo>
                <a:lnTo>
                  <a:pt x="11" y="303"/>
                </a:lnTo>
                <a:lnTo>
                  <a:pt x="11" y="303"/>
                </a:lnTo>
                <a:lnTo>
                  <a:pt x="12" y="301"/>
                </a:lnTo>
                <a:lnTo>
                  <a:pt x="14" y="298"/>
                </a:lnTo>
                <a:lnTo>
                  <a:pt x="15" y="295"/>
                </a:lnTo>
                <a:lnTo>
                  <a:pt x="15" y="295"/>
                </a:lnTo>
                <a:lnTo>
                  <a:pt x="16" y="293"/>
                </a:lnTo>
                <a:lnTo>
                  <a:pt x="15" y="293"/>
                </a:lnTo>
                <a:lnTo>
                  <a:pt x="15" y="293"/>
                </a:lnTo>
                <a:lnTo>
                  <a:pt x="14" y="292"/>
                </a:lnTo>
                <a:lnTo>
                  <a:pt x="16" y="292"/>
                </a:lnTo>
                <a:lnTo>
                  <a:pt x="16" y="291"/>
                </a:lnTo>
                <a:lnTo>
                  <a:pt x="16" y="289"/>
                </a:lnTo>
                <a:lnTo>
                  <a:pt x="16" y="288"/>
                </a:lnTo>
                <a:lnTo>
                  <a:pt x="18" y="286"/>
                </a:lnTo>
                <a:lnTo>
                  <a:pt x="20" y="286"/>
                </a:lnTo>
                <a:lnTo>
                  <a:pt x="20" y="284"/>
                </a:lnTo>
                <a:lnTo>
                  <a:pt x="21" y="284"/>
                </a:lnTo>
                <a:lnTo>
                  <a:pt x="23" y="283"/>
                </a:lnTo>
                <a:lnTo>
                  <a:pt x="25" y="283"/>
                </a:lnTo>
                <a:lnTo>
                  <a:pt x="26" y="281"/>
                </a:lnTo>
                <a:lnTo>
                  <a:pt x="28" y="279"/>
                </a:lnTo>
                <a:lnTo>
                  <a:pt x="28" y="278"/>
                </a:lnTo>
                <a:lnTo>
                  <a:pt x="30" y="278"/>
                </a:lnTo>
                <a:lnTo>
                  <a:pt x="31" y="277"/>
                </a:lnTo>
                <a:lnTo>
                  <a:pt x="33" y="277"/>
                </a:lnTo>
                <a:lnTo>
                  <a:pt x="35" y="277"/>
                </a:lnTo>
                <a:lnTo>
                  <a:pt x="36" y="277"/>
                </a:lnTo>
                <a:lnTo>
                  <a:pt x="37" y="277"/>
                </a:lnTo>
                <a:lnTo>
                  <a:pt x="38" y="277"/>
                </a:lnTo>
                <a:lnTo>
                  <a:pt x="38" y="278"/>
                </a:lnTo>
                <a:lnTo>
                  <a:pt x="39" y="278"/>
                </a:lnTo>
                <a:lnTo>
                  <a:pt x="40" y="278"/>
                </a:lnTo>
                <a:lnTo>
                  <a:pt x="40" y="278"/>
                </a:lnTo>
                <a:lnTo>
                  <a:pt x="41" y="278"/>
                </a:lnTo>
                <a:lnTo>
                  <a:pt x="45" y="281"/>
                </a:lnTo>
                <a:lnTo>
                  <a:pt x="46" y="281"/>
                </a:lnTo>
                <a:lnTo>
                  <a:pt x="48" y="282"/>
                </a:lnTo>
                <a:lnTo>
                  <a:pt x="48" y="282"/>
                </a:lnTo>
                <a:lnTo>
                  <a:pt x="51" y="284"/>
                </a:lnTo>
                <a:lnTo>
                  <a:pt x="52" y="284"/>
                </a:lnTo>
                <a:lnTo>
                  <a:pt x="52" y="283"/>
                </a:lnTo>
                <a:lnTo>
                  <a:pt x="53" y="282"/>
                </a:lnTo>
                <a:lnTo>
                  <a:pt x="54" y="281"/>
                </a:lnTo>
                <a:lnTo>
                  <a:pt x="55" y="281"/>
                </a:lnTo>
                <a:lnTo>
                  <a:pt x="55" y="281"/>
                </a:lnTo>
                <a:lnTo>
                  <a:pt x="56" y="280"/>
                </a:lnTo>
                <a:lnTo>
                  <a:pt x="57" y="281"/>
                </a:lnTo>
                <a:lnTo>
                  <a:pt x="58" y="281"/>
                </a:lnTo>
                <a:lnTo>
                  <a:pt x="59" y="282"/>
                </a:lnTo>
                <a:lnTo>
                  <a:pt x="60" y="282"/>
                </a:lnTo>
                <a:lnTo>
                  <a:pt x="61" y="282"/>
                </a:lnTo>
                <a:lnTo>
                  <a:pt x="62" y="281"/>
                </a:lnTo>
                <a:lnTo>
                  <a:pt x="62" y="281"/>
                </a:lnTo>
                <a:lnTo>
                  <a:pt x="64" y="282"/>
                </a:lnTo>
                <a:lnTo>
                  <a:pt x="64" y="282"/>
                </a:lnTo>
                <a:lnTo>
                  <a:pt x="64" y="281"/>
                </a:lnTo>
                <a:lnTo>
                  <a:pt x="64" y="281"/>
                </a:lnTo>
                <a:lnTo>
                  <a:pt x="65" y="279"/>
                </a:lnTo>
                <a:lnTo>
                  <a:pt x="65" y="279"/>
                </a:lnTo>
                <a:lnTo>
                  <a:pt x="65" y="279"/>
                </a:lnTo>
                <a:lnTo>
                  <a:pt x="65" y="278"/>
                </a:lnTo>
                <a:lnTo>
                  <a:pt x="65" y="278"/>
                </a:lnTo>
                <a:lnTo>
                  <a:pt x="65" y="277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5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6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4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7"/>
                </a:lnTo>
                <a:lnTo>
                  <a:pt x="63" y="276"/>
                </a:lnTo>
                <a:lnTo>
                  <a:pt x="63" y="276"/>
                </a:lnTo>
                <a:lnTo>
                  <a:pt x="63" y="277"/>
                </a:lnTo>
                <a:lnTo>
                  <a:pt x="63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2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6"/>
                </a:lnTo>
                <a:lnTo>
                  <a:pt x="61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5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9" y="274"/>
                </a:lnTo>
                <a:lnTo>
                  <a:pt x="58" y="274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3"/>
                </a:lnTo>
                <a:lnTo>
                  <a:pt x="58" y="274"/>
                </a:lnTo>
                <a:lnTo>
                  <a:pt x="58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7" y="274"/>
                </a:lnTo>
                <a:lnTo>
                  <a:pt x="56" y="274"/>
                </a:lnTo>
                <a:lnTo>
                  <a:pt x="56" y="274"/>
                </a:lnTo>
                <a:lnTo>
                  <a:pt x="56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3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7" y="272"/>
                </a:lnTo>
                <a:lnTo>
                  <a:pt x="58" y="270"/>
                </a:lnTo>
                <a:lnTo>
                  <a:pt x="58" y="270"/>
                </a:lnTo>
                <a:lnTo>
                  <a:pt x="58" y="270"/>
                </a:lnTo>
                <a:lnTo>
                  <a:pt x="58" y="267"/>
                </a:lnTo>
                <a:lnTo>
                  <a:pt x="58" y="266"/>
                </a:lnTo>
                <a:lnTo>
                  <a:pt x="58" y="264"/>
                </a:lnTo>
                <a:lnTo>
                  <a:pt x="58" y="263"/>
                </a:lnTo>
                <a:lnTo>
                  <a:pt x="59" y="263"/>
                </a:lnTo>
                <a:lnTo>
                  <a:pt x="59" y="262"/>
                </a:lnTo>
                <a:lnTo>
                  <a:pt x="60" y="262"/>
                </a:lnTo>
                <a:lnTo>
                  <a:pt x="63" y="263"/>
                </a:lnTo>
                <a:lnTo>
                  <a:pt x="63" y="262"/>
                </a:lnTo>
                <a:lnTo>
                  <a:pt x="64" y="262"/>
                </a:lnTo>
                <a:lnTo>
                  <a:pt x="64" y="261"/>
                </a:lnTo>
                <a:lnTo>
                  <a:pt x="64" y="260"/>
                </a:lnTo>
                <a:lnTo>
                  <a:pt x="65" y="260"/>
                </a:lnTo>
                <a:lnTo>
                  <a:pt x="66" y="260"/>
                </a:lnTo>
                <a:lnTo>
                  <a:pt x="66" y="259"/>
                </a:lnTo>
                <a:lnTo>
                  <a:pt x="66" y="259"/>
                </a:lnTo>
                <a:lnTo>
                  <a:pt x="66" y="258"/>
                </a:lnTo>
                <a:lnTo>
                  <a:pt x="66" y="258"/>
                </a:lnTo>
                <a:lnTo>
                  <a:pt x="66" y="257"/>
                </a:lnTo>
                <a:lnTo>
                  <a:pt x="66" y="256"/>
                </a:lnTo>
                <a:lnTo>
                  <a:pt x="66" y="255"/>
                </a:lnTo>
                <a:lnTo>
                  <a:pt x="67" y="255"/>
                </a:lnTo>
                <a:lnTo>
                  <a:pt x="68" y="255"/>
                </a:lnTo>
                <a:lnTo>
                  <a:pt x="69" y="255"/>
                </a:lnTo>
                <a:lnTo>
                  <a:pt x="69" y="255"/>
                </a:lnTo>
                <a:lnTo>
                  <a:pt x="71" y="250"/>
                </a:lnTo>
                <a:lnTo>
                  <a:pt x="71" y="250"/>
                </a:lnTo>
                <a:lnTo>
                  <a:pt x="73" y="245"/>
                </a:lnTo>
                <a:lnTo>
                  <a:pt x="75" y="241"/>
                </a:lnTo>
                <a:lnTo>
                  <a:pt x="75" y="240"/>
                </a:lnTo>
                <a:lnTo>
                  <a:pt x="76" y="240"/>
                </a:lnTo>
                <a:lnTo>
                  <a:pt x="75" y="240"/>
                </a:lnTo>
                <a:lnTo>
                  <a:pt x="78" y="236"/>
                </a:lnTo>
                <a:lnTo>
                  <a:pt x="80" y="233"/>
                </a:lnTo>
                <a:lnTo>
                  <a:pt x="80" y="226"/>
                </a:lnTo>
                <a:lnTo>
                  <a:pt x="80" y="226"/>
                </a:lnTo>
                <a:lnTo>
                  <a:pt x="80" y="226"/>
                </a:lnTo>
                <a:lnTo>
                  <a:pt x="80" y="225"/>
                </a:lnTo>
                <a:lnTo>
                  <a:pt x="80" y="224"/>
                </a:lnTo>
                <a:lnTo>
                  <a:pt x="80" y="220"/>
                </a:lnTo>
                <a:lnTo>
                  <a:pt x="80" y="219"/>
                </a:lnTo>
                <a:lnTo>
                  <a:pt x="80" y="217"/>
                </a:lnTo>
                <a:lnTo>
                  <a:pt x="80" y="214"/>
                </a:lnTo>
                <a:lnTo>
                  <a:pt x="80" y="213"/>
                </a:lnTo>
                <a:lnTo>
                  <a:pt x="79" y="211"/>
                </a:lnTo>
                <a:lnTo>
                  <a:pt x="78" y="209"/>
                </a:lnTo>
                <a:lnTo>
                  <a:pt x="78" y="203"/>
                </a:lnTo>
                <a:lnTo>
                  <a:pt x="78" y="202"/>
                </a:lnTo>
                <a:lnTo>
                  <a:pt x="78" y="201"/>
                </a:lnTo>
                <a:lnTo>
                  <a:pt x="76" y="200"/>
                </a:lnTo>
                <a:lnTo>
                  <a:pt x="76" y="199"/>
                </a:lnTo>
                <a:lnTo>
                  <a:pt x="77" y="199"/>
                </a:lnTo>
                <a:lnTo>
                  <a:pt x="76" y="198"/>
                </a:lnTo>
                <a:lnTo>
                  <a:pt x="75" y="198"/>
                </a:lnTo>
                <a:lnTo>
                  <a:pt x="75" y="198"/>
                </a:lnTo>
                <a:lnTo>
                  <a:pt x="69" y="194"/>
                </a:lnTo>
                <a:lnTo>
                  <a:pt x="67" y="193"/>
                </a:lnTo>
                <a:lnTo>
                  <a:pt x="64" y="191"/>
                </a:lnTo>
                <a:lnTo>
                  <a:pt x="61" y="186"/>
                </a:lnTo>
                <a:lnTo>
                  <a:pt x="61" y="185"/>
                </a:lnTo>
                <a:lnTo>
                  <a:pt x="61" y="185"/>
                </a:lnTo>
                <a:lnTo>
                  <a:pt x="61" y="185"/>
                </a:lnTo>
                <a:lnTo>
                  <a:pt x="61" y="183"/>
                </a:lnTo>
                <a:lnTo>
                  <a:pt x="60" y="182"/>
                </a:lnTo>
                <a:lnTo>
                  <a:pt x="59" y="181"/>
                </a:lnTo>
                <a:lnTo>
                  <a:pt x="59" y="180"/>
                </a:lnTo>
                <a:lnTo>
                  <a:pt x="59" y="180"/>
                </a:lnTo>
                <a:lnTo>
                  <a:pt x="58" y="180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6"/>
                </a:lnTo>
                <a:lnTo>
                  <a:pt x="55" y="174"/>
                </a:lnTo>
                <a:lnTo>
                  <a:pt x="54" y="172"/>
                </a:lnTo>
                <a:lnTo>
                  <a:pt x="53" y="170"/>
                </a:lnTo>
                <a:lnTo>
                  <a:pt x="53" y="169"/>
                </a:lnTo>
                <a:lnTo>
                  <a:pt x="53" y="169"/>
                </a:lnTo>
                <a:lnTo>
                  <a:pt x="52" y="169"/>
                </a:lnTo>
                <a:lnTo>
                  <a:pt x="52" y="168"/>
                </a:lnTo>
                <a:lnTo>
                  <a:pt x="51" y="167"/>
                </a:lnTo>
                <a:lnTo>
                  <a:pt x="50" y="164"/>
                </a:lnTo>
                <a:lnTo>
                  <a:pt x="50" y="164"/>
                </a:lnTo>
                <a:lnTo>
                  <a:pt x="50" y="161"/>
                </a:lnTo>
                <a:lnTo>
                  <a:pt x="51" y="161"/>
                </a:lnTo>
                <a:lnTo>
                  <a:pt x="53" y="161"/>
                </a:lnTo>
                <a:lnTo>
                  <a:pt x="53" y="159"/>
                </a:lnTo>
                <a:lnTo>
                  <a:pt x="53" y="158"/>
                </a:lnTo>
                <a:lnTo>
                  <a:pt x="54" y="153"/>
                </a:lnTo>
                <a:lnTo>
                  <a:pt x="56" y="148"/>
                </a:lnTo>
                <a:lnTo>
                  <a:pt x="57" y="144"/>
                </a:lnTo>
                <a:lnTo>
                  <a:pt x="57" y="143"/>
                </a:lnTo>
                <a:lnTo>
                  <a:pt x="57" y="138"/>
                </a:lnTo>
                <a:lnTo>
                  <a:pt x="57" y="136"/>
                </a:lnTo>
                <a:lnTo>
                  <a:pt x="57" y="133"/>
                </a:lnTo>
                <a:lnTo>
                  <a:pt x="56" y="128"/>
                </a:lnTo>
                <a:lnTo>
                  <a:pt x="56" y="129"/>
                </a:lnTo>
                <a:lnTo>
                  <a:pt x="57" y="129"/>
                </a:lnTo>
                <a:lnTo>
                  <a:pt x="58" y="129"/>
                </a:lnTo>
                <a:lnTo>
                  <a:pt x="58" y="129"/>
                </a:lnTo>
                <a:lnTo>
                  <a:pt x="59" y="129"/>
                </a:lnTo>
                <a:lnTo>
                  <a:pt x="59" y="130"/>
                </a:lnTo>
                <a:lnTo>
                  <a:pt x="60" y="130"/>
                </a:lnTo>
                <a:lnTo>
                  <a:pt x="61" y="130"/>
                </a:lnTo>
                <a:lnTo>
                  <a:pt x="61" y="130"/>
                </a:lnTo>
                <a:lnTo>
                  <a:pt x="62" y="129"/>
                </a:lnTo>
                <a:lnTo>
                  <a:pt x="62" y="129"/>
                </a:lnTo>
                <a:lnTo>
                  <a:pt x="63" y="129"/>
                </a:lnTo>
                <a:lnTo>
                  <a:pt x="63" y="130"/>
                </a:lnTo>
                <a:lnTo>
                  <a:pt x="64" y="130"/>
                </a:lnTo>
                <a:lnTo>
                  <a:pt x="64" y="129"/>
                </a:lnTo>
                <a:lnTo>
                  <a:pt x="64" y="129"/>
                </a:lnTo>
                <a:lnTo>
                  <a:pt x="65" y="130"/>
                </a:lnTo>
                <a:lnTo>
                  <a:pt x="66" y="130"/>
                </a:lnTo>
                <a:lnTo>
                  <a:pt x="66" y="130"/>
                </a:lnTo>
                <a:lnTo>
                  <a:pt x="67" y="130"/>
                </a:lnTo>
                <a:lnTo>
                  <a:pt x="67" y="130"/>
                </a:lnTo>
                <a:lnTo>
                  <a:pt x="68" y="130"/>
                </a:lnTo>
                <a:lnTo>
                  <a:pt x="69" y="131"/>
                </a:lnTo>
                <a:lnTo>
                  <a:pt x="69" y="132"/>
                </a:lnTo>
                <a:lnTo>
                  <a:pt x="69" y="130"/>
                </a:lnTo>
                <a:lnTo>
                  <a:pt x="69" y="129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5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 42">
            <a:extLst>
              <a:ext uri="{FF2B5EF4-FFF2-40B4-BE49-F238E27FC236}">
                <a16:creationId xmlns:a16="http://schemas.microsoft.com/office/drawing/2014/main" id="{F9A03ED5-882D-1382-6C8C-1C1CE7128890}"/>
              </a:ext>
            </a:extLst>
          </p:cNvPr>
          <p:cNvSpPr>
            <a:spLocks/>
          </p:cNvSpPr>
          <p:nvPr/>
        </p:nvSpPr>
        <p:spPr bwMode="auto">
          <a:xfrm>
            <a:off x="4804494" y="3472131"/>
            <a:ext cx="38605" cy="28027"/>
          </a:xfrm>
          <a:custGeom>
            <a:avLst/>
            <a:gdLst>
              <a:gd name="T0" fmla="*/ 9 w 19"/>
              <a:gd name="T1" fmla="*/ 2 h 14"/>
              <a:gd name="T2" fmla="*/ 14 w 19"/>
              <a:gd name="T3" fmla="*/ 4 h 14"/>
              <a:gd name="T4" fmla="*/ 17 w 19"/>
              <a:gd name="T5" fmla="*/ 5 h 14"/>
              <a:gd name="T6" fmla="*/ 17 w 19"/>
              <a:gd name="T7" fmla="*/ 7 h 14"/>
              <a:gd name="T8" fmla="*/ 17 w 19"/>
              <a:gd name="T9" fmla="*/ 8 h 14"/>
              <a:gd name="T10" fmla="*/ 17 w 19"/>
              <a:gd name="T11" fmla="*/ 8 h 14"/>
              <a:gd name="T12" fmla="*/ 17 w 19"/>
              <a:gd name="T13" fmla="*/ 8 h 14"/>
              <a:gd name="T14" fmla="*/ 18 w 19"/>
              <a:gd name="T15" fmla="*/ 8 h 14"/>
              <a:gd name="T16" fmla="*/ 18 w 19"/>
              <a:gd name="T17" fmla="*/ 8 h 14"/>
              <a:gd name="T18" fmla="*/ 18 w 19"/>
              <a:gd name="T19" fmla="*/ 8 h 14"/>
              <a:gd name="T20" fmla="*/ 19 w 19"/>
              <a:gd name="T21" fmla="*/ 9 h 14"/>
              <a:gd name="T22" fmla="*/ 19 w 19"/>
              <a:gd name="T23" fmla="*/ 9 h 14"/>
              <a:gd name="T24" fmla="*/ 19 w 19"/>
              <a:gd name="T25" fmla="*/ 10 h 14"/>
              <a:gd name="T26" fmla="*/ 19 w 19"/>
              <a:gd name="T27" fmla="*/ 10 h 14"/>
              <a:gd name="T28" fmla="*/ 19 w 19"/>
              <a:gd name="T29" fmla="*/ 10 h 14"/>
              <a:gd name="T30" fmla="*/ 18 w 19"/>
              <a:gd name="T31" fmla="*/ 10 h 14"/>
              <a:gd name="T32" fmla="*/ 18 w 19"/>
              <a:gd name="T33" fmla="*/ 10 h 14"/>
              <a:gd name="T34" fmla="*/ 17 w 19"/>
              <a:gd name="T35" fmla="*/ 10 h 14"/>
              <a:gd name="T36" fmla="*/ 17 w 19"/>
              <a:gd name="T37" fmla="*/ 10 h 14"/>
              <a:gd name="T38" fmla="*/ 17 w 19"/>
              <a:gd name="T39" fmla="*/ 11 h 14"/>
              <a:gd name="T40" fmla="*/ 17 w 19"/>
              <a:gd name="T41" fmla="*/ 11 h 14"/>
              <a:gd name="T42" fmla="*/ 17 w 19"/>
              <a:gd name="T43" fmla="*/ 12 h 14"/>
              <a:gd name="T44" fmla="*/ 17 w 19"/>
              <a:gd name="T45" fmla="*/ 12 h 14"/>
              <a:gd name="T46" fmla="*/ 17 w 19"/>
              <a:gd name="T47" fmla="*/ 13 h 14"/>
              <a:gd name="T48" fmla="*/ 17 w 19"/>
              <a:gd name="T49" fmla="*/ 13 h 14"/>
              <a:gd name="T50" fmla="*/ 16 w 19"/>
              <a:gd name="T51" fmla="*/ 13 h 14"/>
              <a:gd name="T52" fmla="*/ 16 w 19"/>
              <a:gd name="T53" fmla="*/ 13 h 14"/>
              <a:gd name="T54" fmla="*/ 15 w 19"/>
              <a:gd name="T55" fmla="*/ 13 h 14"/>
              <a:gd name="T56" fmla="*/ 15 w 19"/>
              <a:gd name="T57" fmla="*/ 13 h 14"/>
              <a:gd name="T58" fmla="*/ 14 w 19"/>
              <a:gd name="T59" fmla="*/ 13 h 14"/>
              <a:gd name="T60" fmla="*/ 14 w 19"/>
              <a:gd name="T61" fmla="*/ 13 h 14"/>
              <a:gd name="T62" fmla="*/ 14 w 19"/>
              <a:gd name="T63" fmla="*/ 13 h 14"/>
              <a:gd name="T64" fmla="*/ 13 w 19"/>
              <a:gd name="T65" fmla="*/ 13 h 14"/>
              <a:gd name="T66" fmla="*/ 13 w 19"/>
              <a:gd name="T67" fmla="*/ 13 h 14"/>
              <a:gd name="T68" fmla="*/ 12 w 19"/>
              <a:gd name="T69" fmla="*/ 13 h 14"/>
              <a:gd name="T70" fmla="*/ 12 w 19"/>
              <a:gd name="T71" fmla="*/ 13 h 14"/>
              <a:gd name="T72" fmla="*/ 12 w 19"/>
              <a:gd name="T73" fmla="*/ 14 h 14"/>
              <a:gd name="T74" fmla="*/ 12 w 19"/>
              <a:gd name="T75" fmla="*/ 14 h 14"/>
              <a:gd name="T76" fmla="*/ 11 w 19"/>
              <a:gd name="T77" fmla="*/ 14 h 14"/>
              <a:gd name="T78" fmla="*/ 11 w 19"/>
              <a:gd name="T79" fmla="*/ 14 h 14"/>
              <a:gd name="T80" fmla="*/ 11 w 19"/>
              <a:gd name="T81" fmla="*/ 14 h 14"/>
              <a:gd name="T82" fmla="*/ 10 w 19"/>
              <a:gd name="T83" fmla="*/ 14 h 14"/>
              <a:gd name="T84" fmla="*/ 10 w 19"/>
              <a:gd name="T85" fmla="*/ 13 h 14"/>
              <a:gd name="T86" fmla="*/ 9 w 19"/>
              <a:gd name="T87" fmla="*/ 13 h 14"/>
              <a:gd name="T88" fmla="*/ 9 w 19"/>
              <a:gd name="T89" fmla="*/ 13 h 14"/>
              <a:gd name="T90" fmla="*/ 9 w 19"/>
              <a:gd name="T91" fmla="*/ 13 h 14"/>
              <a:gd name="T92" fmla="*/ 8 w 19"/>
              <a:gd name="T93" fmla="*/ 13 h 14"/>
              <a:gd name="T94" fmla="*/ 8 w 19"/>
              <a:gd name="T95" fmla="*/ 13 h 14"/>
              <a:gd name="T96" fmla="*/ 7 w 19"/>
              <a:gd name="T97" fmla="*/ 13 h 14"/>
              <a:gd name="T98" fmla="*/ 7 w 19"/>
              <a:gd name="T99" fmla="*/ 13 h 14"/>
              <a:gd name="T100" fmla="*/ 7 w 19"/>
              <a:gd name="T101" fmla="*/ 9 h 14"/>
              <a:gd name="T102" fmla="*/ 3 w 19"/>
              <a:gd name="T103" fmla="*/ 3 h 14"/>
              <a:gd name="T104" fmla="*/ 0 w 19"/>
              <a:gd name="T105" fmla="*/ 0 h 14"/>
              <a:gd name="T106" fmla="*/ 3 w 19"/>
              <a:gd name="T107" fmla="*/ 1 h 14"/>
              <a:gd name="T108" fmla="*/ 7 w 19"/>
              <a:gd name="T10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" h="14">
                <a:moveTo>
                  <a:pt x="7" y="3"/>
                </a:moveTo>
                <a:lnTo>
                  <a:pt x="8" y="3"/>
                </a:lnTo>
                <a:lnTo>
                  <a:pt x="9" y="2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5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7"/>
                </a:lnTo>
                <a:lnTo>
                  <a:pt x="17" y="7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8" y="8"/>
                </a:lnTo>
                <a:lnTo>
                  <a:pt x="19" y="8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8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7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5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2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0" y="14"/>
                </a:lnTo>
                <a:lnTo>
                  <a:pt x="10" y="14"/>
                </a:lnTo>
                <a:lnTo>
                  <a:pt x="10" y="14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8" y="14"/>
                </a:lnTo>
                <a:lnTo>
                  <a:pt x="8" y="14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3"/>
                </a:lnTo>
                <a:lnTo>
                  <a:pt x="7" y="12"/>
                </a:lnTo>
                <a:lnTo>
                  <a:pt x="7" y="12"/>
                </a:lnTo>
                <a:lnTo>
                  <a:pt x="7" y="9"/>
                </a:lnTo>
                <a:lnTo>
                  <a:pt x="7" y="8"/>
                </a:lnTo>
                <a:lnTo>
                  <a:pt x="5" y="5"/>
                </a:lnTo>
                <a:lnTo>
                  <a:pt x="3" y="3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2" y="1"/>
                </a:lnTo>
                <a:lnTo>
                  <a:pt x="3" y="1"/>
                </a:lnTo>
                <a:lnTo>
                  <a:pt x="5" y="2"/>
                </a:lnTo>
                <a:lnTo>
                  <a:pt x="5" y="2"/>
                </a:lnTo>
                <a:lnTo>
                  <a:pt x="7" y="3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reeform 43">
            <a:extLst>
              <a:ext uri="{FF2B5EF4-FFF2-40B4-BE49-F238E27FC236}">
                <a16:creationId xmlns:a16="http://schemas.microsoft.com/office/drawing/2014/main" id="{E836C7BF-4D67-F50B-D0AF-3939459E083C}"/>
              </a:ext>
            </a:extLst>
          </p:cNvPr>
          <p:cNvSpPr>
            <a:spLocks/>
          </p:cNvSpPr>
          <p:nvPr/>
        </p:nvSpPr>
        <p:spPr bwMode="auto">
          <a:xfrm>
            <a:off x="2469921" y="2511191"/>
            <a:ext cx="24382" cy="28027"/>
          </a:xfrm>
          <a:custGeom>
            <a:avLst/>
            <a:gdLst>
              <a:gd name="T0" fmla="*/ 11 w 12"/>
              <a:gd name="T1" fmla="*/ 7 h 14"/>
              <a:gd name="T2" fmla="*/ 11 w 12"/>
              <a:gd name="T3" fmla="*/ 8 h 14"/>
              <a:gd name="T4" fmla="*/ 11 w 12"/>
              <a:gd name="T5" fmla="*/ 9 h 14"/>
              <a:gd name="T6" fmla="*/ 12 w 12"/>
              <a:gd name="T7" fmla="*/ 11 h 14"/>
              <a:gd name="T8" fmla="*/ 11 w 12"/>
              <a:gd name="T9" fmla="*/ 12 h 14"/>
              <a:gd name="T10" fmla="*/ 11 w 12"/>
              <a:gd name="T11" fmla="*/ 13 h 14"/>
              <a:gd name="T12" fmla="*/ 12 w 12"/>
              <a:gd name="T13" fmla="*/ 13 h 14"/>
              <a:gd name="T14" fmla="*/ 11 w 12"/>
              <a:gd name="T15" fmla="*/ 14 h 14"/>
              <a:gd name="T16" fmla="*/ 10 w 12"/>
              <a:gd name="T17" fmla="*/ 11 h 14"/>
              <a:gd name="T18" fmla="*/ 6 w 12"/>
              <a:gd name="T19" fmla="*/ 9 h 14"/>
              <a:gd name="T20" fmla="*/ 5 w 12"/>
              <a:gd name="T21" fmla="*/ 9 h 14"/>
              <a:gd name="T22" fmla="*/ 5 w 12"/>
              <a:gd name="T23" fmla="*/ 9 h 14"/>
              <a:gd name="T24" fmla="*/ 5 w 12"/>
              <a:gd name="T25" fmla="*/ 7 h 14"/>
              <a:gd name="T26" fmla="*/ 3 w 12"/>
              <a:gd name="T27" fmla="*/ 7 h 14"/>
              <a:gd name="T28" fmla="*/ 0 w 12"/>
              <a:gd name="T29" fmla="*/ 6 h 14"/>
              <a:gd name="T30" fmla="*/ 0 w 12"/>
              <a:gd name="T31" fmla="*/ 5 h 14"/>
              <a:gd name="T32" fmla="*/ 0 w 12"/>
              <a:gd name="T33" fmla="*/ 4 h 14"/>
              <a:gd name="T34" fmla="*/ 0 w 12"/>
              <a:gd name="T35" fmla="*/ 4 h 14"/>
              <a:gd name="T36" fmla="*/ 0 w 12"/>
              <a:gd name="T37" fmla="*/ 4 h 14"/>
              <a:gd name="T38" fmla="*/ 1 w 12"/>
              <a:gd name="T39" fmla="*/ 2 h 14"/>
              <a:gd name="T40" fmla="*/ 1 w 12"/>
              <a:gd name="T41" fmla="*/ 0 h 14"/>
              <a:gd name="T42" fmla="*/ 11 w 12"/>
              <a:gd name="T43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4">
                <a:moveTo>
                  <a:pt x="11" y="7"/>
                </a:moveTo>
                <a:lnTo>
                  <a:pt x="11" y="8"/>
                </a:lnTo>
                <a:lnTo>
                  <a:pt x="11" y="9"/>
                </a:lnTo>
                <a:lnTo>
                  <a:pt x="12" y="11"/>
                </a:lnTo>
                <a:lnTo>
                  <a:pt x="11" y="12"/>
                </a:lnTo>
                <a:lnTo>
                  <a:pt x="11" y="13"/>
                </a:lnTo>
                <a:lnTo>
                  <a:pt x="12" y="13"/>
                </a:lnTo>
                <a:lnTo>
                  <a:pt x="11" y="14"/>
                </a:lnTo>
                <a:lnTo>
                  <a:pt x="10" y="11"/>
                </a:lnTo>
                <a:lnTo>
                  <a:pt x="6" y="9"/>
                </a:lnTo>
                <a:lnTo>
                  <a:pt x="5" y="9"/>
                </a:lnTo>
                <a:lnTo>
                  <a:pt x="5" y="9"/>
                </a:lnTo>
                <a:lnTo>
                  <a:pt x="5" y="7"/>
                </a:lnTo>
                <a:lnTo>
                  <a:pt x="3" y="7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1" y="0"/>
                </a:lnTo>
                <a:lnTo>
                  <a:pt x="11" y="7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reeform 44">
            <a:extLst>
              <a:ext uri="{FF2B5EF4-FFF2-40B4-BE49-F238E27FC236}">
                <a16:creationId xmlns:a16="http://schemas.microsoft.com/office/drawing/2014/main" id="{9029BEE8-1176-0A16-B2D0-C78552AA27CC}"/>
              </a:ext>
            </a:extLst>
          </p:cNvPr>
          <p:cNvSpPr>
            <a:spLocks/>
          </p:cNvSpPr>
          <p:nvPr/>
        </p:nvSpPr>
        <p:spPr bwMode="auto">
          <a:xfrm>
            <a:off x="2469921" y="2461141"/>
            <a:ext cx="8127" cy="6007"/>
          </a:xfrm>
          <a:custGeom>
            <a:avLst/>
            <a:gdLst>
              <a:gd name="T0" fmla="*/ 0 w 4"/>
              <a:gd name="T1" fmla="*/ 0 h 3"/>
              <a:gd name="T2" fmla="*/ 1 w 4"/>
              <a:gd name="T3" fmla="*/ 0 h 3"/>
              <a:gd name="T4" fmla="*/ 1 w 4"/>
              <a:gd name="T5" fmla="*/ 0 h 3"/>
              <a:gd name="T6" fmla="*/ 1 w 4"/>
              <a:gd name="T7" fmla="*/ 0 h 3"/>
              <a:gd name="T8" fmla="*/ 1 w 4"/>
              <a:gd name="T9" fmla="*/ 0 h 3"/>
              <a:gd name="T10" fmla="*/ 2 w 4"/>
              <a:gd name="T11" fmla="*/ 0 h 3"/>
              <a:gd name="T12" fmla="*/ 2 w 4"/>
              <a:gd name="T13" fmla="*/ 0 h 3"/>
              <a:gd name="T14" fmla="*/ 2 w 4"/>
              <a:gd name="T15" fmla="*/ 0 h 3"/>
              <a:gd name="T16" fmla="*/ 2 w 4"/>
              <a:gd name="T17" fmla="*/ 0 h 3"/>
              <a:gd name="T18" fmla="*/ 3 w 4"/>
              <a:gd name="T19" fmla="*/ 0 h 3"/>
              <a:gd name="T20" fmla="*/ 3 w 4"/>
              <a:gd name="T21" fmla="*/ 1 h 3"/>
              <a:gd name="T22" fmla="*/ 3 w 4"/>
              <a:gd name="T23" fmla="*/ 1 h 3"/>
              <a:gd name="T24" fmla="*/ 3 w 4"/>
              <a:gd name="T25" fmla="*/ 0 h 3"/>
              <a:gd name="T26" fmla="*/ 3 w 4"/>
              <a:gd name="T27" fmla="*/ 0 h 3"/>
              <a:gd name="T28" fmla="*/ 3 w 4"/>
              <a:gd name="T29" fmla="*/ 0 h 3"/>
              <a:gd name="T30" fmla="*/ 3 w 4"/>
              <a:gd name="T31" fmla="*/ 0 h 3"/>
              <a:gd name="T32" fmla="*/ 3 w 4"/>
              <a:gd name="T33" fmla="*/ 0 h 3"/>
              <a:gd name="T34" fmla="*/ 3 w 4"/>
              <a:gd name="T35" fmla="*/ 0 h 3"/>
              <a:gd name="T36" fmla="*/ 4 w 4"/>
              <a:gd name="T37" fmla="*/ 0 h 3"/>
              <a:gd name="T38" fmla="*/ 4 w 4"/>
              <a:gd name="T39" fmla="*/ 0 h 3"/>
              <a:gd name="T40" fmla="*/ 2 w 4"/>
              <a:gd name="T41" fmla="*/ 2 h 3"/>
              <a:gd name="T42" fmla="*/ 2 w 4"/>
              <a:gd name="T43" fmla="*/ 3 h 3"/>
              <a:gd name="T44" fmla="*/ 0 w 4"/>
              <a:gd name="T45" fmla="*/ 2 h 3"/>
              <a:gd name="T46" fmla="*/ 0 w 4"/>
              <a:gd name="T47" fmla="*/ 2 h 3"/>
              <a:gd name="T48" fmla="*/ 0 w 4"/>
              <a:gd name="T49" fmla="*/ 1 h 3"/>
              <a:gd name="T50" fmla="*/ 0 w 4"/>
              <a:gd name="T51" fmla="*/ 1 h 3"/>
              <a:gd name="T52" fmla="*/ 0 w 4"/>
              <a:gd name="T53" fmla="*/ 0 h 3"/>
              <a:gd name="T54" fmla="*/ 0 w 4"/>
              <a:gd name="T55" fmla="*/ 0 h 3"/>
              <a:gd name="T56" fmla="*/ 0 w 4"/>
              <a:gd name="T5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" h="3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3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reeform 45">
            <a:extLst>
              <a:ext uri="{FF2B5EF4-FFF2-40B4-BE49-F238E27FC236}">
                <a16:creationId xmlns:a16="http://schemas.microsoft.com/office/drawing/2014/main" id="{28989238-DC3B-7D74-623B-0C9D54778492}"/>
              </a:ext>
            </a:extLst>
          </p:cNvPr>
          <p:cNvSpPr>
            <a:spLocks/>
          </p:cNvSpPr>
          <p:nvPr/>
        </p:nvSpPr>
        <p:spPr bwMode="auto">
          <a:xfrm>
            <a:off x="2498366" y="2557235"/>
            <a:ext cx="2032" cy="10010"/>
          </a:xfrm>
          <a:custGeom>
            <a:avLst/>
            <a:gdLst>
              <a:gd name="T0" fmla="*/ 0 w 1"/>
              <a:gd name="T1" fmla="*/ 4 h 5"/>
              <a:gd name="T2" fmla="*/ 0 w 1"/>
              <a:gd name="T3" fmla="*/ 5 h 5"/>
              <a:gd name="T4" fmla="*/ 0 w 1"/>
              <a:gd name="T5" fmla="*/ 3 h 5"/>
              <a:gd name="T6" fmla="*/ 0 w 1"/>
              <a:gd name="T7" fmla="*/ 0 h 5"/>
              <a:gd name="T8" fmla="*/ 0 w 1"/>
              <a:gd name="T9" fmla="*/ 0 h 5"/>
              <a:gd name="T10" fmla="*/ 0 w 1"/>
              <a:gd name="T11" fmla="*/ 1 h 5"/>
              <a:gd name="T12" fmla="*/ 0 w 1"/>
              <a:gd name="T13" fmla="*/ 2 h 5"/>
              <a:gd name="T14" fmla="*/ 1 w 1"/>
              <a:gd name="T15" fmla="*/ 3 h 5"/>
              <a:gd name="T16" fmla="*/ 0 w 1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5">
                <a:moveTo>
                  <a:pt x="0" y="4"/>
                </a:moveTo>
                <a:lnTo>
                  <a:pt x="0" y="5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2"/>
                </a:lnTo>
                <a:lnTo>
                  <a:pt x="1" y="3"/>
                </a:lnTo>
                <a:lnTo>
                  <a:pt x="0" y="4"/>
                </a:lnTo>
                <a:close/>
              </a:path>
            </a:pathLst>
          </a:custGeom>
          <a:solidFill>
            <a:srgbClr val="E4A98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46">
            <a:extLst>
              <a:ext uri="{FF2B5EF4-FFF2-40B4-BE49-F238E27FC236}">
                <a16:creationId xmlns:a16="http://schemas.microsoft.com/office/drawing/2014/main" id="{03A4536B-4A7D-11C4-75D1-6367EF2A6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6812" y="2565243"/>
            <a:ext cx="2032" cy="2003"/>
          </a:xfrm>
          <a:prstGeom prst="rect">
            <a:avLst/>
          </a:prstGeom>
          <a:solidFill>
            <a:srgbClr val="E4A98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reeform 47">
            <a:extLst>
              <a:ext uri="{FF2B5EF4-FFF2-40B4-BE49-F238E27FC236}">
                <a16:creationId xmlns:a16="http://schemas.microsoft.com/office/drawing/2014/main" id="{0F00E09B-2E8E-EDD4-BC6A-1D2534B9BD41}"/>
              </a:ext>
            </a:extLst>
          </p:cNvPr>
          <p:cNvSpPr>
            <a:spLocks noEditPoints="1"/>
          </p:cNvSpPr>
          <p:nvPr/>
        </p:nvSpPr>
        <p:spPr bwMode="auto">
          <a:xfrm>
            <a:off x="1835989" y="4344985"/>
            <a:ext cx="1154079" cy="966947"/>
          </a:xfrm>
          <a:custGeom>
            <a:avLst/>
            <a:gdLst>
              <a:gd name="T0" fmla="*/ 231 w 1382"/>
              <a:gd name="T1" fmla="*/ 220 h 1177"/>
              <a:gd name="T2" fmla="*/ 288 w 1382"/>
              <a:gd name="T3" fmla="*/ 354 h 1177"/>
              <a:gd name="T4" fmla="*/ 337 w 1382"/>
              <a:gd name="T5" fmla="*/ 412 h 1177"/>
              <a:gd name="T6" fmla="*/ 428 w 1382"/>
              <a:gd name="T7" fmla="*/ 436 h 1177"/>
              <a:gd name="T8" fmla="*/ 470 w 1382"/>
              <a:gd name="T9" fmla="*/ 450 h 1177"/>
              <a:gd name="T10" fmla="*/ 522 w 1382"/>
              <a:gd name="T11" fmla="*/ 365 h 1177"/>
              <a:gd name="T12" fmla="*/ 606 w 1382"/>
              <a:gd name="T13" fmla="*/ 389 h 1177"/>
              <a:gd name="T14" fmla="*/ 736 w 1382"/>
              <a:gd name="T15" fmla="*/ 406 h 1177"/>
              <a:gd name="T16" fmla="*/ 790 w 1382"/>
              <a:gd name="T17" fmla="*/ 480 h 1177"/>
              <a:gd name="T18" fmla="*/ 798 w 1382"/>
              <a:gd name="T19" fmla="*/ 552 h 1177"/>
              <a:gd name="T20" fmla="*/ 792 w 1382"/>
              <a:gd name="T21" fmla="*/ 611 h 1177"/>
              <a:gd name="T22" fmla="*/ 854 w 1382"/>
              <a:gd name="T23" fmla="*/ 630 h 1177"/>
              <a:gd name="T24" fmla="*/ 1015 w 1382"/>
              <a:gd name="T25" fmla="*/ 599 h 1177"/>
              <a:gd name="T26" fmla="*/ 1082 w 1382"/>
              <a:gd name="T27" fmla="*/ 605 h 1177"/>
              <a:gd name="T28" fmla="*/ 1206 w 1382"/>
              <a:gd name="T29" fmla="*/ 642 h 1177"/>
              <a:gd name="T30" fmla="*/ 1218 w 1382"/>
              <a:gd name="T31" fmla="*/ 675 h 1177"/>
              <a:gd name="T32" fmla="*/ 1226 w 1382"/>
              <a:gd name="T33" fmla="*/ 710 h 1177"/>
              <a:gd name="T34" fmla="*/ 1255 w 1382"/>
              <a:gd name="T35" fmla="*/ 702 h 1177"/>
              <a:gd name="T36" fmla="*/ 1294 w 1382"/>
              <a:gd name="T37" fmla="*/ 695 h 1177"/>
              <a:gd name="T38" fmla="*/ 1371 w 1382"/>
              <a:gd name="T39" fmla="*/ 691 h 1177"/>
              <a:gd name="T40" fmla="*/ 1357 w 1382"/>
              <a:gd name="T41" fmla="*/ 750 h 1177"/>
              <a:gd name="T42" fmla="*/ 1355 w 1382"/>
              <a:gd name="T43" fmla="*/ 790 h 1177"/>
              <a:gd name="T44" fmla="*/ 1338 w 1382"/>
              <a:gd name="T45" fmla="*/ 818 h 1177"/>
              <a:gd name="T46" fmla="*/ 1303 w 1382"/>
              <a:gd name="T47" fmla="*/ 837 h 1177"/>
              <a:gd name="T48" fmla="*/ 1284 w 1382"/>
              <a:gd name="T49" fmla="*/ 851 h 1177"/>
              <a:gd name="T50" fmla="*/ 1258 w 1382"/>
              <a:gd name="T51" fmla="*/ 872 h 1177"/>
              <a:gd name="T52" fmla="*/ 1238 w 1382"/>
              <a:gd name="T53" fmla="*/ 894 h 1177"/>
              <a:gd name="T54" fmla="*/ 1239 w 1382"/>
              <a:gd name="T55" fmla="*/ 923 h 1177"/>
              <a:gd name="T56" fmla="*/ 1245 w 1382"/>
              <a:gd name="T57" fmla="*/ 968 h 1177"/>
              <a:gd name="T58" fmla="*/ 1359 w 1382"/>
              <a:gd name="T59" fmla="*/ 957 h 1177"/>
              <a:gd name="T60" fmla="*/ 1317 w 1382"/>
              <a:gd name="T61" fmla="*/ 1088 h 1177"/>
              <a:gd name="T62" fmla="*/ 1177 w 1382"/>
              <a:gd name="T63" fmla="*/ 1140 h 1177"/>
              <a:gd name="T64" fmla="*/ 1135 w 1382"/>
              <a:gd name="T65" fmla="*/ 1102 h 1177"/>
              <a:gd name="T66" fmla="*/ 1011 w 1382"/>
              <a:gd name="T67" fmla="*/ 982 h 1177"/>
              <a:gd name="T68" fmla="*/ 956 w 1382"/>
              <a:gd name="T69" fmla="*/ 921 h 1177"/>
              <a:gd name="T70" fmla="*/ 846 w 1382"/>
              <a:gd name="T71" fmla="*/ 924 h 1177"/>
              <a:gd name="T72" fmla="*/ 750 w 1382"/>
              <a:gd name="T73" fmla="*/ 918 h 1177"/>
              <a:gd name="T74" fmla="*/ 661 w 1382"/>
              <a:gd name="T75" fmla="*/ 923 h 1177"/>
              <a:gd name="T76" fmla="*/ 609 w 1382"/>
              <a:gd name="T77" fmla="*/ 923 h 1177"/>
              <a:gd name="T78" fmla="*/ 567 w 1382"/>
              <a:gd name="T79" fmla="*/ 931 h 1177"/>
              <a:gd name="T80" fmla="*/ 530 w 1382"/>
              <a:gd name="T81" fmla="*/ 954 h 1177"/>
              <a:gd name="T82" fmla="*/ 486 w 1382"/>
              <a:gd name="T83" fmla="*/ 942 h 1177"/>
              <a:gd name="T84" fmla="*/ 452 w 1382"/>
              <a:gd name="T85" fmla="*/ 926 h 1177"/>
              <a:gd name="T86" fmla="*/ 418 w 1382"/>
              <a:gd name="T87" fmla="*/ 923 h 1177"/>
              <a:gd name="T88" fmla="*/ 403 w 1382"/>
              <a:gd name="T89" fmla="*/ 976 h 1177"/>
              <a:gd name="T90" fmla="*/ 384 w 1382"/>
              <a:gd name="T91" fmla="*/ 1033 h 1177"/>
              <a:gd name="T92" fmla="*/ 295 w 1382"/>
              <a:gd name="T93" fmla="*/ 1058 h 1177"/>
              <a:gd name="T94" fmla="*/ 235 w 1382"/>
              <a:gd name="T95" fmla="*/ 1040 h 1177"/>
              <a:gd name="T96" fmla="*/ 152 w 1382"/>
              <a:gd name="T97" fmla="*/ 1071 h 1177"/>
              <a:gd name="T98" fmla="*/ 79 w 1382"/>
              <a:gd name="T99" fmla="*/ 1086 h 1177"/>
              <a:gd name="T100" fmla="*/ 25 w 1382"/>
              <a:gd name="T101" fmla="*/ 1045 h 1177"/>
              <a:gd name="T102" fmla="*/ 44 w 1382"/>
              <a:gd name="T103" fmla="*/ 968 h 1177"/>
              <a:gd name="T104" fmla="*/ 73 w 1382"/>
              <a:gd name="T105" fmla="*/ 917 h 1177"/>
              <a:gd name="T106" fmla="*/ 42 w 1382"/>
              <a:gd name="T107" fmla="*/ 852 h 1177"/>
              <a:gd name="T108" fmla="*/ 42 w 1382"/>
              <a:gd name="T109" fmla="*/ 746 h 1177"/>
              <a:gd name="T110" fmla="*/ 44 w 1382"/>
              <a:gd name="T111" fmla="*/ 695 h 1177"/>
              <a:gd name="T112" fmla="*/ 43 w 1382"/>
              <a:gd name="T113" fmla="*/ 611 h 1177"/>
              <a:gd name="T114" fmla="*/ 67 w 1382"/>
              <a:gd name="T115" fmla="*/ 548 h 1177"/>
              <a:gd name="T116" fmla="*/ 45 w 1382"/>
              <a:gd name="T117" fmla="*/ 444 h 1177"/>
              <a:gd name="T118" fmla="*/ 47 w 1382"/>
              <a:gd name="T119" fmla="*/ 388 h 1177"/>
              <a:gd name="T120" fmla="*/ 83 w 1382"/>
              <a:gd name="T121" fmla="*/ 338 h 1177"/>
              <a:gd name="T122" fmla="*/ 35 w 1382"/>
              <a:gd name="T123" fmla="*/ 265 h 1177"/>
              <a:gd name="T124" fmla="*/ 41 w 1382"/>
              <a:gd name="T125" fmla="*/ 199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82" h="1177">
                <a:moveTo>
                  <a:pt x="87" y="97"/>
                </a:moveTo>
                <a:lnTo>
                  <a:pt x="87" y="113"/>
                </a:lnTo>
                <a:lnTo>
                  <a:pt x="92" y="113"/>
                </a:lnTo>
                <a:lnTo>
                  <a:pt x="88" y="117"/>
                </a:lnTo>
                <a:lnTo>
                  <a:pt x="88" y="117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19"/>
                </a:lnTo>
                <a:lnTo>
                  <a:pt x="88" y="120"/>
                </a:lnTo>
                <a:lnTo>
                  <a:pt x="88" y="120"/>
                </a:lnTo>
                <a:lnTo>
                  <a:pt x="89" y="120"/>
                </a:lnTo>
                <a:lnTo>
                  <a:pt x="92" y="122"/>
                </a:lnTo>
                <a:lnTo>
                  <a:pt x="92" y="122"/>
                </a:lnTo>
                <a:lnTo>
                  <a:pt x="93" y="123"/>
                </a:lnTo>
                <a:lnTo>
                  <a:pt x="94" y="123"/>
                </a:lnTo>
                <a:lnTo>
                  <a:pt x="95" y="125"/>
                </a:lnTo>
                <a:lnTo>
                  <a:pt x="95" y="126"/>
                </a:lnTo>
                <a:lnTo>
                  <a:pt x="95" y="127"/>
                </a:lnTo>
                <a:lnTo>
                  <a:pt x="95" y="129"/>
                </a:lnTo>
                <a:lnTo>
                  <a:pt x="92" y="128"/>
                </a:lnTo>
                <a:lnTo>
                  <a:pt x="91" y="127"/>
                </a:lnTo>
                <a:lnTo>
                  <a:pt x="91" y="131"/>
                </a:lnTo>
                <a:lnTo>
                  <a:pt x="92" y="132"/>
                </a:lnTo>
                <a:lnTo>
                  <a:pt x="95" y="137"/>
                </a:lnTo>
                <a:lnTo>
                  <a:pt x="97" y="139"/>
                </a:lnTo>
                <a:lnTo>
                  <a:pt x="107" y="151"/>
                </a:lnTo>
                <a:lnTo>
                  <a:pt x="108" y="152"/>
                </a:lnTo>
                <a:lnTo>
                  <a:pt x="113" y="156"/>
                </a:lnTo>
                <a:lnTo>
                  <a:pt x="114" y="157"/>
                </a:lnTo>
                <a:lnTo>
                  <a:pt x="118" y="161"/>
                </a:lnTo>
                <a:lnTo>
                  <a:pt x="123" y="166"/>
                </a:lnTo>
                <a:lnTo>
                  <a:pt x="123" y="165"/>
                </a:lnTo>
                <a:lnTo>
                  <a:pt x="129" y="163"/>
                </a:lnTo>
                <a:lnTo>
                  <a:pt x="133" y="162"/>
                </a:lnTo>
                <a:lnTo>
                  <a:pt x="153" y="155"/>
                </a:lnTo>
                <a:lnTo>
                  <a:pt x="165" y="151"/>
                </a:lnTo>
                <a:lnTo>
                  <a:pt x="166" y="151"/>
                </a:lnTo>
                <a:lnTo>
                  <a:pt x="169" y="150"/>
                </a:lnTo>
                <a:lnTo>
                  <a:pt x="171" y="153"/>
                </a:lnTo>
                <a:lnTo>
                  <a:pt x="178" y="163"/>
                </a:lnTo>
                <a:lnTo>
                  <a:pt x="182" y="162"/>
                </a:lnTo>
                <a:lnTo>
                  <a:pt x="185" y="157"/>
                </a:lnTo>
                <a:lnTo>
                  <a:pt x="188" y="154"/>
                </a:lnTo>
                <a:lnTo>
                  <a:pt x="189" y="152"/>
                </a:lnTo>
                <a:lnTo>
                  <a:pt x="191" y="152"/>
                </a:lnTo>
                <a:lnTo>
                  <a:pt x="191" y="153"/>
                </a:lnTo>
                <a:lnTo>
                  <a:pt x="193" y="154"/>
                </a:lnTo>
                <a:lnTo>
                  <a:pt x="197" y="153"/>
                </a:lnTo>
                <a:lnTo>
                  <a:pt x="198" y="150"/>
                </a:lnTo>
                <a:lnTo>
                  <a:pt x="201" y="153"/>
                </a:lnTo>
                <a:lnTo>
                  <a:pt x="204" y="151"/>
                </a:lnTo>
                <a:lnTo>
                  <a:pt x="209" y="150"/>
                </a:lnTo>
                <a:lnTo>
                  <a:pt x="211" y="150"/>
                </a:lnTo>
                <a:lnTo>
                  <a:pt x="215" y="149"/>
                </a:lnTo>
                <a:lnTo>
                  <a:pt x="215" y="149"/>
                </a:lnTo>
                <a:lnTo>
                  <a:pt x="219" y="149"/>
                </a:lnTo>
                <a:lnTo>
                  <a:pt x="221" y="150"/>
                </a:lnTo>
                <a:lnTo>
                  <a:pt x="221" y="154"/>
                </a:lnTo>
                <a:lnTo>
                  <a:pt x="225" y="155"/>
                </a:lnTo>
                <a:lnTo>
                  <a:pt x="227" y="154"/>
                </a:lnTo>
                <a:lnTo>
                  <a:pt x="229" y="157"/>
                </a:lnTo>
                <a:lnTo>
                  <a:pt x="231" y="159"/>
                </a:lnTo>
                <a:lnTo>
                  <a:pt x="234" y="160"/>
                </a:lnTo>
                <a:lnTo>
                  <a:pt x="237" y="161"/>
                </a:lnTo>
                <a:lnTo>
                  <a:pt x="239" y="163"/>
                </a:lnTo>
                <a:lnTo>
                  <a:pt x="239" y="163"/>
                </a:lnTo>
                <a:lnTo>
                  <a:pt x="240" y="163"/>
                </a:lnTo>
                <a:lnTo>
                  <a:pt x="240" y="165"/>
                </a:lnTo>
                <a:lnTo>
                  <a:pt x="240" y="165"/>
                </a:lnTo>
                <a:lnTo>
                  <a:pt x="240" y="165"/>
                </a:lnTo>
                <a:lnTo>
                  <a:pt x="240" y="166"/>
                </a:lnTo>
                <a:lnTo>
                  <a:pt x="240" y="166"/>
                </a:lnTo>
                <a:lnTo>
                  <a:pt x="240" y="167"/>
                </a:lnTo>
                <a:lnTo>
                  <a:pt x="239" y="167"/>
                </a:lnTo>
                <a:lnTo>
                  <a:pt x="239" y="167"/>
                </a:lnTo>
                <a:lnTo>
                  <a:pt x="237" y="169"/>
                </a:lnTo>
                <a:lnTo>
                  <a:pt x="237" y="169"/>
                </a:lnTo>
                <a:lnTo>
                  <a:pt x="237" y="170"/>
                </a:lnTo>
                <a:lnTo>
                  <a:pt x="237" y="170"/>
                </a:lnTo>
                <a:lnTo>
                  <a:pt x="236" y="171"/>
                </a:lnTo>
                <a:lnTo>
                  <a:pt x="235" y="171"/>
                </a:lnTo>
                <a:lnTo>
                  <a:pt x="235" y="171"/>
                </a:lnTo>
                <a:lnTo>
                  <a:pt x="235" y="172"/>
                </a:lnTo>
                <a:lnTo>
                  <a:pt x="234" y="172"/>
                </a:lnTo>
                <a:lnTo>
                  <a:pt x="234" y="173"/>
                </a:lnTo>
                <a:lnTo>
                  <a:pt x="234" y="173"/>
                </a:lnTo>
                <a:lnTo>
                  <a:pt x="233" y="175"/>
                </a:lnTo>
                <a:lnTo>
                  <a:pt x="233" y="175"/>
                </a:lnTo>
                <a:lnTo>
                  <a:pt x="232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7"/>
                </a:lnTo>
                <a:lnTo>
                  <a:pt x="231" y="177"/>
                </a:lnTo>
                <a:lnTo>
                  <a:pt x="232" y="178"/>
                </a:lnTo>
                <a:lnTo>
                  <a:pt x="233" y="178"/>
                </a:lnTo>
                <a:lnTo>
                  <a:pt x="234" y="179"/>
                </a:lnTo>
                <a:lnTo>
                  <a:pt x="235" y="179"/>
                </a:lnTo>
                <a:lnTo>
                  <a:pt x="237" y="180"/>
                </a:lnTo>
                <a:lnTo>
                  <a:pt x="237" y="181"/>
                </a:lnTo>
                <a:lnTo>
                  <a:pt x="238" y="181"/>
                </a:lnTo>
                <a:lnTo>
                  <a:pt x="238" y="182"/>
                </a:lnTo>
                <a:lnTo>
                  <a:pt x="239" y="183"/>
                </a:lnTo>
                <a:lnTo>
                  <a:pt x="239" y="183"/>
                </a:lnTo>
                <a:lnTo>
                  <a:pt x="241" y="183"/>
                </a:lnTo>
                <a:lnTo>
                  <a:pt x="241" y="183"/>
                </a:lnTo>
                <a:lnTo>
                  <a:pt x="242" y="183"/>
                </a:lnTo>
                <a:lnTo>
                  <a:pt x="243" y="183"/>
                </a:lnTo>
                <a:lnTo>
                  <a:pt x="242" y="184"/>
                </a:lnTo>
                <a:lnTo>
                  <a:pt x="242" y="185"/>
                </a:lnTo>
                <a:lnTo>
                  <a:pt x="242" y="186"/>
                </a:lnTo>
                <a:lnTo>
                  <a:pt x="241" y="187"/>
                </a:lnTo>
                <a:lnTo>
                  <a:pt x="240" y="188"/>
                </a:lnTo>
                <a:lnTo>
                  <a:pt x="239" y="189"/>
                </a:lnTo>
                <a:lnTo>
                  <a:pt x="237" y="189"/>
                </a:lnTo>
                <a:lnTo>
                  <a:pt x="235" y="187"/>
                </a:lnTo>
                <a:lnTo>
                  <a:pt x="228" y="188"/>
                </a:lnTo>
                <a:lnTo>
                  <a:pt x="227" y="188"/>
                </a:lnTo>
                <a:lnTo>
                  <a:pt x="227" y="190"/>
                </a:lnTo>
                <a:lnTo>
                  <a:pt x="228" y="191"/>
                </a:lnTo>
                <a:lnTo>
                  <a:pt x="230" y="192"/>
                </a:lnTo>
                <a:lnTo>
                  <a:pt x="233" y="193"/>
                </a:lnTo>
                <a:lnTo>
                  <a:pt x="235" y="195"/>
                </a:lnTo>
                <a:lnTo>
                  <a:pt x="233" y="195"/>
                </a:lnTo>
                <a:lnTo>
                  <a:pt x="233" y="196"/>
                </a:lnTo>
                <a:lnTo>
                  <a:pt x="232" y="196"/>
                </a:lnTo>
                <a:lnTo>
                  <a:pt x="229" y="196"/>
                </a:lnTo>
                <a:lnTo>
                  <a:pt x="225" y="196"/>
                </a:lnTo>
                <a:lnTo>
                  <a:pt x="223" y="196"/>
                </a:lnTo>
                <a:lnTo>
                  <a:pt x="223" y="197"/>
                </a:lnTo>
                <a:lnTo>
                  <a:pt x="222" y="198"/>
                </a:lnTo>
                <a:lnTo>
                  <a:pt x="224" y="203"/>
                </a:lnTo>
                <a:lnTo>
                  <a:pt x="228" y="205"/>
                </a:lnTo>
                <a:lnTo>
                  <a:pt x="230" y="205"/>
                </a:lnTo>
                <a:lnTo>
                  <a:pt x="233" y="206"/>
                </a:lnTo>
                <a:lnTo>
                  <a:pt x="234" y="207"/>
                </a:lnTo>
                <a:lnTo>
                  <a:pt x="234" y="208"/>
                </a:lnTo>
                <a:lnTo>
                  <a:pt x="230" y="211"/>
                </a:lnTo>
                <a:lnTo>
                  <a:pt x="228" y="211"/>
                </a:lnTo>
                <a:lnTo>
                  <a:pt x="227" y="211"/>
                </a:lnTo>
                <a:lnTo>
                  <a:pt x="225" y="211"/>
                </a:lnTo>
                <a:lnTo>
                  <a:pt x="225" y="211"/>
                </a:lnTo>
                <a:lnTo>
                  <a:pt x="225" y="212"/>
                </a:lnTo>
                <a:lnTo>
                  <a:pt x="226" y="214"/>
                </a:lnTo>
                <a:lnTo>
                  <a:pt x="226" y="215"/>
                </a:lnTo>
                <a:lnTo>
                  <a:pt x="227" y="218"/>
                </a:lnTo>
                <a:lnTo>
                  <a:pt x="230" y="219"/>
                </a:lnTo>
                <a:lnTo>
                  <a:pt x="231" y="220"/>
                </a:lnTo>
                <a:lnTo>
                  <a:pt x="231" y="220"/>
                </a:lnTo>
                <a:lnTo>
                  <a:pt x="231" y="221"/>
                </a:lnTo>
                <a:lnTo>
                  <a:pt x="231" y="221"/>
                </a:lnTo>
                <a:lnTo>
                  <a:pt x="230" y="223"/>
                </a:lnTo>
                <a:lnTo>
                  <a:pt x="230" y="225"/>
                </a:lnTo>
                <a:lnTo>
                  <a:pt x="229" y="227"/>
                </a:lnTo>
                <a:lnTo>
                  <a:pt x="229" y="227"/>
                </a:lnTo>
                <a:lnTo>
                  <a:pt x="229" y="229"/>
                </a:lnTo>
                <a:lnTo>
                  <a:pt x="227" y="230"/>
                </a:lnTo>
                <a:lnTo>
                  <a:pt x="227" y="230"/>
                </a:lnTo>
                <a:lnTo>
                  <a:pt x="226" y="231"/>
                </a:lnTo>
                <a:lnTo>
                  <a:pt x="225" y="232"/>
                </a:lnTo>
                <a:lnTo>
                  <a:pt x="225" y="233"/>
                </a:lnTo>
                <a:lnTo>
                  <a:pt x="224" y="234"/>
                </a:lnTo>
                <a:lnTo>
                  <a:pt x="224" y="235"/>
                </a:lnTo>
                <a:lnTo>
                  <a:pt x="224" y="236"/>
                </a:lnTo>
                <a:lnTo>
                  <a:pt x="223" y="237"/>
                </a:lnTo>
                <a:lnTo>
                  <a:pt x="223" y="238"/>
                </a:lnTo>
                <a:lnTo>
                  <a:pt x="223" y="238"/>
                </a:lnTo>
                <a:lnTo>
                  <a:pt x="223" y="239"/>
                </a:lnTo>
                <a:lnTo>
                  <a:pt x="221" y="239"/>
                </a:lnTo>
                <a:lnTo>
                  <a:pt x="220" y="239"/>
                </a:lnTo>
                <a:lnTo>
                  <a:pt x="219" y="239"/>
                </a:lnTo>
                <a:lnTo>
                  <a:pt x="219" y="241"/>
                </a:lnTo>
                <a:lnTo>
                  <a:pt x="218" y="241"/>
                </a:lnTo>
                <a:lnTo>
                  <a:pt x="218" y="242"/>
                </a:lnTo>
                <a:lnTo>
                  <a:pt x="217" y="243"/>
                </a:lnTo>
                <a:lnTo>
                  <a:pt x="216" y="243"/>
                </a:lnTo>
                <a:lnTo>
                  <a:pt x="215" y="243"/>
                </a:lnTo>
                <a:lnTo>
                  <a:pt x="215" y="243"/>
                </a:lnTo>
                <a:lnTo>
                  <a:pt x="214" y="245"/>
                </a:lnTo>
                <a:lnTo>
                  <a:pt x="214" y="245"/>
                </a:lnTo>
                <a:lnTo>
                  <a:pt x="213" y="246"/>
                </a:lnTo>
                <a:lnTo>
                  <a:pt x="213" y="247"/>
                </a:lnTo>
                <a:lnTo>
                  <a:pt x="212" y="247"/>
                </a:lnTo>
                <a:lnTo>
                  <a:pt x="212" y="248"/>
                </a:lnTo>
                <a:lnTo>
                  <a:pt x="212" y="249"/>
                </a:lnTo>
                <a:lnTo>
                  <a:pt x="213" y="250"/>
                </a:lnTo>
                <a:lnTo>
                  <a:pt x="213" y="250"/>
                </a:lnTo>
                <a:lnTo>
                  <a:pt x="214" y="250"/>
                </a:lnTo>
                <a:lnTo>
                  <a:pt x="215" y="251"/>
                </a:lnTo>
                <a:lnTo>
                  <a:pt x="217" y="251"/>
                </a:lnTo>
                <a:lnTo>
                  <a:pt x="217" y="253"/>
                </a:lnTo>
                <a:lnTo>
                  <a:pt x="216" y="253"/>
                </a:lnTo>
                <a:lnTo>
                  <a:pt x="215" y="255"/>
                </a:lnTo>
                <a:lnTo>
                  <a:pt x="215" y="256"/>
                </a:lnTo>
                <a:lnTo>
                  <a:pt x="215" y="258"/>
                </a:lnTo>
                <a:lnTo>
                  <a:pt x="215" y="258"/>
                </a:lnTo>
                <a:lnTo>
                  <a:pt x="216" y="260"/>
                </a:lnTo>
                <a:lnTo>
                  <a:pt x="216" y="261"/>
                </a:lnTo>
                <a:lnTo>
                  <a:pt x="217" y="261"/>
                </a:lnTo>
                <a:lnTo>
                  <a:pt x="217" y="262"/>
                </a:lnTo>
                <a:lnTo>
                  <a:pt x="217" y="262"/>
                </a:lnTo>
                <a:lnTo>
                  <a:pt x="219" y="263"/>
                </a:lnTo>
                <a:lnTo>
                  <a:pt x="219" y="265"/>
                </a:lnTo>
                <a:lnTo>
                  <a:pt x="219" y="267"/>
                </a:lnTo>
                <a:lnTo>
                  <a:pt x="219" y="270"/>
                </a:lnTo>
                <a:lnTo>
                  <a:pt x="219" y="271"/>
                </a:lnTo>
                <a:lnTo>
                  <a:pt x="223" y="273"/>
                </a:lnTo>
                <a:lnTo>
                  <a:pt x="224" y="274"/>
                </a:lnTo>
                <a:lnTo>
                  <a:pt x="225" y="274"/>
                </a:lnTo>
                <a:lnTo>
                  <a:pt x="226" y="274"/>
                </a:lnTo>
                <a:lnTo>
                  <a:pt x="228" y="275"/>
                </a:lnTo>
                <a:lnTo>
                  <a:pt x="231" y="274"/>
                </a:lnTo>
                <a:lnTo>
                  <a:pt x="232" y="275"/>
                </a:lnTo>
                <a:lnTo>
                  <a:pt x="231" y="276"/>
                </a:lnTo>
                <a:lnTo>
                  <a:pt x="230" y="277"/>
                </a:lnTo>
                <a:lnTo>
                  <a:pt x="229" y="277"/>
                </a:lnTo>
                <a:lnTo>
                  <a:pt x="229" y="278"/>
                </a:lnTo>
                <a:lnTo>
                  <a:pt x="229" y="279"/>
                </a:lnTo>
                <a:lnTo>
                  <a:pt x="229" y="280"/>
                </a:lnTo>
                <a:lnTo>
                  <a:pt x="235" y="277"/>
                </a:lnTo>
                <a:lnTo>
                  <a:pt x="235" y="277"/>
                </a:lnTo>
                <a:lnTo>
                  <a:pt x="235" y="281"/>
                </a:lnTo>
                <a:lnTo>
                  <a:pt x="235" y="281"/>
                </a:lnTo>
                <a:lnTo>
                  <a:pt x="235" y="281"/>
                </a:lnTo>
                <a:lnTo>
                  <a:pt x="236" y="281"/>
                </a:lnTo>
                <a:lnTo>
                  <a:pt x="236" y="281"/>
                </a:lnTo>
                <a:lnTo>
                  <a:pt x="236" y="282"/>
                </a:lnTo>
                <a:lnTo>
                  <a:pt x="236" y="283"/>
                </a:lnTo>
                <a:lnTo>
                  <a:pt x="237" y="283"/>
                </a:lnTo>
                <a:lnTo>
                  <a:pt x="237" y="284"/>
                </a:lnTo>
                <a:lnTo>
                  <a:pt x="237" y="284"/>
                </a:lnTo>
                <a:lnTo>
                  <a:pt x="237" y="285"/>
                </a:lnTo>
                <a:lnTo>
                  <a:pt x="237" y="285"/>
                </a:lnTo>
                <a:lnTo>
                  <a:pt x="237" y="287"/>
                </a:lnTo>
                <a:lnTo>
                  <a:pt x="242" y="283"/>
                </a:lnTo>
                <a:lnTo>
                  <a:pt x="248" y="283"/>
                </a:lnTo>
                <a:lnTo>
                  <a:pt x="256" y="283"/>
                </a:lnTo>
                <a:lnTo>
                  <a:pt x="257" y="281"/>
                </a:lnTo>
                <a:lnTo>
                  <a:pt x="257" y="279"/>
                </a:lnTo>
                <a:lnTo>
                  <a:pt x="258" y="277"/>
                </a:lnTo>
                <a:lnTo>
                  <a:pt x="265" y="278"/>
                </a:lnTo>
                <a:lnTo>
                  <a:pt x="269" y="278"/>
                </a:lnTo>
                <a:lnTo>
                  <a:pt x="269" y="280"/>
                </a:lnTo>
                <a:lnTo>
                  <a:pt x="268" y="281"/>
                </a:lnTo>
                <a:lnTo>
                  <a:pt x="268" y="281"/>
                </a:lnTo>
                <a:lnTo>
                  <a:pt x="267" y="283"/>
                </a:lnTo>
                <a:lnTo>
                  <a:pt x="267" y="284"/>
                </a:lnTo>
                <a:lnTo>
                  <a:pt x="266" y="285"/>
                </a:lnTo>
                <a:lnTo>
                  <a:pt x="263" y="287"/>
                </a:lnTo>
                <a:lnTo>
                  <a:pt x="257" y="298"/>
                </a:lnTo>
                <a:lnTo>
                  <a:pt x="258" y="299"/>
                </a:lnTo>
                <a:lnTo>
                  <a:pt x="259" y="299"/>
                </a:lnTo>
                <a:lnTo>
                  <a:pt x="259" y="299"/>
                </a:lnTo>
                <a:lnTo>
                  <a:pt x="259" y="300"/>
                </a:lnTo>
                <a:lnTo>
                  <a:pt x="260" y="300"/>
                </a:lnTo>
                <a:lnTo>
                  <a:pt x="260" y="301"/>
                </a:lnTo>
                <a:lnTo>
                  <a:pt x="261" y="301"/>
                </a:lnTo>
                <a:lnTo>
                  <a:pt x="261" y="301"/>
                </a:lnTo>
                <a:lnTo>
                  <a:pt x="261" y="301"/>
                </a:lnTo>
                <a:lnTo>
                  <a:pt x="262" y="301"/>
                </a:lnTo>
                <a:lnTo>
                  <a:pt x="262" y="302"/>
                </a:lnTo>
                <a:lnTo>
                  <a:pt x="262" y="302"/>
                </a:lnTo>
                <a:lnTo>
                  <a:pt x="262" y="303"/>
                </a:lnTo>
                <a:lnTo>
                  <a:pt x="262" y="303"/>
                </a:lnTo>
                <a:lnTo>
                  <a:pt x="264" y="305"/>
                </a:lnTo>
                <a:lnTo>
                  <a:pt x="265" y="307"/>
                </a:lnTo>
                <a:lnTo>
                  <a:pt x="265" y="308"/>
                </a:lnTo>
                <a:lnTo>
                  <a:pt x="265" y="308"/>
                </a:lnTo>
                <a:lnTo>
                  <a:pt x="267" y="310"/>
                </a:lnTo>
                <a:lnTo>
                  <a:pt x="269" y="311"/>
                </a:lnTo>
                <a:lnTo>
                  <a:pt x="269" y="311"/>
                </a:lnTo>
                <a:lnTo>
                  <a:pt x="272" y="313"/>
                </a:lnTo>
                <a:lnTo>
                  <a:pt x="273" y="313"/>
                </a:lnTo>
                <a:lnTo>
                  <a:pt x="275" y="314"/>
                </a:lnTo>
                <a:lnTo>
                  <a:pt x="277" y="315"/>
                </a:lnTo>
                <a:lnTo>
                  <a:pt x="278" y="317"/>
                </a:lnTo>
                <a:lnTo>
                  <a:pt x="278" y="317"/>
                </a:lnTo>
                <a:lnTo>
                  <a:pt x="279" y="318"/>
                </a:lnTo>
                <a:lnTo>
                  <a:pt x="279" y="319"/>
                </a:lnTo>
                <a:lnTo>
                  <a:pt x="281" y="321"/>
                </a:lnTo>
                <a:lnTo>
                  <a:pt x="281" y="322"/>
                </a:lnTo>
                <a:lnTo>
                  <a:pt x="281" y="323"/>
                </a:lnTo>
                <a:lnTo>
                  <a:pt x="282" y="325"/>
                </a:lnTo>
                <a:lnTo>
                  <a:pt x="282" y="326"/>
                </a:lnTo>
                <a:lnTo>
                  <a:pt x="283" y="327"/>
                </a:lnTo>
                <a:lnTo>
                  <a:pt x="285" y="330"/>
                </a:lnTo>
                <a:lnTo>
                  <a:pt x="285" y="331"/>
                </a:lnTo>
                <a:lnTo>
                  <a:pt x="285" y="331"/>
                </a:lnTo>
                <a:lnTo>
                  <a:pt x="286" y="331"/>
                </a:lnTo>
                <a:lnTo>
                  <a:pt x="287" y="334"/>
                </a:lnTo>
                <a:lnTo>
                  <a:pt x="288" y="339"/>
                </a:lnTo>
                <a:lnTo>
                  <a:pt x="288" y="340"/>
                </a:lnTo>
                <a:lnTo>
                  <a:pt x="288" y="341"/>
                </a:lnTo>
                <a:lnTo>
                  <a:pt x="287" y="343"/>
                </a:lnTo>
                <a:lnTo>
                  <a:pt x="286" y="346"/>
                </a:lnTo>
                <a:lnTo>
                  <a:pt x="283" y="351"/>
                </a:lnTo>
                <a:lnTo>
                  <a:pt x="283" y="351"/>
                </a:lnTo>
                <a:lnTo>
                  <a:pt x="283" y="353"/>
                </a:lnTo>
                <a:lnTo>
                  <a:pt x="287" y="351"/>
                </a:lnTo>
                <a:lnTo>
                  <a:pt x="288" y="354"/>
                </a:lnTo>
                <a:lnTo>
                  <a:pt x="289" y="356"/>
                </a:lnTo>
                <a:lnTo>
                  <a:pt x="291" y="359"/>
                </a:lnTo>
                <a:lnTo>
                  <a:pt x="292" y="360"/>
                </a:lnTo>
                <a:lnTo>
                  <a:pt x="292" y="361"/>
                </a:lnTo>
                <a:lnTo>
                  <a:pt x="292" y="361"/>
                </a:lnTo>
                <a:lnTo>
                  <a:pt x="291" y="361"/>
                </a:lnTo>
                <a:lnTo>
                  <a:pt x="290" y="362"/>
                </a:lnTo>
                <a:lnTo>
                  <a:pt x="290" y="364"/>
                </a:lnTo>
                <a:lnTo>
                  <a:pt x="290" y="365"/>
                </a:lnTo>
                <a:lnTo>
                  <a:pt x="290" y="366"/>
                </a:lnTo>
                <a:lnTo>
                  <a:pt x="291" y="367"/>
                </a:lnTo>
                <a:lnTo>
                  <a:pt x="293" y="367"/>
                </a:lnTo>
                <a:lnTo>
                  <a:pt x="294" y="367"/>
                </a:lnTo>
                <a:lnTo>
                  <a:pt x="295" y="367"/>
                </a:lnTo>
                <a:lnTo>
                  <a:pt x="295" y="367"/>
                </a:lnTo>
                <a:lnTo>
                  <a:pt x="297" y="367"/>
                </a:lnTo>
                <a:lnTo>
                  <a:pt x="297" y="368"/>
                </a:lnTo>
                <a:lnTo>
                  <a:pt x="298" y="369"/>
                </a:lnTo>
                <a:lnTo>
                  <a:pt x="299" y="369"/>
                </a:lnTo>
                <a:lnTo>
                  <a:pt x="300" y="369"/>
                </a:lnTo>
                <a:lnTo>
                  <a:pt x="300" y="369"/>
                </a:lnTo>
                <a:lnTo>
                  <a:pt x="301" y="369"/>
                </a:lnTo>
                <a:lnTo>
                  <a:pt x="301" y="369"/>
                </a:lnTo>
                <a:lnTo>
                  <a:pt x="301" y="369"/>
                </a:lnTo>
                <a:lnTo>
                  <a:pt x="302" y="370"/>
                </a:lnTo>
                <a:lnTo>
                  <a:pt x="302" y="370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2"/>
                </a:lnTo>
                <a:lnTo>
                  <a:pt x="304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3"/>
                </a:lnTo>
                <a:lnTo>
                  <a:pt x="303" y="374"/>
                </a:lnTo>
                <a:lnTo>
                  <a:pt x="303" y="374"/>
                </a:lnTo>
                <a:lnTo>
                  <a:pt x="303" y="374"/>
                </a:lnTo>
                <a:lnTo>
                  <a:pt x="303" y="375"/>
                </a:lnTo>
                <a:lnTo>
                  <a:pt x="303" y="375"/>
                </a:lnTo>
                <a:lnTo>
                  <a:pt x="303" y="375"/>
                </a:lnTo>
                <a:lnTo>
                  <a:pt x="304" y="375"/>
                </a:lnTo>
                <a:lnTo>
                  <a:pt x="304" y="375"/>
                </a:lnTo>
                <a:lnTo>
                  <a:pt x="304" y="376"/>
                </a:lnTo>
                <a:lnTo>
                  <a:pt x="304" y="377"/>
                </a:lnTo>
                <a:lnTo>
                  <a:pt x="305" y="377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5" y="378"/>
                </a:lnTo>
                <a:lnTo>
                  <a:pt x="306" y="378"/>
                </a:lnTo>
                <a:lnTo>
                  <a:pt x="306" y="379"/>
                </a:lnTo>
                <a:lnTo>
                  <a:pt x="306" y="379"/>
                </a:lnTo>
                <a:lnTo>
                  <a:pt x="306" y="380"/>
                </a:lnTo>
                <a:lnTo>
                  <a:pt x="306" y="380"/>
                </a:lnTo>
                <a:lnTo>
                  <a:pt x="306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6" y="382"/>
                </a:lnTo>
                <a:lnTo>
                  <a:pt x="305" y="382"/>
                </a:lnTo>
                <a:lnTo>
                  <a:pt x="306" y="383"/>
                </a:lnTo>
                <a:lnTo>
                  <a:pt x="306" y="383"/>
                </a:lnTo>
                <a:lnTo>
                  <a:pt x="306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4"/>
                </a:lnTo>
                <a:lnTo>
                  <a:pt x="305" y="385"/>
                </a:lnTo>
                <a:lnTo>
                  <a:pt x="304" y="385"/>
                </a:lnTo>
                <a:lnTo>
                  <a:pt x="304" y="385"/>
                </a:lnTo>
                <a:lnTo>
                  <a:pt x="304" y="386"/>
                </a:lnTo>
                <a:lnTo>
                  <a:pt x="304" y="386"/>
                </a:lnTo>
                <a:lnTo>
                  <a:pt x="304" y="386"/>
                </a:lnTo>
                <a:lnTo>
                  <a:pt x="303" y="386"/>
                </a:lnTo>
                <a:lnTo>
                  <a:pt x="303" y="387"/>
                </a:lnTo>
                <a:lnTo>
                  <a:pt x="303" y="387"/>
                </a:lnTo>
                <a:lnTo>
                  <a:pt x="303" y="388"/>
                </a:lnTo>
                <a:lnTo>
                  <a:pt x="304" y="388"/>
                </a:lnTo>
                <a:lnTo>
                  <a:pt x="304" y="388"/>
                </a:lnTo>
                <a:lnTo>
                  <a:pt x="304" y="389"/>
                </a:lnTo>
                <a:lnTo>
                  <a:pt x="304" y="389"/>
                </a:lnTo>
                <a:lnTo>
                  <a:pt x="303" y="389"/>
                </a:lnTo>
                <a:lnTo>
                  <a:pt x="303" y="390"/>
                </a:lnTo>
                <a:lnTo>
                  <a:pt x="303" y="390"/>
                </a:lnTo>
                <a:lnTo>
                  <a:pt x="303" y="390"/>
                </a:lnTo>
                <a:lnTo>
                  <a:pt x="303" y="391"/>
                </a:lnTo>
                <a:lnTo>
                  <a:pt x="302" y="391"/>
                </a:lnTo>
                <a:lnTo>
                  <a:pt x="302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3" y="392"/>
                </a:lnTo>
                <a:lnTo>
                  <a:pt x="304" y="393"/>
                </a:lnTo>
                <a:lnTo>
                  <a:pt x="305" y="393"/>
                </a:lnTo>
                <a:lnTo>
                  <a:pt x="305" y="393"/>
                </a:lnTo>
                <a:lnTo>
                  <a:pt x="306" y="394"/>
                </a:lnTo>
                <a:lnTo>
                  <a:pt x="306" y="394"/>
                </a:lnTo>
                <a:lnTo>
                  <a:pt x="307" y="394"/>
                </a:lnTo>
                <a:lnTo>
                  <a:pt x="307" y="394"/>
                </a:lnTo>
                <a:lnTo>
                  <a:pt x="308" y="394"/>
                </a:lnTo>
                <a:lnTo>
                  <a:pt x="309" y="394"/>
                </a:lnTo>
                <a:lnTo>
                  <a:pt x="309" y="393"/>
                </a:lnTo>
                <a:lnTo>
                  <a:pt x="309" y="393"/>
                </a:lnTo>
                <a:lnTo>
                  <a:pt x="310" y="393"/>
                </a:lnTo>
                <a:lnTo>
                  <a:pt x="310" y="393"/>
                </a:lnTo>
                <a:lnTo>
                  <a:pt x="310" y="393"/>
                </a:lnTo>
                <a:lnTo>
                  <a:pt x="311" y="393"/>
                </a:lnTo>
                <a:lnTo>
                  <a:pt x="311" y="393"/>
                </a:lnTo>
                <a:lnTo>
                  <a:pt x="311" y="393"/>
                </a:lnTo>
                <a:lnTo>
                  <a:pt x="312" y="393"/>
                </a:lnTo>
                <a:lnTo>
                  <a:pt x="312" y="393"/>
                </a:lnTo>
                <a:lnTo>
                  <a:pt x="313" y="393"/>
                </a:lnTo>
                <a:lnTo>
                  <a:pt x="313" y="394"/>
                </a:lnTo>
                <a:lnTo>
                  <a:pt x="313" y="394"/>
                </a:lnTo>
                <a:lnTo>
                  <a:pt x="314" y="394"/>
                </a:lnTo>
                <a:lnTo>
                  <a:pt x="315" y="394"/>
                </a:lnTo>
                <a:lnTo>
                  <a:pt x="315" y="394"/>
                </a:lnTo>
                <a:lnTo>
                  <a:pt x="316" y="394"/>
                </a:lnTo>
                <a:lnTo>
                  <a:pt x="316" y="394"/>
                </a:lnTo>
                <a:lnTo>
                  <a:pt x="317" y="394"/>
                </a:lnTo>
                <a:lnTo>
                  <a:pt x="317" y="395"/>
                </a:lnTo>
                <a:lnTo>
                  <a:pt x="317" y="395"/>
                </a:lnTo>
                <a:lnTo>
                  <a:pt x="318" y="394"/>
                </a:lnTo>
                <a:lnTo>
                  <a:pt x="319" y="394"/>
                </a:lnTo>
                <a:lnTo>
                  <a:pt x="319" y="394"/>
                </a:lnTo>
                <a:lnTo>
                  <a:pt x="319" y="395"/>
                </a:lnTo>
                <a:lnTo>
                  <a:pt x="320" y="395"/>
                </a:lnTo>
                <a:lnTo>
                  <a:pt x="320" y="396"/>
                </a:lnTo>
                <a:lnTo>
                  <a:pt x="321" y="397"/>
                </a:lnTo>
                <a:lnTo>
                  <a:pt x="321" y="397"/>
                </a:lnTo>
                <a:lnTo>
                  <a:pt x="322" y="398"/>
                </a:lnTo>
                <a:lnTo>
                  <a:pt x="322" y="398"/>
                </a:lnTo>
                <a:lnTo>
                  <a:pt x="322" y="399"/>
                </a:lnTo>
                <a:lnTo>
                  <a:pt x="322" y="400"/>
                </a:lnTo>
                <a:lnTo>
                  <a:pt x="322" y="400"/>
                </a:lnTo>
                <a:lnTo>
                  <a:pt x="322" y="401"/>
                </a:lnTo>
                <a:lnTo>
                  <a:pt x="323" y="402"/>
                </a:lnTo>
                <a:lnTo>
                  <a:pt x="324" y="403"/>
                </a:lnTo>
                <a:lnTo>
                  <a:pt x="325" y="403"/>
                </a:lnTo>
                <a:lnTo>
                  <a:pt x="325" y="404"/>
                </a:lnTo>
                <a:lnTo>
                  <a:pt x="327" y="406"/>
                </a:lnTo>
                <a:lnTo>
                  <a:pt x="327" y="406"/>
                </a:lnTo>
                <a:lnTo>
                  <a:pt x="329" y="407"/>
                </a:lnTo>
                <a:lnTo>
                  <a:pt x="329" y="407"/>
                </a:lnTo>
                <a:lnTo>
                  <a:pt x="330" y="408"/>
                </a:lnTo>
                <a:lnTo>
                  <a:pt x="330" y="408"/>
                </a:lnTo>
                <a:lnTo>
                  <a:pt x="331" y="409"/>
                </a:lnTo>
                <a:lnTo>
                  <a:pt x="331" y="410"/>
                </a:lnTo>
                <a:lnTo>
                  <a:pt x="331" y="411"/>
                </a:lnTo>
                <a:lnTo>
                  <a:pt x="332" y="412"/>
                </a:lnTo>
                <a:lnTo>
                  <a:pt x="334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2"/>
                </a:lnTo>
                <a:lnTo>
                  <a:pt x="337" y="411"/>
                </a:lnTo>
                <a:lnTo>
                  <a:pt x="337" y="411"/>
                </a:lnTo>
                <a:lnTo>
                  <a:pt x="337" y="410"/>
                </a:lnTo>
                <a:lnTo>
                  <a:pt x="337" y="410"/>
                </a:lnTo>
                <a:lnTo>
                  <a:pt x="338" y="410"/>
                </a:lnTo>
                <a:lnTo>
                  <a:pt x="338" y="409"/>
                </a:lnTo>
                <a:lnTo>
                  <a:pt x="338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7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2" y="408"/>
                </a:lnTo>
                <a:lnTo>
                  <a:pt x="342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8"/>
                </a:lnTo>
                <a:lnTo>
                  <a:pt x="343" y="409"/>
                </a:lnTo>
                <a:lnTo>
                  <a:pt x="343" y="409"/>
                </a:lnTo>
                <a:lnTo>
                  <a:pt x="344" y="410"/>
                </a:lnTo>
                <a:lnTo>
                  <a:pt x="344" y="410"/>
                </a:lnTo>
                <a:lnTo>
                  <a:pt x="344" y="410"/>
                </a:lnTo>
                <a:lnTo>
                  <a:pt x="344" y="411"/>
                </a:lnTo>
                <a:lnTo>
                  <a:pt x="344" y="412"/>
                </a:lnTo>
                <a:lnTo>
                  <a:pt x="344" y="412"/>
                </a:lnTo>
                <a:lnTo>
                  <a:pt x="343" y="412"/>
                </a:lnTo>
                <a:lnTo>
                  <a:pt x="343" y="412"/>
                </a:lnTo>
                <a:lnTo>
                  <a:pt x="344" y="412"/>
                </a:lnTo>
                <a:lnTo>
                  <a:pt x="345" y="413"/>
                </a:lnTo>
                <a:lnTo>
                  <a:pt x="346" y="414"/>
                </a:lnTo>
                <a:lnTo>
                  <a:pt x="347" y="415"/>
                </a:lnTo>
                <a:lnTo>
                  <a:pt x="348" y="415"/>
                </a:lnTo>
                <a:lnTo>
                  <a:pt x="349" y="416"/>
                </a:lnTo>
                <a:lnTo>
                  <a:pt x="350" y="417"/>
                </a:lnTo>
                <a:lnTo>
                  <a:pt x="351" y="417"/>
                </a:lnTo>
                <a:lnTo>
                  <a:pt x="352" y="418"/>
                </a:lnTo>
                <a:lnTo>
                  <a:pt x="354" y="418"/>
                </a:lnTo>
                <a:lnTo>
                  <a:pt x="355" y="419"/>
                </a:lnTo>
                <a:lnTo>
                  <a:pt x="355" y="419"/>
                </a:lnTo>
                <a:lnTo>
                  <a:pt x="357" y="420"/>
                </a:lnTo>
                <a:lnTo>
                  <a:pt x="357" y="420"/>
                </a:lnTo>
                <a:lnTo>
                  <a:pt x="359" y="420"/>
                </a:lnTo>
                <a:lnTo>
                  <a:pt x="360" y="420"/>
                </a:lnTo>
                <a:lnTo>
                  <a:pt x="361" y="420"/>
                </a:lnTo>
                <a:lnTo>
                  <a:pt x="362" y="420"/>
                </a:lnTo>
                <a:lnTo>
                  <a:pt x="363" y="420"/>
                </a:lnTo>
                <a:lnTo>
                  <a:pt x="363" y="420"/>
                </a:lnTo>
                <a:lnTo>
                  <a:pt x="364" y="420"/>
                </a:lnTo>
                <a:lnTo>
                  <a:pt x="364" y="421"/>
                </a:lnTo>
                <a:lnTo>
                  <a:pt x="365" y="421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5" y="420"/>
                </a:lnTo>
                <a:lnTo>
                  <a:pt x="366" y="420"/>
                </a:lnTo>
                <a:lnTo>
                  <a:pt x="366" y="420"/>
                </a:lnTo>
                <a:lnTo>
                  <a:pt x="367" y="421"/>
                </a:lnTo>
                <a:lnTo>
                  <a:pt x="367" y="421"/>
                </a:lnTo>
                <a:lnTo>
                  <a:pt x="367" y="420"/>
                </a:lnTo>
                <a:lnTo>
                  <a:pt x="367" y="420"/>
                </a:lnTo>
                <a:lnTo>
                  <a:pt x="367" y="420"/>
                </a:lnTo>
                <a:lnTo>
                  <a:pt x="368" y="420"/>
                </a:lnTo>
                <a:lnTo>
                  <a:pt x="368" y="420"/>
                </a:lnTo>
                <a:lnTo>
                  <a:pt x="369" y="420"/>
                </a:lnTo>
                <a:lnTo>
                  <a:pt x="369" y="419"/>
                </a:lnTo>
                <a:lnTo>
                  <a:pt x="369" y="420"/>
                </a:lnTo>
                <a:lnTo>
                  <a:pt x="369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0" y="420"/>
                </a:lnTo>
                <a:lnTo>
                  <a:pt x="371" y="420"/>
                </a:lnTo>
                <a:lnTo>
                  <a:pt x="371" y="421"/>
                </a:lnTo>
                <a:lnTo>
                  <a:pt x="371" y="421"/>
                </a:lnTo>
                <a:lnTo>
                  <a:pt x="372" y="421"/>
                </a:lnTo>
                <a:lnTo>
                  <a:pt x="372" y="421"/>
                </a:lnTo>
                <a:lnTo>
                  <a:pt x="372" y="421"/>
                </a:lnTo>
                <a:lnTo>
                  <a:pt x="373" y="421"/>
                </a:lnTo>
                <a:lnTo>
                  <a:pt x="373" y="422"/>
                </a:lnTo>
                <a:lnTo>
                  <a:pt x="373" y="422"/>
                </a:lnTo>
                <a:lnTo>
                  <a:pt x="374" y="422"/>
                </a:lnTo>
                <a:lnTo>
                  <a:pt x="374" y="422"/>
                </a:lnTo>
                <a:lnTo>
                  <a:pt x="374" y="423"/>
                </a:lnTo>
                <a:lnTo>
                  <a:pt x="375" y="423"/>
                </a:lnTo>
                <a:lnTo>
                  <a:pt x="375" y="423"/>
                </a:lnTo>
                <a:lnTo>
                  <a:pt x="375" y="423"/>
                </a:lnTo>
                <a:lnTo>
                  <a:pt x="376" y="423"/>
                </a:lnTo>
                <a:lnTo>
                  <a:pt x="376" y="423"/>
                </a:lnTo>
                <a:lnTo>
                  <a:pt x="377" y="423"/>
                </a:lnTo>
                <a:lnTo>
                  <a:pt x="377" y="423"/>
                </a:lnTo>
                <a:lnTo>
                  <a:pt x="377" y="423"/>
                </a:lnTo>
                <a:lnTo>
                  <a:pt x="378" y="423"/>
                </a:lnTo>
                <a:lnTo>
                  <a:pt x="378" y="423"/>
                </a:lnTo>
                <a:lnTo>
                  <a:pt x="378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3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79" y="424"/>
                </a:lnTo>
                <a:lnTo>
                  <a:pt x="380" y="424"/>
                </a:lnTo>
                <a:lnTo>
                  <a:pt x="380" y="425"/>
                </a:lnTo>
                <a:lnTo>
                  <a:pt x="380" y="425"/>
                </a:lnTo>
                <a:lnTo>
                  <a:pt x="380" y="426"/>
                </a:lnTo>
                <a:lnTo>
                  <a:pt x="380" y="426"/>
                </a:lnTo>
                <a:lnTo>
                  <a:pt x="381" y="426"/>
                </a:lnTo>
                <a:lnTo>
                  <a:pt x="381" y="426"/>
                </a:lnTo>
                <a:lnTo>
                  <a:pt x="381" y="426"/>
                </a:lnTo>
                <a:lnTo>
                  <a:pt x="382" y="427"/>
                </a:lnTo>
                <a:lnTo>
                  <a:pt x="383" y="427"/>
                </a:lnTo>
                <a:lnTo>
                  <a:pt x="383" y="427"/>
                </a:lnTo>
                <a:lnTo>
                  <a:pt x="386" y="427"/>
                </a:lnTo>
                <a:lnTo>
                  <a:pt x="387" y="427"/>
                </a:lnTo>
                <a:lnTo>
                  <a:pt x="392" y="427"/>
                </a:lnTo>
                <a:lnTo>
                  <a:pt x="393" y="427"/>
                </a:lnTo>
                <a:lnTo>
                  <a:pt x="397" y="427"/>
                </a:lnTo>
                <a:lnTo>
                  <a:pt x="398" y="427"/>
                </a:lnTo>
                <a:lnTo>
                  <a:pt x="399" y="427"/>
                </a:lnTo>
                <a:lnTo>
                  <a:pt x="399" y="427"/>
                </a:lnTo>
                <a:lnTo>
                  <a:pt x="401" y="427"/>
                </a:lnTo>
                <a:lnTo>
                  <a:pt x="401" y="427"/>
                </a:lnTo>
                <a:lnTo>
                  <a:pt x="404" y="428"/>
                </a:lnTo>
                <a:lnTo>
                  <a:pt x="409" y="428"/>
                </a:lnTo>
                <a:lnTo>
                  <a:pt x="413" y="428"/>
                </a:lnTo>
                <a:lnTo>
                  <a:pt x="415" y="430"/>
                </a:lnTo>
                <a:lnTo>
                  <a:pt x="418" y="432"/>
                </a:lnTo>
                <a:lnTo>
                  <a:pt x="418" y="434"/>
                </a:lnTo>
                <a:lnTo>
                  <a:pt x="419" y="434"/>
                </a:lnTo>
                <a:lnTo>
                  <a:pt x="420" y="436"/>
                </a:lnTo>
                <a:lnTo>
                  <a:pt x="422" y="437"/>
                </a:lnTo>
                <a:lnTo>
                  <a:pt x="422" y="437"/>
                </a:lnTo>
                <a:lnTo>
                  <a:pt x="423" y="436"/>
                </a:lnTo>
                <a:lnTo>
                  <a:pt x="425" y="436"/>
                </a:lnTo>
                <a:lnTo>
                  <a:pt x="426" y="436"/>
                </a:lnTo>
                <a:lnTo>
                  <a:pt x="426" y="436"/>
                </a:lnTo>
                <a:lnTo>
                  <a:pt x="427" y="436"/>
                </a:lnTo>
                <a:lnTo>
                  <a:pt x="428" y="436"/>
                </a:lnTo>
                <a:lnTo>
                  <a:pt x="429" y="436"/>
                </a:lnTo>
                <a:lnTo>
                  <a:pt x="430" y="436"/>
                </a:lnTo>
                <a:lnTo>
                  <a:pt x="431" y="436"/>
                </a:lnTo>
                <a:lnTo>
                  <a:pt x="432" y="436"/>
                </a:lnTo>
                <a:lnTo>
                  <a:pt x="432" y="437"/>
                </a:lnTo>
                <a:lnTo>
                  <a:pt x="433" y="437"/>
                </a:lnTo>
                <a:lnTo>
                  <a:pt x="433" y="438"/>
                </a:lnTo>
                <a:lnTo>
                  <a:pt x="433" y="438"/>
                </a:lnTo>
                <a:lnTo>
                  <a:pt x="432" y="438"/>
                </a:lnTo>
                <a:lnTo>
                  <a:pt x="432" y="439"/>
                </a:lnTo>
                <a:lnTo>
                  <a:pt x="432" y="440"/>
                </a:lnTo>
                <a:lnTo>
                  <a:pt x="433" y="441"/>
                </a:lnTo>
                <a:lnTo>
                  <a:pt x="433" y="442"/>
                </a:lnTo>
                <a:lnTo>
                  <a:pt x="433" y="443"/>
                </a:lnTo>
                <a:lnTo>
                  <a:pt x="433" y="444"/>
                </a:lnTo>
                <a:lnTo>
                  <a:pt x="433" y="444"/>
                </a:lnTo>
                <a:lnTo>
                  <a:pt x="433" y="445"/>
                </a:lnTo>
                <a:lnTo>
                  <a:pt x="433" y="446"/>
                </a:lnTo>
                <a:lnTo>
                  <a:pt x="433" y="446"/>
                </a:lnTo>
                <a:lnTo>
                  <a:pt x="433" y="447"/>
                </a:lnTo>
                <a:lnTo>
                  <a:pt x="433" y="448"/>
                </a:lnTo>
                <a:lnTo>
                  <a:pt x="434" y="448"/>
                </a:lnTo>
                <a:lnTo>
                  <a:pt x="434" y="448"/>
                </a:lnTo>
                <a:lnTo>
                  <a:pt x="433" y="449"/>
                </a:lnTo>
                <a:lnTo>
                  <a:pt x="433" y="449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3" y="450"/>
                </a:lnTo>
                <a:lnTo>
                  <a:pt x="434" y="450"/>
                </a:lnTo>
                <a:lnTo>
                  <a:pt x="434" y="450"/>
                </a:lnTo>
                <a:lnTo>
                  <a:pt x="434" y="450"/>
                </a:lnTo>
                <a:lnTo>
                  <a:pt x="435" y="451"/>
                </a:lnTo>
                <a:lnTo>
                  <a:pt x="435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1"/>
                </a:lnTo>
                <a:lnTo>
                  <a:pt x="436" y="452"/>
                </a:lnTo>
                <a:lnTo>
                  <a:pt x="436" y="452"/>
                </a:lnTo>
                <a:lnTo>
                  <a:pt x="437" y="452"/>
                </a:lnTo>
                <a:lnTo>
                  <a:pt x="437" y="452"/>
                </a:lnTo>
                <a:lnTo>
                  <a:pt x="438" y="452"/>
                </a:lnTo>
                <a:lnTo>
                  <a:pt x="438" y="453"/>
                </a:lnTo>
                <a:lnTo>
                  <a:pt x="438" y="453"/>
                </a:lnTo>
                <a:lnTo>
                  <a:pt x="439" y="453"/>
                </a:lnTo>
                <a:lnTo>
                  <a:pt x="439" y="453"/>
                </a:lnTo>
                <a:lnTo>
                  <a:pt x="440" y="453"/>
                </a:lnTo>
                <a:lnTo>
                  <a:pt x="440" y="453"/>
                </a:lnTo>
                <a:lnTo>
                  <a:pt x="440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3"/>
                </a:lnTo>
                <a:lnTo>
                  <a:pt x="441" y="452"/>
                </a:lnTo>
                <a:lnTo>
                  <a:pt x="441" y="453"/>
                </a:lnTo>
                <a:lnTo>
                  <a:pt x="440" y="453"/>
                </a:lnTo>
                <a:lnTo>
                  <a:pt x="440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1" y="452"/>
                </a:lnTo>
                <a:lnTo>
                  <a:pt x="442" y="452"/>
                </a:lnTo>
                <a:lnTo>
                  <a:pt x="442" y="452"/>
                </a:lnTo>
                <a:lnTo>
                  <a:pt x="442" y="452"/>
                </a:lnTo>
                <a:lnTo>
                  <a:pt x="443" y="452"/>
                </a:lnTo>
                <a:lnTo>
                  <a:pt x="443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4" y="452"/>
                </a:lnTo>
                <a:lnTo>
                  <a:pt x="445" y="452"/>
                </a:lnTo>
                <a:lnTo>
                  <a:pt x="445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2"/>
                </a:lnTo>
                <a:lnTo>
                  <a:pt x="446" y="451"/>
                </a:lnTo>
                <a:lnTo>
                  <a:pt x="447" y="451"/>
                </a:lnTo>
                <a:lnTo>
                  <a:pt x="447" y="451"/>
                </a:lnTo>
                <a:lnTo>
                  <a:pt x="448" y="451"/>
                </a:lnTo>
                <a:lnTo>
                  <a:pt x="448" y="451"/>
                </a:lnTo>
                <a:lnTo>
                  <a:pt x="449" y="451"/>
                </a:lnTo>
                <a:lnTo>
                  <a:pt x="450" y="451"/>
                </a:lnTo>
                <a:lnTo>
                  <a:pt x="451" y="451"/>
                </a:lnTo>
                <a:lnTo>
                  <a:pt x="452" y="451"/>
                </a:lnTo>
                <a:lnTo>
                  <a:pt x="452" y="450"/>
                </a:lnTo>
                <a:lnTo>
                  <a:pt x="452" y="450"/>
                </a:lnTo>
                <a:lnTo>
                  <a:pt x="452" y="450"/>
                </a:lnTo>
                <a:lnTo>
                  <a:pt x="453" y="450"/>
                </a:lnTo>
                <a:lnTo>
                  <a:pt x="453" y="450"/>
                </a:lnTo>
                <a:lnTo>
                  <a:pt x="454" y="450"/>
                </a:lnTo>
                <a:lnTo>
                  <a:pt x="454" y="450"/>
                </a:lnTo>
                <a:lnTo>
                  <a:pt x="454" y="450"/>
                </a:lnTo>
                <a:lnTo>
                  <a:pt x="455" y="450"/>
                </a:lnTo>
                <a:lnTo>
                  <a:pt x="455" y="450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1"/>
                </a:lnTo>
                <a:lnTo>
                  <a:pt x="456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7" y="452"/>
                </a:lnTo>
                <a:lnTo>
                  <a:pt x="458" y="453"/>
                </a:lnTo>
                <a:lnTo>
                  <a:pt x="458" y="453"/>
                </a:lnTo>
                <a:lnTo>
                  <a:pt x="459" y="454"/>
                </a:lnTo>
                <a:lnTo>
                  <a:pt x="459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4"/>
                </a:lnTo>
                <a:lnTo>
                  <a:pt x="460" y="455"/>
                </a:lnTo>
                <a:lnTo>
                  <a:pt x="460" y="455"/>
                </a:lnTo>
                <a:lnTo>
                  <a:pt x="461" y="455"/>
                </a:lnTo>
                <a:lnTo>
                  <a:pt x="461" y="455"/>
                </a:lnTo>
                <a:lnTo>
                  <a:pt x="462" y="455"/>
                </a:lnTo>
                <a:lnTo>
                  <a:pt x="462" y="455"/>
                </a:lnTo>
                <a:lnTo>
                  <a:pt x="462" y="455"/>
                </a:lnTo>
                <a:lnTo>
                  <a:pt x="463" y="454"/>
                </a:lnTo>
                <a:lnTo>
                  <a:pt x="463" y="454"/>
                </a:lnTo>
                <a:lnTo>
                  <a:pt x="464" y="454"/>
                </a:lnTo>
                <a:lnTo>
                  <a:pt x="464" y="454"/>
                </a:lnTo>
                <a:lnTo>
                  <a:pt x="464" y="454"/>
                </a:lnTo>
                <a:lnTo>
                  <a:pt x="465" y="454"/>
                </a:lnTo>
                <a:lnTo>
                  <a:pt x="465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4"/>
                </a:lnTo>
                <a:lnTo>
                  <a:pt x="466" y="453"/>
                </a:lnTo>
                <a:lnTo>
                  <a:pt x="466" y="452"/>
                </a:lnTo>
                <a:lnTo>
                  <a:pt x="465" y="452"/>
                </a:lnTo>
                <a:lnTo>
                  <a:pt x="465" y="452"/>
                </a:lnTo>
                <a:lnTo>
                  <a:pt x="465" y="451"/>
                </a:lnTo>
                <a:lnTo>
                  <a:pt x="465" y="451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5" y="450"/>
                </a:lnTo>
                <a:lnTo>
                  <a:pt x="466" y="449"/>
                </a:lnTo>
                <a:lnTo>
                  <a:pt x="466" y="448"/>
                </a:lnTo>
                <a:lnTo>
                  <a:pt x="466" y="448"/>
                </a:lnTo>
                <a:lnTo>
                  <a:pt x="467" y="449"/>
                </a:lnTo>
                <a:lnTo>
                  <a:pt x="467" y="449"/>
                </a:lnTo>
                <a:lnTo>
                  <a:pt x="468" y="449"/>
                </a:lnTo>
                <a:lnTo>
                  <a:pt x="468" y="449"/>
                </a:lnTo>
                <a:lnTo>
                  <a:pt x="469" y="449"/>
                </a:lnTo>
                <a:lnTo>
                  <a:pt x="469" y="450"/>
                </a:lnTo>
                <a:lnTo>
                  <a:pt x="469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0"/>
                </a:lnTo>
                <a:lnTo>
                  <a:pt x="470" y="451"/>
                </a:lnTo>
                <a:lnTo>
                  <a:pt x="471" y="451"/>
                </a:lnTo>
                <a:lnTo>
                  <a:pt x="471" y="451"/>
                </a:lnTo>
                <a:lnTo>
                  <a:pt x="471" y="452"/>
                </a:lnTo>
                <a:lnTo>
                  <a:pt x="471" y="451"/>
                </a:lnTo>
                <a:lnTo>
                  <a:pt x="472" y="451"/>
                </a:lnTo>
                <a:lnTo>
                  <a:pt x="472" y="451"/>
                </a:lnTo>
                <a:lnTo>
                  <a:pt x="472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1"/>
                </a:lnTo>
                <a:lnTo>
                  <a:pt x="473" y="452"/>
                </a:lnTo>
                <a:lnTo>
                  <a:pt x="474" y="452"/>
                </a:lnTo>
                <a:lnTo>
                  <a:pt x="474" y="450"/>
                </a:lnTo>
                <a:lnTo>
                  <a:pt x="475" y="449"/>
                </a:lnTo>
                <a:lnTo>
                  <a:pt x="476" y="448"/>
                </a:lnTo>
                <a:lnTo>
                  <a:pt x="478" y="445"/>
                </a:lnTo>
                <a:lnTo>
                  <a:pt x="481" y="442"/>
                </a:lnTo>
                <a:lnTo>
                  <a:pt x="482" y="439"/>
                </a:lnTo>
                <a:lnTo>
                  <a:pt x="483" y="436"/>
                </a:lnTo>
                <a:lnTo>
                  <a:pt x="484" y="434"/>
                </a:lnTo>
                <a:lnTo>
                  <a:pt x="484" y="434"/>
                </a:lnTo>
                <a:lnTo>
                  <a:pt x="486" y="432"/>
                </a:lnTo>
                <a:lnTo>
                  <a:pt x="486" y="431"/>
                </a:lnTo>
                <a:lnTo>
                  <a:pt x="488" y="429"/>
                </a:lnTo>
                <a:lnTo>
                  <a:pt x="488" y="429"/>
                </a:lnTo>
                <a:lnTo>
                  <a:pt x="490" y="428"/>
                </a:lnTo>
                <a:lnTo>
                  <a:pt x="490" y="427"/>
                </a:lnTo>
                <a:lnTo>
                  <a:pt x="491" y="426"/>
                </a:lnTo>
                <a:lnTo>
                  <a:pt x="492" y="425"/>
                </a:lnTo>
                <a:lnTo>
                  <a:pt x="492" y="424"/>
                </a:lnTo>
                <a:lnTo>
                  <a:pt x="495" y="422"/>
                </a:lnTo>
                <a:lnTo>
                  <a:pt x="496" y="421"/>
                </a:lnTo>
                <a:lnTo>
                  <a:pt x="500" y="418"/>
                </a:lnTo>
                <a:lnTo>
                  <a:pt x="504" y="414"/>
                </a:lnTo>
                <a:lnTo>
                  <a:pt x="505" y="413"/>
                </a:lnTo>
                <a:lnTo>
                  <a:pt x="505" y="413"/>
                </a:lnTo>
                <a:lnTo>
                  <a:pt x="504" y="414"/>
                </a:lnTo>
                <a:lnTo>
                  <a:pt x="504" y="412"/>
                </a:lnTo>
                <a:lnTo>
                  <a:pt x="505" y="410"/>
                </a:lnTo>
                <a:lnTo>
                  <a:pt x="505" y="409"/>
                </a:lnTo>
                <a:lnTo>
                  <a:pt x="505" y="407"/>
                </a:lnTo>
                <a:lnTo>
                  <a:pt x="506" y="406"/>
                </a:lnTo>
                <a:lnTo>
                  <a:pt x="506" y="405"/>
                </a:lnTo>
                <a:lnTo>
                  <a:pt x="506" y="404"/>
                </a:lnTo>
                <a:lnTo>
                  <a:pt x="507" y="403"/>
                </a:lnTo>
                <a:lnTo>
                  <a:pt x="508" y="402"/>
                </a:lnTo>
                <a:lnTo>
                  <a:pt x="509" y="401"/>
                </a:lnTo>
                <a:lnTo>
                  <a:pt x="508" y="400"/>
                </a:lnTo>
                <a:lnTo>
                  <a:pt x="508" y="400"/>
                </a:lnTo>
                <a:lnTo>
                  <a:pt x="508" y="399"/>
                </a:lnTo>
                <a:lnTo>
                  <a:pt x="508" y="398"/>
                </a:lnTo>
                <a:lnTo>
                  <a:pt x="509" y="397"/>
                </a:lnTo>
                <a:lnTo>
                  <a:pt x="510" y="396"/>
                </a:lnTo>
                <a:lnTo>
                  <a:pt x="510" y="395"/>
                </a:lnTo>
                <a:lnTo>
                  <a:pt x="511" y="394"/>
                </a:lnTo>
                <a:lnTo>
                  <a:pt x="512" y="394"/>
                </a:lnTo>
                <a:lnTo>
                  <a:pt x="512" y="393"/>
                </a:lnTo>
                <a:lnTo>
                  <a:pt x="513" y="393"/>
                </a:lnTo>
                <a:lnTo>
                  <a:pt x="513" y="392"/>
                </a:lnTo>
                <a:lnTo>
                  <a:pt x="513" y="392"/>
                </a:lnTo>
                <a:lnTo>
                  <a:pt x="512" y="392"/>
                </a:lnTo>
                <a:lnTo>
                  <a:pt x="512" y="391"/>
                </a:lnTo>
                <a:lnTo>
                  <a:pt x="511" y="391"/>
                </a:lnTo>
                <a:lnTo>
                  <a:pt x="511" y="391"/>
                </a:lnTo>
                <a:lnTo>
                  <a:pt x="510" y="390"/>
                </a:lnTo>
                <a:lnTo>
                  <a:pt x="510" y="390"/>
                </a:lnTo>
                <a:lnTo>
                  <a:pt x="510" y="389"/>
                </a:lnTo>
                <a:lnTo>
                  <a:pt x="510" y="389"/>
                </a:lnTo>
                <a:lnTo>
                  <a:pt x="509" y="388"/>
                </a:lnTo>
                <a:lnTo>
                  <a:pt x="508" y="388"/>
                </a:lnTo>
                <a:lnTo>
                  <a:pt x="508" y="388"/>
                </a:lnTo>
                <a:lnTo>
                  <a:pt x="507" y="388"/>
                </a:lnTo>
                <a:lnTo>
                  <a:pt x="506" y="388"/>
                </a:lnTo>
                <a:lnTo>
                  <a:pt x="506" y="387"/>
                </a:lnTo>
                <a:lnTo>
                  <a:pt x="507" y="387"/>
                </a:lnTo>
                <a:lnTo>
                  <a:pt x="506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7" y="386"/>
                </a:lnTo>
                <a:lnTo>
                  <a:pt x="506" y="386"/>
                </a:lnTo>
                <a:lnTo>
                  <a:pt x="506" y="385"/>
                </a:lnTo>
                <a:lnTo>
                  <a:pt x="506" y="385"/>
                </a:lnTo>
                <a:lnTo>
                  <a:pt x="506" y="385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6" y="384"/>
                </a:lnTo>
                <a:lnTo>
                  <a:pt x="505" y="384"/>
                </a:lnTo>
                <a:lnTo>
                  <a:pt x="505" y="383"/>
                </a:lnTo>
                <a:lnTo>
                  <a:pt x="505" y="383"/>
                </a:lnTo>
                <a:lnTo>
                  <a:pt x="505" y="382"/>
                </a:lnTo>
                <a:lnTo>
                  <a:pt x="505" y="382"/>
                </a:lnTo>
                <a:lnTo>
                  <a:pt x="505" y="382"/>
                </a:lnTo>
                <a:lnTo>
                  <a:pt x="505" y="381"/>
                </a:lnTo>
                <a:lnTo>
                  <a:pt x="505" y="381"/>
                </a:lnTo>
                <a:lnTo>
                  <a:pt x="504" y="380"/>
                </a:lnTo>
                <a:lnTo>
                  <a:pt x="504" y="381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4" y="380"/>
                </a:lnTo>
                <a:lnTo>
                  <a:pt x="505" y="379"/>
                </a:lnTo>
                <a:lnTo>
                  <a:pt x="505" y="379"/>
                </a:lnTo>
                <a:lnTo>
                  <a:pt x="505" y="379"/>
                </a:lnTo>
                <a:lnTo>
                  <a:pt x="505" y="378"/>
                </a:lnTo>
                <a:lnTo>
                  <a:pt x="505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8"/>
                </a:lnTo>
                <a:lnTo>
                  <a:pt x="506" y="377"/>
                </a:lnTo>
                <a:lnTo>
                  <a:pt x="507" y="377"/>
                </a:lnTo>
                <a:lnTo>
                  <a:pt x="507" y="377"/>
                </a:lnTo>
                <a:lnTo>
                  <a:pt x="508" y="377"/>
                </a:lnTo>
                <a:lnTo>
                  <a:pt x="508" y="377"/>
                </a:lnTo>
                <a:lnTo>
                  <a:pt x="508" y="377"/>
                </a:lnTo>
                <a:lnTo>
                  <a:pt x="509" y="377"/>
                </a:lnTo>
                <a:lnTo>
                  <a:pt x="509" y="377"/>
                </a:lnTo>
                <a:lnTo>
                  <a:pt x="510" y="376"/>
                </a:lnTo>
                <a:lnTo>
                  <a:pt x="510" y="375"/>
                </a:lnTo>
                <a:lnTo>
                  <a:pt x="510" y="375"/>
                </a:lnTo>
                <a:lnTo>
                  <a:pt x="509" y="374"/>
                </a:lnTo>
                <a:lnTo>
                  <a:pt x="509" y="373"/>
                </a:lnTo>
                <a:lnTo>
                  <a:pt x="509" y="373"/>
                </a:lnTo>
                <a:lnTo>
                  <a:pt x="510" y="373"/>
                </a:lnTo>
                <a:lnTo>
                  <a:pt x="510" y="372"/>
                </a:lnTo>
                <a:lnTo>
                  <a:pt x="511" y="372"/>
                </a:lnTo>
                <a:lnTo>
                  <a:pt x="511" y="372"/>
                </a:lnTo>
                <a:lnTo>
                  <a:pt x="512" y="372"/>
                </a:lnTo>
                <a:lnTo>
                  <a:pt x="512" y="372"/>
                </a:lnTo>
                <a:lnTo>
                  <a:pt x="512" y="372"/>
                </a:lnTo>
                <a:lnTo>
                  <a:pt x="513" y="373"/>
                </a:lnTo>
                <a:lnTo>
                  <a:pt x="513" y="373"/>
                </a:lnTo>
                <a:lnTo>
                  <a:pt x="514" y="373"/>
                </a:lnTo>
                <a:lnTo>
                  <a:pt x="514" y="373"/>
                </a:lnTo>
                <a:lnTo>
                  <a:pt x="515" y="373"/>
                </a:lnTo>
                <a:lnTo>
                  <a:pt x="516" y="374"/>
                </a:lnTo>
                <a:lnTo>
                  <a:pt x="516" y="373"/>
                </a:lnTo>
                <a:lnTo>
                  <a:pt x="516" y="373"/>
                </a:lnTo>
                <a:lnTo>
                  <a:pt x="518" y="373"/>
                </a:lnTo>
                <a:lnTo>
                  <a:pt x="519" y="373"/>
                </a:lnTo>
                <a:lnTo>
                  <a:pt x="519" y="373"/>
                </a:lnTo>
                <a:lnTo>
                  <a:pt x="520" y="373"/>
                </a:lnTo>
                <a:lnTo>
                  <a:pt x="521" y="373"/>
                </a:lnTo>
                <a:lnTo>
                  <a:pt x="522" y="373"/>
                </a:lnTo>
                <a:lnTo>
                  <a:pt x="522" y="373"/>
                </a:lnTo>
                <a:lnTo>
                  <a:pt x="523" y="373"/>
                </a:lnTo>
                <a:lnTo>
                  <a:pt x="523" y="371"/>
                </a:lnTo>
                <a:lnTo>
                  <a:pt x="522" y="365"/>
                </a:lnTo>
                <a:lnTo>
                  <a:pt x="526" y="361"/>
                </a:lnTo>
                <a:lnTo>
                  <a:pt x="526" y="362"/>
                </a:lnTo>
                <a:lnTo>
                  <a:pt x="530" y="361"/>
                </a:lnTo>
                <a:lnTo>
                  <a:pt x="530" y="361"/>
                </a:lnTo>
                <a:lnTo>
                  <a:pt x="530" y="361"/>
                </a:lnTo>
                <a:lnTo>
                  <a:pt x="531" y="361"/>
                </a:lnTo>
                <a:lnTo>
                  <a:pt x="533" y="361"/>
                </a:lnTo>
                <a:lnTo>
                  <a:pt x="535" y="361"/>
                </a:lnTo>
                <a:lnTo>
                  <a:pt x="535" y="361"/>
                </a:lnTo>
                <a:lnTo>
                  <a:pt x="536" y="360"/>
                </a:lnTo>
                <a:lnTo>
                  <a:pt x="537" y="360"/>
                </a:lnTo>
                <a:lnTo>
                  <a:pt x="538" y="360"/>
                </a:lnTo>
                <a:lnTo>
                  <a:pt x="539" y="360"/>
                </a:lnTo>
                <a:lnTo>
                  <a:pt x="539" y="361"/>
                </a:lnTo>
                <a:lnTo>
                  <a:pt x="539" y="361"/>
                </a:lnTo>
                <a:lnTo>
                  <a:pt x="539" y="363"/>
                </a:lnTo>
                <a:lnTo>
                  <a:pt x="541" y="365"/>
                </a:lnTo>
                <a:lnTo>
                  <a:pt x="541" y="365"/>
                </a:lnTo>
                <a:lnTo>
                  <a:pt x="544" y="364"/>
                </a:lnTo>
                <a:lnTo>
                  <a:pt x="544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5" y="365"/>
                </a:lnTo>
                <a:lnTo>
                  <a:pt x="546" y="365"/>
                </a:lnTo>
                <a:lnTo>
                  <a:pt x="546" y="365"/>
                </a:lnTo>
                <a:lnTo>
                  <a:pt x="547" y="367"/>
                </a:lnTo>
                <a:lnTo>
                  <a:pt x="548" y="367"/>
                </a:lnTo>
                <a:lnTo>
                  <a:pt x="549" y="368"/>
                </a:lnTo>
                <a:lnTo>
                  <a:pt x="548" y="370"/>
                </a:lnTo>
                <a:lnTo>
                  <a:pt x="548" y="370"/>
                </a:lnTo>
                <a:lnTo>
                  <a:pt x="544" y="371"/>
                </a:lnTo>
                <a:lnTo>
                  <a:pt x="544" y="372"/>
                </a:lnTo>
                <a:lnTo>
                  <a:pt x="544" y="373"/>
                </a:lnTo>
                <a:lnTo>
                  <a:pt x="544" y="374"/>
                </a:lnTo>
                <a:lnTo>
                  <a:pt x="546" y="375"/>
                </a:lnTo>
                <a:lnTo>
                  <a:pt x="548" y="375"/>
                </a:lnTo>
                <a:lnTo>
                  <a:pt x="550" y="375"/>
                </a:lnTo>
                <a:lnTo>
                  <a:pt x="550" y="375"/>
                </a:lnTo>
                <a:lnTo>
                  <a:pt x="550" y="374"/>
                </a:lnTo>
                <a:lnTo>
                  <a:pt x="555" y="374"/>
                </a:lnTo>
                <a:lnTo>
                  <a:pt x="558" y="375"/>
                </a:lnTo>
                <a:lnTo>
                  <a:pt x="560" y="375"/>
                </a:lnTo>
                <a:lnTo>
                  <a:pt x="566" y="375"/>
                </a:lnTo>
                <a:lnTo>
                  <a:pt x="566" y="375"/>
                </a:lnTo>
                <a:lnTo>
                  <a:pt x="569" y="375"/>
                </a:lnTo>
                <a:lnTo>
                  <a:pt x="570" y="375"/>
                </a:lnTo>
                <a:lnTo>
                  <a:pt x="571" y="375"/>
                </a:lnTo>
                <a:lnTo>
                  <a:pt x="572" y="377"/>
                </a:lnTo>
                <a:lnTo>
                  <a:pt x="573" y="377"/>
                </a:lnTo>
                <a:lnTo>
                  <a:pt x="574" y="378"/>
                </a:lnTo>
                <a:lnTo>
                  <a:pt x="574" y="379"/>
                </a:lnTo>
                <a:lnTo>
                  <a:pt x="574" y="380"/>
                </a:lnTo>
                <a:lnTo>
                  <a:pt x="575" y="382"/>
                </a:lnTo>
                <a:lnTo>
                  <a:pt x="575" y="382"/>
                </a:lnTo>
                <a:lnTo>
                  <a:pt x="576" y="383"/>
                </a:lnTo>
                <a:lnTo>
                  <a:pt x="576" y="384"/>
                </a:lnTo>
                <a:lnTo>
                  <a:pt x="577" y="385"/>
                </a:lnTo>
                <a:lnTo>
                  <a:pt x="578" y="385"/>
                </a:lnTo>
                <a:lnTo>
                  <a:pt x="578" y="386"/>
                </a:lnTo>
                <a:lnTo>
                  <a:pt x="578" y="387"/>
                </a:lnTo>
                <a:lnTo>
                  <a:pt x="580" y="389"/>
                </a:lnTo>
                <a:lnTo>
                  <a:pt x="580" y="393"/>
                </a:lnTo>
                <a:lnTo>
                  <a:pt x="581" y="398"/>
                </a:lnTo>
                <a:lnTo>
                  <a:pt x="580" y="399"/>
                </a:lnTo>
                <a:lnTo>
                  <a:pt x="580" y="400"/>
                </a:lnTo>
                <a:lnTo>
                  <a:pt x="580" y="400"/>
                </a:lnTo>
                <a:lnTo>
                  <a:pt x="580" y="401"/>
                </a:lnTo>
                <a:lnTo>
                  <a:pt x="580" y="401"/>
                </a:lnTo>
                <a:lnTo>
                  <a:pt x="579" y="402"/>
                </a:lnTo>
                <a:lnTo>
                  <a:pt x="579" y="402"/>
                </a:lnTo>
                <a:lnTo>
                  <a:pt x="578" y="404"/>
                </a:lnTo>
                <a:lnTo>
                  <a:pt x="576" y="406"/>
                </a:lnTo>
                <a:lnTo>
                  <a:pt x="577" y="406"/>
                </a:lnTo>
                <a:lnTo>
                  <a:pt x="578" y="406"/>
                </a:lnTo>
                <a:lnTo>
                  <a:pt x="578" y="406"/>
                </a:lnTo>
                <a:lnTo>
                  <a:pt x="578" y="406"/>
                </a:lnTo>
                <a:lnTo>
                  <a:pt x="579" y="406"/>
                </a:lnTo>
                <a:lnTo>
                  <a:pt x="579" y="406"/>
                </a:lnTo>
                <a:lnTo>
                  <a:pt x="580" y="406"/>
                </a:lnTo>
                <a:lnTo>
                  <a:pt x="580" y="406"/>
                </a:lnTo>
                <a:lnTo>
                  <a:pt x="580" y="406"/>
                </a:lnTo>
                <a:lnTo>
                  <a:pt x="581" y="406"/>
                </a:lnTo>
                <a:lnTo>
                  <a:pt x="582" y="406"/>
                </a:lnTo>
                <a:lnTo>
                  <a:pt x="582" y="407"/>
                </a:lnTo>
                <a:lnTo>
                  <a:pt x="582" y="407"/>
                </a:lnTo>
                <a:lnTo>
                  <a:pt x="583" y="407"/>
                </a:lnTo>
                <a:lnTo>
                  <a:pt x="584" y="408"/>
                </a:lnTo>
                <a:lnTo>
                  <a:pt x="584" y="407"/>
                </a:lnTo>
                <a:lnTo>
                  <a:pt x="584" y="407"/>
                </a:lnTo>
                <a:lnTo>
                  <a:pt x="585" y="407"/>
                </a:lnTo>
                <a:lnTo>
                  <a:pt x="586" y="407"/>
                </a:lnTo>
                <a:lnTo>
                  <a:pt x="586" y="407"/>
                </a:lnTo>
                <a:lnTo>
                  <a:pt x="586" y="406"/>
                </a:lnTo>
                <a:lnTo>
                  <a:pt x="587" y="406"/>
                </a:lnTo>
                <a:lnTo>
                  <a:pt x="588" y="406"/>
                </a:lnTo>
                <a:lnTo>
                  <a:pt x="589" y="406"/>
                </a:lnTo>
                <a:lnTo>
                  <a:pt x="589" y="407"/>
                </a:lnTo>
                <a:lnTo>
                  <a:pt x="590" y="408"/>
                </a:lnTo>
                <a:lnTo>
                  <a:pt x="590" y="408"/>
                </a:lnTo>
                <a:lnTo>
                  <a:pt x="591" y="409"/>
                </a:lnTo>
                <a:lnTo>
                  <a:pt x="591" y="409"/>
                </a:lnTo>
                <a:lnTo>
                  <a:pt x="592" y="409"/>
                </a:lnTo>
                <a:lnTo>
                  <a:pt x="592" y="410"/>
                </a:lnTo>
                <a:lnTo>
                  <a:pt x="592" y="410"/>
                </a:lnTo>
                <a:lnTo>
                  <a:pt x="592" y="411"/>
                </a:lnTo>
                <a:lnTo>
                  <a:pt x="593" y="412"/>
                </a:lnTo>
                <a:lnTo>
                  <a:pt x="593" y="412"/>
                </a:lnTo>
                <a:lnTo>
                  <a:pt x="594" y="412"/>
                </a:lnTo>
                <a:lnTo>
                  <a:pt x="594" y="413"/>
                </a:lnTo>
                <a:lnTo>
                  <a:pt x="594" y="413"/>
                </a:lnTo>
                <a:lnTo>
                  <a:pt x="595" y="412"/>
                </a:lnTo>
                <a:lnTo>
                  <a:pt x="595" y="412"/>
                </a:lnTo>
                <a:lnTo>
                  <a:pt x="596" y="412"/>
                </a:lnTo>
                <a:lnTo>
                  <a:pt x="596" y="412"/>
                </a:lnTo>
                <a:lnTo>
                  <a:pt x="596" y="411"/>
                </a:lnTo>
                <a:lnTo>
                  <a:pt x="597" y="411"/>
                </a:lnTo>
                <a:lnTo>
                  <a:pt x="597" y="410"/>
                </a:lnTo>
                <a:lnTo>
                  <a:pt x="597" y="409"/>
                </a:lnTo>
                <a:lnTo>
                  <a:pt x="598" y="408"/>
                </a:lnTo>
                <a:lnTo>
                  <a:pt x="598" y="408"/>
                </a:lnTo>
                <a:lnTo>
                  <a:pt x="598" y="407"/>
                </a:lnTo>
                <a:lnTo>
                  <a:pt x="598" y="407"/>
                </a:lnTo>
                <a:lnTo>
                  <a:pt x="598" y="406"/>
                </a:lnTo>
                <a:lnTo>
                  <a:pt x="598" y="405"/>
                </a:lnTo>
                <a:lnTo>
                  <a:pt x="598" y="404"/>
                </a:lnTo>
                <a:lnTo>
                  <a:pt x="598" y="402"/>
                </a:lnTo>
                <a:lnTo>
                  <a:pt x="598" y="401"/>
                </a:lnTo>
                <a:lnTo>
                  <a:pt x="598" y="400"/>
                </a:lnTo>
                <a:lnTo>
                  <a:pt x="598" y="400"/>
                </a:lnTo>
                <a:lnTo>
                  <a:pt x="598" y="399"/>
                </a:lnTo>
                <a:lnTo>
                  <a:pt x="598" y="399"/>
                </a:lnTo>
                <a:lnTo>
                  <a:pt x="598" y="398"/>
                </a:lnTo>
                <a:lnTo>
                  <a:pt x="598" y="398"/>
                </a:lnTo>
                <a:lnTo>
                  <a:pt x="599" y="397"/>
                </a:lnTo>
                <a:lnTo>
                  <a:pt x="599" y="397"/>
                </a:lnTo>
                <a:lnTo>
                  <a:pt x="599" y="396"/>
                </a:lnTo>
                <a:lnTo>
                  <a:pt x="599" y="396"/>
                </a:lnTo>
                <a:lnTo>
                  <a:pt x="599" y="395"/>
                </a:lnTo>
                <a:lnTo>
                  <a:pt x="599" y="395"/>
                </a:lnTo>
                <a:lnTo>
                  <a:pt x="600" y="394"/>
                </a:lnTo>
                <a:lnTo>
                  <a:pt x="600" y="394"/>
                </a:lnTo>
                <a:lnTo>
                  <a:pt x="600" y="393"/>
                </a:lnTo>
                <a:lnTo>
                  <a:pt x="600" y="393"/>
                </a:lnTo>
                <a:lnTo>
                  <a:pt x="601" y="392"/>
                </a:lnTo>
                <a:lnTo>
                  <a:pt x="601" y="392"/>
                </a:lnTo>
                <a:lnTo>
                  <a:pt x="602" y="392"/>
                </a:lnTo>
                <a:lnTo>
                  <a:pt x="602" y="391"/>
                </a:lnTo>
                <a:lnTo>
                  <a:pt x="603" y="391"/>
                </a:lnTo>
                <a:lnTo>
                  <a:pt x="604" y="390"/>
                </a:lnTo>
                <a:lnTo>
                  <a:pt x="605" y="390"/>
                </a:lnTo>
                <a:lnTo>
                  <a:pt x="606" y="389"/>
                </a:lnTo>
                <a:lnTo>
                  <a:pt x="606" y="389"/>
                </a:lnTo>
                <a:lnTo>
                  <a:pt x="607" y="389"/>
                </a:lnTo>
                <a:lnTo>
                  <a:pt x="607" y="388"/>
                </a:lnTo>
                <a:lnTo>
                  <a:pt x="607" y="388"/>
                </a:lnTo>
                <a:lnTo>
                  <a:pt x="607" y="387"/>
                </a:lnTo>
                <a:lnTo>
                  <a:pt x="607" y="386"/>
                </a:lnTo>
                <a:lnTo>
                  <a:pt x="606" y="386"/>
                </a:lnTo>
                <a:lnTo>
                  <a:pt x="606" y="386"/>
                </a:lnTo>
                <a:lnTo>
                  <a:pt x="606" y="385"/>
                </a:lnTo>
                <a:lnTo>
                  <a:pt x="606" y="384"/>
                </a:lnTo>
                <a:lnTo>
                  <a:pt x="606" y="383"/>
                </a:lnTo>
                <a:lnTo>
                  <a:pt x="606" y="383"/>
                </a:lnTo>
                <a:lnTo>
                  <a:pt x="606" y="382"/>
                </a:lnTo>
                <a:lnTo>
                  <a:pt x="606" y="382"/>
                </a:lnTo>
                <a:lnTo>
                  <a:pt x="606" y="381"/>
                </a:lnTo>
                <a:lnTo>
                  <a:pt x="607" y="380"/>
                </a:lnTo>
                <a:lnTo>
                  <a:pt x="607" y="379"/>
                </a:lnTo>
                <a:lnTo>
                  <a:pt x="607" y="378"/>
                </a:lnTo>
                <a:lnTo>
                  <a:pt x="607" y="378"/>
                </a:lnTo>
                <a:lnTo>
                  <a:pt x="608" y="377"/>
                </a:lnTo>
                <a:lnTo>
                  <a:pt x="609" y="377"/>
                </a:lnTo>
                <a:lnTo>
                  <a:pt x="610" y="376"/>
                </a:lnTo>
                <a:lnTo>
                  <a:pt x="610" y="376"/>
                </a:lnTo>
                <a:lnTo>
                  <a:pt x="610" y="376"/>
                </a:lnTo>
                <a:lnTo>
                  <a:pt x="611" y="376"/>
                </a:lnTo>
                <a:lnTo>
                  <a:pt x="612" y="377"/>
                </a:lnTo>
                <a:lnTo>
                  <a:pt x="612" y="377"/>
                </a:lnTo>
                <a:lnTo>
                  <a:pt x="613" y="377"/>
                </a:lnTo>
                <a:lnTo>
                  <a:pt x="613" y="377"/>
                </a:lnTo>
                <a:lnTo>
                  <a:pt x="614" y="377"/>
                </a:lnTo>
                <a:lnTo>
                  <a:pt x="614" y="377"/>
                </a:lnTo>
                <a:lnTo>
                  <a:pt x="615" y="377"/>
                </a:lnTo>
                <a:lnTo>
                  <a:pt x="615" y="377"/>
                </a:lnTo>
                <a:lnTo>
                  <a:pt x="616" y="377"/>
                </a:lnTo>
                <a:lnTo>
                  <a:pt x="616" y="377"/>
                </a:lnTo>
                <a:lnTo>
                  <a:pt x="616" y="376"/>
                </a:lnTo>
                <a:lnTo>
                  <a:pt x="616" y="376"/>
                </a:lnTo>
                <a:lnTo>
                  <a:pt x="617" y="374"/>
                </a:lnTo>
                <a:lnTo>
                  <a:pt x="618" y="373"/>
                </a:lnTo>
                <a:lnTo>
                  <a:pt x="618" y="373"/>
                </a:lnTo>
                <a:lnTo>
                  <a:pt x="619" y="372"/>
                </a:lnTo>
                <a:lnTo>
                  <a:pt x="620" y="371"/>
                </a:lnTo>
                <a:lnTo>
                  <a:pt x="620" y="371"/>
                </a:lnTo>
                <a:lnTo>
                  <a:pt x="622" y="371"/>
                </a:lnTo>
                <a:lnTo>
                  <a:pt x="622" y="370"/>
                </a:lnTo>
                <a:lnTo>
                  <a:pt x="622" y="371"/>
                </a:lnTo>
                <a:lnTo>
                  <a:pt x="624" y="373"/>
                </a:lnTo>
                <a:lnTo>
                  <a:pt x="625" y="374"/>
                </a:lnTo>
                <a:lnTo>
                  <a:pt x="626" y="375"/>
                </a:lnTo>
                <a:lnTo>
                  <a:pt x="626" y="375"/>
                </a:lnTo>
                <a:lnTo>
                  <a:pt x="627" y="376"/>
                </a:lnTo>
                <a:lnTo>
                  <a:pt x="630" y="376"/>
                </a:lnTo>
                <a:lnTo>
                  <a:pt x="634" y="375"/>
                </a:lnTo>
                <a:lnTo>
                  <a:pt x="646" y="375"/>
                </a:lnTo>
                <a:lnTo>
                  <a:pt x="647" y="375"/>
                </a:lnTo>
                <a:lnTo>
                  <a:pt x="647" y="375"/>
                </a:lnTo>
                <a:lnTo>
                  <a:pt x="651" y="375"/>
                </a:lnTo>
                <a:lnTo>
                  <a:pt x="652" y="375"/>
                </a:lnTo>
                <a:lnTo>
                  <a:pt x="656" y="375"/>
                </a:lnTo>
                <a:lnTo>
                  <a:pt x="656" y="375"/>
                </a:lnTo>
                <a:lnTo>
                  <a:pt x="660" y="375"/>
                </a:lnTo>
                <a:lnTo>
                  <a:pt x="665" y="375"/>
                </a:lnTo>
                <a:lnTo>
                  <a:pt x="666" y="375"/>
                </a:lnTo>
                <a:lnTo>
                  <a:pt x="668" y="374"/>
                </a:lnTo>
                <a:lnTo>
                  <a:pt x="669" y="374"/>
                </a:lnTo>
                <a:lnTo>
                  <a:pt x="670" y="374"/>
                </a:lnTo>
                <a:lnTo>
                  <a:pt x="675" y="374"/>
                </a:lnTo>
                <a:lnTo>
                  <a:pt x="677" y="374"/>
                </a:lnTo>
                <a:lnTo>
                  <a:pt x="678" y="374"/>
                </a:lnTo>
                <a:lnTo>
                  <a:pt x="678" y="374"/>
                </a:lnTo>
                <a:lnTo>
                  <a:pt x="680" y="374"/>
                </a:lnTo>
                <a:lnTo>
                  <a:pt x="680" y="374"/>
                </a:lnTo>
                <a:lnTo>
                  <a:pt x="681" y="374"/>
                </a:lnTo>
                <a:lnTo>
                  <a:pt x="680" y="372"/>
                </a:lnTo>
                <a:lnTo>
                  <a:pt x="680" y="371"/>
                </a:lnTo>
                <a:lnTo>
                  <a:pt x="684" y="370"/>
                </a:lnTo>
                <a:lnTo>
                  <a:pt x="689" y="369"/>
                </a:lnTo>
                <a:lnTo>
                  <a:pt x="690" y="369"/>
                </a:lnTo>
                <a:lnTo>
                  <a:pt x="690" y="369"/>
                </a:lnTo>
                <a:lnTo>
                  <a:pt x="692" y="369"/>
                </a:lnTo>
                <a:lnTo>
                  <a:pt x="695" y="369"/>
                </a:lnTo>
                <a:lnTo>
                  <a:pt x="697" y="369"/>
                </a:lnTo>
                <a:lnTo>
                  <a:pt x="698" y="369"/>
                </a:lnTo>
                <a:lnTo>
                  <a:pt x="700" y="369"/>
                </a:lnTo>
                <a:lnTo>
                  <a:pt x="700" y="370"/>
                </a:lnTo>
                <a:lnTo>
                  <a:pt x="700" y="371"/>
                </a:lnTo>
                <a:lnTo>
                  <a:pt x="700" y="373"/>
                </a:lnTo>
                <a:lnTo>
                  <a:pt x="700" y="373"/>
                </a:lnTo>
                <a:lnTo>
                  <a:pt x="700" y="374"/>
                </a:lnTo>
                <a:lnTo>
                  <a:pt x="700" y="375"/>
                </a:lnTo>
                <a:lnTo>
                  <a:pt x="700" y="375"/>
                </a:lnTo>
                <a:lnTo>
                  <a:pt x="701" y="377"/>
                </a:lnTo>
                <a:lnTo>
                  <a:pt x="702" y="378"/>
                </a:lnTo>
                <a:lnTo>
                  <a:pt x="702" y="380"/>
                </a:lnTo>
                <a:lnTo>
                  <a:pt x="702" y="381"/>
                </a:lnTo>
                <a:lnTo>
                  <a:pt x="703" y="382"/>
                </a:lnTo>
                <a:lnTo>
                  <a:pt x="703" y="383"/>
                </a:lnTo>
                <a:lnTo>
                  <a:pt x="703" y="384"/>
                </a:lnTo>
                <a:lnTo>
                  <a:pt x="704" y="384"/>
                </a:lnTo>
                <a:lnTo>
                  <a:pt x="704" y="385"/>
                </a:lnTo>
                <a:lnTo>
                  <a:pt x="704" y="386"/>
                </a:lnTo>
                <a:lnTo>
                  <a:pt x="704" y="386"/>
                </a:lnTo>
                <a:lnTo>
                  <a:pt x="705" y="387"/>
                </a:lnTo>
                <a:lnTo>
                  <a:pt x="705" y="388"/>
                </a:lnTo>
                <a:lnTo>
                  <a:pt x="705" y="388"/>
                </a:lnTo>
                <a:lnTo>
                  <a:pt x="706" y="388"/>
                </a:lnTo>
                <a:lnTo>
                  <a:pt x="709" y="387"/>
                </a:lnTo>
                <a:lnTo>
                  <a:pt x="711" y="386"/>
                </a:lnTo>
                <a:lnTo>
                  <a:pt x="716" y="385"/>
                </a:lnTo>
                <a:lnTo>
                  <a:pt x="716" y="386"/>
                </a:lnTo>
                <a:lnTo>
                  <a:pt x="717" y="388"/>
                </a:lnTo>
                <a:lnTo>
                  <a:pt x="718" y="389"/>
                </a:lnTo>
                <a:lnTo>
                  <a:pt x="718" y="390"/>
                </a:lnTo>
                <a:lnTo>
                  <a:pt x="719" y="392"/>
                </a:lnTo>
                <a:lnTo>
                  <a:pt x="720" y="394"/>
                </a:lnTo>
                <a:lnTo>
                  <a:pt x="721" y="396"/>
                </a:lnTo>
                <a:lnTo>
                  <a:pt x="722" y="395"/>
                </a:lnTo>
                <a:lnTo>
                  <a:pt x="724" y="394"/>
                </a:lnTo>
                <a:lnTo>
                  <a:pt x="724" y="393"/>
                </a:lnTo>
                <a:lnTo>
                  <a:pt x="724" y="393"/>
                </a:lnTo>
                <a:lnTo>
                  <a:pt x="726" y="392"/>
                </a:lnTo>
                <a:lnTo>
                  <a:pt x="726" y="391"/>
                </a:lnTo>
                <a:lnTo>
                  <a:pt x="728" y="390"/>
                </a:lnTo>
                <a:lnTo>
                  <a:pt x="730" y="388"/>
                </a:lnTo>
                <a:lnTo>
                  <a:pt x="730" y="388"/>
                </a:lnTo>
                <a:lnTo>
                  <a:pt x="731" y="389"/>
                </a:lnTo>
                <a:lnTo>
                  <a:pt x="732" y="390"/>
                </a:lnTo>
                <a:lnTo>
                  <a:pt x="733" y="391"/>
                </a:lnTo>
                <a:lnTo>
                  <a:pt x="734" y="393"/>
                </a:lnTo>
                <a:lnTo>
                  <a:pt x="736" y="394"/>
                </a:lnTo>
                <a:lnTo>
                  <a:pt x="738" y="396"/>
                </a:lnTo>
                <a:lnTo>
                  <a:pt x="738" y="397"/>
                </a:lnTo>
                <a:lnTo>
                  <a:pt x="738" y="397"/>
                </a:lnTo>
                <a:lnTo>
                  <a:pt x="737" y="398"/>
                </a:lnTo>
                <a:lnTo>
                  <a:pt x="736" y="398"/>
                </a:lnTo>
                <a:lnTo>
                  <a:pt x="736" y="398"/>
                </a:lnTo>
                <a:lnTo>
                  <a:pt x="735" y="399"/>
                </a:lnTo>
                <a:lnTo>
                  <a:pt x="734" y="399"/>
                </a:lnTo>
                <a:lnTo>
                  <a:pt x="734" y="400"/>
                </a:lnTo>
                <a:lnTo>
                  <a:pt x="734" y="401"/>
                </a:lnTo>
                <a:lnTo>
                  <a:pt x="735" y="401"/>
                </a:lnTo>
                <a:lnTo>
                  <a:pt x="734" y="402"/>
                </a:lnTo>
                <a:lnTo>
                  <a:pt x="734" y="402"/>
                </a:lnTo>
                <a:lnTo>
                  <a:pt x="735" y="403"/>
                </a:lnTo>
                <a:lnTo>
                  <a:pt x="735" y="404"/>
                </a:lnTo>
                <a:lnTo>
                  <a:pt x="735" y="404"/>
                </a:lnTo>
                <a:lnTo>
                  <a:pt x="736" y="404"/>
                </a:lnTo>
                <a:lnTo>
                  <a:pt x="736" y="405"/>
                </a:lnTo>
                <a:lnTo>
                  <a:pt x="736" y="405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6" y="406"/>
                </a:lnTo>
                <a:lnTo>
                  <a:pt x="737" y="406"/>
                </a:lnTo>
                <a:lnTo>
                  <a:pt x="737" y="407"/>
                </a:lnTo>
                <a:lnTo>
                  <a:pt x="737" y="407"/>
                </a:lnTo>
                <a:lnTo>
                  <a:pt x="737" y="407"/>
                </a:lnTo>
                <a:lnTo>
                  <a:pt x="737" y="408"/>
                </a:lnTo>
                <a:lnTo>
                  <a:pt x="737" y="408"/>
                </a:lnTo>
                <a:lnTo>
                  <a:pt x="738" y="408"/>
                </a:lnTo>
                <a:lnTo>
                  <a:pt x="738" y="408"/>
                </a:lnTo>
                <a:lnTo>
                  <a:pt x="738" y="409"/>
                </a:lnTo>
                <a:lnTo>
                  <a:pt x="738" y="409"/>
                </a:lnTo>
                <a:lnTo>
                  <a:pt x="738" y="409"/>
                </a:lnTo>
                <a:lnTo>
                  <a:pt x="739" y="409"/>
                </a:lnTo>
                <a:lnTo>
                  <a:pt x="739" y="409"/>
                </a:lnTo>
                <a:lnTo>
                  <a:pt x="740" y="409"/>
                </a:lnTo>
                <a:lnTo>
                  <a:pt x="740" y="409"/>
                </a:lnTo>
                <a:lnTo>
                  <a:pt x="739" y="409"/>
                </a:lnTo>
                <a:lnTo>
                  <a:pt x="739" y="408"/>
                </a:lnTo>
                <a:lnTo>
                  <a:pt x="741" y="408"/>
                </a:lnTo>
                <a:lnTo>
                  <a:pt x="742" y="408"/>
                </a:lnTo>
                <a:lnTo>
                  <a:pt x="743" y="408"/>
                </a:lnTo>
                <a:lnTo>
                  <a:pt x="743" y="408"/>
                </a:lnTo>
                <a:lnTo>
                  <a:pt x="743" y="408"/>
                </a:lnTo>
                <a:lnTo>
                  <a:pt x="744" y="408"/>
                </a:lnTo>
                <a:lnTo>
                  <a:pt x="744" y="408"/>
                </a:lnTo>
                <a:lnTo>
                  <a:pt x="744" y="408"/>
                </a:lnTo>
                <a:lnTo>
                  <a:pt x="745" y="408"/>
                </a:lnTo>
                <a:lnTo>
                  <a:pt x="745" y="408"/>
                </a:lnTo>
                <a:lnTo>
                  <a:pt x="746" y="408"/>
                </a:lnTo>
                <a:lnTo>
                  <a:pt x="746" y="408"/>
                </a:lnTo>
                <a:lnTo>
                  <a:pt x="746" y="409"/>
                </a:lnTo>
                <a:lnTo>
                  <a:pt x="746" y="409"/>
                </a:lnTo>
                <a:lnTo>
                  <a:pt x="746" y="410"/>
                </a:lnTo>
                <a:lnTo>
                  <a:pt x="745" y="410"/>
                </a:lnTo>
                <a:lnTo>
                  <a:pt x="746" y="410"/>
                </a:lnTo>
                <a:lnTo>
                  <a:pt x="745" y="411"/>
                </a:lnTo>
                <a:lnTo>
                  <a:pt x="745" y="411"/>
                </a:lnTo>
                <a:lnTo>
                  <a:pt x="745" y="412"/>
                </a:lnTo>
                <a:lnTo>
                  <a:pt x="745" y="412"/>
                </a:lnTo>
                <a:lnTo>
                  <a:pt x="745" y="412"/>
                </a:lnTo>
                <a:lnTo>
                  <a:pt x="745" y="413"/>
                </a:lnTo>
                <a:lnTo>
                  <a:pt x="745" y="413"/>
                </a:lnTo>
                <a:lnTo>
                  <a:pt x="745" y="414"/>
                </a:lnTo>
                <a:lnTo>
                  <a:pt x="746" y="414"/>
                </a:lnTo>
                <a:lnTo>
                  <a:pt x="745" y="414"/>
                </a:lnTo>
                <a:lnTo>
                  <a:pt x="745" y="415"/>
                </a:lnTo>
                <a:lnTo>
                  <a:pt x="744" y="415"/>
                </a:lnTo>
                <a:lnTo>
                  <a:pt x="744" y="416"/>
                </a:lnTo>
                <a:lnTo>
                  <a:pt x="743" y="416"/>
                </a:lnTo>
                <a:lnTo>
                  <a:pt x="743" y="416"/>
                </a:lnTo>
                <a:lnTo>
                  <a:pt x="742" y="416"/>
                </a:lnTo>
                <a:lnTo>
                  <a:pt x="742" y="417"/>
                </a:lnTo>
                <a:lnTo>
                  <a:pt x="742" y="417"/>
                </a:lnTo>
                <a:lnTo>
                  <a:pt x="741" y="418"/>
                </a:lnTo>
                <a:lnTo>
                  <a:pt x="740" y="418"/>
                </a:lnTo>
                <a:lnTo>
                  <a:pt x="739" y="419"/>
                </a:lnTo>
                <a:lnTo>
                  <a:pt x="738" y="420"/>
                </a:lnTo>
                <a:lnTo>
                  <a:pt x="738" y="420"/>
                </a:lnTo>
                <a:lnTo>
                  <a:pt x="737" y="421"/>
                </a:lnTo>
                <a:lnTo>
                  <a:pt x="736" y="422"/>
                </a:lnTo>
                <a:lnTo>
                  <a:pt x="736" y="422"/>
                </a:lnTo>
                <a:lnTo>
                  <a:pt x="736" y="423"/>
                </a:lnTo>
                <a:lnTo>
                  <a:pt x="737" y="423"/>
                </a:lnTo>
                <a:lnTo>
                  <a:pt x="738" y="423"/>
                </a:lnTo>
                <a:lnTo>
                  <a:pt x="739" y="423"/>
                </a:lnTo>
                <a:lnTo>
                  <a:pt x="742" y="424"/>
                </a:lnTo>
                <a:lnTo>
                  <a:pt x="744" y="424"/>
                </a:lnTo>
                <a:lnTo>
                  <a:pt x="746" y="424"/>
                </a:lnTo>
                <a:lnTo>
                  <a:pt x="747" y="424"/>
                </a:lnTo>
                <a:lnTo>
                  <a:pt x="746" y="428"/>
                </a:lnTo>
                <a:lnTo>
                  <a:pt x="746" y="428"/>
                </a:lnTo>
                <a:lnTo>
                  <a:pt x="746" y="430"/>
                </a:lnTo>
                <a:lnTo>
                  <a:pt x="746" y="434"/>
                </a:lnTo>
                <a:lnTo>
                  <a:pt x="746" y="434"/>
                </a:lnTo>
                <a:lnTo>
                  <a:pt x="746" y="436"/>
                </a:lnTo>
                <a:lnTo>
                  <a:pt x="746" y="437"/>
                </a:lnTo>
                <a:lnTo>
                  <a:pt x="746" y="440"/>
                </a:lnTo>
                <a:lnTo>
                  <a:pt x="750" y="441"/>
                </a:lnTo>
                <a:lnTo>
                  <a:pt x="750" y="442"/>
                </a:lnTo>
                <a:lnTo>
                  <a:pt x="749" y="446"/>
                </a:lnTo>
                <a:lnTo>
                  <a:pt x="749" y="448"/>
                </a:lnTo>
                <a:lnTo>
                  <a:pt x="748" y="448"/>
                </a:lnTo>
                <a:lnTo>
                  <a:pt x="746" y="448"/>
                </a:lnTo>
                <a:lnTo>
                  <a:pt x="746" y="450"/>
                </a:lnTo>
                <a:lnTo>
                  <a:pt x="746" y="451"/>
                </a:lnTo>
                <a:lnTo>
                  <a:pt x="746" y="452"/>
                </a:lnTo>
                <a:lnTo>
                  <a:pt x="746" y="454"/>
                </a:lnTo>
                <a:lnTo>
                  <a:pt x="746" y="454"/>
                </a:lnTo>
                <a:lnTo>
                  <a:pt x="746" y="455"/>
                </a:lnTo>
                <a:lnTo>
                  <a:pt x="746" y="456"/>
                </a:lnTo>
                <a:lnTo>
                  <a:pt x="745" y="458"/>
                </a:lnTo>
                <a:lnTo>
                  <a:pt x="745" y="458"/>
                </a:lnTo>
                <a:lnTo>
                  <a:pt x="745" y="460"/>
                </a:lnTo>
                <a:lnTo>
                  <a:pt x="744" y="464"/>
                </a:lnTo>
                <a:lnTo>
                  <a:pt x="750" y="467"/>
                </a:lnTo>
                <a:lnTo>
                  <a:pt x="757" y="467"/>
                </a:lnTo>
                <a:lnTo>
                  <a:pt x="761" y="467"/>
                </a:lnTo>
                <a:lnTo>
                  <a:pt x="762" y="463"/>
                </a:lnTo>
                <a:lnTo>
                  <a:pt x="763" y="463"/>
                </a:lnTo>
                <a:lnTo>
                  <a:pt x="764" y="463"/>
                </a:lnTo>
                <a:lnTo>
                  <a:pt x="766" y="464"/>
                </a:lnTo>
                <a:lnTo>
                  <a:pt x="766" y="464"/>
                </a:lnTo>
                <a:lnTo>
                  <a:pt x="767" y="464"/>
                </a:lnTo>
                <a:lnTo>
                  <a:pt x="768" y="464"/>
                </a:lnTo>
                <a:lnTo>
                  <a:pt x="770" y="464"/>
                </a:lnTo>
                <a:lnTo>
                  <a:pt x="770" y="465"/>
                </a:lnTo>
                <a:lnTo>
                  <a:pt x="770" y="466"/>
                </a:lnTo>
                <a:lnTo>
                  <a:pt x="769" y="466"/>
                </a:lnTo>
                <a:lnTo>
                  <a:pt x="769" y="467"/>
                </a:lnTo>
                <a:lnTo>
                  <a:pt x="769" y="468"/>
                </a:lnTo>
                <a:lnTo>
                  <a:pt x="768" y="468"/>
                </a:lnTo>
                <a:lnTo>
                  <a:pt x="768" y="469"/>
                </a:lnTo>
                <a:lnTo>
                  <a:pt x="771" y="469"/>
                </a:lnTo>
                <a:lnTo>
                  <a:pt x="774" y="470"/>
                </a:lnTo>
                <a:lnTo>
                  <a:pt x="777" y="470"/>
                </a:lnTo>
                <a:lnTo>
                  <a:pt x="778" y="470"/>
                </a:lnTo>
                <a:lnTo>
                  <a:pt x="779" y="470"/>
                </a:lnTo>
                <a:lnTo>
                  <a:pt x="779" y="470"/>
                </a:lnTo>
                <a:lnTo>
                  <a:pt x="780" y="470"/>
                </a:lnTo>
                <a:lnTo>
                  <a:pt x="780" y="470"/>
                </a:lnTo>
                <a:lnTo>
                  <a:pt x="781" y="470"/>
                </a:lnTo>
                <a:lnTo>
                  <a:pt x="781" y="470"/>
                </a:lnTo>
                <a:lnTo>
                  <a:pt x="782" y="470"/>
                </a:lnTo>
                <a:lnTo>
                  <a:pt x="783" y="470"/>
                </a:lnTo>
                <a:lnTo>
                  <a:pt x="783" y="472"/>
                </a:lnTo>
                <a:lnTo>
                  <a:pt x="786" y="473"/>
                </a:lnTo>
                <a:lnTo>
                  <a:pt x="786" y="471"/>
                </a:lnTo>
                <a:lnTo>
                  <a:pt x="787" y="471"/>
                </a:lnTo>
                <a:lnTo>
                  <a:pt x="787" y="470"/>
                </a:lnTo>
                <a:lnTo>
                  <a:pt x="788" y="471"/>
                </a:lnTo>
                <a:lnTo>
                  <a:pt x="788" y="471"/>
                </a:lnTo>
                <a:lnTo>
                  <a:pt x="788" y="472"/>
                </a:lnTo>
                <a:lnTo>
                  <a:pt x="787" y="472"/>
                </a:lnTo>
                <a:lnTo>
                  <a:pt x="787" y="472"/>
                </a:lnTo>
                <a:lnTo>
                  <a:pt x="787" y="472"/>
                </a:lnTo>
                <a:lnTo>
                  <a:pt x="788" y="472"/>
                </a:lnTo>
                <a:lnTo>
                  <a:pt x="788" y="473"/>
                </a:lnTo>
                <a:lnTo>
                  <a:pt x="787" y="473"/>
                </a:lnTo>
                <a:lnTo>
                  <a:pt x="787" y="473"/>
                </a:lnTo>
                <a:lnTo>
                  <a:pt x="787" y="474"/>
                </a:lnTo>
                <a:lnTo>
                  <a:pt x="787" y="474"/>
                </a:lnTo>
                <a:lnTo>
                  <a:pt x="787" y="474"/>
                </a:lnTo>
                <a:lnTo>
                  <a:pt x="788" y="474"/>
                </a:lnTo>
                <a:lnTo>
                  <a:pt x="788" y="474"/>
                </a:lnTo>
                <a:lnTo>
                  <a:pt x="788" y="475"/>
                </a:lnTo>
                <a:lnTo>
                  <a:pt x="788" y="475"/>
                </a:lnTo>
                <a:lnTo>
                  <a:pt x="788" y="476"/>
                </a:lnTo>
                <a:lnTo>
                  <a:pt x="788" y="476"/>
                </a:lnTo>
                <a:lnTo>
                  <a:pt x="791" y="478"/>
                </a:lnTo>
                <a:lnTo>
                  <a:pt x="791" y="478"/>
                </a:lnTo>
                <a:lnTo>
                  <a:pt x="791" y="479"/>
                </a:lnTo>
                <a:lnTo>
                  <a:pt x="790" y="480"/>
                </a:lnTo>
                <a:lnTo>
                  <a:pt x="790" y="480"/>
                </a:lnTo>
                <a:lnTo>
                  <a:pt x="790" y="481"/>
                </a:lnTo>
                <a:lnTo>
                  <a:pt x="790" y="482"/>
                </a:lnTo>
                <a:lnTo>
                  <a:pt x="789" y="482"/>
                </a:lnTo>
                <a:lnTo>
                  <a:pt x="789" y="483"/>
                </a:lnTo>
                <a:lnTo>
                  <a:pt x="789" y="483"/>
                </a:lnTo>
                <a:lnTo>
                  <a:pt x="789" y="484"/>
                </a:lnTo>
                <a:lnTo>
                  <a:pt x="789" y="484"/>
                </a:lnTo>
                <a:lnTo>
                  <a:pt x="789" y="484"/>
                </a:lnTo>
                <a:lnTo>
                  <a:pt x="789" y="485"/>
                </a:lnTo>
                <a:lnTo>
                  <a:pt x="789" y="486"/>
                </a:lnTo>
                <a:lnTo>
                  <a:pt x="789" y="486"/>
                </a:lnTo>
                <a:lnTo>
                  <a:pt x="789" y="487"/>
                </a:lnTo>
                <a:lnTo>
                  <a:pt x="789" y="488"/>
                </a:lnTo>
                <a:lnTo>
                  <a:pt x="790" y="489"/>
                </a:lnTo>
                <a:lnTo>
                  <a:pt x="790" y="490"/>
                </a:lnTo>
                <a:lnTo>
                  <a:pt x="790" y="491"/>
                </a:lnTo>
                <a:lnTo>
                  <a:pt x="790" y="492"/>
                </a:lnTo>
                <a:lnTo>
                  <a:pt x="790" y="493"/>
                </a:lnTo>
                <a:lnTo>
                  <a:pt x="790" y="494"/>
                </a:lnTo>
                <a:lnTo>
                  <a:pt x="791" y="494"/>
                </a:lnTo>
                <a:lnTo>
                  <a:pt x="791" y="495"/>
                </a:lnTo>
                <a:lnTo>
                  <a:pt x="790" y="495"/>
                </a:lnTo>
                <a:lnTo>
                  <a:pt x="789" y="495"/>
                </a:lnTo>
                <a:lnTo>
                  <a:pt x="788" y="495"/>
                </a:lnTo>
                <a:lnTo>
                  <a:pt x="788" y="495"/>
                </a:lnTo>
                <a:lnTo>
                  <a:pt x="787" y="495"/>
                </a:lnTo>
                <a:lnTo>
                  <a:pt x="786" y="495"/>
                </a:lnTo>
                <a:lnTo>
                  <a:pt x="785" y="495"/>
                </a:lnTo>
                <a:lnTo>
                  <a:pt x="785" y="495"/>
                </a:lnTo>
                <a:lnTo>
                  <a:pt x="785" y="496"/>
                </a:lnTo>
                <a:lnTo>
                  <a:pt x="785" y="496"/>
                </a:lnTo>
                <a:lnTo>
                  <a:pt x="785" y="497"/>
                </a:lnTo>
                <a:lnTo>
                  <a:pt x="785" y="498"/>
                </a:lnTo>
                <a:lnTo>
                  <a:pt x="785" y="499"/>
                </a:lnTo>
                <a:lnTo>
                  <a:pt x="785" y="500"/>
                </a:lnTo>
                <a:lnTo>
                  <a:pt x="785" y="500"/>
                </a:lnTo>
                <a:lnTo>
                  <a:pt x="785" y="501"/>
                </a:lnTo>
                <a:lnTo>
                  <a:pt x="785" y="502"/>
                </a:lnTo>
                <a:lnTo>
                  <a:pt x="785" y="502"/>
                </a:lnTo>
                <a:lnTo>
                  <a:pt x="785" y="503"/>
                </a:lnTo>
                <a:lnTo>
                  <a:pt x="785" y="504"/>
                </a:lnTo>
                <a:lnTo>
                  <a:pt x="785" y="504"/>
                </a:lnTo>
                <a:lnTo>
                  <a:pt x="785" y="505"/>
                </a:lnTo>
                <a:lnTo>
                  <a:pt x="785" y="506"/>
                </a:lnTo>
                <a:lnTo>
                  <a:pt x="785" y="506"/>
                </a:lnTo>
                <a:lnTo>
                  <a:pt x="785" y="507"/>
                </a:lnTo>
                <a:lnTo>
                  <a:pt x="785" y="507"/>
                </a:lnTo>
                <a:lnTo>
                  <a:pt x="785" y="508"/>
                </a:lnTo>
                <a:lnTo>
                  <a:pt x="785" y="509"/>
                </a:lnTo>
                <a:lnTo>
                  <a:pt x="786" y="510"/>
                </a:lnTo>
                <a:lnTo>
                  <a:pt x="786" y="512"/>
                </a:lnTo>
                <a:lnTo>
                  <a:pt x="786" y="512"/>
                </a:lnTo>
                <a:lnTo>
                  <a:pt x="786" y="513"/>
                </a:lnTo>
                <a:lnTo>
                  <a:pt x="786" y="514"/>
                </a:lnTo>
                <a:lnTo>
                  <a:pt x="786" y="515"/>
                </a:lnTo>
                <a:lnTo>
                  <a:pt x="786" y="517"/>
                </a:lnTo>
                <a:lnTo>
                  <a:pt x="786" y="518"/>
                </a:lnTo>
                <a:lnTo>
                  <a:pt x="786" y="518"/>
                </a:lnTo>
                <a:lnTo>
                  <a:pt x="786" y="520"/>
                </a:lnTo>
                <a:lnTo>
                  <a:pt x="786" y="522"/>
                </a:lnTo>
                <a:lnTo>
                  <a:pt x="787" y="522"/>
                </a:lnTo>
                <a:lnTo>
                  <a:pt x="787" y="522"/>
                </a:lnTo>
                <a:lnTo>
                  <a:pt x="788" y="522"/>
                </a:lnTo>
                <a:lnTo>
                  <a:pt x="788" y="522"/>
                </a:lnTo>
                <a:lnTo>
                  <a:pt x="788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2"/>
                </a:lnTo>
                <a:lnTo>
                  <a:pt x="789" y="523"/>
                </a:lnTo>
                <a:lnTo>
                  <a:pt x="789" y="523"/>
                </a:lnTo>
                <a:lnTo>
                  <a:pt x="789" y="524"/>
                </a:lnTo>
                <a:lnTo>
                  <a:pt x="789" y="524"/>
                </a:lnTo>
                <a:lnTo>
                  <a:pt x="789" y="524"/>
                </a:lnTo>
                <a:lnTo>
                  <a:pt x="789" y="525"/>
                </a:lnTo>
                <a:lnTo>
                  <a:pt x="789" y="525"/>
                </a:lnTo>
                <a:lnTo>
                  <a:pt x="789" y="525"/>
                </a:lnTo>
                <a:lnTo>
                  <a:pt x="790" y="526"/>
                </a:lnTo>
                <a:lnTo>
                  <a:pt x="790" y="526"/>
                </a:lnTo>
                <a:lnTo>
                  <a:pt x="788" y="528"/>
                </a:lnTo>
                <a:lnTo>
                  <a:pt x="788" y="529"/>
                </a:lnTo>
                <a:lnTo>
                  <a:pt x="787" y="529"/>
                </a:lnTo>
                <a:lnTo>
                  <a:pt x="788" y="530"/>
                </a:lnTo>
                <a:lnTo>
                  <a:pt x="788" y="530"/>
                </a:lnTo>
                <a:lnTo>
                  <a:pt x="789" y="531"/>
                </a:lnTo>
                <a:lnTo>
                  <a:pt x="789" y="531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0" y="532"/>
                </a:lnTo>
                <a:lnTo>
                  <a:pt x="791" y="532"/>
                </a:lnTo>
                <a:lnTo>
                  <a:pt x="791" y="532"/>
                </a:lnTo>
                <a:lnTo>
                  <a:pt x="791" y="532"/>
                </a:lnTo>
                <a:lnTo>
                  <a:pt x="792" y="533"/>
                </a:lnTo>
                <a:lnTo>
                  <a:pt x="792" y="533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4"/>
                </a:lnTo>
                <a:lnTo>
                  <a:pt x="792" y="535"/>
                </a:lnTo>
                <a:lnTo>
                  <a:pt x="792" y="535"/>
                </a:lnTo>
                <a:lnTo>
                  <a:pt x="792" y="536"/>
                </a:lnTo>
                <a:lnTo>
                  <a:pt x="792" y="536"/>
                </a:lnTo>
                <a:lnTo>
                  <a:pt x="792" y="536"/>
                </a:lnTo>
                <a:lnTo>
                  <a:pt x="793" y="536"/>
                </a:lnTo>
                <a:lnTo>
                  <a:pt x="793" y="536"/>
                </a:lnTo>
                <a:lnTo>
                  <a:pt x="793" y="537"/>
                </a:lnTo>
                <a:lnTo>
                  <a:pt x="793" y="537"/>
                </a:lnTo>
                <a:lnTo>
                  <a:pt x="793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8"/>
                </a:lnTo>
                <a:lnTo>
                  <a:pt x="794" y="539"/>
                </a:lnTo>
                <a:lnTo>
                  <a:pt x="793" y="539"/>
                </a:lnTo>
                <a:lnTo>
                  <a:pt x="794" y="539"/>
                </a:lnTo>
                <a:lnTo>
                  <a:pt x="794" y="540"/>
                </a:lnTo>
                <a:lnTo>
                  <a:pt x="794" y="540"/>
                </a:lnTo>
                <a:lnTo>
                  <a:pt x="793" y="540"/>
                </a:lnTo>
                <a:lnTo>
                  <a:pt x="793" y="540"/>
                </a:lnTo>
                <a:lnTo>
                  <a:pt x="793" y="540"/>
                </a:lnTo>
                <a:lnTo>
                  <a:pt x="792" y="540"/>
                </a:lnTo>
                <a:lnTo>
                  <a:pt x="792" y="540"/>
                </a:lnTo>
                <a:lnTo>
                  <a:pt x="793" y="542"/>
                </a:lnTo>
                <a:lnTo>
                  <a:pt x="795" y="546"/>
                </a:lnTo>
                <a:lnTo>
                  <a:pt x="796" y="546"/>
                </a:lnTo>
                <a:lnTo>
                  <a:pt x="796" y="546"/>
                </a:lnTo>
                <a:lnTo>
                  <a:pt x="797" y="546"/>
                </a:lnTo>
                <a:lnTo>
                  <a:pt x="798" y="546"/>
                </a:lnTo>
                <a:lnTo>
                  <a:pt x="798" y="547"/>
                </a:lnTo>
                <a:lnTo>
                  <a:pt x="799" y="548"/>
                </a:lnTo>
                <a:lnTo>
                  <a:pt x="799" y="548"/>
                </a:lnTo>
                <a:lnTo>
                  <a:pt x="799" y="548"/>
                </a:lnTo>
                <a:lnTo>
                  <a:pt x="799" y="549"/>
                </a:lnTo>
                <a:lnTo>
                  <a:pt x="799" y="549"/>
                </a:lnTo>
                <a:lnTo>
                  <a:pt x="799" y="549"/>
                </a:lnTo>
                <a:lnTo>
                  <a:pt x="799" y="550"/>
                </a:lnTo>
                <a:lnTo>
                  <a:pt x="798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0"/>
                </a:lnTo>
                <a:lnTo>
                  <a:pt x="799" y="551"/>
                </a:lnTo>
                <a:lnTo>
                  <a:pt x="799" y="551"/>
                </a:lnTo>
                <a:lnTo>
                  <a:pt x="799" y="551"/>
                </a:lnTo>
                <a:lnTo>
                  <a:pt x="799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8" y="552"/>
                </a:lnTo>
                <a:lnTo>
                  <a:pt x="797" y="552"/>
                </a:lnTo>
                <a:lnTo>
                  <a:pt x="797" y="552"/>
                </a:lnTo>
                <a:lnTo>
                  <a:pt x="797" y="552"/>
                </a:lnTo>
                <a:lnTo>
                  <a:pt x="796" y="552"/>
                </a:lnTo>
                <a:lnTo>
                  <a:pt x="796" y="552"/>
                </a:lnTo>
                <a:lnTo>
                  <a:pt x="796" y="553"/>
                </a:lnTo>
                <a:lnTo>
                  <a:pt x="795" y="553"/>
                </a:lnTo>
                <a:lnTo>
                  <a:pt x="795" y="555"/>
                </a:lnTo>
                <a:lnTo>
                  <a:pt x="795" y="556"/>
                </a:lnTo>
                <a:lnTo>
                  <a:pt x="794" y="557"/>
                </a:lnTo>
                <a:lnTo>
                  <a:pt x="794" y="558"/>
                </a:lnTo>
                <a:lnTo>
                  <a:pt x="794" y="559"/>
                </a:lnTo>
                <a:lnTo>
                  <a:pt x="794" y="560"/>
                </a:lnTo>
                <a:lnTo>
                  <a:pt x="794" y="560"/>
                </a:lnTo>
                <a:lnTo>
                  <a:pt x="794" y="561"/>
                </a:lnTo>
                <a:lnTo>
                  <a:pt x="794" y="562"/>
                </a:lnTo>
                <a:lnTo>
                  <a:pt x="794" y="563"/>
                </a:lnTo>
                <a:lnTo>
                  <a:pt x="794" y="564"/>
                </a:lnTo>
                <a:lnTo>
                  <a:pt x="796" y="565"/>
                </a:lnTo>
                <a:lnTo>
                  <a:pt x="798" y="568"/>
                </a:lnTo>
                <a:lnTo>
                  <a:pt x="798" y="569"/>
                </a:lnTo>
                <a:lnTo>
                  <a:pt x="798" y="570"/>
                </a:lnTo>
                <a:lnTo>
                  <a:pt x="798" y="570"/>
                </a:lnTo>
                <a:lnTo>
                  <a:pt x="800" y="573"/>
                </a:lnTo>
                <a:lnTo>
                  <a:pt x="800" y="573"/>
                </a:lnTo>
                <a:lnTo>
                  <a:pt x="799" y="573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4"/>
                </a:lnTo>
                <a:lnTo>
                  <a:pt x="799" y="575"/>
                </a:lnTo>
                <a:lnTo>
                  <a:pt x="799" y="575"/>
                </a:lnTo>
                <a:lnTo>
                  <a:pt x="799" y="575"/>
                </a:lnTo>
                <a:lnTo>
                  <a:pt x="798" y="575"/>
                </a:lnTo>
                <a:lnTo>
                  <a:pt x="798" y="576"/>
                </a:lnTo>
                <a:lnTo>
                  <a:pt x="798" y="576"/>
                </a:lnTo>
                <a:lnTo>
                  <a:pt x="798" y="576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7"/>
                </a:lnTo>
                <a:lnTo>
                  <a:pt x="798" y="578"/>
                </a:lnTo>
                <a:lnTo>
                  <a:pt x="798" y="578"/>
                </a:lnTo>
                <a:lnTo>
                  <a:pt x="798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8"/>
                </a:lnTo>
                <a:lnTo>
                  <a:pt x="799" y="579"/>
                </a:lnTo>
                <a:lnTo>
                  <a:pt x="799" y="579"/>
                </a:lnTo>
                <a:lnTo>
                  <a:pt x="800" y="580"/>
                </a:lnTo>
                <a:lnTo>
                  <a:pt x="800" y="580"/>
                </a:lnTo>
                <a:lnTo>
                  <a:pt x="800" y="580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0" y="581"/>
                </a:lnTo>
                <a:lnTo>
                  <a:pt x="801" y="581"/>
                </a:lnTo>
                <a:lnTo>
                  <a:pt x="801" y="582"/>
                </a:lnTo>
                <a:lnTo>
                  <a:pt x="801" y="582"/>
                </a:lnTo>
                <a:lnTo>
                  <a:pt x="801" y="582"/>
                </a:lnTo>
                <a:lnTo>
                  <a:pt x="802" y="582"/>
                </a:lnTo>
                <a:lnTo>
                  <a:pt x="801" y="582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3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4"/>
                </a:lnTo>
                <a:lnTo>
                  <a:pt x="802" y="585"/>
                </a:lnTo>
                <a:lnTo>
                  <a:pt x="802" y="585"/>
                </a:lnTo>
                <a:lnTo>
                  <a:pt x="802" y="585"/>
                </a:lnTo>
                <a:lnTo>
                  <a:pt x="802" y="586"/>
                </a:lnTo>
                <a:lnTo>
                  <a:pt x="802" y="586"/>
                </a:lnTo>
                <a:lnTo>
                  <a:pt x="802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6"/>
                </a:lnTo>
                <a:lnTo>
                  <a:pt x="803" y="587"/>
                </a:lnTo>
                <a:lnTo>
                  <a:pt x="802" y="587"/>
                </a:lnTo>
                <a:lnTo>
                  <a:pt x="802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8"/>
                </a:lnTo>
                <a:lnTo>
                  <a:pt x="803" y="589"/>
                </a:lnTo>
                <a:lnTo>
                  <a:pt x="803" y="589"/>
                </a:lnTo>
                <a:lnTo>
                  <a:pt x="802" y="589"/>
                </a:lnTo>
                <a:lnTo>
                  <a:pt x="802" y="590"/>
                </a:lnTo>
                <a:lnTo>
                  <a:pt x="803" y="590"/>
                </a:lnTo>
                <a:lnTo>
                  <a:pt x="803" y="590"/>
                </a:lnTo>
                <a:lnTo>
                  <a:pt x="803" y="590"/>
                </a:lnTo>
                <a:lnTo>
                  <a:pt x="804" y="591"/>
                </a:lnTo>
                <a:lnTo>
                  <a:pt x="804" y="591"/>
                </a:lnTo>
                <a:lnTo>
                  <a:pt x="805" y="591"/>
                </a:lnTo>
                <a:lnTo>
                  <a:pt x="805" y="591"/>
                </a:lnTo>
                <a:lnTo>
                  <a:pt x="806" y="591"/>
                </a:lnTo>
                <a:lnTo>
                  <a:pt x="806" y="592"/>
                </a:lnTo>
                <a:lnTo>
                  <a:pt x="806" y="592"/>
                </a:lnTo>
                <a:lnTo>
                  <a:pt x="806" y="592"/>
                </a:lnTo>
                <a:lnTo>
                  <a:pt x="806" y="593"/>
                </a:lnTo>
                <a:lnTo>
                  <a:pt x="806" y="593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6" y="594"/>
                </a:lnTo>
                <a:lnTo>
                  <a:pt x="805" y="594"/>
                </a:lnTo>
                <a:lnTo>
                  <a:pt x="805" y="594"/>
                </a:lnTo>
                <a:lnTo>
                  <a:pt x="805" y="594"/>
                </a:lnTo>
                <a:lnTo>
                  <a:pt x="804" y="595"/>
                </a:lnTo>
                <a:lnTo>
                  <a:pt x="804" y="596"/>
                </a:lnTo>
                <a:lnTo>
                  <a:pt x="802" y="597"/>
                </a:lnTo>
                <a:lnTo>
                  <a:pt x="802" y="598"/>
                </a:lnTo>
                <a:lnTo>
                  <a:pt x="801" y="600"/>
                </a:lnTo>
                <a:lnTo>
                  <a:pt x="800" y="601"/>
                </a:lnTo>
                <a:lnTo>
                  <a:pt x="800" y="602"/>
                </a:lnTo>
                <a:lnTo>
                  <a:pt x="799" y="603"/>
                </a:lnTo>
                <a:lnTo>
                  <a:pt x="799" y="604"/>
                </a:lnTo>
                <a:lnTo>
                  <a:pt x="799" y="604"/>
                </a:lnTo>
                <a:lnTo>
                  <a:pt x="799" y="605"/>
                </a:lnTo>
                <a:lnTo>
                  <a:pt x="799" y="606"/>
                </a:lnTo>
                <a:lnTo>
                  <a:pt x="799" y="606"/>
                </a:lnTo>
                <a:lnTo>
                  <a:pt x="799" y="607"/>
                </a:lnTo>
                <a:lnTo>
                  <a:pt x="799" y="608"/>
                </a:lnTo>
                <a:lnTo>
                  <a:pt x="798" y="608"/>
                </a:lnTo>
                <a:lnTo>
                  <a:pt x="798" y="608"/>
                </a:lnTo>
                <a:lnTo>
                  <a:pt x="798" y="609"/>
                </a:lnTo>
                <a:lnTo>
                  <a:pt x="798" y="609"/>
                </a:lnTo>
                <a:lnTo>
                  <a:pt x="798" y="610"/>
                </a:lnTo>
                <a:lnTo>
                  <a:pt x="798" y="610"/>
                </a:lnTo>
                <a:lnTo>
                  <a:pt x="798" y="610"/>
                </a:lnTo>
                <a:lnTo>
                  <a:pt x="798" y="611"/>
                </a:lnTo>
                <a:lnTo>
                  <a:pt x="798" y="611"/>
                </a:lnTo>
                <a:lnTo>
                  <a:pt x="797" y="611"/>
                </a:lnTo>
                <a:lnTo>
                  <a:pt x="797" y="611"/>
                </a:lnTo>
                <a:lnTo>
                  <a:pt x="796" y="611"/>
                </a:lnTo>
                <a:lnTo>
                  <a:pt x="796" y="611"/>
                </a:lnTo>
                <a:lnTo>
                  <a:pt x="795" y="611"/>
                </a:lnTo>
                <a:lnTo>
                  <a:pt x="795" y="611"/>
                </a:lnTo>
                <a:lnTo>
                  <a:pt x="794" y="611"/>
                </a:lnTo>
                <a:lnTo>
                  <a:pt x="794" y="611"/>
                </a:lnTo>
                <a:lnTo>
                  <a:pt x="794" y="611"/>
                </a:lnTo>
                <a:lnTo>
                  <a:pt x="793" y="611"/>
                </a:lnTo>
                <a:lnTo>
                  <a:pt x="793" y="611"/>
                </a:lnTo>
                <a:lnTo>
                  <a:pt x="792" y="611"/>
                </a:lnTo>
                <a:lnTo>
                  <a:pt x="792" y="611"/>
                </a:lnTo>
                <a:lnTo>
                  <a:pt x="792" y="612"/>
                </a:lnTo>
                <a:lnTo>
                  <a:pt x="792" y="612"/>
                </a:lnTo>
                <a:lnTo>
                  <a:pt x="791" y="612"/>
                </a:lnTo>
                <a:lnTo>
                  <a:pt x="791" y="612"/>
                </a:lnTo>
                <a:lnTo>
                  <a:pt x="790" y="612"/>
                </a:lnTo>
                <a:lnTo>
                  <a:pt x="790" y="612"/>
                </a:lnTo>
                <a:lnTo>
                  <a:pt x="790" y="612"/>
                </a:lnTo>
                <a:lnTo>
                  <a:pt x="789" y="611"/>
                </a:lnTo>
                <a:lnTo>
                  <a:pt x="789" y="612"/>
                </a:lnTo>
                <a:lnTo>
                  <a:pt x="789" y="612"/>
                </a:lnTo>
                <a:lnTo>
                  <a:pt x="788" y="612"/>
                </a:lnTo>
                <a:lnTo>
                  <a:pt x="788" y="613"/>
                </a:lnTo>
                <a:lnTo>
                  <a:pt x="788" y="613"/>
                </a:lnTo>
                <a:lnTo>
                  <a:pt x="787" y="613"/>
                </a:lnTo>
                <a:lnTo>
                  <a:pt x="786" y="614"/>
                </a:lnTo>
                <a:lnTo>
                  <a:pt x="786" y="614"/>
                </a:lnTo>
                <a:lnTo>
                  <a:pt x="786" y="614"/>
                </a:lnTo>
                <a:lnTo>
                  <a:pt x="785" y="614"/>
                </a:lnTo>
                <a:lnTo>
                  <a:pt x="785" y="615"/>
                </a:lnTo>
                <a:lnTo>
                  <a:pt x="784" y="615"/>
                </a:lnTo>
                <a:lnTo>
                  <a:pt x="784" y="616"/>
                </a:lnTo>
                <a:lnTo>
                  <a:pt x="783" y="616"/>
                </a:lnTo>
                <a:lnTo>
                  <a:pt x="783" y="616"/>
                </a:lnTo>
                <a:lnTo>
                  <a:pt x="782" y="616"/>
                </a:lnTo>
                <a:lnTo>
                  <a:pt x="782" y="616"/>
                </a:lnTo>
                <a:lnTo>
                  <a:pt x="781" y="617"/>
                </a:lnTo>
                <a:lnTo>
                  <a:pt x="780" y="617"/>
                </a:lnTo>
                <a:lnTo>
                  <a:pt x="780" y="617"/>
                </a:lnTo>
                <a:lnTo>
                  <a:pt x="780" y="617"/>
                </a:lnTo>
                <a:lnTo>
                  <a:pt x="779" y="618"/>
                </a:lnTo>
                <a:lnTo>
                  <a:pt x="779" y="618"/>
                </a:lnTo>
                <a:lnTo>
                  <a:pt x="779" y="618"/>
                </a:lnTo>
                <a:lnTo>
                  <a:pt x="778" y="618"/>
                </a:lnTo>
                <a:lnTo>
                  <a:pt x="778" y="619"/>
                </a:lnTo>
                <a:lnTo>
                  <a:pt x="777" y="619"/>
                </a:lnTo>
                <a:lnTo>
                  <a:pt x="777" y="620"/>
                </a:lnTo>
                <a:lnTo>
                  <a:pt x="776" y="620"/>
                </a:lnTo>
                <a:lnTo>
                  <a:pt x="776" y="620"/>
                </a:lnTo>
                <a:lnTo>
                  <a:pt x="775" y="620"/>
                </a:lnTo>
                <a:lnTo>
                  <a:pt x="775" y="620"/>
                </a:lnTo>
                <a:lnTo>
                  <a:pt x="774" y="620"/>
                </a:lnTo>
                <a:lnTo>
                  <a:pt x="774" y="620"/>
                </a:lnTo>
                <a:lnTo>
                  <a:pt x="773" y="619"/>
                </a:lnTo>
                <a:lnTo>
                  <a:pt x="773" y="619"/>
                </a:lnTo>
                <a:lnTo>
                  <a:pt x="772" y="619"/>
                </a:lnTo>
                <a:lnTo>
                  <a:pt x="772" y="619"/>
                </a:lnTo>
                <a:lnTo>
                  <a:pt x="772" y="620"/>
                </a:lnTo>
                <a:lnTo>
                  <a:pt x="771" y="620"/>
                </a:lnTo>
                <a:lnTo>
                  <a:pt x="770" y="620"/>
                </a:lnTo>
                <a:lnTo>
                  <a:pt x="770" y="620"/>
                </a:lnTo>
                <a:lnTo>
                  <a:pt x="770" y="620"/>
                </a:lnTo>
                <a:lnTo>
                  <a:pt x="769" y="620"/>
                </a:lnTo>
                <a:lnTo>
                  <a:pt x="769" y="620"/>
                </a:lnTo>
                <a:lnTo>
                  <a:pt x="769" y="621"/>
                </a:lnTo>
                <a:lnTo>
                  <a:pt x="769" y="621"/>
                </a:lnTo>
                <a:lnTo>
                  <a:pt x="768" y="622"/>
                </a:lnTo>
                <a:lnTo>
                  <a:pt x="768" y="622"/>
                </a:lnTo>
                <a:lnTo>
                  <a:pt x="768" y="622"/>
                </a:lnTo>
                <a:lnTo>
                  <a:pt x="767" y="622"/>
                </a:lnTo>
                <a:lnTo>
                  <a:pt x="766" y="622"/>
                </a:lnTo>
                <a:lnTo>
                  <a:pt x="766" y="622"/>
                </a:lnTo>
                <a:lnTo>
                  <a:pt x="765" y="622"/>
                </a:lnTo>
                <a:lnTo>
                  <a:pt x="765" y="623"/>
                </a:lnTo>
                <a:lnTo>
                  <a:pt x="764" y="623"/>
                </a:lnTo>
                <a:lnTo>
                  <a:pt x="764" y="623"/>
                </a:lnTo>
                <a:lnTo>
                  <a:pt x="764" y="623"/>
                </a:lnTo>
                <a:lnTo>
                  <a:pt x="763" y="624"/>
                </a:lnTo>
                <a:lnTo>
                  <a:pt x="763" y="624"/>
                </a:lnTo>
                <a:lnTo>
                  <a:pt x="763" y="624"/>
                </a:lnTo>
                <a:lnTo>
                  <a:pt x="762" y="625"/>
                </a:lnTo>
                <a:lnTo>
                  <a:pt x="762" y="625"/>
                </a:lnTo>
                <a:lnTo>
                  <a:pt x="761" y="625"/>
                </a:lnTo>
                <a:lnTo>
                  <a:pt x="761" y="625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6"/>
                </a:lnTo>
                <a:lnTo>
                  <a:pt x="760" y="627"/>
                </a:lnTo>
                <a:lnTo>
                  <a:pt x="760" y="627"/>
                </a:lnTo>
                <a:lnTo>
                  <a:pt x="760" y="628"/>
                </a:lnTo>
                <a:lnTo>
                  <a:pt x="760" y="628"/>
                </a:lnTo>
                <a:lnTo>
                  <a:pt x="760" y="628"/>
                </a:lnTo>
                <a:lnTo>
                  <a:pt x="760" y="629"/>
                </a:lnTo>
                <a:lnTo>
                  <a:pt x="760" y="629"/>
                </a:lnTo>
                <a:lnTo>
                  <a:pt x="760" y="630"/>
                </a:lnTo>
                <a:lnTo>
                  <a:pt x="760" y="630"/>
                </a:lnTo>
                <a:lnTo>
                  <a:pt x="760" y="631"/>
                </a:lnTo>
                <a:lnTo>
                  <a:pt x="761" y="631"/>
                </a:lnTo>
                <a:lnTo>
                  <a:pt x="761" y="632"/>
                </a:lnTo>
                <a:lnTo>
                  <a:pt x="760" y="632"/>
                </a:lnTo>
                <a:lnTo>
                  <a:pt x="761" y="632"/>
                </a:lnTo>
                <a:lnTo>
                  <a:pt x="761" y="633"/>
                </a:lnTo>
                <a:lnTo>
                  <a:pt x="761" y="633"/>
                </a:lnTo>
                <a:lnTo>
                  <a:pt x="761" y="633"/>
                </a:lnTo>
                <a:lnTo>
                  <a:pt x="761" y="634"/>
                </a:lnTo>
                <a:lnTo>
                  <a:pt x="761" y="634"/>
                </a:lnTo>
                <a:lnTo>
                  <a:pt x="761" y="634"/>
                </a:lnTo>
                <a:lnTo>
                  <a:pt x="761" y="635"/>
                </a:lnTo>
                <a:lnTo>
                  <a:pt x="761" y="635"/>
                </a:lnTo>
                <a:lnTo>
                  <a:pt x="761" y="636"/>
                </a:lnTo>
                <a:lnTo>
                  <a:pt x="761" y="636"/>
                </a:lnTo>
                <a:lnTo>
                  <a:pt x="767" y="635"/>
                </a:lnTo>
                <a:lnTo>
                  <a:pt x="768" y="635"/>
                </a:lnTo>
                <a:lnTo>
                  <a:pt x="772" y="635"/>
                </a:lnTo>
                <a:lnTo>
                  <a:pt x="774" y="636"/>
                </a:lnTo>
                <a:lnTo>
                  <a:pt x="777" y="636"/>
                </a:lnTo>
                <a:lnTo>
                  <a:pt x="777" y="635"/>
                </a:lnTo>
                <a:lnTo>
                  <a:pt x="777" y="635"/>
                </a:lnTo>
                <a:lnTo>
                  <a:pt x="778" y="635"/>
                </a:lnTo>
                <a:lnTo>
                  <a:pt x="778" y="635"/>
                </a:lnTo>
                <a:lnTo>
                  <a:pt x="779" y="634"/>
                </a:lnTo>
                <a:lnTo>
                  <a:pt x="785" y="632"/>
                </a:lnTo>
                <a:lnTo>
                  <a:pt x="782" y="627"/>
                </a:lnTo>
                <a:lnTo>
                  <a:pt x="788" y="626"/>
                </a:lnTo>
                <a:lnTo>
                  <a:pt x="794" y="627"/>
                </a:lnTo>
                <a:lnTo>
                  <a:pt x="795" y="627"/>
                </a:lnTo>
                <a:lnTo>
                  <a:pt x="796" y="627"/>
                </a:lnTo>
                <a:lnTo>
                  <a:pt x="796" y="627"/>
                </a:lnTo>
                <a:lnTo>
                  <a:pt x="798" y="628"/>
                </a:lnTo>
                <a:lnTo>
                  <a:pt x="798" y="628"/>
                </a:lnTo>
                <a:lnTo>
                  <a:pt x="799" y="630"/>
                </a:lnTo>
                <a:lnTo>
                  <a:pt x="799" y="630"/>
                </a:lnTo>
                <a:lnTo>
                  <a:pt x="801" y="630"/>
                </a:lnTo>
                <a:lnTo>
                  <a:pt x="807" y="629"/>
                </a:lnTo>
                <a:lnTo>
                  <a:pt x="811" y="630"/>
                </a:lnTo>
                <a:lnTo>
                  <a:pt x="811" y="630"/>
                </a:lnTo>
                <a:lnTo>
                  <a:pt x="812" y="630"/>
                </a:lnTo>
                <a:lnTo>
                  <a:pt x="812" y="632"/>
                </a:lnTo>
                <a:lnTo>
                  <a:pt x="812" y="633"/>
                </a:lnTo>
                <a:lnTo>
                  <a:pt x="814" y="635"/>
                </a:lnTo>
                <a:lnTo>
                  <a:pt x="816" y="635"/>
                </a:lnTo>
                <a:lnTo>
                  <a:pt x="817" y="634"/>
                </a:lnTo>
                <a:lnTo>
                  <a:pt x="817" y="633"/>
                </a:lnTo>
                <a:lnTo>
                  <a:pt x="818" y="632"/>
                </a:lnTo>
                <a:lnTo>
                  <a:pt x="820" y="632"/>
                </a:lnTo>
                <a:lnTo>
                  <a:pt x="821" y="632"/>
                </a:lnTo>
                <a:lnTo>
                  <a:pt x="822" y="630"/>
                </a:lnTo>
                <a:lnTo>
                  <a:pt x="822" y="630"/>
                </a:lnTo>
                <a:lnTo>
                  <a:pt x="823" y="629"/>
                </a:lnTo>
                <a:lnTo>
                  <a:pt x="824" y="629"/>
                </a:lnTo>
                <a:lnTo>
                  <a:pt x="825" y="628"/>
                </a:lnTo>
                <a:lnTo>
                  <a:pt x="826" y="629"/>
                </a:lnTo>
                <a:lnTo>
                  <a:pt x="826" y="629"/>
                </a:lnTo>
                <a:lnTo>
                  <a:pt x="827" y="630"/>
                </a:lnTo>
                <a:lnTo>
                  <a:pt x="832" y="630"/>
                </a:lnTo>
                <a:lnTo>
                  <a:pt x="838" y="630"/>
                </a:lnTo>
                <a:lnTo>
                  <a:pt x="845" y="630"/>
                </a:lnTo>
                <a:lnTo>
                  <a:pt x="847" y="630"/>
                </a:lnTo>
                <a:lnTo>
                  <a:pt x="850" y="630"/>
                </a:lnTo>
                <a:lnTo>
                  <a:pt x="853" y="630"/>
                </a:lnTo>
                <a:lnTo>
                  <a:pt x="853" y="630"/>
                </a:lnTo>
                <a:lnTo>
                  <a:pt x="854" y="630"/>
                </a:lnTo>
                <a:lnTo>
                  <a:pt x="857" y="630"/>
                </a:lnTo>
                <a:lnTo>
                  <a:pt x="859" y="630"/>
                </a:lnTo>
                <a:lnTo>
                  <a:pt x="861" y="630"/>
                </a:lnTo>
                <a:lnTo>
                  <a:pt x="863" y="630"/>
                </a:lnTo>
                <a:lnTo>
                  <a:pt x="864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0"/>
                </a:lnTo>
                <a:lnTo>
                  <a:pt x="875" y="631"/>
                </a:lnTo>
                <a:lnTo>
                  <a:pt x="875" y="631"/>
                </a:lnTo>
                <a:lnTo>
                  <a:pt x="876" y="631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6" y="632"/>
                </a:lnTo>
                <a:lnTo>
                  <a:pt x="877" y="632"/>
                </a:lnTo>
                <a:lnTo>
                  <a:pt x="877" y="633"/>
                </a:lnTo>
                <a:lnTo>
                  <a:pt x="877" y="633"/>
                </a:lnTo>
                <a:lnTo>
                  <a:pt x="878" y="633"/>
                </a:lnTo>
                <a:lnTo>
                  <a:pt x="878" y="634"/>
                </a:lnTo>
                <a:lnTo>
                  <a:pt x="878" y="634"/>
                </a:lnTo>
                <a:lnTo>
                  <a:pt x="878" y="634"/>
                </a:lnTo>
                <a:lnTo>
                  <a:pt x="878" y="635"/>
                </a:lnTo>
                <a:lnTo>
                  <a:pt x="878" y="635"/>
                </a:lnTo>
                <a:lnTo>
                  <a:pt x="879" y="635"/>
                </a:lnTo>
                <a:lnTo>
                  <a:pt x="879" y="635"/>
                </a:lnTo>
                <a:lnTo>
                  <a:pt x="880" y="635"/>
                </a:lnTo>
                <a:lnTo>
                  <a:pt x="880" y="635"/>
                </a:lnTo>
                <a:lnTo>
                  <a:pt x="880" y="635"/>
                </a:lnTo>
                <a:lnTo>
                  <a:pt x="881" y="635"/>
                </a:lnTo>
                <a:lnTo>
                  <a:pt x="881" y="635"/>
                </a:lnTo>
                <a:lnTo>
                  <a:pt x="882" y="635"/>
                </a:lnTo>
                <a:lnTo>
                  <a:pt x="882" y="635"/>
                </a:lnTo>
                <a:lnTo>
                  <a:pt x="882" y="635"/>
                </a:lnTo>
                <a:lnTo>
                  <a:pt x="883" y="635"/>
                </a:lnTo>
                <a:lnTo>
                  <a:pt x="883" y="635"/>
                </a:lnTo>
                <a:lnTo>
                  <a:pt x="884" y="635"/>
                </a:lnTo>
                <a:lnTo>
                  <a:pt x="884" y="634"/>
                </a:lnTo>
                <a:lnTo>
                  <a:pt x="884" y="634"/>
                </a:lnTo>
                <a:lnTo>
                  <a:pt x="884" y="633"/>
                </a:lnTo>
                <a:lnTo>
                  <a:pt x="884" y="632"/>
                </a:lnTo>
                <a:lnTo>
                  <a:pt x="886" y="632"/>
                </a:lnTo>
                <a:lnTo>
                  <a:pt x="887" y="632"/>
                </a:lnTo>
                <a:lnTo>
                  <a:pt x="887" y="631"/>
                </a:lnTo>
                <a:lnTo>
                  <a:pt x="888" y="630"/>
                </a:lnTo>
                <a:lnTo>
                  <a:pt x="889" y="630"/>
                </a:lnTo>
                <a:lnTo>
                  <a:pt x="890" y="630"/>
                </a:lnTo>
                <a:lnTo>
                  <a:pt x="890" y="629"/>
                </a:lnTo>
                <a:lnTo>
                  <a:pt x="891" y="629"/>
                </a:lnTo>
                <a:lnTo>
                  <a:pt x="891" y="630"/>
                </a:lnTo>
                <a:lnTo>
                  <a:pt x="891" y="630"/>
                </a:lnTo>
                <a:lnTo>
                  <a:pt x="892" y="630"/>
                </a:lnTo>
                <a:lnTo>
                  <a:pt x="892" y="630"/>
                </a:lnTo>
                <a:lnTo>
                  <a:pt x="892" y="630"/>
                </a:lnTo>
                <a:lnTo>
                  <a:pt x="893" y="630"/>
                </a:lnTo>
                <a:lnTo>
                  <a:pt x="893" y="630"/>
                </a:lnTo>
                <a:lnTo>
                  <a:pt x="894" y="630"/>
                </a:lnTo>
                <a:lnTo>
                  <a:pt x="894" y="630"/>
                </a:lnTo>
                <a:lnTo>
                  <a:pt x="894" y="630"/>
                </a:lnTo>
                <a:lnTo>
                  <a:pt x="895" y="630"/>
                </a:lnTo>
                <a:lnTo>
                  <a:pt x="896" y="630"/>
                </a:lnTo>
                <a:lnTo>
                  <a:pt x="896" y="630"/>
                </a:lnTo>
                <a:lnTo>
                  <a:pt x="896" y="630"/>
                </a:lnTo>
                <a:lnTo>
                  <a:pt x="897" y="630"/>
                </a:lnTo>
                <a:lnTo>
                  <a:pt x="897" y="630"/>
                </a:lnTo>
                <a:lnTo>
                  <a:pt x="898" y="630"/>
                </a:lnTo>
                <a:lnTo>
                  <a:pt x="898" y="630"/>
                </a:lnTo>
                <a:lnTo>
                  <a:pt x="898" y="630"/>
                </a:lnTo>
                <a:lnTo>
                  <a:pt x="899" y="630"/>
                </a:lnTo>
                <a:lnTo>
                  <a:pt x="899" y="630"/>
                </a:lnTo>
                <a:lnTo>
                  <a:pt x="900" y="630"/>
                </a:lnTo>
                <a:lnTo>
                  <a:pt x="900" y="629"/>
                </a:lnTo>
                <a:lnTo>
                  <a:pt x="900" y="629"/>
                </a:lnTo>
                <a:lnTo>
                  <a:pt x="900" y="629"/>
                </a:lnTo>
                <a:lnTo>
                  <a:pt x="901" y="629"/>
                </a:lnTo>
                <a:lnTo>
                  <a:pt x="901" y="630"/>
                </a:lnTo>
                <a:lnTo>
                  <a:pt x="901" y="630"/>
                </a:lnTo>
                <a:lnTo>
                  <a:pt x="902" y="630"/>
                </a:lnTo>
                <a:lnTo>
                  <a:pt x="902" y="630"/>
                </a:lnTo>
                <a:lnTo>
                  <a:pt x="903" y="630"/>
                </a:lnTo>
                <a:lnTo>
                  <a:pt x="904" y="630"/>
                </a:lnTo>
                <a:lnTo>
                  <a:pt x="904" y="630"/>
                </a:lnTo>
                <a:lnTo>
                  <a:pt x="905" y="630"/>
                </a:lnTo>
                <a:lnTo>
                  <a:pt x="905" y="630"/>
                </a:lnTo>
                <a:lnTo>
                  <a:pt x="906" y="630"/>
                </a:lnTo>
                <a:lnTo>
                  <a:pt x="906" y="630"/>
                </a:lnTo>
                <a:lnTo>
                  <a:pt x="907" y="630"/>
                </a:lnTo>
                <a:lnTo>
                  <a:pt x="908" y="630"/>
                </a:lnTo>
                <a:lnTo>
                  <a:pt x="908" y="630"/>
                </a:lnTo>
                <a:lnTo>
                  <a:pt x="908" y="630"/>
                </a:lnTo>
                <a:lnTo>
                  <a:pt x="909" y="630"/>
                </a:lnTo>
                <a:lnTo>
                  <a:pt x="909" y="630"/>
                </a:lnTo>
                <a:lnTo>
                  <a:pt x="910" y="630"/>
                </a:lnTo>
                <a:lnTo>
                  <a:pt x="910" y="630"/>
                </a:lnTo>
                <a:lnTo>
                  <a:pt x="911" y="630"/>
                </a:lnTo>
                <a:lnTo>
                  <a:pt x="911" y="630"/>
                </a:lnTo>
                <a:lnTo>
                  <a:pt x="912" y="630"/>
                </a:lnTo>
                <a:lnTo>
                  <a:pt x="912" y="630"/>
                </a:lnTo>
                <a:lnTo>
                  <a:pt x="912" y="630"/>
                </a:lnTo>
                <a:lnTo>
                  <a:pt x="913" y="630"/>
                </a:lnTo>
                <a:lnTo>
                  <a:pt x="913" y="630"/>
                </a:lnTo>
                <a:lnTo>
                  <a:pt x="914" y="630"/>
                </a:lnTo>
                <a:lnTo>
                  <a:pt x="914" y="630"/>
                </a:lnTo>
                <a:lnTo>
                  <a:pt x="915" y="630"/>
                </a:lnTo>
                <a:lnTo>
                  <a:pt x="915" y="630"/>
                </a:lnTo>
                <a:lnTo>
                  <a:pt x="916" y="630"/>
                </a:lnTo>
                <a:lnTo>
                  <a:pt x="916" y="630"/>
                </a:lnTo>
                <a:lnTo>
                  <a:pt x="916" y="630"/>
                </a:lnTo>
                <a:lnTo>
                  <a:pt x="917" y="630"/>
                </a:lnTo>
                <a:lnTo>
                  <a:pt x="920" y="628"/>
                </a:lnTo>
                <a:lnTo>
                  <a:pt x="922" y="629"/>
                </a:lnTo>
                <a:lnTo>
                  <a:pt x="923" y="628"/>
                </a:lnTo>
                <a:lnTo>
                  <a:pt x="925" y="626"/>
                </a:lnTo>
                <a:lnTo>
                  <a:pt x="926" y="625"/>
                </a:lnTo>
                <a:lnTo>
                  <a:pt x="927" y="625"/>
                </a:lnTo>
                <a:lnTo>
                  <a:pt x="931" y="626"/>
                </a:lnTo>
                <a:lnTo>
                  <a:pt x="932" y="626"/>
                </a:lnTo>
                <a:lnTo>
                  <a:pt x="934" y="626"/>
                </a:lnTo>
                <a:lnTo>
                  <a:pt x="937" y="624"/>
                </a:lnTo>
                <a:lnTo>
                  <a:pt x="942" y="622"/>
                </a:lnTo>
                <a:lnTo>
                  <a:pt x="947" y="616"/>
                </a:lnTo>
                <a:lnTo>
                  <a:pt x="949" y="612"/>
                </a:lnTo>
                <a:lnTo>
                  <a:pt x="949" y="612"/>
                </a:lnTo>
                <a:lnTo>
                  <a:pt x="952" y="610"/>
                </a:lnTo>
                <a:lnTo>
                  <a:pt x="953" y="609"/>
                </a:lnTo>
                <a:lnTo>
                  <a:pt x="960" y="606"/>
                </a:lnTo>
                <a:lnTo>
                  <a:pt x="965" y="605"/>
                </a:lnTo>
                <a:lnTo>
                  <a:pt x="966" y="604"/>
                </a:lnTo>
                <a:lnTo>
                  <a:pt x="968" y="605"/>
                </a:lnTo>
                <a:lnTo>
                  <a:pt x="968" y="606"/>
                </a:lnTo>
                <a:lnTo>
                  <a:pt x="970" y="607"/>
                </a:lnTo>
                <a:lnTo>
                  <a:pt x="971" y="608"/>
                </a:lnTo>
                <a:lnTo>
                  <a:pt x="974" y="606"/>
                </a:lnTo>
                <a:lnTo>
                  <a:pt x="974" y="604"/>
                </a:lnTo>
                <a:lnTo>
                  <a:pt x="979" y="604"/>
                </a:lnTo>
                <a:lnTo>
                  <a:pt x="982" y="601"/>
                </a:lnTo>
                <a:lnTo>
                  <a:pt x="984" y="602"/>
                </a:lnTo>
                <a:lnTo>
                  <a:pt x="985" y="602"/>
                </a:lnTo>
                <a:lnTo>
                  <a:pt x="989" y="602"/>
                </a:lnTo>
                <a:lnTo>
                  <a:pt x="993" y="601"/>
                </a:lnTo>
                <a:lnTo>
                  <a:pt x="997" y="601"/>
                </a:lnTo>
                <a:lnTo>
                  <a:pt x="1004" y="600"/>
                </a:lnTo>
                <a:lnTo>
                  <a:pt x="1004" y="600"/>
                </a:lnTo>
                <a:lnTo>
                  <a:pt x="1006" y="600"/>
                </a:lnTo>
                <a:lnTo>
                  <a:pt x="1006" y="600"/>
                </a:lnTo>
                <a:lnTo>
                  <a:pt x="1007" y="599"/>
                </a:lnTo>
                <a:lnTo>
                  <a:pt x="1008" y="599"/>
                </a:lnTo>
                <a:lnTo>
                  <a:pt x="1011" y="599"/>
                </a:lnTo>
                <a:lnTo>
                  <a:pt x="1013" y="599"/>
                </a:lnTo>
                <a:lnTo>
                  <a:pt x="1015" y="599"/>
                </a:lnTo>
                <a:lnTo>
                  <a:pt x="1016" y="599"/>
                </a:lnTo>
                <a:lnTo>
                  <a:pt x="1017" y="599"/>
                </a:lnTo>
                <a:lnTo>
                  <a:pt x="1017" y="599"/>
                </a:lnTo>
                <a:lnTo>
                  <a:pt x="1017" y="598"/>
                </a:lnTo>
                <a:lnTo>
                  <a:pt x="1017" y="598"/>
                </a:lnTo>
                <a:lnTo>
                  <a:pt x="1018" y="598"/>
                </a:lnTo>
                <a:lnTo>
                  <a:pt x="1018" y="597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6"/>
                </a:lnTo>
                <a:lnTo>
                  <a:pt x="1018" y="595"/>
                </a:lnTo>
                <a:lnTo>
                  <a:pt x="1018" y="595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4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3"/>
                </a:lnTo>
                <a:lnTo>
                  <a:pt x="1018" y="592"/>
                </a:lnTo>
                <a:lnTo>
                  <a:pt x="1017" y="592"/>
                </a:lnTo>
                <a:lnTo>
                  <a:pt x="1017" y="592"/>
                </a:lnTo>
                <a:lnTo>
                  <a:pt x="1017" y="591"/>
                </a:lnTo>
                <a:lnTo>
                  <a:pt x="1017" y="591"/>
                </a:lnTo>
                <a:lnTo>
                  <a:pt x="1017" y="590"/>
                </a:lnTo>
                <a:lnTo>
                  <a:pt x="1016" y="586"/>
                </a:lnTo>
                <a:lnTo>
                  <a:pt x="1016" y="586"/>
                </a:lnTo>
                <a:lnTo>
                  <a:pt x="1017" y="585"/>
                </a:lnTo>
                <a:lnTo>
                  <a:pt x="1017" y="585"/>
                </a:lnTo>
                <a:lnTo>
                  <a:pt x="1019" y="585"/>
                </a:lnTo>
                <a:lnTo>
                  <a:pt x="1022" y="585"/>
                </a:lnTo>
                <a:lnTo>
                  <a:pt x="1024" y="585"/>
                </a:lnTo>
                <a:lnTo>
                  <a:pt x="1024" y="586"/>
                </a:lnTo>
                <a:lnTo>
                  <a:pt x="1029" y="586"/>
                </a:lnTo>
                <a:lnTo>
                  <a:pt x="1032" y="586"/>
                </a:lnTo>
                <a:lnTo>
                  <a:pt x="1032" y="587"/>
                </a:lnTo>
                <a:lnTo>
                  <a:pt x="1032" y="587"/>
                </a:lnTo>
                <a:lnTo>
                  <a:pt x="1032" y="587"/>
                </a:lnTo>
                <a:lnTo>
                  <a:pt x="1033" y="588"/>
                </a:lnTo>
                <a:lnTo>
                  <a:pt x="1033" y="588"/>
                </a:lnTo>
                <a:lnTo>
                  <a:pt x="1033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4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5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6" y="587"/>
                </a:lnTo>
                <a:lnTo>
                  <a:pt x="1037" y="588"/>
                </a:lnTo>
                <a:lnTo>
                  <a:pt x="1037" y="588"/>
                </a:lnTo>
                <a:lnTo>
                  <a:pt x="1037" y="588"/>
                </a:lnTo>
                <a:lnTo>
                  <a:pt x="1038" y="588"/>
                </a:lnTo>
                <a:lnTo>
                  <a:pt x="1038" y="588"/>
                </a:lnTo>
                <a:lnTo>
                  <a:pt x="1038" y="589"/>
                </a:lnTo>
                <a:lnTo>
                  <a:pt x="1038" y="589"/>
                </a:lnTo>
                <a:lnTo>
                  <a:pt x="1038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39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0"/>
                </a:lnTo>
                <a:lnTo>
                  <a:pt x="1040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1" y="591"/>
                </a:lnTo>
                <a:lnTo>
                  <a:pt x="1042" y="591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2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4" y="592"/>
                </a:lnTo>
                <a:lnTo>
                  <a:pt x="1044" y="593"/>
                </a:lnTo>
                <a:lnTo>
                  <a:pt x="1044" y="593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4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5" y="594"/>
                </a:lnTo>
                <a:lnTo>
                  <a:pt x="1046" y="594"/>
                </a:lnTo>
                <a:lnTo>
                  <a:pt x="1046" y="593"/>
                </a:lnTo>
                <a:lnTo>
                  <a:pt x="1046" y="593"/>
                </a:lnTo>
                <a:lnTo>
                  <a:pt x="1046" y="593"/>
                </a:lnTo>
                <a:lnTo>
                  <a:pt x="1047" y="593"/>
                </a:lnTo>
                <a:lnTo>
                  <a:pt x="1047" y="593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4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5"/>
                </a:lnTo>
                <a:lnTo>
                  <a:pt x="1048" y="596"/>
                </a:lnTo>
                <a:lnTo>
                  <a:pt x="1048" y="596"/>
                </a:lnTo>
                <a:lnTo>
                  <a:pt x="1048" y="596"/>
                </a:lnTo>
                <a:lnTo>
                  <a:pt x="1049" y="596"/>
                </a:lnTo>
                <a:lnTo>
                  <a:pt x="1049" y="597"/>
                </a:lnTo>
                <a:lnTo>
                  <a:pt x="1049" y="597"/>
                </a:lnTo>
                <a:lnTo>
                  <a:pt x="1049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0" y="597"/>
                </a:lnTo>
                <a:lnTo>
                  <a:pt x="1051" y="597"/>
                </a:lnTo>
                <a:lnTo>
                  <a:pt x="1052" y="598"/>
                </a:lnTo>
                <a:lnTo>
                  <a:pt x="1053" y="598"/>
                </a:lnTo>
                <a:lnTo>
                  <a:pt x="1054" y="598"/>
                </a:lnTo>
                <a:lnTo>
                  <a:pt x="1054" y="598"/>
                </a:lnTo>
                <a:lnTo>
                  <a:pt x="1055" y="598"/>
                </a:lnTo>
                <a:lnTo>
                  <a:pt x="1056" y="598"/>
                </a:lnTo>
                <a:lnTo>
                  <a:pt x="1056" y="599"/>
                </a:lnTo>
                <a:lnTo>
                  <a:pt x="1056" y="599"/>
                </a:lnTo>
                <a:lnTo>
                  <a:pt x="1057" y="599"/>
                </a:lnTo>
                <a:lnTo>
                  <a:pt x="1057" y="599"/>
                </a:lnTo>
                <a:lnTo>
                  <a:pt x="1058" y="600"/>
                </a:lnTo>
                <a:lnTo>
                  <a:pt x="1058" y="600"/>
                </a:lnTo>
                <a:lnTo>
                  <a:pt x="1058" y="600"/>
                </a:lnTo>
                <a:lnTo>
                  <a:pt x="1059" y="602"/>
                </a:lnTo>
                <a:lnTo>
                  <a:pt x="1061" y="603"/>
                </a:lnTo>
                <a:lnTo>
                  <a:pt x="1062" y="604"/>
                </a:lnTo>
                <a:lnTo>
                  <a:pt x="1064" y="605"/>
                </a:lnTo>
                <a:lnTo>
                  <a:pt x="1067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8" y="608"/>
                </a:lnTo>
                <a:lnTo>
                  <a:pt x="1069" y="609"/>
                </a:lnTo>
                <a:lnTo>
                  <a:pt x="1069" y="609"/>
                </a:lnTo>
                <a:lnTo>
                  <a:pt x="1070" y="609"/>
                </a:lnTo>
                <a:lnTo>
                  <a:pt x="1070" y="609"/>
                </a:lnTo>
                <a:lnTo>
                  <a:pt x="1071" y="609"/>
                </a:lnTo>
                <a:lnTo>
                  <a:pt x="1072" y="609"/>
                </a:lnTo>
                <a:lnTo>
                  <a:pt x="1073" y="608"/>
                </a:lnTo>
                <a:lnTo>
                  <a:pt x="1073" y="608"/>
                </a:lnTo>
                <a:lnTo>
                  <a:pt x="1073" y="608"/>
                </a:lnTo>
                <a:lnTo>
                  <a:pt x="1074" y="608"/>
                </a:lnTo>
                <a:lnTo>
                  <a:pt x="1074" y="608"/>
                </a:lnTo>
                <a:lnTo>
                  <a:pt x="1075" y="608"/>
                </a:lnTo>
                <a:lnTo>
                  <a:pt x="1075" y="608"/>
                </a:lnTo>
                <a:lnTo>
                  <a:pt x="1076" y="607"/>
                </a:lnTo>
                <a:lnTo>
                  <a:pt x="1078" y="607"/>
                </a:lnTo>
                <a:lnTo>
                  <a:pt x="1079" y="607"/>
                </a:lnTo>
                <a:lnTo>
                  <a:pt x="1079" y="607"/>
                </a:lnTo>
                <a:lnTo>
                  <a:pt x="1079" y="606"/>
                </a:lnTo>
                <a:lnTo>
                  <a:pt x="1081" y="606"/>
                </a:lnTo>
                <a:lnTo>
                  <a:pt x="1081" y="605"/>
                </a:lnTo>
                <a:lnTo>
                  <a:pt x="1082" y="605"/>
                </a:lnTo>
                <a:lnTo>
                  <a:pt x="1085" y="604"/>
                </a:lnTo>
                <a:lnTo>
                  <a:pt x="1086" y="604"/>
                </a:lnTo>
                <a:lnTo>
                  <a:pt x="1086" y="606"/>
                </a:lnTo>
                <a:lnTo>
                  <a:pt x="1086" y="607"/>
                </a:lnTo>
                <a:lnTo>
                  <a:pt x="1086" y="608"/>
                </a:lnTo>
                <a:lnTo>
                  <a:pt x="1087" y="612"/>
                </a:lnTo>
                <a:lnTo>
                  <a:pt x="1088" y="613"/>
                </a:lnTo>
                <a:lnTo>
                  <a:pt x="1088" y="614"/>
                </a:lnTo>
                <a:lnTo>
                  <a:pt x="1088" y="615"/>
                </a:lnTo>
                <a:lnTo>
                  <a:pt x="1088" y="618"/>
                </a:lnTo>
                <a:lnTo>
                  <a:pt x="1088" y="622"/>
                </a:lnTo>
                <a:lnTo>
                  <a:pt x="1089" y="622"/>
                </a:lnTo>
                <a:lnTo>
                  <a:pt x="1089" y="623"/>
                </a:lnTo>
                <a:lnTo>
                  <a:pt x="1089" y="624"/>
                </a:lnTo>
                <a:lnTo>
                  <a:pt x="1089" y="625"/>
                </a:lnTo>
                <a:lnTo>
                  <a:pt x="1089" y="625"/>
                </a:lnTo>
                <a:lnTo>
                  <a:pt x="1089" y="626"/>
                </a:lnTo>
                <a:lnTo>
                  <a:pt x="1089" y="626"/>
                </a:lnTo>
                <a:lnTo>
                  <a:pt x="1089" y="628"/>
                </a:lnTo>
                <a:lnTo>
                  <a:pt x="1090" y="630"/>
                </a:lnTo>
                <a:lnTo>
                  <a:pt x="1090" y="631"/>
                </a:lnTo>
                <a:lnTo>
                  <a:pt x="1090" y="631"/>
                </a:lnTo>
                <a:lnTo>
                  <a:pt x="1090" y="632"/>
                </a:lnTo>
                <a:lnTo>
                  <a:pt x="1090" y="635"/>
                </a:lnTo>
                <a:lnTo>
                  <a:pt x="1090" y="635"/>
                </a:lnTo>
                <a:lnTo>
                  <a:pt x="1091" y="638"/>
                </a:lnTo>
                <a:lnTo>
                  <a:pt x="1092" y="639"/>
                </a:lnTo>
                <a:lnTo>
                  <a:pt x="1092" y="641"/>
                </a:lnTo>
                <a:lnTo>
                  <a:pt x="1092" y="642"/>
                </a:lnTo>
                <a:lnTo>
                  <a:pt x="1093" y="644"/>
                </a:lnTo>
                <a:lnTo>
                  <a:pt x="1093" y="644"/>
                </a:lnTo>
                <a:lnTo>
                  <a:pt x="1094" y="645"/>
                </a:lnTo>
                <a:lnTo>
                  <a:pt x="1095" y="647"/>
                </a:lnTo>
                <a:lnTo>
                  <a:pt x="1095" y="648"/>
                </a:lnTo>
                <a:lnTo>
                  <a:pt x="1095" y="648"/>
                </a:lnTo>
                <a:lnTo>
                  <a:pt x="1096" y="647"/>
                </a:lnTo>
                <a:lnTo>
                  <a:pt x="1098" y="648"/>
                </a:lnTo>
                <a:lnTo>
                  <a:pt x="1102" y="648"/>
                </a:lnTo>
                <a:lnTo>
                  <a:pt x="1102" y="648"/>
                </a:lnTo>
                <a:lnTo>
                  <a:pt x="1104" y="648"/>
                </a:lnTo>
                <a:lnTo>
                  <a:pt x="1104" y="648"/>
                </a:lnTo>
                <a:lnTo>
                  <a:pt x="1108" y="648"/>
                </a:lnTo>
                <a:lnTo>
                  <a:pt x="1108" y="650"/>
                </a:lnTo>
                <a:lnTo>
                  <a:pt x="1108" y="651"/>
                </a:lnTo>
                <a:lnTo>
                  <a:pt x="1110" y="653"/>
                </a:lnTo>
                <a:lnTo>
                  <a:pt x="1110" y="654"/>
                </a:lnTo>
                <a:lnTo>
                  <a:pt x="1112" y="657"/>
                </a:lnTo>
                <a:lnTo>
                  <a:pt x="1112" y="658"/>
                </a:lnTo>
                <a:lnTo>
                  <a:pt x="1114" y="660"/>
                </a:lnTo>
                <a:lnTo>
                  <a:pt x="1115" y="658"/>
                </a:lnTo>
                <a:lnTo>
                  <a:pt x="1117" y="656"/>
                </a:lnTo>
                <a:lnTo>
                  <a:pt x="1117" y="656"/>
                </a:lnTo>
                <a:lnTo>
                  <a:pt x="1120" y="654"/>
                </a:lnTo>
                <a:lnTo>
                  <a:pt x="1124" y="652"/>
                </a:lnTo>
                <a:lnTo>
                  <a:pt x="1126" y="650"/>
                </a:lnTo>
                <a:lnTo>
                  <a:pt x="1127" y="650"/>
                </a:lnTo>
                <a:lnTo>
                  <a:pt x="1129" y="648"/>
                </a:lnTo>
                <a:lnTo>
                  <a:pt x="1131" y="646"/>
                </a:lnTo>
                <a:lnTo>
                  <a:pt x="1132" y="645"/>
                </a:lnTo>
                <a:lnTo>
                  <a:pt x="1134" y="644"/>
                </a:lnTo>
                <a:lnTo>
                  <a:pt x="1134" y="643"/>
                </a:lnTo>
                <a:lnTo>
                  <a:pt x="1134" y="643"/>
                </a:lnTo>
                <a:lnTo>
                  <a:pt x="1136" y="641"/>
                </a:lnTo>
                <a:lnTo>
                  <a:pt x="1137" y="640"/>
                </a:lnTo>
                <a:lnTo>
                  <a:pt x="1138" y="639"/>
                </a:lnTo>
                <a:lnTo>
                  <a:pt x="1138" y="639"/>
                </a:lnTo>
                <a:lnTo>
                  <a:pt x="1139" y="638"/>
                </a:lnTo>
                <a:lnTo>
                  <a:pt x="1140" y="637"/>
                </a:lnTo>
                <a:lnTo>
                  <a:pt x="1141" y="636"/>
                </a:lnTo>
                <a:lnTo>
                  <a:pt x="1142" y="636"/>
                </a:lnTo>
                <a:lnTo>
                  <a:pt x="1144" y="634"/>
                </a:lnTo>
                <a:lnTo>
                  <a:pt x="1144" y="634"/>
                </a:lnTo>
                <a:lnTo>
                  <a:pt x="1147" y="632"/>
                </a:lnTo>
                <a:lnTo>
                  <a:pt x="1148" y="631"/>
                </a:lnTo>
                <a:lnTo>
                  <a:pt x="1150" y="630"/>
                </a:lnTo>
                <a:lnTo>
                  <a:pt x="1150" y="630"/>
                </a:lnTo>
                <a:lnTo>
                  <a:pt x="1152" y="630"/>
                </a:lnTo>
                <a:lnTo>
                  <a:pt x="1155" y="629"/>
                </a:lnTo>
                <a:lnTo>
                  <a:pt x="1161" y="628"/>
                </a:lnTo>
                <a:lnTo>
                  <a:pt x="1163" y="628"/>
                </a:lnTo>
                <a:lnTo>
                  <a:pt x="1167" y="628"/>
                </a:lnTo>
                <a:lnTo>
                  <a:pt x="1167" y="628"/>
                </a:lnTo>
                <a:lnTo>
                  <a:pt x="1170" y="629"/>
                </a:lnTo>
                <a:lnTo>
                  <a:pt x="1174" y="630"/>
                </a:lnTo>
                <a:lnTo>
                  <a:pt x="1180" y="633"/>
                </a:lnTo>
                <a:lnTo>
                  <a:pt x="1183" y="636"/>
                </a:lnTo>
                <a:lnTo>
                  <a:pt x="1185" y="636"/>
                </a:lnTo>
                <a:lnTo>
                  <a:pt x="1188" y="638"/>
                </a:lnTo>
                <a:lnTo>
                  <a:pt x="1190" y="639"/>
                </a:lnTo>
                <a:lnTo>
                  <a:pt x="1193" y="641"/>
                </a:lnTo>
                <a:lnTo>
                  <a:pt x="1193" y="640"/>
                </a:lnTo>
                <a:lnTo>
                  <a:pt x="1192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40"/>
                </a:lnTo>
                <a:lnTo>
                  <a:pt x="1193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9"/>
                </a:lnTo>
                <a:lnTo>
                  <a:pt x="1194" y="638"/>
                </a:lnTo>
                <a:lnTo>
                  <a:pt x="1194" y="638"/>
                </a:lnTo>
                <a:lnTo>
                  <a:pt x="1194" y="639"/>
                </a:lnTo>
                <a:lnTo>
                  <a:pt x="1195" y="639"/>
                </a:lnTo>
                <a:lnTo>
                  <a:pt x="1195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6" y="639"/>
                </a:lnTo>
                <a:lnTo>
                  <a:pt x="1197" y="639"/>
                </a:lnTo>
                <a:lnTo>
                  <a:pt x="1197" y="639"/>
                </a:lnTo>
                <a:lnTo>
                  <a:pt x="1197" y="638"/>
                </a:lnTo>
                <a:lnTo>
                  <a:pt x="1197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8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199" y="638"/>
                </a:lnTo>
                <a:lnTo>
                  <a:pt x="1200" y="638"/>
                </a:lnTo>
                <a:lnTo>
                  <a:pt x="1200" y="639"/>
                </a:lnTo>
                <a:lnTo>
                  <a:pt x="1200" y="639"/>
                </a:lnTo>
                <a:lnTo>
                  <a:pt x="1199" y="639"/>
                </a:lnTo>
                <a:lnTo>
                  <a:pt x="1199" y="640"/>
                </a:lnTo>
                <a:lnTo>
                  <a:pt x="1199" y="640"/>
                </a:lnTo>
                <a:lnTo>
                  <a:pt x="1200" y="640"/>
                </a:lnTo>
                <a:lnTo>
                  <a:pt x="1200" y="640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1"/>
                </a:lnTo>
                <a:lnTo>
                  <a:pt x="1200" y="642"/>
                </a:lnTo>
                <a:lnTo>
                  <a:pt x="1201" y="642"/>
                </a:lnTo>
                <a:lnTo>
                  <a:pt x="1201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2"/>
                </a:lnTo>
                <a:lnTo>
                  <a:pt x="1202" y="643"/>
                </a:lnTo>
                <a:lnTo>
                  <a:pt x="1202" y="643"/>
                </a:lnTo>
                <a:lnTo>
                  <a:pt x="1203" y="643"/>
                </a:lnTo>
                <a:lnTo>
                  <a:pt x="1203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4" y="643"/>
                </a:lnTo>
                <a:lnTo>
                  <a:pt x="1205" y="642"/>
                </a:lnTo>
                <a:lnTo>
                  <a:pt x="1205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2"/>
                </a:lnTo>
                <a:lnTo>
                  <a:pt x="1206" y="643"/>
                </a:lnTo>
                <a:lnTo>
                  <a:pt x="1207" y="643"/>
                </a:lnTo>
                <a:lnTo>
                  <a:pt x="1207" y="643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4"/>
                </a:lnTo>
                <a:lnTo>
                  <a:pt x="1207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5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6"/>
                </a:lnTo>
                <a:lnTo>
                  <a:pt x="1208" y="647"/>
                </a:lnTo>
                <a:lnTo>
                  <a:pt x="1209" y="647"/>
                </a:lnTo>
                <a:lnTo>
                  <a:pt x="1209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7"/>
                </a:lnTo>
                <a:lnTo>
                  <a:pt x="1210" y="646"/>
                </a:lnTo>
                <a:lnTo>
                  <a:pt x="1211" y="646"/>
                </a:lnTo>
                <a:lnTo>
                  <a:pt x="1211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2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3" y="646"/>
                </a:lnTo>
                <a:lnTo>
                  <a:pt x="1214" y="646"/>
                </a:lnTo>
                <a:lnTo>
                  <a:pt x="1214" y="646"/>
                </a:lnTo>
                <a:lnTo>
                  <a:pt x="1214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7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8"/>
                </a:lnTo>
                <a:lnTo>
                  <a:pt x="1215" y="649"/>
                </a:lnTo>
                <a:lnTo>
                  <a:pt x="1215" y="649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0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1"/>
                </a:lnTo>
                <a:lnTo>
                  <a:pt x="1215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6" y="652"/>
                </a:lnTo>
                <a:lnTo>
                  <a:pt x="1217" y="652"/>
                </a:lnTo>
                <a:lnTo>
                  <a:pt x="1217" y="653"/>
                </a:lnTo>
                <a:lnTo>
                  <a:pt x="1216" y="653"/>
                </a:lnTo>
                <a:lnTo>
                  <a:pt x="1216" y="654"/>
                </a:lnTo>
                <a:lnTo>
                  <a:pt x="1216" y="654"/>
                </a:lnTo>
                <a:lnTo>
                  <a:pt x="1216" y="654"/>
                </a:lnTo>
                <a:lnTo>
                  <a:pt x="1215" y="654"/>
                </a:lnTo>
                <a:lnTo>
                  <a:pt x="1215" y="655"/>
                </a:lnTo>
                <a:lnTo>
                  <a:pt x="1215" y="655"/>
                </a:lnTo>
                <a:lnTo>
                  <a:pt x="1215" y="656"/>
                </a:lnTo>
                <a:lnTo>
                  <a:pt x="1215" y="656"/>
                </a:lnTo>
                <a:lnTo>
                  <a:pt x="1215" y="656"/>
                </a:lnTo>
                <a:lnTo>
                  <a:pt x="1216" y="657"/>
                </a:lnTo>
                <a:lnTo>
                  <a:pt x="1216" y="657"/>
                </a:lnTo>
                <a:lnTo>
                  <a:pt x="1216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8"/>
                </a:lnTo>
                <a:lnTo>
                  <a:pt x="1217" y="659"/>
                </a:lnTo>
                <a:lnTo>
                  <a:pt x="1218" y="659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8" y="660"/>
                </a:lnTo>
                <a:lnTo>
                  <a:pt x="1217" y="660"/>
                </a:lnTo>
                <a:lnTo>
                  <a:pt x="1217" y="660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1"/>
                </a:lnTo>
                <a:lnTo>
                  <a:pt x="1217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5" y="663"/>
                </a:lnTo>
                <a:lnTo>
                  <a:pt x="1215" y="663"/>
                </a:lnTo>
                <a:lnTo>
                  <a:pt x="1215" y="664"/>
                </a:lnTo>
                <a:lnTo>
                  <a:pt x="1215" y="664"/>
                </a:lnTo>
                <a:lnTo>
                  <a:pt x="1215" y="664"/>
                </a:lnTo>
                <a:lnTo>
                  <a:pt x="1216" y="664"/>
                </a:lnTo>
                <a:lnTo>
                  <a:pt x="1216" y="664"/>
                </a:lnTo>
                <a:lnTo>
                  <a:pt x="1216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7" y="667"/>
                </a:lnTo>
                <a:lnTo>
                  <a:pt x="1217" y="668"/>
                </a:lnTo>
                <a:lnTo>
                  <a:pt x="1217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19" y="668"/>
                </a:lnTo>
                <a:lnTo>
                  <a:pt x="1220" y="668"/>
                </a:lnTo>
                <a:lnTo>
                  <a:pt x="1220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1" y="668"/>
                </a:lnTo>
                <a:lnTo>
                  <a:pt x="1222" y="669"/>
                </a:lnTo>
                <a:lnTo>
                  <a:pt x="1222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69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0"/>
                </a:lnTo>
                <a:lnTo>
                  <a:pt x="1223" y="671"/>
                </a:lnTo>
                <a:lnTo>
                  <a:pt x="1223" y="671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3" y="672"/>
                </a:lnTo>
                <a:lnTo>
                  <a:pt x="1222" y="672"/>
                </a:lnTo>
                <a:lnTo>
                  <a:pt x="1222" y="672"/>
                </a:lnTo>
                <a:lnTo>
                  <a:pt x="1221" y="672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3"/>
                </a:lnTo>
                <a:lnTo>
                  <a:pt x="1221" y="674"/>
                </a:lnTo>
                <a:lnTo>
                  <a:pt x="1221" y="674"/>
                </a:lnTo>
                <a:lnTo>
                  <a:pt x="1221" y="674"/>
                </a:lnTo>
                <a:lnTo>
                  <a:pt x="1220" y="674"/>
                </a:lnTo>
                <a:lnTo>
                  <a:pt x="1220" y="674"/>
                </a:lnTo>
                <a:lnTo>
                  <a:pt x="1219" y="674"/>
                </a:lnTo>
                <a:lnTo>
                  <a:pt x="1219" y="673"/>
                </a:lnTo>
                <a:lnTo>
                  <a:pt x="1219" y="673"/>
                </a:lnTo>
                <a:lnTo>
                  <a:pt x="1218" y="673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4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5"/>
                </a:lnTo>
                <a:lnTo>
                  <a:pt x="1218" y="676"/>
                </a:lnTo>
                <a:lnTo>
                  <a:pt x="1218" y="676"/>
                </a:lnTo>
                <a:lnTo>
                  <a:pt x="1218" y="676"/>
                </a:lnTo>
                <a:lnTo>
                  <a:pt x="1217" y="676"/>
                </a:lnTo>
                <a:lnTo>
                  <a:pt x="1217" y="676"/>
                </a:lnTo>
                <a:lnTo>
                  <a:pt x="1217" y="677"/>
                </a:lnTo>
                <a:lnTo>
                  <a:pt x="1218" y="677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8"/>
                </a:lnTo>
                <a:lnTo>
                  <a:pt x="1218" y="679"/>
                </a:lnTo>
                <a:lnTo>
                  <a:pt x="1218" y="679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0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1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2"/>
                </a:lnTo>
                <a:lnTo>
                  <a:pt x="1218" y="683"/>
                </a:lnTo>
                <a:lnTo>
                  <a:pt x="1218" y="683"/>
                </a:lnTo>
                <a:lnTo>
                  <a:pt x="1218" y="684"/>
                </a:lnTo>
                <a:lnTo>
                  <a:pt x="1218" y="684"/>
                </a:lnTo>
                <a:lnTo>
                  <a:pt x="1218" y="684"/>
                </a:lnTo>
                <a:lnTo>
                  <a:pt x="1217" y="685"/>
                </a:lnTo>
                <a:lnTo>
                  <a:pt x="1217" y="685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6"/>
                </a:lnTo>
                <a:lnTo>
                  <a:pt x="1217" y="687"/>
                </a:lnTo>
                <a:lnTo>
                  <a:pt x="1217" y="687"/>
                </a:lnTo>
                <a:lnTo>
                  <a:pt x="1218" y="687"/>
                </a:lnTo>
                <a:lnTo>
                  <a:pt x="1218" y="688"/>
                </a:lnTo>
                <a:lnTo>
                  <a:pt x="1217" y="688"/>
                </a:lnTo>
                <a:lnTo>
                  <a:pt x="1218" y="688"/>
                </a:lnTo>
                <a:lnTo>
                  <a:pt x="1218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19" y="688"/>
                </a:lnTo>
                <a:lnTo>
                  <a:pt x="1220" y="688"/>
                </a:lnTo>
                <a:lnTo>
                  <a:pt x="1219" y="688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89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0"/>
                </a:lnTo>
                <a:lnTo>
                  <a:pt x="1219" y="691"/>
                </a:lnTo>
                <a:lnTo>
                  <a:pt x="1219" y="691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2"/>
                </a:lnTo>
                <a:lnTo>
                  <a:pt x="1219" y="693"/>
                </a:lnTo>
                <a:lnTo>
                  <a:pt x="1219" y="693"/>
                </a:lnTo>
                <a:lnTo>
                  <a:pt x="1219" y="694"/>
                </a:lnTo>
                <a:lnTo>
                  <a:pt x="1219" y="694"/>
                </a:lnTo>
                <a:lnTo>
                  <a:pt x="1219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0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4"/>
                </a:lnTo>
                <a:lnTo>
                  <a:pt x="1221" y="695"/>
                </a:lnTo>
                <a:lnTo>
                  <a:pt x="1221" y="695"/>
                </a:lnTo>
                <a:lnTo>
                  <a:pt x="1221" y="695"/>
                </a:lnTo>
                <a:lnTo>
                  <a:pt x="1222" y="695"/>
                </a:lnTo>
                <a:lnTo>
                  <a:pt x="1222" y="696"/>
                </a:lnTo>
                <a:lnTo>
                  <a:pt x="1222" y="696"/>
                </a:lnTo>
                <a:lnTo>
                  <a:pt x="1222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6"/>
                </a:lnTo>
                <a:lnTo>
                  <a:pt x="1223" y="697"/>
                </a:lnTo>
                <a:lnTo>
                  <a:pt x="1223" y="697"/>
                </a:lnTo>
                <a:lnTo>
                  <a:pt x="1224" y="697"/>
                </a:lnTo>
                <a:lnTo>
                  <a:pt x="1224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5" y="697"/>
                </a:lnTo>
                <a:lnTo>
                  <a:pt x="1226" y="697"/>
                </a:lnTo>
                <a:lnTo>
                  <a:pt x="1226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8"/>
                </a:lnTo>
                <a:lnTo>
                  <a:pt x="1227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699"/>
                </a:lnTo>
                <a:lnTo>
                  <a:pt x="1228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29" y="700"/>
                </a:lnTo>
                <a:lnTo>
                  <a:pt x="1230" y="700"/>
                </a:lnTo>
                <a:lnTo>
                  <a:pt x="1230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1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1" y="702"/>
                </a:lnTo>
                <a:lnTo>
                  <a:pt x="1232" y="702"/>
                </a:lnTo>
                <a:lnTo>
                  <a:pt x="1232" y="703"/>
                </a:lnTo>
                <a:lnTo>
                  <a:pt x="1232" y="703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2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1" y="704"/>
                </a:lnTo>
                <a:lnTo>
                  <a:pt x="1230" y="704"/>
                </a:lnTo>
                <a:lnTo>
                  <a:pt x="1230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9" y="704"/>
                </a:lnTo>
                <a:lnTo>
                  <a:pt x="1228" y="704"/>
                </a:lnTo>
                <a:lnTo>
                  <a:pt x="1228" y="705"/>
                </a:lnTo>
                <a:lnTo>
                  <a:pt x="1228" y="705"/>
                </a:lnTo>
                <a:lnTo>
                  <a:pt x="1228" y="705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6"/>
                </a:lnTo>
                <a:lnTo>
                  <a:pt x="1227" y="707"/>
                </a:lnTo>
                <a:lnTo>
                  <a:pt x="1227" y="707"/>
                </a:lnTo>
                <a:lnTo>
                  <a:pt x="1227" y="708"/>
                </a:lnTo>
                <a:lnTo>
                  <a:pt x="1227" y="708"/>
                </a:lnTo>
                <a:lnTo>
                  <a:pt x="1228" y="708"/>
                </a:lnTo>
                <a:lnTo>
                  <a:pt x="1228" y="708"/>
                </a:lnTo>
                <a:lnTo>
                  <a:pt x="1228" y="709"/>
                </a:lnTo>
                <a:lnTo>
                  <a:pt x="1228" y="709"/>
                </a:lnTo>
                <a:lnTo>
                  <a:pt x="1227" y="709"/>
                </a:lnTo>
                <a:lnTo>
                  <a:pt x="1227" y="710"/>
                </a:lnTo>
                <a:lnTo>
                  <a:pt x="1227" y="710"/>
                </a:lnTo>
                <a:lnTo>
                  <a:pt x="1227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5" y="710"/>
                </a:lnTo>
                <a:lnTo>
                  <a:pt x="1225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0"/>
                </a:lnTo>
                <a:lnTo>
                  <a:pt x="1226" y="711"/>
                </a:lnTo>
                <a:lnTo>
                  <a:pt x="1227" y="711"/>
                </a:lnTo>
                <a:lnTo>
                  <a:pt x="1227" y="711"/>
                </a:lnTo>
                <a:lnTo>
                  <a:pt x="1227" y="712"/>
                </a:lnTo>
                <a:lnTo>
                  <a:pt x="1227" y="712"/>
                </a:lnTo>
                <a:lnTo>
                  <a:pt x="1227" y="712"/>
                </a:lnTo>
                <a:lnTo>
                  <a:pt x="1226" y="712"/>
                </a:lnTo>
                <a:lnTo>
                  <a:pt x="1227" y="712"/>
                </a:lnTo>
                <a:lnTo>
                  <a:pt x="1227" y="713"/>
                </a:lnTo>
                <a:lnTo>
                  <a:pt x="1227" y="713"/>
                </a:lnTo>
                <a:lnTo>
                  <a:pt x="1227" y="713"/>
                </a:lnTo>
                <a:lnTo>
                  <a:pt x="1228" y="713"/>
                </a:lnTo>
                <a:lnTo>
                  <a:pt x="1228" y="714"/>
                </a:lnTo>
                <a:lnTo>
                  <a:pt x="1228" y="714"/>
                </a:lnTo>
                <a:lnTo>
                  <a:pt x="1228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29" y="714"/>
                </a:lnTo>
                <a:lnTo>
                  <a:pt x="1230" y="714"/>
                </a:lnTo>
                <a:lnTo>
                  <a:pt x="1230" y="714"/>
                </a:lnTo>
                <a:lnTo>
                  <a:pt x="1231" y="714"/>
                </a:lnTo>
                <a:lnTo>
                  <a:pt x="1231" y="715"/>
                </a:lnTo>
                <a:lnTo>
                  <a:pt x="1231" y="715"/>
                </a:lnTo>
                <a:lnTo>
                  <a:pt x="1232" y="715"/>
                </a:lnTo>
                <a:lnTo>
                  <a:pt x="1232" y="715"/>
                </a:lnTo>
                <a:lnTo>
                  <a:pt x="1233" y="715"/>
                </a:lnTo>
                <a:lnTo>
                  <a:pt x="1233" y="716"/>
                </a:lnTo>
                <a:lnTo>
                  <a:pt x="1233" y="716"/>
                </a:lnTo>
                <a:lnTo>
                  <a:pt x="1233" y="716"/>
                </a:lnTo>
                <a:lnTo>
                  <a:pt x="1234" y="716"/>
                </a:lnTo>
                <a:lnTo>
                  <a:pt x="1234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6"/>
                </a:lnTo>
                <a:lnTo>
                  <a:pt x="1235" y="715"/>
                </a:lnTo>
                <a:lnTo>
                  <a:pt x="1235" y="715"/>
                </a:lnTo>
                <a:lnTo>
                  <a:pt x="1235" y="714"/>
                </a:lnTo>
                <a:lnTo>
                  <a:pt x="1236" y="714"/>
                </a:lnTo>
                <a:lnTo>
                  <a:pt x="1236" y="714"/>
                </a:lnTo>
                <a:lnTo>
                  <a:pt x="1236" y="715"/>
                </a:lnTo>
                <a:lnTo>
                  <a:pt x="1237" y="715"/>
                </a:lnTo>
                <a:lnTo>
                  <a:pt x="1237" y="715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4"/>
                </a:lnTo>
                <a:lnTo>
                  <a:pt x="1237" y="713"/>
                </a:lnTo>
                <a:lnTo>
                  <a:pt x="1237" y="713"/>
                </a:lnTo>
                <a:lnTo>
                  <a:pt x="1237" y="713"/>
                </a:lnTo>
                <a:lnTo>
                  <a:pt x="1236" y="713"/>
                </a:lnTo>
                <a:lnTo>
                  <a:pt x="1236" y="712"/>
                </a:lnTo>
                <a:lnTo>
                  <a:pt x="1236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2"/>
                </a:lnTo>
                <a:lnTo>
                  <a:pt x="1237" y="711"/>
                </a:lnTo>
                <a:lnTo>
                  <a:pt x="1238" y="711"/>
                </a:lnTo>
                <a:lnTo>
                  <a:pt x="1238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39" y="711"/>
                </a:lnTo>
                <a:lnTo>
                  <a:pt x="1240" y="711"/>
                </a:lnTo>
                <a:lnTo>
                  <a:pt x="1240" y="711"/>
                </a:lnTo>
                <a:lnTo>
                  <a:pt x="1241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2"/>
                </a:lnTo>
                <a:lnTo>
                  <a:pt x="1241" y="711"/>
                </a:lnTo>
                <a:lnTo>
                  <a:pt x="1242" y="711"/>
                </a:lnTo>
                <a:lnTo>
                  <a:pt x="1242" y="711"/>
                </a:lnTo>
                <a:lnTo>
                  <a:pt x="1241" y="711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1" y="710"/>
                </a:lnTo>
                <a:lnTo>
                  <a:pt x="1240" y="710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9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8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0" y="707"/>
                </a:lnTo>
                <a:lnTo>
                  <a:pt x="1241" y="707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8"/>
                </a:lnTo>
                <a:lnTo>
                  <a:pt x="1241" y="709"/>
                </a:lnTo>
                <a:lnTo>
                  <a:pt x="1241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2" y="709"/>
                </a:lnTo>
                <a:lnTo>
                  <a:pt x="1243" y="710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9"/>
                </a:lnTo>
                <a:lnTo>
                  <a:pt x="1243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4" y="708"/>
                </a:lnTo>
                <a:lnTo>
                  <a:pt x="1245" y="708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5" y="707"/>
                </a:lnTo>
                <a:lnTo>
                  <a:pt x="1246" y="707"/>
                </a:lnTo>
                <a:lnTo>
                  <a:pt x="1246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7" y="706"/>
                </a:lnTo>
                <a:lnTo>
                  <a:pt x="1248" y="706"/>
                </a:lnTo>
                <a:lnTo>
                  <a:pt x="1248" y="705"/>
                </a:lnTo>
                <a:lnTo>
                  <a:pt x="1248" y="705"/>
                </a:lnTo>
                <a:lnTo>
                  <a:pt x="1248" y="705"/>
                </a:lnTo>
                <a:lnTo>
                  <a:pt x="1249" y="705"/>
                </a:lnTo>
                <a:lnTo>
                  <a:pt x="1249" y="704"/>
                </a:lnTo>
                <a:lnTo>
                  <a:pt x="1249" y="704"/>
                </a:lnTo>
                <a:lnTo>
                  <a:pt x="1250" y="704"/>
                </a:lnTo>
                <a:lnTo>
                  <a:pt x="1250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4"/>
                </a:lnTo>
                <a:lnTo>
                  <a:pt x="1251" y="703"/>
                </a:lnTo>
                <a:lnTo>
                  <a:pt x="1251" y="703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1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2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3" y="702"/>
                </a:lnTo>
                <a:lnTo>
                  <a:pt x="1254" y="702"/>
                </a:lnTo>
                <a:lnTo>
                  <a:pt x="1254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5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6" y="702"/>
                </a:lnTo>
                <a:lnTo>
                  <a:pt x="1257" y="702"/>
                </a:lnTo>
                <a:lnTo>
                  <a:pt x="1257" y="702"/>
                </a:lnTo>
                <a:lnTo>
                  <a:pt x="1257" y="701"/>
                </a:lnTo>
                <a:lnTo>
                  <a:pt x="1257" y="701"/>
                </a:lnTo>
                <a:lnTo>
                  <a:pt x="1256" y="701"/>
                </a:lnTo>
                <a:lnTo>
                  <a:pt x="1256" y="700"/>
                </a:lnTo>
                <a:lnTo>
                  <a:pt x="1256" y="700"/>
                </a:lnTo>
                <a:lnTo>
                  <a:pt x="1256" y="700"/>
                </a:lnTo>
                <a:lnTo>
                  <a:pt x="1256" y="699"/>
                </a:lnTo>
                <a:lnTo>
                  <a:pt x="1256" y="699"/>
                </a:lnTo>
                <a:lnTo>
                  <a:pt x="1256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7" y="698"/>
                </a:lnTo>
                <a:lnTo>
                  <a:pt x="1258" y="698"/>
                </a:lnTo>
                <a:lnTo>
                  <a:pt x="1258" y="697"/>
                </a:lnTo>
                <a:lnTo>
                  <a:pt x="1258" y="697"/>
                </a:lnTo>
                <a:lnTo>
                  <a:pt x="1258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59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7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6"/>
                </a:lnTo>
                <a:lnTo>
                  <a:pt x="1260" y="695"/>
                </a:lnTo>
                <a:lnTo>
                  <a:pt x="1261" y="695"/>
                </a:lnTo>
                <a:lnTo>
                  <a:pt x="1261" y="695"/>
                </a:lnTo>
                <a:lnTo>
                  <a:pt x="1261" y="694"/>
                </a:lnTo>
                <a:lnTo>
                  <a:pt x="1261" y="694"/>
                </a:lnTo>
                <a:lnTo>
                  <a:pt x="1261" y="694"/>
                </a:lnTo>
                <a:lnTo>
                  <a:pt x="1262" y="694"/>
                </a:lnTo>
                <a:lnTo>
                  <a:pt x="1262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4"/>
                </a:lnTo>
                <a:lnTo>
                  <a:pt x="1263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4" y="693"/>
                </a:lnTo>
                <a:lnTo>
                  <a:pt x="1265" y="693"/>
                </a:lnTo>
                <a:lnTo>
                  <a:pt x="1265" y="692"/>
                </a:lnTo>
                <a:lnTo>
                  <a:pt x="1265" y="692"/>
                </a:lnTo>
                <a:lnTo>
                  <a:pt x="1265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2"/>
                </a:lnTo>
                <a:lnTo>
                  <a:pt x="1266" y="693"/>
                </a:lnTo>
                <a:lnTo>
                  <a:pt x="1267" y="693"/>
                </a:lnTo>
                <a:lnTo>
                  <a:pt x="1267" y="693"/>
                </a:lnTo>
                <a:lnTo>
                  <a:pt x="1267" y="692"/>
                </a:lnTo>
                <a:lnTo>
                  <a:pt x="1267" y="692"/>
                </a:lnTo>
                <a:lnTo>
                  <a:pt x="1267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8" y="692"/>
                </a:lnTo>
                <a:lnTo>
                  <a:pt x="1269" y="692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3"/>
                </a:lnTo>
                <a:lnTo>
                  <a:pt x="1269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0" y="694"/>
                </a:lnTo>
                <a:lnTo>
                  <a:pt x="1271" y="694"/>
                </a:lnTo>
                <a:lnTo>
                  <a:pt x="1271" y="694"/>
                </a:lnTo>
                <a:lnTo>
                  <a:pt x="1271" y="693"/>
                </a:lnTo>
                <a:lnTo>
                  <a:pt x="1271" y="693"/>
                </a:lnTo>
                <a:lnTo>
                  <a:pt x="1272" y="693"/>
                </a:lnTo>
                <a:lnTo>
                  <a:pt x="1272" y="694"/>
                </a:lnTo>
                <a:lnTo>
                  <a:pt x="1272" y="694"/>
                </a:lnTo>
                <a:lnTo>
                  <a:pt x="1272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4"/>
                </a:lnTo>
                <a:lnTo>
                  <a:pt x="1273" y="693"/>
                </a:lnTo>
                <a:lnTo>
                  <a:pt x="1273" y="693"/>
                </a:lnTo>
                <a:lnTo>
                  <a:pt x="1274" y="693"/>
                </a:lnTo>
                <a:lnTo>
                  <a:pt x="1274" y="692"/>
                </a:lnTo>
                <a:lnTo>
                  <a:pt x="1274" y="692"/>
                </a:lnTo>
                <a:lnTo>
                  <a:pt x="1274" y="693"/>
                </a:lnTo>
                <a:lnTo>
                  <a:pt x="1275" y="693"/>
                </a:lnTo>
                <a:lnTo>
                  <a:pt x="1275" y="693"/>
                </a:lnTo>
                <a:lnTo>
                  <a:pt x="1275" y="692"/>
                </a:lnTo>
                <a:lnTo>
                  <a:pt x="1275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2"/>
                </a:lnTo>
                <a:lnTo>
                  <a:pt x="1276" y="691"/>
                </a:lnTo>
                <a:lnTo>
                  <a:pt x="1276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7" y="691"/>
                </a:lnTo>
                <a:lnTo>
                  <a:pt x="1278" y="691"/>
                </a:lnTo>
                <a:lnTo>
                  <a:pt x="1278" y="690"/>
                </a:lnTo>
                <a:lnTo>
                  <a:pt x="1278" y="690"/>
                </a:lnTo>
                <a:lnTo>
                  <a:pt x="1278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79" y="690"/>
                </a:lnTo>
                <a:lnTo>
                  <a:pt x="1280" y="690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9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0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1" y="688"/>
                </a:lnTo>
                <a:lnTo>
                  <a:pt x="1282" y="688"/>
                </a:lnTo>
                <a:lnTo>
                  <a:pt x="1283" y="688"/>
                </a:lnTo>
                <a:lnTo>
                  <a:pt x="1283" y="688"/>
                </a:lnTo>
                <a:lnTo>
                  <a:pt x="1284" y="688"/>
                </a:lnTo>
                <a:lnTo>
                  <a:pt x="1285" y="688"/>
                </a:lnTo>
                <a:lnTo>
                  <a:pt x="1286" y="688"/>
                </a:lnTo>
                <a:lnTo>
                  <a:pt x="1287" y="688"/>
                </a:lnTo>
                <a:lnTo>
                  <a:pt x="1288" y="688"/>
                </a:lnTo>
                <a:lnTo>
                  <a:pt x="1288" y="688"/>
                </a:lnTo>
                <a:lnTo>
                  <a:pt x="1289" y="688"/>
                </a:lnTo>
                <a:lnTo>
                  <a:pt x="1290" y="688"/>
                </a:lnTo>
                <a:lnTo>
                  <a:pt x="1291" y="688"/>
                </a:lnTo>
                <a:lnTo>
                  <a:pt x="1291" y="688"/>
                </a:lnTo>
                <a:lnTo>
                  <a:pt x="1292" y="688"/>
                </a:lnTo>
                <a:lnTo>
                  <a:pt x="1293" y="688"/>
                </a:lnTo>
                <a:lnTo>
                  <a:pt x="1293" y="689"/>
                </a:lnTo>
                <a:lnTo>
                  <a:pt x="1293" y="689"/>
                </a:lnTo>
                <a:lnTo>
                  <a:pt x="1293" y="690"/>
                </a:lnTo>
                <a:lnTo>
                  <a:pt x="1293" y="690"/>
                </a:lnTo>
                <a:lnTo>
                  <a:pt x="1292" y="690"/>
                </a:lnTo>
                <a:lnTo>
                  <a:pt x="1292" y="691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2"/>
                </a:lnTo>
                <a:lnTo>
                  <a:pt x="1293" y="693"/>
                </a:lnTo>
                <a:lnTo>
                  <a:pt x="1293" y="694"/>
                </a:lnTo>
                <a:lnTo>
                  <a:pt x="1294" y="694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4" y="695"/>
                </a:lnTo>
                <a:lnTo>
                  <a:pt x="1295" y="695"/>
                </a:lnTo>
                <a:lnTo>
                  <a:pt x="1295" y="695"/>
                </a:lnTo>
                <a:lnTo>
                  <a:pt x="1295" y="696"/>
                </a:lnTo>
                <a:lnTo>
                  <a:pt x="1296" y="696"/>
                </a:lnTo>
                <a:lnTo>
                  <a:pt x="1296" y="697"/>
                </a:lnTo>
                <a:lnTo>
                  <a:pt x="1296" y="697"/>
                </a:lnTo>
                <a:lnTo>
                  <a:pt x="1297" y="697"/>
                </a:lnTo>
                <a:lnTo>
                  <a:pt x="1297" y="697"/>
                </a:lnTo>
                <a:lnTo>
                  <a:pt x="1299" y="697"/>
                </a:lnTo>
                <a:lnTo>
                  <a:pt x="1299" y="697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8"/>
                </a:lnTo>
                <a:lnTo>
                  <a:pt x="1299" y="699"/>
                </a:lnTo>
                <a:lnTo>
                  <a:pt x="1299" y="699"/>
                </a:lnTo>
                <a:lnTo>
                  <a:pt x="1299" y="699"/>
                </a:lnTo>
                <a:lnTo>
                  <a:pt x="1300" y="699"/>
                </a:lnTo>
                <a:lnTo>
                  <a:pt x="1300" y="700"/>
                </a:lnTo>
                <a:lnTo>
                  <a:pt x="1300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1" y="700"/>
                </a:lnTo>
                <a:lnTo>
                  <a:pt x="1302" y="700"/>
                </a:lnTo>
                <a:lnTo>
                  <a:pt x="1302" y="701"/>
                </a:lnTo>
                <a:lnTo>
                  <a:pt x="1302" y="701"/>
                </a:lnTo>
                <a:lnTo>
                  <a:pt x="1303" y="701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3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4" y="700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1"/>
                </a:lnTo>
                <a:lnTo>
                  <a:pt x="1305" y="702"/>
                </a:lnTo>
                <a:lnTo>
                  <a:pt x="1306" y="702"/>
                </a:lnTo>
                <a:lnTo>
                  <a:pt x="1306" y="701"/>
                </a:lnTo>
                <a:lnTo>
                  <a:pt x="1307" y="701"/>
                </a:lnTo>
                <a:lnTo>
                  <a:pt x="1308" y="701"/>
                </a:lnTo>
                <a:lnTo>
                  <a:pt x="1308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09" y="701"/>
                </a:lnTo>
                <a:lnTo>
                  <a:pt x="1310" y="701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2"/>
                </a:lnTo>
                <a:lnTo>
                  <a:pt x="1311" y="701"/>
                </a:lnTo>
                <a:lnTo>
                  <a:pt x="1311" y="701"/>
                </a:lnTo>
                <a:lnTo>
                  <a:pt x="1311" y="700"/>
                </a:lnTo>
                <a:lnTo>
                  <a:pt x="1311" y="700"/>
                </a:lnTo>
                <a:lnTo>
                  <a:pt x="1312" y="700"/>
                </a:lnTo>
                <a:lnTo>
                  <a:pt x="1312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3" y="700"/>
                </a:lnTo>
                <a:lnTo>
                  <a:pt x="1314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5" y="700"/>
                </a:lnTo>
                <a:lnTo>
                  <a:pt x="1316" y="700"/>
                </a:lnTo>
                <a:lnTo>
                  <a:pt x="1316" y="700"/>
                </a:lnTo>
                <a:lnTo>
                  <a:pt x="1319" y="701"/>
                </a:lnTo>
                <a:lnTo>
                  <a:pt x="1322" y="702"/>
                </a:lnTo>
                <a:lnTo>
                  <a:pt x="1325" y="705"/>
                </a:lnTo>
                <a:lnTo>
                  <a:pt x="1325" y="702"/>
                </a:lnTo>
                <a:lnTo>
                  <a:pt x="1325" y="701"/>
                </a:lnTo>
                <a:lnTo>
                  <a:pt x="1326" y="699"/>
                </a:lnTo>
                <a:lnTo>
                  <a:pt x="1327" y="698"/>
                </a:lnTo>
                <a:lnTo>
                  <a:pt x="1327" y="697"/>
                </a:lnTo>
                <a:lnTo>
                  <a:pt x="1329" y="695"/>
                </a:lnTo>
                <a:lnTo>
                  <a:pt x="1330" y="694"/>
                </a:lnTo>
                <a:lnTo>
                  <a:pt x="1335" y="693"/>
                </a:lnTo>
                <a:lnTo>
                  <a:pt x="1336" y="693"/>
                </a:lnTo>
                <a:lnTo>
                  <a:pt x="1337" y="692"/>
                </a:lnTo>
                <a:lnTo>
                  <a:pt x="1337" y="692"/>
                </a:lnTo>
                <a:lnTo>
                  <a:pt x="1338" y="692"/>
                </a:lnTo>
                <a:lnTo>
                  <a:pt x="1339" y="691"/>
                </a:lnTo>
                <a:lnTo>
                  <a:pt x="1340" y="690"/>
                </a:lnTo>
                <a:lnTo>
                  <a:pt x="1341" y="690"/>
                </a:lnTo>
                <a:lnTo>
                  <a:pt x="1343" y="689"/>
                </a:lnTo>
                <a:lnTo>
                  <a:pt x="1344" y="689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8"/>
                </a:lnTo>
                <a:lnTo>
                  <a:pt x="1345" y="687"/>
                </a:lnTo>
                <a:lnTo>
                  <a:pt x="1345" y="686"/>
                </a:lnTo>
                <a:lnTo>
                  <a:pt x="1345" y="685"/>
                </a:lnTo>
                <a:lnTo>
                  <a:pt x="1345" y="685"/>
                </a:lnTo>
                <a:lnTo>
                  <a:pt x="1346" y="684"/>
                </a:lnTo>
                <a:lnTo>
                  <a:pt x="1349" y="685"/>
                </a:lnTo>
                <a:lnTo>
                  <a:pt x="1349" y="684"/>
                </a:lnTo>
                <a:lnTo>
                  <a:pt x="1350" y="684"/>
                </a:lnTo>
                <a:lnTo>
                  <a:pt x="1351" y="684"/>
                </a:lnTo>
                <a:lnTo>
                  <a:pt x="1353" y="683"/>
                </a:lnTo>
                <a:lnTo>
                  <a:pt x="1355" y="682"/>
                </a:lnTo>
                <a:lnTo>
                  <a:pt x="1356" y="682"/>
                </a:lnTo>
                <a:lnTo>
                  <a:pt x="1357" y="682"/>
                </a:lnTo>
                <a:lnTo>
                  <a:pt x="1359" y="681"/>
                </a:lnTo>
                <a:lnTo>
                  <a:pt x="1359" y="680"/>
                </a:lnTo>
                <a:lnTo>
                  <a:pt x="1361" y="680"/>
                </a:lnTo>
                <a:lnTo>
                  <a:pt x="1362" y="679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0"/>
                </a:lnTo>
                <a:lnTo>
                  <a:pt x="1362" y="681"/>
                </a:lnTo>
                <a:lnTo>
                  <a:pt x="1362" y="681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2"/>
                </a:lnTo>
                <a:lnTo>
                  <a:pt x="1362" y="683"/>
                </a:lnTo>
                <a:lnTo>
                  <a:pt x="1364" y="684"/>
                </a:lnTo>
                <a:lnTo>
                  <a:pt x="1368" y="685"/>
                </a:lnTo>
                <a:lnTo>
                  <a:pt x="1368" y="684"/>
                </a:lnTo>
                <a:lnTo>
                  <a:pt x="1368" y="684"/>
                </a:lnTo>
                <a:lnTo>
                  <a:pt x="1369" y="684"/>
                </a:lnTo>
                <a:lnTo>
                  <a:pt x="1369" y="683"/>
                </a:lnTo>
                <a:lnTo>
                  <a:pt x="1369" y="683"/>
                </a:lnTo>
                <a:lnTo>
                  <a:pt x="1370" y="683"/>
                </a:lnTo>
                <a:lnTo>
                  <a:pt x="1371" y="683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1" y="682"/>
                </a:lnTo>
                <a:lnTo>
                  <a:pt x="1372" y="682"/>
                </a:lnTo>
                <a:lnTo>
                  <a:pt x="1372" y="681"/>
                </a:lnTo>
                <a:lnTo>
                  <a:pt x="1373" y="681"/>
                </a:lnTo>
                <a:lnTo>
                  <a:pt x="1373" y="681"/>
                </a:lnTo>
                <a:lnTo>
                  <a:pt x="1374" y="682"/>
                </a:lnTo>
                <a:lnTo>
                  <a:pt x="1374" y="684"/>
                </a:lnTo>
                <a:lnTo>
                  <a:pt x="1375" y="686"/>
                </a:lnTo>
                <a:lnTo>
                  <a:pt x="1376" y="687"/>
                </a:lnTo>
                <a:lnTo>
                  <a:pt x="1375" y="687"/>
                </a:lnTo>
                <a:lnTo>
                  <a:pt x="1375" y="687"/>
                </a:lnTo>
                <a:lnTo>
                  <a:pt x="1373" y="688"/>
                </a:lnTo>
                <a:lnTo>
                  <a:pt x="1373" y="688"/>
                </a:lnTo>
                <a:lnTo>
                  <a:pt x="1373" y="690"/>
                </a:lnTo>
                <a:lnTo>
                  <a:pt x="1372" y="690"/>
                </a:lnTo>
                <a:lnTo>
                  <a:pt x="1371" y="690"/>
                </a:lnTo>
                <a:lnTo>
                  <a:pt x="1371" y="691"/>
                </a:lnTo>
                <a:lnTo>
                  <a:pt x="1369" y="691"/>
                </a:lnTo>
                <a:lnTo>
                  <a:pt x="1368" y="691"/>
                </a:lnTo>
                <a:lnTo>
                  <a:pt x="1367" y="692"/>
                </a:lnTo>
                <a:lnTo>
                  <a:pt x="1366" y="692"/>
                </a:lnTo>
                <a:lnTo>
                  <a:pt x="1366" y="694"/>
                </a:lnTo>
                <a:lnTo>
                  <a:pt x="1366" y="694"/>
                </a:lnTo>
                <a:lnTo>
                  <a:pt x="1366" y="695"/>
                </a:lnTo>
                <a:lnTo>
                  <a:pt x="1366" y="696"/>
                </a:lnTo>
                <a:lnTo>
                  <a:pt x="1365" y="696"/>
                </a:lnTo>
                <a:lnTo>
                  <a:pt x="1365" y="697"/>
                </a:lnTo>
                <a:lnTo>
                  <a:pt x="1365" y="697"/>
                </a:lnTo>
                <a:lnTo>
                  <a:pt x="1364" y="698"/>
                </a:lnTo>
                <a:lnTo>
                  <a:pt x="1363" y="698"/>
                </a:lnTo>
                <a:lnTo>
                  <a:pt x="1363" y="698"/>
                </a:lnTo>
                <a:lnTo>
                  <a:pt x="1362" y="698"/>
                </a:lnTo>
                <a:lnTo>
                  <a:pt x="1361" y="698"/>
                </a:lnTo>
                <a:lnTo>
                  <a:pt x="1360" y="698"/>
                </a:lnTo>
                <a:lnTo>
                  <a:pt x="1360" y="698"/>
                </a:lnTo>
                <a:lnTo>
                  <a:pt x="1360" y="699"/>
                </a:lnTo>
                <a:lnTo>
                  <a:pt x="1360" y="700"/>
                </a:lnTo>
                <a:lnTo>
                  <a:pt x="1361" y="701"/>
                </a:lnTo>
                <a:lnTo>
                  <a:pt x="1361" y="702"/>
                </a:lnTo>
                <a:lnTo>
                  <a:pt x="1361" y="702"/>
                </a:lnTo>
                <a:lnTo>
                  <a:pt x="1361" y="702"/>
                </a:lnTo>
                <a:lnTo>
                  <a:pt x="1362" y="703"/>
                </a:lnTo>
                <a:lnTo>
                  <a:pt x="1363" y="704"/>
                </a:lnTo>
                <a:lnTo>
                  <a:pt x="1363" y="704"/>
                </a:lnTo>
                <a:lnTo>
                  <a:pt x="1362" y="705"/>
                </a:lnTo>
                <a:lnTo>
                  <a:pt x="1362" y="706"/>
                </a:lnTo>
                <a:lnTo>
                  <a:pt x="1362" y="707"/>
                </a:lnTo>
                <a:lnTo>
                  <a:pt x="1362" y="707"/>
                </a:lnTo>
                <a:lnTo>
                  <a:pt x="1362" y="708"/>
                </a:lnTo>
                <a:lnTo>
                  <a:pt x="1361" y="709"/>
                </a:lnTo>
                <a:lnTo>
                  <a:pt x="1361" y="711"/>
                </a:lnTo>
                <a:lnTo>
                  <a:pt x="1361" y="711"/>
                </a:lnTo>
                <a:lnTo>
                  <a:pt x="1361" y="712"/>
                </a:lnTo>
                <a:lnTo>
                  <a:pt x="1361" y="712"/>
                </a:lnTo>
                <a:lnTo>
                  <a:pt x="1361" y="713"/>
                </a:lnTo>
                <a:lnTo>
                  <a:pt x="1360" y="714"/>
                </a:lnTo>
                <a:lnTo>
                  <a:pt x="1360" y="714"/>
                </a:lnTo>
                <a:lnTo>
                  <a:pt x="1360" y="715"/>
                </a:lnTo>
                <a:lnTo>
                  <a:pt x="1360" y="715"/>
                </a:lnTo>
                <a:lnTo>
                  <a:pt x="1360" y="716"/>
                </a:lnTo>
                <a:lnTo>
                  <a:pt x="1360" y="716"/>
                </a:lnTo>
                <a:lnTo>
                  <a:pt x="1359" y="716"/>
                </a:lnTo>
                <a:lnTo>
                  <a:pt x="1359" y="717"/>
                </a:lnTo>
                <a:lnTo>
                  <a:pt x="1359" y="718"/>
                </a:lnTo>
                <a:lnTo>
                  <a:pt x="1358" y="719"/>
                </a:lnTo>
                <a:lnTo>
                  <a:pt x="1358" y="719"/>
                </a:lnTo>
                <a:lnTo>
                  <a:pt x="1358" y="720"/>
                </a:lnTo>
                <a:lnTo>
                  <a:pt x="1358" y="720"/>
                </a:lnTo>
                <a:lnTo>
                  <a:pt x="1358" y="721"/>
                </a:lnTo>
                <a:lnTo>
                  <a:pt x="1357" y="722"/>
                </a:lnTo>
                <a:lnTo>
                  <a:pt x="1357" y="723"/>
                </a:lnTo>
                <a:lnTo>
                  <a:pt x="1357" y="723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8" y="724"/>
                </a:lnTo>
                <a:lnTo>
                  <a:pt x="1359" y="724"/>
                </a:lnTo>
                <a:lnTo>
                  <a:pt x="1359" y="724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5"/>
                </a:lnTo>
                <a:lnTo>
                  <a:pt x="1359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6"/>
                </a:lnTo>
                <a:lnTo>
                  <a:pt x="1358" y="727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8"/>
                </a:lnTo>
                <a:lnTo>
                  <a:pt x="1358" y="729"/>
                </a:lnTo>
                <a:lnTo>
                  <a:pt x="1358" y="729"/>
                </a:lnTo>
                <a:lnTo>
                  <a:pt x="1358" y="729"/>
                </a:lnTo>
                <a:lnTo>
                  <a:pt x="1359" y="729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0"/>
                </a:lnTo>
                <a:lnTo>
                  <a:pt x="1359" y="731"/>
                </a:lnTo>
                <a:lnTo>
                  <a:pt x="1359" y="731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2"/>
                </a:lnTo>
                <a:lnTo>
                  <a:pt x="1359" y="733"/>
                </a:lnTo>
                <a:lnTo>
                  <a:pt x="1359" y="733"/>
                </a:lnTo>
                <a:lnTo>
                  <a:pt x="1358" y="733"/>
                </a:lnTo>
                <a:lnTo>
                  <a:pt x="1358" y="734"/>
                </a:lnTo>
                <a:lnTo>
                  <a:pt x="1359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4"/>
                </a:lnTo>
                <a:lnTo>
                  <a:pt x="1358" y="735"/>
                </a:lnTo>
                <a:lnTo>
                  <a:pt x="1358" y="735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6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7"/>
                </a:lnTo>
                <a:lnTo>
                  <a:pt x="1358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8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39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7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8" y="740"/>
                </a:lnTo>
                <a:lnTo>
                  <a:pt x="1359" y="740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1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2"/>
                </a:lnTo>
                <a:lnTo>
                  <a:pt x="1359" y="743"/>
                </a:lnTo>
                <a:lnTo>
                  <a:pt x="1358" y="743"/>
                </a:lnTo>
                <a:lnTo>
                  <a:pt x="1358" y="743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4"/>
                </a:lnTo>
                <a:lnTo>
                  <a:pt x="1358" y="745"/>
                </a:lnTo>
                <a:lnTo>
                  <a:pt x="1357" y="745"/>
                </a:lnTo>
                <a:lnTo>
                  <a:pt x="1357" y="745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6"/>
                </a:lnTo>
                <a:lnTo>
                  <a:pt x="1357" y="747"/>
                </a:lnTo>
                <a:lnTo>
                  <a:pt x="1357" y="747"/>
                </a:lnTo>
                <a:lnTo>
                  <a:pt x="1356" y="747"/>
                </a:lnTo>
                <a:lnTo>
                  <a:pt x="1356" y="748"/>
                </a:lnTo>
                <a:lnTo>
                  <a:pt x="1356" y="748"/>
                </a:lnTo>
                <a:lnTo>
                  <a:pt x="1356" y="748"/>
                </a:lnTo>
                <a:lnTo>
                  <a:pt x="1357" y="748"/>
                </a:lnTo>
                <a:lnTo>
                  <a:pt x="1357" y="749"/>
                </a:lnTo>
                <a:lnTo>
                  <a:pt x="1357" y="749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0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1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2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3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4"/>
                </a:lnTo>
                <a:lnTo>
                  <a:pt x="1357" y="755"/>
                </a:lnTo>
                <a:lnTo>
                  <a:pt x="1357" y="755"/>
                </a:lnTo>
                <a:lnTo>
                  <a:pt x="1358" y="755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6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7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8"/>
                </a:lnTo>
                <a:lnTo>
                  <a:pt x="1358" y="759"/>
                </a:lnTo>
                <a:lnTo>
                  <a:pt x="1359" y="759"/>
                </a:lnTo>
                <a:lnTo>
                  <a:pt x="1358" y="759"/>
                </a:lnTo>
                <a:lnTo>
                  <a:pt x="1359" y="759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0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1"/>
                </a:lnTo>
                <a:lnTo>
                  <a:pt x="1359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60" y="762"/>
                </a:lnTo>
                <a:lnTo>
                  <a:pt x="1359" y="762"/>
                </a:lnTo>
                <a:lnTo>
                  <a:pt x="1359" y="763"/>
                </a:lnTo>
                <a:lnTo>
                  <a:pt x="1359" y="763"/>
                </a:lnTo>
                <a:lnTo>
                  <a:pt x="1359" y="763"/>
                </a:lnTo>
                <a:lnTo>
                  <a:pt x="1358" y="763"/>
                </a:lnTo>
                <a:lnTo>
                  <a:pt x="1358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4"/>
                </a:lnTo>
                <a:lnTo>
                  <a:pt x="1359" y="765"/>
                </a:lnTo>
                <a:lnTo>
                  <a:pt x="1359" y="765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6"/>
                </a:lnTo>
                <a:lnTo>
                  <a:pt x="1359" y="767"/>
                </a:lnTo>
                <a:lnTo>
                  <a:pt x="1359" y="767"/>
                </a:lnTo>
                <a:lnTo>
                  <a:pt x="1359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0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1" y="768"/>
                </a:lnTo>
                <a:lnTo>
                  <a:pt x="1362" y="768"/>
                </a:lnTo>
                <a:lnTo>
                  <a:pt x="1362" y="768"/>
                </a:lnTo>
                <a:lnTo>
                  <a:pt x="1362" y="769"/>
                </a:lnTo>
                <a:lnTo>
                  <a:pt x="1363" y="769"/>
                </a:lnTo>
                <a:lnTo>
                  <a:pt x="1363" y="769"/>
                </a:lnTo>
                <a:lnTo>
                  <a:pt x="1363" y="770"/>
                </a:lnTo>
                <a:lnTo>
                  <a:pt x="1363" y="770"/>
                </a:lnTo>
                <a:lnTo>
                  <a:pt x="1363" y="770"/>
                </a:lnTo>
                <a:lnTo>
                  <a:pt x="1362" y="770"/>
                </a:lnTo>
                <a:lnTo>
                  <a:pt x="1363" y="770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1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2"/>
                </a:lnTo>
                <a:lnTo>
                  <a:pt x="1363" y="773"/>
                </a:lnTo>
                <a:lnTo>
                  <a:pt x="1363" y="773"/>
                </a:lnTo>
                <a:lnTo>
                  <a:pt x="1363" y="774"/>
                </a:lnTo>
                <a:lnTo>
                  <a:pt x="1363" y="774"/>
                </a:lnTo>
                <a:lnTo>
                  <a:pt x="1363" y="774"/>
                </a:lnTo>
                <a:lnTo>
                  <a:pt x="1362" y="774"/>
                </a:lnTo>
                <a:lnTo>
                  <a:pt x="1362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1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60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4"/>
                </a:lnTo>
                <a:lnTo>
                  <a:pt x="1359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8" y="775"/>
                </a:lnTo>
                <a:lnTo>
                  <a:pt x="1357" y="775"/>
                </a:lnTo>
                <a:lnTo>
                  <a:pt x="1357" y="775"/>
                </a:lnTo>
                <a:lnTo>
                  <a:pt x="1357" y="776"/>
                </a:lnTo>
                <a:lnTo>
                  <a:pt x="1357" y="776"/>
                </a:lnTo>
                <a:lnTo>
                  <a:pt x="1357" y="776"/>
                </a:lnTo>
                <a:lnTo>
                  <a:pt x="1356" y="776"/>
                </a:lnTo>
                <a:lnTo>
                  <a:pt x="1356" y="776"/>
                </a:lnTo>
                <a:lnTo>
                  <a:pt x="1356" y="777"/>
                </a:lnTo>
                <a:lnTo>
                  <a:pt x="1356" y="777"/>
                </a:lnTo>
                <a:lnTo>
                  <a:pt x="1356" y="777"/>
                </a:lnTo>
                <a:lnTo>
                  <a:pt x="1355" y="777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8"/>
                </a:lnTo>
                <a:lnTo>
                  <a:pt x="1355" y="779"/>
                </a:lnTo>
                <a:lnTo>
                  <a:pt x="1355" y="779"/>
                </a:lnTo>
                <a:lnTo>
                  <a:pt x="1356" y="779"/>
                </a:lnTo>
                <a:lnTo>
                  <a:pt x="1356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0"/>
                </a:lnTo>
                <a:lnTo>
                  <a:pt x="1355" y="781"/>
                </a:lnTo>
                <a:lnTo>
                  <a:pt x="1355" y="781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2"/>
                </a:lnTo>
                <a:lnTo>
                  <a:pt x="1355" y="783"/>
                </a:lnTo>
                <a:lnTo>
                  <a:pt x="1355" y="783"/>
                </a:lnTo>
                <a:lnTo>
                  <a:pt x="1355" y="784"/>
                </a:lnTo>
                <a:lnTo>
                  <a:pt x="1355" y="784"/>
                </a:lnTo>
                <a:lnTo>
                  <a:pt x="1355" y="784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5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6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7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8"/>
                </a:lnTo>
                <a:lnTo>
                  <a:pt x="1356" y="789"/>
                </a:lnTo>
                <a:lnTo>
                  <a:pt x="1355" y="789"/>
                </a:lnTo>
                <a:lnTo>
                  <a:pt x="1355" y="789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0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1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2"/>
                </a:lnTo>
                <a:lnTo>
                  <a:pt x="1355" y="793"/>
                </a:lnTo>
                <a:lnTo>
                  <a:pt x="1355" y="793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4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5"/>
                </a:lnTo>
                <a:lnTo>
                  <a:pt x="1355" y="796"/>
                </a:lnTo>
                <a:lnTo>
                  <a:pt x="1355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6"/>
                </a:lnTo>
                <a:lnTo>
                  <a:pt x="1354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7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8"/>
                </a:lnTo>
                <a:lnTo>
                  <a:pt x="1353" y="799"/>
                </a:lnTo>
                <a:lnTo>
                  <a:pt x="1353" y="799"/>
                </a:lnTo>
                <a:lnTo>
                  <a:pt x="1353" y="799"/>
                </a:lnTo>
                <a:lnTo>
                  <a:pt x="1353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2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0"/>
                </a:lnTo>
                <a:lnTo>
                  <a:pt x="1351" y="801"/>
                </a:lnTo>
                <a:lnTo>
                  <a:pt x="1350" y="801"/>
                </a:lnTo>
                <a:lnTo>
                  <a:pt x="1350" y="801"/>
                </a:lnTo>
                <a:lnTo>
                  <a:pt x="1350" y="802"/>
                </a:lnTo>
                <a:lnTo>
                  <a:pt x="1351" y="802"/>
                </a:lnTo>
                <a:lnTo>
                  <a:pt x="1351" y="802"/>
                </a:lnTo>
                <a:lnTo>
                  <a:pt x="1351" y="801"/>
                </a:lnTo>
                <a:lnTo>
                  <a:pt x="1351" y="801"/>
                </a:lnTo>
                <a:lnTo>
                  <a:pt x="1352" y="801"/>
                </a:lnTo>
                <a:lnTo>
                  <a:pt x="1352" y="801"/>
                </a:lnTo>
                <a:lnTo>
                  <a:pt x="1353" y="801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2"/>
                </a:lnTo>
                <a:lnTo>
                  <a:pt x="1353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3"/>
                </a:lnTo>
                <a:lnTo>
                  <a:pt x="1354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4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5"/>
                </a:lnTo>
                <a:lnTo>
                  <a:pt x="1355" y="806"/>
                </a:lnTo>
                <a:lnTo>
                  <a:pt x="1355" y="806"/>
                </a:lnTo>
                <a:lnTo>
                  <a:pt x="1356" y="806"/>
                </a:lnTo>
                <a:lnTo>
                  <a:pt x="1356" y="806"/>
                </a:lnTo>
                <a:lnTo>
                  <a:pt x="1356" y="807"/>
                </a:lnTo>
                <a:lnTo>
                  <a:pt x="1356" y="807"/>
                </a:lnTo>
                <a:lnTo>
                  <a:pt x="1355" y="807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8"/>
                </a:lnTo>
                <a:lnTo>
                  <a:pt x="1355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09"/>
                </a:lnTo>
                <a:lnTo>
                  <a:pt x="1354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3" y="810"/>
                </a:lnTo>
                <a:lnTo>
                  <a:pt x="1354" y="810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1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2"/>
                </a:lnTo>
                <a:lnTo>
                  <a:pt x="1354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3" y="813"/>
                </a:lnTo>
                <a:lnTo>
                  <a:pt x="1352" y="813"/>
                </a:lnTo>
                <a:lnTo>
                  <a:pt x="1352" y="814"/>
                </a:lnTo>
                <a:lnTo>
                  <a:pt x="1352" y="814"/>
                </a:lnTo>
                <a:lnTo>
                  <a:pt x="1352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4"/>
                </a:lnTo>
                <a:lnTo>
                  <a:pt x="1351" y="815"/>
                </a:lnTo>
                <a:lnTo>
                  <a:pt x="1351" y="815"/>
                </a:lnTo>
                <a:lnTo>
                  <a:pt x="1350" y="815"/>
                </a:lnTo>
                <a:lnTo>
                  <a:pt x="1350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9" y="815"/>
                </a:lnTo>
                <a:lnTo>
                  <a:pt x="1348" y="815"/>
                </a:lnTo>
                <a:lnTo>
                  <a:pt x="1348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7" y="815"/>
                </a:lnTo>
                <a:lnTo>
                  <a:pt x="1346" y="815"/>
                </a:lnTo>
                <a:lnTo>
                  <a:pt x="1346" y="815"/>
                </a:lnTo>
                <a:lnTo>
                  <a:pt x="1345" y="815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6"/>
                </a:lnTo>
                <a:lnTo>
                  <a:pt x="1345" y="817"/>
                </a:lnTo>
                <a:lnTo>
                  <a:pt x="1344" y="817"/>
                </a:lnTo>
                <a:lnTo>
                  <a:pt x="1344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3" y="817"/>
                </a:lnTo>
                <a:lnTo>
                  <a:pt x="1342" y="817"/>
                </a:lnTo>
                <a:lnTo>
                  <a:pt x="1342" y="817"/>
                </a:lnTo>
                <a:lnTo>
                  <a:pt x="1341" y="817"/>
                </a:lnTo>
                <a:lnTo>
                  <a:pt x="1341" y="817"/>
                </a:lnTo>
                <a:lnTo>
                  <a:pt x="1341" y="818"/>
                </a:lnTo>
                <a:lnTo>
                  <a:pt x="1341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40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9" y="818"/>
                </a:lnTo>
                <a:lnTo>
                  <a:pt x="1338" y="818"/>
                </a:lnTo>
                <a:lnTo>
                  <a:pt x="1338" y="818"/>
                </a:lnTo>
                <a:lnTo>
                  <a:pt x="1337" y="818"/>
                </a:lnTo>
                <a:lnTo>
                  <a:pt x="1337" y="818"/>
                </a:lnTo>
                <a:lnTo>
                  <a:pt x="1337" y="819"/>
                </a:lnTo>
                <a:lnTo>
                  <a:pt x="1337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6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5" y="819"/>
                </a:lnTo>
                <a:lnTo>
                  <a:pt x="1334" y="819"/>
                </a:lnTo>
                <a:lnTo>
                  <a:pt x="1334" y="820"/>
                </a:lnTo>
                <a:lnTo>
                  <a:pt x="1334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3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2" y="820"/>
                </a:lnTo>
                <a:lnTo>
                  <a:pt x="1331" y="820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1" y="821"/>
                </a:lnTo>
                <a:lnTo>
                  <a:pt x="1330" y="821"/>
                </a:lnTo>
                <a:lnTo>
                  <a:pt x="1330" y="821"/>
                </a:lnTo>
                <a:lnTo>
                  <a:pt x="1329" y="821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9" y="822"/>
                </a:lnTo>
                <a:lnTo>
                  <a:pt x="1328" y="822"/>
                </a:lnTo>
                <a:lnTo>
                  <a:pt x="1328" y="822"/>
                </a:lnTo>
                <a:lnTo>
                  <a:pt x="1328" y="823"/>
                </a:lnTo>
                <a:lnTo>
                  <a:pt x="1328" y="823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4"/>
                </a:lnTo>
                <a:lnTo>
                  <a:pt x="1328" y="825"/>
                </a:lnTo>
                <a:lnTo>
                  <a:pt x="1328" y="825"/>
                </a:lnTo>
                <a:lnTo>
                  <a:pt x="1328" y="826"/>
                </a:lnTo>
                <a:lnTo>
                  <a:pt x="1328" y="826"/>
                </a:lnTo>
                <a:lnTo>
                  <a:pt x="1328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7" y="826"/>
                </a:lnTo>
                <a:lnTo>
                  <a:pt x="1326" y="826"/>
                </a:lnTo>
                <a:lnTo>
                  <a:pt x="1326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6"/>
                </a:lnTo>
                <a:lnTo>
                  <a:pt x="1325" y="825"/>
                </a:lnTo>
                <a:lnTo>
                  <a:pt x="1324" y="825"/>
                </a:lnTo>
                <a:lnTo>
                  <a:pt x="1324" y="825"/>
                </a:lnTo>
                <a:lnTo>
                  <a:pt x="1324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3" y="826"/>
                </a:lnTo>
                <a:lnTo>
                  <a:pt x="1322" y="826"/>
                </a:lnTo>
                <a:lnTo>
                  <a:pt x="1322" y="826"/>
                </a:lnTo>
                <a:lnTo>
                  <a:pt x="1322" y="825"/>
                </a:lnTo>
                <a:lnTo>
                  <a:pt x="1322" y="825"/>
                </a:lnTo>
                <a:lnTo>
                  <a:pt x="1322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1" y="825"/>
                </a:lnTo>
                <a:lnTo>
                  <a:pt x="1320" y="825"/>
                </a:lnTo>
                <a:lnTo>
                  <a:pt x="1320" y="826"/>
                </a:lnTo>
                <a:lnTo>
                  <a:pt x="1320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9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8" y="826"/>
                </a:lnTo>
                <a:lnTo>
                  <a:pt x="1317" y="826"/>
                </a:lnTo>
                <a:lnTo>
                  <a:pt x="1317" y="827"/>
                </a:lnTo>
                <a:lnTo>
                  <a:pt x="1317" y="827"/>
                </a:lnTo>
                <a:lnTo>
                  <a:pt x="1316" y="827"/>
                </a:lnTo>
                <a:lnTo>
                  <a:pt x="1316" y="827"/>
                </a:lnTo>
                <a:lnTo>
                  <a:pt x="1316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5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4" y="828"/>
                </a:lnTo>
                <a:lnTo>
                  <a:pt x="1313" y="828"/>
                </a:lnTo>
                <a:lnTo>
                  <a:pt x="1313" y="828"/>
                </a:lnTo>
                <a:lnTo>
                  <a:pt x="1313" y="829"/>
                </a:lnTo>
                <a:lnTo>
                  <a:pt x="1313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2" y="829"/>
                </a:lnTo>
                <a:lnTo>
                  <a:pt x="1311" y="829"/>
                </a:lnTo>
                <a:lnTo>
                  <a:pt x="1311" y="829"/>
                </a:lnTo>
                <a:lnTo>
                  <a:pt x="1311" y="830"/>
                </a:lnTo>
                <a:lnTo>
                  <a:pt x="1311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0"/>
                </a:lnTo>
                <a:lnTo>
                  <a:pt x="1310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1"/>
                </a:lnTo>
                <a:lnTo>
                  <a:pt x="1309" y="832"/>
                </a:lnTo>
                <a:lnTo>
                  <a:pt x="1308" y="832"/>
                </a:lnTo>
                <a:lnTo>
                  <a:pt x="1308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2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3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4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5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6"/>
                </a:lnTo>
                <a:lnTo>
                  <a:pt x="1307" y="837"/>
                </a:lnTo>
                <a:lnTo>
                  <a:pt x="1306" y="837"/>
                </a:lnTo>
                <a:lnTo>
                  <a:pt x="1306" y="837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8"/>
                </a:lnTo>
                <a:lnTo>
                  <a:pt x="1306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5" y="839"/>
                </a:lnTo>
                <a:lnTo>
                  <a:pt x="1304" y="839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8"/>
                </a:lnTo>
                <a:lnTo>
                  <a:pt x="1304" y="837"/>
                </a:lnTo>
                <a:lnTo>
                  <a:pt x="1303" y="837"/>
                </a:lnTo>
                <a:lnTo>
                  <a:pt x="1304" y="837"/>
                </a:lnTo>
                <a:lnTo>
                  <a:pt x="1303" y="837"/>
                </a:lnTo>
                <a:lnTo>
                  <a:pt x="1303" y="837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3" y="836"/>
                </a:lnTo>
                <a:lnTo>
                  <a:pt x="1302" y="836"/>
                </a:lnTo>
                <a:lnTo>
                  <a:pt x="1302" y="836"/>
                </a:lnTo>
                <a:lnTo>
                  <a:pt x="1302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1" y="835"/>
                </a:lnTo>
                <a:lnTo>
                  <a:pt x="1300" y="835"/>
                </a:lnTo>
                <a:lnTo>
                  <a:pt x="1300" y="835"/>
                </a:lnTo>
                <a:lnTo>
                  <a:pt x="1300" y="835"/>
                </a:lnTo>
                <a:lnTo>
                  <a:pt x="1299" y="836"/>
                </a:lnTo>
                <a:lnTo>
                  <a:pt x="1299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0" y="836"/>
                </a:lnTo>
                <a:lnTo>
                  <a:pt x="1301" y="836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1" y="837"/>
                </a:lnTo>
                <a:lnTo>
                  <a:pt x="1302" y="837"/>
                </a:lnTo>
                <a:lnTo>
                  <a:pt x="1302" y="837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8"/>
                </a:lnTo>
                <a:lnTo>
                  <a:pt x="1302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9"/>
                </a:lnTo>
                <a:lnTo>
                  <a:pt x="1301" y="838"/>
                </a:lnTo>
                <a:lnTo>
                  <a:pt x="1300" y="838"/>
                </a:lnTo>
                <a:lnTo>
                  <a:pt x="1300" y="838"/>
                </a:lnTo>
                <a:lnTo>
                  <a:pt x="1299" y="838"/>
                </a:lnTo>
                <a:lnTo>
                  <a:pt x="1299" y="838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39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0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1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2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3"/>
                </a:lnTo>
                <a:lnTo>
                  <a:pt x="1299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0" y="844"/>
                </a:lnTo>
                <a:lnTo>
                  <a:pt x="1301" y="844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5"/>
                </a:lnTo>
                <a:lnTo>
                  <a:pt x="1301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6"/>
                </a:lnTo>
                <a:lnTo>
                  <a:pt x="1302" y="847"/>
                </a:lnTo>
                <a:lnTo>
                  <a:pt x="1302" y="847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2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8"/>
                </a:lnTo>
                <a:lnTo>
                  <a:pt x="1301" y="847"/>
                </a:lnTo>
                <a:lnTo>
                  <a:pt x="1301" y="847"/>
                </a:lnTo>
                <a:lnTo>
                  <a:pt x="1300" y="847"/>
                </a:lnTo>
                <a:lnTo>
                  <a:pt x="1300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7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6"/>
                </a:lnTo>
                <a:lnTo>
                  <a:pt x="1299" y="845"/>
                </a:lnTo>
                <a:lnTo>
                  <a:pt x="1299" y="845"/>
                </a:lnTo>
                <a:lnTo>
                  <a:pt x="1298" y="845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8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7" y="844"/>
                </a:lnTo>
                <a:lnTo>
                  <a:pt x="1296" y="844"/>
                </a:lnTo>
                <a:lnTo>
                  <a:pt x="1296" y="845"/>
                </a:lnTo>
                <a:lnTo>
                  <a:pt x="1296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5"/>
                </a:lnTo>
                <a:lnTo>
                  <a:pt x="1295" y="846"/>
                </a:lnTo>
                <a:lnTo>
                  <a:pt x="1294" y="846"/>
                </a:lnTo>
                <a:lnTo>
                  <a:pt x="1294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3" y="846"/>
                </a:lnTo>
                <a:lnTo>
                  <a:pt x="1292" y="846"/>
                </a:lnTo>
                <a:lnTo>
                  <a:pt x="1292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1" y="846"/>
                </a:lnTo>
                <a:lnTo>
                  <a:pt x="1290" y="846"/>
                </a:lnTo>
                <a:lnTo>
                  <a:pt x="1290" y="846"/>
                </a:lnTo>
                <a:lnTo>
                  <a:pt x="1290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7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8"/>
                </a:lnTo>
                <a:lnTo>
                  <a:pt x="1289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8" y="849"/>
                </a:lnTo>
                <a:lnTo>
                  <a:pt x="1287" y="849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7" y="850"/>
                </a:lnTo>
                <a:lnTo>
                  <a:pt x="1286" y="850"/>
                </a:lnTo>
                <a:lnTo>
                  <a:pt x="1286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0"/>
                </a:lnTo>
                <a:lnTo>
                  <a:pt x="1285" y="851"/>
                </a:lnTo>
                <a:lnTo>
                  <a:pt x="1285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4" y="851"/>
                </a:lnTo>
                <a:lnTo>
                  <a:pt x="1283" y="851"/>
                </a:lnTo>
                <a:lnTo>
                  <a:pt x="1283" y="851"/>
                </a:lnTo>
                <a:lnTo>
                  <a:pt x="1283" y="852"/>
                </a:lnTo>
                <a:lnTo>
                  <a:pt x="1283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2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1" y="852"/>
                </a:lnTo>
                <a:lnTo>
                  <a:pt x="1280" y="852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3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4"/>
                </a:lnTo>
                <a:lnTo>
                  <a:pt x="1280" y="855"/>
                </a:lnTo>
                <a:lnTo>
                  <a:pt x="1281" y="855"/>
                </a:lnTo>
                <a:lnTo>
                  <a:pt x="1281" y="855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1" y="854"/>
                </a:lnTo>
                <a:lnTo>
                  <a:pt x="1282" y="853"/>
                </a:lnTo>
                <a:lnTo>
                  <a:pt x="1282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3"/>
                </a:lnTo>
                <a:lnTo>
                  <a:pt x="1283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4"/>
                </a:lnTo>
                <a:lnTo>
                  <a:pt x="1284" y="855"/>
                </a:lnTo>
                <a:lnTo>
                  <a:pt x="1284" y="855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6"/>
                </a:lnTo>
                <a:lnTo>
                  <a:pt x="1284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3" y="857"/>
                </a:lnTo>
                <a:lnTo>
                  <a:pt x="1282" y="857"/>
                </a:lnTo>
                <a:lnTo>
                  <a:pt x="1282" y="856"/>
                </a:lnTo>
                <a:lnTo>
                  <a:pt x="1282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1" y="856"/>
                </a:lnTo>
                <a:lnTo>
                  <a:pt x="1280" y="856"/>
                </a:lnTo>
                <a:lnTo>
                  <a:pt x="1280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6"/>
                </a:lnTo>
                <a:lnTo>
                  <a:pt x="1279" y="857"/>
                </a:lnTo>
                <a:lnTo>
                  <a:pt x="1278" y="857"/>
                </a:lnTo>
                <a:lnTo>
                  <a:pt x="1278" y="857"/>
                </a:lnTo>
                <a:lnTo>
                  <a:pt x="1277" y="857"/>
                </a:lnTo>
                <a:lnTo>
                  <a:pt x="1277" y="857"/>
                </a:lnTo>
                <a:lnTo>
                  <a:pt x="1277" y="858"/>
                </a:lnTo>
                <a:lnTo>
                  <a:pt x="1276" y="858"/>
                </a:lnTo>
                <a:lnTo>
                  <a:pt x="1276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5" y="858"/>
                </a:lnTo>
                <a:lnTo>
                  <a:pt x="1274" y="858"/>
                </a:lnTo>
                <a:lnTo>
                  <a:pt x="1274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3" y="858"/>
                </a:lnTo>
                <a:lnTo>
                  <a:pt x="1272" y="858"/>
                </a:lnTo>
                <a:lnTo>
                  <a:pt x="1272" y="858"/>
                </a:lnTo>
                <a:lnTo>
                  <a:pt x="1272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1" y="859"/>
                </a:lnTo>
                <a:lnTo>
                  <a:pt x="1270" y="859"/>
                </a:lnTo>
                <a:lnTo>
                  <a:pt x="1270" y="859"/>
                </a:lnTo>
                <a:lnTo>
                  <a:pt x="1269" y="859"/>
                </a:lnTo>
                <a:lnTo>
                  <a:pt x="1269" y="859"/>
                </a:lnTo>
                <a:lnTo>
                  <a:pt x="1269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0"/>
                </a:lnTo>
                <a:lnTo>
                  <a:pt x="1268" y="861"/>
                </a:lnTo>
                <a:lnTo>
                  <a:pt x="1268" y="861"/>
                </a:lnTo>
                <a:lnTo>
                  <a:pt x="1267" y="861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2"/>
                </a:lnTo>
                <a:lnTo>
                  <a:pt x="1267" y="863"/>
                </a:lnTo>
                <a:lnTo>
                  <a:pt x="1266" y="863"/>
                </a:lnTo>
                <a:lnTo>
                  <a:pt x="1266" y="863"/>
                </a:lnTo>
                <a:lnTo>
                  <a:pt x="1265" y="863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4"/>
                </a:lnTo>
                <a:lnTo>
                  <a:pt x="1265" y="863"/>
                </a:lnTo>
                <a:lnTo>
                  <a:pt x="1264" y="863"/>
                </a:lnTo>
                <a:lnTo>
                  <a:pt x="1264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3" y="863"/>
                </a:lnTo>
                <a:lnTo>
                  <a:pt x="1262" y="863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4"/>
                </a:lnTo>
                <a:lnTo>
                  <a:pt x="1262" y="865"/>
                </a:lnTo>
                <a:lnTo>
                  <a:pt x="1262" y="865"/>
                </a:lnTo>
                <a:lnTo>
                  <a:pt x="1261" y="865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6"/>
                </a:lnTo>
                <a:lnTo>
                  <a:pt x="1261" y="867"/>
                </a:lnTo>
                <a:lnTo>
                  <a:pt x="1261" y="867"/>
                </a:lnTo>
                <a:lnTo>
                  <a:pt x="1260" y="867"/>
                </a:lnTo>
                <a:lnTo>
                  <a:pt x="1260" y="868"/>
                </a:lnTo>
                <a:lnTo>
                  <a:pt x="1260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9" y="868"/>
                </a:lnTo>
                <a:lnTo>
                  <a:pt x="1258" y="868"/>
                </a:lnTo>
                <a:lnTo>
                  <a:pt x="1258" y="868"/>
                </a:lnTo>
                <a:lnTo>
                  <a:pt x="1258" y="869"/>
                </a:lnTo>
                <a:lnTo>
                  <a:pt x="1258" y="869"/>
                </a:lnTo>
                <a:lnTo>
                  <a:pt x="1258" y="870"/>
                </a:lnTo>
                <a:lnTo>
                  <a:pt x="1258" y="870"/>
                </a:lnTo>
                <a:lnTo>
                  <a:pt x="1257" y="870"/>
                </a:lnTo>
                <a:lnTo>
                  <a:pt x="1257" y="871"/>
                </a:lnTo>
                <a:lnTo>
                  <a:pt x="1257" y="871"/>
                </a:lnTo>
                <a:lnTo>
                  <a:pt x="1258" y="871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8" y="872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3"/>
                </a:lnTo>
                <a:lnTo>
                  <a:pt x="1259" y="874"/>
                </a:lnTo>
                <a:lnTo>
                  <a:pt x="1259" y="874"/>
                </a:lnTo>
                <a:lnTo>
                  <a:pt x="1259" y="874"/>
                </a:lnTo>
                <a:lnTo>
                  <a:pt x="1260" y="874"/>
                </a:lnTo>
                <a:lnTo>
                  <a:pt x="1260" y="874"/>
                </a:lnTo>
                <a:lnTo>
                  <a:pt x="1260" y="875"/>
                </a:lnTo>
                <a:lnTo>
                  <a:pt x="1260" y="875"/>
                </a:lnTo>
                <a:lnTo>
                  <a:pt x="1259" y="875"/>
                </a:lnTo>
                <a:lnTo>
                  <a:pt x="1259" y="876"/>
                </a:lnTo>
                <a:lnTo>
                  <a:pt x="1259" y="876"/>
                </a:lnTo>
                <a:lnTo>
                  <a:pt x="1259" y="876"/>
                </a:lnTo>
                <a:lnTo>
                  <a:pt x="1258" y="876"/>
                </a:lnTo>
                <a:lnTo>
                  <a:pt x="1258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7" y="876"/>
                </a:lnTo>
                <a:lnTo>
                  <a:pt x="1256" y="876"/>
                </a:lnTo>
                <a:lnTo>
                  <a:pt x="1256" y="877"/>
                </a:lnTo>
                <a:lnTo>
                  <a:pt x="1256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5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4" y="877"/>
                </a:lnTo>
                <a:lnTo>
                  <a:pt x="1253" y="877"/>
                </a:lnTo>
                <a:lnTo>
                  <a:pt x="1253" y="877"/>
                </a:lnTo>
                <a:lnTo>
                  <a:pt x="1253" y="878"/>
                </a:lnTo>
                <a:lnTo>
                  <a:pt x="1253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2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8"/>
                </a:lnTo>
                <a:lnTo>
                  <a:pt x="1251" y="879"/>
                </a:lnTo>
                <a:lnTo>
                  <a:pt x="1251" y="879"/>
                </a:lnTo>
                <a:lnTo>
                  <a:pt x="1251" y="879"/>
                </a:lnTo>
                <a:lnTo>
                  <a:pt x="1252" y="879"/>
                </a:lnTo>
                <a:lnTo>
                  <a:pt x="1252" y="880"/>
                </a:lnTo>
                <a:lnTo>
                  <a:pt x="1252" y="880"/>
                </a:lnTo>
                <a:lnTo>
                  <a:pt x="1252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0"/>
                </a:lnTo>
                <a:lnTo>
                  <a:pt x="1253" y="881"/>
                </a:lnTo>
                <a:lnTo>
                  <a:pt x="1254" y="881"/>
                </a:lnTo>
                <a:lnTo>
                  <a:pt x="1254" y="881"/>
                </a:lnTo>
                <a:lnTo>
                  <a:pt x="1253" y="881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3" y="882"/>
                </a:lnTo>
                <a:lnTo>
                  <a:pt x="1252" y="882"/>
                </a:lnTo>
                <a:lnTo>
                  <a:pt x="1252" y="882"/>
                </a:lnTo>
                <a:lnTo>
                  <a:pt x="1251" y="882"/>
                </a:lnTo>
                <a:lnTo>
                  <a:pt x="1251" y="882"/>
                </a:lnTo>
                <a:lnTo>
                  <a:pt x="1251" y="881"/>
                </a:lnTo>
                <a:lnTo>
                  <a:pt x="1251" y="881"/>
                </a:lnTo>
                <a:lnTo>
                  <a:pt x="1250" y="881"/>
                </a:lnTo>
                <a:lnTo>
                  <a:pt x="1250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9" y="881"/>
                </a:lnTo>
                <a:lnTo>
                  <a:pt x="1248" y="881"/>
                </a:lnTo>
                <a:lnTo>
                  <a:pt x="1248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2"/>
                </a:lnTo>
                <a:lnTo>
                  <a:pt x="1249" y="883"/>
                </a:lnTo>
                <a:lnTo>
                  <a:pt x="1249" y="883"/>
                </a:lnTo>
                <a:lnTo>
                  <a:pt x="1249" y="884"/>
                </a:lnTo>
                <a:lnTo>
                  <a:pt x="1249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9" y="884"/>
                </a:lnTo>
                <a:lnTo>
                  <a:pt x="1248" y="884"/>
                </a:lnTo>
                <a:lnTo>
                  <a:pt x="1248" y="885"/>
                </a:lnTo>
                <a:lnTo>
                  <a:pt x="1249" y="885"/>
                </a:lnTo>
                <a:lnTo>
                  <a:pt x="1248" y="885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8" y="886"/>
                </a:lnTo>
                <a:lnTo>
                  <a:pt x="1247" y="886"/>
                </a:lnTo>
                <a:lnTo>
                  <a:pt x="1247" y="887"/>
                </a:lnTo>
                <a:lnTo>
                  <a:pt x="1247" y="887"/>
                </a:lnTo>
                <a:lnTo>
                  <a:pt x="1247" y="887"/>
                </a:lnTo>
                <a:lnTo>
                  <a:pt x="1246" y="887"/>
                </a:lnTo>
                <a:lnTo>
                  <a:pt x="1246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7"/>
                </a:lnTo>
                <a:lnTo>
                  <a:pt x="1245" y="886"/>
                </a:lnTo>
                <a:lnTo>
                  <a:pt x="1245" y="886"/>
                </a:lnTo>
                <a:lnTo>
                  <a:pt x="1245" y="887"/>
                </a:lnTo>
                <a:lnTo>
                  <a:pt x="1245" y="887"/>
                </a:lnTo>
                <a:lnTo>
                  <a:pt x="1244" y="887"/>
                </a:lnTo>
                <a:lnTo>
                  <a:pt x="1244" y="887"/>
                </a:lnTo>
                <a:lnTo>
                  <a:pt x="1243" y="887"/>
                </a:lnTo>
                <a:lnTo>
                  <a:pt x="1243" y="887"/>
                </a:lnTo>
                <a:lnTo>
                  <a:pt x="1243" y="888"/>
                </a:lnTo>
                <a:lnTo>
                  <a:pt x="1243" y="888"/>
                </a:lnTo>
                <a:lnTo>
                  <a:pt x="1242" y="888"/>
                </a:lnTo>
                <a:lnTo>
                  <a:pt x="1242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1" y="888"/>
                </a:lnTo>
                <a:lnTo>
                  <a:pt x="1240" y="888"/>
                </a:lnTo>
                <a:lnTo>
                  <a:pt x="1240" y="888"/>
                </a:lnTo>
                <a:lnTo>
                  <a:pt x="1240" y="889"/>
                </a:lnTo>
                <a:lnTo>
                  <a:pt x="1240" y="889"/>
                </a:lnTo>
                <a:lnTo>
                  <a:pt x="1240" y="890"/>
                </a:lnTo>
                <a:lnTo>
                  <a:pt x="1240" y="890"/>
                </a:lnTo>
                <a:lnTo>
                  <a:pt x="1240" y="890"/>
                </a:lnTo>
                <a:lnTo>
                  <a:pt x="1241" y="890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1"/>
                </a:lnTo>
                <a:lnTo>
                  <a:pt x="1241" y="892"/>
                </a:lnTo>
                <a:lnTo>
                  <a:pt x="1242" y="892"/>
                </a:lnTo>
                <a:lnTo>
                  <a:pt x="1242" y="892"/>
                </a:lnTo>
                <a:lnTo>
                  <a:pt x="1242" y="893"/>
                </a:lnTo>
                <a:lnTo>
                  <a:pt x="1242" y="893"/>
                </a:lnTo>
                <a:lnTo>
                  <a:pt x="1242" y="894"/>
                </a:lnTo>
                <a:lnTo>
                  <a:pt x="1242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1" y="894"/>
                </a:lnTo>
                <a:lnTo>
                  <a:pt x="1240" y="894"/>
                </a:lnTo>
                <a:lnTo>
                  <a:pt x="1240" y="895"/>
                </a:lnTo>
                <a:lnTo>
                  <a:pt x="1240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5"/>
                </a:lnTo>
                <a:lnTo>
                  <a:pt x="1239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8" y="894"/>
                </a:lnTo>
                <a:lnTo>
                  <a:pt x="1237" y="894"/>
                </a:lnTo>
                <a:lnTo>
                  <a:pt x="1237" y="893"/>
                </a:lnTo>
                <a:lnTo>
                  <a:pt x="1237" y="893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4"/>
                </a:lnTo>
                <a:lnTo>
                  <a:pt x="1237" y="895"/>
                </a:lnTo>
                <a:lnTo>
                  <a:pt x="1237" y="895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6"/>
                </a:lnTo>
                <a:lnTo>
                  <a:pt x="1237" y="897"/>
                </a:lnTo>
                <a:lnTo>
                  <a:pt x="1237" y="897"/>
                </a:lnTo>
                <a:lnTo>
                  <a:pt x="1237" y="898"/>
                </a:lnTo>
                <a:lnTo>
                  <a:pt x="1237" y="898"/>
                </a:lnTo>
                <a:lnTo>
                  <a:pt x="1237" y="898"/>
                </a:lnTo>
                <a:lnTo>
                  <a:pt x="1236" y="898"/>
                </a:lnTo>
                <a:lnTo>
                  <a:pt x="1236" y="898"/>
                </a:lnTo>
                <a:lnTo>
                  <a:pt x="1236" y="897"/>
                </a:lnTo>
                <a:lnTo>
                  <a:pt x="1236" y="897"/>
                </a:lnTo>
                <a:lnTo>
                  <a:pt x="1236" y="897"/>
                </a:lnTo>
                <a:lnTo>
                  <a:pt x="1235" y="897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5" y="896"/>
                </a:lnTo>
                <a:lnTo>
                  <a:pt x="1234" y="896"/>
                </a:lnTo>
                <a:lnTo>
                  <a:pt x="1234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3" y="896"/>
                </a:lnTo>
                <a:lnTo>
                  <a:pt x="1232" y="896"/>
                </a:lnTo>
                <a:lnTo>
                  <a:pt x="1232" y="897"/>
                </a:lnTo>
                <a:lnTo>
                  <a:pt x="1233" y="897"/>
                </a:lnTo>
                <a:lnTo>
                  <a:pt x="1233" y="897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8"/>
                </a:lnTo>
                <a:lnTo>
                  <a:pt x="1233" y="899"/>
                </a:lnTo>
                <a:lnTo>
                  <a:pt x="1233" y="899"/>
                </a:lnTo>
                <a:lnTo>
                  <a:pt x="1234" y="899"/>
                </a:lnTo>
                <a:lnTo>
                  <a:pt x="1233" y="899"/>
                </a:lnTo>
                <a:lnTo>
                  <a:pt x="1233" y="900"/>
                </a:lnTo>
                <a:lnTo>
                  <a:pt x="1234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0"/>
                </a:lnTo>
                <a:lnTo>
                  <a:pt x="1233" y="901"/>
                </a:lnTo>
                <a:lnTo>
                  <a:pt x="1233" y="901"/>
                </a:lnTo>
                <a:lnTo>
                  <a:pt x="1233" y="902"/>
                </a:lnTo>
                <a:lnTo>
                  <a:pt x="1233" y="902"/>
                </a:lnTo>
                <a:lnTo>
                  <a:pt x="1234" y="902"/>
                </a:lnTo>
                <a:lnTo>
                  <a:pt x="1234" y="902"/>
                </a:lnTo>
                <a:lnTo>
                  <a:pt x="1234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5" y="903"/>
                </a:lnTo>
                <a:lnTo>
                  <a:pt x="1236" y="903"/>
                </a:lnTo>
                <a:lnTo>
                  <a:pt x="1236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7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3"/>
                </a:lnTo>
                <a:lnTo>
                  <a:pt x="1238" y="904"/>
                </a:lnTo>
                <a:lnTo>
                  <a:pt x="1238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7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4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5"/>
                </a:lnTo>
                <a:lnTo>
                  <a:pt x="1236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6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7" y="907"/>
                </a:lnTo>
                <a:lnTo>
                  <a:pt x="1236" y="907"/>
                </a:lnTo>
                <a:lnTo>
                  <a:pt x="1236" y="907"/>
                </a:lnTo>
                <a:lnTo>
                  <a:pt x="1235" y="907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8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09"/>
                </a:lnTo>
                <a:lnTo>
                  <a:pt x="1235" y="910"/>
                </a:lnTo>
                <a:lnTo>
                  <a:pt x="1235" y="910"/>
                </a:lnTo>
                <a:lnTo>
                  <a:pt x="1235" y="910"/>
                </a:lnTo>
                <a:lnTo>
                  <a:pt x="1234" y="910"/>
                </a:lnTo>
                <a:lnTo>
                  <a:pt x="1234" y="911"/>
                </a:lnTo>
                <a:lnTo>
                  <a:pt x="1234" y="911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2"/>
                </a:lnTo>
                <a:lnTo>
                  <a:pt x="1234" y="913"/>
                </a:lnTo>
                <a:lnTo>
                  <a:pt x="1234" y="913"/>
                </a:lnTo>
                <a:lnTo>
                  <a:pt x="1235" y="913"/>
                </a:lnTo>
                <a:lnTo>
                  <a:pt x="1235" y="913"/>
                </a:lnTo>
                <a:lnTo>
                  <a:pt x="1235" y="914"/>
                </a:lnTo>
                <a:lnTo>
                  <a:pt x="1235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6" y="914"/>
                </a:lnTo>
                <a:lnTo>
                  <a:pt x="1237" y="914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5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6"/>
                </a:lnTo>
                <a:lnTo>
                  <a:pt x="1237" y="917"/>
                </a:lnTo>
                <a:lnTo>
                  <a:pt x="1237" y="917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8"/>
                </a:lnTo>
                <a:lnTo>
                  <a:pt x="1237" y="919"/>
                </a:lnTo>
                <a:lnTo>
                  <a:pt x="1237" y="919"/>
                </a:lnTo>
                <a:lnTo>
                  <a:pt x="1237" y="919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0"/>
                </a:lnTo>
                <a:lnTo>
                  <a:pt x="1238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1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2"/>
                </a:lnTo>
                <a:lnTo>
                  <a:pt x="1239" y="923"/>
                </a:lnTo>
                <a:lnTo>
                  <a:pt x="1239" y="923"/>
                </a:lnTo>
                <a:lnTo>
                  <a:pt x="1239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4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5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6"/>
                </a:lnTo>
                <a:lnTo>
                  <a:pt x="1238" y="927"/>
                </a:lnTo>
                <a:lnTo>
                  <a:pt x="1237" y="927"/>
                </a:lnTo>
                <a:lnTo>
                  <a:pt x="1237" y="927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7" y="928"/>
                </a:lnTo>
                <a:lnTo>
                  <a:pt x="1236" y="928"/>
                </a:lnTo>
                <a:lnTo>
                  <a:pt x="1236" y="928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29"/>
                </a:lnTo>
                <a:lnTo>
                  <a:pt x="1236" y="930"/>
                </a:lnTo>
                <a:lnTo>
                  <a:pt x="1237" y="930"/>
                </a:lnTo>
                <a:lnTo>
                  <a:pt x="1237" y="930"/>
                </a:lnTo>
                <a:lnTo>
                  <a:pt x="1237" y="931"/>
                </a:lnTo>
                <a:lnTo>
                  <a:pt x="1236" y="931"/>
                </a:lnTo>
                <a:lnTo>
                  <a:pt x="1236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2"/>
                </a:lnTo>
                <a:lnTo>
                  <a:pt x="1237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6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5" y="933"/>
                </a:lnTo>
                <a:lnTo>
                  <a:pt x="1234" y="933"/>
                </a:lnTo>
                <a:lnTo>
                  <a:pt x="1234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3"/>
                </a:lnTo>
                <a:lnTo>
                  <a:pt x="1233" y="934"/>
                </a:lnTo>
                <a:lnTo>
                  <a:pt x="1233" y="934"/>
                </a:lnTo>
                <a:lnTo>
                  <a:pt x="1233" y="934"/>
                </a:lnTo>
                <a:lnTo>
                  <a:pt x="1232" y="934"/>
                </a:lnTo>
                <a:lnTo>
                  <a:pt x="1232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1" y="934"/>
                </a:lnTo>
                <a:lnTo>
                  <a:pt x="1230" y="934"/>
                </a:lnTo>
                <a:lnTo>
                  <a:pt x="1230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4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5"/>
                </a:lnTo>
                <a:lnTo>
                  <a:pt x="1229" y="936"/>
                </a:lnTo>
                <a:lnTo>
                  <a:pt x="1228" y="936"/>
                </a:lnTo>
                <a:lnTo>
                  <a:pt x="1228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7" y="936"/>
                </a:lnTo>
                <a:lnTo>
                  <a:pt x="1226" y="936"/>
                </a:lnTo>
                <a:lnTo>
                  <a:pt x="1226" y="937"/>
                </a:lnTo>
                <a:lnTo>
                  <a:pt x="1226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7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8"/>
                </a:lnTo>
                <a:lnTo>
                  <a:pt x="1225" y="939"/>
                </a:lnTo>
                <a:lnTo>
                  <a:pt x="1225" y="939"/>
                </a:lnTo>
                <a:lnTo>
                  <a:pt x="1224" y="939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0"/>
                </a:lnTo>
                <a:lnTo>
                  <a:pt x="1224" y="941"/>
                </a:lnTo>
                <a:lnTo>
                  <a:pt x="1224" y="941"/>
                </a:lnTo>
                <a:lnTo>
                  <a:pt x="1224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5" y="942"/>
                </a:lnTo>
                <a:lnTo>
                  <a:pt x="1226" y="942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1"/>
                </a:lnTo>
                <a:lnTo>
                  <a:pt x="1226" y="942"/>
                </a:lnTo>
                <a:lnTo>
                  <a:pt x="1226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2"/>
                </a:lnTo>
                <a:lnTo>
                  <a:pt x="1227" y="943"/>
                </a:lnTo>
                <a:lnTo>
                  <a:pt x="1227" y="943"/>
                </a:lnTo>
                <a:lnTo>
                  <a:pt x="1228" y="943"/>
                </a:lnTo>
                <a:lnTo>
                  <a:pt x="1228" y="943"/>
                </a:lnTo>
                <a:lnTo>
                  <a:pt x="1228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29" y="944"/>
                </a:lnTo>
                <a:lnTo>
                  <a:pt x="1230" y="944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5"/>
                </a:lnTo>
                <a:lnTo>
                  <a:pt x="1230" y="946"/>
                </a:lnTo>
                <a:lnTo>
                  <a:pt x="1231" y="946"/>
                </a:lnTo>
                <a:lnTo>
                  <a:pt x="1231" y="946"/>
                </a:lnTo>
                <a:lnTo>
                  <a:pt x="1230" y="946"/>
                </a:lnTo>
                <a:lnTo>
                  <a:pt x="1230" y="946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7"/>
                </a:lnTo>
                <a:lnTo>
                  <a:pt x="1230" y="948"/>
                </a:lnTo>
                <a:lnTo>
                  <a:pt x="1230" y="948"/>
                </a:lnTo>
                <a:lnTo>
                  <a:pt x="1229" y="948"/>
                </a:lnTo>
                <a:lnTo>
                  <a:pt x="1229" y="949"/>
                </a:lnTo>
                <a:lnTo>
                  <a:pt x="1229" y="950"/>
                </a:lnTo>
                <a:lnTo>
                  <a:pt x="1229" y="950"/>
                </a:lnTo>
                <a:lnTo>
                  <a:pt x="1230" y="950"/>
                </a:lnTo>
                <a:lnTo>
                  <a:pt x="1230" y="951"/>
                </a:lnTo>
                <a:lnTo>
                  <a:pt x="1235" y="956"/>
                </a:lnTo>
                <a:lnTo>
                  <a:pt x="1240" y="962"/>
                </a:lnTo>
                <a:lnTo>
                  <a:pt x="1242" y="964"/>
                </a:lnTo>
                <a:lnTo>
                  <a:pt x="1245" y="968"/>
                </a:lnTo>
                <a:lnTo>
                  <a:pt x="1253" y="976"/>
                </a:lnTo>
                <a:lnTo>
                  <a:pt x="1253" y="968"/>
                </a:lnTo>
                <a:lnTo>
                  <a:pt x="1253" y="965"/>
                </a:lnTo>
                <a:lnTo>
                  <a:pt x="1253" y="964"/>
                </a:lnTo>
                <a:lnTo>
                  <a:pt x="1253" y="962"/>
                </a:lnTo>
                <a:lnTo>
                  <a:pt x="1252" y="961"/>
                </a:lnTo>
                <a:lnTo>
                  <a:pt x="1260" y="961"/>
                </a:lnTo>
                <a:lnTo>
                  <a:pt x="1268" y="961"/>
                </a:lnTo>
                <a:lnTo>
                  <a:pt x="1269" y="971"/>
                </a:lnTo>
                <a:lnTo>
                  <a:pt x="1269" y="972"/>
                </a:lnTo>
                <a:lnTo>
                  <a:pt x="1270" y="975"/>
                </a:lnTo>
                <a:lnTo>
                  <a:pt x="1275" y="976"/>
                </a:lnTo>
                <a:lnTo>
                  <a:pt x="1277" y="977"/>
                </a:lnTo>
                <a:lnTo>
                  <a:pt x="1277" y="977"/>
                </a:lnTo>
                <a:lnTo>
                  <a:pt x="1278" y="977"/>
                </a:lnTo>
                <a:lnTo>
                  <a:pt x="1283" y="978"/>
                </a:lnTo>
                <a:lnTo>
                  <a:pt x="1285" y="980"/>
                </a:lnTo>
                <a:lnTo>
                  <a:pt x="1285" y="980"/>
                </a:lnTo>
                <a:lnTo>
                  <a:pt x="1286" y="981"/>
                </a:lnTo>
                <a:lnTo>
                  <a:pt x="1287" y="983"/>
                </a:lnTo>
                <a:lnTo>
                  <a:pt x="1287" y="985"/>
                </a:lnTo>
                <a:lnTo>
                  <a:pt x="1288" y="987"/>
                </a:lnTo>
                <a:lnTo>
                  <a:pt x="1288" y="988"/>
                </a:lnTo>
                <a:lnTo>
                  <a:pt x="1288" y="988"/>
                </a:lnTo>
                <a:lnTo>
                  <a:pt x="1290" y="993"/>
                </a:lnTo>
                <a:lnTo>
                  <a:pt x="1291" y="995"/>
                </a:lnTo>
                <a:lnTo>
                  <a:pt x="1292" y="994"/>
                </a:lnTo>
                <a:lnTo>
                  <a:pt x="1297" y="992"/>
                </a:lnTo>
                <a:lnTo>
                  <a:pt x="1302" y="992"/>
                </a:lnTo>
                <a:lnTo>
                  <a:pt x="1302" y="994"/>
                </a:lnTo>
                <a:lnTo>
                  <a:pt x="1302" y="996"/>
                </a:lnTo>
                <a:lnTo>
                  <a:pt x="1302" y="998"/>
                </a:lnTo>
                <a:lnTo>
                  <a:pt x="1302" y="999"/>
                </a:lnTo>
                <a:lnTo>
                  <a:pt x="1302" y="1000"/>
                </a:lnTo>
                <a:lnTo>
                  <a:pt x="1308" y="1000"/>
                </a:lnTo>
                <a:lnTo>
                  <a:pt x="1312" y="1000"/>
                </a:lnTo>
                <a:lnTo>
                  <a:pt x="1315" y="1000"/>
                </a:lnTo>
                <a:lnTo>
                  <a:pt x="1314" y="1003"/>
                </a:lnTo>
                <a:lnTo>
                  <a:pt x="1313" y="1005"/>
                </a:lnTo>
                <a:lnTo>
                  <a:pt x="1313" y="1007"/>
                </a:lnTo>
                <a:lnTo>
                  <a:pt x="1312" y="1009"/>
                </a:lnTo>
                <a:lnTo>
                  <a:pt x="1311" y="1011"/>
                </a:lnTo>
                <a:lnTo>
                  <a:pt x="1311" y="1012"/>
                </a:lnTo>
                <a:lnTo>
                  <a:pt x="1311" y="1012"/>
                </a:lnTo>
                <a:lnTo>
                  <a:pt x="1312" y="1012"/>
                </a:lnTo>
                <a:lnTo>
                  <a:pt x="1313" y="1014"/>
                </a:lnTo>
                <a:lnTo>
                  <a:pt x="1312" y="1014"/>
                </a:lnTo>
                <a:lnTo>
                  <a:pt x="1313" y="1017"/>
                </a:lnTo>
                <a:lnTo>
                  <a:pt x="1313" y="1018"/>
                </a:lnTo>
                <a:lnTo>
                  <a:pt x="1316" y="1023"/>
                </a:lnTo>
                <a:lnTo>
                  <a:pt x="1317" y="1024"/>
                </a:lnTo>
                <a:lnTo>
                  <a:pt x="1321" y="1032"/>
                </a:lnTo>
                <a:lnTo>
                  <a:pt x="1321" y="1032"/>
                </a:lnTo>
                <a:lnTo>
                  <a:pt x="1321" y="1032"/>
                </a:lnTo>
                <a:lnTo>
                  <a:pt x="1322" y="1035"/>
                </a:lnTo>
                <a:lnTo>
                  <a:pt x="1324" y="1039"/>
                </a:lnTo>
                <a:lnTo>
                  <a:pt x="1324" y="1039"/>
                </a:lnTo>
                <a:lnTo>
                  <a:pt x="1324" y="1040"/>
                </a:lnTo>
                <a:lnTo>
                  <a:pt x="1325" y="1042"/>
                </a:lnTo>
                <a:lnTo>
                  <a:pt x="1325" y="1042"/>
                </a:lnTo>
                <a:lnTo>
                  <a:pt x="1326" y="1042"/>
                </a:lnTo>
                <a:lnTo>
                  <a:pt x="1326" y="1042"/>
                </a:lnTo>
                <a:lnTo>
                  <a:pt x="1327" y="1043"/>
                </a:lnTo>
                <a:lnTo>
                  <a:pt x="1333" y="1043"/>
                </a:lnTo>
                <a:lnTo>
                  <a:pt x="1333" y="1041"/>
                </a:lnTo>
                <a:lnTo>
                  <a:pt x="1333" y="1040"/>
                </a:lnTo>
                <a:lnTo>
                  <a:pt x="1333" y="1040"/>
                </a:lnTo>
                <a:lnTo>
                  <a:pt x="1333" y="1037"/>
                </a:lnTo>
                <a:lnTo>
                  <a:pt x="1333" y="1035"/>
                </a:lnTo>
                <a:lnTo>
                  <a:pt x="1333" y="1033"/>
                </a:lnTo>
                <a:lnTo>
                  <a:pt x="1333" y="1031"/>
                </a:lnTo>
                <a:lnTo>
                  <a:pt x="1333" y="1027"/>
                </a:lnTo>
                <a:lnTo>
                  <a:pt x="1333" y="1026"/>
                </a:lnTo>
                <a:lnTo>
                  <a:pt x="1333" y="1025"/>
                </a:lnTo>
                <a:lnTo>
                  <a:pt x="1332" y="1021"/>
                </a:lnTo>
                <a:lnTo>
                  <a:pt x="1332" y="1020"/>
                </a:lnTo>
                <a:lnTo>
                  <a:pt x="1332" y="1018"/>
                </a:lnTo>
                <a:lnTo>
                  <a:pt x="1332" y="1014"/>
                </a:lnTo>
                <a:lnTo>
                  <a:pt x="1332" y="1014"/>
                </a:lnTo>
                <a:lnTo>
                  <a:pt x="1331" y="1013"/>
                </a:lnTo>
                <a:lnTo>
                  <a:pt x="1331" y="1011"/>
                </a:lnTo>
                <a:lnTo>
                  <a:pt x="1332" y="1010"/>
                </a:lnTo>
                <a:lnTo>
                  <a:pt x="1333" y="1008"/>
                </a:lnTo>
                <a:lnTo>
                  <a:pt x="1333" y="1007"/>
                </a:lnTo>
                <a:lnTo>
                  <a:pt x="1334" y="1006"/>
                </a:lnTo>
                <a:lnTo>
                  <a:pt x="1334" y="1004"/>
                </a:lnTo>
                <a:lnTo>
                  <a:pt x="1334" y="1004"/>
                </a:lnTo>
                <a:lnTo>
                  <a:pt x="1334" y="1002"/>
                </a:lnTo>
                <a:lnTo>
                  <a:pt x="1333" y="1001"/>
                </a:lnTo>
                <a:lnTo>
                  <a:pt x="1333" y="1000"/>
                </a:lnTo>
                <a:lnTo>
                  <a:pt x="1334" y="997"/>
                </a:lnTo>
                <a:lnTo>
                  <a:pt x="1335" y="996"/>
                </a:lnTo>
                <a:lnTo>
                  <a:pt x="1334" y="995"/>
                </a:lnTo>
                <a:lnTo>
                  <a:pt x="1333" y="994"/>
                </a:lnTo>
                <a:lnTo>
                  <a:pt x="1333" y="993"/>
                </a:lnTo>
                <a:lnTo>
                  <a:pt x="1335" y="990"/>
                </a:lnTo>
                <a:lnTo>
                  <a:pt x="1333" y="985"/>
                </a:lnTo>
                <a:lnTo>
                  <a:pt x="1332" y="985"/>
                </a:lnTo>
                <a:lnTo>
                  <a:pt x="1331" y="982"/>
                </a:lnTo>
                <a:lnTo>
                  <a:pt x="1330" y="981"/>
                </a:lnTo>
                <a:lnTo>
                  <a:pt x="1332" y="981"/>
                </a:lnTo>
                <a:lnTo>
                  <a:pt x="1335" y="981"/>
                </a:lnTo>
                <a:lnTo>
                  <a:pt x="1335" y="976"/>
                </a:lnTo>
                <a:lnTo>
                  <a:pt x="1335" y="974"/>
                </a:lnTo>
                <a:lnTo>
                  <a:pt x="1336" y="974"/>
                </a:lnTo>
                <a:lnTo>
                  <a:pt x="1336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7" y="974"/>
                </a:lnTo>
                <a:lnTo>
                  <a:pt x="1338" y="974"/>
                </a:lnTo>
                <a:lnTo>
                  <a:pt x="1338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39" y="974"/>
                </a:lnTo>
                <a:lnTo>
                  <a:pt x="1340" y="974"/>
                </a:lnTo>
                <a:lnTo>
                  <a:pt x="1340" y="974"/>
                </a:lnTo>
                <a:lnTo>
                  <a:pt x="1341" y="974"/>
                </a:lnTo>
                <a:lnTo>
                  <a:pt x="1341" y="974"/>
                </a:lnTo>
                <a:lnTo>
                  <a:pt x="1341" y="975"/>
                </a:lnTo>
                <a:lnTo>
                  <a:pt x="1342" y="975"/>
                </a:lnTo>
                <a:lnTo>
                  <a:pt x="1342" y="975"/>
                </a:lnTo>
                <a:lnTo>
                  <a:pt x="1343" y="975"/>
                </a:lnTo>
                <a:lnTo>
                  <a:pt x="1343" y="975"/>
                </a:lnTo>
                <a:lnTo>
                  <a:pt x="1343" y="976"/>
                </a:lnTo>
                <a:lnTo>
                  <a:pt x="1344" y="976"/>
                </a:lnTo>
                <a:lnTo>
                  <a:pt x="1344" y="976"/>
                </a:lnTo>
                <a:lnTo>
                  <a:pt x="1345" y="975"/>
                </a:lnTo>
                <a:lnTo>
                  <a:pt x="1345" y="975"/>
                </a:lnTo>
                <a:lnTo>
                  <a:pt x="1345" y="975"/>
                </a:lnTo>
                <a:lnTo>
                  <a:pt x="1346" y="975"/>
                </a:lnTo>
                <a:lnTo>
                  <a:pt x="1346" y="974"/>
                </a:lnTo>
                <a:lnTo>
                  <a:pt x="1346" y="974"/>
                </a:lnTo>
                <a:lnTo>
                  <a:pt x="1346" y="974"/>
                </a:lnTo>
                <a:lnTo>
                  <a:pt x="1347" y="973"/>
                </a:lnTo>
                <a:lnTo>
                  <a:pt x="1347" y="972"/>
                </a:lnTo>
                <a:lnTo>
                  <a:pt x="1348" y="972"/>
                </a:lnTo>
                <a:lnTo>
                  <a:pt x="1349" y="972"/>
                </a:lnTo>
                <a:lnTo>
                  <a:pt x="1349" y="971"/>
                </a:lnTo>
                <a:lnTo>
                  <a:pt x="1350" y="971"/>
                </a:lnTo>
                <a:lnTo>
                  <a:pt x="1350" y="972"/>
                </a:lnTo>
                <a:lnTo>
                  <a:pt x="1350" y="972"/>
                </a:lnTo>
                <a:lnTo>
                  <a:pt x="1351" y="972"/>
                </a:lnTo>
                <a:lnTo>
                  <a:pt x="1355" y="968"/>
                </a:lnTo>
                <a:lnTo>
                  <a:pt x="1356" y="967"/>
                </a:lnTo>
                <a:lnTo>
                  <a:pt x="1357" y="966"/>
                </a:lnTo>
                <a:lnTo>
                  <a:pt x="1358" y="965"/>
                </a:lnTo>
                <a:lnTo>
                  <a:pt x="1360" y="963"/>
                </a:lnTo>
                <a:lnTo>
                  <a:pt x="1361" y="962"/>
                </a:lnTo>
                <a:lnTo>
                  <a:pt x="1361" y="962"/>
                </a:lnTo>
                <a:lnTo>
                  <a:pt x="1354" y="962"/>
                </a:lnTo>
                <a:lnTo>
                  <a:pt x="1359" y="957"/>
                </a:lnTo>
                <a:lnTo>
                  <a:pt x="1363" y="953"/>
                </a:lnTo>
                <a:lnTo>
                  <a:pt x="1365" y="953"/>
                </a:lnTo>
                <a:lnTo>
                  <a:pt x="1375" y="952"/>
                </a:lnTo>
                <a:lnTo>
                  <a:pt x="1376" y="952"/>
                </a:lnTo>
                <a:lnTo>
                  <a:pt x="1377" y="952"/>
                </a:lnTo>
                <a:lnTo>
                  <a:pt x="1381" y="953"/>
                </a:lnTo>
                <a:lnTo>
                  <a:pt x="1381" y="954"/>
                </a:lnTo>
                <a:lnTo>
                  <a:pt x="1381" y="957"/>
                </a:lnTo>
                <a:lnTo>
                  <a:pt x="1381" y="958"/>
                </a:lnTo>
                <a:lnTo>
                  <a:pt x="1381" y="958"/>
                </a:lnTo>
                <a:lnTo>
                  <a:pt x="1381" y="958"/>
                </a:lnTo>
                <a:lnTo>
                  <a:pt x="1382" y="959"/>
                </a:lnTo>
                <a:lnTo>
                  <a:pt x="1382" y="959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0"/>
                </a:lnTo>
                <a:lnTo>
                  <a:pt x="1382" y="961"/>
                </a:lnTo>
                <a:lnTo>
                  <a:pt x="1382" y="961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2"/>
                </a:lnTo>
                <a:lnTo>
                  <a:pt x="1382" y="963"/>
                </a:lnTo>
                <a:lnTo>
                  <a:pt x="1381" y="963"/>
                </a:lnTo>
                <a:lnTo>
                  <a:pt x="1380" y="964"/>
                </a:lnTo>
                <a:lnTo>
                  <a:pt x="1381" y="968"/>
                </a:lnTo>
                <a:lnTo>
                  <a:pt x="1381" y="969"/>
                </a:lnTo>
                <a:lnTo>
                  <a:pt x="1379" y="969"/>
                </a:lnTo>
                <a:lnTo>
                  <a:pt x="1377" y="970"/>
                </a:lnTo>
                <a:lnTo>
                  <a:pt x="1376" y="970"/>
                </a:lnTo>
                <a:lnTo>
                  <a:pt x="1377" y="971"/>
                </a:lnTo>
                <a:lnTo>
                  <a:pt x="1376" y="972"/>
                </a:lnTo>
                <a:lnTo>
                  <a:pt x="1376" y="972"/>
                </a:lnTo>
                <a:lnTo>
                  <a:pt x="1375" y="976"/>
                </a:lnTo>
                <a:lnTo>
                  <a:pt x="1375" y="976"/>
                </a:lnTo>
                <a:lnTo>
                  <a:pt x="1374" y="977"/>
                </a:lnTo>
                <a:lnTo>
                  <a:pt x="1373" y="977"/>
                </a:lnTo>
                <a:lnTo>
                  <a:pt x="1374" y="977"/>
                </a:lnTo>
                <a:lnTo>
                  <a:pt x="1374" y="978"/>
                </a:lnTo>
                <a:lnTo>
                  <a:pt x="1374" y="978"/>
                </a:lnTo>
                <a:lnTo>
                  <a:pt x="1374" y="979"/>
                </a:lnTo>
                <a:lnTo>
                  <a:pt x="1374" y="979"/>
                </a:lnTo>
                <a:lnTo>
                  <a:pt x="1375" y="981"/>
                </a:lnTo>
                <a:lnTo>
                  <a:pt x="1375" y="981"/>
                </a:lnTo>
                <a:lnTo>
                  <a:pt x="1374" y="986"/>
                </a:lnTo>
                <a:lnTo>
                  <a:pt x="1374" y="987"/>
                </a:lnTo>
                <a:lnTo>
                  <a:pt x="1374" y="990"/>
                </a:lnTo>
                <a:lnTo>
                  <a:pt x="1374" y="994"/>
                </a:lnTo>
                <a:lnTo>
                  <a:pt x="1373" y="996"/>
                </a:lnTo>
                <a:lnTo>
                  <a:pt x="1373" y="999"/>
                </a:lnTo>
                <a:lnTo>
                  <a:pt x="1371" y="1000"/>
                </a:lnTo>
                <a:lnTo>
                  <a:pt x="1372" y="1002"/>
                </a:lnTo>
                <a:lnTo>
                  <a:pt x="1373" y="1004"/>
                </a:lnTo>
                <a:lnTo>
                  <a:pt x="1374" y="1010"/>
                </a:lnTo>
                <a:lnTo>
                  <a:pt x="1374" y="1010"/>
                </a:lnTo>
                <a:lnTo>
                  <a:pt x="1375" y="1012"/>
                </a:lnTo>
                <a:lnTo>
                  <a:pt x="1375" y="1014"/>
                </a:lnTo>
                <a:lnTo>
                  <a:pt x="1375" y="1015"/>
                </a:lnTo>
                <a:lnTo>
                  <a:pt x="1377" y="1017"/>
                </a:lnTo>
                <a:lnTo>
                  <a:pt x="1378" y="1019"/>
                </a:lnTo>
                <a:lnTo>
                  <a:pt x="1379" y="1021"/>
                </a:lnTo>
                <a:lnTo>
                  <a:pt x="1374" y="1022"/>
                </a:lnTo>
                <a:lnTo>
                  <a:pt x="1373" y="1022"/>
                </a:lnTo>
                <a:lnTo>
                  <a:pt x="1371" y="1022"/>
                </a:lnTo>
                <a:lnTo>
                  <a:pt x="1371" y="1022"/>
                </a:lnTo>
                <a:lnTo>
                  <a:pt x="1371" y="1025"/>
                </a:lnTo>
                <a:lnTo>
                  <a:pt x="1371" y="1025"/>
                </a:lnTo>
                <a:lnTo>
                  <a:pt x="1370" y="1033"/>
                </a:lnTo>
                <a:lnTo>
                  <a:pt x="1369" y="1039"/>
                </a:lnTo>
                <a:lnTo>
                  <a:pt x="1376" y="1048"/>
                </a:lnTo>
                <a:lnTo>
                  <a:pt x="1377" y="1054"/>
                </a:lnTo>
                <a:lnTo>
                  <a:pt x="1379" y="1060"/>
                </a:lnTo>
                <a:lnTo>
                  <a:pt x="1379" y="1060"/>
                </a:lnTo>
                <a:lnTo>
                  <a:pt x="1376" y="1060"/>
                </a:lnTo>
                <a:lnTo>
                  <a:pt x="1373" y="1061"/>
                </a:lnTo>
                <a:lnTo>
                  <a:pt x="1371" y="1062"/>
                </a:lnTo>
                <a:lnTo>
                  <a:pt x="1369" y="1062"/>
                </a:lnTo>
                <a:lnTo>
                  <a:pt x="1368" y="1063"/>
                </a:lnTo>
                <a:lnTo>
                  <a:pt x="1365" y="1063"/>
                </a:lnTo>
                <a:lnTo>
                  <a:pt x="1364" y="1063"/>
                </a:lnTo>
                <a:lnTo>
                  <a:pt x="1365" y="1063"/>
                </a:lnTo>
                <a:lnTo>
                  <a:pt x="1365" y="1066"/>
                </a:lnTo>
                <a:lnTo>
                  <a:pt x="1365" y="1068"/>
                </a:lnTo>
                <a:lnTo>
                  <a:pt x="1365" y="1069"/>
                </a:lnTo>
                <a:lnTo>
                  <a:pt x="1365" y="1072"/>
                </a:lnTo>
                <a:lnTo>
                  <a:pt x="1365" y="1072"/>
                </a:lnTo>
                <a:lnTo>
                  <a:pt x="1364" y="1073"/>
                </a:lnTo>
                <a:lnTo>
                  <a:pt x="1364" y="1073"/>
                </a:lnTo>
                <a:lnTo>
                  <a:pt x="1364" y="1074"/>
                </a:lnTo>
                <a:lnTo>
                  <a:pt x="1360" y="1074"/>
                </a:lnTo>
                <a:lnTo>
                  <a:pt x="1359" y="1074"/>
                </a:lnTo>
                <a:lnTo>
                  <a:pt x="1358" y="1074"/>
                </a:lnTo>
                <a:lnTo>
                  <a:pt x="1358" y="1076"/>
                </a:lnTo>
                <a:lnTo>
                  <a:pt x="1355" y="1082"/>
                </a:lnTo>
                <a:lnTo>
                  <a:pt x="1355" y="1082"/>
                </a:lnTo>
                <a:lnTo>
                  <a:pt x="1354" y="1086"/>
                </a:lnTo>
                <a:lnTo>
                  <a:pt x="1353" y="1087"/>
                </a:lnTo>
                <a:lnTo>
                  <a:pt x="1353" y="1088"/>
                </a:lnTo>
                <a:lnTo>
                  <a:pt x="1353" y="1090"/>
                </a:lnTo>
                <a:lnTo>
                  <a:pt x="1354" y="1090"/>
                </a:lnTo>
                <a:lnTo>
                  <a:pt x="1354" y="1091"/>
                </a:lnTo>
                <a:lnTo>
                  <a:pt x="1355" y="1091"/>
                </a:lnTo>
                <a:lnTo>
                  <a:pt x="1355" y="1092"/>
                </a:lnTo>
                <a:lnTo>
                  <a:pt x="1355" y="1092"/>
                </a:lnTo>
                <a:lnTo>
                  <a:pt x="1355" y="1093"/>
                </a:lnTo>
                <a:lnTo>
                  <a:pt x="1355" y="1094"/>
                </a:lnTo>
                <a:lnTo>
                  <a:pt x="1355" y="1094"/>
                </a:lnTo>
                <a:lnTo>
                  <a:pt x="1354" y="1095"/>
                </a:lnTo>
                <a:lnTo>
                  <a:pt x="1353" y="1096"/>
                </a:lnTo>
                <a:lnTo>
                  <a:pt x="1353" y="1097"/>
                </a:lnTo>
                <a:lnTo>
                  <a:pt x="1353" y="1098"/>
                </a:lnTo>
                <a:lnTo>
                  <a:pt x="1353" y="1099"/>
                </a:lnTo>
                <a:lnTo>
                  <a:pt x="1353" y="1100"/>
                </a:lnTo>
                <a:lnTo>
                  <a:pt x="1353" y="1101"/>
                </a:lnTo>
                <a:lnTo>
                  <a:pt x="1353" y="1102"/>
                </a:lnTo>
                <a:lnTo>
                  <a:pt x="1353" y="1103"/>
                </a:lnTo>
                <a:lnTo>
                  <a:pt x="1353" y="1103"/>
                </a:lnTo>
                <a:lnTo>
                  <a:pt x="1353" y="1103"/>
                </a:lnTo>
                <a:lnTo>
                  <a:pt x="1345" y="1101"/>
                </a:lnTo>
                <a:lnTo>
                  <a:pt x="1345" y="1100"/>
                </a:lnTo>
                <a:lnTo>
                  <a:pt x="1345" y="1100"/>
                </a:lnTo>
                <a:lnTo>
                  <a:pt x="1344" y="1100"/>
                </a:lnTo>
                <a:lnTo>
                  <a:pt x="1344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3" y="1100"/>
                </a:lnTo>
                <a:lnTo>
                  <a:pt x="1342" y="1100"/>
                </a:lnTo>
                <a:lnTo>
                  <a:pt x="1342" y="1100"/>
                </a:lnTo>
                <a:lnTo>
                  <a:pt x="1342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1" y="1099"/>
                </a:lnTo>
                <a:lnTo>
                  <a:pt x="1340" y="1098"/>
                </a:lnTo>
                <a:lnTo>
                  <a:pt x="1340" y="1098"/>
                </a:lnTo>
                <a:lnTo>
                  <a:pt x="1340" y="1098"/>
                </a:lnTo>
                <a:lnTo>
                  <a:pt x="1339" y="1098"/>
                </a:lnTo>
                <a:lnTo>
                  <a:pt x="1339" y="1098"/>
                </a:lnTo>
                <a:lnTo>
                  <a:pt x="1338" y="1098"/>
                </a:lnTo>
                <a:lnTo>
                  <a:pt x="1337" y="1098"/>
                </a:lnTo>
                <a:lnTo>
                  <a:pt x="1336" y="1097"/>
                </a:lnTo>
                <a:lnTo>
                  <a:pt x="1336" y="1097"/>
                </a:lnTo>
                <a:lnTo>
                  <a:pt x="1334" y="1096"/>
                </a:lnTo>
                <a:lnTo>
                  <a:pt x="1328" y="1093"/>
                </a:lnTo>
                <a:lnTo>
                  <a:pt x="1327" y="1093"/>
                </a:lnTo>
                <a:lnTo>
                  <a:pt x="1327" y="1090"/>
                </a:lnTo>
                <a:lnTo>
                  <a:pt x="1324" y="1089"/>
                </a:lnTo>
                <a:lnTo>
                  <a:pt x="1319" y="1088"/>
                </a:lnTo>
                <a:lnTo>
                  <a:pt x="1319" y="1088"/>
                </a:lnTo>
                <a:lnTo>
                  <a:pt x="1319" y="1088"/>
                </a:lnTo>
                <a:lnTo>
                  <a:pt x="1318" y="1088"/>
                </a:lnTo>
                <a:lnTo>
                  <a:pt x="1318" y="1088"/>
                </a:lnTo>
                <a:lnTo>
                  <a:pt x="1317" y="1088"/>
                </a:lnTo>
                <a:lnTo>
                  <a:pt x="1317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88"/>
                </a:lnTo>
                <a:lnTo>
                  <a:pt x="1316" y="1090"/>
                </a:lnTo>
                <a:lnTo>
                  <a:pt x="1315" y="1093"/>
                </a:lnTo>
                <a:lnTo>
                  <a:pt x="1314" y="1098"/>
                </a:lnTo>
                <a:lnTo>
                  <a:pt x="1313" y="1102"/>
                </a:lnTo>
                <a:lnTo>
                  <a:pt x="1302" y="1101"/>
                </a:lnTo>
                <a:lnTo>
                  <a:pt x="1295" y="1101"/>
                </a:lnTo>
                <a:lnTo>
                  <a:pt x="1293" y="1101"/>
                </a:lnTo>
                <a:lnTo>
                  <a:pt x="1293" y="1101"/>
                </a:lnTo>
                <a:lnTo>
                  <a:pt x="1289" y="1101"/>
                </a:lnTo>
                <a:lnTo>
                  <a:pt x="1285" y="1101"/>
                </a:lnTo>
                <a:lnTo>
                  <a:pt x="1285" y="1102"/>
                </a:lnTo>
                <a:lnTo>
                  <a:pt x="1285" y="1106"/>
                </a:lnTo>
                <a:lnTo>
                  <a:pt x="1285" y="1108"/>
                </a:lnTo>
                <a:lnTo>
                  <a:pt x="1285" y="1110"/>
                </a:lnTo>
                <a:lnTo>
                  <a:pt x="1285" y="1110"/>
                </a:lnTo>
                <a:lnTo>
                  <a:pt x="1285" y="1118"/>
                </a:lnTo>
                <a:lnTo>
                  <a:pt x="1285" y="1128"/>
                </a:lnTo>
                <a:lnTo>
                  <a:pt x="1285" y="1130"/>
                </a:lnTo>
                <a:lnTo>
                  <a:pt x="1287" y="1130"/>
                </a:lnTo>
                <a:lnTo>
                  <a:pt x="1289" y="1130"/>
                </a:lnTo>
                <a:lnTo>
                  <a:pt x="1295" y="1131"/>
                </a:lnTo>
                <a:lnTo>
                  <a:pt x="1298" y="1132"/>
                </a:lnTo>
                <a:lnTo>
                  <a:pt x="1303" y="1132"/>
                </a:lnTo>
                <a:lnTo>
                  <a:pt x="1306" y="1133"/>
                </a:lnTo>
                <a:lnTo>
                  <a:pt x="1307" y="1133"/>
                </a:lnTo>
                <a:lnTo>
                  <a:pt x="1310" y="1133"/>
                </a:lnTo>
                <a:lnTo>
                  <a:pt x="1314" y="1134"/>
                </a:lnTo>
                <a:lnTo>
                  <a:pt x="1317" y="1134"/>
                </a:lnTo>
                <a:lnTo>
                  <a:pt x="1319" y="1134"/>
                </a:lnTo>
                <a:lnTo>
                  <a:pt x="1323" y="1135"/>
                </a:lnTo>
                <a:lnTo>
                  <a:pt x="1325" y="1136"/>
                </a:lnTo>
                <a:lnTo>
                  <a:pt x="1327" y="1136"/>
                </a:lnTo>
                <a:lnTo>
                  <a:pt x="1329" y="1136"/>
                </a:lnTo>
                <a:lnTo>
                  <a:pt x="1334" y="1137"/>
                </a:lnTo>
                <a:lnTo>
                  <a:pt x="1337" y="1138"/>
                </a:lnTo>
                <a:lnTo>
                  <a:pt x="1338" y="1138"/>
                </a:lnTo>
                <a:lnTo>
                  <a:pt x="1342" y="1138"/>
                </a:lnTo>
                <a:lnTo>
                  <a:pt x="1345" y="1140"/>
                </a:lnTo>
                <a:lnTo>
                  <a:pt x="1347" y="1140"/>
                </a:lnTo>
                <a:lnTo>
                  <a:pt x="1350" y="1141"/>
                </a:lnTo>
                <a:lnTo>
                  <a:pt x="1350" y="1138"/>
                </a:lnTo>
                <a:lnTo>
                  <a:pt x="1351" y="1137"/>
                </a:lnTo>
                <a:lnTo>
                  <a:pt x="1353" y="1138"/>
                </a:lnTo>
                <a:lnTo>
                  <a:pt x="1355" y="1138"/>
                </a:lnTo>
                <a:lnTo>
                  <a:pt x="1358" y="1139"/>
                </a:lnTo>
                <a:lnTo>
                  <a:pt x="1369" y="1141"/>
                </a:lnTo>
                <a:lnTo>
                  <a:pt x="1375" y="1142"/>
                </a:lnTo>
                <a:lnTo>
                  <a:pt x="1374" y="1146"/>
                </a:lnTo>
                <a:lnTo>
                  <a:pt x="1373" y="1145"/>
                </a:lnTo>
                <a:lnTo>
                  <a:pt x="1370" y="1144"/>
                </a:lnTo>
                <a:lnTo>
                  <a:pt x="1370" y="1146"/>
                </a:lnTo>
                <a:lnTo>
                  <a:pt x="1369" y="1148"/>
                </a:lnTo>
                <a:lnTo>
                  <a:pt x="1369" y="1150"/>
                </a:lnTo>
                <a:lnTo>
                  <a:pt x="1369" y="1152"/>
                </a:lnTo>
                <a:lnTo>
                  <a:pt x="1369" y="1153"/>
                </a:lnTo>
                <a:lnTo>
                  <a:pt x="1368" y="1158"/>
                </a:lnTo>
                <a:lnTo>
                  <a:pt x="1365" y="1157"/>
                </a:lnTo>
                <a:lnTo>
                  <a:pt x="1360" y="1156"/>
                </a:lnTo>
                <a:lnTo>
                  <a:pt x="1357" y="1156"/>
                </a:lnTo>
                <a:lnTo>
                  <a:pt x="1357" y="1156"/>
                </a:lnTo>
                <a:lnTo>
                  <a:pt x="1355" y="1156"/>
                </a:lnTo>
                <a:lnTo>
                  <a:pt x="1353" y="1156"/>
                </a:lnTo>
                <a:lnTo>
                  <a:pt x="1346" y="1155"/>
                </a:lnTo>
                <a:lnTo>
                  <a:pt x="1340" y="1154"/>
                </a:lnTo>
                <a:lnTo>
                  <a:pt x="1341" y="1163"/>
                </a:lnTo>
                <a:lnTo>
                  <a:pt x="1341" y="1164"/>
                </a:lnTo>
                <a:lnTo>
                  <a:pt x="1341" y="1167"/>
                </a:lnTo>
                <a:lnTo>
                  <a:pt x="1341" y="1177"/>
                </a:lnTo>
                <a:lnTo>
                  <a:pt x="1341" y="1177"/>
                </a:lnTo>
                <a:lnTo>
                  <a:pt x="1330" y="1176"/>
                </a:lnTo>
                <a:lnTo>
                  <a:pt x="1329" y="1176"/>
                </a:lnTo>
                <a:lnTo>
                  <a:pt x="1325" y="1176"/>
                </a:lnTo>
                <a:lnTo>
                  <a:pt x="1324" y="1176"/>
                </a:lnTo>
                <a:lnTo>
                  <a:pt x="1323" y="1176"/>
                </a:lnTo>
                <a:lnTo>
                  <a:pt x="1322" y="1176"/>
                </a:lnTo>
                <a:lnTo>
                  <a:pt x="1320" y="1176"/>
                </a:lnTo>
                <a:lnTo>
                  <a:pt x="1319" y="1176"/>
                </a:lnTo>
                <a:lnTo>
                  <a:pt x="1315" y="1176"/>
                </a:lnTo>
                <a:lnTo>
                  <a:pt x="1315" y="1176"/>
                </a:lnTo>
                <a:lnTo>
                  <a:pt x="1315" y="1175"/>
                </a:lnTo>
                <a:lnTo>
                  <a:pt x="1315" y="1173"/>
                </a:lnTo>
                <a:lnTo>
                  <a:pt x="1314" y="1173"/>
                </a:lnTo>
                <a:lnTo>
                  <a:pt x="1314" y="1172"/>
                </a:lnTo>
                <a:lnTo>
                  <a:pt x="1312" y="1172"/>
                </a:lnTo>
                <a:lnTo>
                  <a:pt x="1309" y="1171"/>
                </a:lnTo>
                <a:lnTo>
                  <a:pt x="1306" y="1170"/>
                </a:lnTo>
                <a:lnTo>
                  <a:pt x="1305" y="1170"/>
                </a:lnTo>
                <a:lnTo>
                  <a:pt x="1303" y="1169"/>
                </a:lnTo>
                <a:lnTo>
                  <a:pt x="1302" y="1168"/>
                </a:lnTo>
                <a:lnTo>
                  <a:pt x="1299" y="1168"/>
                </a:lnTo>
                <a:lnTo>
                  <a:pt x="1298" y="1168"/>
                </a:lnTo>
                <a:lnTo>
                  <a:pt x="1297" y="1168"/>
                </a:lnTo>
                <a:lnTo>
                  <a:pt x="1295" y="1168"/>
                </a:lnTo>
                <a:lnTo>
                  <a:pt x="1294" y="1168"/>
                </a:lnTo>
                <a:lnTo>
                  <a:pt x="1293" y="1169"/>
                </a:lnTo>
                <a:lnTo>
                  <a:pt x="1292" y="1170"/>
                </a:lnTo>
                <a:lnTo>
                  <a:pt x="1291" y="1172"/>
                </a:lnTo>
                <a:lnTo>
                  <a:pt x="1291" y="1172"/>
                </a:lnTo>
                <a:lnTo>
                  <a:pt x="1291" y="1174"/>
                </a:lnTo>
                <a:lnTo>
                  <a:pt x="1290" y="1174"/>
                </a:lnTo>
                <a:lnTo>
                  <a:pt x="1290" y="1175"/>
                </a:lnTo>
                <a:lnTo>
                  <a:pt x="1289" y="1175"/>
                </a:lnTo>
                <a:lnTo>
                  <a:pt x="1285" y="1174"/>
                </a:lnTo>
                <a:lnTo>
                  <a:pt x="1285" y="1174"/>
                </a:lnTo>
                <a:lnTo>
                  <a:pt x="1284" y="1173"/>
                </a:lnTo>
                <a:lnTo>
                  <a:pt x="1283" y="1173"/>
                </a:lnTo>
                <a:lnTo>
                  <a:pt x="1283" y="1172"/>
                </a:lnTo>
                <a:lnTo>
                  <a:pt x="1281" y="1172"/>
                </a:lnTo>
                <a:lnTo>
                  <a:pt x="1280" y="1172"/>
                </a:lnTo>
                <a:lnTo>
                  <a:pt x="1275" y="1169"/>
                </a:lnTo>
                <a:lnTo>
                  <a:pt x="1274" y="1169"/>
                </a:lnTo>
                <a:lnTo>
                  <a:pt x="1273" y="1168"/>
                </a:lnTo>
                <a:lnTo>
                  <a:pt x="1272" y="1168"/>
                </a:lnTo>
                <a:lnTo>
                  <a:pt x="1263" y="1164"/>
                </a:lnTo>
                <a:lnTo>
                  <a:pt x="1262" y="1164"/>
                </a:lnTo>
                <a:lnTo>
                  <a:pt x="1260" y="1164"/>
                </a:lnTo>
                <a:lnTo>
                  <a:pt x="1259" y="1164"/>
                </a:lnTo>
                <a:lnTo>
                  <a:pt x="1252" y="1162"/>
                </a:lnTo>
                <a:lnTo>
                  <a:pt x="1247" y="1160"/>
                </a:lnTo>
                <a:lnTo>
                  <a:pt x="1241" y="1158"/>
                </a:lnTo>
                <a:lnTo>
                  <a:pt x="1238" y="1158"/>
                </a:lnTo>
                <a:lnTo>
                  <a:pt x="1238" y="1158"/>
                </a:lnTo>
                <a:lnTo>
                  <a:pt x="1237" y="1157"/>
                </a:lnTo>
                <a:lnTo>
                  <a:pt x="1235" y="1157"/>
                </a:lnTo>
                <a:lnTo>
                  <a:pt x="1233" y="1156"/>
                </a:lnTo>
                <a:lnTo>
                  <a:pt x="1228" y="1155"/>
                </a:lnTo>
                <a:lnTo>
                  <a:pt x="1227" y="1154"/>
                </a:lnTo>
                <a:lnTo>
                  <a:pt x="1221" y="1153"/>
                </a:lnTo>
                <a:lnTo>
                  <a:pt x="1213" y="1151"/>
                </a:lnTo>
                <a:lnTo>
                  <a:pt x="1209" y="1150"/>
                </a:lnTo>
                <a:lnTo>
                  <a:pt x="1206" y="1149"/>
                </a:lnTo>
                <a:lnTo>
                  <a:pt x="1202" y="1148"/>
                </a:lnTo>
                <a:lnTo>
                  <a:pt x="1200" y="1148"/>
                </a:lnTo>
                <a:lnTo>
                  <a:pt x="1195" y="1146"/>
                </a:lnTo>
                <a:lnTo>
                  <a:pt x="1182" y="1144"/>
                </a:lnTo>
                <a:lnTo>
                  <a:pt x="1179" y="1144"/>
                </a:lnTo>
                <a:lnTo>
                  <a:pt x="1179" y="1144"/>
                </a:lnTo>
                <a:lnTo>
                  <a:pt x="1179" y="1143"/>
                </a:lnTo>
                <a:lnTo>
                  <a:pt x="1179" y="1142"/>
                </a:lnTo>
                <a:lnTo>
                  <a:pt x="1179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2"/>
                </a:lnTo>
                <a:lnTo>
                  <a:pt x="1178" y="1141"/>
                </a:lnTo>
                <a:lnTo>
                  <a:pt x="1178" y="1141"/>
                </a:lnTo>
                <a:lnTo>
                  <a:pt x="1177" y="1141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40"/>
                </a:lnTo>
                <a:lnTo>
                  <a:pt x="1177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9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8" y="1138"/>
                </a:lnTo>
                <a:lnTo>
                  <a:pt x="1179" y="1138"/>
                </a:lnTo>
                <a:lnTo>
                  <a:pt x="1179" y="1137"/>
                </a:lnTo>
                <a:lnTo>
                  <a:pt x="1179" y="1137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6"/>
                </a:lnTo>
                <a:lnTo>
                  <a:pt x="1179" y="1135"/>
                </a:lnTo>
                <a:lnTo>
                  <a:pt x="1179" y="1135"/>
                </a:lnTo>
                <a:lnTo>
                  <a:pt x="1179" y="1134"/>
                </a:lnTo>
                <a:lnTo>
                  <a:pt x="1179" y="1133"/>
                </a:lnTo>
                <a:lnTo>
                  <a:pt x="1179" y="1132"/>
                </a:lnTo>
                <a:lnTo>
                  <a:pt x="1179" y="1132"/>
                </a:lnTo>
                <a:lnTo>
                  <a:pt x="1178" y="1131"/>
                </a:lnTo>
                <a:lnTo>
                  <a:pt x="1177" y="1131"/>
                </a:lnTo>
                <a:lnTo>
                  <a:pt x="1176" y="1130"/>
                </a:lnTo>
                <a:lnTo>
                  <a:pt x="1176" y="1130"/>
                </a:lnTo>
                <a:lnTo>
                  <a:pt x="1176" y="1129"/>
                </a:lnTo>
                <a:lnTo>
                  <a:pt x="1177" y="1128"/>
                </a:lnTo>
                <a:lnTo>
                  <a:pt x="1178" y="1124"/>
                </a:lnTo>
                <a:lnTo>
                  <a:pt x="1178" y="1122"/>
                </a:lnTo>
                <a:lnTo>
                  <a:pt x="1177" y="1122"/>
                </a:lnTo>
                <a:lnTo>
                  <a:pt x="1176" y="1122"/>
                </a:lnTo>
                <a:lnTo>
                  <a:pt x="1174" y="1122"/>
                </a:lnTo>
                <a:lnTo>
                  <a:pt x="1173" y="1122"/>
                </a:lnTo>
                <a:lnTo>
                  <a:pt x="1172" y="1121"/>
                </a:lnTo>
                <a:lnTo>
                  <a:pt x="1171" y="1120"/>
                </a:lnTo>
                <a:lnTo>
                  <a:pt x="1169" y="1119"/>
                </a:lnTo>
                <a:lnTo>
                  <a:pt x="1169" y="1119"/>
                </a:lnTo>
                <a:lnTo>
                  <a:pt x="1168" y="1118"/>
                </a:lnTo>
                <a:lnTo>
                  <a:pt x="1166" y="1118"/>
                </a:lnTo>
                <a:lnTo>
                  <a:pt x="1166" y="1118"/>
                </a:lnTo>
                <a:lnTo>
                  <a:pt x="1166" y="1116"/>
                </a:lnTo>
                <a:lnTo>
                  <a:pt x="1167" y="1112"/>
                </a:lnTo>
                <a:lnTo>
                  <a:pt x="1168" y="1111"/>
                </a:lnTo>
                <a:lnTo>
                  <a:pt x="1168" y="1110"/>
                </a:lnTo>
                <a:lnTo>
                  <a:pt x="1169" y="1110"/>
                </a:lnTo>
                <a:lnTo>
                  <a:pt x="1170" y="1109"/>
                </a:lnTo>
                <a:lnTo>
                  <a:pt x="1170" y="1109"/>
                </a:lnTo>
                <a:lnTo>
                  <a:pt x="1172" y="1109"/>
                </a:lnTo>
                <a:lnTo>
                  <a:pt x="1172" y="1108"/>
                </a:lnTo>
                <a:lnTo>
                  <a:pt x="1172" y="1108"/>
                </a:lnTo>
                <a:lnTo>
                  <a:pt x="1168" y="1104"/>
                </a:lnTo>
                <a:lnTo>
                  <a:pt x="1166" y="1102"/>
                </a:lnTo>
                <a:lnTo>
                  <a:pt x="1165" y="1100"/>
                </a:lnTo>
                <a:lnTo>
                  <a:pt x="1165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4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3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2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1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60" y="1100"/>
                </a:lnTo>
                <a:lnTo>
                  <a:pt x="1159" y="1100"/>
                </a:lnTo>
                <a:lnTo>
                  <a:pt x="1159" y="1100"/>
                </a:lnTo>
                <a:lnTo>
                  <a:pt x="1159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8" y="1099"/>
                </a:lnTo>
                <a:lnTo>
                  <a:pt x="1157" y="1099"/>
                </a:lnTo>
                <a:lnTo>
                  <a:pt x="1156" y="1099"/>
                </a:lnTo>
                <a:lnTo>
                  <a:pt x="1155" y="1099"/>
                </a:lnTo>
                <a:lnTo>
                  <a:pt x="1155" y="1099"/>
                </a:lnTo>
                <a:lnTo>
                  <a:pt x="1154" y="1098"/>
                </a:lnTo>
                <a:lnTo>
                  <a:pt x="1154" y="1098"/>
                </a:lnTo>
                <a:lnTo>
                  <a:pt x="1154" y="1097"/>
                </a:lnTo>
                <a:lnTo>
                  <a:pt x="1153" y="1096"/>
                </a:lnTo>
                <a:lnTo>
                  <a:pt x="1153" y="1096"/>
                </a:lnTo>
                <a:lnTo>
                  <a:pt x="1153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2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1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50" y="1096"/>
                </a:lnTo>
                <a:lnTo>
                  <a:pt x="1149" y="1096"/>
                </a:lnTo>
                <a:lnTo>
                  <a:pt x="1149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8" y="1096"/>
                </a:lnTo>
                <a:lnTo>
                  <a:pt x="1147" y="1096"/>
                </a:lnTo>
                <a:lnTo>
                  <a:pt x="1147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6"/>
                </a:lnTo>
                <a:lnTo>
                  <a:pt x="1146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5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4" y="1095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3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2" y="1096"/>
                </a:lnTo>
                <a:lnTo>
                  <a:pt x="1141" y="1096"/>
                </a:lnTo>
                <a:lnTo>
                  <a:pt x="1140" y="1096"/>
                </a:lnTo>
                <a:lnTo>
                  <a:pt x="1140" y="1097"/>
                </a:lnTo>
                <a:lnTo>
                  <a:pt x="1140" y="1097"/>
                </a:lnTo>
                <a:lnTo>
                  <a:pt x="1139" y="1097"/>
                </a:lnTo>
                <a:lnTo>
                  <a:pt x="1139" y="1097"/>
                </a:lnTo>
                <a:lnTo>
                  <a:pt x="1138" y="1097"/>
                </a:lnTo>
                <a:lnTo>
                  <a:pt x="1138" y="1097"/>
                </a:lnTo>
                <a:lnTo>
                  <a:pt x="1138" y="1098"/>
                </a:lnTo>
                <a:lnTo>
                  <a:pt x="1138" y="1098"/>
                </a:lnTo>
                <a:lnTo>
                  <a:pt x="1138" y="1098"/>
                </a:lnTo>
                <a:lnTo>
                  <a:pt x="1137" y="1099"/>
                </a:lnTo>
                <a:lnTo>
                  <a:pt x="1137" y="1099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0"/>
                </a:lnTo>
                <a:lnTo>
                  <a:pt x="1138" y="1101"/>
                </a:lnTo>
                <a:lnTo>
                  <a:pt x="1138" y="1101"/>
                </a:lnTo>
                <a:lnTo>
                  <a:pt x="1138" y="1101"/>
                </a:lnTo>
                <a:lnTo>
                  <a:pt x="1137" y="1102"/>
                </a:lnTo>
                <a:lnTo>
                  <a:pt x="1137" y="1102"/>
                </a:lnTo>
                <a:lnTo>
                  <a:pt x="1137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6" y="1102"/>
                </a:lnTo>
                <a:lnTo>
                  <a:pt x="1135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4" y="1102"/>
                </a:lnTo>
                <a:lnTo>
                  <a:pt x="1132" y="1102"/>
                </a:lnTo>
                <a:lnTo>
                  <a:pt x="1131" y="1101"/>
                </a:lnTo>
                <a:lnTo>
                  <a:pt x="1130" y="1100"/>
                </a:lnTo>
                <a:lnTo>
                  <a:pt x="1129" y="1100"/>
                </a:lnTo>
                <a:lnTo>
                  <a:pt x="1128" y="1100"/>
                </a:lnTo>
                <a:lnTo>
                  <a:pt x="1128" y="1100"/>
                </a:lnTo>
                <a:lnTo>
                  <a:pt x="1127" y="1100"/>
                </a:lnTo>
                <a:lnTo>
                  <a:pt x="1127" y="1100"/>
                </a:lnTo>
                <a:lnTo>
                  <a:pt x="1126" y="1099"/>
                </a:lnTo>
                <a:lnTo>
                  <a:pt x="1126" y="1099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8"/>
                </a:lnTo>
                <a:lnTo>
                  <a:pt x="1126" y="1097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6"/>
                </a:lnTo>
                <a:lnTo>
                  <a:pt x="1126" y="1095"/>
                </a:lnTo>
                <a:lnTo>
                  <a:pt x="1126" y="1095"/>
                </a:lnTo>
                <a:lnTo>
                  <a:pt x="1125" y="1095"/>
                </a:lnTo>
                <a:lnTo>
                  <a:pt x="1124" y="1095"/>
                </a:lnTo>
                <a:lnTo>
                  <a:pt x="1124" y="1094"/>
                </a:lnTo>
                <a:lnTo>
                  <a:pt x="1123" y="1094"/>
                </a:lnTo>
                <a:lnTo>
                  <a:pt x="1122" y="1094"/>
                </a:lnTo>
                <a:lnTo>
                  <a:pt x="1121" y="1095"/>
                </a:lnTo>
                <a:lnTo>
                  <a:pt x="1120" y="1095"/>
                </a:lnTo>
                <a:lnTo>
                  <a:pt x="1120" y="1095"/>
                </a:lnTo>
                <a:lnTo>
                  <a:pt x="1119" y="1095"/>
                </a:lnTo>
                <a:lnTo>
                  <a:pt x="1118" y="1095"/>
                </a:lnTo>
                <a:lnTo>
                  <a:pt x="1118" y="1095"/>
                </a:lnTo>
                <a:lnTo>
                  <a:pt x="1118" y="1094"/>
                </a:lnTo>
                <a:lnTo>
                  <a:pt x="1117" y="1094"/>
                </a:lnTo>
                <a:lnTo>
                  <a:pt x="1116" y="1094"/>
                </a:lnTo>
                <a:lnTo>
                  <a:pt x="1116" y="1093"/>
                </a:lnTo>
                <a:lnTo>
                  <a:pt x="1116" y="1093"/>
                </a:lnTo>
                <a:lnTo>
                  <a:pt x="1112" y="1092"/>
                </a:lnTo>
                <a:lnTo>
                  <a:pt x="1110" y="1091"/>
                </a:lnTo>
                <a:lnTo>
                  <a:pt x="1107" y="1090"/>
                </a:lnTo>
                <a:lnTo>
                  <a:pt x="1104" y="1090"/>
                </a:lnTo>
                <a:lnTo>
                  <a:pt x="1099" y="1090"/>
                </a:lnTo>
                <a:lnTo>
                  <a:pt x="1096" y="1091"/>
                </a:lnTo>
                <a:lnTo>
                  <a:pt x="1089" y="1094"/>
                </a:lnTo>
                <a:lnTo>
                  <a:pt x="1086" y="1096"/>
                </a:lnTo>
                <a:lnTo>
                  <a:pt x="1082" y="1096"/>
                </a:lnTo>
                <a:lnTo>
                  <a:pt x="1075" y="1099"/>
                </a:lnTo>
                <a:lnTo>
                  <a:pt x="1070" y="1098"/>
                </a:lnTo>
                <a:lnTo>
                  <a:pt x="1067" y="1099"/>
                </a:lnTo>
                <a:lnTo>
                  <a:pt x="1066" y="1094"/>
                </a:lnTo>
                <a:lnTo>
                  <a:pt x="1066" y="1090"/>
                </a:lnTo>
                <a:lnTo>
                  <a:pt x="1064" y="1088"/>
                </a:lnTo>
                <a:lnTo>
                  <a:pt x="1061" y="1084"/>
                </a:lnTo>
                <a:lnTo>
                  <a:pt x="1055" y="1082"/>
                </a:lnTo>
                <a:lnTo>
                  <a:pt x="1054" y="1079"/>
                </a:lnTo>
                <a:lnTo>
                  <a:pt x="1051" y="1073"/>
                </a:lnTo>
                <a:lnTo>
                  <a:pt x="1056" y="1067"/>
                </a:lnTo>
                <a:lnTo>
                  <a:pt x="1067" y="1058"/>
                </a:lnTo>
                <a:lnTo>
                  <a:pt x="1068" y="1058"/>
                </a:lnTo>
                <a:lnTo>
                  <a:pt x="1067" y="1058"/>
                </a:lnTo>
                <a:lnTo>
                  <a:pt x="1068" y="1056"/>
                </a:lnTo>
                <a:lnTo>
                  <a:pt x="1068" y="1056"/>
                </a:lnTo>
                <a:lnTo>
                  <a:pt x="1068" y="1056"/>
                </a:lnTo>
                <a:lnTo>
                  <a:pt x="1074" y="1052"/>
                </a:lnTo>
                <a:lnTo>
                  <a:pt x="1075" y="1051"/>
                </a:lnTo>
                <a:lnTo>
                  <a:pt x="1075" y="1051"/>
                </a:lnTo>
                <a:lnTo>
                  <a:pt x="1076" y="1051"/>
                </a:lnTo>
                <a:lnTo>
                  <a:pt x="1076" y="1051"/>
                </a:lnTo>
                <a:lnTo>
                  <a:pt x="1076" y="1050"/>
                </a:lnTo>
                <a:lnTo>
                  <a:pt x="1077" y="1050"/>
                </a:lnTo>
                <a:lnTo>
                  <a:pt x="1077" y="1048"/>
                </a:lnTo>
                <a:lnTo>
                  <a:pt x="1076" y="1048"/>
                </a:lnTo>
                <a:lnTo>
                  <a:pt x="1077" y="1048"/>
                </a:lnTo>
                <a:lnTo>
                  <a:pt x="1077" y="1048"/>
                </a:lnTo>
                <a:lnTo>
                  <a:pt x="1077" y="1047"/>
                </a:lnTo>
                <a:lnTo>
                  <a:pt x="1077" y="1046"/>
                </a:lnTo>
                <a:lnTo>
                  <a:pt x="1078" y="1046"/>
                </a:lnTo>
                <a:lnTo>
                  <a:pt x="1078" y="1046"/>
                </a:lnTo>
                <a:lnTo>
                  <a:pt x="1079" y="1046"/>
                </a:lnTo>
                <a:lnTo>
                  <a:pt x="1079" y="1046"/>
                </a:lnTo>
                <a:lnTo>
                  <a:pt x="1080" y="1046"/>
                </a:lnTo>
                <a:lnTo>
                  <a:pt x="1080" y="1046"/>
                </a:lnTo>
                <a:lnTo>
                  <a:pt x="1080" y="1045"/>
                </a:lnTo>
                <a:lnTo>
                  <a:pt x="1080" y="1045"/>
                </a:lnTo>
                <a:lnTo>
                  <a:pt x="1081" y="1045"/>
                </a:lnTo>
                <a:lnTo>
                  <a:pt x="1081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5"/>
                </a:lnTo>
                <a:lnTo>
                  <a:pt x="1082" y="1044"/>
                </a:lnTo>
                <a:lnTo>
                  <a:pt x="1086" y="1043"/>
                </a:lnTo>
                <a:lnTo>
                  <a:pt x="1087" y="1042"/>
                </a:lnTo>
                <a:lnTo>
                  <a:pt x="1088" y="1042"/>
                </a:lnTo>
                <a:lnTo>
                  <a:pt x="1097" y="1038"/>
                </a:lnTo>
                <a:lnTo>
                  <a:pt x="1102" y="1036"/>
                </a:lnTo>
                <a:lnTo>
                  <a:pt x="1106" y="1034"/>
                </a:lnTo>
                <a:lnTo>
                  <a:pt x="1107" y="1034"/>
                </a:lnTo>
                <a:lnTo>
                  <a:pt x="1113" y="1027"/>
                </a:lnTo>
                <a:lnTo>
                  <a:pt x="1116" y="1022"/>
                </a:lnTo>
                <a:lnTo>
                  <a:pt x="1116" y="1020"/>
                </a:lnTo>
                <a:lnTo>
                  <a:pt x="1117" y="1020"/>
                </a:lnTo>
                <a:lnTo>
                  <a:pt x="1117" y="1018"/>
                </a:lnTo>
                <a:lnTo>
                  <a:pt x="1118" y="1016"/>
                </a:lnTo>
                <a:lnTo>
                  <a:pt x="1117" y="1014"/>
                </a:lnTo>
                <a:lnTo>
                  <a:pt x="1114" y="1007"/>
                </a:lnTo>
                <a:lnTo>
                  <a:pt x="1113" y="1005"/>
                </a:lnTo>
                <a:lnTo>
                  <a:pt x="1109" y="999"/>
                </a:lnTo>
                <a:lnTo>
                  <a:pt x="1101" y="995"/>
                </a:lnTo>
                <a:lnTo>
                  <a:pt x="1097" y="995"/>
                </a:lnTo>
                <a:lnTo>
                  <a:pt x="1096" y="994"/>
                </a:lnTo>
                <a:lnTo>
                  <a:pt x="1095" y="994"/>
                </a:lnTo>
                <a:lnTo>
                  <a:pt x="1094" y="993"/>
                </a:lnTo>
                <a:lnTo>
                  <a:pt x="1094" y="993"/>
                </a:lnTo>
                <a:lnTo>
                  <a:pt x="1092" y="994"/>
                </a:lnTo>
                <a:lnTo>
                  <a:pt x="1090" y="994"/>
                </a:lnTo>
                <a:lnTo>
                  <a:pt x="1090" y="994"/>
                </a:lnTo>
                <a:lnTo>
                  <a:pt x="1088" y="994"/>
                </a:lnTo>
                <a:lnTo>
                  <a:pt x="1087" y="994"/>
                </a:lnTo>
                <a:lnTo>
                  <a:pt x="1086" y="993"/>
                </a:lnTo>
                <a:lnTo>
                  <a:pt x="1085" y="993"/>
                </a:lnTo>
                <a:lnTo>
                  <a:pt x="1084" y="992"/>
                </a:lnTo>
                <a:lnTo>
                  <a:pt x="1083" y="992"/>
                </a:lnTo>
                <a:lnTo>
                  <a:pt x="1080" y="990"/>
                </a:lnTo>
                <a:lnTo>
                  <a:pt x="1080" y="990"/>
                </a:lnTo>
                <a:lnTo>
                  <a:pt x="1080" y="990"/>
                </a:lnTo>
                <a:lnTo>
                  <a:pt x="1077" y="989"/>
                </a:lnTo>
                <a:lnTo>
                  <a:pt x="1075" y="989"/>
                </a:lnTo>
                <a:lnTo>
                  <a:pt x="1072" y="989"/>
                </a:lnTo>
                <a:lnTo>
                  <a:pt x="1071" y="989"/>
                </a:lnTo>
                <a:lnTo>
                  <a:pt x="1069" y="991"/>
                </a:lnTo>
                <a:lnTo>
                  <a:pt x="1066" y="994"/>
                </a:lnTo>
                <a:lnTo>
                  <a:pt x="1066" y="994"/>
                </a:lnTo>
                <a:lnTo>
                  <a:pt x="1064" y="996"/>
                </a:lnTo>
                <a:lnTo>
                  <a:pt x="1063" y="997"/>
                </a:lnTo>
                <a:lnTo>
                  <a:pt x="1058" y="998"/>
                </a:lnTo>
                <a:lnTo>
                  <a:pt x="1057" y="999"/>
                </a:lnTo>
                <a:lnTo>
                  <a:pt x="1053" y="1000"/>
                </a:lnTo>
                <a:lnTo>
                  <a:pt x="1052" y="1001"/>
                </a:lnTo>
                <a:lnTo>
                  <a:pt x="1051" y="1001"/>
                </a:lnTo>
                <a:lnTo>
                  <a:pt x="1048" y="1001"/>
                </a:lnTo>
                <a:lnTo>
                  <a:pt x="1042" y="1006"/>
                </a:lnTo>
                <a:lnTo>
                  <a:pt x="1041" y="1006"/>
                </a:lnTo>
                <a:lnTo>
                  <a:pt x="1037" y="1010"/>
                </a:lnTo>
                <a:lnTo>
                  <a:pt x="1035" y="1012"/>
                </a:lnTo>
                <a:lnTo>
                  <a:pt x="1029" y="1014"/>
                </a:lnTo>
                <a:lnTo>
                  <a:pt x="1028" y="1014"/>
                </a:lnTo>
                <a:lnTo>
                  <a:pt x="1021" y="1014"/>
                </a:lnTo>
                <a:lnTo>
                  <a:pt x="1028" y="984"/>
                </a:lnTo>
                <a:lnTo>
                  <a:pt x="1012" y="983"/>
                </a:lnTo>
                <a:lnTo>
                  <a:pt x="1011" y="982"/>
                </a:lnTo>
                <a:lnTo>
                  <a:pt x="1011" y="982"/>
                </a:lnTo>
                <a:lnTo>
                  <a:pt x="1010" y="980"/>
                </a:lnTo>
                <a:lnTo>
                  <a:pt x="1009" y="979"/>
                </a:lnTo>
                <a:lnTo>
                  <a:pt x="1009" y="978"/>
                </a:lnTo>
                <a:lnTo>
                  <a:pt x="1008" y="977"/>
                </a:lnTo>
                <a:lnTo>
                  <a:pt x="1008" y="974"/>
                </a:lnTo>
                <a:lnTo>
                  <a:pt x="1007" y="972"/>
                </a:lnTo>
                <a:lnTo>
                  <a:pt x="1008" y="967"/>
                </a:lnTo>
                <a:lnTo>
                  <a:pt x="1008" y="967"/>
                </a:lnTo>
                <a:lnTo>
                  <a:pt x="1008" y="966"/>
                </a:lnTo>
                <a:lnTo>
                  <a:pt x="1007" y="966"/>
                </a:lnTo>
                <a:lnTo>
                  <a:pt x="1006" y="964"/>
                </a:lnTo>
                <a:lnTo>
                  <a:pt x="1007" y="963"/>
                </a:lnTo>
                <a:lnTo>
                  <a:pt x="1007" y="962"/>
                </a:lnTo>
                <a:lnTo>
                  <a:pt x="1007" y="961"/>
                </a:lnTo>
                <a:lnTo>
                  <a:pt x="1007" y="961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60"/>
                </a:lnTo>
                <a:lnTo>
                  <a:pt x="1007" y="959"/>
                </a:lnTo>
                <a:lnTo>
                  <a:pt x="1006" y="959"/>
                </a:lnTo>
                <a:lnTo>
                  <a:pt x="1007" y="958"/>
                </a:lnTo>
                <a:lnTo>
                  <a:pt x="1008" y="957"/>
                </a:lnTo>
                <a:lnTo>
                  <a:pt x="1008" y="957"/>
                </a:lnTo>
                <a:lnTo>
                  <a:pt x="1008" y="957"/>
                </a:lnTo>
                <a:lnTo>
                  <a:pt x="1009" y="957"/>
                </a:lnTo>
                <a:lnTo>
                  <a:pt x="1009" y="956"/>
                </a:lnTo>
                <a:lnTo>
                  <a:pt x="1010" y="956"/>
                </a:lnTo>
                <a:lnTo>
                  <a:pt x="1011" y="956"/>
                </a:lnTo>
                <a:lnTo>
                  <a:pt x="1012" y="956"/>
                </a:lnTo>
                <a:lnTo>
                  <a:pt x="1013" y="956"/>
                </a:lnTo>
                <a:lnTo>
                  <a:pt x="1014" y="955"/>
                </a:lnTo>
                <a:lnTo>
                  <a:pt x="1015" y="954"/>
                </a:lnTo>
                <a:lnTo>
                  <a:pt x="1016" y="954"/>
                </a:lnTo>
                <a:lnTo>
                  <a:pt x="1016" y="953"/>
                </a:lnTo>
                <a:lnTo>
                  <a:pt x="1016" y="952"/>
                </a:lnTo>
                <a:lnTo>
                  <a:pt x="1017" y="951"/>
                </a:lnTo>
                <a:lnTo>
                  <a:pt x="1018" y="951"/>
                </a:lnTo>
                <a:lnTo>
                  <a:pt x="1018" y="950"/>
                </a:lnTo>
                <a:lnTo>
                  <a:pt x="1018" y="950"/>
                </a:lnTo>
                <a:lnTo>
                  <a:pt x="1019" y="949"/>
                </a:lnTo>
                <a:lnTo>
                  <a:pt x="1019" y="948"/>
                </a:lnTo>
                <a:lnTo>
                  <a:pt x="1019" y="947"/>
                </a:lnTo>
                <a:lnTo>
                  <a:pt x="1019" y="947"/>
                </a:lnTo>
                <a:lnTo>
                  <a:pt x="1019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6"/>
                </a:lnTo>
                <a:lnTo>
                  <a:pt x="1020" y="945"/>
                </a:lnTo>
                <a:lnTo>
                  <a:pt x="1021" y="944"/>
                </a:lnTo>
                <a:lnTo>
                  <a:pt x="1022" y="945"/>
                </a:lnTo>
                <a:lnTo>
                  <a:pt x="1023" y="944"/>
                </a:lnTo>
                <a:lnTo>
                  <a:pt x="1022" y="944"/>
                </a:lnTo>
                <a:lnTo>
                  <a:pt x="1022" y="943"/>
                </a:lnTo>
                <a:lnTo>
                  <a:pt x="1021" y="942"/>
                </a:lnTo>
                <a:lnTo>
                  <a:pt x="1021" y="942"/>
                </a:lnTo>
                <a:lnTo>
                  <a:pt x="1022" y="942"/>
                </a:lnTo>
                <a:lnTo>
                  <a:pt x="1022" y="941"/>
                </a:lnTo>
                <a:lnTo>
                  <a:pt x="1022" y="941"/>
                </a:lnTo>
                <a:lnTo>
                  <a:pt x="1022" y="940"/>
                </a:lnTo>
                <a:lnTo>
                  <a:pt x="1022" y="940"/>
                </a:lnTo>
                <a:lnTo>
                  <a:pt x="1021" y="940"/>
                </a:lnTo>
                <a:lnTo>
                  <a:pt x="1021" y="940"/>
                </a:lnTo>
                <a:lnTo>
                  <a:pt x="1021" y="939"/>
                </a:lnTo>
                <a:lnTo>
                  <a:pt x="1021" y="938"/>
                </a:lnTo>
                <a:lnTo>
                  <a:pt x="1021" y="938"/>
                </a:lnTo>
                <a:lnTo>
                  <a:pt x="1020" y="938"/>
                </a:lnTo>
                <a:lnTo>
                  <a:pt x="1021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6"/>
                </a:lnTo>
                <a:lnTo>
                  <a:pt x="1020" y="935"/>
                </a:lnTo>
                <a:lnTo>
                  <a:pt x="1020" y="934"/>
                </a:lnTo>
                <a:lnTo>
                  <a:pt x="1021" y="934"/>
                </a:lnTo>
                <a:lnTo>
                  <a:pt x="1021" y="934"/>
                </a:lnTo>
                <a:lnTo>
                  <a:pt x="1022" y="933"/>
                </a:lnTo>
                <a:lnTo>
                  <a:pt x="1022" y="932"/>
                </a:lnTo>
                <a:lnTo>
                  <a:pt x="1022" y="932"/>
                </a:lnTo>
                <a:lnTo>
                  <a:pt x="1023" y="932"/>
                </a:lnTo>
                <a:lnTo>
                  <a:pt x="1023" y="932"/>
                </a:lnTo>
                <a:lnTo>
                  <a:pt x="1022" y="931"/>
                </a:lnTo>
                <a:lnTo>
                  <a:pt x="1022" y="931"/>
                </a:lnTo>
                <a:lnTo>
                  <a:pt x="1022" y="930"/>
                </a:lnTo>
                <a:lnTo>
                  <a:pt x="1022" y="930"/>
                </a:lnTo>
                <a:lnTo>
                  <a:pt x="1022" y="929"/>
                </a:lnTo>
                <a:lnTo>
                  <a:pt x="1022" y="929"/>
                </a:lnTo>
                <a:lnTo>
                  <a:pt x="1021" y="929"/>
                </a:lnTo>
                <a:lnTo>
                  <a:pt x="1021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0" y="928"/>
                </a:lnTo>
                <a:lnTo>
                  <a:pt x="1021" y="927"/>
                </a:lnTo>
                <a:lnTo>
                  <a:pt x="1021" y="927"/>
                </a:lnTo>
                <a:lnTo>
                  <a:pt x="1021" y="926"/>
                </a:lnTo>
                <a:lnTo>
                  <a:pt x="1021" y="926"/>
                </a:lnTo>
                <a:lnTo>
                  <a:pt x="1021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20" y="926"/>
                </a:lnTo>
                <a:lnTo>
                  <a:pt x="1019" y="925"/>
                </a:lnTo>
                <a:lnTo>
                  <a:pt x="1019" y="925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20" y="924"/>
                </a:lnTo>
                <a:lnTo>
                  <a:pt x="1019" y="924"/>
                </a:lnTo>
                <a:lnTo>
                  <a:pt x="1019" y="924"/>
                </a:lnTo>
                <a:lnTo>
                  <a:pt x="1019" y="923"/>
                </a:lnTo>
                <a:lnTo>
                  <a:pt x="1018" y="923"/>
                </a:lnTo>
                <a:lnTo>
                  <a:pt x="1019" y="923"/>
                </a:lnTo>
                <a:lnTo>
                  <a:pt x="1019" y="922"/>
                </a:lnTo>
                <a:lnTo>
                  <a:pt x="1020" y="922"/>
                </a:lnTo>
                <a:lnTo>
                  <a:pt x="1020" y="922"/>
                </a:lnTo>
                <a:lnTo>
                  <a:pt x="1019" y="922"/>
                </a:lnTo>
                <a:lnTo>
                  <a:pt x="1019" y="921"/>
                </a:lnTo>
                <a:lnTo>
                  <a:pt x="1019" y="921"/>
                </a:lnTo>
                <a:lnTo>
                  <a:pt x="1019" y="921"/>
                </a:lnTo>
                <a:lnTo>
                  <a:pt x="1016" y="921"/>
                </a:lnTo>
                <a:lnTo>
                  <a:pt x="1010" y="922"/>
                </a:lnTo>
                <a:lnTo>
                  <a:pt x="1005" y="922"/>
                </a:lnTo>
                <a:lnTo>
                  <a:pt x="1002" y="922"/>
                </a:lnTo>
                <a:lnTo>
                  <a:pt x="1000" y="922"/>
                </a:lnTo>
                <a:lnTo>
                  <a:pt x="996" y="922"/>
                </a:lnTo>
                <a:lnTo>
                  <a:pt x="994" y="922"/>
                </a:lnTo>
                <a:lnTo>
                  <a:pt x="989" y="922"/>
                </a:lnTo>
                <a:lnTo>
                  <a:pt x="988" y="922"/>
                </a:lnTo>
                <a:lnTo>
                  <a:pt x="988" y="922"/>
                </a:lnTo>
                <a:lnTo>
                  <a:pt x="987" y="922"/>
                </a:lnTo>
                <a:lnTo>
                  <a:pt x="986" y="923"/>
                </a:lnTo>
                <a:lnTo>
                  <a:pt x="985" y="923"/>
                </a:lnTo>
                <a:lnTo>
                  <a:pt x="984" y="924"/>
                </a:lnTo>
                <a:lnTo>
                  <a:pt x="980" y="925"/>
                </a:lnTo>
                <a:lnTo>
                  <a:pt x="980" y="926"/>
                </a:lnTo>
                <a:lnTo>
                  <a:pt x="978" y="926"/>
                </a:lnTo>
                <a:lnTo>
                  <a:pt x="978" y="926"/>
                </a:lnTo>
                <a:lnTo>
                  <a:pt x="976" y="923"/>
                </a:lnTo>
                <a:lnTo>
                  <a:pt x="973" y="920"/>
                </a:lnTo>
                <a:lnTo>
                  <a:pt x="972" y="919"/>
                </a:lnTo>
                <a:lnTo>
                  <a:pt x="971" y="918"/>
                </a:lnTo>
                <a:lnTo>
                  <a:pt x="970" y="917"/>
                </a:lnTo>
                <a:lnTo>
                  <a:pt x="969" y="918"/>
                </a:lnTo>
                <a:lnTo>
                  <a:pt x="958" y="918"/>
                </a:lnTo>
                <a:lnTo>
                  <a:pt x="958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19"/>
                </a:lnTo>
                <a:lnTo>
                  <a:pt x="957" y="920"/>
                </a:lnTo>
                <a:lnTo>
                  <a:pt x="956" y="920"/>
                </a:lnTo>
                <a:lnTo>
                  <a:pt x="956" y="920"/>
                </a:lnTo>
                <a:lnTo>
                  <a:pt x="956" y="921"/>
                </a:lnTo>
                <a:lnTo>
                  <a:pt x="956" y="921"/>
                </a:lnTo>
                <a:lnTo>
                  <a:pt x="956" y="922"/>
                </a:lnTo>
                <a:lnTo>
                  <a:pt x="953" y="922"/>
                </a:lnTo>
                <a:lnTo>
                  <a:pt x="952" y="922"/>
                </a:lnTo>
                <a:lnTo>
                  <a:pt x="952" y="922"/>
                </a:lnTo>
                <a:lnTo>
                  <a:pt x="952" y="922"/>
                </a:lnTo>
                <a:lnTo>
                  <a:pt x="950" y="922"/>
                </a:lnTo>
                <a:lnTo>
                  <a:pt x="949" y="922"/>
                </a:lnTo>
                <a:lnTo>
                  <a:pt x="949" y="922"/>
                </a:lnTo>
                <a:lnTo>
                  <a:pt x="948" y="922"/>
                </a:lnTo>
                <a:lnTo>
                  <a:pt x="948" y="922"/>
                </a:lnTo>
                <a:lnTo>
                  <a:pt x="947" y="921"/>
                </a:lnTo>
                <a:lnTo>
                  <a:pt x="946" y="920"/>
                </a:lnTo>
                <a:lnTo>
                  <a:pt x="946" y="921"/>
                </a:lnTo>
                <a:lnTo>
                  <a:pt x="945" y="921"/>
                </a:lnTo>
                <a:lnTo>
                  <a:pt x="945" y="921"/>
                </a:lnTo>
                <a:lnTo>
                  <a:pt x="944" y="921"/>
                </a:lnTo>
                <a:lnTo>
                  <a:pt x="944" y="921"/>
                </a:lnTo>
                <a:lnTo>
                  <a:pt x="944" y="921"/>
                </a:lnTo>
                <a:lnTo>
                  <a:pt x="943" y="921"/>
                </a:lnTo>
                <a:lnTo>
                  <a:pt x="943" y="921"/>
                </a:lnTo>
                <a:lnTo>
                  <a:pt x="943" y="920"/>
                </a:lnTo>
                <a:lnTo>
                  <a:pt x="943" y="920"/>
                </a:lnTo>
                <a:lnTo>
                  <a:pt x="943" y="920"/>
                </a:lnTo>
                <a:lnTo>
                  <a:pt x="943" y="919"/>
                </a:lnTo>
                <a:lnTo>
                  <a:pt x="943" y="919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1" y="918"/>
                </a:lnTo>
                <a:lnTo>
                  <a:pt x="941" y="918"/>
                </a:lnTo>
                <a:lnTo>
                  <a:pt x="940" y="918"/>
                </a:lnTo>
                <a:lnTo>
                  <a:pt x="940" y="918"/>
                </a:lnTo>
                <a:lnTo>
                  <a:pt x="940" y="918"/>
                </a:lnTo>
                <a:lnTo>
                  <a:pt x="939" y="918"/>
                </a:lnTo>
                <a:lnTo>
                  <a:pt x="939" y="919"/>
                </a:lnTo>
                <a:lnTo>
                  <a:pt x="938" y="920"/>
                </a:lnTo>
                <a:lnTo>
                  <a:pt x="937" y="922"/>
                </a:lnTo>
                <a:lnTo>
                  <a:pt x="936" y="922"/>
                </a:lnTo>
                <a:lnTo>
                  <a:pt x="936" y="922"/>
                </a:lnTo>
                <a:lnTo>
                  <a:pt x="936" y="922"/>
                </a:lnTo>
                <a:lnTo>
                  <a:pt x="935" y="922"/>
                </a:lnTo>
                <a:lnTo>
                  <a:pt x="934" y="922"/>
                </a:lnTo>
                <a:lnTo>
                  <a:pt x="932" y="922"/>
                </a:lnTo>
                <a:lnTo>
                  <a:pt x="930" y="922"/>
                </a:lnTo>
                <a:lnTo>
                  <a:pt x="930" y="922"/>
                </a:lnTo>
                <a:lnTo>
                  <a:pt x="929" y="922"/>
                </a:lnTo>
                <a:lnTo>
                  <a:pt x="929" y="922"/>
                </a:lnTo>
                <a:lnTo>
                  <a:pt x="929" y="923"/>
                </a:lnTo>
                <a:lnTo>
                  <a:pt x="928" y="923"/>
                </a:lnTo>
                <a:lnTo>
                  <a:pt x="928" y="923"/>
                </a:lnTo>
                <a:lnTo>
                  <a:pt x="928" y="923"/>
                </a:lnTo>
                <a:lnTo>
                  <a:pt x="927" y="923"/>
                </a:lnTo>
                <a:lnTo>
                  <a:pt x="927" y="923"/>
                </a:lnTo>
                <a:lnTo>
                  <a:pt x="926" y="923"/>
                </a:lnTo>
                <a:lnTo>
                  <a:pt x="926" y="923"/>
                </a:lnTo>
                <a:lnTo>
                  <a:pt x="926" y="923"/>
                </a:lnTo>
                <a:lnTo>
                  <a:pt x="925" y="923"/>
                </a:lnTo>
                <a:lnTo>
                  <a:pt x="925" y="923"/>
                </a:lnTo>
                <a:lnTo>
                  <a:pt x="924" y="923"/>
                </a:lnTo>
                <a:lnTo>
                  <a:pt x="924" y="923"/>
                </a:lnTo>
                <a:lnTo>
                  <a:pt x="924" y="923"/>
                </a:lnTo>
                <a:lnTo>
                  <a:pt x="923" y="923"/>
                </a:lnTo>
                <a:lnTo>
                  <a:pt x="923" y="923"/>
                </a:lnTo>
                <a:lnTo>
                  <a:pt x="922" y="923"/>
                </a:lnTo>
                <a:lnTo>
                  <a:pt x="922" y="923"/>
                </a:lnTo>
                <a:lnTo>
                  <a:pt x="922" y="923"/>
                </a:lnTo>
                <a:lnTo>
                  <a:pt x="921" y="923"/>
                </a:lnTo>
                <a:lnTo>
                  <a:pt x="921" y="923"/>
                </a:lnTo>
                <a:lnTo>
                  <a:pt x="920" y="923"/>
                </a:lnTo>
                <a:lnTo>
                  <a:pt x="920" y="923"/>
                </a:lnTo>
                <a:lnTo>
                  <a:pt x="920" y="923"/>
                </a:lnTo>
                <a:lnTo>
                  <a:pt x="919" y="923"/>
                </a:lnTo>
                <a:lnTo>
                  <a:pt x="919" y="923"/>
                </a:lnTo>
                <a:lnTo>
                  <a:pt x="918" y="923"/>
                </a:lnTo>
                <a:lnTo>
                  <a:pt x="918" y="923"/>
                </a:lnTo>
                <a:lnTo>
                  <a:pt x="918" y="923"/>
                </a:lnTo>
                <a:lnTo>
                  <a:pt x="917" y="923"/>
                </a:lnTo>
                <a:lnTo>
                  <a:pt x="917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3"/>
                </a:lnTo>
                <a:lnTo>
                  <a:pt x="916" y="922"/>
                </a:lnTo>
                <a:lnTo>
                  <a:pt x="916" y="922"/>
                </a:lnTo>
                <a:lnTo>
                  <a:pt x="917" y="921"/>
                </a:lnTo>
                <a:lnTo>
                  <a:pt x="910" y="921"/>
                </a:lnTo>
                <a:lnTo>
                  <a:pt x="907" y="922"/>
                </a:lnTo>
                <a:lnTo>
                  <a:pt x="907" y="922"/>
                </a:lnTo>
                <a:lnTo>
                  <a:pt x="906" y="922"/>
                </a:lnTo>
                <a:lnTo>
                  <a:pt x="906" y="922"/>
                </a:lnTo>
                <a:lnTo>
                  <a:pt x="905" y="922"/>
                </a:lnTo>
                <a:lnTo>
                  <a:pt x="903" y="922"/>
                </a:lnTo>
                <a:lnTo>
                  <a:pt x="901" y="922"/>
                </a:lnTo>
                <a:lnTo>
                  <a:pt x="899" y="922"/>
                </a:lnTo>
                <a:lnTo>
                  <a:pt x="898" y="922"/>
                </a:lnTo>
                <a:lnTo>
                  <a:pt x="896" y="922"/>
                </a:lnTo>
                <a:lnTo>
                  <a:pt x="896" y="925"/>
                </a:lnTo>
                <a:lnTo>
                  <a:pt x="893" y="925"/>
                </a:lnTo>
                <a:lnTo>
                  <a:pt x="882" y="925"/>
                </a:lnTo>
                <a:lnTo>
                  <a:pt x="881" y="925"/>
                </a:lnTo>
                <a:lnTo>
                  <a:pt x="880" y="925"/>
                </a:lnTo>
                <a:lnTo>
                  <a:pt x="879" y="925"/>
                </a:lnTo>
                <a:lnTo>
                  <a:pt x="878" y="925"/>
                </a:lnTo>
                <a:lnTo>
                  <a:pt x="876" y="925"/>
                </a:lnTo>
                <a:lnTo>
                  <a:pt x="872" y="925"/>
                </a:lnTo>
                <a:lnTo>
                  <a:pt x="872" y="925"/>
                </a:lnTo>
                <a:lnTo>
                  <a:pt x="871" y="925"/>
                </a:lnTo>
                <a:lnTo>
                  <a:pt x="868" y="924"/>
                </a:lnTo>
                <a:lnTo>
                  <a:pt x="868" y="924"/>
                </a:lnTo>
                <a:lnTo>
                  <a:pt x="866" y="924"/>
                </a:lnTo>
                <a:lnTo>
                  <a:pt x="862" y="924"/>
                </a:lnTo>
                <a:lnTo>
                  <a:pt x="858" y="924"/>
                </a:lnTo>
                <a:lnTo>
                  <a:pt x="857" y="924"/>
                </a:lnTo>
                <a:lnTo>
                  <a:pt x="857" y="924"/>
                </a:lnTo>
                <a:lnTo>
                  <a:pt x="858" y="924"/>
                </a:lnTo>
                <a:lnTo>
                  <a:pt x="858" y="923"/>
                </a:lnTo>
                <a:lnTo>
                  <a:pt x="857" y="923"/>
                </a:lnTo>
                <a:lnTo>
                  <a:pt x="856" y="923"/>
                </a:lnTo>
                <a:lnTo>
                  <a:pt x="856" y="922"/>
                </a:lnTo>
                <a:lnTo>
                  <a:pt x="856" y="922"/>
                </a:lnTo>
                <a:lnTo>
                  <a:pt x="856" y="922"/>
                </a:lnTo>
                <a:lnTo>
                  <a:pt x="855" y="922"/>
                </a:lnTo>
                <a:lnTo>
                  <a:pt x="855" y="922"/>
                </a:lnTo>
                <a:lnTo>
                  <a:pt x="855" y="922"/>
                </a:lnTo>
                <a:lnTo>
                  <a:pt x="854" y="922"/>
                </a:lnTo>
                <a:lnTo>
                  <a:pt x="854" y="922"/>
                </a:lnTo>
                <a:lnTo>
                  <a:pt x="854" y="922"/>
                </a:lnTo>
                <a:lnTo>
                  <a:pt x="853" y="922"/>
                </a:lnTo>
                <a:lnTo>
                  <a:pt x="853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2" y="922"/>
                </a:lnTo>
                <a:lnTo>
                  <a:pt x="851" y="923"/>
                </a:lnTo>
                <a:lnTo>
                  <a:pt x="851" y="923"/>
                </a:lnTo>
                <a:lnTo>
                  <a:pt x="851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3"/>
                </a:lnTo>
                <a:lnTo>
                  <a:pt x="850" y="924"/>
                </a:lnTo>
                <a:lnTo>
                  <a:pt x="849" y="924"/>
                </a:lnTo>
                <a:lnTo>
                  <a:pt x="849" y="924"/>
                </a:lnTo>
                <a:lnTo>
                  <a:pt x="848" y="924"/>
                </a:lnTo>
                <a:lnTo>
                  <a:pt x="848" y="924"/>
                </a:lnTo>
                <a:lnTo>
                  <a:pt x="848" y="924"/>
                </a:lnTo>
                <a:lnTo>
                  <a:pt x="847" y="924"/>
                </a:lnTo>
                <a:lnTo>
                  <a:pt x="847" y="924"/>
                </a:lnTo>
                <a:lnTo>
                  <a:pt x="846" y="924"/>
                </a:lnTo>
                <a:lnTo>
                  <a:pt x="846" y="924"/>
                </a:lnTo>
                <a:lnTo>
                  <a:pt x="846" y="924"/>
                </a:lnTo>
                <a:lnTo>
                  <a:pt x="845" y="924"/>
                </a:lnTo>
                <a:lnTo>
                  <a:pt x="845" y="924"/>
                </a:lnTo>
                <a:lnTo>
                  <a:pt x="844" y="924"/>
                </a:lnTo>
                <a:lnTo>
                  <a:pt x="844" y="923"/>
                </a:lnTo>
                <a:lnTo>
                  <a:pt x="844" y="923"/>
                </a:lnTo>
                <a:lnTo>
                  <a:pt x="843" y="923"/>
                </a:lnTo>
                <a:lnTo>
                  <a:pt x="842" y="923"/>
                </a:lnTo>
                <a:lnTo>
                  <a:pt x="842" y="923"/>
                </a:lnTo>
                <a:lnTo>
                  <a:pt x="842" y="923"/>
                </a:lnTo>
                <a:lnTo>
                  <a:pt x="841" y="923"/>
                </a:lnTo>
                <a:lnTo>
                  <a:pt x="841" y="923"/>
                </a:lnTo>
                <a:lnTo>
                  <a:pt x="840" y="923"/>
                </a:lnTo>
                <a:lnTo>
                  <a:pt x="840" y="923"/>
                </a:lnTo>
                <a:lnTo>
                  <a:pt x="840" y="923"/>
                </a:lnTo>
                <a:lnTo>
                  <a:pt x="839" y="923"/>
                </a:lnTo>
                <a:lnTo>
                  <a:pt x="839" y="923"/>
                </a:lnTo>
                <a:lnTo>
                  <a:pt x="838" y="923"/>
                </a:lnTo>
                <a:lnTo>
                  <a:pt x="838" y="923"/>
                </a:lnTo>
                <a:lnTo>
                  <a:pt x="838" y="923"/>
                </a:lnTo>
                <a:lnTo>
                  <a:pt x="837" y="923"/>
                </a:lnTo>
                <a:lnTo>
                  <a:pt x="837" y="923"/>
                </a:lnTo>
                <a:lnTo>
                  <a:pt x="837" y="924"/>
                </a:lnTo>
                <a:lnTo>
                  <a:pt x="836" y="924"/>
                </a:lnTo>
                <a:lnTo>
                  <a:pt x="836" y="924"/>
                </a:lnTo>
                <a:lnTo>
                  <a:pt x="836" y="924"/>
                </a:lnTo>
                <a:lnTo>
                  <a:pt x="835" y="924"/>
                </a:lnTo>
                <a:lnTo>
                  <a:pt x="835" y="924"/>
                </a:lnTo>
                <a:lnTo>
                  <a:pt x="835" y="923"/>
                </a:lnTo>
                <a:lnTo>
                  <a:pt x="834" y="923"/>
                </a:lnTo>
                <a:lnTo>
                  <a:pt x="834" y="923"/>
                </a:lnTo>
                <a:lnTo>
                  <a:pt x="834" y="924"/>
                </a:lnTo>
                <a:lnTo>
                  <a:pt x="834" y="923"/>
                </a:lnTo>
                <a:lnTo>
                  <a:pt x="833" y="923"/>
                </a:lnTo>
                <a:lnTo>
                  <a:pt x="833" y="923"/>
                </a:lnTo>
                <a:lnTo>
                  <a:pt x="832" y="923"/>
                </a:lnTo>
                <a:lnTo>
                  <a:pt x="832" y="923"/>
                </a:lnTo>
                <a:lnTo>
                  <a:pt x="832" y="923"/>
                </a:lnTo>
                <a:lnTo>
                  <a:pt x="831" y="923"/>
                </a:lnTo>
                <a:lnTo>
                  <a:pt x="831" y="923"/>
                </a:lnTo>
                <a:lnTo>
                  <a:pt x="830" y="923"/>
                </a:lnTo>
                <a:lnTo>
                  <a:pt x="830" y="923"/>
                </a:lnTo>
                <a:lnTo>
                  <a:pt x="830" y="923"/>
                </a:lnTo>
                <a:lnTo>
                  <a:pt x="829" y="923"/>
                </a:lnTo>
                <a:lnTo>
                  <a:pt x="829" y="923"/>
                </a:lnTo>
                <a:lnTo>
                  <a:pt x="828" y="924"/>
                </a:lnTo>
                <a:lnTo>
                  <a:pt x="828" y="924"/>
                </a:lnTo>
                <a:lnTo>
                  <a:pt x="824" y="923"/>
                </a:lnTo>
                <a:lnTo>
                  <a:pt x="822" y="923"/>
                </a:lnTo>
                <a:lnTo>
                  <a:pt x="821" y="923"/>
                </a:lnTo>
                <a:lnTo>
                  <a:pt x="820" y="923"/>
                </a:lnTo>
                <a:lnTo>
                  <a:pt x="818" y="923"/>
                </a:lnTo>
                <a:lnTo>
                  <a:pt x="817" y="923"/>
                </a:lnTo>
                <a:lnTo>
                  <a:pt x="816" y="923"/>
                </a:lnTo>
                <a:lnTo>
                  <a:pt x="814" y="923"/>
                </a:lnTo>
                <a:lnTo>
                  <a:pt x="813" y="923"/>
                </a:lnTo>
                <a:lnTo>
                  <a:pt x="812" y="923"/>
                </a:lnTo>
                <a:lnTo>
                  <a:pt x="810" y="923"/>
                </a:lnTo>
                <a:lnTo>
                  <a:pt x="808" y="923"/>
                </a:lnTo>
                <a:lnTo>
                  <a:pt x="806" y="923"/>
                </a:lnTo>
                <a:lnTo>
                  <a:pt x="805" y="923"/>
                </a:lnTo>
                <a:lnTo>
                  <a:pt x="803" y="923"/>
                </a:lnTo>
                <a:lnTo>
                  <a:pt x="800" y="923"/>
                </a:lnTo>
                <a:lnTo>
                  <a:pt x="800" y="932"/>
                </a:lnTo>
                <a:lnTo>
                  <a:pt x="794" y="932"/>
                </a:lnTo>
                <a:lnTo>
                  <a:pt x="794" y="932"/>
                </a:lnTo>
                <a:lnTo>
                  <a:pt x="794" y="931"/>
                </a:lnTo>
                <a:lnTo>
                  <a:pt x="794" y="931"/>
                </a:lnTo>
                <a:lnTo>
                  <a:pt x="793" y="931"/>
                </a:lnTo>
                <a:lnTo>
                  <a:pt x="793" y="930"/>
                </a:lnTo>
                <a:lnTo>
                  <a:pt x="792" y="930"/>
                </a:lnTo>
                <a:lnTo>
                  <a:pt x="792" y="930"/>
                </a:lnTo>
                <a:lnTo>
                  <a:pt x="792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30"/>
                </a:lnTo>
                <a:lnTo>
                  <a:pt x="791" y="929"/>
                </a:lnTo>
                <a:lnTo>
                  <a:pt x="791" y="929"/>
                </a:lnTo>
                <a:lnTo>
                  <a:pt x="790" y="929"/>
                </a:lnTo>
                <a:lnTo>
                  <a:pt x="790" y="928"/>
                </a:lnTo>
                <a:lnTo>
                  <a:pt x="790" y="928"/>
                </a:lnTo>
                <a:lnTo>
                  <a:pt x="791" y="928"/>
                </a:lnTo>
                <a:lnTo>
                  <a:pt x="791" y="928"/>
                </a:lnTo>
                <a:lnTo>
                  <a:pt x="790" y="928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90" y="927"/>
                </a:lnTo>
                <a:lnTo>
                  <a:pt x="789" y="926"/>
                </a:lnTo>
                <a:lnTo>
                  <a:pt x="789" y="926"/>
                </a:lnTo>
                <a:lnTo>
                  <a:pt x="788" y="926"/>
                </a:lnTo>
                <a:lnTo>
                  <a:pt x="788" y="926"/>
                </a:lnTo>
                <a:lnTo>
                  <a:pt x="788" y="925"/>
                </a:lnTo>
                <a:lnTo>
                  <a:pt x="789" y="923"/>
                </a:lnTo>
                <a:lnTo>
                  <a:pt x="787" y="922"/>
                </a:lnTo>
                <a:lnTo>
                  <a:pt x="786" y="922"/>
                </a:lnTo>
                <a:lnTo>
                  <a:pt x="786" y="922"/>
                </a:lnTo>
                <a:lnTo>
                  <a:pt x="785" y="922"/>
                </a:lnTo>
                <a:lnTo>
                  <a:pt x="784" y="922"/>
                </a:lnTo>
                <a:lnTo>
                  <a:pt x="783" y="922"/>
                </a:lnTo>
                <a:lnTo>
                  <a:pt x="783" y="922"/>
                </a:lnTo>
                <a:lnTo>
                  <a:pt x="782" y="921"/>
                </a:lnTo>
                <a:lnTo>
                  <a:pt x="781" y="921"/>
                </a:lnTo>
                <a:lnTo>
                  <a:pt x="779" y="920"/>
                </a:lnTo>
                <a:lnTo>
                  <a:pt x="778" y="920"/>
                </a:lnTo>
                <a:lnTo>
                  <a:pt x="777" y="920"/>
                </a:lnTo>
                <a:lnTo>
                  <a:pt x="776" y="920"/>
                </a:lnTo>
                <a:lnTo>
                  <a:pt x="776" y="920"/>
                </a:lnTo>
                <a:lnTo>
                  <a:pt x="775" y="920"/>
                </a:lnTo>
                <a:lnTo>
                  <a:pt x="774" y="920"/>
                </a:lnTo>
                <a:lnTo>
                  <a:pt x="772" y="920"/>
                </a:lnTo>
                <a:lnTo>
                  <a:pt x="772" y="920"/>
                </a:lnTo>
                <a:lnTo>
                  <a:pt x="772" y="920"/>
                </a:lnTo>
                <a:lnTo>
                  <a:pt x="771" y="920"/>
                </a:lnTo>
                <a:lnTo>
                  <a:pt x="770" y="920"/>
                </a:lnTo>
                <a:lnTo>
                  <a:pt x="770" y="919"/>
                </a:lnTo>
                <a:lnTo>
                  <a:pt x="769" y="919"/>
                </a:lnTo>
                <a:lnTo>
                  <a:pt x="769" y="920"/>
                </a:lnTo>
                <a:lnTo>
                  <a:pt x="768" y="920"/>
                </a:lnTo>
                <a:lnTo>
                  <a:pt x="768" y="920"/>
                </a:lnTo>
                <a:lnTo>
                  <a:pt x="768" y="920"/>
                </a:lnTo>
                <a:lnTo>
                  <a:pt x="767" y="920"/>
                </a:lnTo>
                <a:lnTo>
                  <a:pt x="766" y="920"/>
                </a:lnTo>
                <a:lnTo>
                  <a:pt x="766" y="920"/>
                </a:lnTo>
                <a:lnTo>
                  <a:pt x="765" y="920"/>
                </a:lnTo>
                <a:lnTo>
                  <a:pt x="764" y="920"/>
                </a:lnTo>
                <a:lnTo>
                  <a:pt x="764" y="920"/>
                </a:lnTo>
                <a:lnTo>
                  <a:pt x="764" y="920"/>
                </a:lnTo>
                <a:lnTo>
                  <a:pt x="763" y="920"/>
                </a:lnTo>
                <a:lnTo>
                  <a:pt x="762" y="920"/>
                </a:lnTo>
                <a:lnTo>
                  <a:pt x="761" y="920"/>
                </a:lnTo>
                <a:lnTo>
                  <a:pt x="759" y="920"/>
                </a:lnTo>
                <a:lnTo>
                  <a:pt x="759" y="920"/>
                </a:lnTo>
                <a:lnTo>
                  <a:pt x="758" y="920"/>
                </a:lnTo>
                <a:lnTo>
                  <a:pt x="758" y="919"/>
                </a:lnTo>
                <a:lnTo>
                  <a:pt x="758" y="919"/>
                </a:lnTo>
                <a:lnTo>
                  <a:pt x="757" y="919"/>
                </a:lnTo>
                <a:lnTo>
                  <a:pt x="757" y="919"/>
                </a:lnTo>
                <a:lnTo>
                  <a:pt x="756" y="919"/>
                </a:lnTo>
                <a:lnTo>
                  <a:pt x="756" y="919"/>
                </a:lnTo>
                <a:lnTo>
                  <a:pt x="756" y="919"/>
                </a:lnTo>
                <a:lnTo>
                  <a:pt x="755" y="919"/>
                </a:lnTo>
                <a:lnTo>
                  <a:pt x="755" y="919"/>
                </a:lnTo>
                <a:lnTo>
                  <a:pt x="754" y="919"/>
                </a:lnTo>
                <a:lnTo>
                  <a:pt x="754" y="919"/>
                </a:lnTo>
                <a:lnTo>
                  <a:pt x="754" y="919"/>
                </a:lnTo>
                <a:lnTo>
                  <a:pt x="753" y="919"/>
                </a:lnTo>
                <a:lnTo>
                  <a:pt x="753" y="918"/>
                </a:lnTo>
                <a:lnTo>
                  <a:pt x="752" y="918"/>
                </a:lnTo>
                <a:lnTo>
                  <a:pt x="752" y="918"/>
                </a:lnTo>
                <a:lnTo>
                  <a:pt x="751" y="918"/>
                </a:lnTo>
                <a:lnTo>
                  <a:pt x="751" y="918"/>
                </a:lnTo>
                <a:lnTo>
                  <a:pt x="750" y="918"/>
                </a:lnTo>
                <a:lnTo>
                  <a:pt x="750" y="918"/>
                </a:lnTo>
                <a:lnTo>
                  <a:pt x="749" y="918"/>
                </a:lnTo>
                <a:lnTo>
                  <a:pt x="748" y="918"/>
                </a:lnTo>
                <a:lnTo>
                  <a:pt x="747" y="918"/>
                </a:lnTo>
                <a:lnTo>
                  <a:pt x="744" y="918"/>
                </a:lnTo>
                <a:lnTo>
                  <a:pt x="744" y="917"/>
                </a:lnTo>
                <a:lnTo>
                  <a:pt x="743" y="917"/>
                </a:lnTo>
                <a:lnTo>
                  <a:pt x="742" y="916"/>
                </a:lnTo>
                <a:lnTo>
                  <a:pt x="742" y="916"/>
                </a:lnTo>
                <a:lnTo>
                  <a:pt x="741" y="916"/>
                </a:lnTo>
                <a:lnTo>
                  <a:pt x="740" y="916"/>
                </a:lnTo>
                <a:lnTo>
                  <a:pt x="739" y="916"/>
                </a:lnTo>
                <a:lnTo>
                  <a:pt x="739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16"/>
                </a:lnTo>
                <a:lnTo>
                  <a:pt x="738" y="920"/>
                </a:lnTo>
                <a:lnTo>
                  <a:pt x="736" y="920"/>
                </a:lnTo>
                <a:lnTo>
                  <a:pt x="733" y="919"/>
                </a:lnTo>
                <a:lnTo>
                  <a:pt x="732" y="919"/>
                </a:lnTo>
                <a:lnTo>
                  <a:pt x="730" y="919"/>
                </a:lnTo>
                <a:lnTo>
                  <a:pt x="728" y="919"/>
                </a:lnTo>
                <a:lnTo>
                  <a:pt x="727" y="919"/>
                </a:lnTo>
                <a:lnTo>
                  <a:pt x="726" y="919"/>
                </a:lnTo>
                <a:lnTo>
                  <a:pt x="726" y="918"/>
                </a:lnTo>
                <a:lnTo>
                  <a:pt x="726" y="917"/>
                </a:lnTo>
                <a:lnTo>
                  <a:pt x="726" y="917"/>
                </a:lnTo>
                <a:lnTo>
                  <a:pt x="725" y="917"/>
                </a:lnTo>
                <a:lnTo>
                  <a:pt x="724" y="917"/>
                </a:lnTo>
                <a:lnTo>
                  <a:pt x="722" y="918"/>
                </a:lnTo>
                <a:lnTo>
                  <a:pt x="720" y="918"/>
                </a:lnTo>
                <a:lnTo>
                  <a:pt x="719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8" y="918"/>
                </a:lnTo>
                <a:lnTo>
                  <a:pt x="717" y="918"/>
                </a:lnTo>
                <a:lnTo>
                  <a:pt x="717" y="918"/>
                </a:lnTo>
                <a:lnTo>
                  <a:pt x="716" y="918"/>
                </a:lnTo>
                <a:lnTo>
                  <a:pt x="716" y="918"/>
                </a:lnTo>
                <a:lnTo>
                  <a:pt x="716" y="918"/>
                </a:lnTo>
                <a:lnTo>
                  <a:pt x="715" y="919"/>
                </a:lnTo>
                <a:lnTo>
                  <a:pt x="713" y="918"/>
                </a:lnTo>
                <a:lnTo>
                  <a:pt x="712" y="918"/>
                </a:lnTo>
                <a:lnTo>
                  <a:pt x="712" y="918"/>
                </a:lnTo>
                <a:lnTo>
                  <a:pt x="710" y="918"/>
                </a:lnTo>
                <a:lnTo>
                  <a:pt x="709" y="918"/>
                </a:lnTo>
                <a:lnTo>
                  <a:pt x="708" y="918"/>
                </a:lnTo>
                <a:lnTo>
                  <a:pt x="707" y="918"/>
                </a:lnTo>
                <a:lnTo>
                  <a:pt x="706" y="920"/>
                </a:lnTo>
                <a:lnTo>
                  <a:pt x="703" y="920"/>
                </a:lnTo>
                <a:lnTo>
                  <a:pt x="698" y="920"/>
                </a:lnTo>
                <a:lnTo>
                  <a:pt x="698" y="920"/>
                </a:lnTo>
                <a:lnTo>
                  <a:pt x="697" y="920"/>
                </a:lnTo>
                <a:lnTo>
                  <a:pt x="696" y="920"/>
                </a:lnTo>
                <a:lnTo>
                  <a:pt x="696" y="920"/>
                </a:lnTo>
                <a:lnTo>
                  <a:pt x="695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0"/>
                </a:lnTo>
                <a:lnTo>
                  <a:pt x="694" y="921"/>
                </a:lnTo>
                <a:lnTo>
                  <a:pt x="694" y="921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4" y="922"/>
                </a:lnTo>
                <a:lnTo>
                  <a:pt x="693" y="922"/>
                </a:lnTo>
                <a:lnTo>
                  <a:pt x="693" y="922"/>
                </a:lnTo>
                <a:lnTo>
                  <a:pt x="690" y="922"/>
                </a:lnTo>
                <a:lnTo>
                  <a:pt x="689" y="922"/>
                </a:lnTo>
                <a:lnTo>
                  <a:pt x="688" y="922"/>
                </a:lnTo>
                <a:lnTo>
                  <a:pt x="686" y="922"/>
                </a:lnTo>
                <a:lnTo>
                  <a:pt x="685" y="922"/>
                </a:lnTo>
                <a:lnTo>
                  <a:pt x="685" y="923"/>
                </a:lnTo>
                <a:lnTo>
                  <a:pt x="684" y="924"/>
                </a:lnTo>
                <a:lnTo>
                  <a:pt x="684" y="924"/>
                </a:lnTo>
                <a:lnTo>
                  <a:pt x="683" y="923"/>
                </a:lnTo>
                <a:lnTo>
                  <a:pt x="683" y="923"/>
                </a:lnTo>
                <a:lnTo>
                  <a:pt x="682" y="923"/>
                </a:lnTo>
                <a:lnTo>
                  <a:pt x="681" y="923"/>
                </a:lnTo>
                <a:lnTo>
                  <a:pt x="681" y="923"/>
                </a:lnTo>
                <a:lnTo>
                  <a:pt x="680" y="923"/>
                </a:lnTo>
                <a:lnTo>
                  <a:pt x="680" y="924"/>
                </a:lnTo>
                <a:lnTo>
                  <a:pt x="680" y="924"/>
                </a:lnTo>
                <a:lnTo>
                  <a:pt x="680" y="924"/>
                </a:lnTo>
                <a:lnTo>
                  <a:pt x="679" y="923"/>
                </a:lnTo>
                <a:lnTo>
                  <a:pt x="679" y="923"/>
                </a:lnTo>
                <a:lnTo>
                  <a:pt x="678" y="923"/>
                </a:lnTo>
                <a:lnTo>
                  <a:pt x="678" y="923"/>
                </a:lnTo>
                <a:lnTo>
                  <a:pt x="678" y="923"/>
                </a:lnTo>
                <a:lnTo>
                  <a:pt x="677" y="923"/>
                </a:lnTo>
                <a:lnTo>
                  <a:pt x="677" y="923"/>
                </a:lnTo>
                <a:lnTo>
                  <a:pt x="676" y="923"/>
                </a:lnTo>
                <a:lnTo>
                  <a:pt x="676" y="923"/>
                </a:lnTo>
                <a:lnTo>
                  <a:pt x="676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5" y="923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4" y="924"/>
                </a:lnTo>
                <a:lnTo>
                  <a:pt x="674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3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3"/>
                </a:lnTo>
                <a:lnTo>
                  <a:pt x="672" y="924"/>
                </a:lnTo>
                <a:lnTo>
                  <a:pt x="672" y="923"/>
                </a:lnTo>
                <a:lnTo>
                  <a:pt x="671" y="923"/>
                </a:lnTo>
                <a:lnTo>
                  <a:pt x="671" y="924"/>
                </a:lnTo>
                <a:lnTo>
                  <a:pt x="671" y="923"/>
                </a:lnTo>
                <a:lnTo>
                  <a:pt x="671" y="923"/>
                </a:lnTo>
                <a:lnTo>
                  <a:pt x="670" y="923"/>
                </a:lnTo>
                <a:lnTo>
                  <a:pt x="670" y="923"/>
                </a:lnTo>
                <a:lnTo>
                  <a:pt x="670" y="923"/>
                </a:lnTo>
                <a:lnTo>
                  <a:pt x="669" y="923"/>
                </a:lnTo>
                <a:lnTo>
                  <a:pt x="669" y="923"/>
                </a:lnTo>
                <a:lnTo>
                  <a:pt x="668" y="923"/>
                </a:lnTo>
                <a:lnTo>
                  <a:pt x="668" y="923"/>
                </a:lnTo>
                <a:lnTo>
                  <a:pt x="668" y="923"/>
                </a:lnTo>
                <a:lnTo>
                  <a:pt x="667" y="923"/>
                </a:lnTo>
                <a:lnTo>
                  <a:pt x="667" y="923"/>
                </a:lnTo>
                <a:lnTo>
                  <a:pt x="667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6" y="923"/>
                </a:lnTo>
                <a:lnTo>
                  <a:pt x="665" y="923"/>
                </a:lnTo>
                <a:lnTo>
                  <a:pt x="665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3"/>
                </a:lnTo>
                <a:lnTo>
                  <a:pt x="664" y="922"/>
                </a:lnTo>
                <a:lnTo>
                  <a:pt x="663" y="922"/>
                </a:lnTo>
                <a:lnTo>
                  <a:pt x="663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2"/>
                </a:lnTo>
                <a:lnTo>
                  <a:pt x="662" y="923"/>
                </a:lnTo>
                <a:lnTo>
                  <a:pt x="661" y="923"/>
                </a:lnTo>
                <a:lnTo>
                  <a:pt x="661" y="923"/>
                </a:lnTo>
                <a:lnTo>
                  <a:pt x="661" y="923"/>
                </a:lnTo>
                <a:lnTo>
                  <a:pt x="660" y="923"/>
                </a:lnTo>
                <a:lnTo>
                  <a:pt x="660" y="923"/>
                </a:lnTo>
                <a:lnTo>
                  <a:pt x="660" y="923"/>
                </a:lnTo>
                <a:lnTo>
                  <a:pt x="659" y="923"/>
                </a:lnTo>
                <a:lnTo>
                  <a:pt x="659" y="923"/>
                </a:lnTo>
                <a:lnTo>
                  <a:pt x="658" y="923"/>
                </a:lnTo>
                <a:lnTo>
                  <a:pt x="658" y="923"/>
                </a:lnTo>
                <a:lnTo>
                  <a:pt x="658" y="923"/>
                </a:lnTo>
                <a:lnTo>
                  <a:pt x="657" y="923"/>
                </a:lnTo>
                <a:lnTo>
                  <a:pt x="657" y="923"/>
                </a:lnTo>
                <a:lnTo>
                  <a:pt x="656" y="923"/>
                </a:lnTo>
                <a:lnTo>
                  <a:pt x="656" y="923"/>
                </a:lnTo>
                <a:lnTo>
                  <a:pt x="656" y="923"/>
                </a:lnTo>
                <a:lnTo>
                  <a:pt x="655" y="923"/>
                </a:lnTo>
                <a:lnTo>
                  <a:pt x="655" y="923"/>
                </a:lnTo>
                <a:lnTo>
                  <a:pt x="654" y="923"/>
                </a:lnTo>
                <a:lnTo>
                  <a:pt x="654" y="923"/>
                </a:lnTo>
                <a:lnTo>
                  <a:pt x="654" y="923"/>
                </a:lnTo>
                <a:lnTo>
                  <a:pt x="653" y="923"/>
                </a:lnTo>
                <a:lnTo>
                  <a:pt x="653" y="923"/>
                </a:lnTo>
                <a:lnTo>
                  <a:pt x="652" y="923"/>
                </a:lnTo>
                <a:lnTo>
                  <a:pt x="652" y="923"/>
                </a:lnTo>
                <a:lnTo>
                  <a:pt x="652" y="923"/>
                </a:lnTo>
                <a:lnTo>
                  <a:pt x="651" y="924"/>
                </a:lnTo>
                <a:lnTo>
                  <a:pt x="651" y="924"/>
                </a:lnTo>
                <a:lnTo>
                  <a:pt x="651" y="924"/>
                </a:lnTo>
                <a:lnTo>
                  <a:pt x="650" y="924"/>
                </a:lnTo>
                <a:lnTo>
                  <a:pt x="650" y="924"/>
                </a:lnTo>
                <a:lnTo>
                  <a:pt x="650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4"/>
                </a:lnTo>
                <a:lnTo>
                  <a:pt x="649" y="923"/>
                </a:lnTo>
                <a:lnTo>
                  <a:pt x="648" y="923"/>
                </a:lnTo>
                <a:lnTo>
                  <a:pt x="648" y="923"/>
                </a:lnTo>
                <a:lnTo>
                  <a:pt x="648" y="923"/>
                </a:lnTo>
                <a:lnTo>
                  <a:pt x="647" y="923"/>
                </a:lnTo>
                <a:lnTo>
                  <a:pt x="647" y="923"/>
                </a:lnTo>
                <a:lnTo>
                  <a:pt x="646" y="923"/>
                </a:lnTo>
                <a:lnTo>
                  <a:pt x="646" y="922"/>
                </a:lnTo>
                <a:lnTo>
                  <a:pt x="646" y="922"/>
                </a:lnTo>
                <a:lnTo>
                  <a:pt x="646" y="922"/>
                </a:lnTo>
                <a:lnTo>
                  <a:pt x="645" y="922"/>
                </a:lnTo>
                <a:lnTo>
                  <a:pt x="645" y="922"/>
                </a:lnTo>
                <a:lnTo>
                  <a:pt x="645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4" y="922"/>
                </a:lnTo>
                <a:lnTo>
                  <a:pt x="643" y="921"/>
                </a:lnTo>
                <a:lnTo>
                  <a:pt x="643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2" y="921"/>
                </a:lnTo>
                <a:lnTo>
                  <a:pt x="641" y="921"/>
                </a:lnTo>
                <a:lnTo>
                  <a:pt x="641" y="921"/>
                </a:lnTo>
                <a:lnTo>
                  <a:pt x="640" y="921"/>
                </a:lnTo>
                <a:lnTo>
                  <a:pt x="640" y="920"/>
                </a:lnTo>
                <a:lnTo>
                  <a:pt x="640" y="920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40" y="921"/>
                </a:lnTo>
                <a:lnTo>
                  <a:pt x="639" y="921"/>
                </a:lnTo>
                <a:lnTo>
                  <a:pt x="639" y="921"/>
                </a:lnTo>
                <a:lnTo>
                  <a:pt x="639" y="921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8" y="920"/>
                </a:lnTo>
                <a:lnTo>
                  <a:pt x="637" y="920"/>
                </a:lnTo>
                <a:lnTo>
                  <a:pt x="637" y="920"/>
                </a:lnTo>
                <a:lnTo>
                  <a:pt x="637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0"/>
                </a:lnTo>
                <a:lnTo>
                  <a:pt x="636" y="921"/>
                </a:lnTo>
                <a:lnTo>
                  <a:pt x="636" y="921"/>
                </a:lnTo>
                <a:lnTo>
                  <a:pt x="635" y="921"/>
                </a:lnTo>
                <a:lnTo>
                  <a:pt x="635" y="921"/>
                </a:lnTo>
                <a:lnTo>
                  <a:pt x="635" y="922"/>
                </a:lnTo>
                <a:lnTo>
                  <a:pt x="634" y="922"/>
                </a:lnTo>
                <a:lnTo>
                  <a:pt x="634" y="922"/>
                </a:lnTo>
                <a:lnTo>
                  <a:pt x="634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2"/>
                </a:lnTo>
                <a:lnTo>
                  <a:pt x="632" y="923"/>
                </a:lnTo>
                <a:lnTo>
                  <a:pt x="632" y="923"/>
                </a:lnTo>
                <a:lnTo>
                  <a:pt x="631" y="923"/>
                </a:lnTo>
                <a:lnTo>
                  <a:pt x="630" y="923"/>
                </a:lnTo>
                <a:lnTo>
                  <a:pt x="630" y="923"/>
                </a:lnTo>
                <a:lnTo>
                  <a:pt x="630" y="923"/>
                </a:lnTo>
                <a:lnTo>
                  <a:pt x="629" y="923"/>
                </a:lnTo>
                <a:lnTo>
                  <a:pt x="629" y="923"/>
                </a:lnTo>
                <a:lnTo>
                  <a:pt x="628" y="923"/>
                </a:lnTo>
                <a:lnTo>
                  <a:pt x="628" y="923"/>
                </a:lnTo>
                <a:lnTo>
                  <a:pt x="628" y="923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6" y="923"/>
                </a:lnTo>
                <a:lnTo>
                  <a:pt x="626" y="923"/>
                </a:lnTo>
                <a:lnTo>
                  <a:pt x="626" y="924"/>
                </a:lnTo>
                <a:lnTo>
                  <a:pt x="625" y="924"/>
                </a:lnTo>
                <a:lnTo>
                  <a:pt x="625" y="924"/>
                </a:lnTo>
                <a:lnTo>
                  <a:pt x="624" y="924"/>
                </a:lnTo>
                <a:lnTo>
                  <a:pt x="624" y="924"/>
                </a:lnTo>
                <a:lnTo>
                  <a:pt x="624" y="924"/>
                </a:lnTo>
                <a:lnTo>
                  <a:pt x="623" y="924"/>
                </a:lnTo>
                <a:lnTo>
                  <a:pt x="623" y="924"/>
                </a:lnTo>
                <a:lnTo>
                  <a:pt x="622" y="924"/>
                </a:lnTo>
                <a:lnTo>
                  <a:pt x="622" y="924"/>
                </a:lnTo>
                <a:lnTo>
                  <a:pt x="621" y="924"/>
                </a:lnTo>
                <a:lnTo>
                  <a:pt x="621" y="924"/>
                </a:lnTo>
                <a:lnTo>
                  <a:pt x="620" y="924"/>
                </a:lnTo>
                <a:lnTo>
                  <a:pt x="620" y="924"/>
                </a:lnTo>
                <a:lnTo>
                  <a:pt x="620" y="924"/>
                </a:lnTo>
                <a:lnTo>
                  <a:pt x="619" y="924"/>
                </a:lnTo>
                <a:lnTo>
                  <a:pt x="619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8" y="924"/>
                </a:lnTo>
                <a:lnTo>
                  <a:pt x="617" y="924"/>
                </a:lnTo>
                <a:lnTo>
                  <a:pt x="617" y="924"/>
                </a:lnTo>
                <a:lnTo>
                  <a:pt x="617" y="923"/>
                </a:lnTo>
                <a:lnTo>
                  <a:pt x="617" y="924"/>
                </a:lnTo>
                <a:lnTo>
                  <a:pt x="616" y="924"/>
                </a:lnTo>
                <a:lnTo>
                  <a:pt x="616" y="924"/>
                </a:lnTo>
                <a:lnTo>
                  <a:pt x="616" y="923"/>
                </a:lnTo>
                <a:lnTo>
                  <a:pt x="615" y="923"/>
                </a:lnTo>
                <a:lnTo>
                  <a:pt x="615" y="923"/>
                </a:lnTo>
                <a:lnTo>
                  <a:pt x="614" y="923"/>
                </a:lnTo>
                <a:lnTo>
                  <a:pt x="614" y="923"/>
                </a:lnTo>
                <a:lnTo>
                  <a:pt x="614" y="923"/>
                </a:lnTo>
                <a:lnTo>
                  <a:pt x="613" y="923"/>
                </a:lnTo>
                <a:lnTo>
                  <a:pt x="613" y="923"/>
                </a:lnTo>
                <a:lnTo>
                  <a:pt x="612" y="923"/>
                </a:lnTo>
                <a:lnTo>
                  <a:pt x="612" y="923"/>
                </a:lnTo>
                <a:lnTo>
                  <a:pt x="611" y="923"/>
                </a:lnTo>
                <a:lnTo>
                  <a:pt x="611" y="923"/>
                </a:lnTo>
                <a:lnTo>
                  <a:pt x="610" y="923"/>
                </a:lnTo>
                <a:lnTo>
                  <a:pt x="610" y="923"/>
                </a:lnTo>
                <a:lnTo>
                  <a:pt x="610" y="923"/>
                </a:lnTo>
                <a:lnTo>
                  <a:pt x="609" y="923"/>
                </a:lnTo>
                <a:lnTo>
                  <a:pt x="609" y="923"/>
                </a:lnTo>
                <a:lnTo>
                  <a:pt x="608" y="923"/>
                </a:lnTo>
                <a:lnTo>
                  <a:pt x="608" y="923"/>
                </a:lnTo>
                <a:lnTo>
                  <a:pt x="608" y="923"/>
                </a:lnTo>
                <a:lnTo>
                  <a:pt x="607" y="923"/>
                </a:lnTo>
                <a:lnTo>
                  <a:pt x="607" y="923"/>
                </a:lnTo>
                <a:lnTo>
                  <a:pt x="606" y="923"/>
                </a:lnTo>
                <a:lnTo>
                  <a:pt x="606" y="923"/>
                </a:lnTo>
                <a:lnTo>
                  <a:pt x="606" y="923"/>
                </a:lnTo>
                <a:lnTo>
                  <a:pt x="605" y="923"/>
                </a:lnTo>
                <a:lnTo>
                  <a:pt x="605" y="923"/>
                </a:lnTo>
                <a:lnTo>
                  <a:pt x="604" y="923"/>
                </a:lnTo>
                <a:lnTo>
                  <a:pt x="604" y="923"/>
                </a:lnTo>
                <a:lnTo>
                  <a:pt x="604" y="923"/>
                </a:lnTo>
                <a:lnTo>
                  <a:pt x="603" y="923"/>
                </a:lnTo>
                <a:lnTo>
                  <a:pt x="603" y="923"/>
                </a:lnTo>
                <a:lnTo>
                  <a:pt x="602" y="923"/>
                </a:lnTo>
                <a:lnTo>
                  <a:pt x="602" y="923"/>
                </a:lnTo>
                <a:lnTo>
                  <a:pt x="602" y="924"/>
                </a:lnTo>
                <a:lnTo>
                  <a:pt x="602" y="923"/>
                </a:lnTo>
                <a:lnTo>
                  <a:pt x="601" y="923"/>
                </a:lnTo>
                <a:lnTo>
                  <a:pt x="601" y="923"/>
                </a:lnTo>
                <a:lnTo>
                  <a:pt x="600" y="923"/>
                </a:lnTo>
                <a:lnTo>
                  <a:pt x="600" y="923"/>
                </a:lnTo>
                <a:lnTo>
                  <a:pt x="600" y="923"/>
                </a:lnTo>
                <a:lnTo>
                  <a:pt x="599" y="923"/>
                </a:lnTo>
                <a:lnTo>
                  <a:pt x="599" y="923"/>
                </a:lnTo>
                <a:lnTo>
                  <a:pt x="598" y="923"/>
                </a:lnTo>
                <a:lnTo>
                  <a:pt x="598" y="923"/>
                </a:lnTo>
                <a:lnTo>
                  <a:pt x="598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5" y="923"/>
                </a:lnTo>
                <a:lnTo>
                  <a:pt x="595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4" y="923"/>
                </a:lnTo>
                <a:lnTo>
                  <a:pt x="593" y="923"/>
                </a:lnTo>
                <a:lnTo>
                  <a:pt x="593" y="923"/>
                </a:lnTo>
                <a:lnTo>
                  <a:pt x="593" y="923"/>
                </a:lnTo>
                <a:lnTo>
                  <a:pt x="592" y="923"/>
                </a:lnTo>
                <a:lnTo>
                  <a:pt x="592" y="923"/>
                </a:lnTo>
                <a:lnTo>
                  <a:pt x="592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1" y="923"/>
                </a:lnTo>
                <a:lnTo>
                  <a:pt x="590" y="923"/>
                </a:lnTo>
                <a:lnTo>
                  <a:pt x="590" y="923"/>
                </a:lnTo>
                <a:lnTo>
                  <a:pt x="590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9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8" y="923"/>
                </a:lnTo>
                <a:lnTo>
                  <a:pt x="587" y="923"/>
                </a:lnTo>
                <a:lnTo>
                  <a:pt x="587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6" y="923"/>
                </a:lnTo>
                <a:lnTo>
                  <a:pt x="585" y="923"/>
                </a:lnTo>
                <a:lnTo>
                  <a:pt x="584" y="923"/>
                </a:lnTo>
                <a:lnTo>
                  <a:pt x="584" y="923"/>
                </a:lnTo>
                <a:lnTo>
                  <a:pt x="584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3" y="923"/>
                </a:lnTo>
                <a:lnTo>
                  <a:pt x="582" y="923"/>
                </a:lnTo>
                <a:lnTo>
                  <a:pt x="582" y="923"/>
                </a:lnTo>
                <a:lnTo>
                  <a:pt x="581" y="923"/>
                </a:lnTo>
                <a:lnTo>
                  <a:pt x="581" y="923"/>
                </a:lnTo>
                <a:lnTo>
                  <a:pt x="580" y="923"/>
                </a:lnTo>
                <a:lnTo>
                  <a:pt x="580" y="923"/>
                </a:lnTo>
                <a:lnTo>
                  <a:pt x="580" y="923"/>
                </a:lnTo>
                <a:lnTo>
                  <a:pt x="579" y="923"/>
                </a:lnTo>
                <a:lnTo>
                  <a:pt x="579" y="923"/>
                </a:lnTo>
                <a:lnTo>
                  <a:pt x="578" y="923"/>
                </a:lnTo>
                <a:lnTo>
                  <a:pt x="578" y="923"/>
                </a:lnTo>
                <a:lnTo>
                  <a:pt x="577" y="923"/>
                </a:lnTo>
                <a:lnTo>
                  <a:pt x="577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6" y="923"/>
                </a:lnTo>
                <a:lnTo>
                  <a:pt x="575" y="922"/>
                </a:lnTo>
                <a:lnTo>
                  <a:pt x="575" y="923"/>
                </a:lnTo>
                <a:lnTo>
                  <a:pt x="575" y="923"/>
                </a:lnTo>
                <a:lnTo>
                  <a:pt x="574" y="923"/>
                </a:lnTo>
                <a:lnTo>
                  <a:pt x="574" y="922"/>
                </a:lnTo>
                <a:lnTo>
                  <a:pt x="574" y="923"/>
                </a:lnTo>
                <a:lnTo>
                  <a:pt x="574" y="923"/>
                </a:lnTo>
                <a:lnTo>
                  <a:pt x="574" y="922"/>
                </a:lnTo>
                <a:lnTo>
                  <a:pt x="573" y="922"/>
                </a:lnTo>
                <a:lnTo>
                  <a:pt x="573" y="923"/>
                </a:lnTo>
                <a:lnTo>
                  <a:pt x="573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2" y="923"/>
                </a:lnTo>
                <a:lnTo>
                  <a:pt x="571" y="923"/>
                </a:lnTo>
                <a:lnTo>
                  <a:pt x="571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3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0" y="924"/>
                </a:lnTo>
                <a:lnTo>
                  <a:pt x="571" y="924"/>
                </a:lnTo>
                <a:lnTo>
                  <a:pt x="571" y="925"/>
                </a:lnTo>
                <a:lnTo>
                  <a:pt x="571" y="925"/>
                </a:lnTo>
                <a:lnTo>
                  <a:pt x="571" y="926"/>
                </a:lnTo>
                <a:lnTo>
                  <a:pt x="571" y="926"/>
                </a:lnTo>
                <a:lnTo>
                  <a:pt x="571" y="926"/>
                </a:lnTo>
                <a:lnTo>
                  <a:pt x="571" y="927"/>
                </a:lnTo>
                <a:lnTo>
                  <a:pt x="571" y="927"/>
                </a:lnTo>
                <a:lnTo>
                  <a:pt x="570" y="927"/>
                </a:lnTo>
                <a:lnTo>
                  <a:pt x="570" y="927"/>
                </a:lnTo>
                <a:lnTo>
                  <a:pt x="570" y="928"/>
                </a:lnTo>
                <a:lnTo>
                  <a:pt x="570" y="928"/>
                </a:lnTo>
                <a:lnTo>
                  <a:pt x="569" y="928"/>
                </a:lnTo>
                <a:lnTo>
                  <a:pt x="569" y="927"/>
                </a:lnTo>
                <a:lnTo>
                  <a:pt x="569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8" y="927"/>
                </a:lnTo>
                <a:lnTo>
                  <a:pt x="567" y="927"/>
                </a:lnTo>
                <a:lnTo>
                  <a:pt x="567" y="928"/>
                </a:lnTo>
                <a:lnTo>
                  <a:pt x="566" y="928"/>
                </a:lnTo>
                <a:lnTo>
                  <a:pt x="566" y="928"/>
                </a:lnTo>
                <a:lnTo>
                  <a:pt x="567" y="928"/>
                </a:lnTo>
                <a:lnTo>
                  <a:pt x="567" y="928"/>
                </a:lnTo>
                <a:lnTo>
                  <a:pt x="568" y="929"/>
                </a:lnTo>
                <a:lnTo>
                  <a:pt x="568" y="929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8" y="930"/>
                </a:lnTo>
                <a:lnTo>
                  <a:pt x="567" y="931"/>
                </a:lnTo>
                <a:lnTo>
                  <a:pt x="567" y="931"/>
                </a:lnTo>
                <a:lnTo>
                  <a:pt x="568" y="932"/>
                </a:lnTo>
                <a:lnTo>
                  <a:pt x="568" y="932"/>
                </a:lnTo>
                <a:lnTo>
                  <a:pt x="567" y="933"/>
                </a:lnTo>
                <a:lnTo>
                  <a:pt x="567" y="932"/>
                </a:lnTo>
                <a:lnTo>
                  <a:pt x="566" y="932"/>
                </a:lnTo>
                <a:lnTo>
                  <a:pt x="566" y="931"/>
                </a:lnTo>
                <a:lnTo>
                  <a:pt x="566" y="931"/>
                </a:lnTo>
                <a:lnTo>
                  <a:pt x="565" y="930"/>
                </a:lnTo>
                <a:lnTo>
                  <a:pt x="565" y="930"/>
                </a:lnTo>
                <a:lnTo>
                  <a:pt x="564" y="929"/>
                </a:lnTo>
                <a:lnTo>
                  <a:pt x="564" y="929"/>
                </a:lnTo>
                <a:lnTo>
                  <a:pt x="564" y="928"/>
                </a:lnTo>
                <a:lnTo>
                  <a:pt x="563" y="928"/>
                </a:lnTo>
                <a:lnTo>
                  <a:pt x="563" y="928"/>
                </a:lnTo>
                <a:lnTo>
                  <a:pt x="563" y="927"/>
                </a:lnTo>
                <a:lnTo>
                  <a:pt x="563" y="927"/>
                </a:lnTo>
                <a:lnTo>
                  <a:pt x="563" y="926"/>
                </a:lnTo>
                <a:lnTo>
                  <a:pt x="563" y="926"/>
                </a:lnTo>
                <a:lnTo>
                  <a:pt x="563" y="926"/>
                </a:lnTo>
                <a:lnTo>
                  <a:pt x="563" y="925"/>
                </a:lnTo>
                <a:lnTo>
                  <a:pt x="563" y="925"/>
                </a:lnTo>
                <a:lnTo>
                  <a:pt x="563" y="925"/>
                </a:lnTo>
                <a:lnTo>
                  <a:pt x="563" y="924"/>
                </a:lnTo>
                <a:lnTo>
                  <a:pt x="563" y="924"/>
                </a:lnTo>
                <a:lnTo>
                  <a:pt x="563" y="924"/>
                </a:lnTo>
                <a:lnTo>
                  <a:pt x="563" y="923"/>
                </a:lnTo>
                <a:lnTo>
                  <a:pt x="563" y="923"/>
                </a:lnTo>
                <a:lnTo>
                  <a:pt x="563" y="922"/>
                </a:lnTo>
                <a:lnTo>
                  <a:pt x="563" y="922"/>
                </a:lnTo>
                <a:lnTo>
                  <a:pt x="562" y="921"/>
                </a:lnTo>
                <a:lnTo>
                  <a:pt x="563" y="920"/>
                </a:lnTo>
                <a:lnTo>
                  <a:pt x="562" y="919"/>
                </a:lnTo>
                <a:lnTo>
                  <a:pt x="562" y="918"/>
                </a:lnTo>
                <a:lnTo>
                  <a:pt x="562" y="918"/>
                </a:lnTo>
                <a:lnTo>
                  <a:pt x="561" y="918"/>
                </a:lnTo>
                <a:lnTo>
                  <a:pt x="561" y="918"/>
                </a:lnTo>
                <a:lnTo>
                  <a:pt x="560" y="918"/>
                </a:lnTo>
                <a:lnTo>
                  <a:pt x="560" y="918"/>
                </a:lnTo>
                <a:lnTo>
                  <a:pt x="560" y="918"/>
                </a:lnTo>
                <a:lnTo>
                  <a:pt x="559" y="918"/>
                </a:lnTo>
                <a:lnTo>
                  <a:pt x="559" y="918"/>
                </a:lnTo>
                <a:lnTo>
                  <a:pt x="558" y="919"/>
                </a:lnTo>
                <a:lnTo>
                  <a:pt x="557" y="919"/>
                </a:lnTo>
                <a:lnTo>
                  <a:pt x="557" y="919"/>
                </a:lnTo>
                <a:lnTo>
                  <a:pt x="556" y="919"/>
                </a:lnTo>
                <a:lnTo>
                  <a:pt x="556" y="919"/>
                </a:lnTo>
                <a:lnTo>
                  <a:pt x="554" y="922"/>
                </a:lnTo>
                <a:lnTo>
                  <a:pt x="554" y="922"/>
                </a:lnTo>
                <a:lnTo>
                  <a:pt x="554" y="922"/>
                </a:lnTo>
                <a:lnTo>
                  <a:pt x="553" y="922"/>
                </a:lnTo>
                <a:lnTo>
                  <a:pt x="553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2"/>
                </a:lnTo>
                <a:lnTo>
                  <a:pt x="552" y="923"/>
                </a:lnTo>
                <a:lnTo>
                  <a:pt x="552" y="923"/>
                </a:lnTo>
                <a:lnTo>
                  <a:pt x="551" y="923"/>
                </a:lnTo>
                <a:lnTo>
                  <a:pt x="551" y="923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0" y="925"/>
                </a:lnTo>
                <a:lnTo>
                  <a:pt x="550" y="925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7"/>
                </a:lnTo>
                <a:lnTo>
                  <a:pt x="550" y="927"/>
                </a:lnTo>
                <a:lnTo>
                  <a:pt x="550" y="928"/>
                </a:lnTo>
                <a:lnTo>
                  <a:pt x="550" y="928"/>
                </a:lnTo>
                <a:lnTo>
                  <a:pt x="551" y="928"/>
                </a:lnTo>
                <a:lnTo>
                  <a:pt x="551" y="928"/>
                </a:lnTo>
                <a:lnTo>
                  <a:pt x="551" y="928"/>
                </a:lnTo>
                <a:lnTo>
                  <a:pt x="552" y="928"/>
                </a:lnTo>
                <a:lnTo>
                  <a:pt x="552" y="929"/>
                </a:lnTo>
                <a:lnTo>
                  <a:pt x="552" y="929"/>
                </a:lnTo>
                <a:lnTo>
                  <a:pt x="552" y="929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3" y="930"/>
                </a:lnTo>
                <a:lnTo>
                  <a:pt x="554" y="930"/>
                </a:lnTo>
                <a:lnTo>
                  <a:pt x="553" y="931"/>
                </a:lnTo>
                <a:lnTo>
                  <a:pt x="553" y="932"/>
                </a:lnTo>
                <a:lnTo>
                  <a:pt x="553" y="932"/>
                </a:lnTo>
                <a:lnTo>
                  <a:pt x="553" y="932"/>
                </a:lnTo>
                <a:lnTo>
                  <a:pt x="553" y="933"/>
                </a:lnTo>
                <a:lnTo>
                  <a:pt x="553" y="933"/>
                </a:lnTo>
                <a:lnTo>
                  <a:pt x="553" y="934"/>
                </a:lnTo>
                <a:lnTo>
                  <a:pt x="553" y="934"/>
                </a:lnTo>
                <a:lnTo>
                  <a:pt x="553" y="934"/>
                </a:lnTo>
                <a:lnTo>
                  <a:pt x="553" y="935"/>
                </a:lnTo>
                <a:lnTo>
                  <a:pt x="553" y="936"/>
                </a:lnTo>
                <a:lnTo>
                  <a:pt x="552" y="936"/>
                </a:lnTo>
                <a:lnTo>
                  <a:pt x="552" y="936"/>
                </a:lnTo>
                <a:lnTo>
                  <a:pt x="552" y="937"/>
                </a:lnTo>
                <a:lnTo>
                  <a:pt x="552" y="938"/>
                </a:lnTo>
                <a:lnTo>
                  <a:pt x="552" y="939"/>
                </a:lnTo>
                <a:lnTo>
                  <a:pt x="552" y="940"/>
                </a:lnTo>
                <a:lnTo>
                  <a:pt x="552" y="941"/>
                </a:lnTo>
                <a:lnTo>
                  <a:pt x="552" y="941"/>
                </a:lnTo>
                <a:lnTo>
                  <a:pt x="552" y="942"/>
                </a:lnTo>
                <a:lnTo>
                  <a:pt x="552" y="942"/>
                </a:lnTo>
                <a:lnTo>
                  <a:pt x="552" y="942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2" y="943"/>
                </a:lnTo>
                <a:lnTo>
                  <a:pt x="553" y="943"/>
                </a:lnTo>
                <a:lnTo>
                  <a:pt x="554" y="943"/>
                </a:lnTo>
                <a:lnTo>
                  <a:pt x="554" y="943"/>
                </a:lnTo>
                <a:lnTo>
                  <a:pt x="555" y="943"/>
                </a:lnTo>
                <a:lnTo>
                  <a:pt x="556" y="943"/>
                </a:lnTo>
                <a:lnTo>
                  <a:pt x="556" y="943"/>
                </a:lnTo>
                <a:lnTo>
                  <a:pt x="558" y="945"/>
                </a:lnTo>
                <a:lnTo>
                  <a:pt x="559" y="947"/>
                </a:lnTo>
                <a:lnTo>
                  <a:pt x="558" y="949"/>
                </a:lnTo>
                <a:lnTo>
                  <a:pt x="557" y="950"/>
                </a:lnTo>
                <a:lnTo>
                  <a:pt x="555" y="952"/>
                </a:lnTo>
                <a:lnTo>
                  <a:pt x="554" y="952"/>
                </a:lnTo>
                <a:lnTo>
                  <a:pt x="554" y="953"/>
                </a:lnTo>
                <a:lnTo>
                  <a:pt x="554" y="954"/>
                </a:lnTo>
                <a:lnTo>
                  <a:pt x="551" y="954"/>
                </a:lnTo>
                <a:lnTo>
                  <a:pt x="551" y="954"/>
                </a:lnTo>
                <a:lnTo>
                  <a:pt x="548" y="954"/>
                </a:lnTo>
                <a:lnTo>
                  <a:pt x="547" y="954"/>
                </a:lnTo>
                <a:lnTo>
                  <a:pt x="544" y="954"/>
                </a:lnTo>
                <a:lnTo>
                  <a:pt x="544" y="954"/>
                </a:lnTo>
                <a:lnTo>
                  <a:pt x="544" y="954"/>
                </a:lnTo>
                <a:lnTo>
                  <a:pt x="543" y="954"/>
                </a:lnTo>
                <a:lnTo>
                  <a:pt x="542" y="954"/>
                </a:lnTo>
                <a:lnTo>
                  <a:pt x="542" y="954"/>
                </a:lnTo>
                <a:lnTo>
                  <a:pt x="541" y="954"/>
                </a:lnTo>
                <a:lnTo>
                  <a:pt x="540" y="954"/>
                </a:lnTo>
                <a:lnTo>
                  <a:pt x="539" y="954"/>
                </a:lnTo>
                <a:lnTo>
                  <a:pt x="538" y="954"/>
                </a:lnTo>
                <a:lnTo>
                  <a:pt x="538" y="954"/>
                </a:lnTo>
                <a:lnTo>
                  <a:pt x="538" y="954"/>
                </a:lnTo>
                <a:lnTo>
                  <a:pt x="536" y="954"/>
                </a:lnTo>
                <a:lnTo>
                  <a:pt x="536" y="954"/>
                </a:lnTo>
                <a:lnTo>
                  <a:pt x="535" y="954"/>
                </a:lnTo>
                <a:lnTo>
                  <a:pt x="535" y="954"/>
                </a:lnTo>
                <a:lnTo>
                  <a:pt x="533" y="954"/>
                </a:lnTo>
                <a:lnTo>
                  <a:pt x="533" y="954"/>
                </a:lnTo>
                <a:lnTo>
                  <a:pt x="532" y="954"/>
                </a:lnTo>
                <a:lnTo>
                  <a:pt x="532" y="954"/>
                </a:lnTo>
                <a:lnTo>
                  <a:pt x="530" y="954"/>
                </a:lnTo>
                <a:lnTo>
                  <a:pt x="530" y="954"/>
                </a:lnTo>
                <a:lnTo>
                  <a:pt x="529" y="954"/>
                </a:lnTo>
                <a:lnTo>
                  <a:pt x="528" y="954"/>
                </a:lnTo>
                <a:lnTo>
                  <a:pt x="528" y="954"/>
                </a:lnTo>
                <a:lnTo>
                  <a:pt x="527" y="954"/>
                </a:lnTo>
                <a:lnTo>
                  <a:pt x="526" y="954"/>
                </a:lnTo>
                <a:lnTo>
                  <a:pt x="526" y="954"/>
                </a:lnTo>
                <a:lnTo>
                  <a:pt x="525" y="954"/>
                </a:lnTo>
                <a:lnTo>
                  <a:pt x="524" y="954"/>
                </a:lnTo>
                <a:lnTo>
                  <a:pt x="524" y="954"/>
                </a:lnTo>
                <a:lnTo>
                  <a:pt x="524" y="954"/>
                </a:lnTo>
                <a:lnTo>
                  <a:pt x="522" y="954"/>
                </a:lnTo>
                <a:lnTo>
                  <a:pt x="522" y="954"/>
                </a:lnTo>
                <a:lnTo>
                  <a:pt x="521" y="954"/>
                </a:lnTo>
                <a:lnTo>
                  <a:pt x="520" y="954"/>
                </a:lnTo>
                <a:lnTo>
                  <a:pt x="520" y="954"/>
                </a:lnTo>
                <a:lnTo>
                  <a:pt x="519" y="954"/>
                </a:lnTo>
                <a:lnTo>
                  <a:pt x="519" y="954"/>
                </a:lnTo>
                <a:lnTo>
                  <a:pt x="518" y="954"/>
                </a:lnTo>
                <a:lnTo>
                  <a:pt x="518" y="954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5"/>
                </a:lnTo>
                <a:lnTo>
                  <a:pt x="518" y="956"/>
                </a:lnTo>
                <a:lnTo>
                  <a:pt x="517" y="955"/>
                </a:lnTo>
                <a:lnTo>
                  <a:pt x="517" y="955"/>
                </a:lnTo>
                <a:lnTo>
                  <a:pt x="517" y="956"/>
                </a:lnTo>
                <a:lnTo>
                  <a:pt x="516" y="956"/>
                </a:lnTo>
                <a:lnTo>
                  <a:pt x="516" y="955"/>
                </a:lnTo>
                <a:lnTo>
                  <a:pt x="516" y="955"/>
                </a:lnTo>
                <a:lnTo>
                  <a:pt x="514" y="954"/>
                </a:lnTo>
                <a:lnTo>
                  <a:pt x="514" y="954"/>
                </a:lnTo>
                <a:lnTo>
                  <a:pt x="512" y="954"/>
                </a:lnTo>
                <a:lnTo>
                  <a:pt x="512" y="954"/>
                </a:lnTo>
                <a:lnTo>
                  <a:pt x="512" y="955"/>
                </a:lnTo>
                <a:lnTo>
                  <a:pt x="511" y="955"/>
                </a:lnTo>
                <a:lnTo>
                  <a:pt x="511" y="955"/>
                </a:lnTo>
                <a:lnTo>
                  <a:pt x="510" y="955"/>
                </a:lnTo>
                <a:lnTo>
                  <a:pt x="511" y="954"/>
                </a:lnTo>
                <a:lnTo>
                  <a:pt x="511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5"/>
                </a:lnTo>
                <a:lnTo>
                  <a:pt x="509" y="955"/>
                </a:lnTo>
                <a:lnTo>
                  <a:pt x="510" y="954"/>
                </a:lnTo>
                <a:lnTo>
                  <a:pt x="510" y="954"/>
                </a:lnTo>
                <a:lnTo>
                  <a:pt x="510" y="954"/>
                </a:lnTo>
                <a:lnTo>
                  <a:pt x="510" y="953"/>
                </a:lnTo>
                <a:lnTo>
                  <a:pt x="509" y="953"/>
                </a:lnTo>
                <a:lnTo>
                  <a:pt x="509" y="954"/>
                </a:lnTo>
                <a:lnTo>
                  <a:pt x="508" y="954"/>
                </a:lnTo>
                <a:lnTo>
                  <a:pt x="508" y="954"/>
                </a:lnTo>
                <a:lnTo>
                  <a:pt x="508" y="954"/>
                </a:lnTo>
                <a:lnTo>
                  <a:pt x="507" y="954"/>
                </a:lnTo>
                <a:lnTo>
                  <a:pt x="507" y="954"/>
                </a:lnTo>
                <a:lnTo>
                  <a:pt x="507" y="954"/>
                </a:lnTo>
                <a:lnTo>
                  <a:pt x="506" y="955"/>
                </a:lnTo>
                <a:lnTo>
                  <a:pt x="506" y="955"/>
                </a:lnTo>
                <a:lnTo>
                  <a:pt x="506" y="954"/>
                </a:lnTo>
                <a:lnTo>
                  <a:pt x="506" y="954"/>
                </a:lnTo>
                <a:lnTo>
                  <a:pt x="506" y="954"/>
                </a:lnTo>
                <a:lnTo>
                  <a:pt x="506" y="953"/>
                </a:lnTo>
                <a:lnTo>
                  <a:pt x="506" y="953"/>
                </a:lnTo>
                <a:lnTo>
                  <a:pt x="505" y="953"/>
                </a:lnTo>
                <a:lnTo>
                  <a:pt x="505" y="953"/>
                </a:lnTo>
                <a:lnTo>
                  <a:pt x="505" y="952"/>
                </a:lnTo>
                <a:lnTo>
                  <a:pt x="504" y="952"/>
                </a:lnTo>
                <a:lnTo>
                  <a:pt x="503" y="953"/>
                </a:lnTo>
                <a:lnTo>
                  <a:pt x="503" y="953"/>
                </a:lnTo>
                <a:lnTo>
                  <a:pt x="502" y="954"/>
                </a:lnTo>
                <a:lnTo>
                  <a:pt x="502" y="954"/>
                </a:lnTo>
                <a:lnTo>
                  <a:pt x="502" y="954"/>
                </a:lnTo>
                <a:lnTo>
                  <a:pt x="501" y="954"/>
                </a:lnTo>
                <a:lnTo>
                  <a:pt x="501" y="953"/>
                </a:lnTo>
                <a:lnTo>
                  <a:pt x="501" y="953"/>
                </a:lnTo>
                <a:lnTo>
                  <a:pt x="501" y="953"/>
                </a:lnTo>
                <a:lnTo>
                  <a:pt x="500" y="953"/>
                </a:lnTo>
                <a:lnTo>
                  <a:pt x="500" y="953"/>
                </a:lnTo>
                <a:lnTo>
                  <a:pt x="500" y="952"/>
                </a:lnTo>
                <a:lnTo>
                  <a:pt x="500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2"/>
                </a:lnTo>
                <a:lnTo>
                  <a:pt x="499" y="951"/>
                </a:lnTo>
                <a:lnTo>
                  <a:pt x="499" y="951"/>
                </a:lnTo>
                <a:lnTo>
                  <a:pt x="499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1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8" y="950"/>
                </a:lnTo>
                <a:lnTo>
                  <a:pt x="497" y="950"/>
                </a:lnTo>
                <a:lnTo>
                  <a:pt x="497" y="949"/>
                </a:lnTo>
                <a:lnTo>
                  <a:pt x="497" y="949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6" y="948"/>
                </a:lnTo>
                <a:lnTo>
                  <a:pt x="495" y="948"/>
                </a:lnTo>
                <a:lnTo>
                  <a:pt x="495" y="948"/>
                </a:lnTo>
                <a:lnTo>
                  <a:pt x="495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4" y="947"/>
                </a:lnTo>
                <a:lnTo>
                  <a:pt x="493" y="947"/>
                </a:lnTo>
                <a:lnTo>
                  <a:pt x="493" y="947"/>
                </a:lnTo>
                <a:lnTo>
                  <a:pt x="493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2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6"/>
                </a:lnTo>
                <a:lnTo>
                  <a:pt x="491" y="945"/>
                </a:lnTo>
                <a:lnTo>
                  <a:pt x="490" y="945"/>
                </a:lnTo>
                <a:lnTo>
                  <a:pt x="490" y="945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90" y="944"/>
                </a:lnTo>
                <a:lnTo>
                  <a:pt x="489" y="944"/>
                </a:lnTo>
                <a:lnTo>
                  <a:pt x="489" y="943"/>
                </a:lnTo>
                <a:lnTo>
                  <a:pt x="489" y="944"/>
                </a:lnTo>
                <a:lnTo>
                  <a:pt x="489" y="944"/>
                </a:lnTo>
                <a:lnTo>
                  <a:pt x="488" y="944"/>
                </a:lnTo>
                <a:lnTo>
                  <a:pt x="488" y="944"/>
                </a:lnTo>
                <a:lnTo>
                  <a:pt x="488" y="944"/>
                </a:lnTo>
                <a:lnTo>
                  <a:pt x="487" y="944"/>
                </a:lnTo>
                <a:lnTo>
                  <a:pt x="487" y="944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3"/>
                </a:lnTo>
                <a:lnTo>
                  <a:pt x="487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8" y="942"/>
                </a:lnTo>
                <a:lnTo>
                  <a:pt x="487" y="941"/>
                </a:lnTo>
                <a:lnTo>
                  <a:pt x="487" y="941"/>
                </a:lnTo>
                <a:lnTo>
                  <a:pt x="486" y="942"/>
                </a:lnTo>
                <a:lnTo>
                  <a:pt x="486" y="942"/>
                </a:lnTo>
                <a:lnTo>
                  <a:pt x="486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5" y="942"/>
                </a:lnTo>
                <a:lnTo>
                  <a:pt x="484" y="942"/>
                </a:lnTo>
                <a:lnTo>
                  <a:pt x="484" y="941"/>
                </a:lnTo>
                <a:lnTo>
                  <a:pt x="484" y="941"/>
                </a:lnTo>
                <a:lnTo>
                  <a:pt x="483" y="941"/>
                </a:lnTo>
                <a:lnTo>
                  <a:pt x="483" y="940"/>
                </a:lnTo>
                <a:lnTo>
                  <a:pt x="484" y="940"/>
                </a:lnTo>
                <a:lnTo>
                  <a:pt x="483" y="940"/>
                </a:lnTo>
                <a:lnTo>
                  <a:pt x="483" y="939"/>
                </a:lnTo>
                <a:lnTo>
                  <a:pt x="482" y="939"/>
                </a:lnTo>
                <a:lnTo>
                  <a:pt x="482" y="939"/>
                </a:lnTo>
                <a:lnTo>
                  <a:pt x="482" y="938"/>
                </a:lnTo>
                <a:lnTo>
                  <a:pt x="482" y="938"/>
                </a:lnTo>
                <a:lnTo>
                  <a:pt x="482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8"/>
                </a:lnTo>
                <a:lnTo>
                  <a:pt x="483" y="937"/>
                </a:lnTo>
                <a:lnTo>
                  <a:pt x="483" y="937"/>
                </a:lnTo>
                <a:lnTo>
                  <a:pt x="483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6"/>
                </a:lnTo>
                <a:lnTo>
                  <a:pt x="484" y="935"/>
                </a:lnTo>
                <a:lnTo>
                  <a:pt x="484" y="935"/>
                </a:lnTo>
                <a:lnTo>
                  <a:pt x="485" y="935"/>
                </a:lnTo>
                <a:lnTo>
                  <a:pt x="485" y="934"/>
                </a:lnTo>
                <a:lnTo>
                  <a:pt x="485" y="934"/>
                </a:lnTo>
                <a:lnTo>
                  <a:pt x="485" y="934"/>
                </a:lnTo>
                <a:lnTo>
                  <a:pt x="486" y="934"/>
                </a:lnTo>
                <a:lnTo>
                  <a:pt x="485" y="934"/>
                </a:lnTo>
                <a:lnTo>
                  <a:pt x="485" y="933"/>
                </a:lnTo>
                <a:lnTo>
                  <a:pt x="485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3"/>
                </a:lnTo>
                <a:lnTo>
                  <a:pt x="484" y="932"/>
                </a:lnTo>
                <a:lnTo>
                  <a:pt x="484" y="932"/>
                </a:lnTo>
                <a:lnTo>
                  <a:pt x="483" y="932"/>
                </a:lnTo>
                <a:lnTo>
                  <a:pt x="483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2"/>
                </a:lnTo>
                <a:lnTo>
                  <a:pt x="482" y="931"/>
                </a:lnTo>
                <a:lnTo>
                  <a:pt x="482" y="931"/>
                </a:lnTo>
                <a:lnTo>
                  <a:pt x="482" y="931"/>
                </a:lnTo>
                <a:lnTo>
                  <a:pt x="481" y="931"/>
                </a:lnTo>
                <a:lnTo>
                  <a:pt x="481" y="930"/>
                </a:lnTo>
                <a:lnTo>
                  <a:pt x="481" y="930"/>
                </a:lnTo>
                <a:lnTo>
                  <a:pt x="480" y="930"/>
                </a:lnTo>
                <a:lnTo>
                  <a:pt x="480" y="930"/>
                </a:lnTo>
                <a:lnTo>
                  <a:pt x="480" y="931"/>
                </a:lnTo>
                <a:lnTo>
                  <a:pt x="480" y="931"/>
                </a:lnTo>
                <a:lnTo>
                  <a:pt x="479" y="931"/>
                </a:lnTo>
                <a:lnTo>
                  <a:pt x="479" y="931"/>
                </a:lnTo>
                <a:lnTo>
                  <a:pt x="479" y="931"/>
                </a:lnTo>
                <a:lnTo>
                  <a:pt x="478" y="932"/>
                </a:lnTo>
                <a:lnTo>
                  <a:pt x="478" y="932"/>
                </a:lnTo>
                <a:lnTo>
                  <a:pt x="478" y="932"/>
                </a:lnTo>
                <a:lnTo>
                  <a:pt x="477" y="932"/>
                </a:lnTo>
                <a:lnTo>
                  <a:pt x="476" y="932"/>
                </a:lnTo>
                <a:lnTo>
                  <a:pt x="476" y="931"/>
                </a:lnTo>
                <a:lnTo>
                  <a:pt x="476" y="932"/>
                </a:lnTo>
                <a:lnTo>
                  <a:pt x="476" y="932"/>
                </a:lnTo>
                <a:lnTo>
                  <a:pt x="476" y="932"/>
                </a:lnTo>
                <a:lnTo>
                  <a:pt x="475" y="932"/>
                </a:lnTo>
                <a:lnTo>
                  <a:pt x="475" y="932"/>
                </a:lnTo>
                <a:lnTo>
                  <a:pt x="474" y="932"/>
                </a:lnTo>
                <a:lnTo>
                  <a:pt x="474" y="932"/>
                </a:lnTo>
                <a:lnTo>
                  <a:pt x="474" y="932"/>
                </a:lnTo>
                <a:lnTo>
                  <a:pt x="473" y="932"/>
                </a:lnTo>
                <a:lnTo>
                  <a:pt x="473" y="932"/>
                </a:lnTo>
                <a:lnTo>
                  <a:pt x="472" y="932"/>
                </a:lnTo>
                <a:lnTo>
                  <a:pt x="472" y="932"/>
                </a:lnTo>
                <a:lnTo>
                  <a:pt x="471" y="932"/>
                </a:lnTo>
                <a:lnTo>
                  <a:pt x="471" y="932"/>
                </a:lnTo>
                <a:lnTo>
                  <a:pt x="470" y="932"/>
                </a:lnTo>
                <a:lnTo>
                  <a:pt x="470" y="932"/>
                </a:lnTo>
                <a:lnTo>
                  <a:pt x="470" y="931"/>
                </a:lnTo>
                <a:lnTo>
                  <a:pt x="470" y="932"/>
                </a:lnTo>
                <a:lnTo>
                  <a:pt x="469" y="932"/>
                </a:lnTo>
                <a:lnTo>
                  <a:pt x="469" y="931"/>
                </a:lnTo>
                <a:lnTo>
                  <a:pt x="469" y="931"/>
                </a:lnTo>
                <a:lnTo>
                  <a:pt x="469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8" y="931"/>
                </a:lnTo>
                <a:lnTo>
                  <a:pt x="467" y="931"/>
                </a:lnTo>
                <a:lnTo>
                  <a:pt x="467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6" y="930"/>
                </a:lnTo>
                <a:lnTo>
                  <a:pt x="465" y="930"/>
                </a:lnTo>
                <a:lnTo>
                  <a:pt x="465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4" y="930"/>
                </a:lnTo>
                <a:lnTo>
                  <a:pt x="463" y="929"/>
                </a:lnTo>
                <a:lnTo>
                  <a:pt x="463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9"/>
                </a:lnTo>
                <a:lnTo>
                  <a:pt x="462" y="928"/>
                </a:lnTo>
                <a:lnTo>
                  <a:pt x="462" y="928"/>
                </a:lnTo>
                <a:lnTo>
                  <a:pt x="461" y="928"/>
                </a:lnTo>
                <a:lnTo>
                  <a:pt x="461" y="928"/>
                </a:lnTo>
                <a:lnTo>
                  <a:pt x="461" y="927"/>
                </a:lnTo>
                <a:lnTo>
                  <a:pt x="461" y="927"/>
                </a:lnTo>
                <a:lnTo>
                  <a:pt x="460" y="927"/>
                </a:lnTo>
                <a:lnTo>
                  <a:pt x="460" y="927"/>
                </a:lnTo>
                <a:lnTo>
                  <a:pt x="460" y="928"/>
                </a:lnTo>
                <a:lnTo>
                  <a:pt x="459" y="928"/>
                </a:lnTo>
                <a:lnTo>
                  <a:pt x="459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8" y="928"/>
                </a:lnTo>
                <a:lnTo>
                  <a:pt x="457" y="928"/>
                </a:lnTo>
                <a:lnTo>
                  <a:pt x="457" y="928"/>
                </a:lnTo>
                <a:lnTo>
                  <a:pt x="456" y="928"/>
                </a:lnTo>
                <a:lnTo>
                  <a:pt x="456" y="928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6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7"/>
                </a:lnTo>
                <a:lnTo>
                  <a:pt x="455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4" y="926"/>
                </a:lnTo>
                <a:lnTo>
                  <a:pt x="453" y="926"/>
                </a:lnTo>
                <a:lnTo>
                  <a:pt x="453" y="926"/>
                </a:lnTo>
                <a:lnTo>
                  <a:pt x="452" y="926"/>
                </a:lnTo>
                <a:lnTo>
                  <a:pt x="452" y="926"/>
                </a:lnTo>
                <a:lnTo>
                  <a:pt x="452" y="925"/>
                </a:lnTo>
                <a:lnTo>
                  <a:pt x="451" y="925"/>
                </a:lnTo>
                <a:lnTo>
                  <a:pt x="451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5"/>
                </a:lnTo>
                <a:lnTo>
                  <a:pt x="450" y="924"/>
                </a:lnTo>
                <a:lnTo>
                  <a:pt x="449" y="924"/>
                </a:lnTo>
                <a:lnTo>
                  <a:pt x="449" y="924"/>
                </a:lnTo>
                <a:lnTo>
                  <a:pt x="449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4"/>
                </a:lnTo>
                <a:lnTo>
                  <a:pt x="448" y="923"/>
                </a:lnTo>
                <a:lnTo>
                  <a:pt x="448" y="923"/>
                </a:lnTo>
                <a:lnTo>
                  <a:pt x="448" y="923"/>
                </a:lnTo>
                <a:lnTo>
                  <a:pt x="447" y="923"/>
                </a:lnTo>
                <a:lnTo>
                  <a:pt x="447" y="923"/>
                </a:lnTo>
                <a:lnTo>
                  <a:pt x="446" y="923"/>
                </a:lnTo>
                <a:lnTo>
                  <a:pt x="446" y="923"/>
                </a:lnTo>
                <a:lnTo>
                  <a:pt x="446" y="922"/>
                </a:lnTo>
                <a:lnTo>
                  <a:pt x="445" y="922"/>
                </a:lnTo>
                <a:lnTo>
                  <a:pt x="445" y="922"/>
                </a:lnTo>
                <a:lnTo>
                  <a:pt x="445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4" y="922"/>
                </a:lnTo>
                <a:lnTo>
                  <a:pt x="443" y="922"/>
                </a:lnTo>
                <a:lnTo>
                  <a:pt x="443" y="922"/>
                </a:lnTo>
                <a:lnTo>
                  <a:pt x="442" y="922"/>
                </a:lnTo>
                <a:lnTo>
                  <a:pt x="442" y="922"/>
                </a:lnTo>
                <a:lnTo>
                  <a:pt x="442" y="922"/>
                </a:lnTo>
                <a:lnTo>
                  <a:pt x="441" y="922"/>
                </a:lnTo>
                <a:lnTo>
                  <a:pt x="441" y="921"/>
                </a:lnTo>
                <a:lnTo>
                  <a:pt x="441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40" y="921"/>
                </a:lnTo>
                <a:lnTo>
                  <a:pt x="439" y="921"/>
                </a:lnTo>
                <a:lnTo>
                  <a:pt x="439" y="921"/>
                </a:lnTo>
                <a:lnTo>
                  <a:pt x="439" y="920"/>
                </a:lnTo>
                <a:lnTo>
                  <a:pt x="438" y="920"/>
                </a:lnTo>
                <a:lnTo>
                  <a:pt x="438" y="920"/>
                </a:lnTo>
                <a:lnTo>
                  <a:pt x="438" y="920"/>
                </a:lnTo>
                <a:lnTo>
                  <a:pt x="437" y="919"/>
                </a:lnTo>
                <a:lnTo>
                  <a:pt x="437" y="919"/>
                </a:lnTo>
                <a:lnTo>
                  <a:pt x="437" y="919"/>
                </a:lnTo>
                <a:lnTo>
                  <a:pt x="436" y="919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8"/>
                </a:lnTo>
                <a:lnTo>
                  <a:pt x="436" y="917"/>
                </a:lnTo>
                <a:lnTo>
                  <a:pt x="435" y="917"/>
                </a:lnTo>
                <a:lnTo>
                  <a:pt x="435" y="917"/>
                </a:lnTo>
                <a:lnTo>
                  <a:pt x="435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6"/>
                </a:lnTo>
                <a:lnTo>
                  <a:pt x="434" y="915"/>
                </a:lnTo>
                <a:lnTo>
                  <a:pt x="433" y="915"/>
                </a:lnTo>
                <a:lnTo>
                  <a:pt x="433" y="915"/>
                </a:lnTo>
                <a:lnTo>
                  <a:pt x="433" y="915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2" y="914"/>
                </a:lnTo>
                <a:lnTo>
                  <a:pt x="431" y="914"/>
                </a:lnTo>
                <a:lnTo>
                  <a:pt x="431" y="914"/>
                </a:lnTo>
                <a:lnTo>
                  <a:pt x="430" y="914"/>
                </a:lnTo>
                <a:lnTo>
                  <a:pt x="430" y="913"/>
                </a:lnTo>
                <a:lnTo>
                  <a:pt x="430" y="913"/>
                </a:lnTo>
                <a:lnTo>
                  <a:pt x="430" y="912"/>
                </a:lnTo>
                <a:lnTo>
                  <a:pt x="431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30" y="912"/>
                </a:lnTo>
                <a:lnTo>
                  <a:pt x="429" y="912"/>
                </a:lnTo>
                <a:lnTo>
                  <a:pt x="429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8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2"/>
                </a:lnTo>
                <a:lnTo>
                  <a:pt x="427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6" y="911"/>
                </a:lnTo>
                <a:lnTo>
                  <a:pt x="425" y="911"/>
                </a:lnTo>
                <a:lnTo>
                  <a:pt x="425" y="911"/>
                </a:lnTo>
                <a:lnTo>
                  <a:pt x="424" y="911"/>
                </a:lnTo>
                <a:lnTo>
                  <a:pt x="424" y="911"/>
                </a:lnTo>
                <a:lnTo>
                  <a:pt x="424" y="911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3" y="912"/>
                </a:lnTo>
                <a:lnTo>
                  <a:pt x="422" y="912"/>
                </a:lnTo>
                <a:lnTo>
                  <a:pt x="422" y="913"/>
                </a:lnTo>
                <a:lnTo>
                  <a:pt x="422" y="913"/>
                </a:lnTo>
                <a:lnTo>
                  <a:pt x="422" y="913"/>
                </a:lnTo>
                <a:lnTo>
                  <a:pt x="421" y="912"/>
                </a:lnTo>
                <a:lnTo>
                  <a:pt x="421" y="912"/>
                </a:lnTo>
                <a:lnTo>
                  <a:pt x="421" y="912"/>
                </a:lnTo>
                <a:lnTo>
                  <a:pt x="420" y="912"/>
                </a:lnTo>
                <a:lnTo>
                  <a:pt x="420" y="912"/>
                </a:lnTo>
                <a:lnTo>
                  <a:pt x="420" y="913"/>
                </a:lnTo>
                <a:lnTo>
                  <a:pt x="420" y="913"/>
                </a:lnTo>
                <a:lnTo>
                  <a:pt x="420" y="913"/>
                </a:lnTo>
                <a:lnTo>
                  <a:pt x="420" y="914"/>
                </a:lnTo>
                <a:lnTo>
                  <a:pt x="420" y="914"/>
                </a:lnTo>
                <a:lnTo>
                  <a:pt x="420" y="914"/>
                </a:lnTo>
                <a:lnTo>
                  <a:pt x="420" y="915"/>
                </a:lnTo>
                <a:lnTo>
                  <a:pt x="420" y="915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6"/>
                </a:lnTo>
                <a:lnTo>
                  <a:pt x="420" y="917"/>
                </a:lnTo>
                <a:lnTo>
                  <a:pt x="420" y="917"/>
                </a:lnTo>
                <a:lnTo>
                  <a:pt x="420" y="918"/>
                </a:lnTo>
                <a:lnTo>
                  <a:pt x="420" y="918"/>
                </a:lnTo>
                <a:lnTo>
                  <a:pt x="420" y="918"/>
                </a:lnTo>
                <a:lnTo>
                  <a:pt x="419" y="918"/>
                </a:lnTo>
                <a:lnTo>
                  <a:pt x="419" y="918"/>
                </a:lnTo>
                <a:lnTo>
                  <a:pt x="419" y="919"/>
                </a:lnTo>
                <a:lnTo>
                  <a:pt x="419" y="919"/>
                </a:lnTo>
                <a:lnTo>
                  <a:pt x="419" y="920"/>
                </a:lnTo>
                <a:lnTo>
                  <a:pt x="419" y="920"/>
                </a:lnTo>
                <a:lnTo>
                  <a:pt x="419" y="920"/>
                </a:lnTo>
                <a:lnTo>
                  <a:pt x="419" y="921"/>
                </a:lnTo>
                <a:lnTo>
                  <a:pt x="419" y="921"/>
                </a:lnTo>
                <a:lnTo>
                  <a:pt x="418" y="922"/>
                </a:lnTo>
                <a:lnTo>
                  <a:pt x="418" y="922"/>
                </a:lnTo>
                <a:lnTo>
                  <a:pt x="418" y="922"/>
                </a:lnTo>
                <a:lnTo>
                  <a:pt x="418" y="923"/>
                </a:lnTo>
                <a:lnTo>
                  <a:pt x="418" y="923"/>
                </a:lnTo>
                <a:lnTo>
                  <a:pt x="418" y="923"/>
                </a:lnTo>
                <a:lnTo>
                  <a:pt x="418" y="924"/>
                </a:lnTo>
                <a:lnTo>
                  <a:pt x="418" y="924"/>
                </a:lnTo>
                <a:lnTo>
                  <a:pt x="418" y="924"/>
                </a:lnTo>
                <a:lnTo>
                  <a:pt x="417" y="924"/>
                </a:lnTo>
                <a:lnTo>
                  <a:pt x="417" y="924"/>
                </a:lnTo>
                <a:lnTo>
                  <a:pt x="417" y="925"/>
                </a:lnTo>
                <a:lnTo>
                  <a:pt x="417" y="925"/>
                </a:lnTo>
                <a:lnTo>
                  <a:pt x="416" y="926"/>
                </a:lnTo>
                <a:lnTo>
                  <a:pt x="416" y="926"/>
                </a:lnTo>
                <a:lnTo>
                  <a:pt x="416" y="926"/>
                </a:lnTo>
                <a:lnTo>
                  <a:pt x="416" y="927"/>
                </a:lnTo>
                <a:lnTo>
                  <a:pt x="416" y="927"/>
                </a:lnTo>
                <a:lnTo>
                  <a:pt x="416" y="927"/>
                </a:lnTo>
                <a:lnTo>
                  <a:pt x="415" y="927"/>
                </a:lnTo>
                <a:lnTo>
                  <a:pt x="415" y="928"/>
                </a:lnTo>
                <a:lnTo>
                  <a:pt x="415" y="928"/>
                </a:lnTo>
                <a:lnTo>
                  <a:pt x="415" y="928"/>
                </a:lnTo>
                <a:lnTo>
                  <a:pt x="414" y="928"/>
                </a:lnTo>
                <a:lnTo>
                  <a:pt x="414" y="929"/>
                </a:lnTo>
                <a:lnTo>
                  <a:pt x="414" y="929"/>
                </a:lnTo>
                <a:lnTo>
                  <a:pt x="414" y="929"/>
                </a:lnTo>
                <a:lnTo>
                  <a:pt x="413" y="929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0"/>
                </a:lnTo>
                <a:lnTo>
                  <a:pt x="413" y="931"/>
                </a:lnTo>
                <a:lnTo>
                  <a:pt x="412" y="931"/>
                </a:lnTo>
                <a:lnTo>
                  <a:pt x="412" y="932"/>
                </a:lnTo>
                <a:lnTo>
                  <a:pt x="412" y="932"/>
                </a:lnTo>
                <a:lnTo>
                  <a:pt x="411" y="932"/>
                </a:lnTo>
                <a:lnTo>
                  <a:pt x="411" y="933"/>
                </a:lnTo>
                <a:lnTo>
                  <a:pt x="411" y="933"/>
                </a:lnTo>
                <a:lnTo>
                  <a:pt x="411" y="933"/>
                </a:lnTo>
                <a:lnTo>
                  <a:pt x="411" y="934"/>
                </a:lnTo>
                <a:lnTo>
                  <a:pt x="411" y="934"/>
                </a:lnTo>
                <a:lnTo>
                  <a:pt x="410" y="934"/>
                </a:lnTo>
                <a:lnTo>
                  <a:pt x="410" y="934"/>
                </a:lnTo>
                <a:lnTo>
                  <a:pt x="410" y="935"/>
                </a:lnTo>
                <a:lnTo>
                  <a:pt x="410" y="935"/>
                </a:lnTo>
                <a:lnTo>
                  <a:pt x="410" y="935"/>
                </a:lnTo>
                <a:lnTo>
                  <a:pt x="410" y="936"/>
                </a:lnTo>
                <a:lnTo>
                  <a:pt x="410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6"/>
                </a:lnTo>
                <a:lnTo>
                  <a:pt x="409" y="937"/>
                </a:lnTo>
                <a:lnTo>
                  <a:pt x="408" y="937"/>
                </a:lnTo>
                <a:lnTo>
                  <a:pt x="408" y="938"/>
                </a:lnTo>
                <a:lnTo>
                  <a:pt x="408" y="938"/>
                </a:lnTo>
                <a:lnTo>
                  <a:pt x="407" y="938"/>
                </a:lnTo>
                <a:lnTo>
                  <a:pt x="407" y="938"/>
                </a:lnTo>
                <a:lnTo>
                  <a:pt x="407" y="939"/>
                </a:lnTo>
                <a:lnTo>
                  <a:pt x="408" y="939"/>
                </a:lnTo>
                <a:lnTo>
                  <a:pt x="407" y="939"/>
                </a:lnTo>
                <a:lnTo>
                  <a:pt x="407" y="940"/>
                </a:lnTo>
                <a:lnTo>
                  <a:pt x="407" y="940"/>
                </a:lnTo>
                <a:lnTo>
                  <a:pt x="407" y="940"/>
                </a:lnTo>
                <a:lnTo>
                  <a:pt x="407" y="941"/>
                </a:lnTo>
                <a:lnTo>
                  <a:pt x="407" y="941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2"/>
                </a:lnTo>
                <a:lnTo>
                  <a:pt x="407" y="943"/>
                </a:lnTo>
                <a:lnTo>
                  <a:pt x="406" y="943"/>
                </a:lnTo>
                <a:lnTo>
                  <a:pt x="406" y="944"/>
                </a:lnTo>
                <a:lnTo>
                  <a:pt x="406" y="944"/>
                </a:lnTo>
                <a:lnTo>
                  <a:pt x="406" y="945"/>
                </a:lnTo>
                <a:lnTo>
                  <a:pt x="406" y="945"/>
                </a:lnTo>
                <a:lnTo>
                  <a:pt x="406" y="946"/>
                </a:lnTo>
                <a:lnTo>
                  <a:pt x="406" y="946"/>
                </a:lnTo>
                <a:lnTo>
                  <a:pt x="406" y="946"/>
                </a:lnTo>
                <a:lnTo>
                  <a:pt x="406" y="947"/>
                </a:lnTo>
                <a:lnTo>
                  <a:pt x="406" y="947"/>
                </a:lnTo>
                <a:lnTo>
                  <a:pt x="406" y="947"/>
                </a:lnTo>
                <a:lnTo>
                  <a:pt x="406" y="948"/>
                </a:lnTo>
                <a:lnTo>
                  <a:pt x="406" y="948"/>
                </a:lnTo>
                <a:lnTo>
                  <a:pt x="406" y="948"/>
                </a:lnTo>
                <a:lnTo>
                  <a:pt x="406" y="949"/>
                </a:lnTo>
                <a:lnTo>
                  <a:pt x="406" y="949"/>
                </a:lnTo>
                <a:lnTo>
                  <a:pt x="406" y="950"/>
                </a:lnTo>
                <a:lnTo>
                  <a:pt x="406" y="950"/>
                </a:lnTo>
                <a:lnTo>
                  <a:pt x="406" y="950"/>
                </a:lnTo>
                <a:lnTo>
                  <a:pt x="405" y="950"/>
                </a:lnTo>
                <a:lnTo>
                  <a:pt x="405" y="951"/>
                </a:lnTo>
                <a:lnTo>
                  <a:pt x="405" y="951"/>
                </a:lnTo>
                <a:lnTo>
                  <a:pt x="405" y="952"/>
                </a:lnTo>
                <a:lnTo>
                  <a:pt x="405" y="952"/>
                </a:lnTo>
                <a:lnTo>
                  <a:pt x="406" y="953"/>
                </a:lnTo>
                <a:lnTo>
                  <a:pt x="406" y="953"/>
                </a:lnTo>
                <a:lnTo>
                  <a:pt x="406" y="954"/>
                </a:lnTo>
                <a:lnTo>
                  <a:pt x="406" y="954"/>
                </a:lnTo>
                <a:lnTo>
                  <a:pt x="406" y="954"/>
                </a:lnTo>
                <a:lnTo>
                  <a:pt x="406" y="955"/>
                </a:lnTo>
                <a:lnTo>
                  <a:pt x="406" y="955"/>
                </a:lnTo>
                <a:lnTo>
                  <a:pt x="406" y="956"/>
                </a:lnTo>
                <a:lnTo>
                  <a:pt x="406" y="956"/>
                </a:lnTo>
                <a:lnTo>
                  <a:pt x="406" y="956"/>
                </a:lnTo>
                <a:lnTo>
                  <a:pt x="406" y="957"/>
                </a:lnTo>
                <a:lnTo>
                  <a:pt x="406" y="957"/>
                </a:lnTo>
                <a:lnTo>
                  <a:pt x="406" y="958"/>
                </a:lnTo>
                <a:lnTo>
                  <a:pt x="406" y="958"/>
                </a:lnTo>
                <a:lnTo>
                  <a:pt x="405" y="958"/>
                </a:lnTo>
                <a:lnTo>
                  <a:pt x="406" y="958"/>
                </a:lnTo>
                <a:lnTo>
                  <a:pt x="406" y="959"/>
                </a:lnTo>
                <a:lnTo>
                  <a:pt x="406" y="959"/>
                </a:lnTo>
                <a:lnTo>
                  <a:pt x="406" y="960"/>
                </a:lnTo>
                <a:lnTo>
                  <a:pt x="406" y="960"/>
                </a:lnTo>
                <a:lnTo>
                  <a:pt x="406" y="960"/>
                </a:lnTo>
                <a:lnTo>
                  <a:pt x="407" y="960"/>
                </a:lnTo>
                <a:lnTo>
                  <a:pt x="407" y="961"/>
                </a:lnTo>
                <a:lnTo>
                  <a:pt x="407" y="961"/>
                </a:lnTo>
                <a:lnTo>
                  <a:pt x="406" y="962"/>
                </a:lnTo>
                <a:lnTo>
                  <a:pt x="407" y="962"/>
                </a:lnTo>
                <a:lnTo>
                  <a:pt x="407" y="962"/>
                </a:lnTo>
                <a:lnTo>
                  <a:pt x="407" y="963"/>
                </a:lnTo>
                <a:lnTo>
                  <a:pt x="407" y="964"/>
                </a:lnTo>
                <a:lnTo>
                  <a:pt x="407" y="964"/>
                </a:lnTo>
                <a:lnTo>
                  <a:pt x="407" y="964"/>
                </a:lnTo>
                <a:lnTo>
                  <a:pt x="407" y="965"/>
                </a:lnTo>
                <a:lnTo>
                  <a:pt x="407" y="965"/>
                </a:lnTo>
                <a:lnTo>
                  <a:pt x="407" y="966"/>
                </a:lnTo>
                <a:lnTo>
                  <a:pt x="407" y="966"/>
                </a:lnTo>
                <a:lnTo>
                  <a:pt x="407" y="966"/>
                </a:lnTo>
                <a:lnTo>
                  <a:pt x="407" y="967"/>
                </a:lnTo>
                <a:lnTo>
                  <a:pt x="406" y="967"/>
                </a:lnTo>
                <a:lnTo>
                  <a:pt x="406" y="967"/>
                </a:lnTo>
                <a:lnTo>
                  <a:pt x="406" y="968"/>
                </a:lnTo>
                <a:lnTo>
                  <a:pt x="406" y="968"/>
                </a:lnTo>
                <a:lnTo>
                  <a:pt x="406" y="968"/>
                </a:lnTo>
                <a:lnTo>
                  <a:pt x="406" y="969"/>
                </a:lnTo>
                <a:lnTo>
                  <a:pt x="406" y="969"/>
                </a:lnTo>
                <a:lnTo>
                  <a:pt x="406" y="970"/>
                </a:lnTo>
                <a:lnTo>
                  <a:pt x="406" y="970"/>
                </a:lnTo>
                <a:lnTo>
                  <a:pt x="406" y="970"/>
                </a:lnTo>
                <a:lnTo>
                  <a:pt x="405" y="971"/>
                </a:lnTo>
                <a:lnTo>
                  <a:pt x="405" y="971"/>
                </a:lnTo>
                <a:lnTo>
                  <a:pt x="405" y="972"/>
                </a:lnTo>
                <a:lnTo>
                  <a:pt x="405" y="972"/>
                </a:lnTo>
                <a:lnTo>
                  <a:pt x="405" y="972"/>
                </a:lnTo>
                <a:lnTo>
                  <a:pt x="405" y="973"/>
                </a:lnTo>
                <a:lnTo>
                  <a:pt x="404" y="973"/>
                </a:lnTo>
                <a:lnTo>
                  <a:pt x="404" y="974"/>
                </a:lnTo>
                <a:lnTo>
                  <a:pt x="404" y="974"/>
                </a:lnTo>
                <a:lnTo>
                  <a:pt x="403" y="975"/>
                </a:lnTo>
                <a:lnTo>
                  <a:pt x="403" y="975"/>
                </a:lnTo>
                <a:lnTo>
                  <a:pt x="403" y="976"/>
                </a:lnTo>
                <a:lnTo>
                  <a:pt x="403" y="976"/>
                </a:lnTo>
                <a:lnTo>
                  <a:pt x="402" y="976"/>
                </a:lnTo>
                <a:lnTo>
                  <a:pt x="401" y="977"/>
                </a:lnTo>
                <a:lnTo>
                  <a:pt x="401" y="977"/>
                </a:lnTo>
                <a:lnTo>
                  <a:pt x="401" y="978"/>
                </a:lnTo>
                <a:lnTo>
                  <a:pt x="400" y="978"/>
                </a:lnTo>
                <a:lnTo>
                  <a:pt x="399" y="979"/>
                </a:lnTo>
                <a:lnTo>
                  <a:pt x="399" y="980"/>
                </a:lnTo>
                <a:lnTo>
                  <a:pt x="398" y="980"/>
                </a:lnTo>
                <a:lnTo>
                  <a:pt x="398" y="980"/>
                </a:lnTo>
                <a:lnTo>
                  <a:pt x="397" y="981"/>
                </a:lnTo>
                <a:lnTo>
                  <a:pt x="397" y="981"/>
                </a:lnTo>
                <a:lnTo>
                  <a:pt x="397" y="982"/>
                </a:lnTo>
                <a:lnTo>
                  <a:pt x="396" y="982"/>
                </a:lnTo>
                <a:lnTo>
                  <a:pt x="395" y="982"/>
                </a:lnTo>
                <a:lnTo>
                  <a:pt x="395" y="983"/>
                </a:lnTo>
                <a:lnTo>
                  <a:pt x="395" y="983"/>
                </a:lnTo>
                <a:lnTo>
                  <a:pt x="394" y="984"/>
                </a:lnTo>
                <a:lnTo>
                  <a:pt x="393" y="985"/>
                </a:lnTo>
                <a:lnTo>
                  <a:pt x="393" y="985"/>
                </a:lnTo>
                <a:lnTo>
                  <a:pt x="392" y="986"/>
                </a:lnTo>
                <a:lnTo>
                  <a:pt x="391" y="986"/>
                </a:lnTo>
                <a:lnTo>
                  <a:pt x="390" y="986"/>
                </a:lnTo>
                <a:lnTo>
                  <a:pt x="389" y="987"/>
                </a:lnTo>
                <a:lnTo>
                  <a:pt x="390" y="988"/>
                </a:lnTo>
                <a:lnTo>
                  <a:pt x="390" y="988"/>
                </a:lnTo>
                <a:lnTo>
                  <a:pt x="390" y="988"/>
                </a:lnTo>
                <a:lnTo>
                  <a:pt x="390" y="989"/>
                </a:lnTo>
                <a:lnTo>
                  <a:pt x="388" y="989"/>
                </a:lnTo>
                <a:lnTo>
                  <a:pt x="388" y="989"/>
                </a:lnTo>
                <a:lnTo>
                  <a:pt x="387" y="990"/>
                </a:lnTo>
                <a:lnTo>
                  <a:pt x="386" y="990"/>
                </a:lnTo>
                <a:lnTo>
                  <a:pt x="385" y="991"/>
                </a:lnTo>
                <a:lnTo>
                  <a:pt x="385" y="992"/>
                </a:lnTo>
                <a:lnTo>
                  <a:pt x="385" y="992"/>
                </a:lnTo>
                <a:lnTo>
                  <a:pt x="384" y="993"/>
                </a:lnTo>
                <a:lnTo>
                  <a:pt x="385" y="994"/>
                </a:lnTo>
                <a:lnTo>
                  <a:pt x="384" y="994"/>
                </a:lnTo>
                <a:lnTo>
                  <a:pt x="384" y="994"/>
                </a:lnTo>
                <a:lnTo>
                  <a:pt x="383" y="994"/>
                </a:lnTo>
                <a:lnTo>
                  <a:pt x="383" y="994"/>
                </a:lnTo>
                <a:lnTo>
                  <a:pt x="383" y="994"/>
                </a:lnTo>
                <a:lnTo>
                  <a:pt x="382" y="994"/>
                </a:lnTo>
                <a:lnTo>
                  <a:pt x="382" y="995"/>
                </a:lnTo>
                <a:lnTo>
                  <a:pt x="382" y="995"/>
                </a:lnTo>
                <a:lnTo>
                  <a:pt x="381" y="995"/>
                </a:lnTo>
                <a:lnTo>
                  <a:pt x="381" y="996"/>
                </a:lnTo>
                <a:lnTo>
                  <a:pt x="381" y="996"/>
                </a:lnTo>
                <a:lnTo>
                  <a:pt x="380" y="997"/>
                </a:lnTo>
                <a:lnTo>
                  <a:pt x="380" y="997"/>
                </a:lnTo>
                <a:lnTo>
                  <a:pt x="379" y="998"/>
                </a:lnTo>
                <a:lnTo>
                  <a:pt x="379" y="998"/>
                </a:lnTo>
                <a:lnTo>
                  <a:pt x="379" y="998"/>
                </a:lnTo>
                <a:lnTo>
                  <a:pt x="378" y="999"/>
                </a:lnTo>
                <a:lnTo>
                  <a:pt x="378" y="998"/>
                </a:lnTo>
                <a:lnTo>
                  <a:pt x="377" y="999"/>
                </a:lnTo>
                <a:lnTo>
                  <a:pt x="377" y="999"/>
                </a:lnTo>
                <a:lnTo>
                  <a:pt x="377" y="999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0"/>
                </a:lnTo>
                <a:lnTo>
                  <a:pt x="377" y="1001"/>
                </a:lnTo>
                <a:lnTo>
                  <a:pt x="377" y="1001"/>
                </a:lnTo>
                <a:lnTo>
                  <a:pt x="377" y="1001"/>
                </a:lnTo>
                <a:lnTo>
                  <a:pt x="376" y="1001"/>
                </a:lnTo>
                <a:lnTo>
                  <a:pt x="376" y="1002"/>
                </a:lnTo>
                <a:lnTo>
                  <a:pt x="376" y="1002"/>
                </a:lnTo>
                <a:lnTo>
                  <a:pt x="376" y="1003"/>
                </a:lnTo>
                <a:lnTo>
                  <a:pt x="377" y="1003"/>
                </a:lnTo>
                <a:lnTo>
                  <a:pt x="377" y="1004"/>
                </a:lnTo>
                <a:lnTo>
                  <a:pt x="377" y="1004"/>
                </a:lnTo>
                <a:lnTo>
                  <a:pt x="377" y="1005"/>
                </a:lnTo>
                <a:lnTo>
                  <a:pt x="378" y="1005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6"/>
                </a:lnTo>
                <a:lnTo>
                  <a:pt x="378" y="1007"/>
                </a:lnTo>
                <a:lnTo>
                  <a:pt x="378" y="1007"/>
                </a:lnTo>
                <a:lnTo>
                  <a:pt x="379" y="1007"/>
                </a:lnTo>
                <a:lnTo>
                  <a:pt x="378" y="1007"/>
                </a:lnTo>
                <a:lnTo>
                  <a:pt x="378" y="1008"/>
                </a:lnTo>
                <a:lnTo>
                  <a:pt x="379" y="1008"/>
                </a:lnTo>
                <a:lnTo>
                  <a:pt x="379" y="1008"/>
                </a:lnTo>
                <a:lnTo>
                  <a:pt x="379" y="1009"/>
                </a:lnTo>
                <a:lnTo>
                  <a:pt x="379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0"/>
                </a:lnTo>
                <a:lnTo>
                  <a:pt x="378" y="1011"/>
                </a:lnTo>
                <a:lnTo>
                  <a:pt x="378" y="1011"/>
                </a:lnTo>
                <a:lnTo>
                  <a:pt x="378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2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3"/>
                </a:lnTo>
                <a:lnTo>
                  <a:pt x="379" y="1014"/>
                </a:lnTo>
                <a:lnTo>
                  <a:pt x="379" y="1014"/>
                </a:lnTo>
                <a:lnTo>
                  <a:pt x="379" y="1014"/>
                </a:lnTo>
                <a:lnTo>
                  <a:pt x="380" y="1014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5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6"/>
                </a:lnTo>
                <a:lnTo>
                  <a:pt x="380" y="1017"/>
                </a:lnTo>
                <a:lnTo>
                  <a:pt x="380" y="1017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0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1" y="1018"/>
                </a:lnTo>
                <a:lnTo>
                  <a:pt x="382" y="1018"/>
                </a:lnTo>
                <a:lnTo>
                  <a:pt x="382" y="1019"/>
                </a:lnTo>
                <a:lnTo>
                  <a:pt x="382" y="1020"/>
                </a:lnTo>
                <a:lnTo>
                  <a:pt x="382" y="1020"/>
                </a:lnTo>
                <a:lnTo>
                  <a:pt x="382" y="1021"/>
                </a:lnTo>
                <a:lnTo>
                  <a:pt x="383" y="1022"/>
                </a:lnTo>
                <a:lnTo>
                  <a:pt x="383" y="1024"/>
                </a:lnTo>
                <a:lnTo>
                  <a:pt x="383" y="1024"/>
                </a:lnTo>
                <a:lnTo>
                  <a:pt x="383" y="1024"/>
                </a:lnTo>
                <a:lnTo>
                  <a:pt x="384" y="1025"/>
                </a:lnTo>
                <a:lnTo>
                  <a:pt x="385" y="1026"/>
                </a:lnTo>
                <a:lnTo>
                  <a:pt x="384" y="1026"/>
                </a:lnTo>
                <a:lnTo>
                  <a:pt x="384" y="1026"/>
                </a:lnTo>
                <a:lnTo>
                  <a:pt x="385" y="1026"/>
                </a:lnTo>
                <a:lnTo>
                  <a:pt x="384" y="1027"/>
                </a:lnTo>
                <a:lnTo>
                  <a:pt x="385" y="1027"/>
                </a:lnTo>
                <a:lnTo>
                  <a:pt x="384" y="1027"/>
                </a:lnTo>
                <a:lnTo>
                  <a:pt x="385" y="1027"/>
                </a:lnTo>
                <a:lnTo>
                  <a:pt x="385" y="1028"/>
                </a:lnTo>
                <a:lnTo>
                  <a:pt x="385" y="1028"/>
                </a:lnTo>
                <a:lnTo>
                  <a:pt x="384" y="1028"/>
                </a:lnTo>
                <a:lnTo>
                  <a:pt x="384" y="1029"/>
                </a:lnTo>
                <a:lnTo>
                  <a:pt x="384" y="1029"/>
                </a:lnTo>
                <a:lnTo>
                  <a:pt x="384" y="1030"/>
                </a:lnTo>
                <a:lnTo>
                  <a:pt x="384" y="1030"/>
                </a:lnTo>
                <a:lnTo>
                  <a:pt x="384" y="1031"/>
                </a:lnTo>
                <a:lnTo>
                  <a:pt x="385" y="1031"/>
                </a:lnTo>
                <a:lnTo>
                  <a:pt x="385" y="1031"/>
                </a:lnTo>
                <a:lnTo>
                  <a:pt x="385" y="1032"/>
                </a:lnTo>
                <a:lnTo>
                  <a:pt x="384" y="1032"/>
                </a:lnTo>
                <a:lnTo>
                  <a:pt x="385" y="1032"/>
                </a:lnTo>
                <a:lnTo>
                  <a:pt x="384" y="1033"/>
                </a:lnTo>
                <a:lnTo>
                  <a:pt x="384" y="1033"/>
                </a:lnTo>
                <a:lnTo>
                  <a:pt x="384" y="1034"/>
                </a:lnTo>
                <a:lnTo>
                  <a:pt x="384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3" y="1033"/>
                </a:lnTo>
                <a:lnTo>
                  <a:pt x="382" y="1033"/>
                </a:lnTo>
                <a:lnTo>
                  <a:pt x="382" y="1033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4"/>
                </a:lnTo>
                <a:lnTo>
                  <a:pt x="382" y="1035"/>
                </a:lnTo>
                <a:lnTo>
                  <a:pt x="382" y="1035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2" y="1036"/>
                </a:lnTo>
                <a:lnTo>
                  <a:pt x="383" y="1037"/>
                </a:lnTo>
                <a:lnTo>
                  <a:pt x="381" y="1039"/>
                </a:lnTo>
                <a:lnTo>
                  <a:pt x="380" y="1040"/>
                </a:lnTo>
                <a:lnTo>
                  <a:pt x="377" y="1043"/>
                </a:lnTo>
                <a:lnTo>
                  <a:pt x="377" y="1043"/>
                </a:lnTo>
                <a:lnTo>
                  <a:pt x="377" y="1043"/>
                </a:lnTo>
                <a:lnTo>
                  <a:pt x="371" y="1042"/>
                </a:lnTo>
                <a:lnTo>
                  <a:pt x="371" y="1042"/>
                </a:lnTo>
                <a:lnTo>
                  <a:pt x="371" y="1042"/>
                </a:lnTo>
                <a:lnTo>
                  <a:pt x="370" y="1041"/>
                </a:lnTo>
                <a:lnTo>
                  <a:pt x="369" y="1042"/>
                </a:lnTo>
                <a:lnTo>
                  <a:pt x="369" y="1042"/>
                </a:lnTo>
                <a:lnTo>
                  <a:pt x="369" y="1042"/>
                </a:lnTo>
                <a:lnTo>
                  <a:pt x="368" y="1042"/>
                </a:lnTo>
                <a:lnTo>
                  <a:pt x="368" y="1043"/>
                </a:lnTo>
                <a:lnTo>
                  <a:pt x="368" y="1043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4"/>
                </a:lnTo>
                <a:lnTo>
                  <a:pt x="367" y="1045"/>
                </a:lnTo>
                <a:lnTo>
                  <a:pt x="366" y="1045"/>
                </a:lnTo>
                <a:lnTo>
                  <a:pt x="366" y="1046"/>
                </a:lnTo>
                <a:lnTo>
                  <a:pt x="365" y="1045"/>
                </a:lnTo>
                <a:lnTo>
                  <a:pt x="364" y="1045"/>
                </a:lnTo>
                <a:lnTo>
                  <a:pt x="362" y="1044"/>
                </a:lnTo>
                <a:lnTo>
                  <a:pt x="361" y="1048"/>
                </a:lnTo>
                <a:lnTo>
                  <a:pt x="361" y="1048"/>
                </a:lnTo>
                <a:lnTo>
                  <a:pt x="361" y="1048"/>
                </a:lnTo>
                <a:lnTo>
                  <a:pt x="360" y="1048"/>
                </a:lnTo>
                <a:lnTo>
                  <a:pt x="359" y="1048"/>
                </a:lnTo>
                <a:lnTo>
                  <a:pt x="359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8"/>
                </a:lnTo>
                <a:lnTo>
                  <a:pt x="358" y="1047"/>
                </a:lnTo>
                <a:lnTo>
                  <a:pt x="358" y="1047"/>
                </a:lnTo>
                <a:lnTo>
                  <a:pt x="358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7" y="1046"/>
                </a:lnTo>
                <a:lnTo>
                  <a:pt x="356" y="1046"/>
                </a:lnTo>
                <a:lnTo>
                  <a:pt x="356" y="1047"/>
                </a:lnTo>
                <a:lnTo>
                  <a:pt x="355" y="1047"/>
                </a:lnTo>
                <a:lnTo>
                  <a:pt x="355" y="1047"/>
                </a:lnTo>
                <a:lnTo>
                  <a:pt x="355" y="1048"/>
                </a:lnTo>
                <a:lnTo>
                  <a:pt x="355" y="1048"/>
                </a:lnTo>
                <a:lnTo>
                  <a:pt x="354" y="1048"/>
                </a:lnTo>
                <a:lnTo>
                  <a:pt x="354" y="1048"/>
                </a:lnTo>
                <a:lnTo>
                  <a:pt x="353" y="1049"/>
                </a:lnTo>
                <a:lnTo>
                  <a:pt x="353" y="1049"/>
                </a:lnTo>
                <a:lnTo>
                  <a:pt x="353" y="1049"/>
                </a:lnTo>
                <a:lnTo>
                  <a:pt x="352" y="1049"/>
                </a:lnTo>
                <a:lnTo>
                  <a:pt x="352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1" y="1049"/>
                </a:lnTo>
                <a:lnTo>
                  <a:pt x="350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9" y="1050"/>
                </a:lnTo>
                <a:lnTo>
                  <a:pt x="348" y="1050"/>
                </a:lnTo>
                <a:lnTo>
                  <a:pt x="348" y="1049"/>
                </a:lnTo>
                <a:lnTo>
                  <a:pt x="348" y="1047"/>
                </a:lnTo>
                <a:lnTo>
                  <a:pt x="344" y="1048"/>
                </a:lnTo>
                <a:lnTo>
                  <a:pt x="340" y="1048"/>
                </a:lnTo>
                <a:lnTo>
                  <a:pt x="339" y="1049"/>
                </a:lnTo>
                <a:lnTo>
                  <a:pt x="337" y="1049"/>
                </a:lnTo>
                <a:lnTo>
                  <a:pt x="336" y="1049"/>
                </a:lnTo>
                <a:lnTo>
                  <a:pt x="335" y="1049"/>
                </a:lnTo>
                <a:lnTo>
                  <a:pt x="334" y="1050"/>
                </a:lnTo>
                <a:lnTo>
                  <a:pt x="333" y="1050"/>
                </a:lnTo>
                <a:lnTo>
                  <a:pt x="331" y="1051"/>
                </a:lnTo>
                <a:lnTo>
                  <a:pt x="330" y="1051"/>
                </a:lnTo>
                <a:lnTo>
                  <a:pt x="327" y="1052"/>
                </a:lnTo>
                <a:lnTo>
                  <a:pt x="327" y="1052"/>
                </a:lnTo>
                <a:lnTo>
                  <a:pt x="325" y="1052"/>
                </a:lnTo>
                <a:lnTo>
                  <a:pt x="323" y="1052"/>
                </a:lnTo>
                <a:lnTo>
                  <a:pt x="322" y="1052"/>
                </a:lnTo>
                <a:lnTo>
                  <a:pt x="321" y="1052"/>
                </a:lnTo>
                <a:lnTo>
                  <a:pt x="321" y="1052"/>
                </a:lnTo>
                <a:lnTo>
                  <a:pt x="320" y="1052"/>
                </a:lnTo>
                <a:lnTo>
                  <a:pt x="319" y="1052"/>
                </a:lnTo>
                <a:lnTo>
                  <a:pt x="319" y="1052"/>
                </a:lnTo>
                <a:lnTo>
                  <a:pt x="318" y="1052"/>
                </a:lnTo>
                <a:lnTo>
                  <a:pt x="317" y="1052"/>
                </a:lnTo>
                <a:lnTo>
                  <a:pt x="317" y="1052"/>
                </a:lnTo>
                <a:lnTo>
                  <a:pt x="316" y="1052"/>
                </a:lnTo>
                <a:lnTo>
                  <a:pt x="316" y="1052"/>
                </a:lnTo>
                <a:lnTo>
                  <a:pt x="315" y="1052"/>
                </a:lnTo>
                <a:lnTo>
                  <a:pt x="314" y="1053"/>
                </a:lnTo>
                <a:lnTo>
                  <a:pt x="314" y="1053"/>
                </a:lnTo>
                <a:lnTo>
                  <a:pt x="313" y="1053"/>
                </a:lnTo>
                <a:lnTo>
                  <a:pt x="313" y="1053"/>
                </a:lnTo>
                <a:lnTo>
                  <a:pt x="312" y="1053"/>
                </a:lnTo>
                <a:lnTo>
                  <a:pt x="311" y="1053"/>
                </a:lnTo>
                <a:lnTo>
                  <a:pt x="311" y="1054"/>
                </a:lnTo>
                <a:lnTo>
                  <a:pt x="310" y="1054"/>
                </a:lnTo>
                <a:lnTo>
                  <a:pt x="309" y="1054"/>
                </a:lnTo>
                <a:lnTo>
                  <a:pt x="308" y="1054"/>
                </a:lnTo>
                <a:lnTo>
                  <a:pt x="308" y="1054"/>
                </a:lnTo>
                <a:lnTo>
                  <a:pt x="307" y="1055"/>
                </a:lnTo>
                <a:lnTo>
                  <a:pt x="307" y="1055"/>
                </a:lnTo>
                <a:lnTo>
                  <a:pt x="307" y="1056"/>
                </a:lnTo>
                <a:lnTo>
                  <a:pt x="307" y="1056"/>
                </a:lnTo>
                <a:lnTo>
                  <a:pt x="306" y="1056"/>
                </a:lnTo>
                <a:lnTo>
                  <a:pt x="306" y="1056"/>
                </a:lnTo>
                <a:lnTo>
                  <a:pt x="305" y="1056"/>
                </a:lnTo>
                <a:lnTo>
                  <a:pt x="305" y="1056"/>
                </a:lnTo>
                <a:lnTo>
                  <a:pt x="304" y="1055"/>
                </a:lnTo>
                <a:lnTo>
                  <a:pt x="304" y="1055"/>
                </a:lnTo>
                <a:lnTo>
                  <a:pt x="303" y="1055"/>
                </a:lnTo>
                <a:lnTo>
                  <a:pt x="303" y="1055"/>
                </a:lnTo>
                <a:lnTo>
                  <a:pt x="302" y="1055"/>
                </a:lnTo>
                <a:lnTo>
                  <a:pt x="302" y="1055"/>
                </a:lnTo>
                <a:lnTo>
                  <a:pt x="301" y="1056"/>
                </a:lnTo>
                <a:lnTo>
                  <a:pt x="301" y="1056"/>
                </a:lnTo>
                <a:lnTo>
                  <a:pt x="301" y="1056"/>
                </a:lnTo>
                <a:lnTo>
                  <a:pt x="300" y="1056"/>
                </a:lnTo>
                <a:lnTo>
                  <a:pt x="300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9" y="1056"/>
                </a:lnTo>
                <a:lnTo>
                  <a:pt x="298" y="1056"/>
                </a:lnTo>
                <a:lnTo>
                  <a:pt x="298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7" y="1057"/>
                </a:lnTo>
                <a:lnTo>
                  <a:pt x="296" y="1058"/>
                </a:lnTo>
                <a:lnTo>
                  <a:pt x="296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5" y="1058"/>
                </a:lnTo>
                <a:lnTo>
                  <a:pt x="294" y="1058"/>
                </a:lnTo>
                <a:lnTo>
                  <a:pt x="294" y="1058"/>
                </a:lnTo>
                <a:lnTo>
                  <a:pt x="294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3" y="1059"/>
                </a:lnTo>
                <a:lnTo>
                  <a:pt x="292" y="1059"/>
                </a:lnTo>
                <a:lnTo>
                  <a:pt x="292" y="1060"/>
                </a:lnTo>
                <a:lnTo>
                  <a:pt x="292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1" y="1060"/>
                </a:lnTo>
                <a:lnTo>
                  <a:pt x="290" y="1060"/>
                </a:lnTo>
                <a:lnTo>
                  <a:pt x="290" y="1060"/>
                </a:lnTo>
                <a:lnTo>
                  <a:pt x="290" y="1059"/>
                </a:lnTo>
                <a:lnTo>
                  <a:pt x="290" y="1059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8"/>
                </a:lnTo>
                <a:lnTo>
                  <a:pt x="290" y="1056"/>
                </a:lnTo>
                <a:lnTo>
                  <a:pt x="288" y="1055"/>
                </a:lnTo>
                <a:lnTo>
                  <a:pt x="287" y="1055"/>
                </a:lnTo>
                <a:lnTo>
                  <a:pt x="285" y="1053"/>
                </a:lnTo>
                <a:lnTo>
                  <a:pt x="283" y="1053"/>
                </a:lnTo>
                <a:lnTo>
                  <a:pt x="282" y="1053"/>
                </a:lnTo>
                <a:lnTo>
                  <a:pt x="281" y="1053"/>
                </a:lnTo>
                <a:lnTo>
                  <a:pt x="281" y="1053"/>
                </a:lnTo>
                <a:lnTo>
                  <a:pt x="279" y="1053"/>
                </a:lnTo>
                <a:lnTo>
                  <a:pt x="279" y="1052"/>
                </a:lnTo>
                <a:lnTo>
                  <a:pt x="279" y="1052"/>
                </a:lnTo>
                <a:lnTo>
                  <a:pt x="278" y="1052"/>
                </a:lnTo>
                <a:lnTo>
                  <a:pt x="277" y="1052"/>
                </a:lnTo>
                <a:lnTo>
                  <a:pt x="275" y="1052"/>
                </a:lnTo>
                <a:lnTo>
                  <a:pt x="275" y="1051"/>
                </a:lnTo>
                <a:lnTo>
                  <a:pt x="274" y="1050"/>
                </a:lnTo>
                <a:lnTo>
                  <a:pt x="273" y="1048"/>
                </a:lnTo>
                <a:lnTo>
                  <a:pt x="273" y="1048"/>
                </a:lnTo>
                <a:lnTo>
                  <a:pt x="273" y="1046"/>
                </a:lnTo>
                <a:lnTo>
                  <a:pt x="272" y="1043"/>
                </a:lnTo>
                <a:lnTo>
                  <a:pt x="271" y="1044"/>
                </a:lnTo>
                <a:lnTo>
                  <a:pt x="271" y="1043"/>
                </a:lnTo>
                <a:lnTo>
                  <a:pt x="271" y="1042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40"/>
                </a:lnTo>
                <a:lnTo>
                  <a:pt x="269" y="1039"/>
                </a:lnTo>
                <a:lnTo>
                  <a:pt x="269" y="1039"/>
                </a:lnTo>
                <a:lnTo>
                  <a:pt x="269" y="1038"/>
                </a:lnTo>
                <a:lnTo>
                  <a:pt x="269" y="1037"/>
                </a:lnTo>
                <a:lnTo>
                  <a:pt x="268" y="1036"/>
                </a:lnTo>
                <a:lnTo>
                  <a:pt x="268" y="1036"/>
                </a:lnTo>
                <a:lnTo>
                  <a:pt x="268" y="1035"/>
                </a:lnTo>
                <a:lnTo>
                  <a:pt x="268" y="1034"/>
                </a:lnTo>
                <a:lnTo>
                  <a:pt x="267" y="1034"/>
                </a:lnTo>
                <a:lnTo>
                  <a:pt x="267" y="1033"/>
                </a:lnTo>
                <a:lnTo>
                  <a:pt x="266" y="1033"/>
                </a:lnTo>
                <a:lnTo>
                  <a:pt x="266" y="1032"/>
                </a:lnTo>
                <a:lnTo>
                  <a:pt x="265" y="1032"/>
                </a:lnTo>
                <a:lnTo>
                  <a:pt x="265" y="1031"/>
                </a:lnTo>
                <a:lnTo>
                  <a:pt x="263" y="1030"/>
                </a:lnTo>
                <a:lnTo>
                  <a:pt x="262" y="1030"/>
                </a:lnTo>
                <a:lnTo>
                  <a:pt x="261" y="1029"/>
                </a:lnTo>
                <a:lnTo>
                  <a:pt x="260" y="1029"/>
                </a:lnTo>
                <a:lnTo>
                  <a:pt x="260" y="1029"/>
                </a:lnTo>
                <a:lnTo>
                  <a:pt x="259" y="1028"/>
                </a:lnTo>
                <a:lnTo>
                  <a:pt x="257" y="1030"/>
                </a:lnTo>
                <a:lnTo>
                  <a:pt x="257" y="1030"/>
                </a:lnTo>
                <a:lnTo>
                  <a:pt x="256" y="1031"/>
                </a:lnTo>
                <a:lnTo>
                  <a:pt x="255" y="1030"/>
                </a:lnTo>
                <a:lnTo>
                  <a:pt x="255" y="1030"/>
                </a:lnTo>
                <a:lnTo>
                  <a:pt x="254" y="1030"/>
                </a:lnTo>
                <a:lnTo>
                  <a:pt x="253" y="1030"/>
                </a:lnTo>
                <a:lnTo>
                  <a:pt x="253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0"/>
                </a:lnTo>
                <a:lnTo>
                  <a:pt x="252" y="1031"/>
                </a:lnTo>
                <a:lnTo>
                  <a:pt x="252" y="1031"/>
                </a:lnTo>
                <a:lnTo>
                  <a:pt x="252" y="1032"/>
                </a:lnTo>
                <a:lnTo>
                  <a:pt x="251" y="1032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1" y="1031"/>
                </a:lnTo>
                <a:lnTo>
                  <a:pt x="250" y="1031"/>
                </a:lnTo>
                <a:lnTo>
                  <a:pt x="250" y="1031"/>
                </a:lnTo>
                <a:lnTo>
                  <a:pt x="250" y="1032"/>
                </a:lnTo>
                <a:lnTo>
                  <a:pt x="250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2"/>
                </a:lnTo>
                <a:lnTo>
                  <a:pt x="249" y="1033"/>
                </a:lnTo>
                <a:lnTo>
                  <a:pt x="248" y="1033"/>
                </a:lnTo>
                <a:lnTo>
                  <a:pt x="248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4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7" y="1035"/>
                </a:lnTo>
                <a:lnTo>
                  <a:pt x="246" y="1035"/>
                </a:lnTo>
                <a:lnTo>
                  <a:pt x="245" y="1036"/>
                </a:lnTo>
                <a:lnTo>
                  <a:pt x="245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4" y="1036"/>
                </a:lnTo>
                <a:lnTo>
                  <a:pt x="245" y="1036"/>
                </a:lnTo>
                <a:lnTo>
                  <a:pt x="244" y="1036"/>
                </a:lnTo>
                <a:lnTo>
                  <a:pt x="243" y="1037"/>
                </a:lnTo>
                <a:lnTo>
                  <a:pt x="243" y="1037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8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39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3" y="1040"/>
                </a:lnTo>
                <a:lnTo>
                  <a:pt x="242" y="1040"/>
                </a:lnTo>
                <a:lnTo>
                  <a:pt x="242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1" y="1040"/>
                </a:lnTo>
                <a:lnTo>
                  <a:pt x="240" y="1040"/>
                </a:lnTo>
                <a:lnTo>
                  <a:pt x="240" y="1039"/>
                </a:lnTo>
                <a:lnTo>
                  <a:pt x="240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9" y="1039"/>
                </a:lnTo>
                <a:lnTo>
                  <a:pt x="238" y="1039"/>
                </a:lnTo>
                <a:lnTo>
                  <a:pt x="238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7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6" y="1039"/>
                </a:lnTo>
                <a:lnTo>
                  <a:pt x="235" y="1039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5" y="1040"/>
                </a:lnTo>
                <a:lnTo>
                  <a:pt x="234" y="1040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1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2"/>
                </a:lnTo>
                <a:lnTo>
                  <a:pt x="232" y="1043"/>
                </a:lnTo>
                <a:lnTo>
                  <a:pt x="233" y="1045"/>
                </a:lnTo>
                <a:lnTo>
                  <a:pt x="233" y="1045"/>
                </a:lnTo>
                <a:lnTo>
                  <a:pt x="232" y="1045"/>
                </a:lnTo>
                <a:lnTo>
                  <a:pt x="231" y="1045"/>
                </a:lnTo>
                <a:lnTo>
                  <a:pt x="230" y="1046"/>
                </a:lnTo>
                <a:lnTo>
                  <a:pt x="229" y="1044"/>
                </a:lnTo>
                <a:lnTo>
                  <a:pt x="228" y="1045"/>
                </a:lnTo>
                <a:lnTo>
                  <a:pt x="227" y="1046"/>
                </a:lnTo>
                <a:lnTo>
                  <a:pt x="225" y="1046"/>
                </a:lnTo>
                <a:lnTo>
                  <a:pt x="226" y="1047"/>
                </a:lnTo>
                <a:lnTo>
                  <a:pt x="227" y="1048"/>
                </a:lnTo>
                <a:lnTo>
                  <a:pt x="226" y="1048"/>
                </a:lnTo>
                <a:lnTo>
                  <a:pt x="225" y="1048"/>
                </a:lnTo>
                <a:lnTo>
                  <a:pt x="224" y="1050"/>
                </a:lnTo>
                <a:lnTo>
                  <a:pt x="223" y="1050"/>
                </a:lnTo>
                <a:lnTo>
                  <a:pt x="223" y="1052"/>
                </a:lnTo>
                <a:lnTo>
                  <a:pt x="222" y="1052"/>
                </a:lnTo>
                <a:lnTo>
                  <a:pt x="222" y="1053"/>
                </a:lnTo>
                <a:lnTo>
                  <a:pt x="222" y="1053"/>
                </a:lnTo>
                <a:lnTo>
                  <a:pt x="221" y="1054"/>
                </a:lnTo>
                <a:lnTo>
                  <a:pt x="221" y="1054"/>
                </a:lnTo>
                <a:lnTo>
                  <a:pt x="218" y="1053"/>
                </a:lnTo>
                <a:lnTo>
                  <a:pt x="218" y="1053"/>
                </a:lnTo>
                <a:lnTo>
                  <a:pt x="215" y="1053"/>
                </a:lnTo>
                <a:lnTo>
                  <a:pt x="214" y="1053"/>
                </a:lnTo>
                <a:lnTo>
                  <a:pt x="213" y="1053"/>
                </a:lnTo>
                <a:lnTo>
                  <a:pt x="213" y="1053"/>
                </a:lnTo>
                <a:lnTo>
                  <a:pt x="212" y="1053"/>
                </a:lnTo>
                <a:lnTo>
                  <a:pt x="212" y="1053"/>
                </a:lnTo>
                <a:lnTo>
                  <a:pt x="211" y="1053"/>
                </a:lnTo>
                <a:lnTo>
                  <a:pt x="211" y="1053"/>
                </a:lnTo>
                <a:lnTo>
                  <a:pt x="210" y="1053"/>
                </a:lnTo>
                <a:lnTo>
                  <a:pt x="209" y="1053"/>
                </a:lnTo>
                <a:lnTo>
                  <a:pt x="209" y="1052"/>
                </a:lnTo>
                <a:lnTo>
                  <a:pt x="209" y="1051"/>
                </a:lnTo>
                <a:lnTo>
                  <a:pt x="209" y="1048"/>
                </a:lnTo>
                <a:lnTo>
                  <a:pt x="209" y="1047"/>
                </a:lnTo>
                <a:lnTo>
                  <a:pt x="206" y="1047"/>
                </a:lnTo>
                <a:lnTo>
                  <a:pt x="204" y="1047"/>
                </a:lnTo>
                <a:lnTo>
                  <a:pt x="202" y="1047"/>
                </a:lnTo>
                <a:lnTo>
                  <a:pt x="201" y="1048"/>
                </a:lnTo>
                <a:lnTo>
                  <a:pt x="201" y="1048"/>
                </a:lnTo>
                <a:lnTo>
                  <a:pt x="201" y="1048"/>
                </a:lnTo>
                <a:lnTo>
                  <a:pt x="200" y="1048"/>
                </a:lnTo>
                <a:lnTo>
                  <a:pt x="200" y="1048"/>
                </a:lnTo>
                <a:lnTo>
                  <a:pt x="199" y="1048"/>
                </a:lnTo>
                <a:lnTo>
                  <a:pt x="199" y="1047"/>
                </a:lnTo>
                <a:lnTo>
                  <a:pt x="199" y="1047"/>
                </a:lnTo>
                <a:lnTo>
                  <a:pt x="199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8" y="1047"/>
                </a:lnTo>
                <a:lnTo>
                  <a:pt x="197" y="1047"/>
                </a:lnTo>
                <a:lnTo>
                  <a:pt x="197" y="1047"/>
                </a:lnTo>
                <a:lnTo>
                  <a:pt x="196" y="1047"/>
                </a:lnTo>
                <a:lnTo>
                  <a:pt x="196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5" y="1047"/>
                </a:lnTo>
                <a:lnTo>
                  <a:pt x="194" y="1047"/>
                </a:lnTo>
                <a:lnTo>
                  <a:pt x="194" y="1047"/>
                </a:lnTo>
                <a:lnTo>
                  <a:pt x="193" y="1047"/>
                </a:lnTo>
                <a:lnTo>
                  <a:pt x="193" y="1046"/>
                </a:lnTo>
                <a:lnTo>
                  <a:pt x="193" y="1046"/>
                </a:lnTo>
                <a:lnTo>
                  <a:pt x="192" y="1046"/>
                </a:lnTo>
                <a:lnTo>
                  <a:pt x="192" y="1046"/>
                </a:lnTo>
                <a:lnTo>
                  <a:pt x="191" y="1046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7"/>
                </a:lnTo>
                <a:lnTo>
                  <a:pt x="191" y="1046"/>
                </a:lnTo>
                <a:lnTo>
                  <a:pt x="190" y="1046"/>
                </a:lnTo>
                <a:lnTo>
                  <a:pt x="190" y="1046"/>
                </a:lnTo>
                <a:lnTo>
                  <a:pt x="189" y="1046"/>
                </a:lnTo>
                <a:lnTo>
                  <a:pt x="189" y="1046"/>
                </a:lnTo>
                <a:lnTo>
                  <a:pt x="189" y="1045"/>
                </a:lnTo>
                <a:lnTo>
                  <a:pt x="189" y="1045"/>
                </a:lnTo>
                <a:lnTo>
                  <a:pt x="188" y="1045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6"/>
                </a:lnTo>
                <a:lnTo>
                  <a:pt x="187" y="1045"/>
                </a:lnTo>
                <a:lnTo>
                  <a:pt x="186" y="1045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6" y="1044"/>
                </a:lnTo>
                <a:lnTo>
                  <a:pt x="185" y="1044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5" y="1043"/>
                </a:lnTo>
                <a:lnTo>
                  <a:pt x="184" y="1043"/>
                </a:lnTo>
                <a:lnTo>
                  <a:pt x="184" y="1044"/>
                </a:lnTo>
                <a:lnTo>
                  <a:pt x="184" y="1044"/>
                </a:lnTo>
                <a:lnTo>
                  <a:pt x="184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4"/>
                </a:lnTo>
                <a:lnTo>
                  <a:pt x="183" y="1045"/>
                </a:lnTo>
                <a:lnTo>
                  <a:pt x="183" y="1045"/>
                </a:lnTo>
                <a:lnTo>
                  <a:pt x="183" y="1045"/>
                </a:lnTo>
                <a:lnTo>
                  <a:pt x="182" y="1045"/>
                </a:lnTo>
                <a:lnTo>
                  <a:pt x="182" y="1046"/>
                </a:lnTo>
                <a:lnTo>
                  <a:pt x="181" y="1046"/>
                </a:lnTo>
                <a:lnTo>
                  <a:pt x="180" y="1047"/>
                </a:lnTo>
                <a:lnTo>
                  <a:pt x="178" y="1046"/>
                </a:lnTo>
                <a:lnTo>
                  <a:pt x="177" y="1046"/>
                </a:lnTo>
                <a:lnTo>
                  <a:pt x="175" y="1045"/>
                </a:lnTo>
                <a:lnTo>
                  <a:pt x="174" y="1045"/>
                </a:lnTo>
                <a:lnTo>
                  <a:pt x="173" y="1046"/>
                </a:lnTo>
                <a:lnTo>
                  <a:pt x="173" y="1047"/>
                </a:lnTo>
                <a:lnTo>
                  <a:pt x="173" y="1047"/>
                </a:lnTo>
                <a:lnTo>
                  <a:pt x="173" y="1048"/>
                </a:lnTo>
                <a:lnTo>
                  <a:pt x="172" y="1048"/>
                </a:lnTo>
                <a:lnTo>
                  <a:pt x="170" y="1049"/>
                </a:lnTo>
                <a:lnTo>
                  <a:pt x="166" y="1047"/>
                </a:lnTo>
                <a:lnTo>
                  <a:pt x="163" y="1050"/>
                </a:lnTo>
                <a:lnTo>
                  <a:pt x="161" y="1051"/>
                </a:lnTo>
                <a:lnTo>
                  <a:pt x="161" y="1052"/>
                </a:lnTo>
                <a:lnTo>
                  <a:pt x="159" y="1052"/>
                </a:lnTo>
                <a:lnTo>
                  <a:pt x="157" y="1051"/>
                </a:lnTo>
                <a:lnTo>
                  <a:pt x="155" y="1051"/>
                </a:lnTo>
                <a:lnTo>
                  <a:pt x="155" y="1052"/>
                </a:lnTo>
                <a:lnTo>
                  <a:pt x="155" y="1052"/>
                </a:lnTo>
                <a:lnTo>
                  <a:pt x="155" y="1053"/>
                </a:lnTo>
                <a:lnTo>
                  <a:pt x="155" y="1053"/>
                </a:lnTo>
                <a:lnTo>
                  <a:pt x="156" y="1056"/>
                </a:lnTo>
                <a:lnTo>
                  <a:pt x="156" y="1057"/>
                </a:lnTo>
                <a:lnTo>
                  <a:pt x="157" y="1059"/>
                </a:lnTo>
                <a:lnTo>
                  <a:pt x="157" y="1062"/>
                </a:lnTo>
                <a:lnTo>
                  <a:pt x="158" y="1063"/>
                </a:lnTo>
                <a:lnTo>
                  <a:pt x="158" y="1064"/>
                </a:lnTo>
                <a:lnTo>
                  <a:pt x="157" y="1065"/>
                </a:lnTo>
                <a:lnTo>
                  <a:pt x="156" y="1066"/>
                </a:lnTo>
                <a:lnTo>
                  <a:pt x="156" y="1067"/>
                </a:lnTo>
                <a:lnTo>
                  <a:pt x="155" y="1068"/>
                </a:lnTo>
                <a:lnTo>
                  <a:pt x="155" y="1068"/>
                </a:lnTo>
                <a:lnTo>
                  <a:pt x="154" y="1069"/>
                </a:lnTo>
                <a:lnTo>
                  <a:pt x="154" y="1070"/>
                </a:lnTo>
                <a:lnTo>
                  <a:pt x="153" y="1070"/>
                </a:lnTo>
                <a:lnTo>
                  <a:pt x="152" y="1071"/>
                </a:lnTo>
                <a:lnTo>
                  <a:pt x="152" y="1072"/>
                </a:lnTo>
                <a:lnTo>
                  <a:pt x="151" y="1072"/>
                </a:lnTo>
                <a:lnTo>
                  <a:pt x="151" y="1072"/>
                </a:lnTo>
                <a:lnTo>
                  <a:pt x="150" y="1073"/>
                </a:lnTo>
                <a:lnTo>
                  <a:pt x="149" y="1073"/>
                </a:lnTo>
                <a:lnTo>
                  <a:pt x="149" y="1073"/>
                </a:lnTo>
                <a:lnTo>
                  <a:pt x="149" y="1074"/>
                </a:lnTo>
                <a:lnTo>
                  <a:pt x="148" y="1074"/>
                </a:lnTo>
                <a:lnTo>
                  <a:pt x="148" y="1074"/>
                </a:lnTo>
                <a:lnTo>
                  <a:pt x="147" y="1074"/>
                </a:lnTo>
                <a:lnTo>
                  <a:pt x="147" y="1075"/>
                </a:lnTo>
                <a:lnTo>
                  <a:pt x="146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5" y="1076"/>
                </a:lnTo>
                <a:lnTo>
                  <a:pt x="144" y="1077"/>
                </a:lnTo>
                <a:lnTo>
                  <a:pt x="143" y="1077"/>
                </a:lnTo>
                <a:lnTo>
                  <a:pt x="143" y="1076"/>
                </a:lnTo>
                <a:lnTo>
                  <a:pt x="142" y="1076"/>
                </a:lnTo>
                <a:lnTo>
                  <a:pt x="142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1" y="1076"/>
                </a:lnTo>
                <a:lnTo>
                  <a:pt x="140" y="1076"/>
                </a:lnTo>
                <a:lnTo>
                  <a:pt x="140" y="1076"/>
                </a:lnTo>
                <a:lnTo>
                  <a:pt x="139" y="1075"/>
                </a:lnTo>
                <a:lnTo>
                  <a:pt x="139" y="1075"/>
                </a:lnTo>
                <a:lnTo>
                  <a:pt x="138" y="1075"/>
                </a:lnTo>
                <a:lnTo>
                  <a:pt x="137" y="1075"/>
                </a:lnTo>
                <a:lnTo>
                  <a:pt x="137" y="1075"/>
                </a:lnTo>
                <a:lnTo>
                  <a:pt x="136" y="1075"/>
                </a:lnTo>
                <a:lnTo>
                  <a:pt x="135" y="1076"/>
                </a:lnTo>
                <a:lnTo>
                  <a:pt x="135" y="1076"/>
                </a:lnTo>
                <a:lnTo>
                  <a:pt x="135" y="1076"/>
                </a:lnTo>
                <a:lnTo>
                  <a:pt x="134" y="1076"/>
                </a:lnTo>
                <a:lnTo>
                  <a:pt x="133" y="1076"/>
                </a:lnTo>
                <a:lnTo>
                  <a:pt x="133" y="1077"/>
                </a:lnTo>
                <a:lnTo>
                  <a:pt x="133" y="1077"/>
                </a:lnTo>
                <a:lnTo>
                  <a:pt x="132" y="1077"/>
                </a:lnTo>
                <a:lnTo>
                  <a:pt x="132" y="1077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8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79"/>
                </a:lnTo>
                <a:lnTo>
                  <a:pt x="131" y="1080"/>
                </a:lnTo>
                <a:lnTo>
                  <a:pt x="130" y="1080"/>
                </a:lnTo>
                <a:lnTo>
                  <a:pt x="130" y="1080"/>
                </a:lnTo>
                <a:lnTo>
                  <a:pt x="130" y="1081"/>
                </a:lnTo>
                <a:lnTo>
                  <a:pt x="130" y="1081"/>
                </a:lnTo>
                <a:lnTo>
                  <a:pt x="130" y="1082"/>
                </a:lnTo>
                <a:lnTo>
                  <a:pt x="130" y="1082"/>
                </a:lnTo>
                <a:lnTo>
                  <a:pt x="129" y="1082"/>
                </a:lnTo>
                <a:lnTo>
                  <a:pt x="129" y="1083"/>
                </a:lnTo>
                <a:lnTo>
                  <a:pt x="129" y="1083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4"/>
                </a:lnTo>
                <a:lnTo>
                  <a:pt x="129" y="1085"/>
                </a:lnTo>
                <a:lnTo>
                  <a:pt x="129" y="1085"/>
                </a:lnTo>
                <a:lnTo>
                  <a:pt x="129" y="1086"/>
                </a:lnTo>
                <a:lnTo>
                  <a:pt x="129" y="1086"/>
                </a:lnTo>
                <a:lnTo>
                  <a:pt x="129" y="1086"/>
                </a:lnTo>
                <a:lnTo>
                  <a:pt x="128" y="1086"/>
                </a:lnTo>
                <a:lnTo>
                  <a:pt x="128" y="1087"/>
                </a:lnTo>
                <a:lnTo>
                  <a:pt x="129" y="1087"/>
                </a:lnTo>
                <a:lnTo>
                  <a:pt x="129" y="1087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8"/>
                </a:lnTo>
                <a:lnTo>
                  <a:pt x="129" y="1089"/>
                </a:lnTo>
                <a:lnTo>
                  <a:pt x="128" y="1089"/>
                </a:lnTo>
                <a:lnTo>
                  <a:pt x="128" y="1089"/>
                </a:lnTo>
                <a:lnTo>
                  <a:pt x="127" y="1089"/>
                </a:lnTo>
                <a:lnTo>
                  <a:pt x="127" y="1089"/>
                </a:lnTo>
                <a:lnTo>
                  <a:pt x="126" y="1090"/>
                </a:lnTo>
                <a:lnTo>
                  <a:pt x="126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0"/>
                </a:lnTo>
                <a:lnTo>
                  <a:pt x="125" y="1091"/>
                </a:lnTo>
                <a:lnTo>
                  <a:pt x="124" y="1091"/>
                </a:lnTo>
                <a:lnTo>
                  <a:pt x="124" y="1091"/>
                </a:lnTo>
                <a:lnTo>
                  <a:pt x="124" y="1092"/>
                </a:lnTo>
                <a:lnTo>
                  <a:pt x="123" y="1092"/>
                </a:lnTo>
                <a:lnTo>
                  <a:pt x="123" y="1092"/>
                </a:lnTo>
                <a:lnTo>
                  <a:pt x="122" y="1092"/>
                </a:lnTo>
                <a:lnTo>
                  <a:pt x="122" y="1093"/>
                </a:lnTo>
                <a:lnTo>
                  <a:pt x="121" y="1093"/>
                </a:lnTo>
                <a:lnTo>
                  <a:pt x="121" y="1094"/>
                </a:lnTo>
                <a:lnTo>
                  <a:pt x="121" y="1094"/>
                </a:lnTo>
                <a:lnTo>
                  <a:pt x="121" y="1094"/>
                </a:lnTo>
                <a:lnTo>
                  <a:pt x="120" y="1095"/>
                </a:lnTo>
                <a:lnTo>
                  <a:pt x="120" y="1095"/>
                </a:lnTo>
                <a:lnTo>
                  <a:pt x="119" y="1095"/>
                </a:lnTo>
                <a:lnTo>
                  <a:pt x="118" y="1095"/>
                </a:lnTo>
                <a:lnTo>
                  <a:pt x="117" y="1095"/>
                </a:lnTo>
                <a:lnTo>
                  <a:pt x="116" y="1096"/>
                </a:lnTo>
                <a:lnTo>
                  <a:pt x="116" y="1096"/>
                </a:lnTo>
                <a:lnTo>
                  <a:pt x="115" y="1096"/>
                </a:lnTo>
                <a:lnTo>
                  <a:pt x="115" y="1096"/>
                </a:lnTo>
                <a:lnTo>
                  <a:pt x="114" y="1096"/>
                </a:lnTo>
                <a:lnTo>
                  <a:pt x="113" y="1096"/>
                </a:lnTo>
                <a:lnTo>
                  <a:pt x="113" y="1096"/>
                </a:lnTo>
                <a:lnTo>
                  <a:pt x="112" y="1096"/>
                </a:lnTo>
                <a:lnTo>
                  <a:pt x="112" y="1096"/>
                </a:lnTo>
                <a:lnTo>
                  <a:pt x="111" y="1095"/>
                </a:lnTo>
                <a:lnTo>
                  <a:pt x="111" y="1095"/>
                </a:lnTo>
                <a:lnTo>
                  <a:pt x="111" y="1095"/>
                </a:lnTo>
                <a:lnTo>
                  <a:pt x="110" y="1095"/>
                </a:lnTo>
                <a:lnTo>
                  <a:pt x="110" y="1094"/>
                </a:lnTo>
                <a:lnTo>
                  <a:pt x="109" y="1094"/>
                </a:lnTo>
                <a:lnTo>
                  <a:pt x="109" y="1094"/>
                </a:lnTo>
                <a:lnTo>
                  <a:pt x="109" y="1093"/>
                </a:lnTo>
                <a:lnTo>
                  <a:pt x="107" y="1092"/>
                </a:lnTo>
                <a:lnTo>
                  <a:pt x="107" y="1092"/>
                </a:lnTo>
                <a:lnTo>
                  <a:pt x="106" y="1092"/>
                </a:lnTo>
                <a:lnTo>
                  <a:pt x="105" y="1091"/>
                </a:lnTo>
                <a:lnTo>
                  <a:pt x="105" y="1090"/>
                </a:lnTo>
                <a:lnTo>
                  <a:pt x="104" y="1090"/>
                </a:lnTo>
                <a:lnTo>
                  <a:pt x="104" y="1090"/>
                </a:lnTo>
                <a:lnTo>
                  <a:pt x="103" y="1089"/>
                </a:lnTo>
                <a:lnTo>
                  <a:pt x="103" y="1089"/>
                </a:lnTo>
                <a:lnTo>
                  <a:pt x="103" y="1089"/>
                </a:lnTo>
                <a:lnTo>
                  <a:pt x="102" y="1089"/>
                </a:lnTo>
                <a:lnTo>
                  <a:pt x="102" y="1089"/>
                </a:lnTo>
                <a:lnTo>
                  <a:pt x="101" y="1089"/>
                </a:lnTo>
                <a:lnTo>
                  <a:pt x="101" y="1088"/>
                </a:lnTo>
                <a:lnTo>
                  <a:pt x="101" y="1088"/>
                </a:lnTo>
                <a:lnTo>
                  <a:pt x="101" y="1088"/>
                </a:lnTo>
                <a:lnTo>
                  <a:pt x="100" y="1088"/>
                </a:lnTo>
                <a:lnTo>
                  <a:pt x="100" y="1088"/>
                </a:lnTo>
                <a:lnTo>
                  <a:pt x="99" y="1088"/>
                </a:lnTo>
                <a:lnTo>
                  <a:pt x="99" y="1087"/>
                </a:lnTo>
                <a:lnTo>
                  <a:pt x="98" y="1087"/>
                </a:lnTo>
                <a:lnTo>
                  <a:pt x="97" y="1087"/>
                </a:lnTo>
                <a:lnTo>
                  <a:pt x="95" y="1086"/>
                </a:lnTo>
                <a:lnTo>
                  <a:pt x="94" y="1085"/>
                </a:lnTo>
                <a:lnTo>
                  <a:pt x="93" y="1085"/>
                </a:lnTo>
                <a:lnTo>
                  <a:pt x="92" y="1084"/>
                </a:lnTo>
                <a:lnTo>
                  <a:pt x="91" y="1084"/>
                </a:lnTo>
                <a:lnTo>
                  <a:pt x="89" y="1084"/>
                </a:lnTo>
                <a:lnTo>
                  <a:pt x="89" y="1084"/>
                </a:lnTo>
                <a:lnTo>
                  <a:pt x="88" y="1083"/>
                </a:lnTo>
                <a:lnTo>
                  <a:pt x="85" y="1084"/>
                </a:lnTo>
                <a:lnTo>
                  <a:pt x="84" y="1084"/>
                </a:lnTo>
                <a:lnTo>
                  <a:pt x="83" y="1084"/>
                </a:lnTo>
                <a:lnTo>
                  <a:pt x="82" y="1084"/>
                </a:lnTo>
                <a:lnTo>
                  <a:pt x="81" y="1085"/>
                </a:lnTo>
                <a:lnTo>
                  <a:pt x="80" y="1086"/>
                </a:lnTo>
                <a:lnTo>
                  <a:pt x="79" y="1086"/>
                </a:lnTo>
                <a:lnTo>
                  <a:pt x="78" y="1087"/>
                </a:lnTo>
                <a:lnTo>
                  <a:pt x="77" y="1088"/>
                </a:lnTo>
                <a:lnTo>
                  <a:pt x="76" y="1089"/>
                </a:lnTo>
                <a:lnTo>
                  <a:pt x="75" y="1089"/>
                </a:lnTo>
                <a:lnTo>
                  <a:pt x="73" y="1090"/>
                </a:lnTo>
                <a:lnTo>
                  <a:pt x="73" y="1090"/>
                </a:lnTo>
                <a:lnTo>
                  <a:pt x="72" y="1089"/>
                </a:lnTo>
                <a:lnTo>
                  <a:pt x="71" y="1089"/>
                </a:lnTo>
                <a:lnTo>
                  <a:pt x="69" y="1089"/>
                </a:lnTo>
                <a:lnTo>
                  <a:pt x="68" y="1089"/>
                </a:lnTo>
                <a:lnTo>
                  <a:pt x="67" y="1089"/>
                </a:lnTo>
                <a:lnTo>
                  <a:pt x="66" y="1089"/>
                </a:lnTo>
                <a:lnTo>
                  <a:pt x="63" y="1090"/>
                </a:lnTo>
                <a:lnTo>
                  <a:pt x="62" y="1090"/>
                </a:lnTo>
                <a:lnTo>
                  <a:pt x="61" y="1089"/>
                </a:lnTo>
                <a:lnTo>
                  <a:pt x="60" y="1089"/>
                </a:lnTo>
                <a:lnTo>
                  <a:pt x="59" y="1089"/>
                </a:lnTo>
                <a:lnTo>
                  <a:pt x="58" y="1089"/>
                </a:lnTo>
                <a:lnTo>
                  <a:pt x="58" y="1089"/>
                </a:lnTo>
                <a:lnTo>
                  <a:pt x="56" y="1089"/>
                </a:lnTo>
                <a:lnTo>
                  <a:pt x="54" y="1090"/>
                </a:lnTo>
                <a:lnTo>
                  <a:pt x="52" y="1090"/>
                </a:lnTo>
                <a:lnTo>
                  <a:pt x="51" y="1090"/>
                </a:lnTo>
                <a:lnTo>
                  <a:pt x="50" y="1090"/>
                </a:lnTo>
                <a:lnTo>
                  <a:pt x="49" y="1091"/>
                </a:lnTo>
                <a:lnTo>
                  <a:pt x="48" y="1091"/>
                </a:lnTo>
                <a:lnTo>
                  <a:pt x="47" y="1091"/>
                </a:lnTo>
                <a:lnTo>
                  <a:pt x="47" y="1091"/>
                </a:lnTo>
                <a:lnTo>
                  <a:pt x="45" y="1090"/>
                </a:lnTo>
                <a:lnTo>
                  <a:pt x="44" y="1088"/>
                </a:lnTo>
                <a:lnTo>
                  <a:pt x="43" y="1088"/>
                </a:lnTo>
                <a:lnTo>
                  <a:pt x="41" y="1086"/>
                </a:lnTo>
                <a:lnTo>
                  <a:pt x="38" y="1085"/>
                </a:lnTo>
                <a:lnTo>
                  <a:pt x="34" y="1084"/>
                </a:lnTo>
                <a:lnTo>
                  <a:pt x="30" y="1086"/>
                </a:lnTo>
                <a:lnTo>
                  <a:pt x="27" y="1086"/>
                </a:lnTo>
                <a:lnTo>
                  <a:pt x="26" y="1086"/>
                </a:lnTo>
                <a:lnTo>
                  <a:pt x="26" y="1086"/>
                </a:lnTo>
                <a:lnTo>
                  <a:pt x="26" y="1085"/>
                </a:lnTo>
                <a:lnTo>
                  <a:pt x="26" y="1085"/>
                </a:lnTo>
                <a:lnTo>
                  <a:pt x="26" y="1084"/>
                </a:lnTo>
                <a:lnTo>
                  <a:pt x="26" y="1084"/>
                </a:lnTo>
                <a:lnTo>
                  <a:pt x="26" y="1084"/>
                </a:lnTo>
                <a:lnTo>
                  <a:pt x="25" y="1084"/>
                </a:lnTo>
                <a:lnTo>
                  <a:pt x="25" y="1083"/>
                </a:lnTo>
                <a:lnTo>
                  <a:pt x="25" y="1083"/>
                </a:lnTo>
                <a:lnTo>
                  <a:pt x="25" y="1083"/>
                </a:lnTo>
                <a:lnTo>
                  <a:pt x="25" y="1082"/>
                </a:lnTo>
                <a:lnTo>
                  <a:pt x="25" y="1082"/>
                </a:lnTo>
                <a:lnTo>
                  <a:pt x="24" y="1082"/>
                </a:lnTo>
                <a:lnTo>
                  <a:pt x="23" y="1082"/>
                </a:lnTo>
                <a:lnTo>
                  <a:pt x="23" y="1082"/>
                </a:lnTo>
                <a:lnTo>
                  <a:pt x="23" y="1081"/>
                </a:lnTo>
                <a:lnTo>
                  <a:pt x="23" y="1081"/>
                </a:lnTo>
                <a:lnTo>
                  <a:pt x="23" y="1080"/>
                </a:lnTo>
                <a:lnTo>
                  <a:pt x="23" y="1080"/>
                </a:lnTo>
                <a:lnTo>
                  <a:pt x="23" y="1080"/>
                </a:lnTo>
                <a:lnTo>
                  <a:pt x="24" y="1080"/>
                </a:lnTo>
                <a:lnTo>
                  <a:pt x="24" y="1080"/>
                </a:lnTo>
                <a:lnTo>
                  <a:pt x="25" y="1080"/>
                </a:lnTo>
                <a:lnTo>
                  <a:pt x="25" y="1080"/>
                </a:lnTo>
                <a:lnTo>
                  <a:pt x="25" y="1080"/>
                </a:lnTo>
                <a:lnTo>
                  <a:pt x="26" y="1080"/>
                </a:lnTo>
                <a:lnTo>
                  <a:pt x="26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7" y="1080"/>
                </a:lnTo>
                <a:lnTo>
                  <a:pt x="28" y="1080"/>
                </a:lnTo>
                <a:lnTo>
                  <a:pt x="28" y="1081"/>
                </a:lnTo>
                <a:lnTo>
                  <a:pt x="28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1"/>
                </a:lnTo>
                <a:lnTo>
                  <a:pt x="29" y="1080"/>
                </a:lnTo>
                <a:lnTo>
                  <a:pt x="30" y="1080"/>
                </a:lnTo>
                <a:lnTo>
                  <a:pt x="30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1" y="1080"/>
                </a:lnTo>
                <a:lnTo>
                  <a:pt x="32" y="1079"/>
                </a:lnTo>
                <a:lnTo>
                  <a:pt x="32" y="1079"/>
                </a:lnTo>
                <a:lnTo>
                  <a:pt x="33" y="1079"/>
                </a:lnTo>
                <a:lnTo>
                  <a:pt x="33" y="1078"/>
                </a:lnTo>
                <a:lnTo>
                  <a:pt x="33" y="1078"/>
                </a:lnTo>
                <a:lnTo>
                  <a:pt x="33" y="1079"/>
                </a:lnTo>
                <a:lnTo>
                  <a:pt x="33" y="1078"/>
                </a:lnTo>
                <a:lnTo>
                  <a:pt x="34" y="1078"/>
                </a:lnTo>
                <a:lnTo>
                  <a:pt x="34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8"/>
                </a:lnTo>
                <a:lnTo>
                  <a:pt x="35" y="1077"/>
                </a:lnTo>
                <a:lnTo>
                  <a:pt x="36" y="1077"/>
                </a:lnTo>
                <a:lnTo>
                  <a:pt x="36" y="1077"/>
                </a:lnTo>
                <a:lnTo>
                  <a:pt x="36" y="1077"/>
                </a:lnTo>
                <a:lnTo>
                  <a:pt x="35" y="1076"/>
                </a:lnTo>
                <a:lnTo>
                  <a:pt x="34" y="1076"/>
                </a:lnTo>
                <a:lnTo>
                  <a:pt x="34" y="1073"/>
                </a:lnTo>
                <a:lnTo>
                  <a:pt x="38" y="1069"/>
                </a:lnTo>
                <a:lnTo>
                  <a:pt x="38" y="1068"/>
                </a:lnTo>
                <a:lnTo>
                  <a:pt x="37" y="1068"/>
                </a:lnTo>
                <a:lnTo>
                  <a:pt x="37" y="1068"/>
                </a:lnTo>
                <a:lnTo>
                  <a:pt x="38" y="1067"/>
                </a:lnTo>
                <a:lnTo>
                  <a:pt x="38" y="1065"/>
                </a:lnTo>
                <a:lnTo>
                  <a:pt x="38" y="1064"/>
                </a:lnTo>
                <a:lnTo>
                  <a:pt x="36" y="1064"/>
                </a:lnTo>
                <a:lnTo>
                  <a:pt x="37" y="1063"/>
                </a:lnTo>
                <a:lnTo>
                  <a:pt x="37" y="1063"/>
                </a:lnTo>
                <a:lnTo>
                  <a:pt x="37" y="1062"/>
                </a:lnTo>
                <a:lnTo>
                  <a:pt x="37" y="1062"/>
                </a:lnTo>
                <a:lnTo>
                  <a:pt x="37" y="1062"/>
                </a:lnTo>
                <a:lnTo>
                  <a:pt x="36" y="1058"/>
                </a:lnTo>
                <a:lnTo>
                  <a:pt x="36" y="1055"/>
                </a:lnTo>
                <a:lnTo>
                  <a:pt x="33" y="1054"/>
                </a:lnTo>
                <a:lnTo>
                  <a:pt x="33" y="1054"/>
                </a:lnTo>
                <a:lnTo>
                  <a:pt x="32" y="1054"/>
                </a:lnTo>
                <a:lnTo>
                  <a:pt x="32" y="1054"/>
                </a:lnTo>
                <a:lnTo>
                  <a:pt x="31" y="1054"/>
                </a:lnTo>
                <a:lnTo>
                  <a:pt x="31" y="1054"/>
                </a:lnTo>
                <a:lnTo>
                  <a:pt x="31" y="1054"/>
                </a:lnTo>
                <a:lnTo>
                  <a:pt x="30" y="1054"/>
                </a:lnTo>
                <a:lnTo>
                  <a:pt x="30" y="1054"/>
                </a:lnTo>
                <a:lnTo>
                  <a:pt x="29" y="1053"/>
                </a:lnTo>
                <a:lnTo>
                  <a:pt x="29" y="1053"/>
                </a:lnTo>
                <a:lnTo>
                  <a:pt x="29" y="1053"/>
                </a:lnTo>
                <a:lnTo>
                  <a:pt x="29" y="1052"/>
                </a:lnTo>
                <a:lnTo>
                  <a:pt x="28" y="1052"/>
                </a:lnTo>
                <a:lnTo>
                  <a:pt x="28" y="1052"/>
                </a:lnTo>
                <a:lnTo>
                  <a:pt x="28" y="1052"/>
                </a:lnTo>
                <a:lnTo>
                  <a:pt x="27" y="1052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1"/>
                </a:lnTo>
                <a:lnTo>
                  <a:pt x="27" y="1050"/>
                </a:lnTo>
                <a:lnTo>
                  <a:pt x="27" y="1050"/>
                </a:lnTo>
                <a:lnTo>
                  <a:pt x="27" y="1050"/>
                </a:lnTo>
                <a:lnTo>
                  <a:pt x="27" y="1049"/>
                </a:lnTo>
                <a:lnTo>
                  <a:pt x="27" y="1049"/>
                </a:lnTo>
                <a:lnTo>
                  <a:pt x="27" y="1049"/>
                </a:lnTo>
                <a:lnTo>
                  <a:pt x="26" y="1048"/>
                </a:lnTo>
                <a:lnTo>
                  <a:pt x="26" y="1048"/>
                </a:lnTo>
                <a:lnTo>
                  <a:pt x="26" y="1048"/>
                </a:lnTo>
                <a:lnTo>
                  <a:pt x="26" y="1047"/>
                </a:lnTo>
                <a:lnTo>
                  <a:pt x="26" y="1046"/>
                </a:lnTo>
                <a:lnTo>
                  <a:pt x="25" y="1046"/>
                </a:lnTo>
                <a:lnTo>
                  <a:pt x="25" y="1046"/>
                </a:lnTo>
                <a:lnTo>
                  <a:pt x="25" y="1045"/>
                </a:lnTo>
                <a:lnTo>
                  <a:pt x="25" y="1045"/>
                </a:lnTo>
                <a:lnTo>
                  <a:pt x="25" y="1044"/>
                </a:lnTo>
                <a:lnTo>
                  <a:pt x="25" y="1044"/>
                </a:lnTo>
                <a:lnTo>
                  <a:pt x="25" y="1043"/>
                </a:lnTo>
                <a:lnTo>
                  <a:pt x="25" y="1042"/>
                </a:lnTo>
                <a:lnTo>
                  <a:pt x="25" y="1042"/>
                </a:lnTo>
                <a:lnTo>
                  <a:pt x="25" y="1042"/>
                </a:lnTo>
                <a:lnTo>
                  <a:pt x="26" y="1042"/>
                </a:lnTo>
                <a:lnTo>
                  <a:pt x="26" y="1041"/>
                </a:lnTo>
                <a:lnTo>
                  <a:pt x="26" y="1041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7" y="1040"/>
                </a:lnTo>
                <a:lnTo>
                  <a:pt x="28" y="1039"/>
                </a:lnTo>
                <a:lnTo>
                  <a:pt x="28" y="1038"/>
                </a:lnTo>
                <a:lnTo>
                  <a:pt x="29" y="1038"/>
                </a:lnTo>
                <a:lnTo>
                  <a:pt x="29" y="1038"/>
                </a:lnTo>
                <a:lnTo>
                  <a:pt x="29" y="1037"/>
                </a:lnTo>
                <a:lnTo>
                  <a:pt x="29" y="1036"/>
                </a:lnTo>
                <a:lnTo>
                  <a:pt x="30" y="1036"/>
                </a:lnTo>
                <a:lnTo>
                  <a:pt x="30" y="1036"/>
                </a:lnTo>
                <a:lnTo>
                  <a:pt x="31" y="1036"/>
                </a:lnTo>
                <a:lnTo>
                  <a:pt x="31" y="1035"/>
                </a:lnTo>
                <a:lnTo>
                  <a:pt x="31" y="1034"/>
                </a:lnTo>
                <a:lnTo>
                  <a:pt x="31" y="1034"/>
                </a:lnTo>
                <a:lnTo>
                  <a:pt x="31" y="1034"/>
                </a:lnTo>
                <a:lnTo>
                  <a:pt x="32" y="1034"/>
                </a:lnTo>
                <a:lnTo>
                  <a:pt x="33" y="1032"/>
                </a:lnTo>
                <a:lnTo>
                  <a:pt x="33" y="1032"/>
                </a:lnTo>
                <a:lnTo>
                  <a:pt x="33" y="1032"/>
                </a:lnTo>
                <a:lnTo>
                  <a:pt x="34" y="1031"/>
                </a:lnTo>
                <a:lnTo>
                  <a:pt x="35" y="1030"/>
                </a:lnTo>
                <a:lnTo>
                  <a:pt x="36" y="1028"/>
                </a:lnTo>
                <a:lnTo>
                  <a:pt x="37" y="1028"/>
                </a:lnTo>
                <a:lnTo>
                  <a:pt x="38" y="1027"/>
                </a:lnTo>
                <a:lnTo>
                  <a:pt x="39" y="1026"/>
                </a:lnTo>
                <a:lnTo>
                  <a:pt x="40" y="1025"/>
                </a:lnTo>
                <a:lnTo>
                  <a:pt x="40" y="1025"/>
                </a:lnTo>
                <a:lnTo>
                  <a:pt x="41" y="1024"/>
                </a:lnTo>
                <a:lnTo>
                  <a:pt x="41" y="1024"/>
                </a:lnTo>
                <a:lnTo>
                  <a:pt x="42" y="1023"/>
                </a:lnTo>
                <a:lnTo>
                  <a:pt x="43" y="1022"/>
                </a:lnTo>
                <a:lnTo>
                  <a:pt x="43" y="1021"/>
                </a:lnTo>
                <a:lnTo>
                  <a:pt x="45" y="1020"/>
                </a:lnTo>
                <a:lnTo>
                  <a:pt x="45" y="1019"/>
                </a:lnTo>
                <a:lnTo>
                  <a:pt x="46" y="1018"/>
                </a:lnTo>
                <a:lnTo>
                  <a:pt x="47" y="1018"/>
                </a:lnTo>
                <a:lnTo>
                  <a:pt x="47" y="1017"/>
                </a:lnTo>
                <a:lnTo>
                  <a:pt x="48" y="1017"/>
                </a:lnTo>
                <a:lnTo>
                  <a:pt x="48" y="1016"/>
                </a:lnTo>
                <a:lnTo>
                  <a:pt x="49" y="1016"/>
                </a:lnTo>
                <a:lnTo>
                  <a:pt x="49" y="1015"/>
                </a:lnTo>
                <a:lnTo>
                  <a:pt x="50" y="1014"/>
                </a:lnTo>
                <a:lnTo>
                  <a:pt x="50" y="1014"/>
                </a:lnTo>
                <a:lnTo>
                  <a:pt x="51" y="1013"/>
                </a:lnTo>
                <a:lnTo>
                  <a:pt x="52" y="1012"/>
                </a:lnTo>
                <a:lnTo>
                  <a:pt x="52" y="1012"/>
                </a:lnTo>
                <a:lnTo>
                  <a:pt x="53" y="1011"/>
                </a:lnTo>
                <a:lnTo>
                  <a:pt x="54" y="1010"/>
                </a:lnTo>
                <a:lnTo>
                  <a:pt x="54" y="1010"/>
                </a:lnTo>
                <a:lnTo>
                  <a:pt x="55" y="1009"/>
                </a:lnTo>
                <a:lnTo>
                  <a:pt x="55" y="1009"/>
                </a:lnTo>
                <a:lnTo>
                  <a:pt x="55" y="1008"/>
                </a:lnTo>
                <a:lnTo>
                  <a:pt x="56" y="1008"/>
                </a:lnTo>
                <a:lnTo>
                  <a:pt x="56" y="1008"/>
                </a:lnTo>
                <a:lnTo>
                  <a:pt x="56" y="1007"/>
                </a:lnTo>
                <a:lnTo>
                  <a:pt x="56" y="1007"/>
                </a:lnTo>
                <a:lnTo>
                  <a:pt x="57" y="1006"/>
                </a:lnTo>
                <a:lnTo>
                  <a:pt x="57" y="1006"/>
                </a:lnTo>
                <a:lnTo>
                  <a:pt x="57" y="1005"/>
                </a:lnTo>
                <a:lnTo>
                  <a:pt x="57" y="1005"/>
                </a:lnTo>
                <a:lnTo>
                  <a:pt x="57" y="1004"/>
                </a:lnTo>
                <a:lnTo>
                  <a:pt x="57" y="1004"/>
                </a:lnTo>
                <a:lnTo>
                  <a:pt x="57" y="1003"/>
                </a:lnTo>
                <a:lnTo>
                  <a:pt x="57" y="1001"/>
                </a:lnTo>
                <a:lnTo>
                  <a:pt x="57" y="1001"/>
                </a:lnTo>
                <a:lnTo>
                  <a:pt x="53" y="1001"/>
                </a:lnTo>
                <a:lnTo>
                  <a:pt x="53" y="1001"/>
                </a:lnTo>
                <a:lnTo>
                  <a:pt x="52" y="1000"/>
                </a:lnTo>
                <a:lnTo>
                  <a:pt x="52" y="1000"/>
                </a:lnTo>
                <a:lnTo>
                  <a:pt x="51" y="1000"/>
                </a:lnTo>
                <a:lnTo>
                  <a:pt x="51" y="999"/>
                </a:lnTo>
                <a:lnTo>
                  <a:pt x="51" y="998"/>
                </a:lnTo>
                <a:lnTo>
                  <a:pt x="51" y="997"/>
                </a:lnTo>
                <a:lnTo>
                  <a:pt x="51" y="996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50" y="992"/>
                </a:lnTo>
                <a:lnTo>
                  <a:pt x="49" y="991"/>
                </a:lnTo>
                <a:lnTo>
                  <a:pt x="49" y="991"/>
                </a:lnTo>
                <a:lnTo>
                  <a:pt x="49" y="990"/>
                </a:lnTo>
                <a:lnTo>
                  <a:pt x="49" y="990"/>
                </a:lnTo>
                <a:lnTo>
                  <a:pt x="49" y="990"/>
                </a:lnTo>
                <a:lnTo>
                  <a:pt x="48" y="989"/>
                </a:lnTo>
                <a:lnTo>
                  <a:pt x="48" y="988"/>
                </a:lnTo>
                <a:lnTo>
                  <a:pt x="47" y="988"/>
                </a:lnTo>
                <a:lnTo>
                  <a:pt x="47" y="988"/>
                </a:lnTo>
                <a:lnTo>
                  <a:pt x="47" y="987"/>
                </a:lnTo>
                <a:lnTo>
                  <a:pt x="47" y="986"/>
                </a:lnTo>
                <a:lnTo>
                  <a:pt x="47" y="986"/>
                </a:lnTo>
                <a:lnTo>
                  <a:pt x="47" y="986"/>
                </a:lnTo>
                <a:lnTo>
                  <a:pt x="47" y="985"/>
                </a:lnTo>
                <a:lnTo>
                  <a:pt x="46" y="984"/>
                </a:lnTo>
                <a:lnTo>
                  <a:pt x="46" y="984"/>
                </a:lnTo>
                <a:lnTo>
                  <a:pt x="46" y="984"/>
                </a:lnTo>
                <a:lnTo>
                  <a:pt x="46" y="983"/>
                </a:lnTo>
                <a:lnTo>
                  <a:pt x="46" y="982"/>
                </a:lnTo>
                <a:lnTo>
                  <a:pt x="46" y="982"/>
                </a:lnTo>
                <a:lnTo>
                  <a:pt x="46" y="982"/>
                </a:lnTo>
                <a:lnTo>
                  <a:pt x="46" y="981"/>
                </a:lnTo>
                <a:lnTo>
                  <a:pt x="46" y="981"/>
                </a:lnTo>
                <a:lnTo>
                  <a:pt x="46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80"/>
                </a:lnTo>
                <a:lnTo>
                  <a:pt x="45" y="979"/>
                </a:lnTo>
                <a:lnTo>
                  <a:pt x="45" y="979"/>
                </a:lnTo>
                <a:lnTo>
                  <a:pt x="45" y="979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8"/>
                </a:lnTo>
                <a:lnTo>
                  <a:pt x="45" y="977"/>
                </a:lnTo>
                <a:lnTo>
                  <a:pt x="45" y="977"/>
                </a:lnTo>
                <a:lnTo>
                  <a:pt x="45" y="976"/>
                </a:lnTo>
                <a:lnTo>
                  <a:pt x="45" y="976"/>
                </a:lnTo>
                <a:lnTo>
                  <a:pt x="45" y="976"/>
                </a:lnTo>
                <a:lnTo>
                  <a:pt x="44" y="976"/>
                </a:lnTo>
                <a:lnTo>
                  <a:pt x="43" y="976"/>
                </a:lnTo>
                <a:lnTo>
                  <a:pt x="44" y="975"/>
                </a:lnTo>
                <a:lnTo>
                  <a:pt x="44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4"/>
                </a:lnTo>
                <a:lnTo>
                  <a:pt x="43" y="973"/>
                </a:lnTo>
                <a:lnTo>
                  <a:pt x="43" y="973"/>
                </a:lnTo>
                <a:lnTo>
                  <a:pt x="44" y="972"/>
                </a:lnTo>
                <a:lnTo>
                  <a:pt x="44" y="972"/>
                </a:lnTo>
                <a:lnTo>
                  <a:pt x="44" y="972"/>
                </a:lnTo>
                <a:lnTo>
                  <a:pt x="44" y="971"/>
                </a:lnTo>
                <a:lnTo>
                  <a:pt x="44" y="971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70"/>
                </a:lnTo>
                <a:lnTo>
                  <a:pt x="44" y="969"/>
                </a:lnTo>
                <a:lnTo>
                  <a:pt x="44" y="969"/>
                </a:lnTo>
                <a:lnTo>
                  <a:pt x="44" y="968"/>
                </a:lnTo>
                <a:lnTo>
                  <a:pt x="44" y="968"/>
                </a:lnTo>
                <a:lnTo>
                  <a:pt x="44" y="968"/>
                </a:lnTo>
                <a:lnTo>
                  <a:pt x="44" y="967"/>
                </a:lnTo>
                <a:lnTo>
                  <a:pt x="44" y="967"/>
                </a:lnTo>
                <a:lnTo>
                  <a:pt x="44" y="966"/>
                </a:lnTo>
                <a:lnTo>
                  <a:pt x="44" y="966"/>
                </a:lnTo>
                <a:lnTo>
                  <a:pt x="44" y="966"/>
                </a:lnTo>
                <a:lnTo>
                  <a:pt x="44" y="965"/>
                </a:lnTo>
                <a:lnTo>
                  <a:pt x="43" y="965"/>
                </a:lnTo>
                <a:lnTo>
                  <a:pt x="43" y="965"/>
                </a:lnTo>
                <a:lnTo>
                  <a:pt x="43" y="964"/>
                </a:lnTo>
                <a:lnTo>
                  <a:pt x="42" y="964"/>
                </a:lnTo>
                <a:lnTo>
                  <a:pt x="42" y="963"/>
                </a:lnTo>
                <a:lnTo>
                  <a:pt x="42" y="962"/>
                </a:lnTo>
                <a:lnTo>
                  <a:pt x="42" y="962"/>
                </a:lnTo>
                <a:lnTo>
                  <a:pt x="42" y="962"/>
                </a:lnTo>
                <a:lnTo>
                  <a:pt x="42" y="960"/>
                </a:lnTo>
                <a:lnTo>
                  <a:pt x="42" y="960"/>
                </a:lnTo>
                <a:lnTo>
                  <a:pt x="42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60"/>
                </a:lnTo>
                <a:lnTo>
                  <a:pt x="41" y="959"/>
                </a:lnTo>
                <a:lnTo>
                  <a:pt x="41" y="959"/>
                </a:lnTo>
                <a:lnTo>
                  <a:pt x="40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8"/>
                </a:lnTo>
                <a:lnTo>
                  <a:pt x="41" y="957"/>
                </a:lnTo>
                <a:lnTo>
                  <a:pt x="41" y="957"/>
                </a:lnTo>
                <a:lnTo>
                  <a:pt x="40" y="957"/>
                </a:lnTo>
                <a:lnTo>
                  <a:pt x="40" y="957"/>
                </a:lnTo>
                <a:lnTo>
                  <a:pt x="39" y="956"/>
                </a:lnTo>
                <a:lnTo>
                  <a:pt x="39" y="956"/>
                </a:lnTo>
                <a:lnTo>
                  <a:pt x="39" y="956"/>
                </a:lnTo>
                <a:lnTo>
                  <a:pt x="39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5"/>
                </a:lnTo>
                <a:lnTo>
                  <a:pt x="40" y="954"/>
                </a:lnTo>
                <a:lnTo>
                  <a:pt x="40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4"/>
                </a:lnTo>
                <a:lnTo>
                  <a:pt x="41" y="953"/>
                </a:lnTo>
                <a:lnTo>
                  <a:pt x="42" y="952"/>
                </a:lnTo>
                <a:lnTo>
                  <a:pt x="42" y="952"/>
                </a:lnTo>
                <a:lnTo>
                  <a:pt x="43" y="952"/>
                </a:lnTo>
                <a:lnTo>
                  <a:pt x="43" y="951"/>
                </a:lnTo>
                <a:lnTo>
                  <a:pt x="43" y="951"/>
                </a:lnTo>
                <a:lnTo>
                  <a:pt x="43" y="950"/>
                </a:lnTo>
                <a:lnTo>
                  <a:pt x="44" y="950"/>
                </a:lnTo>
                <a:lnTo>
                  <a:pt x="44" y="949"/>
                </a:lnTo>
                <a:lnTo>
                  <a:pt x="45" y="948"/>
                </a:lnTo>
                <a:lnTo>
                  <a:pt x="45" y="948"/>
                </a:lnTo>
                <a:lnTo>
                  <a:pt x="46" y="947"/>
                </a:lnTo>
                <a:lnTo>
                  <a:pt x="46" y="946"/>
                </a:lnTo>
                <a:lnTo>
                  <a:pt x="47" y="946"/>
                </a:lnTo>
                <a:lnTo>
                  <a:pt x="46" y="945"/>
                </a:lnTo>
                <a:lnTo>
                  <a:pt x="46" y="944"/>
                </a:lnTo>
                <a:lnTo>
                  <a:pt x="46" y="942"/>
                </a:lnTo>
                <a:lnTo>
                  <a:pt x="47" y="941"/>
                </a:lnTo>
                <a:lnTo>
                  <a:pt x="47" y="940"/>
                </a:lnTo>
                <a:lnTo>
                  <a:pt x="46" y="939"/>
                </a:lnTo>
                <a:lnTo>
                  <a:pt x="46" y="936"/>
                </a:lnTo>
                <a:lnTo>
                  <a:pt x="46" y="936"/>
                </a:lnTo>
                <a:lnTo>
                  <a:pt x="46" y="935"/>
                </a:lnTo>
                <a:lnTo>
                  <a:pt x="46" y="935"/>
                </a:lnTo>
                <a:lnTo>
                  <a:pt x="46" y="934"/>
                </a:lnTo>
                <a:lnTo>
                  <a:pt x="46" y="934"/>
                </a:lnTo>
                <a:lnTo>
                  <a:pt x="46" y="935"/>
                </a:lnTo>
                <a:lnTo>
                  <a:pt x="47" y="935"/>
                </a:lnTo>
                <a:lnTo>
                  <a:pt x="47" y="935"/>
                </a:lnTo>
                <a:lnTo>
                  <a:pt x="47" y="935"/>
                </a:lnTo>
                <a:lnTo>
                  <a:pt x="48" y="935"/>
                </a:lnTo>
                <a:lnTo>
                  <a:pt x="48" y="935"/>
                </a:lnTo>
                <a:lnTo>
                  <a:pt x="49" y="935"/>
                </a:lnTo>
                <a:lnTo>
                  <a:pt x="49" y="935"/>
                </a:lnTo>
                <a:lnTo>
                  <a:pt x="49" y="935"/>
                </a:lnTo>
                <a:lnTo>
                  <a:pt x="50" y="935"/>
                </a:lnTo>
                <a:lnTo>
                  <a:pt x="50" y="935"/>
                </a:lnTo>
                <a:lnTo>
                  <a:pt x="51" y="935"/>
                </a:lnTo>
                <a:lnTo>
                  <a:pt x="51" y="934"/>
                </a:lnTo>
                <a:lnTo>
                  <a:pt x="51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2" y="934"/>
                </a:lnTo>
                <a:lnTo>
                  <a:pt x="53" y="934"/>
                </a:lnTo>
                <a:lnTo>
                  <a:pt x="53" y="933"/>
                </a:lnTo>
                <a:lnTo>
                  <a:pt x="53" y="933"/>
                </a:lnTo>
                <a:lnTo>
                  <a:pt x="53" y="932"/>
                </a:lnTo>
                <a:lnTo>
                  <a:pt x="53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2"/>
                </a:lnTo>
                <a:lnTo>
                  <a:pt x="54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1"/>
                </a:lnTo>
                <a:lnTo>
                  <a:pt x="55" y="930"/>
                </a:lnTo>
                <a:lnTo>
                  <a:pt x="56" y="930"/>
                </a:lnTo>
                <a:lnTo>
                  <a:pt x="56" y="930"/>
                </a:lnTo>
                <a:lnTo>
                  <a:pt x="57" y="930"/>
                </a:lnTo>
                <a:lnTo>
                  <a:pt x="57" y="930"/>
                </a:lnTo>
                <a:lnTo>
                  <a:pt x="57" y="929"/>
                </a:lnTo>
                <a:lnTo>
                  <a:pt x="57" y="929"/>
                </a:lnTo>
                <a:lnTo>
                  <a:pt x="57" y="929"/>
                </a:lnTo>
                <a:lnTo>
                  <a:pt x="58" y="929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8" y="928"/>
                </a:lnTo>
                <a:lnTo>
                  <a:pt x="59" y="928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7"/>
                </a:lnTo>
                <a:lnTo>
                  <a:pt x="59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0" y="926"/>
                </a:lnTo>
                <a:lnTo>
                  <a:pt x="61" y="926"/>
                </a:lnTo>
                <a:lnTo>
                  <a:pt x="61" y="926"/>
                </a:lnTo>
                <a:lnTo>
                  <a:pt x="61" y="926"/>
                </a:lnTo>
                <a:lnTo>
                  <a:pt x="62" y="925"/>
                </a:lnTo>
                <a:lnTo>
                  <a:pt x="62" y="925"/>
                </a:lnTo>
                <a:lnTo>
                  <a:pt x="62" y="925"/>
                </a:lnTo>
                <a:lnTo>
                  <a:pt x="62" y="924"/>
                </a:lnTo>
                <a:lnTo>
                  <a:pt x="63" y="924"/>
                </a:lnTo>
                <a:lnTo>
                  <a:pt x="63" y="924"/>
                </a:lnTo>
                <a:lnTo>
                  <a:pt x="63" y="924"/>
                </a:lnTo>
                <a:lnTo>
                  <a:pt x="64" y="923"/>
                </a:lnTo>
                <a:lnTo>
                  <a:pt x="65" y="922"/>
                </a:lnTo>
                <a:lnTo>
                  <a:pt x="65" y="922"/>
                </a:lnTo>
                <a:lnTo>
                  <a:pt x="65" y="922"/>
                </a:lnTo>
                <a:lnTo>
                  <a:pt x="66" y="921"/>
                </a:lnTo>
                <a:lnTo>
                  <a:pt x="67" y="921"/>
                </a:lnTo>
                <a:lnTo>
                  <a:pt x="67" y="921"/>
                </a:lnTo>
                <a:lnTo>
                  <a:pt x="67" y="921"/>
                </a:lnTo>
                <a:lnTo>
                  <a:pt x="68" y="920"/>
                </a:lnTo>
                <a:lnTo>
                  <a:pt x="69" y="920"/>
                </a:lnTo>
                <a:lnTo>
                  <a:pt x="69" y="919"/>
                </a:lnTo>
                <a:lnTo>
                  <a:pt x="70" y="918"/>
                </a:lnTo>
                <a:lnTo>
                  <a:pt x="70" y="919"/>
                </a:lnTo>
                <a:lnTo>
                  <a:pt x="71" y="919"/>
                </a:lnTo>
                <a:lnTo>
                  <a:pt x="71" y="919"/>
                </a:lnTo>
                <a:lnTo>
                  <a:pt x="71" y="918"/>
                </a:lnTo>
                <a:lnTo>
                  <a:pt x="72" y="918"/>
                </a:lnTo>
                <a:lnTo>
                  <a:pt x="72" y="918"/>
                </a:lnTo>
                <a:lnTo>
                  <a:pt x="72" y="917"/>
                </a:lnTo>
                <a:lnTo>
                  <a:pt x="73" y="917"/>
                </a:lnTo>
                <a:lnTo>
                  <a:pt x="73" y="916"/>
                </a:lnTo>
                <a:lnTo>
                  <a:pt x="73" y="916"/>
                </a:lnTo>
                <a:lnTo>
                  <a:pt x="74" y="915"/>
                </a:lnTo>
                <a:lnTo>
                  <a:pt x="74" y="914"/>
                </a:lnTo>
                <a:lnTo>
                  <a:pt x="74" y="914"/>
                </a:lnTo>
                <a:lnTo>
                  <a:pt x="74" y="913"/>
                </a:lnTo>
                <a:lnTo>
                  <a:pt x="74" y="912"/>
                </a:lnTo>
                <a:lnTo>
                  <a:pt x="74" y="911"/>
                </a:lnTo>
                <a:lnTo>
                  <a:pt x="74" y="910"/>
                </a:lnTo>
                <a:lnTo>
                  <a:pt x="75" y="909"/>
                </a:lnTo>
                <a:lnTo>
                  <a:pt x="75" y="908"/>
                </a:lnTo>
                <a:lnTo>
                  <a:pt x="75" y="907"/>
                </a:lnTo>
                <a:lnTo>
                  <a:pt x="76" y="905"/>
                </a:lnTo>
                <a:lnTo>
                  <a:pt x="76" y="905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4"/>
                </a:lnTo>
                <a:lnTo>
                  <a:pt x="77" y="903"/>
                </a:lnTo>
                <a:lnTo>
                  <a:pt x="77" y="903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2"/>
                </a:lnTo>
                <a:lnTo>
                  <a:pt x="77" y="901"/>
                </a:lnTo>
                <a:lnTo>
                  <a:pt x="77" y="901"/>
                </a:lnTo>
                <a:lnTo>
                  <a:pt x="77" y="901"/>
                </a:lnTo>
                <a:lnTo>
                  <a:pt x="77" y="900"/>
                </a:lnTo>
                <a:lnTo>
                  <a:pt x="76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900"/>
                </a:lnTo>
                <a:lnTo>
                  <a:pt x="77" y="899"/>
                </a:lnTo>
                <a:lnTo>
                  <a:pt x="77" y="899"/>
                </a:lnTo>
                <a:lnTo>
                  <a:pt x="76" y="899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6" y="898"/>
                </a:lnTo>
                <a:lnTo>
                  <a:pt x="75" y="898"/>
                </a:lnTo>
                <a:lnTo>
                  <a:pt x="75" y="896"/>
                </a:lnTo>
                <a:lnTo>
                  <a:pt x="75" y="896"/>
                </a:lnTo>
                <a:lnTo>
                  <a:pt x="75" y="895"/>
                </a:lnTo>
                <a:lnTo>
                  <a:pt x="75" y="894"/>
                </a:lnTo>
                <a:lnTo>
                  <a:pt x="74" y="892"/>
                </a:lnTo>
                <a:lnTo>
                  <a:pt x="75" y="892"/>
                </a:lnTo>
                <a:lnTo>
                  <a:pt x="75" y="892"/>
                </a:lnTo>
                <a:lnTo>
                  <a:pt x="76" y="892"/>
                </a:lnTo>
                <a:lnTo>
                  <a:pt x="76" y="892"/>
                </a:lnTo>
                <a:lnTo>
                  <a:pt x="77" y="892"/>
                </a:lnTo>
                <a:lnTo>
                  <a:pt x="77" y="892"/>
                </a:lnTo>
                <a:lnTo>
                  <a:pt x="77" y="892"/>
                </a:lnTo>
                <a:lnTo>
                  <a:pt x="78" y="892"/>
                </a:lnTo>
                <a:lnTo>
                  <a:pt x="78" y="892"/>
                </a:lnTo>
                <a:lnTo>
                  <a:pt x="79" y="891"/>
                </a:lnTo>
                <a:lnTo>
                  <a:pt x="79" y="890"/>
                </a:lnTo>
                <a:lnTo>
                  <a:pt x="79" y="890"/>
                </a:lnTo>
                <a:lnTo>
                  <a:pt x="79" y="890"/>
                </a:lnTo>
                <a:lnTo>
                  <a:pt x="79" y="889"/>
                </a:lnTo>
                <a:lnTo>
                  <a:pt x="79" y="888"/>
                </a:lnTo>
                <a:lnTo>
                  <a:pt x="79" y="888"/>
                </a:lnTo>
                <a:lnTo>
                  <a:pt x="79" y="887"/>
                </a:lnTo>
                <a:lnTo>
                  <a:pt x="79" y="887"/>
                </a:lnTo>
                <a:lnTo>
                  <a:pt x="79" y="887"/>
                </a:lnTo>
                <a:lnTo>
                  <a:pt x="79" y="886"/>
                </a:lnTo>
                <a:lnTo>
                  <a:pt x="79" y="886"/>
                </a:lnTo>
                <a:lnTo>
                  <a:pt x="79" y="886"/>
                </a:lnTo>
                <a:lnTo>
                  <a:pt x="79" y="885"/>
                </a:lnTo>
                <a:lnTo>
                  <a:pt x="79" y="885"/>
                </a:lnTo>
                <a:lnTo>
                  <a:pt x="79" y="885"/>
                </a:lnTo>
                <a:lnTo>
                  <a:pt x="78" y="885"/>
                </a:lnTo>
                <a:lnTo>
                  <a:pt x="78" y="885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8" y="884"/>
                </a:lnTo>
                <a:lnTo>
                  <a:pt x="79" y="883"/>
                </a:lnTo>
                <a:lnTo>
                  <a:pt x="79" y="883"/>
                </a:lnTo>
                <a:lnTo>
                  <a:pt x="79" y="882"/>
                </a:lnTo>
                <a:lnTo>
                  <a:pt x="79" y="882"/>
                </a:lnTo>
                <a:lnTo>
                  <a:pt x="79" y="882"/>
                </a:lnTo>
                <a:lnTo>
                  <a:pt x="80" y="881"/>
                </a:lnTo>
                <a:lnTo>
                  <a:pt x="81" y="881"/>
                </a:lnTo>
                <a:lnTo>
                  <a:pt x="81" y="881"/>
                </a:lnTo>
                <a:lnTo>
                  <a:pt x="81" y="880"/>
                </a:lnTo>
                <a:lnTo>
                  <a:pt x="81" y="880"/>
                </a:lnTo>
                <a:lnTo>
                  <a:pt x="81" y="878"/>
                </a:lnTo>
                <a:lnTo>
                  <a:pt x="81" y="878"/>
                </a:lnTo>
                <a:lnTo>
                  <a:pt x="81" y="878"/>
                </a:lnTo>
                <a:lnTo>
                  <a:pt x="80" y="878"/>
                </a:lnTo>
                <a:lnTo>
                  <a:pt x="80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9" y="878"/>
                </a:lnTo>
                <a:lnTo>
                  <a:pt x="78" y="878"/>
                </a:lnTo>
                <a:lnTo>
                  <a:pt x="78" y="878"/>
                </a:lnTo>
                <a:lnTo>
                  <a:pt x="77" y="878"/>
                </a:lnTo>
                <a:lnTo>
                  <a:pt x="77" y="878"/>
                </a:lnTo>
                <a:lnTo>
                  <a:pt x="77" y="878"/>
                </a:lnTo>
                <a:lnTo>
                  <a:pt x="76" y="878"/>
                </a:lnTo>
                <a:lnTo>
                  <a:pt x="76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8"/>
                </a:lnTo>
                <a:lnTo>
                  <a:pt x="75" y="877"/>
                </a:lnTo>
                <a:lnTo>
                  <a:pt x="75" y="876"/>
                </a:lnTo>
                <a:lnTo>
                  <a:pt x="75" y="874"/>
                </a:lnTo>
                <a:lnTo>
                  <a:pt x="75" y="873"/>
                </a:lnTo>
                <a:lnTo>
                  <a:pt x="76" y="873"/>
                </a:lnTo>
                <a:lnTo>
                  <a:pt x="78" y="872"/>
                </a:lnTo>
                <a:lnTo>
                  <a:pt x="80" y="870"/>
                </a:lnTo>
                <a:lnTo>
                  <a:pt x="81" y="870"/>
                </a:lnTo>
                <a:lnTo>
                  <a:pt x="78" y="867"/>
                </a:lnTo>
                <a:lnTo>
                  <a:pt x="77" y="868"/>
                </a:lnTo>
                <a:lnTo>
                  <a:pt x="77" y="868"/>
                </a:lnTo>
                <a:lnTo>
                  <a:pt x="76" y="868"/>
                </a:lnTo>
                <a:lnTo>
                  <a:pt x="75" y="867"/>
                </a:lnTo>
                <a:lnTo>
                  <a:pt x="75" y="866"/>
                </a:lnTo>
                <a:lnTo>
                  <a:pt x="73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9" y="866"/>
                </a:lnTo>
                <a:lnTo>
                  <a:pt x="65" y="866"/>
                </a:lnTo>
                <a:lnTo>
                  <a:pt x="62" y="862"/>
                </a:lnTo>
                <a:lnTo>
                  <a:pt x="61" y="862"/>
                </a:lnTo>
                <a:lnTo>
                  <a:pt x="57" y="862"/>
                </a:lnTo>
                <a:lnTo>
                  <a:pt x="53" y="858"/>
                </a:lnTo>
                <a:lnTo>
                  <a:pt x="53" y="858"/>
                </a:lnTo>
                <a:lnTo>
                  <a:pt x="50" y="856"/>
                </a:lnTo>
                <a:lnTo>
                  <a:pt x="48" y="856"/>
                </a:lnTo>
                <a:lnTo>
                  <a:pt x="47" y="856"/>
                </a:lnTo>
                <a:lnTo>
                  <a:pt x="47" y="855"/>
                </a:lnTo>
                <a:lnTo>
                  <a:pt x="46" y="855"/>
                </a:lnTo>
                <a:lnTo>
                  <a:pt x="46" y="855"/>
                </a:lnTo>
                <a:lnTo>
                  <a:pt x="45" y="854"/>
                </a:lnTo>
                <a:lnTo>
                  <a:pt x="45" y="854"/>
                </a:lnTo>
                <a:lnTo>
                  <a:pt x="45" y="854"/>
                </a:lnTo>
                <a:lnTo>
                  <a:pt x="45" y="853"/>
                </a:lnTo>
                <a:lnTo>
                  <a:pt x="44" y="853"/>
                </a:lnTo>
                <a:lnTo>
                  <a:pt x="44" y="853"/>
                </a:lnTo>
                <a:lnTo>
                  <a:pt x="44" y="852"/>
                </a:lnTo>
                <a:lnTo>
                  <a:pt x="44" y="852"/>
                </a:lnTo>
                <a:lnTo>
                  <a:pt x="43" y="852"/>
                </a:lnTo>
                <a:lnTo>
                  <a:pt x="43" y="853"/>
                </a:lnTo>
                <a:lnTo>
                  <a:pt x="42" y="853"/>
                </a:lnTo>
                <a:lnTo>
                  <a:pt x="42" y="853"/>
                </a:lnTo>
                <a:lnTo>
                  <a:pt x="42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1" y="852"/>
                </a:lnTo>
                <a:lnTo>
                  <a:pt x="40" y="851"/>
                </a:lnTo>
                <a:lnTo>
                  <a:pt x="40" y="850"/>
                </a:lnTo>
                <a:lnTo>
                  <a:pt x="40" y="850"/>
                </a:lnTo>
                <a:lnTo>
                  <a:pt x="40" y="850"/>
                </a:lnTo>
                <a:lnTo>
                  <a:pt x="40" y="849"/>
                </a:lnTo>
                <a:lnTo>
                  <a:pt x="40" y="849"/>
                </a:lnTo>
                <a:lnTo>
                  <a:pt x="40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9" y="848"/>
                </a:lnTo>
                <a:lnTo>
                  <a:pt x="38" y="848"/>
                </a:lnTo>
                <a:lnTo>
                  <a:pt x="38" y="848"/>
                </a:lnTo>
                <a:lnTo>
                  <a:pt x="39" y="847"/>
                </a:lnTo>
                <a:lnTo>
                  <a:pt x="39" y="846"/>
                </a:lnTo>
                <a:lnTo>
                  <a:pt x="40" y="846"/>
                </a:lnTo>
                <a:lnTo>
                  <a:pt x="40" y="845"/>
                </a:lnTo>
                <a:lnTo>
                  <a:pt x="41" y="845"/>
                </a:lnTo>
                <a:lnTo>
                  <a:pt x="42" y="842"/>
                </a:lnTo>
                <a:lnTo>
                  <a:pt x="43" y="841"/>
                </a:lnTo>
                <a:lnTo>
                  <a:pt x="44" y="840"/>
                </a:lnTo>
                <a:lnTo>
                  <a:pt x="45" y="838"/>
                </a:lnTo>
                <a:lnTo>
                  <a:pt x="45" y="837"/>
                </a:lnTo>
                <a:lnTo>
                  <a:pt x="45" y="834"/>
                </a:lnTo>
                <a:lnTo>
                  <a:pt x="45" y="830"/>
                </a:lnTo>
                <a:lnTo>
                  <a:pt x="45" y="830"/>
                </a:lnTo>
                <a:lnTo>
                  <a:pt x="44" y="829"/>
                </a:lnTo>
                <a:lnTo>
                  <a:pt x="45" y="827"/>
                </a:lnTo>
                <a:lnTo>
                  <a:pt x="45" y="826"/>
                </a:lnTo>
                <a:lnTo>
                  <a:pt x="45" y="822"/>
                </a:lnTo>
                <a:lnTo>
                  <a:pt x="49" y="818"/>
                </a:lnTo>
                <a:lnTo>
                  <a:pt x="53" y="815"/>
                </a:lnTo>
                <a:lnTo>
                  <a:pt x="53" y="814"/>
                </a:lnTo>
                <a:lnTo>
                  <a:pt x="53" y="814"/>
                </a:lnTo>
                <a:lnTo>
                  <a:pt x="52" y="812"/>
                </a:lnTo>
                <a:lnTo>
                  <a:pt x="51" y="810"/>
                </a:lnTo>
                <a:lnTo>
                  <a:pt x="51" y="808"/>
                </a:lnTo>
                <a:lnTo>
                  <a:pt x="50" y="805"/>
                </a:lnTo>
                <a:lnTo>
                  <a:pt x="49" y="802"/>
                </a:lnTo>
                <a:lnTo>
                  <a:pt x="49" y="800"/>
                </a:lnTo>
                <a:lnTo>
                  <a:pt x="48" y="798"/>
                </a:lnTo>
                <a:lnTo>
                  <a:pt x="48" y="798"/>
                </a:lnTo>
                <a:lnTo>
                  <a:pt x="48" y="797"/>
                </a:lnTo>
                <a:lnTo>
                  <a:pt x="48" y="797"/>
                </a:lnTo>
                <a:lnTo>
                  <a:pt x="47" y="796"/>
                </a:lnTo>
                <a:lnTo>
                  <a:pt x="47" y="795"/>
                </a:lnTo>
                <a:lnTo>
                  <a:pt x="47" y="794"/>
                </a:lnTo>
                <a:lnTo>
                  <a:pt x="48" y="794"/>
                </a:lnTo>
                <a:lnTo>
                  <a:pt x="49" y="794"/>
                </a:lnTo>
                <a:lnTo>
                  <a:pt x="49" y="794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3"/>
                </a:lnTo>
                <a:lnTo>
                  <a:pt x="50" y="792"/>
                </a:lnTo>
                <a:lnTo>
                  <a:pt x="50" y="792"/>
                </a:lnTo>
                <a:lnTo>
                  <a:pt x="50" y="792"/>
                </a:lnTo>
                <a:lnTo>
                  <a:pt x="50" y="791"/>
                </a:lnTo>
                <a:lnTo>
                  <a:pt x="49" y="791"/>
                </a:lnTo>
                <a:lnTo>
                  <a:pt x="49" y="791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90"/>
                </a:lnTo>
                <a:lnTo>
                  <a:pt x="49" y="789"/>
                </a:lnTo>
                <a:lnTo>
                  <a:pt x="49" y="789"/>
                </a:lnTo>
                <a:lnTo>
                  <a:pt x="49" y="789"/>
                </a:lnTo>
                <a:lnTo>
                  <a:pt x="49" y="788"/>
                </a:lnTo>
                <a:lnTo>
                  <a:pt x="49" y="788"/>
                </a:lnTo>
                <a:lnTo>
                  <a:pt x="49" y="788"/>
                </a:lnTo>
                <a:lnTo>
                  <a:pt x="49" y="787"/>
                </a:lnTo>
                <a:lnTo>
                  <a:pt x="49" y="787"/>
                </a:lnTo>
                <a:lnTo>
                  <a:pt x="49" y="786"/>
                </a:lnTo>
                <a:lnTo>
                  <a:pt x="49" y="786"/>
                </a:lnTo>
                <a:lnTo>
                  <a:pt x="49" y="786"/>
                </a:lnTo>
                <a:lnTo>
                  <a:pt x="49" y="785"/>
                </a:lnTo>
                <a:lnTo>
                  <a:pt x="49" y="785"/>
                </a:lnTo>
                <a:lnTo>
                  <a:pt x="48" y="784"/>
                </a:lnTo>
                <a:lnTo>
                  <a:pt x="48" y="784"/>
                </a:lnTo>
                <a:lnTo>
                  <a:pt x="49" y="783"/>
                </a:lnTo>
                <a:lnTo>
                  <a:pt x="48" y="783"/>
                </a:lnTo>
                <a:lnTo>
                  <a:pt x="48" y="783"/>
                </a:lnTo>
                <a:lnTo>
                  <a:pt x="48" y="782"/>
                </a:lnTo>
                <a:lnTo>
                  <a:pt x="48" y="782"/>
                </a:lnTo>
                <a:lnTo>
                  <a:pt x="48" y="782"/>
                </a:lnTo>
                <a:lnTo>
                  <a:pt x="48" y="781"/>
                </a:lnTo>
                <a:lnTo>
                  <a:pt x="48" y="781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7" y="780"/>
                </a:lnTo>
                <a:lnTo>
                  <a:pt x="46" y="780"/>
                </a:lnTo>
                <a:lnTo>
                  <a:pt x="45" y="780"/>
                </a:lnTo>
                <a:lnTo>
                  <a:pt x="45" y="780"/>
                </a:lnTo>
                <a:lnTo>
                  <a:pt x="43" y="779"/>
                </a:lnTo>
                <a:lnTo>
                  <a:pt x="43" y="778"/>
                </a:lnTo>
                <a:lnTo>
                  <a:pt x="43" y="776"/>
                </a:lnTo>
                <a:lnTo>
                  <a:pt x="43" y="774"/>
                </a:lnTo>
                <a:lnTo>
                  <a:pt x="45" y="774"/>
                </a:lnTo>
                <a:lnTo>
                  <a:pt x="45" y="774"/>
                </a:lnTo>
                <a:lnTo>
                  <a:pt x="46" y="772"/>
                </a:lnTo>
                <a:lnTo>
                  <a:pt x="46" y="770"/>
                </a:lnTo>
                <a:lnTo>
                  <a:pt x="46" y="768"/>
                </a:lnTo>
                <a:lnTo>
                  <a:pt x="46" y="767"/>
                </a:lnTo>
                <a:lnTo>
                  <a:pt x="46" y="766"/>
                </a:lnTo>
                <a:lnTo>
                  <a:pt x="45" y="766"/>
                </a:lnTo>
                <a:lnTo>
                  <a:pt x="45" y="766"/>
                </a:lnTo>
                <a:lnTo>
                  <a:pt x="45" y="765"/>
                </a:lnTo>
                <a:lnTo>
                  <a:pt x="45" y="765"/>
                </a:lnTo>
                <a:lnTo>
                  <a:pt x="45" y="764"/>
                </a:lnTo>
                <a:lnTo>
                  <a:pt x="45" y="763"/>
                </a:lnTo>
                <a:lnTo>
                  <a:pt x="45" y="762"/>
                </a:lnTo>
                <a:lnTo>
                  <a:pt x="45" y="761"/>
                </a:lnTo>
                <a:lnTo>
                  <a:pt x="45" y="760"/>
                </a:lnTo>
                <a:lnTo>
                  <a:pt x="45" y="760"/>
                </a:lnTo>
                <a:lnTo>
                  <a:pt x="45" y="758"/>
                </a:lnTo>
                <a:lnTo>
                  <a:pt x="45" y="758"/>
                </a:lnTo>
                <a:lnTo>
                  <a:pt x="44" y="758"/>
                </a:lnTo>
                <a:lnTo>
                  <a:pt x="44" y="757"/>
                </a:lnTo>
                <a:lnTo>
                  <a:pt x="45" y="754"/>
                </a:lnTo>
                <a:lnTo>
                  <a:pt x="44" y="753"/>
                </a:lnTo>
                <a:lnTo>
                  <a:pt x="45" y="752"/>
                </a:lnTo>
                <a:lnTo>
                  <a:pt x="45" y="752"/>
                </a:lnTo>
                <a:lnTo>
                  <a:pt x="46" y="751"/>
                </a:lnTo>
                <a:lnTo>
                  <a:pt x="46" y="750"/>
                </a:lnTo>
                <a:lnTo>
                  <a:pt x="46" y="750"/>
                </a:lnTo>
                <a:lnTo>
                  <a:pt x="46" y="750"/>
                </a:lnTo>
                <a:lnTo>
                  <a:pt x="47" y="749"/>
                </a:lnTo>
                <a:lnTo>
                  <a:pt x="47" y="749"/>
                </a:lnTo>
                <a:lnTo>
                  <a:pt x="46" y="749"/>
                </a:lnTo>
                <a:lnTo>
                  <a:pt x="46" y="748"/>
                </a:lnTo>
                <a:lnTo>
                  <a:pt x="46" y="748"/>
                </a:lnTo>
                <a:lnTo>
                  <a:pt x="46" y="748"/>
                </a:lnTo>
                <a:lnTo>
                  <a:pt x="45" y="748"/>
                </a:lnTo>
                <a:lnTo>
                  <a:pt x="45" y="748"/>
                </a:lnTo>
                <a:lnTo>
                  <a:pt x="45" y="747"/>
                </a:lnTo>
                <a:lnTo>
                  <a:pt x="45" y="747"/>
                </a:lnTo>
                <a:lnTo>
                  <a:pt x="45" y="747"/>
                </a:lnTo>
                <a:lnTo>
                  <a:pt x="45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4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3" y="746"/>
                </a:lnTo>
                <a:lnTo>
                  <a:pt x="42" y="746"/>
                </a:lnTo>
                <a:lnTo>
                  <a:pt x="42" y="745"/>
                </a:lnTo>
                <a:lnTo>
                  <a:pt x="41" y="746"/>
                </a:lnTo>
                <a:lnTo>
                  <a:pt x="41" y="745"/>
                </a:lnTo>
                <a:lnTo>
                  <a:pt x="41" y="745"/>
                </a:lnTo>
                <a:lnTo>
                  <a:pt x="42" y="745"/>
                </a:lnTo>
                <a:lnTo>
                  <a:pt x="41" y="744"/>
                </a:lnTo>
                <a:lnTo>
                  <a:pt x="41" y="744"/>
                </a:lnTo>
                <a:lnTo>
                  <a:pt x="41" y="744"/>
                </a:lnTo>
                <a:lnTo>
                  <a:pt x="40" y="744"/>
                </a:lnTo>
                <a:lnTo>
                  <a:pt x="39" y="744"/>
                </a:lnTo>
                <a:lnTo>
                  <a:pt x="39" y="743"/>
                </a:lnTo>
                <a:lnTo>
                  <a:pt x="39" y="743"/>
                </a:lnTo>
                <a:lnTo>
                  <a:pt x="39" y="743"/>
                </a:lnTo>
                <a:lnTo>
                  <a:pt x="38" y="743"/>
                </a:lnTo>
                <a:lnTo>
                  <a:pt x="38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7" y="742"/>
                </a:lnTo>
                <a:lnTo>
                  <a:pt x="36" y="742"/>
                </a:lnTo>
                <a:lnTo>
                  <a:pt x="36" y="741"/>
                </a:lnTo>
                <a:lnTo>
                  <a:pt x="35" y="741"/>
                </a:lnTo>
                <a:lnTo>
                  <a:pt x="35" y="742"/>
                </a:lnTo>
                <a:lnTo>
                  <a:pt x="34" y="742"/>
                </a:lnTo>
                <a:lnTo>
                  <a:pt x="33" y="742"/>
                </a:lnTo>
                <a:lnTo>
                  <a:pt x="32" y="743"/>
                </a:lnTo>
                <a:lnTo>
                  <a:pt x="31" y="742"/>
                </a:lnTo>
                <a:lnTo>
                  <a:pt x="29" y="740"/>
                </a:lnTo>
                <a:lnTo>
                  <a:pt x="29" y="735"/>
                </a:lnTo>
                <a:lnTo>
                  <a:pt x="29" y="734"/>
                </a:lnTo>
                <a:lnTo>
                  <a:pt x="29" y="734"/>
                </a:lnTo>
                <a:lnTo>
                  <a:pt x="28" y="734"/>
                </a:lnTo>
                <a:lnTo>
                  <a:pt x="28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4"/>
                </a:lnTo>
                <a:lnTo>
                  <a:pt x="27" y="733"/>
                </a:lnTo>
                <a:lnTo>
                  <a:pt x="27" y="732"/>
                </a:lnTo>
                <a:lnTo>
                  <a:pt x="27" y="732"/>
                </a:lnTo>
                <a:lnTo>
                  <a:pt x="27" y="732"/>
                </a:lnTo>
                <a:lnTo>
                  <a:pt x="27" y="731"/>
                </a:lnTo>
                <a:lnTo>
                  <a:pt x="27" y="730"/>
                </a:lnTo>
                <a:lnTo>
                  <a:pt x="27" y="730"/>
                </a:lnTo>
                <a:lnTo>
                  <a:pt x="27" y="729"/>
                </a:lnTo>
                <a:lnTo>
                  <a:pt x="27" y="729"/>
                </a:lnTo>
                <a:lnTo>
                  <a:pt x="26" y="729"/>
                </a:lnTo>
                <a:lnTo>
                  <a:pt x="26" y="729"/>
                </a:lnTo>
                <a:lnTo>
                  <a:pt x="25" y="729"/>
                </a:lnTo>
                <a:lnTo>
                  <a:pt x="25" y="729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8"/>
                </a:lnTo>
                <a:lnTo>
                  <a:pt x="25" y="727"/>
                </a:lnTo>
                <a:lnTo>
                  <a:pt x="25" y="727"/>
                </a:lnTo>
                <a:lnTo>
                  <a:pt x="25" y="726"/>
                </a:lnTo>
                <a:lnTo>
                  <a:pt x="25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6" y="726"/>
                </a:lnTo>
                <a:lnTo>
                  <a:pt x="25" y="726"/>
                </a:lnTo>
                <a:lnTo>
                  <a:pt x="26" y="725"/>
                </a:lnTo>
                <a:lnTo>
                  <a:pt x="26" y="725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4"/>
                </a:lnTo>
                <a:lnTo>
                  <a:pt x="26" y="723"/>
                </a:lnTo>
                <a:lnTo>
                  <a:pt x="26" y="723"/>
                </a:lnTo>
                <a:lnTo>
                  <a:pt x="27" y="722"/>
                </a:lnTo>
                <a:lnTo>
                  <a:pt x="27" y="722"/>
                </a:lnTo>
                <a:lnTo>
                  <a:pt x="27" y="722"/>
                </a:lnTo>
                <a:lnTo>
                  <a:pt x="27" y="721"/>
                </a:lnTo>
                <a:lnTo>
                  <a:pt x="27" y="721"/>
                </a:lnTo>
                <a:lnTo>
                  <a:pt x="27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20"/>
                </a:lnTo>
                <a:lnTo>
                  <a:pt x="28" y="719"/>
                </a:lnTo>
                <a:lnTo>
                  <a:pt x="28" y="719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8"/>
                </a:lnTo>
                <a:lnTo>
                  <a:pt x="29" y="717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6"/>
                </a:lnTo>
                <a:lnTo>
                  <a:pt x="29" y="715"/>
                </a:lnTo>
                <a:lnTo>
                  <a:pt x="29" y="715"/>
                </a:lnTo>
                <a:lnTo>
                  <a:pt x="30" y="715"/>
                </a:lnTo>
                <a:lnTo>
                  <a:pt x="30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4"/>
                </a:lnTo>
                <a:lnTo>
                  <a:pt x="31" y="713"/>
                </a:lnTo>
                <a:lnTo>
                  <a:pt x="33" y="712"/>
                </a:lnTo>
                <a:lnTo>
                  <a:pt x="33" y="712"/>
                </a:lnTo>
                <a:lnTo>
                  <a:pt x="32" y="712"/>
                </a:lnTo>
                <a:lnTo>
                  <a:pt x="32" y="711"/>
                </a:lnTo>
                <a:lnTo>
                  <a:pt x="33" y="711"/>
                </a:lnTo>
                <a:lnTo>
                  <a:pt x="33" y="711"/>
                </a:lnTo>
                <a:lnTo>
                  <a:pt x="34" y="711"/>
                </a:lnTo>
                <a:lnTo>
                  <a:pt x="34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1"/>
                </a:lnTo>
                <a:lnTo>
                  <a:pt x="35" y="710"/>
                </a:lnTo>
                <a:lnTo>
                  <a:pt x="35" y="710"/>
                </a:lnTo>
                <a:lnTo>
                  <a:pt x="35" y="710"/>
                </a:lnTo>
                <a:lnTo>
                  <a:pt x="35" y="709"/>
                </a:lnTo>
                <a:lnTo>
                  <a:pt x="35" y="709"/>
                </a:lnTo>
                <a:lnTo>
                  <a:pt x="36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9"/>
                </a:lnTo>
                <a:lnTo>
                  <a:pt x="37" y="708"/>
                </a:lnTo>
                <a:lnTo>
                  <a:pt x="38" y="708"/>
                </a:lnTo>
                <a:lnTo>
                  <a:pt x="38" y="707"/>
                </a:lnTo>
                <a:lnTo>
                  <a:pt x="38" y="707"/>
                </a:lnTo>
                <a:lnTo>
                  <a:pt x="38" y="706"/>
                </a:lnTo>
                <a:lnTo>
                  <a:pt x="39" y="706"/>
                </a:lnTo>
                <a:lnTo>
                  <a:pt x="39" y="706"/>
                </a:lnTo>
                <a:lnTo>
                  <a:pt x="39" y="705"/>
                </a:lnTo>
                <a:lnTo>
                  <a:pt x="39" y="705"/>
                </a:lnTo>
                <a:lnTo>
                  <a:pt x="39" y="705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4"/>
                </a:lnTo>
                <a:lnTo>
                  <a:pt x="39" y="703"/>
                </a:lnTo>
                <a:lnTo>
                  <a:pt x="40" y="703"/>
                </a:lnTo>
                <a:lnTo>
                  <a:pt x="40" y="702"/>
                </a:lnTo>
                <a:lnTo>
                  <a:pt x="40" y="702"/>
                </a:lnTo>
                <a:lnTo>
                  <a:pt x="40" y="702"/>
                </a:lnTo>
                <a:lnTo>
                  <a:pt x="41" y="701"/>
                </a:lnTo>
                <a:lnTo>
                  <a:pt x="41" y="701"/>
                </a:lnTo>
                <a:lnTo>
                  <a:pt x="41" y="701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700"/>
                </a:lnTo>
                <a:lnTo>
                  <a:pt x="41" y="699"/>
                </a:lnTo>
                <a:lnTo>
                  <a:pt x="41" y="699"/>
                </a:lnTo>
                <a:lnTo>
                  <a:pt x="41" y="695"/>
                </a:lnTo>
                <a:lnTo>
                  <a:pt x="43" y="695"/>
                </a:lnTo>
                <a:lnTo>
                  <a:pt x="43" y="695"/>
                </a:lnTo>
                <a:lnTo>
                  <a:pt x="44" y="695"/>
                </a:lnTo>
                <a:lnTo>
                  <a:pt x="44" y="695"/>
                </a:lnTo>
                <a:lnTo>
                  <a:pt x="44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4"/>
                </a:lnTo>
                <a:lnTo>
                  <a:pt x="45" y="692"/>
                </a:lnTo>
                <a:lnTo>
                  <a:pt x="45" y="688"/>
                </a:lnTo>
                <a:lnTo>
                  <a:pt x="47" y="688"/>
                </a:lnTo>
                <a:lnTo>
                  <a:pt x="47" y="686"/>
                </a:lnTo>
                <a:lnTo>
                  <a:pt x="47" y="684"/>
                </a:lnTo>
                <a:lnTo>
                  <a:pt x="47" y="684"/>
                </a:lnTo>
                <a:lnTo>
                  <a:pt x="48" y="682"/>
                </a:lnTo>
                <a:lnTo>
                  <a:pt x="48" y="682"/>
                </a:lnTo>
                <a:lnTo>
                  <a:pt x="48" y="680"/>
                </a:lnTo>
                <a:lnTo>
                  <a:pt x="48" y="680"/>
                </a:lnTo>
                <a:lnTo>
                  <a:pt x="47" y="680"/>
                </a:lnTo>
                <a:lnTo>
                  <a:pt x="46" y="679"/>
                </a:lnTo>
                <a:lnTo>
                  <a:pt x="45" y="678"/>
                </a:lnTo>
                <a:lnTo>
                  <a:pt x="45" y="678"/>
                </a:lnTo>
                <a:lnTo>
                  <a:pt x="44" y="677"/>
                </a:lnTo>
                <a:lnTo>
                  <a:pt x="49" y="674"/>
                </a:lnTo>
                <a:lnTo>
                  <a:pt x="53" y="672"/>
                </a:lnTo>
                <a:lnTo>
                  <a:pt x="53" y="672"/>
                </a:lnTo>
                <a:lnTo>
                  <a:pt x="57" y="670"/>
                </a:lnTo>
                <a:lnTo>
                  <a:pt x="59" y="669"/>
                </a:lnTo>
                <a:lnTo>
                  <a:pt x="61" y="668"/>
                </a:lnTo>
                <a:lnTo>
                  <a:pt x="64" y="667"/>
                </a:lnTo>
                <a:lnTo>
                  <a:pt x="63" y="666"/>
                </a:lnTo>
                <a:lnTo>
                  <a:pt x="63" y="666"/>
                </a:lnTo>
                <a:lnTo>
                  <a:pt x="63" y="666"/>
                </a:lnTo>
                <a:lnTo>
                  <a:pt x="63" y="665"/>
                </a:lnTo>
                <a:lnTo>
                  <a:pt x="62" y="665"/>
                </a:lnTo>
                <a:lnTo>
                  <a:pt x="62" y="664"/>
                </a:lnTo>
                <a:lnTo>
                  <a:pt x="62" y="664"/>
                </a:lnTo>
                <a:lnTo>
                  <a:pt x="62" y="664"/>
                </a:lnTo>
                <a:lnTo>
                  <a:pt x="61" y="663"/>
                </a:lnTo>
                <a:lnTo>
                  <a:pt x="62" y="662"/>
                </a:lnTo>
                <a:lnTo>
                  <a:pt x="61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1"/>
                </a:lnTo>
                <a:lnTo>
                  <a:pt x="63" y="661"/>
                </a:lnTo>
                <a:lnTo>
                  <a:pt x="63" y="661"/>
                </a:lnTo>
                <a:lnTo>
                  <a:pt x="63" y="661"/>
                </a:lnTo>
                <a:lnTo>
                  <a:pt x="64" y="661"/>
                </a:lnTo>
                <a:lnTo>
                  <a:pt x="65" y="660"/>
                </a:lnTo>
                <a:lnTo>
                  <a:pt x="65" y="660"/>
                </a:lnTo>
                <a:lnTo>
                  <a:pt x="66" y="660"/>
                </a:lnTo>
                <a:lnTo>
                  <a:pt x="66" y="660"/>
                </a:lnTo>
                <a:lnTo>
                  <a:pt x="67" y="660"/>
                </a:lnTo>
                <a:lnTo>
                  <a:pt x="67" y="660"/>
                </a:lnTo>
                <a:lnTo>
                  <a:pt x="68" y="660"/>
                </a:lnTo>
                <a:lnTo>
                  <a:pt x="69" y="660"/>
                </a:lnTo>
                <a:lnTo>
                  <a:pt x="69" y="659"/>
                </a:lnTo>
                <a:lnTo>
                  <a:pt x="70" y="659"/>
                </a:lnTo>
                <a:lnTo>
                  <a:pt x="70" y="659"/>
                </a:lnTo>
                <a:lnTo>
                  <a:pt x="71" y="659"/>
                </a:lnTo>
                <a:lnTo>
                  <a:pt x="71" y="660"/>
                </a:lnTo>
                <a:lnTo>
                  <a:pt x="72" y="660"/>
                </a:lnTo>
                <a:lnTo>
                  <a:pt x="72" y="660"/>
                </a:lnTo>
                <a:lnTo>
                  <a:pt x="73" y="659"/>
                </a:lnTo>
                <a:lnTo>
                  <a:pt x="73" y="659"/>
                </a:lnTo>
                <a:lnTo>
                  <a:pt x="73" y="658"/>
                </a:lnTo>
                <a:lnTo>
                  <a:pt x="74" y="658"/>
                </a:lnTo>
                <a:lnTo>
                  <a:pt x="75" y="659"/>
                </a:lnTo>
                <a:lnTo>
                  <a:pt x="75" y="659"/>
                </a:lnTo>
                <a:lnTo>
                  <a:pt x="75" y="658"/>
                </a:lnTo>
                <a:lnTo>
                  <a:pt x="75" y="658"/>
                </a:lnTo>
                <a:lnTo>
                  <a:pt x="76" y="658"/>
                </a:lnTo>
                <a:lnTo>
                  <a:pt x="76" y="658"/>
                </a:lnTo>
                <a:lnTo>
                  <a:pt x="77" y="658"/>
                </a:lnTo>
                <a:lnTo>
                  <a:pt x="77" y="658"/>
                </a:lnTo>
                <a:lnTo>
                  <a:pt x="78" y="656"/>
                </a:lnTo>
                <a:lnTo>
                  <a:pt x="79" y="656"/>
                </a:lnTo>
                <a:lnTo>
                  <a:pt x="80" y="656"/>
                </a:lnTo>
                <a:lnTo>
                  <a:pt x="82" y="656"/>
                </a:lnTo>
                <a:lnTo>
                  <a:pt x="81" y="656"/>
                </a:lnTo>
                <a:lnTo>
                  <a:pt x="77" y="656"/>
                </a:lnTo>
                <a:lnTo>
                  <a:pt x="77" y="652"/>
                </a:lnTo>
                <a:lnTo>
                  <a:pt x="73" y="652"/>
                </a:lnTo>
                <a:lnTo>
                  <a:pt x="69" y="648"/>
                </a:lnTo>
                <a:lnTo>
                  <a:pt x="65" y="648"/>
                </a:lnTo>
                <a:lnTo>
                  <a:pt x="65" y="644"/>
                </a:lnTo>
                <a:lnTo>
                  <a:pt x="63" y="642"/>
                </a:lnTo>
                <a:lnTo>
                  <a:pt x="62" y="642"/>
                </a:lnTo>
                <a:lnTo>
                  <a:pt x="60" y="641"/>
                </a:lnTo>
                <a:lnTo>
                  <a:pt x="59" y="640"/>
                </a:lnTo>
                <a:lnTo>
                  <a:pt x="59" y="640"/>
                </a:lnTo>
                <a:lnTo>
                  <a:pt x="59" y="639"/>
                </a:lnTo>
                <a:lnTo>
                  <a:pt x="59" y="638"/>
                </a:lnTo>
                <a:lnTo>
                  <a:pt x="59" y="638"/>
                </a:lnTo>
                <a:lnTo>
                  <a:pt x="59" y="638"/>
                </a:lnTo>
                <a:lnTo>
                  <a:pt x="58" y="638"/>
                </a:lnTo>
                <a:lnTo>
                  <a:pt x="57" y="638"/>
                </a:lnTo>
                <a:lnTo>
                  <a:pt x="56" y="638"/>
                </a:lnTo>
                <a:lnTo>
                  <a:pt x="55" y="638"/>
                </a:lnTo>
                <a:lnTo>
                  <a:pt x="54" y="638"/>
                </a:lnTo>
                <a:lnTo>
                  <a:pt x="53" y="638"/>
                </a:lnTo>
                <a:lnTo>
                  <a:pt x="53" y="638"/>
                </a:lnTo>
                <a:lnTo>
                  <a:pt x="52" y="637"/>
                </a:lnTo>
                <a:lnTo>
                  <a:pt x="51" y="636"/>
                </a:lnTo>
                <a:lnTo>
                  <a:pt x="49" y="635"/>
                </a:lnTo>
                <a:lnTo>
                  <a:pt x="49" y="634"/>
                </a:lnTo>
                <a:lnTo>
                  <a:pt x="49" y="633"/>
                </a:lnTo>
                <a:lnTo>
                  <a:pt x="49" y="632"/>
                </a:lnTo>
                <a:lnTo>
                  <a:pt x="49" y="631"/>
                </a:lnTo>
                <a:lnTo>
                  <a:pt x="49" y="631"/>
                </a:lnTo>
                <a:lnTo>
                  <a:pt x="49" y="630"/>
                </a:lnTo>
                <a:lnTo>
                  <a:pt x="49" y="630"/>
                </a:lnTo>
                <a:lnTo>
                  <a:pt x="48" y="629"/>
                </a:lnTo>
                <a:lnTo>
                  <a:pt x="48" y="628"/>
                </a:lnTo>
                <a:lnTo>
                  <a:pt x="48" y="628"/>
                </a:lnTo>
                <a:lnTo>
                  <a:pt x="49" y="627"/>
                </a:lnTo>
                <a:lnTo>
                  <a:pt x="49" y="627"/>
                </a:lnTo>
                <a:lnTo>
                  <a:pt x="48" y="627"/>
                </a:lnTo>
                <a:lnTo>
                  <a:pt x="47" y="626"/>
                </a:lnTo>
                <a:lnTo>
                  <a:pt x="47" y="626"/>
                </a:lnTo>
                <a:lnTo>
                  <a:pt x="45" y="624"/>
                </a:lnTo>
                <a:lnTo>
                  <a:pt x="45" y="623"/>
                </a:lnTo>
                <a:lnTo>
                  <a:pt x="44" y="623"/>
                </a:lnTo>
                <a:lnTo>
                  <a:pt x="43" y="622"/>
                </a:lnTo>
                <a:lnTo>
                  <a:pt x="43" y="622"/>
                </a:lnTo>
                <a:lnTo>
                  <a:pt x="43" y="622"/>
                </a:lnTo>
                <a:lnTo>
                  <a:pt x="42" y="622"/>
                </a:lnTo>
                <a:lnTo>
                  <a:pt x="41" y="621"/>
                </a:lnTo>
                <a:lnTo>
                  <a:pt x="41" y="620"/>
                </a:lnTo>
                <a:lnTo>
                  <a:pt x="40" y="620"/>
                </a:lnTo>
                <a:lnTo>
                  <a:pt x="39" y="619"/>
                </a:lnTo>
                <a:lnTo>
                  <a:pt x="39" y="618"/>
                </a:lnTo>
                <a:lnTo>
                  <a:pt x="39" y="618"/>
                </a:lnTo>
                <a:lnTo>
                  <a:pt x="39" y="617"/>
                </a:lnTo>
                <a:lnTo>
                  <a:pt x="39" y="616"/>
                </a:lnTo>
                <a:lnTo>
                  <a:pt x="39" y="617"/>
                </a:lnTo>
                <a:lnTo>
                  <a:pt x="39" y="617"/>
                </a:lnTo>
                <a:lnTo>
                  <a:pt x="38" y="617"/>
                </a:lnTo>
                <a:lnTo>
                  <a:pt x="38" y="617"/>
                </a:lnTo>
                <a:lnTo>
                  <a:pt x="38" y="617"/>
                </a:lnTo>
                <a:lnTo>
                  <a:pt x="37" y="616"/>
                </a:lnTo>
                <a:lnTo>
                  <a:pt x="38" y="616"/>
                </a:lnTo>
                <a:lnTo>
                  <a:pt x="38" y="616"/>
                </a:lnTo>
                <a:lnTo>
                  <a:pt x="38" y="615"/>
                </a:lnTo>
                <a:lnTo>
                  <a:pt x="38" y="615"/>
                </a:lnTo>
                <a:lnTo>
                  <a:pt x="38" y="615"/>
                </a:lnTo>
                <a:lnTo>
                  <a:pt x="39" y="614"/>
                </a:lnTo>
                <a:lnTo>
                  <a:pt x="39" y="614"/>
                </a:lnTo>
                <a:lnTo>
                  <a:pt x="39" y="614"/>
                </a:lnTo>
                <a:lnTo>
                  <a:pt x="40" y="614"/>
                </a:lnTo>
                <a:lnTo>
                  <a:pt x="40" y="614"/>
                </a:lnTo>
                <a:lnTo>
                  <a:pt x="40" y="614"/>
                </a:lnTo>
                <a:lnTo>
                  <a:pt x="41" y="613"/>
                </a:lnTo>
                <a:lnTo>
                  <a:pt x="43" y="611"/>
                </a:lnTo>
                <a:lnTo>
                  <a:pt x="43" y="611"/>
                </a:lnTo>
                <a:lnTo>
                  <a:pt x="45" y="611"/>
                </a:lnTo>
                <a:lnTo>
                  <a:pt x="47" y="614"/>
                </a:lnTo>
                <a:lnTo>
                  <a:pt x="49" y="616"/>
                </a:lnTo>
                <a:lnTo>
                  <a:pt x="48" y="616"/>
                </a:lnTo>
                <a:lnTo>
                  <a:pt x="47" y="617"/>
                </a:lnTo>
                <a:lnTo>
                  <a:pt x="47" y="617"/>
                </a:lnTo>
                <a:lnTo>
                  <a:pt x="48" y="617"/>
                </a:lnTo>
                <a:lnTo>
                  <a:pt x="48" y="618"/>
                </a:lnTo>
                <a:lnTo>
                  <a:pt x="48" y="618"/>
                </a:lnTo>
                <a:lnTo>
                  <a:pt x="48" y="618"/>
                </a:lnTo>
                <a:lnTo>
                  <a:pt x="49" y="618"/>
                </a:lnTo>
                <a:lnTo>
                  <a:pt x="49" y="619"/>
                </a:lnTo>
                <a:lnTo>
                  <a:pt x="49" y="619"/>
                </a:lnTo>
                <a:lnTo>
                  <a:pt x="50" y="620"/>
                </a:lnTo>
                <a:lnTo>
                  <a:pt x="50" y="620"/>
                </a:lnTo>
                <a:lnTo>
                  <a:pt x="50" y="620"/>
                </a:lnTo>
                <a:lnTo>
                  <a:pt x="53" y="618"/>
                </a:lnTo>
                <a:lnTo>
                  <a:pt x="54" y="617"/>
                </a:lnTo>
                <a:lnTo>
                  <a:pt x="54" y="616"/>
                </a:lnTo>
                <a:lnTo>
                  <a:pt x="55" y="616"/>
                </a:lnTo>
                <a:lnTo>
                  <a:pt x="60" y="613"/>
                </a:lnTo>
                <a:lnTo>
                  <a:pt x="59" y="612"/>
                </a:lnTo>
                <a:lnTo>
                  <a:pt x="61" y="610"/>
                </a:lnTo>
                <a:lnTo>
                  <a:pt x="62" y="609"/>
                </a:lnTo>
                <a:lnTo>
                  <a:pt x="61" y="608"/>
                </a:lnTo>
                <a:lnTo>
                  <a:pt x="60" y="607"/>
                </a:lnTo>
                <a:lnTo>
                  <a:pt x="60" y="606"/>
                </a:lnTo>
                <a:lnTo>
                  <a:pt x="59" y="606"/>
                </a:lnTo>
                <a:lnTo>
                  <a:pt x="59" y="605"/>
                </a:lnTo>
                <a:lnTo>
                  <a:pt x="59" y="605"/>
                </a:lnTo>
                <a:lnTo>
                  <a:pt x="58" y="604"/>
                </a:lnTo>
                <a:lnTo>
                  <a:pt x="57" y="603"/>
                </a:lnTo>
                <a:lnTo>
                  <a:pt x="57" y="602"/>
                </a:lnTo>
                <a:lnTo>
                  <a:pt x="57" y="602"/>
                </a:lnTo>
                <a:lnTo>
                  <a:pt x="57" y="601"/>
                </a:lnTo>
                <a:lnTo>
                  <a:pt x="57" y="600"/>
                </a:lnTo>
                <a:lnTo>
                  <a:pt x="57" y="600"/>
                </a:lnTo>
                <a:lnTo>
                  <a:pt x="57" y="600"/>
                </a:lnTo>
                <a:lnTo>
                  <a:pt x="56" y="600"/>
                </a:lnTo>
                <a:lnTo>
                  <a:pt x="56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9"/>
                </a:lnTo>
                <a:lnTo>
                  <a:pt x="57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6" y="598"/>
                </a:lnTo>
                <a:lnTo>
                  <a:pt x="57" y="598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7"/>
                </a:lnTo>
                <a:lnTo>
                  <a:pt x="57" y="596"/>
                </a:lnTo>
                <a:lnTo>
                  <a:pt x="58" y="596"/>
                </a:lnTo>
                <a:lnTo>
                  <a:pt x="58" y="596"/>
                </a:lnTo>
                <a:lnTo>
                  <a:pt x="58" y="596"/>
                </a:lnTo>
                <a:lnTo>
                  <a:pt x="59" y="596"/>
                </a:lnTo>
                <a:lnTo>
                  <a:pt x="59" y="596"/>
                </a:lnTo>
                <a:lnTo>
                  <a:pt x="59" y="595"/>
                </a:lnTo>
                <a:lnTo>
                  <a:pt x="59" y="595"/>
                </a:lnTo>
                <a:lnTo>
                  <a:pt x="60" y="594"/>
                </a:lnTo>
                <a:lnTo>
                  <a:pt x="59" y="594"/>
                </a:lnTo>
                <a:lnTo>
                  <a:pt x="60" y="594"/>
                </a:lnTo>
                <a:lnTo>
                  <a:pt x="60" y="593"/>
                </a:lnTo>
                <a:lnTo>
                  <a:pt x="60" y="593"/>
                </a:lnTo>
                <a:lnTo>
                  <a:pt x="59" y="592"/>
                </a:lnTo>
                <a:lnTo>
                  <a:pt x="60" y="592"/>
                </a:lnTo>
                <a:lnTo>
                  <a:pt x="61" y="592"/>
                </a:lnTo>
                <a:lnTo>
                  <a:pt x="61" y="591"/>
                </a:lnTo>
                <a:lnTo>
                  <a:pt x="61" y="591"/>
                </a:lnTo>
                <a:lnTo>
                  <a:pt x="61" y="590"/>
                </a:lnTo>
                <a:lnTo>
                  <a:pt x="61" y="590"/>
                </a:lnTo>
                <a:lnTo>
                  <a:pt x="61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8"/>
                </a:lnTo>
                <a:lnTo>
                  <a:pt x="62" y="587"/>
                </a:lnTo>
                <a:lnTo>
                  <a:pt x="62" y="586"/>
                </a:lnTo>
                <a:lnTo>
                  <a:pt x="62" y="586"/>
                </a:lnTo>
                <a:lnTo>
                  <a:pt x="62" y="586"/>
                </a:lnTo>
                <a:lnTo>
                  <a:pt x="62" y="585"/>
                </a:lnTo>
                <a:lnTo>
                  <a:pt x="63" y="585"/>
                </a:lnTo>
                <a:lnTo>
                  <a:pt x="63" y="585"/>
                </a:lnTo>
                <a:lnTo>
                  <a:pt x="63" y="584"/>
                </a:lnTo>
                <a:lnTo>
                  <a:pt x="64" y="584"/>
                </a:lnTo>
                <a:lnTo>
                  <a:pt x="64" y="584"/>
                </a:lnTo>
                <a:lnTo>
                  <a:pt x="65" y="585"/>
                </a:lnTo>
                <a:lnTo>
                  <a:pt x="65" y="585"/>
                </a:lnTo>
                <a:lnTo>
                  <a:pt x="65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6"/>
                </a:lnTo>
                <a:lnTo>
                  <a:pt x="66" y="587"/>
                </a:lnTo>
                <a:lnTo>
                  <a:pt x="66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7"/>
                </a:lnTo>
                <a:lnTo>
                  <a:pt x="67" y="586"/>
                </a:lnTo>
                <a:lnTo>
                  <a:pt x="67" y="585"/>
                </a:lnTo>
                <a:lnTo>
                  <a:pt x="68" y="583"/>
                </a:lnTo>
                <a:lnTo>
                  <a:pt x="68" y="583"/>
                </a:lnTo>
                <a:lnTo>
                  <a:pt x="67" y="583"/>
                </a:lnTo>
                <a:lnTo>
                  <a:pt x="67" y="583"/>
                </a:lnTo>
                <a:lnTo>
                  <a:pt x="66" y="582"/>
                </a:lnTo>
                <a:lnTo>
                  <a:pt x="66" y="582"/>
                </a:lnTo>
                <a:lnTo>
                  <a:pt x="66" y="582"/>
                </a:lnTo>
                <a:lnTo>
                  <a:pt x="66" y="581"/>
                </a:lnTo>
                <a:lnTo>
                  <a:pt x="66" y="580"/>
                </a:lnTo>
                <a:lnTo>
                  <a:pt x="66" y="580"/>
                </a:lnTo>
                <a:lnTo>
                  <a:pt x="67" y="580"/>
                </a:lnTo>
                <a:lnTo>
                  <a:pt x="67" y="580"/>
                </a:lnTo>
                <a:lnTo>
                  <a:pt x="67" y="579"/>
                </a:lnTo>
                <a:lnTo>
                  <a:pt x="67" y="579"/>
                </a:lnTo>
                <a:lnTo>
                  <a:pt x="68" y="579"/>
                </a:lnTo>
                <a:lnTo>
                  <a:pt x="68" y="579"/>
                </a:lnTo>
                <a:lnTo>
                  <a:pt x="68" y="578"/>
                </a:lnTo>
                <a:lnTo>
                  <a:pt x="69" y="578"/>
                </a:lnTo>
                <a:lnTo>
                  <a:pt x="69" y="578"/>
                </a:lnTo>
                <a:lnTo>
                  <a:pt x="69" y="578"/>
                </a:lnTo>
                <a:lnTo>
                  <a:pt x="70" y="578"/>
                </a:lnTo>
                <a:lnTo>
                  <a:pt x="71" y="577"/>
                </a:lnTo>
                <a:lnTo>
                  <a:pt x="72" y="577"/>
                </a:lnTo>
                <a:lnTo>
                  <a:pt x="74" y="578"/>
                </a:lnTo>
                <a:lnTo>
                  <a:pt x="73" y="577"/>
                </a:lnTo>
                <a:lnTo>
                  <a:pt x="73" y="573"/>
                </a:lnTo>
                <a:lnTo>
                  <a:pt x="72" y="572"/>
                </a:lnTo>
                <a:lnTo>
                  <a:pt x="71" y="568"/>
                </a:lnTo>
                <a:lnTo>
                  <a:pt x="74" y="567"/>
                </a:lnTo>
                <a:lnTo>
                  <a:pt x="75" y="567"/>
                </a:lnTo>
                <a:lnTo>
                  <a:pt x="76" y="566"/>
                </a:lnTo>
                <a:lnTo>
                  <a:pt x="77" y="566"/>
                </a:lnTo>
                <a:lnTo>
                  <a:pt x="77" y="565"/>
                </a:lnTo>
                <a:lnTo>
                  <a:pt x="76" y="562"/>
                </a:lnTo>
                <a:lnTo>
                  <a:pt x="76" y="562"/>
                </a:lnTo>
                <a:lnTo>
                  <a:pt x="76" y="562"/>
                </a:lnTo>
                <a:lnTo>
                  <a:pt x="74" y="562"/>
                </a:lnTo>
                <a:lnTo>
                  <a:pt x="72" y="562"/>
                </a:lnTo>
                <a:lnTo>
                  <a:pt x="71" y="562"/>
                </a:lnTo>
                <a:lnTo>
                  <a:pt x="71" y="562"/>
                </a:lnTo>
                <a:lnTo>
                  <a:pt x="70" y="562"/>
                </a:lnTo>
                <a:lnTo>
                  <a:pt x="69" y="562"/>
                </a:lnTo>
                <a:lnTo>
                  <a:pt x="68" y="562"/>
                </a:lnTo>
                <a:lnTo>
                  <a:pt x="67" y="562"/>
                </a:lnTo>
                <a:lnTo>
                  <a:pt x="67" y="560"/>
                </a:lnTo>
                <a:lnTo>
                  <a:pt x="67" y="560"/>
                </a:lnTo>
                <a:lnTo>
                  <a:pt x="68" y="558"/>
                </a:lnTo>
                <a:lnTo>
                  <a:pt x="68" y="554"/>
                </a:lnTo>
                <a:lnTo>
                  <a:pt x="67" y="554"/>
                </a:lnTo>
                <a:lnTo>
                  <a:pt x="67" y="553"/>
                </a:lnTo>
                <a:lnTo>
                  <a:pt x="67" y="550"/>
                </a:lnTo>
                <a:lnTo>
                  <a:pt x="67" y="548"/>
                </a:lnTo>
                <a:lnTo>
                  <a:pt x="67" y="547"/>
                </a:lnTo>
                <a:lnTo>
                  <a:pt x="68" y="547"/>
                </a:lnTo>
                <a:lnTo>
                  <a:pt x="69" y="546"/>
                </a:lnTo>
                <a:lnTo>
                  <a:pt x="71" y="546"/>
                </a:lnTo>
                <a:lnTo>
                  <a:pt x="72" y="546"/>
                </a:lnTo>
                <a:lnTo>
                  <a:pt x="73" y="545"/>
                </a:lnTo>
                <a:lnTo>
                  <a:pt x="73" y="541"/>
                </a:lnTo>
                <a:lnTo>
                  <a:pt x="72" y="540"/>
                </a:lnTo>
                <a:lnTo>
                  <a:pt x="69" y="534"/>
                </a:lnTo>
                <a:lnTo>
                  <a:pt x="68" y="523"/>
                </a:lnTo>
                <a:lnTo>
                  <a:pt x="65" y="520"/>
                </a:lnTo>
                <a:lnTo>
                  <a:pt x="65" y="516"/>
                </a:lnTo>
                <a:lnTo>
                  <a:pt x="65" y="516"/>
                </a:lnTo>
                <a:lnTo>
                  <a:pt x="65" y="512"/>
                </a:lnTo>
                <a:lnTo>
                  <a:pt x="63" y="511"/>
                </a:lnTo>
                <a:lnTo>
                  <a:pt x="63" y="510"/>
                </a:lnTo>
                <a:lnTo>
                  <a:pt x="62" y="508"/>
                </a:lnTo>
                <a:lnTo>
                  <a:pt x="62" y="508"/>
                </a:lnTo>
                <a:lnTo>
                  <a:pt x="61" y="508"/>
                </a:lnTo>
                <a:lnTo>
                  <a:pt x="61" y="508"/>
                </a:lnTo>
                <a:lnTo>
                  <a:pt x="60" y="507"/>
                </a:lnTo>
                <a:lnTo>
                  <a:pt x="59" y="507"/>
                </a:lnTo>
                <a:lnTo>
                  <a:pt x="57" y="508"/>
                </a:lnTo>
                <a:lnTo>
                  <a:pt x="56" y="508"/>
                </a:lnTo>
                <a:lnTo>
                  <a:pt x="55" y="507"/>
                </a:lnTo>
                <a:lnTo>
                  <a:pt x="55" y="506"/>
                </a:lnTo>
                <a:lnTo>
                  <a:pt x="55" y="505"/>
                </a:lnTo>
                <a:lnTo>
                  <a:pt x="53" y="498"/>
                </a:lnTo>
                <a:lnTo>
                  <a:pt x="49" y="498"/>
                </a:lnTo>
                <a:lnTo>
                  <a:pt x="49" y="497"/>
                </a:lnTo>
                <a:lnTo>
                  <a:pt x="49" y="494"/>
                </a:lnTo>
                <a:lnTo>
                  <a:pt x="49" y="493"/>
                </a:lnTo>
                <a:lnTo>
                  <a:pt x="49" y="489"/>
                </a:lnTo>
                <a:lnTo>
                  <a:pt x="49" y="487"/>
                </a:lnTo>
                <a:lnTo>
                  <a:pt x="49" y="483"/>
                </a:lnTo>
                <a:lnTo>
                  <a:pt x="49" y="480"/>
                </a:lnTo>
                <a:lnTo>
                  <a:pt x="49" y="477"/>
                </a:lnTo>
                <a:lnTo>
                  <a:pt x="49" y="477"/>
                </a:lnTo>
                <a:lnTo>
                  <a:pt x="49" y="476"/>
                </a:lnTo>
                <a:lnTo>
                  <a:pt x="49" y="477"/>
                </a:lnTo>
                <a:lnTo>
                  <a:pt x="49" y="476"/>
                </a:lnTo>
                <a:lnTo>
                  <a:pt x="50" y="476"/>
                </a:lnTo>
                <a:lnTo>
                  <a:pt x="50" y="476"/>
                </a:lnTo>
                <a:lnTo>
                  <a:pt x="51" y="476"/>
                </a:lnTo>
                <a:lnTo>
                  <a:pt x="51" y="476"/>
                </a:lnTo>
                <a:lnTo>
                  <a:pt x="52" y="476"/>
                </a:lnTo>
                <a:lnTo>
                  <a:pt x="53" y="476"/>
                </a:lnTo>
                <a:lnTo>
                  <a:pt x="53" y="476"/>
                </a:lnTo>
                <a:lnTo>
                  <a:pt x="54" y="476"/>
                </a:lnTo>
                <a:lnTo>
                  <a:pt x="55" y="476"/>
                </a:lnTo>
                <a:lnTo>
                  <a:pt x="56" y="476"/>
                </a:lnTo>
                <a:lnTo>
                  <a:pt x="58" y="476"/>
                </a:lnTo>
                <a:lnTo>
                  <a:pt x="59" y="476"/>
                </a:lnTo>
                <a:lnTo>
                  <a:pt x="60" y="476"/>
                </a:lnTo>
                <a:lnTo>
                  <a:pt x="60" y="475"/>
                </a:lnTo>
                <a:lnTo>
                  <a:pt x="61" y="475"/>
                </a:lnTo>
                <a:lnTo>
                  <a:pt x="58" y="467"/>
                </a:lnTo>
                <a:lnTo>
                  <a:pt x="58" y="467"/>
                </a:lnTo>
                <a:lnTo>
                  <a:pt x="58" y="467"/>
                </a:lnTo>
                <a:lnTo>
                  <a:pt x="57" y="467"/>
                </a:lnTo>
                <a:lnTo>
                  <a:pt x="57" y="467"/>
                </a:lnTo>
                <a:lnTo>
                  <a:pt x="57" y="468"/>
                </a:lnTo>
                <a:lnTo>
                  <a:pt x="57" y="468"/>
                </a:lnTo>
                <a:lnTo>
                  <a:pt x="57" y="467"/>
                </a:lnTo>
                <a:lnTo>
                  <a:pt x="56" y="467"/>
                </a:lnTo>
                <a:lnTo>
                  <a:pt x="56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5" y="467"/>
                </a:lnTo>
                <a:lnTo>
                  <a:pt x="54" y="467"/>
                </a:lnTo>
                <a:lnTo>
                  <a:pt x="54" y="467"/>
                </a:lnTo>
                <a:lnTo>
                  <a:pt x="54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3" y="466"/>
                </a:lnTo>
                <a:lnTo>
                  <a:pt x="52" y="466"/>
                </a:lnTo>
                <a:lnTo>
                  <a:pt x="52" y="466"/>
                </a:lnTo>
                <a:lnTo>
                  <a:pt x="52" y="466"/>
                </a:lnTo>
                <a:lnTo>
                  <a:pt x="51" y="466"/>
                </a:lnTo>
                <a:lnTo>
                  <a:pt x="51" y="466"/>
                </a:lnTo>
                <a:lnTo>
                  <a:pt x="51" y="465"/>
                </a:lnTo>
                <a:lnTo>
                  <a:pt x="51" y="465"/>
                </a:lnTo>
                <a:lnTo>
                  <a:pt x="50" y="465"/>
                </a:lnTo>
                <a:lnTo>
                  <a:pt x="50" y="465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4"/>
                </a:lnTo>
                <a:lnTo>
                  <a:pt x="49" y="463"/>
                </a:lnTo>
                <a:lnTo>
                  <a:pt x="49" y="463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2"/>
                </a:lnTo>
                <a:lnTo>
                  <a:pt x="49" y="461"/>
                </a:lnTo>
                <a:lnTo>
                  <a:pt x="48" y="461"/>
                </a:lnTo>
                <a:lnTo>
                  <a:pt x="48" y="461"/>
                </a:lnTo>
                <a:lnTo>
                  <a:pt x="48" y="461"/>
                </a:lnTo>
                <a:lnTo>
                  <a:pt x="47" y="461"/>
                </a:lnTo>
                <a:lnTo>
                  <a:pt x="47" y="461"/>
                </a:lnTo>
                <a:lnTo>
                  <a:pt x="47" y="460"/>
                </a:lnTo>
                <a:lnTo>
                  <a:pt x="47" y="460"/>
                </a:lnTo>
                <a:lnTo>
                  <a:pt x="47" y="460"/>
                </a:lnTo>
                <a:lnTo>
                  <a:pt x="46" y="460"/>
                </a:lnTo>
                <a:lnTo>
                  <a:pt x="47" y="460"/>
                </a:lnTo>
                <a:lnTo>
                  <a:pt x="47" y="460"/>
                </a:lnTo>
                <a:lnTo>
                  <a:pt x="47" y="459"/>
                </a:lnTo>
                <a:lnTo>
                  <a:pt x="46" y="459"/>
                </a:lnTo>
                <a:lnTo>
                  <a:pt x="46" y="459"/>
                </a:lnTo>
                <a:lnTo>
                  <a:pt x="46" y="458"/>
                </a:lnTo>
                <a:lnTo>
                  <a:pt x="46" y="458"/>
                </a:lnTo>
                <a:lnTo>
                  <a:pt x="46" y="458"/>
                </a:lnTo>
                <a:lnTo>
                  <a:pt x="45" y="458"/>
                </a:lnTo>
                <a:lnTo>
                  <a:pt x="45" y="457"/>
                </a:lnTo>
                <a:lnTo>
                  <a:pt x="45" y="457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6"/>
                </a:lnTo>
                <a:lnTo>
                  <a:pt x="45" y="455"/>
                </a:lnTo>
                <a:lnTo>
                  <a:pt x="45" y="455"/>
                </a:lnTo>
                <a:lnTo>
                  <a:pt x="45" y="454"/>
                </a:lnTo>
                <a:lnTo>
                  <a:pt x="45" y="454"/>
                </a:lnTo>
                <a:lnTo>
                  <a:pt x="45" y="454"/>
                </a:lnTo>
                <a:lnTo>
                  <a:pt x="45" y="453"/>
                </a:lnTo>
                <a:lnTo>
                  <a:pt x="45" y="453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2"/>
                </a:lnTo>
                <a:lnTo>
                  <a:pt x="45" y="451"/>
                </a:lnTo>
                <a:lnTo>
                  <a:pt x="45" y="451"/>
                </a:lnTo>
                <a:lnTo>
                  <a:pt x="45" y="450"/>
                </a:lnTo>
                <a:lnTo>
                  <a:pt x="45" y="450"/>
                </a:lnTo>
                <a:lnTo>
                  <a:pt x="45" y="450"/>
                </a:lnTo>
                <a:lnTo>
                  <a:pt x="45" y="449"/>
                </a:lnTo>
                <a:lnTo>
                  <a:pt x="45" y="449"/>
                </a:lnTo>
                <a:lnTo>
                  <a:pt x="45" y="448"/>
                </a:lnTo>
                <a:lnTo>
                  <a:pt x="45" y="448"/>
                </a:lnTo>
                <a:lnTo>
                  <a:pt x="45" y="448"/>
                </a:lnTo>
                <a:lnTo>
                  <a:pt x="45" y="447"/>
                </a:lnTo>
                <a:lnTo>
                  <a:pt x="45" y="447"/>
                </a:lnTo>
                <a:lnTo>
                  <a:pt x="45" y="446"/>
                </a:lnTo>
                <a:lnTo>
                  <a:pt x="45" y="446"/>
                </a:lnTo>
                <a:lnTo>
                  <a:pt x="45" y="446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5" y="444"/>
                </a:lnTo>
                <a:lnTo>
                  <a:pt x="45" y="443"/>
                </a:lnTo>
                <a:lnTo>
                  <a:pt x="45" y="443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2"/>
                </a:lnTo>
                <a:lnTo>
                  <a:pt x="45" y="441"/>
                </a:lnTo>
                <a:lnTo>
                  <a:pt x="45" y="441"/>
                </a:lnTo>
                <a:lnTo>
                  <a:pt x="45" y="440"/>
                </a:lnTo>
                <a:lnTo>
                  <a:pt x="45" y="440"/>
                </a:lnTo>
                <a:lnTo>
                  <a:pt x="45" y="440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9"/>
                </a:lnTo>
                <a:lnTo>
                  <a:pt x="45" y="438"/>
                </a:lnTo>
                <a:lnTo>
                  <a:pt x="45" y="438"/>
                </a:lnTo>
                <a:lnTo>
                  <a:pt x="45" y="438"/>
                </a:lnTo>
                <a:lnTo>
                  <a:pt x="45" y="437"/>
                </a:lnTo>
                <a:lnTo>
                  <a:pt x="45" y="437"/>
                </a:lnTo>
                <a:lnTo>
                  <a:pt x="45" y="436"/>
                </a:lnTo>
                <a:lnTo>
                  <a:pt x="45" y="436"/>
                </a:lnTo>
                <a:lnTo>
                  <a:pt x="45" y="436"/>
                </a:lnTo>
                <a:lnTo>
                  <a:pt x="45" y="435"/>
                </a:lnTo>
                <a:lnTo>
                  <a:pt x="45" y="435"/>
                </a:lnTo>
                <a:lnTo>
                  <a:pt x="45" y="434"/>
                </a:lnTo>
                <a:lnTo>
                  <a:pt x="45" y="434"/>
                </a:lnTo>
                <a:lnTo>
                  <a:pt x="45" y="434"/>
                </a:lnTo>
                <a:lnTo>
                  <a:pt x="45" y="433"/>
                </a:lnTo>
                <a:lnTo>
                  <a:pt x="45" y="433"/>
                </a:lnTo>
                <a:lnTo>
                  <a:pt x="45" y="432"/>
                </a:lnTo>
                <a:lnTo>
                  <a:pt x="45" y="432"/>
                </a:lnTo>
                <a:lnTo>
                  <a:pt x="46" y="432"/>
                </a:lnTo>
                <a:lnTo>
                  <a:pt x="46" y="431"/>
                </a:lnTo>
                <a:lnTo>
                  <a:pt x="46" y="431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30"/>
                </a:lnTo>
                <a:lnTo>
                  <a:pt x="46" y="429"/>
                </a:lnTo>
                <a:lnTo>
                  <a:pt x="46" y="429"/>
                </a:lnTo>
                <a:lnTo>
                  <a:pt x="46" y="428"/>
                </a:lnTo>
                <a:lnTo>
                  <a:pt x="46" y="428"/>
                </a:lnTo>
                <a:lnTo>
                  <a:pt x="46" y="428"/>
                </a:lnTo>
                <a:lnTo>
                  <a:pt x="46" y="427"/>
                </a:lnTo>
                <a:lnTo>
                  <a:pt x="46" y="427"/>
                </a:lnTo>
                <a:lnTo>
                  <a:pt x="46" y="426"/>
                </a:lnTo>
                <a:lnTo>
                  <a:pt x="46" y="426"/>
                </a:lnTo>
                <a:lnTo>
                  <a:pt x="46" y="426"/>
                </a:lnTo>
                <a:lnTo>
                  <a:pt x="46" y="425"/>
                </a:lnTo>
                <a:lnTo>
                  <a:pt x="46" y="425"/>
                </a:lnTo>
                <a:lnTo>
                  <a:pt x="46" y="424"/>
                </a:lnTo>
                <a:lnTo>
                  <a:pt x="46" y="424"/>
                </a:lnTo>
                <a:lnTo>
                  <a:pt x="46" y="424"/>
                </a:lnTo>
                <a:lnTo>
                  <a:pt x="46" y="423"/>
                </a:lnTo>
                <a:lnTo>
                  <a:pt x="46" y="423"/>
                </a:lnTo>
                <a:lnTo>
                  <a:pt x="46" y="422"/>
                </a:lnTo>
                <a:lnTo>
                  <a:pt x="46" y="422"/>
                </a:lnTo>
                <a:lnTo>
                  <a:pt x="46" y="422"/>
                </a:lnTo>
                <a:lnTo>
                  <a:pt x="46" y="421"/>
                </a:lnTo>
                <a:lnTo>
                  <a:pt x="46" y="421"/>
                </a:lnTo>
                <a:lnTo>
                  <a:pt x="46" y="420"/>
                </a:lnTo>
                <a:lnTo>
                  <a:pt x="46" y="420"/>
                </a:lnTo>
                <a:lnTo>
                  <a:pt x="46" y="420"/>
                </a:lnTo>
                <a:lnTo>
                  <a:pt x="46" y="419"/>
                </a:lnTo>
                <a:lnTo>
                  <a:pt x="46" y="419"/>
                </a:lnTo>
                <a:lnTo>
                  <a:pt x="46" y="418"/>
                </a:lnTo>
                <a:lnTo>
                  <a:pt x="46" y="418"/>
                </a:lnTo>
                <a:lnTo>
                  <a:pt x="46" y="418"/>
                </a:lnTo>
                <a:lnTo>
                  <a:pt x="46" y="417"/>
                </a:lnTo>
                <a:lnTo>
                  <a:pt x="46" y="417"/>
                </a:lnTo>
                <a:lnTo>
                  <a:pt x="46" y="416"/>
                </a:lnTo>
                <a:lnTo>
                  <a:pt x="46" y="416"/>
                </a:lnTo>
                <a:lnTo>
                  <a:pt x="46" y="416"/>
                </a:lnTo>
                <a:lnTo>
                  <a:pt x="46" y="415"/>
                </a:lnTo>
                <a:lnTo>
                  <a:pt x="46" y="415"/>
                </a:lnTo>
                <a:lnTo>
                  <a:pt x="46" y="414"/>
                </a:lnTo>
                <a:lnTo>
                  <a:pt x="46" y="414"/>
                </a:lnTo>
                <a:lnTo>
                  <a:pt x="46" y="414"/>
                </a:lnTo>
                <a:lnTo>
                  <a:pt x="46" y="413"/>
                </a:lnTo>
                <a:lnTo>
                  <a:pt x="46" y="413"/>
                </a:lnTo>
                <a:lnTo>
                  <a:pt x="46" y="412"/>
                </a:lnTo>
                <a:lnTo>
                  <a:pt x="46" y="412"/>
                </a:lnTo>
                <a:lnTo>
                  <a:pt x="46" y="412"/>
                </a:lnTo>
                <a:lnTo>
                  <a:pt x="46" y="411"/>
                </a:lnTo>
                <a:lnTo>
                  <a:pt x="46" y="411"/>
                </a:lnTo>
                <a:lnTo>
                  <a:pt x="46" y="410"/>
                </a:lnTo>
                <a:lnTo>
                  <a:pt x="46" y="410"/>
                </a:lnTo>
                <a:lnTo>
                  <a:pt x="46" y="410"/>
                </a:lnTo>
                <a:lnTo>
                  <a:pt x="46" y="409"/>
                </a:lnTo>
                <a:lnTo>
                  <a:pt x="46" y="409"/>
                </a:lnTo>
                <a:lnTo>
                  <a:pt x="46" y="408"/>
                </a:lnTo>
                <a:lnTo>
                  <a:pt x="46" y="408"/>
                </a:lnTo>
                <a:lnTo>
                  <a:pt x="46" y="408"/>
                </a:lnTo>
                <a:lnTo>
                  <a:pt x="46" y="407"/>
                </a:lnTo>
                <a:lnTo>
                  <a:pt x="46" y="407"/>
                </a:lnTo>
                <a:lnTo>
                  <a:pt x="46" y="406"/>
                </a:lnTo>
                <a:lnTo>
                  <a:pt x="46" y="406"/>
                </a:lnTo>
                <a:lnTo>
                  <a:pt x="46" y="406"/>
                </a:lnTo>
                <a:lnTo>
                  <a:pt x="46" y="405"/>
                </a:lnTo>
                <a:lnTo>
                  <a:pt x="46" y="405"/>
                </a:lnTo>
                <a:lnTo>
                  <a:pt x="46" y="404"/>
                </a:lnTo>
                <a:lnTo>
                  <a:pt x="46" y="404"/>
                </a:lnTo>
                <a:lnTo>
                  <a:pt x="46" y="404"/>
                </a:lnTo>
                <a:lnTo>
                  <a:pt x="46" y="403"/>
                </a:lnTo>
                <a:lnTo>
                  <a:pt x="46" y="403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2"/>
                </a:lnTo>
                <a:lnTo>
                  <a:pt x="46" y="401"/>
                </a:lnTo>
                <a:lnTo>
                  <a:pt x="46" y="401"/>
                </a:lnTo>
                <a:lnTo>
                  <a:pt x="46" y="400"/>
                </a:lnTo>
                <a:lnTo>
                  <a:pt x="46" y="400"/>
                </a:lnTo>
                <a:lnTo>
                  <a:pt x="46" y="400"/>
                </a:lnTo>
                <a:lnTo>
                  <a:pt x="46" y="399"/>
                </a:lnTo>
                <a:lnTo>
                  <a:pt x="46" y="399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7" y="397"/>
                </a:lnTo>
                <a:lnTo>
                  <a:pt x="47" y="397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6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5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3"/>
                </a:lnTo>
                <a:lnTo>
                  <a:pt x="47" y="393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2"/>
                </a:lnTo>
                <a:lnTo>
                  <a:pt x="47" y="391"/>
                </a:lnTo>
                <a:lnTo>
                  <a:pt x="47" y="391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90"/>
                </a:lnTo>
                <a:lnTo>
                  <a:pt x="47" y="389"/>
                </a:lnTo>
                <a:lnTo>
                  <a:pt x="47" y="389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8"/>
                </a:lnTo>
                <a:lnTo>
                  <a:pt x="47" y="387"/>
                </a:lnTo>
                <a:lnTo>
                  <a:pt x="48" y="387"/>
                </a:lnTo>
                <a:lnTo>
                  <a:pt x="48" y="387"/>
                </a:lnTo>
                <a:lnTo>
                  <a:pt x="49" y="387"/>
                </a:lnTo>
                <a:lnTo>
                  <a:pt x="49" y="387"/>
                </a:lnTo>
                <a:lnTo>
                  <a:pt x="49" y="387"/>
                </a:lnTo>
                <a:lnTo>
                  <a:pt x="50" y="387"/>
                </a:lnTo>
                <a:lnTo>
                  <a:pt x="50" y="386"/>
                </a:lnTo>
                <a:lnTo>
                  <a:pt x="50" y="386"/>
                </a:lnTo>
                <a:lnTo>
                  <a:pt x="49" y="386"/>
                </a:lnTo>
                <a:lnTo>
                  <a:pt x="49" y="386"/>
                </a:lnTo>
                <a:lnTo>
                  <a:pt x="49" y="385"/>
                </a:lnTo>
                <a:lnTo>
                  <a:pt x="49" y="385"/>
                </a:lnTo>
                <a:lnTo>
                  <a:pt x="49" y="384"/>
                </a:lnTo>
                <a:lnTo>
                  <a:pt x="50" y="384"/>
                </a:lnTo>
                <a:lnTo>
                  <a:pt x="50" y="384"/>
                </a:lnTo>
                <a:lnTo>
                  <a:pt x="51" y="384"/>
                </a:lnTo>
                <a:lnTo>
                  <a:pt x="51" y="384"/>
                </a:lnTo>
                <a:lnTo>
                  <a:pt x="51" y="384"/>
                </a:lnTo>
                <a:lnTo>
                  <a:pt x="52" y="384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5" y="383"/>
                </a:lnTo>
                <a:lnTo>
                  <a:pt x="55" y="383"/>
                </a:lnTo>
                <a:lnTo>
                  <a:pt x="55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2"/>
                </a:lnTo>
                <a:lnTo>
                  <a:pt x="57" y="382"/>
                </a:lnTo>
                <a:lnTo>
                  <a:pt x="57" y="382"/>
                </a:lnTo>
                <a:lnTo>
                  <a:pt x="58" y="382"/>
                </a:lnTo>
                <a:lnTo>
                  <a:pt x="58" y="382"/>
                </a:lnTo>
                <a:lnTo>
                  <a:pt x="59" y="382"/>
                </a:lnTo>
                <a:lnTo>
                  <a:pt x="59" y="382"/>
                </a:lnTo>
                <a:lnTo>
                  <a:pt x="59" y="382"/>
                </a:lnTo>
                <a:lnTo>
                  <a:pt x="60" y="382"/>
                </a:lnTo>
                <a:lnTo>
                  <a:pt x="60" y="382"/>
                </a:lnTo>
                <a:lnTo>
                  <a:pt x="60" y="383"/>
                </a:lnTo>
                <a:lnTo>
                  <a:pt x="61" y="383"/>
                </a:lnTo>
                <a:lnTo>
                  <a:pt x="61" y="383"/>
                </a:lnTo>
                <a:lnTo>
                  <a:pt x="61" y="383"/>
                </a:lnTo>
                <a:lnTo>
                  <a:pt x="62" y="383"/>
                </a:lnTo>
                <a:lnTo>
                  <a:pt x="62" y="383"/>
                </a:lnTo>
                <a:lnTo>
                  <a:pt x="63" y="383"/>
                </a:lnTo>
                <a:lnTo>
                  <a:pt x="63" y="384"/>
                </a:lnTo>
                <a:lnTo>
                  <a:pt x="63" y="384"/>
                </a:lnTo>
                <a:lnTo>
                  <a:pt x="64" y="384"/>
                </a:lnTo>
                <a:lnTo>
                  <a:pt x="64" y="384"/>
                </a:lnTo>
                <a:lnTo>
                  <a:pt x="64" y="384"/>
                </a:lnTo>
                <a:lnTo>
                  <a:pt x="65" y="384"/>
                </a:lnTo>
                <a:lnTo>
                  <a:pt x="65" y="384"/>
                </a:lnTo>
                <a:lnTo>
                  <a:pt x="65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4"/>
                </a:lnTo>
                <a:lnTo>
                  <a:pt x="68" y="384"/>
                </a:lnTo>
                <a:lnTo>
                  <a:pt x="68" y="384"/>
                </a:lnTo>
                <a:lnTo>
                  <a:pt x="69" y="384"/>
                </a:lnTo>
                <a:lnTo>
                  <a:pt x="69" y="384"/>
                </a:lnTo>
                <a:lnTo>
                  <a:pt x="69" y="384"/>
                </a:lnTo>
                <a:lnTo>
                  <a:pt x="70" y="384"/>
                </a:lnTo>
                <a:lnTo>
                  <a:pt x="70" y="384"/>
                </a:lnTo>
                <a:lnTo>
                  <a:pt x="71" y="384"/>
                </a:lnTo>
                <a:lnTo>
                  <a:pt x="71" y="384"/>
                </a:lnTo>
                <a:lnTo>
                  <a:pt x="71" y="384"/>
                </a:lnTo>
                <a:lnTo>
                  <a:pt x="72" y="384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6"/>
                </a:lnTo>
                <a:lnTo>
                  <a:pt x="73" y="386"/>
                </a:lnTo>
                <a:lnTo>
                  <a:pt x="73" y="385"/>
                </a:lnTo>
                <a:lnTo>
                  <a:pt x="73" y="385"/>
                </a:lnTo>
                <a:lnTo>
                  <a:pt x="74" y="385"/>
                </a:lnTo>
                <a:lnTo>
                  <a:pt x="74" y="385"/>
                </a:lnTo>
                <a:lnTo>
                  <a:pt x="75" y="385"/>
                </a:lnTo>
                <a:lnTo>
                  <a:pt x="75" y="385"/>
                </a:lnTo>
                <a:lnTo>
                  <a:pt x="75" y="385"/>
                </a:lnTo>
                <a:lnTo>
                  <a:pt x="76" y="385"/>
                </a:lnTo>
                <a:lnTo>
                  <a:pt x="78" y="384"/>
                </a:lnTo>
                <a:lnTo>
                  <a:pt x="78" y="384"/>
                </a:lnTo>
                <a:lnTo>
                  <a:pt x="79" y="385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3"/>
                </a:lnTo>
                <a:lnTo>
                  <a:pt x="79" y="383"/>
                </a:lnTo>
                <a:lnTo>
                  <a:pt x="79" y="383"/>
                </a:lnTo>
                <a:lnTo>
                  <a:pt x="79" y="382"/>
                </a:lnTo>
                <a:lnTo>
                  <a:pt x="79" y="382"/>
                </a:lnTo>
                <a:lnTo>
                  <a:pt x="79" y="382"/>
                </a:lnTo>
                <a:lnTo>
                  <a:pt x="80" y="381"/>
                </a:lnTo>
                <a:lnTo>
                  <a:pt x="80" y="381"/>
                </a:lnTo>
                <a:lnTo>
                  <a:pt x="80" y="381"/>
                </a:lnTo>
                <a:lnTo>
                  <a:pt x="81" y="381"/>
                </a:lnTo>
                <a:lnTo>
                  <a:pt x="81" y="381"/>
                </a:lnTo>
                <a:lnTo>
                  <a:pt x="81" y="381"/>
                </a:lnTo>
                <a:lnTo>
                  <a:pt x="84" y="381"/>
                </a:lnTo>
                <a:lnTo>
                  <a:pt x="85" y="381"/>
                </a:lnTo>
                <a:lnTo>
                  <a:pt x="85" y="380"/>
                </a:lnTo>
                <a:lnTo>
                  <a:pt x="85" y="379"/>
                </a:lnTo>
                <a:lnTo>
                  <a:pt x="85" y="378"/>
                </a:lnTo>
                <a:lnTo>
                  <a:pt x="85" y="374"/>
                </a:lnTo>
                <a:lnTo>
                  <a:pt x="84" y="373"/>
                </a:lnTo>
                <a:lnTo>
                  <a:pt x="83" y="372"/>
                </a:lnTo>
                <a:lnTo>
                  <a:pt x="78" y="370"/>
                </a:lnTo>
                <a:lnTo>
                  <a:pt x="78" y="360"/>
                </a:lnTo>
                <a:lnTo>
                  <a:pt x="79" y="360"/>
                </a:lnTo>
                <a:lnTo>
                  <a:pt x="79" y="361"/>
                </a:lnTo>
                <a:lnTo>
                  <a:pt x="79" y="361"/>
                </a:lnTo>
                <a:lnTo>
                  <a:pt x="79" y="361"/>
                </a:lnTo>
                <a:lnTo>
                  <a:pt x="80" y="361"/>
                </a:lnTo>
                <a:lnTo>
                  <a:pt x="80" y="361"/>
                </a:lnTo>
                <a:lnTo>
                  <a:pt x="81" y="361"/>
                </a:lnTo>
                <a:lnTo>
                  <a:pt x="81" y="361"/>
                </a:lnTo>
                <a:lnTo>
                  <a:pt x="81" y="362"/>
                </a:lnTo>
                <a:lnTo>
                  <a:pt x="81" y="362"/>
                </a:lnTo>
                <a:lnTo>
                  <a:pt x="82" y="362"/>
                </a:lnTo>
                <a:lnTo>
                  <a:pt x="82" y="362"/>
                </a:lnTo>
                <a:lnTo>
                  <a:pt x="82" y="362"/>
                </a:lnTo>
                <a:lnTo>
                  <a:pt x="83" y="362"/>
                </a:lnTo>
                <a:lnTo>
                  <a:pt x="83" y="362"/>
                </a:lnTo>
                <a:lnTo>
                  <a:pt x="83" y="363"/>
                </a:lnTo>
                <a:lnTo>
                  <a:pt x="83" y="363"/>
                </a:lnTo>
                <a:lnTo>
                  <a:pt x="84" y="363"/>
                </a:lnTo>
                <a:lnTo>
                  <a:pt x="84" y="362"/>
                </a:lnTo>
                <a:lnTo>
                  <a:pt x="84" y="362"/>
                </a:lnTo>
                <a:lnTo>
                  <a:pt x="85" y="362"/>
                </a:lnTo>
                <a:lnTo>
                  <a:pt x="85" y="362"/>
                </a:lnTo>
                <a:lnTo>
                  <a:pt x="85" y="360"/>
                </a:lnTo>
                <a:lnTo>
                  <a:pt x="85" y="359"/>
                </a:lnTo>
                <a:lnTo>
                  <a:pt x="85" y="356"/>
                </a:lnTo>
                <a:lnTo>
                  <a:pt x="85" y="352"/>
                </a:lnTo>
                <a:lnTo>
                  <a:pt x="85" y="351"/>
                </a:lnTo>
                <a:lnTo>
                  <a:pt x="85" y="349"/>
                </a:lnTo>
                <a:lnTo>
                  <a:pt x="85" y="348"/>
                </a:lnTo>
                <a:lnTo>
                  <a:pt x="84" y="348"/>
                </a:lnTo>
                <a:lnTo>
                  <a:pt x="83" y="346"/>
                </a:lnTo>
                <a:lnTo>
                  <a:pt x="82" y="345"/>
                </a:lnTo>
                <a:lnTo>
                  <a:pt x="82" y="344"/>
                </a:lnTo>
                <a:lnTo>
                  <a:pt x="83" y="343"/>
                </a:lnTo>
                <a:lnTo>
                  <a:pt x="83" y="341"/>
                </a:lnTo>
                <a:lnTo>
                  <a:pt x="83" y="339"/>
                </a:lnTo>
                <a:lnTo>
                  <a:pt x="83" y="338"/>
                </a:lnTo>
                <a:lnTo>
                  <a:pt x="83" y="337"/>
                </a:lnTo>
                <a:lnTo>
                  <a:pt x="83" y="337"/>
                </a:lnTo>
                <a:lnTo>
                  <a:pt x="83" y="336"/>
                </a:lnTo>
                <a:lnTo>
                  <a:pt x="82" y="335"/>
                </a:lnTo>
                <a:lnTo>
                  <a:pt x="81" y="335"/>
                </a:lnTo>
                <a:lnTo>
                  <a:pt x="80" y="334"/>
                </a:lnTo>
                <a:lnTo>
                  <a:pt x="80" y="333"/>
                </a:lnTo>
                <a:lnTo>
                  <a:pt x="79" y="331"/>
                </a:lnTo>
                <a:lnTo>
                  <a:pt x="79" y="331"/>
                </a:lnTo>
                <a:lnTo>
                  <a:pt x="79" y="330"/>
                </a:lnTo>
                <a:lnTo>
                  <a:pt x="78" y="328"/>
                </a:lnTo>
                <a:lnTo>
                  <a:pt x="77" y="327"/>
                </a:lnTo>
                <a:lnTo>
                  <a:pt x="77" y="327"/>
                </a:lnTo>
                <a:lnTo>
                  <a:pt x="75" y="326"/>
                </a:lnTo>
                <a:lnTo>
                  <a:pt x="75" y="326"/>
                </a:lnTo>
                <a:lnTo>
                  <a:pt x="74" y="326"/>
                </a:lnTo>
                <a:lnTo>
                  <a:pt x="75" y="325"/>
                </a:lnTo>
                <a:lnTo>
                  <a:pt x="75" y="325"/>
                </a:lnTo>
                <a:lnTo>
                  <a:pt x="75" y="325"/>
                </a:lnTo>
                <a:lnTo>
                  <a:pt x="76" y="323"/>
                </a:lnTo>
                <a:lnTo>
                  <a:pt x="76" y="323"/>
                </a:lnTo>
                <a:lnTo>
                  <a:pt x="76" y="323"/>
                </a:lnTo>
                <a:lnTo>
                  <a:pt x="77" y="322"/>
                </a:lnTo>
                <a:lnTo>
                  <a:pt x="77" y="322"/>
                </a:lnTo>
                <a:lnTo>
                  <a:pt x="73" y="319"/>
                </a:lnTo>
                <a:lnTo>
                  <a:pt x="69" y="315"/>
                </a:lnTo>
                <a:lnTo>
                  <a:pt x="65" y="315"/>
                </a:lnTo>
                <a:lnTo>
                  <a:pt x="65" y="313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5"/>
                </a:lnTo>
                <a:lnTo>
                  <a:pt x="65" y="315"/>
                </a:lnTo>
                <a:lnTo>
                  <a:pt x="64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5"/>
                </a:lnTo>
                <a:lnTo>
                  <a:pt x="63" y="314"/>
                </a:lnTo>
                <a:lnTo>
                  <a:pt x="63" y="315"/>
                </a:lnTo>
                <a:lnTo>
                  <a:pt x="62" y="315"/>
                </a:lnTo>
                <a:lnTo>
                  <a:pt x="62" y="315"/>
                </a:lnTo>
                <a:lnTo>
                  <a:pt x="58" y="312"/>
                </a:lnTo>
                <a:lnTo>
                  <a:pt x="57" y="312"/>
                </a:lnTo>
                <a:lnTo>
                  <a:pt x="55" y="311"/>
                </a:lnTo>
                <a:lnTo>
                  <a:pt x="53" y="309"/>
                </a:lnTo>
                <a:lnTo>
                  <a:pt x="52" y="308"/>
                </a:lnTo>
                <a:lnTo>
                  <a:pt x="51" y="307"/>
                </a:lnTo>
                <a:lnTo>
                  <a:pt x="51" y="303"/>
                </a:lnTo>
                <a:lnTo>
                  <a:pt x="51" y="299"/>
                </a:lnTo>
                <a:lnTo>
                  <a:pt x="51" y="299"/>
                </a:lnTo>
                <a:lnTo>
                  <a:pt x="50" y="299"/>
                </a:lnTo>
                <a:lnTo>
                  <a:pt x="50" y="299"/>
                </a:lnTo>
                <a:lnTo>
                  <a:pt x="50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9" y="298"/>
                </a:lnTo>
                <a:lnTo>
                  <a:pt x="48" y="297"/>
                </a:lnTo>
                <a:lnTo>
                  <a:pt x="48" y="297"/>
                </a:lnTo>
                <a:lnTo>
                  <a:pt x="48" y="297"/>
                </a:lnTo>
                <a:lnTo>
                  <a:pt x="47" y="297"/>
                </a:lnTo>
                <a:lnTo>
                  <a:pt x="46" y="297"/>
                </a:lnTo>
                <a:lnTo>
                  <a:pt x="46" y="297"/>
                </a:lnTo>
                <a:lnTo>
                  <a:pt x="46" y="297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6"/>
                </a:lnTo>
                <a:lnTo>
                  <a:pt x="46" y="296"/>
                </a:lnTo>
                <a:lnTo>
                  <a:pt x="46" y="295"/>
                </a:lnTo>
                <a:lnTo>
                  <a:pt x="46" y="295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3"/>
                </a:lnTo>
                <a:lnTo>
                  <a:pt x="47" y="292"/>
                </a:lnTo>
                <a:lnTo>
                  <a:pt x="47" y="292"/>
                </a:lnTo>
                <a:lnTo>
                  <a:pt x="47" y="292"/>
                </a:lnTo>
                <a:lnTo>
                  <a:pt x="46" y="292"/>
                </a:lnTo>
                <a:lnTo>
                  <a:pt x="47" y="292"/>
                </a:lnTo>
                <a:lnTo>
                  <a:pt x="47" y="291"/>
                </a:lnTo>
                <a:lnTo>
                  <a:pt x="47" y="291"/>
                </a:lnTo>
                <a:lnTo>
                  <a:pt x="47" y="291"/>
                </a:lnTo>
                <a:lnTo>
                  <a:pt x="47" y="290"/>
                </a:lnTo>
                <a:lnTo>
                  <a:pt x="47" y="290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9"/>
                </a:lnTo>
                <a:lnTo>
                  <a:pt x="47" y="288"/>
                </a:lnTo>
                <a:lnTo>
                  <a:pt x="47" y="288"/>
                </a:lnTo>
                <a:lnTo>
                  <a:pt x="46" y="288"/>
                </a:lnTo>
                <a:lnTo>
                  <a:pt x="46" y="287"/>
                </a:lnTo>
                <a:lnTo>
                  <a:pt x="46" y="287"/>
                </a:lnTo>
                <a:lnTo>
                  <a:pt x="46" y="287"/>
                </a:lnTo>
                <a:lnTo>
                  <a:pt x="45" y="287"/>
                </a:lnTo>
                <a:lnTo>
                  <a:pt x="45" y="286"/>
                </a:lnTo>
                <a:lnTo>
                  <a:pt x="45" y="286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lnTo>
                  <a:pt x="44" y="285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4"/>
                </a:lnTo>
                <a:lnTo>
                  <a:pt x="45" y="283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8"/>
                </a:lnTo>
                <a:lnTo>
                  <a:pt x="45" y="278"/>
                </a:lnTo>
                <a:lnTo>
                  <a:pt x="45" y="277"/>
                </a:lnTo>
                <a:lnTo>
                  <a:pt x="45" y="277"/>
                </a:lnTo>
                <a:lnTo>
                  <a:pt x="45" y="277"/>
                </a:lnTo>
                <a:lnTo>
                  <a:pt x="45" y="275"/>
                </a:lnTo>
                <a:lnTo>
                  <a:pt x="41" y="271"/>
                </a:lnTo>
                <a:lnTo>
                  <a:pt x="41" y="270"/>
                </a:lnTo>
                <a:lnTo>
                  <a:pt x="41" y="269"/>
                </a:lnTo>
                <a:lnTo>
                  <a:pt x="41" y="269"/>
                </a:lnTo>
                <a:lnTo>
                  <a:pt x="41" y="269"/>
                </a:lnTo>
                <a:lnTo>
                  <a:pt x="40" y="269"/>
                </a:lnTo>
                <a:lnTo>
                  <a:pt x="39" y="269"/>
                </a:lnTo>
                <a:lnTo>
                  <a:pt x="39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8" y="269"/>
                </a:lnTo>
                <a:lnTo>
                  <a:pt x="37" y="269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8"/>
                </a:lnTo>
                <a:lnTo>
                  <a:pt x="37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7"/>
                </a:lnTo>
                <a:lnTo>
                  <a:pt x="36" y="266"/>
                </a:lnTo>
                <a:lnTo>
                  <a:pt x="36" y="266"/>
                </a:lnTo>
                <a:lnTo>
                  <a:pt x="35" y="266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5"/>
                </a:lnTo>
                <a:lnTo>
                  <a:pt x="35" y="264"/>
                </a:lnTo>
                <a:lnTo>
                  <a:pt x="35" y="264"/>
                </a:lnTo>
                <a:lnTo>
                  <a:pt x="35" y="264"/>
                </a:lnTo>
                <a:lnTo>
                  <a:pt x="35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3"/>
                </a:lnTo>
                <a:lnTo>
                  <a:pt x="34" y="262"/>
                </a:lnTo>
                <a:lnTo>
                  <a:pt x="33" y="262"/>
                </a:lnTo>
                <a:lnTo>
                  <a:pt x="33" y="262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1"/>
                </a:lnTo>
                <a:lnTo>
                  <a:pt x="33" y="260"/>
                </a:lnTo>
                <a:lnTo>
                  <a:pt x="32" y="260"/>
                </a:lnTo>
                <a:lnTo>
                  <a:pt x="32" y="260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9"/>
                </a:lnTo>
                <a:lnTo>
                  <a:pt x="32" y="258"/>
                </a:lnTo>
                <a:lnTo>
                  <a:pt x="32" y="258"/>
                </a:lnTo>
                <a:lnTo>
                  <a:pt x="32" y="257"/>
                </a:lnTo>
                <a:lnTo>
                  <a:pt x="32" y="257"/>
                </a:lnTo>
                <a:lnTo>
                  <a:pt x="32" y="257"/>
                </a:lnTo>
                <a:lnTo>
                  <a:pt x="32" y="256"/>
                </a:lnTo>
                <a:lnTo>
                  <a:pt x="32" y="256"/>
                </a:lnTo>
                <a:lnTo>
                  <a:pt x="31" y="255"/>
                </a:lnTo>
                <a:lnTo>
                  <a:pt x="31" y="255"/>
                </a:lnTo>
                <a:lnTo>
                  <a:pt x="31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0" y="255"/>
                </a:lnTo>
                <a:lnTo>
                  <a:pt x="31" y="255"/>
                </a:lnTo>
                <a:lnTo>
                  <a:pt x="31" y="254"/>
                </a:lnTo>
                <a:lnTo>
                  <a:pt x="30" y="254"/>
                </a:lnTo>
                <a:lnTo>
                  <a:pt x="30" y="253"/>
                </a:lnTo>
                <a:lnTo>
                  <a:pt x="30" y="253"/>
                </a:lnTo>
                <a:lnTo>
                  <a:pt x="30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2" y="253"/>
                </a:lnTo>
                <a:lnTo>
                  <a:pt x="33" y="253"/>
                </a:lnTo>
                <a:lnTo>
                  <a:pt x="35" y="253"/>
                </a:lnTo>
                <a:lnTo>
                  <a:pt x="36" y="253"/>
                </a:lnTo>
                <a:lnTo>
                  <a:pt x="36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8" y="253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4"/>
                </a:lnTo>
                <a:lnTo>
                  <a:pt x="38" y="255"/>
                </a:lnTo>
                <a:lnTo>
                  <a:pt x="38" y="254"/>
                </a:lnTo>
                <a:lnTo>
                  <a:pt x="39" y="254"/>
                </a:lnTo>
                <a:lnTo>
                  <a:pt x="38" y="254"/>
                </a:lnTo>
                <a:lnTo>
                  <a:pt x="38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7" y="253"/>
                </a:lnTo>
                <a:lnTo>
                  <a:pt x="36" y="253"/>
                </a:lnTo>
                <a:lnTo>
                  <a:pt x="36" y="253"/>
                </a:lnTo>
                <a:lnTo>
                  <a:pt x="35" y="253"/>
                </a:lnTo>
                <a:lnTo>
                  <a:pt x="33" y="253"/>
                </a:lnTo>
                <a:lnTo>
                  <a:pt x="32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3"/>
                </a:lnTo>
                <a:lnTo>
                  <a:pt x="31" y="252"/>
                </a:lnTo>
                <a:lnTo>
                  <a:pt x="31" y="252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1" y="251"/>
                </a:lnTo>
                <a:lnTo>
                  <a:pt x="32" y="250"/>
                </a:lnTo>
                <a:lnTo>
                  <a:pt x="32" y="250"/>
                </a:lnTo>
                <a:lnTo>
                  <a:pt x="32" y="249"/>
                </a:lnTo>
                <a:lnTo>
                  <a:pt x="32" y="249"/>
                </a:lnTo>
                <a:lnTo>
                  <a:pt x="32" y="249"/>
                </a:lnTo>
                <a:lnTo>
                  <a:pt x="32" y="248"/>
                </a:lnTo>
                <a:lnTo>
                  <a:pt x="31" y="248"/>
                </a:lnTo>
                <a:lnTo>
                  <a:pt x="31" y="248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1" y="247"/>
                </a:lnTo>
                <a:lnTo>
                  <a:pt x="32" y="246"/>
                </a:lnTo>
                <a:lnTo>
                  <a:pt x="32" y="245"/>
                </a:lnTo>
                <a:lnTo>
                  <a:pt x="32" y="245"/>
                </a:lnTo>
                <a:lnTo>
                  <a:pt x="32" y="245"/>
                </a:lnTo>
                <a:lnTo>
                  <a:pt x="33" y="245"/>
                </a:lnTo>
                <a:lnTo>
                  <a:pt x="33" y="244"/>
                </a:lnTo>
                <a:lnTo>
                  <a:pt x="33" y="244"/>
                </a:lnTo>
                <a:lnTo>
                  <a:pt x="33" y="243"/>
                </a:lnTo>
                <a:lnTo>
                  <a:pt x="33" y="243"/>
                </a:lnTo>
                <a:lnTo>
                  <a:pt x="33" y="243"/>
                </a:lnTo>
                <a:lnTo>
                  <a:pt x="33" y="242"/>
                </a:lnTo>
                <a:lnTo>
                  <a:pt x="33" y="242"/>
                </a:lnTo>
                <a:lnTo>
                  <a:pt x="33" y="242"/>
                </a:lnTo>
                <a:lnTo>
                  <a:pt x="33" y="241"/>
                </a:lnTo>
                <a:lnTo>
                  <a:pt x="34" y="241"/>
                </a:lnTo>
                <a:lnTo>
                  <a:pt x="34" y="237"/>
                </a:lnTo>
                <a:lnTo>
                  <a:pt x="34" y="236"/>
                </a:lnTo>
                <a:lnTo>
                  <a:pt x="34" y="236"/>
                </a:lnTo>
                <a:lnTo>
                  <a:pt x="35" y="236"/>
                </a:lnTo>
                <a:lnTo>
                  <a:pt x="35" y="236"/>
                </a:lnTo>
                <a:lnTo>
                  <a:pt x="35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6"/>
                </a:lnTo>
                <a:lnTo>
                  <a:pt x="36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7" y="235"/>
                </a:lnTo>
                <a:lnTo>
                  <a:pt x="38" y="235"/>
                </a:lnTo>
                <a:lnTo>
                  <a:pt x="38" y="235"/>
                </a:lnTo>
                <a:lnTo>
                  <a:pt x="38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5"/>
                </a:lnTo>
                <a:lnTo>
                  <a:pt x="39" y="234"/>
                </a:lnTo>
                <a:lnTo>
                  <a:pt x="40" y="234"/>
                </a:lnTo>
                <a:lnTo>
                  <a:pt x="40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4"/>
                </a:lnTo>
                <a:lnTo>
                  <a:pt x="41" y="231"/>
                </a:lnTo>
                <a:lnTo>
                  <a:pt x="38" y="227"/>
                </a:lnTo>
                <a:lnTo>
                  <a:pt x="38" y="223"/>
                </a:lnTo>
                <a:lnTo>
                  <a:pt x="41" y="219"/>
                </a:lnTo>
                <a:lnTo>
                  <a:pt x="41" y="215"/>
                </a:lnTo>
                <a:lnTo>
                  <a:pt x="41" y="211"/>
                </a:lnTo>
                <a:lnTo>
                  <a:pt x="41" y="203"/>
                </a:lnTo>
                <a:lnTo>
                  <a:pt x="41" y="199"/>
                </a:lnTo>
                <a:lnTo>
                  <a:pt x="41" y="198"/>
                </a:lnTo>
                <a:lnTo>
                  <a:pt x="38" y="194"/>
                </a:lnTo>
                <a:lnTo>
                  <a:pt x="38" y="193"/>
                </a:lnTo>
                <a:lnTo>
                  <a:pt x="38" y="192"/>
                </a:lnTo>
                <a:lnTo>
                  <a:pt x="38" y="191"/>
                </a:lnTo>
                <a:lnTo>
                  <a:pt x="39" y="190"/>
                </a:lnTo>
                <a:lnTo>
                  <a:pt x="39" y="189"/>
                </a:lnTo>
                <a:lnTo>
                  <a:pt x="39" y="187"/>
                </a:lnTo>
                <a:lnTo>
                  <a:pt x="40" y="187"/>
                </a:lnTo>
                <a:lnTo>
                  <a:pt x="40" y="185"/>
                </a:lnTo>
                <a:lnTo>
                  <a:pt x="41" y="185"/>
                </a:lnTo>
                <a:lnTo>
                  <a:pt x="41" y="185"/>
                </a:lnTo>
                <a:lnTo>
                  <a:pt x="41" y="184"/>
                </a:lnTo>
                <a:lnTo>
                  <a:pt x="41" y="179"/>
                </a:lnTo>
                <a:lnTo>
                  <a:pt x="44" y="177"/>
                </a:lnTo>
                <a:lnTo>
                  <a:pt x="43" y="175"/>
                </a:lnTo>
                <a:lnTo>
                  <a:pt x="43" y="174"/>
                </a:lnTo>
                <a:lnTo>
                  <a:pt x="41" y="168"/>
                </a:lnTo>
                <a:lnTo>
                  <a:pt x="40" y="167"/>
                </a:lnTo>
                <a:lnTo>
                  <a:pt x="40" y="167"/>
                </a:lnTo>
                <a:lnTo>
                  <a:pt x="39" y="167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9" y="166"/>
                </a:lnTo>
                <a:lnTo>
                  <a:pt x="38" y="165"/>
                </a:lnTo>
                <a:lnTo>
                  <a:pt x="38" y="165"/>
                </a:lnTo>
                <a:lnTo>
                  <a:pt x="39" y="165"/>
                </a:lnTo>
                <a:lnTo>
                  <a:pt x="39" y="165"/>
                </a:lnTo>
                <a:lnTo>
                  <a:pt x="39" y="164"/>
                </a:lnTo>
                <a:lnTo>
                  <a:pt x="39" y="164"/>
                </a:lnTo>
                <a:lnTo>
                  <a:pt x="39" y="163"/>
                </a:lnTo>
                <a:lnTo>
                  <a:pt x="39" y="163"/>
                </a:lnTo>
                <a:lnTo>
                  <a:pt x="39" y="163"/>
                </a:lnTo>
                <a:lnTo>
                  <a:pt x="39" y="162"/>
                </a:lnTo>
                <a:lnTo>
                  <a:pt x="39" y="162"/>
                </a:lnTo>
                <a:lnTo>
                  <a:pt x="39" y="161"/>
                </a:lnTo>
                <a:lnTo>
                  <a:pt x="39" y="158"/>
                </a:lnTo>
                <a:lnTo>
                  <a:pt x="39" y="153"/>
                </a:lnTo>
                <a:lnTo>
                  <a:pt x="39" y="153"/>
                </a:lnTo>
                <a:lnTo>
                  <a:pt x="39" y="152"/>
                </a:lnTo>
                <a:lnTo>
                  <a:pt x="38" y="152"/>
                </a:lnTo>
                <a:lnTo>
                  <a:pt x="37" y="152"/>
                </a:lnTo>
                <a:lnTo>
                  <a:pt x="37" y="152"/>
                </a:lnTo>
                <a:lnTo>
                  <a:pt x="36" y="152"/>
                </a:lnTo>
                <a:lnTo>
                  <a:pt x="36" y="151"/>
                </a:lnTo>
                <a:lnTo>
                  <a:pt x="35" y="151"/>
                </a:lnTo>
                <a:lnTo>
                  <a:pt x="34" y="151"/>
                </a:lnTo>
                <a:lnTo>
                  <a:pt x="33" y="151"/>
                </a:lnTo>
                <a:lnTo>
                  <a:pt x="32" y="150"/>
                </a:lnTo>
                <a:lnTo>
                  <a:pt x="31" y="150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1"/>
                </a:lnTo>
                <a:lnTo>
                  <a:pt x="29" y="150"/>
                </a:lnTo>
                <a:lnTo>
                  <a:pt x="29" y="150"/>
                </a:lnTo>
                <a:lnTo>
                  <a:pt x="28" y="150"/>
                </a:lnTo>
                <a:lnTo>
                  <a:pt x="28" y="149"/>
                </a:lnTo>
                <a:lnTo>
                  <a:pt x="28" y="149"/>
                </a:lnTo>
                <a:lnTo>
                  <a:pt x="28" y="149"/>
                </a:lnTo>
                <a:lnTo>
                  <a:pt x="28" y="148"/>
                </a:lnTo>
                <a:lnTo>
                  <a:pt x="28" y="148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7"/>
                </a:lnTo>
                <a:lnTo>
                  <a:pt x="29" y="146"/>
                </a:lnTo>
                <a:lnTo>
                  <a:pt x="30" y="146"/>
                </a:lnTo>
                <a:lnTo>
                  <a:pt x="30" y="146"/>
                </a:lnTo>
                <a:lnTo>
                  <a:pt x="31" y="146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1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3" y="144"/>
                </a:lnTo>
                <a:lnTo>
                  <a:pt x="33" y="136"/>
                </a:lnTo>
                <a:lnTo>
                  <a:pt x="33" y="135"/>
                </a:lnTo>
                <a:lnTo>
                  <a:pt x="33" y="135"/>
                </a:lnTo>
                <a:lnTo>
                  <a:pt x="34" y="131"/>
                </a:lnTo>
                <a:lnTo>
                  <a:pt x="35" y="125"/>
                </a:lnTo>
                <a:lnTo>
                  <a:pt x="34" y="125"/>
                </a:lnTo>
                <a:lnTo>
                  <a:pt x="33" y="125"/>
                </a:lnTo>
                <a:lnTo>
                  <a:pt x="32" y="125"/>
                </a:lnTo>
                <a:lnTo>
                  <a:pt x="31" y="125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30" y="120"/>
                </a:lnTo>
                <a:lnTo>
                  <a:pt x="26" y="113"/>
                </a:lnTo>
                <a:lnTo>
                  <a:pt x="26" y="100"/>
                </a:lnTo>
                <a:lnTo>
                  <a:pt x="25" y="94"/>
                </a:lnTo>
                <a:lnTo>
                  <a:pt x="22" y="91"/>
                </a:lnTo>
                <a:lnTo>
                  <a:pt x="15" y="89"/>
                </a:lnTo>
                <a:lnTo>
                  <a:pt x="10" y="87"/>
                </a:lnTo>
                <a:lnTo>
                  <a:pt x="7" y="81"/>
                </a:lnTo>
                <a:lnTo>
                  <a:pt x="5" y="79"/>
                </a:lnTo>
                <a:lnTo>
                  <a:pt x="3" y="78"/>
                </a:lnTo>
                <a:lnTo>
                  <a:pt x="3" y="71"/>
                </a:lnTo>
                <a:lnTo>
                  <a:pt x="0" y="47"/>
                </a:lnTo>
                <a:lnTo>
                  <a:pt x="2" y="45"/>
                </a:lnTo>
                <a:lnTo>
                  <a:pt x="1" y="43"/>
                </a:lnTo>
                <a:lnTo>
                  <a:pt x="0" y="40"/>
                </a:lnTo>
                <a:lnTo>
                  <a:pt x="3" y="38"/>
                </a:lnTo>
                <a:lnTo>
                  <a:pt x="6" y="38"/>
                </a:lnTo>
                <a:lnTo>
                  <a:pt x="8" y="37"/>
                </a:lnTo>
                <a:lnTo>
                  <a:pt x="8" y="36"/>
                </a:lnTo>
                <a:lnTo>
                  <a:pt x="16" y="36"/>
                </a:lnTo>
                <a:lnTo>
                  <a:pt x="17" y="36"/>
                </a:lnTo>
                <a:lnTo>
                  <a:pt x="22" y="29"/>
                </a:lnTo>
                <a:lnTo>
                  <a:pt x="32" y="22"/>
                </a:lnTo>
                <a:lnTo>
                  <a:pt x="44" y="14"/>
                </a:lnTo>
                <a:lnTo>
                  <a:pt x="58" y="5"/>
                </a:lnTo>
                <a:lnTo>
                  <a:pt x="62" y="1"/>
                </a:lnTo>
                <a:lnTo>
                  <a:pt x="63" y="0"/>
                </a:lnTo>
                <a:lnTo>
                  <a:pt x="68" y="1"/>
                </a:lnTo>
                <a:lnTo>
                  <a:pt x="73" y="5"/>
                </a:lnTo>
                <a:lnTo>
                  <a:pt x="64" y="25"/>
                </a:lnTo>
                <a:lnTo>
                  <a:pt x="59" y="31"/>
                </a:lnTo>
                <a:lnTo>
                  <a:pt x="57" y="35"/>
                </a:lnTo>
                <a:lnTo>
                  <a:pt x="57" y="35"/>
                </a:lnTo>
                <a:lnTo>
                  <a:pt x="56" y="36"/>
                </a:lnTo>
                <a:lnTo>
                  <a:pt x="57" y="36"/>
                </a:lnTo>
                <a:lnTo>
                  <a:pt x="57" y="43"/>
                </a:lnTo>
                <a:lnTo>
                  <a:pt x="61" y="51"/>
                </a:lnTo>
                <a:lnTo>
                  <a:pt x="69" y="54"/>
                </a:lnTo>
                <a:lnTo>
                  <a:pt x="69" y="55"/>
                </a:lnTo>
                <a:lnTo>
                  <a:pt x="69" y="55"/>
                </a:lnTo>
                <a:lnTo>
                  <a:pt x="69" y="58"/>
                </a:lnTo>
                <a:lnTo>
                  <a:pt x="69" y="66"/>
                </a:lnTo>
                <a:lnTo>
                  <a:pt x="71" y="67"/>
                </a:lnTo>
                <a:lnTo>
                  <a:pt x="72" y="68"/>
                </a:lnTo>
                <a:lnTo>
                  <a:pt x="72" y="68"/>
                </a:lnTo>
                <a:lnTo>
                  <a:pt x="78" y="79"/>
                </a:lnTo>
                <a:lnTo>
                  <a:pt x="85" y="93"/>
                </a:lnTo>
                <a:lnTo>
                  <a:pt x="86" y="95"/>
                </a:lnTo>
                <a:lnTo>
                  <a:pt x="86" y="96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close/>
                <a:moveTo>
                  <a:pt x="65" y="313"/>
                </a:move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lnTo>
                  <a:pt x="65" y="3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 48">
            <a:extLst>
              <a:ext uri="{FF2B5EF4-FFF2-40B4-BE49-F238E27FC236}">
                <a16:creationId xmlns:a16="http://schemas.microsoft.com/office/drawing/2014/main" id="{50D1BC65-40C5-2753-F18C-7BC285236EED}"/>
              </a:ext>
            </a:extLst>
          </p:cNvPr>
          <p:cNvSpPr>
            <a:spLocks/>
          </p:cNvSpPr>
          <p:nvPr/>
        </p:nvSpPr>
        <p:spPr bwMode="auto">
          <a:xfrm>
            <a:off x="2864096" y="4459096"/>
            <a:ext cx="1011851" cy="1151127"/>
          </a:xfrm>
          <a:custGeom>
            <a:avLst/>
            <a:gdLst>
              <a:gd name="T0" fmla="*/ 462 w 498"/>
              <a:gd name="T1" fmla="*/ 24 h 575"/>
              <a:gd name="T2" fmla="*/ 486 w 498"/>
              <a:gd name="T3" fmla="*/ 45 h 575"/>
              <a:gd name="T4" fmla="*/ 497 w 498"/>
              <a:gd name="T5" fmla="*/ 55 h 575"/>
              <a:gd name="T6" fmla="*/ 490 w 498"/>
              <a:gd name="T7" fmla="*/ 67 h 575"/>
              <a:gd name="T8" fmla="*/ 475 w 498"/>
              <a:gd name="T9" fmla="*/ 73 h 575"/>
              <a:gd name="T10" fmla="*/ 468 w 498"/>
              <a:gd name="T11" fmla="*/ 87 h 575"/>
              <a:gd name="T12" fmla="*/ 481 w 498"/>
              <a:gd name="T13" fmla="*/ 97 h 575"/>
              <a:gd name="T14" fmla="*/ 476 w 498"/>
              <a:gd name="T15" fmla="*/ 112 h 575"/>
              <a:gd name="T16" fmla="*/ 478 w 498"/>
              <a:gd name="T17" fmla="*/ 128 h 575"/>
              <a:gd name="T18" fmla="*/ 458 w 498"/>
              <a:gd name="T19" fmla="*/ 148 h 575"/>
              <a:gd name="T20" fmla="*/ 451 w 498"/>
              <a:gd name="T21" fmla="*/ 179 h 575"/>
              <a:gd name="T22" fmla="*/ 441 w 498"/>
              <a:gd name="T23" fmla="*/ 203 h 575"/>
              <a:gd name="T24" fmla="*/ 425 w 498"/>
              <a:gd name="T25" fmla="*/ 221 h 575"/>
              <a:gd name="T26" fmla="*/ 427 w 498"/>
              <a:gd name="T27" fmla="*/ 244 h 575"/>
              <a:gd name="T28" fmla="*/ 415 w 498"/>
              <a:gd name="T29" fmla="*/ 271 h 575"/>
              <a:gd name="T30" fmla="*/ 403 w 498"/>
              <a:gd name="T31" fmla="*/ 300 h 575"/>
              <a:gd name="T32" fmla="*/ 386 w 498"/>
              <a:gd name="T33" fmla="*/ 299 h 575"/>
              <a:gd name="T34" fmla="*/ 361 w 498"/>
              <a:gd name="T35" fmla="*/ 310 h 575"/>
              <a:gd name="T36" fmla="*/ 356 w 498"/>
              <a:gd name="T37" fmla="*/ 300 h 575"/>
              <a:gd name="T38" fmla="*/ 346 w 498"/>
              <a:gd name="T39" fmla="*/ 283 h 575"/>
              <a:gd name="T40" fmla="*/ 329 w 498"/>
              <a:gd name="T41" fmla="*/ 263 h 575"/>
              <a:gd name="T42" fmla="*/ 282 w 498"/>
              <a:gd name="T43" fmla="*/ 264 h 575"/>
              <a:gd name="T44" fmla="*/ 252 w 498"/>
              <a:gd name="T45" fmla="*/ 269 h 575"/>
              <a:gd name="T46" fmla="*/ 246 w 498"/>
              <a:gd name="T47" fmla="*/ 282 h 575"/>
              <a:gd name="T48" fmla="*/ 239 w 498"/>
              <a:gd name="T49" fmla="*/ 296 h 575"/>
              <a:gd name="T50" fmla="*/ 226 w 498"/>
              <a:gd name="T51" fmla="*/ 313 h 575"/>
              <a:gd name="T52" fmla="*/ 219 w 498"/>
              <a:gd name="T53" fmla="*/ 328 h 575"/>
              <a:gd name="T54" fmla="*/ 225 w 498"/>
              <a:gd name="T55" fmla="*/ 349 h 575"/>
              <a:gd name="T56" fmla="*/ 231 w 498"/>
              <a:gd name="T57" fmla="*/ 368 h 575"/>
              <a:gd name="T58" fmla="*/ 216 w 498"/>
              <a:gd name="T59" fmla="*/ 399 h 575"/>
              <a:gd name="T60" fmla="*/ 193 w 498"/>
              <a:gd name="T61" fmla="*/ 423 h 575"/>
              <a:gd name="T62" fmla="*/ 197 w 498"/>
              <a:gd name="T63" fmla="*/ 496 h 575"/>
              <a:gd name="T64" fmla="*/ 175 w 498"/>
              <a:gd name="T65" fmla="*/ 558 h 575"/>
              <a:gd name="T66" fmla="*/ 114 w 498"/>
              <a:gd name="T67" fmla="*/ 494 h 575"/>
              <a:gd name="T68" fmla="*/ 37 w 498"/>
              <a:gd name="T69" fmla="*/ 424 h 575"/>
              <a:gd name="T70" fmla="*/ 53 w 498"/>
              <a:gd name="T71" fmla="*/ 395 h 575"/>
              <a:gd name="T72" fmla="*/ 52 w 498"/>
              <a:gd name="T73" fmla="*/ 342 h 575"/>
              <a:gd name="T74" fmla="*/ 25 w 498"/>
              <a:gd name="T75" fmla="*/ 345 h 575"/>
              <a:gd name="T76" fmla="*/ 4 w 498"/>
              <a:gd name="T77" fmla="*/ 326 h 575"/>
              <a:gd name="T78" fmla="*/ 6 w 498"/>
              <a:gd name="T79" fmla="*/ 314 h 575"/>
              <a:gd name="T80" fmla="*/ 8 w 498"/>
              <a:gd name="T81" fmla="*/ 307 h 575"/>
              <a:gd name="T82" fmla="*/ 15 w 498"/>
              <a:gd name="T83" fmla="*/ 299 h 575"/>
              <a:gd name="T84" fmla="*/ 24 w 498"/>
              <a:gd name="T85" fmla="*/ 293 h 575"/>
              <a:gd name="T86" fmla="*/ 31 w 498"/>
              <a:gd name="T87" fmla="*/ 287 h 575"/>
              <a:gd name="T88" fmla="*/ 40 w 498"/>
              <a:gd name="T89" fmla="*/ 282 h 575"/>
              <a:gd name="T90" fmla="*/ 53 w 498"/>
              <a:gd name="T91" fmla="*/ 276 h 575"/>
              <a:gd name="T92" fmla="*/ 54 w 498"/>
              <a:gd name="T93" fmla="*/ 263 h 575"/>
              <a:gd name="T94" fmla="*/ 54 w 498"/>
              <a:gd name="T95" fmla="*/ 250 h 575"/>
              <a:gd name="T96" fmla="*/ 56 w 498"/>
              <a:gd name="T97" fmla="*/ 231 h 575"/>
              <a:gd name="T98" fmla="*/ 72 w 498"/>
              <a:gd name="T99" fmla="*/ 206 h 575"/>
              <a:gd name="T100" fmla="*/ 94 w 498"/>
              <a:gd name="T101" fmla="*/ 182 h 575"/>
              <a:gd name="T102" fmla="*/ 103 w 498"/>
              <a:gd name="T103" fmla="*/ 173 h 575"/>
              <a:gd name="T104" fmla="*/ 110 w 498"/>
              <a:gd name="T105" fmla="*/ 156 h 575"/>
              <a:gd name="T106" fmla="*/ 131 w 498"/>
              <a:gd name="T107" fmla="*/ 118 h 575"/>
              <a:gd name="T108" fmla="*/ 189 w 498"/>
              <a:gd name="T109" fmla="*/ 111 h 575"/>
              <a:gd name="T110" fmla="*/ 257 w 498"/>
              <a:gd name="T111" fmla="*/ 102 h 575"/>
              <a:gd name="T112" fmla="*/ 282 w 498"/>
              <a:gd name="T113" fmla="*/ 97 h 575"/>
              <a:gd name="T114" fmla="*/ 287 w 498"/>
              <a:gd name="T115" fmla="*/ 106 h 575"/>
              <a:gd name="T116" fmla="*/ 291 w 498"/>
              <a:gd name="T117" fmla="*/ 116 h 575"/>
              <a:gd name="T118" fmla="*/ 309 w 498"/>
              <a:gd name="T119" fmla="*/ 122 h 575"/>
              <a:gd name="T120" fmla="*/ 354 w 498"/>
              <a:gd name="T121" fmla="*/ 117 h 575"/>
              <a:gd name="T122" fmla="*/ 372 w 498"/>
              <a:gd name="T123" fmla="*/ 49 h 575"/>
              <a:gd name="T124" fmla="*/ 419 w 498"/>
              <a:gd name="T125" fmla="*/ 25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8" h="575">
                <a:moveTo>
                  <a:pt x="422" y="4"/>
                </a:moveTo>
                <a:lnTo>
                  <a:pt x="422" y="4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3"/>
                </a:lnTo>
                <a:lnTo>
                  <a:pt x="422" y="2"/>
                </a:lnTo>
                <a:lnTo>
                  <a:pt x="422" y="2"/>
                </a:lnTo>
                <a:lnTo>
                  <a:pt x="423" y="2"/>
                </a:lnTo>
                <a:lnTo>
                  <a:pt x="423" y="2"/>
                </a:lnTo>
                <a:lnTo>
                  <a:pt x="423" y="3"/>
                </a:lnTo>
                <a:lnTo>
                  <a:pt x="423" y="5"/>
                </a:lnTo>
                <a:lnTo>
                  <a:pt x="423" y="8"/>
                </a:lnTo>
                <a:lnTo>
                  <a:pt x="423" y="8"/>
                </a:lnTo>
                <a:lnTo>
                  <a:pt x="424" y="8"/>
                </a:lnTo>
                <a:lnTo>
                  <a:pt x="424" y="7"/>
                </a:lnTo>
                <a:lnTo>
                  <a:pt x="424" y="7"/>
                </a:lnTo>
                <a:lnTo>
                  <a:pt x="427" y="7"/>
                </a:lnTo>
                <a:lnTo>
                  <a:pt x="429" y="7"/>
                </a:lnTo>
                <a:lnTo>
                  <a:pt x="430" y="6"/>
                </a:lnTo>
                <a:lnTo>
                  <a:pt x="431" y="6"/>
                </a:lnTo>
                <a:lnTo>
                  <a:pt x="432" y="6"/>
                </a:lnTo>
                <a:lnTo>
                  <a:pt x="433" y="6"/>
                </a:lnTo>
                <a:lnTo>
                  <a:pt x="433" y="8"/>
                </a:lnTo>
                <a:lnTo>
                  <a:pt x="433" y="8"/>
                </a:lnTo>
                <a:lnTo>
                  <a:pt x="432" y="9"/>
                </a:lnTo>
                <a:lnTo>
                  <a:pt x="432" y="10"/>
                </a:lnTo>
                <a:lnTo>
                  <a:pt x="432" y="10"/>
                </a:lnTo>
                <a:lnTo>
                  <a:pt x="433" y="11"/>
                </a:lnTo>
                <a:lnTo>
                  <a:pt x="435" y="11"/>
                </a:lnTo>
                <a:lnTo>
                  <a:pt x="436" y="12"/>
                </a:lnTo>
                <a:lnTo>
                  <a:pt x="436" y="12"/>
                </a:lnTo>
                <a:lnTo>
                  <a:pt x="438" y="12"/>
                </a:lnTo>
                <a:lnTo>
                  <a:pt x="438" y="12"/>
                </a:lnTo>
                <a:lnTo>
                  <a:pt x="438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39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0" y="12"/>
                </a:lnTo>
                <a:lnTo>
                  <a:pt x="441" y="11"/>
                </a:lnTo>
                <a:lnTo>
                  <a:pt x="441" y="11"/>
                </a:lnTo>
                <a:lnTo>
                  <a:pt x="442" y="11"/>
                </a:lnTo>
                <a:lnTo>
                  <a:pt x="443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4" y="10"/>
                </a:lnTo>
                <a:lnTo>
                  <a:pt x="445" y="10"/>
                </a:lnTo>
                <a:lnTo>
                  <a:pt x="445" y="9"/>
                </a:lnTo>
                <a:lnTo>
                  <a:pt x="446" y="9"/>
                </a:lnTo>
                <a:lnTo>
                  <a:pt x="446" y="9"/>
                </a:lnTo>
                <a:lnTo>
                  <a:pt x="448" y="8"/>
                </a:lnTo>
                <a:lnTo>
                  <a:pt x="449" y="8"/>
                </a:lnTo>
                <a:lnTo>
                  <a:pt x="450" y="8"/>
                </a:lnTo>
                <a:lnTo>
                  <a:pt x="452" y="7"/>
                </a:lnTo>
                <a:lnTo>
                  <a:pt x="453" y="7"/>
                </a:lnTo>
                <a:lnTo>
                  <a:pt x="453" y="7"/>
                </a:lnTo>
                <a:lnTo>
                  <a:pt x="453" y="7"/>
                </a:lnTo>
                <a:lnTo>
                  <a:pt x="454" y="7"/>
                </a:lnTo>
                <a:lnTo>
                  <a:pt x="455" y="6"/>
                </a:lnTo>
                <a:lnTo>
                  <a:pt x="455" y="6"/>
                </a:lnTo>
                <a:lnTo>
                  <a:pt x="457" y="6"/>
                </a:lnTo>
                <a:lnTo>
                  <a:pt x="458" y="6"/>
                </a:lnTo>
                <a:lnTo>
                  <a:pt x="459" y="6"/>
                </a:lnTo>
                <a:lnTo>
                  <a:pt x="461" y="6"/>
                </a:lnTo>
                <a:lnTo>
                  <a:pt x="461" y="6"/>
                </a:lnTo>
                <a:lnTo>
                  <a:pt x="461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2" y="7"/>
                </a:lnTo>
                <a:lnTo>
                  <a:pt x="463" y="8"/>
                </a:lnTo>
                <a:lnTo>
                  <a:pt x="463" y="8"/>
                </a:lnTo>
                <a:lnTo>
                  <a:pt x="463" y="8"/>
                </a:lnTo>
                <a:lnTo>
                  <a:pt x="464" y="8"/>
                </a:lnTo>
                <a:lnTo>
                  <a:pt x="465" y="7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5" y="8"/>
                </a:lnTo>
                <a:lnTo>
                  <a:pt x="466" y="8"/>
                </a:lnTo>
                <a:lnTo>
                  <a:pt x="466" y="8"/>
                </a:lnTo>
                <a:lnTo>
                  <a:pt x="467" y="8"/>
                </a:lnTo>
                <a:lnTo>
                  <a:pt x="467" y="9"/>
                </a:lnTo>
                <a:lnTo>
                  <a:pt x="467" y="10"/>
                </a:lnTo>
                <a:lnTo>
                  <a:pt x="466" y="10"/>
                </a:lnTo>
                <a:lnTo>
                  <a:pt x="465" y="11"/>
                </a:lnTo>
                <a:lnTo>
                  <a:pt x="464" y="13"/>
                </a:lnTo>
                <a:lnTo>
                  <a:pt x="465" y="18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5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4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3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2"/>
                </a:lnTo>
                <a:lnTo>
                  <a:pt x="462" y="23"/>
                </a:lnTo>
                <a:lnTo>
                  <a:pt x="462" y="24"/>
                </a:lnTo>
                <a:lnTo>
                  <a:pt x="462" y="25"/>
                </a:lnTo>
                <a:lnTo>
                  <a:pt x="463" y="26"/>
                </a:lnTo>
                <a:lnTo>
                  <a:pt x="463" y="26"/>
                </a:lnTo>
                <a:lnTo>
                  <a:pt x="463" y="27"/>
                </a:lnTo>
                <a:lnTo>
                  <a:pt x="463" y="28"/>
                </a:lnTo>
                <a:lnTo>
                  <a:pt x="463" y="28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29"/>
                </a:lnTo>
                <a:lnTo>
                  <a:pt x="464" y="30"/>
                </a:lnTo>
                <a:lnTo>
                  <a:pt x="464" y="31"/>
                </a:lnTo>
                <a:lnTo>
                  <a:pt x="464" y="32"/>
                </a:lnTo>
                <a:lnTo>
                  <a:pt x="464" y="32"/>
                </a:lnTo>
                <a:lnTo>
                  <a:pt x="464" y="33"/>
                </a:lnTo>
                <a:lnTo>
                  <a:pt x="465" y="35"/>
                </a:lnTo>
                <a:lnTo>
                  <a:pt x="465" y="35"/>
                </a:lnTo>
                <a:lnTo>
                  <a:pt x="465" y="36"/>
                </a:lnTo>
                <a:lnTo>
                  <a:pt x="465" y="37"/>
                </a:lnTo>
                <a:lnTo>
                  <a:pt x="465" y="37"/>
                </a:lnTo>
                <a:lnTo>
                  <a:pt x="466" y="37"/>
                </a:lnTo>
                <a:lnTo>
                  <a:pt x="466" y="37"/>
                </a:lnTo>
                <a:lnTo>
                  <a:pt x="466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7" y="37"/>
                </a:lnTo>
                <a:lnTo>
                  <a:pt x="468" y="37"/>
                </a:lnTo>
                <a:lnTo>
                  <a:pt x="468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69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0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6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1" y="37"/>
                </a:lnTo>
                <a:lnTo>
                  <a:pt x="472" y="37"/>
                </a:lnTo>
                <a:lnTo>
                  <a:pt x="472" y="36"/>
                </a:lnTo>
                <a:lnTo>
                  <a:pt x="472" y="36"/>
                </a:lnTo>
                <a:lnTo>
                  <a:pt x="472" y="37"/>
                </a:lnTo>
                <a:lnTo>
                  <a:pt x="472" y="37"/>
                </a:lnTo>
                <a:lnTo>
                  <a:pt x="472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3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7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4" y="38"/>
                </a:lnTo>
                <a:lnTo>
                  <a:pt x="475" y="38"/>
                </a:lnTo>
                <a:lnTo>
                  <a:pt x="475" y="38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39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5" y="40"/>
                </a:lnTo>
                <a:lnTo>
                  <a:pt x="476" y="41"/>
                </a:lnTo>
                <a:lnTo>
                  <a:pt x="476" y="44"/>
                </a:lnTo>
                <a:lnTo>
                  <a:pt x="476" y="45"/>
                </a:lnTo>
                <a:lnTo>
                  <a:pt x="476" y="45"/>
                </a:lnTo>
                <a:lnTo>
                  <a:pt x="476" y="46"/>
                </a:lnTo>
                <a:lnTo>
                  <a:pt x="476" y="46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7"/>
                </a:lnTo>
                <a:lnTo>
                  <a:pt x="477" y="48"/>
                </a:lnTo>
                <a:lnTo>
                  <a:pt x="478" y="48"/>
                </a:lnTo>
                <a:lnTo>
                  <a:pt x="479" y="49"/>
                </a:lnTo>
                <a:lnTo>
                  <a:pt x="479" y="49"/>
                </a:lnTo>
                <a:lnTo>
                  <a:pt x="480" y="49"/>
                </a:lnTo>
                <a:lnTo>
                  <a:pt x="480" y="49"/>
                </a:lnTo>
                <a:lnTo>
                  <a:pt x="480" y="49"/>
                </a:lnTo>
                <a:lnTo>
                  <a:pt x="481" y="49"/>
                </a:lnTo>
                <a:lnTo>
                  <a:pt x="482" y="49"/>
                </a:lnTo>
                <a:lnTo>
                  <a:pt x="482" y="49"/>
                </a:lnTo>
                <a:lnTo>
                  <a:pt x="482" y="48"/>
                </a:lnTo>
                <a:lnTo>
                  <a:pt x="482" y="47"/>
                </a:lnTo>
                <a:lnTo>
                  <a:pt x="482" y="47"/>
                </a:lnTo>
                <a:lnTo>
                  <a:pt x="483" y="47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3" y="46"/>
                </a:lnTo>
                <a:lnTo>
                  <a:pt x="484" y="46"/>
                </a:lnTo>
                <a:lnTo>
                  <a:pt x="484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5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6"/>
                </a:lnTo>
                <a:lnTo>
                  <a:pt x="486" y="45"/>
                </a:lnTo>
                <a:lnTo>
                  <a:pt x="486" y="45"/>
                </a:lnTo>
                <a:lnTo>
                  <a:pt x="486" y="45"/>
                </a:lnTo>
                <a:lnTo>
                  <a:pt x="487" y="45"/>
                </a:lnTo>
                <a:lnTo>
                  <a:pt x="487" y="45"/>
                </a:lnTo>
                <a:lnTo>
                  <a:pt x="487" y="46"/>
                </a:lnTo>
                <a:lnTo>
                  <a:pt x="487" y="46"/>
                </a:lnTo>
                <a:lnTo>
                  <a:pt x="487" y="46"/>
                </a:lnTo>
                <a:lnTo>
                  <a:pt x="487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8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5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6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7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8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89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9"/>
                </a:lnTo>
                <a:lnTo>
                  <a:pt x="490" y="48"/>
                </a:lnTo>
                <a:lnTo>
                  <a:pt x="490" y="48"/>
                </a:lnTo>
                <a:lnTo>
                  <a:pt x="490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1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2" y="49"/>
                </a:lnTo>
                <a:lnTo>
                  <a:pt x="493" y="49"/>
                </a:lnTo>
                <a:lnTo>
                  <a:pt x="493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49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0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4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5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6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2"/>
                </a:lnTo>
                <a:lnTo>
                  <a:pt x="497" y="53"/>
                </a:lnTo>
                <a:lnTo>
                  <a:pt x="497" y="53"/>
                </a:lnTo>
                <a:lnTo>
                  <a:pt x="497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3"/>
                </a:lnTo>
                <a:lnTo>
                  <a:pt x="496" y="54"/>
                </a:lnTo>
                <a:lnTo>
                  <a:pt x="496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4"/>
                </a:lnTo>
                <a:lnTo>
                  <a:pt x="495" y="55"/>
                </a:lnTo>
                <a:lnTo>
                  <a:pt x="495" y="55"/>
                </a:lnTo>
                <a:lnTo>
                  <a:pt x="495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6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5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6"/>
                </a:lnTo>
                <a:lnTo>
                  <a:pt x="497" y="57"/>
                </a:lnTo>
                <a:lnTo>
                  <a:pt x="498" y="57"/>
                </a:lnTo>
                <a:lnTo>
                  <a:pt x="498" y="57"/>
                </a:lnTo>
                <a:lnTo>
                  <a:pt x="498" y="57"/>
                </a:lnTo>
                <a:lnTo>
                  <a:pt x="497" y="57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8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59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6" y="60"/>
                </a:lnTo>
                <a:lnTo>
                  <a:pt x="495" y="60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5" y="61"/>
                </a:lnTo>
                <a:lnTo>
                  <a:pt x="494" y="61"/>
                </a:lnTo>
                <a:lnTo>
                  <a:pt x="494" y="61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4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2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3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3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2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4"/>
                </a:lnTo>
                <a:lnTo>
                  <a:pt x="493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2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1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90" y="65"/>
                </a:lnTo>
                <a:lnTo>
                  <a:pt x="489" y="65"/>
                </a:lnTo>
                <a:lnTo>
                  <a:pt x="489" y="65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89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6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7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90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9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8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7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8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6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69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5" y="70"/>
                </a:lnTo>
                <a:lnTo>
                  <a:pt x="484" y="70"/>
                </a:lnTo>
                <a:lnTo>
                  <a:pt x="484" y="70"/>
                </a:lnTo>
                <a:lnTo>
                  <a:pt x="484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3" y="70"/>
                </a:lnTo>
                <a:lnTo>
                  <a:pt x="484" y="70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1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2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3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4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3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2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4"/>
                </a:lnTo>
                <a:lnTo>
                  <a:pt x="481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80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8" y="73"/>
                </a:lnTo>
                <a:lnTo>
                  <a:pt x="477" y="74"/>
                </a:lnTo>
                <a:lnTo>
                  <a:pt x="477" y="74"/>
                </a:lnTo>
                <a:lnTo>
                  <a:pt x="477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4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6" y="73"/>
                </a:lnTo>
                <a:lnTo>
                  <a:pt x="475" y="73"/>
                </a:lnTo>
                <a:lnTo>
                  <a:pt x="475" y="73"/>
                </a:lnTo>
                <a:lnTo>
                  <a:pt x="475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3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4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5"/>
                </a:lnTo>
                <a:lnTo>
                  <a:pt x="474" y="76"/>
                </a:lnTo>
                <a:lnTo>
                  <a:pt x="474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3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2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1" y="76"/>
                </a:lnTo>
                <a:lnTo>
                  <a:pt x="470" y="76"/>
                </a:lnTo>
                <a:lnTo>
                  <a:pt x="470" y="76"/>
                </a:lnTo>
                <a:lnTo>
                  <a:pt x="470" y="76"/>
                </a:lnTo>
                <a:lnTo>
                  <a:pt x="469" y="76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7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8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79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0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9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2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3"/>
                </a:lnTo>
                <a:lnTo>
                  <a:pt x="468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4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9" y="85"/>
                </a:lnTo>
                <a:lnTo>
                  <a:pt x="468" y="85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8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6"/>
                </a:lnTo>
                <a:lnTo>
                  <a:pt x="467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8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7"/>
                </a:lnTo>
                <a:lnTo>
                  <a:pt x="469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0" y="88"/>
                </a:lnTo>
                <a:lnTo>
                  <a:pt x="471" y="88"/>
                </a:lnTo>
                <a:lnTo>
                  <a:pt x="471" y="89"/>
                </a:lnTo>
                <a:lnTo>
                  <a:pt x="471" y="89"/>
                </a:lnTo>
                <a:lnTo>
                  <a:pt x="471" y="89"/>
                </a:lnTo>
                <a:lnTo>
                  <a:pt x="470" y="89"/>
                </a:lnTo>
                <a:lnTo>
                  <a:pt x="470" y="89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0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0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1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2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1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3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4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2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3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5"/>
                </a:lnTo>
                <a:lnTo>
                  <a:pt x="474" y="96"/>
                </a:lnTo>
                <a:lnTo>
                  <a:pt x="474" y="96"/>
                </a:lnTo>
                <a:lnTo>
                  <a:pt x="474" y="96"/>
                </a:lnTo>
                <a:lnTo>
                  <a:pt x="474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5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6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7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5"/>
                </a:lnTo>
                <a:lnTo>
                  <a:pt x="478" y="96"/>
                </a:lnTo>
                <a:lnTo>
                  <a:pt x="478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79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0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6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7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1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8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99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0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80" y="101"/>
                </a:lnTo>
                <a:lnTo>
                  <a:pt x="479" y="101"/>
                </a:lnTo>
                <a:lnTo>
                  <a:pt x="479" y="101"/>
                </a:lnTo>
                <a:lnTo>
                  <a:pt x="478" y="101"/>
                </a:lnTo>
                <a:lnTo>
                  <a:pt x="478" y="101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8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7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2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3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4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5"/>
                </a:lnTo>
                <a:lnTo>
                  <a:pt x="476" y="106"/>
                </a:lnTo>
                <a:lnTo>
                  <a:pt x="476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5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6"/>
                </a:lnTo>
                <a:lnTo>
                  <a:pt x="474" y="107"/>
                </a:lnTo>
                <a:lnTo>
                  <a:pt x="474" y="107"/>
                </a:lnTo>
                <a:lnTo>
                  <a:pt x="475" y="107"/>
                </a:lnTo>
                <a:lnTo>
                  <a:pt x="475" y="107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8"/>
                </a:lnTo>
                <a:lnTo>
                  <a:pt x="475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4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5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09"/>
                </a:lnTo>
                <a:lnTo>
                  <a:pt x="476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0"/>
                </a:lnTo>
                <a:lnTo>
                  <a:pt x="477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1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6" y="112"/>
                </a:lnTo>
                <a:lnTo>
                  <a:pt x="477" y="112"/>
                </a:lnTo>
                <a:lnTo>
                  <a:pt x="477" y="112"/>
                </a:lnTo>
                <a:lnTo>
                  <a:pt x="477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2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3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4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5"/>
                </a:lnTo>
                <a:lnTo>
                  <a:pt x="478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7" y="116"/>
                </a:lnTo>
                <a:lnTo>
                  <a:pt x="476" y="116"/>
                </a:lnTo>
                <a:lnTo>
                  <a:pt x="476" y="116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7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6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8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19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0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7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8" y="121"/>
                </a:lnTo>
                <a:lnTo>
                  <a:pt x="479" y="121"/>
                </a:lnTo>
                <a:lnTo>
                  <a:pt x="479" y="121"/>
                </a:lnTo>
                <a:lnTo>
                  <a:pt x="479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1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2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3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4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0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5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1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6"/>
                </a:lnTo>
                <a:lnTo>
                  <a:pt x="480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9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7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8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8" y="129"/>
                </a:lnTo>
                <a:lnTo>
                  <a:pt x="477" y="129"/>
                </a:lnTo>
                <a:lnTo>
                  <a:pt x="477" y="129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7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8"/>
                </a:lnTo>
                <a:lnTo>
                  <a:pt x="476" y="129"/>
                </a:lnTo>
                <a:lnTo>
                  <a:pt x="475" y="129"/>
                </a:lnTo>
                <a:lnTo>
                  <a:pt x="476" y="129"/>
                </a:lnTo>
                <a:lnTo>
                  <a:pt x="476" y="130"/>
                </a:lnTo>
                <a:lnTo>
                  <a:pt x="476" y="131"/>
                </a:lnTo>
                <a:lnTo>
                  <a:pt x="477" y="132"/>
                </a:lnTo>
                <a:lnTo>
                  <a:pt x="477" y="133"/>
                </a:lnTo>
                <a:lnTo>
                  <a:pt x="477" y="133"/>
                </a:lnTo>
                <a:lnTo>
                  <a:pt x="477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3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4"/>
                </a:lnTo>
                <a:lnTo>
                  <a:pt x="476" y="135"/>
                </a:lnTo>
                <a:lnTo>
                  <a:pt x="476" y="135"/>
                </a:lnTo>
                <a:lnTo>
                  <a:pt x="476" y="135"/>
                </a:lnTo>
                <a:lnTo>
                  <a:pt x="475" y="135"/>
                </a:lnTo>
                <a:lnTo>
                  <a:pt x="474" y="136"/>
                </a:lnTo>
                <a:lnTo>
                  <a:pt x="474" y="136"/>
                </a:lnTo>
                <a:lnTo>
                  <a:pt x="474" y="136"/>
                </a:lnTo>
                <a:lnTo>
                  <a:pt x="472" y="136"/>
                </a:lnTo>
                <a:lnTo>
                  <a:pt x="472" y="136"/>
                </a:lnTo>
                <a:lnTo>
                  <a:pt x="472" y="136"/>
                </a:lnTo>
                <a:lnTo>
                  <a:pt x="470" y="136"/>
                </a:lnTo>
                <a:lnTo>
                  <a:pt x="470" y="136"/>
                </a:lnTo>
                <a:lnTo>
                  <a:pt x="469" y="136"/>
                </a:lnTo>
                <a:lnTo>
                  <a:pt x="469" y="137"/>
                </a:lnTo>
                <a:lnTo>
                  <a:pt x="469" y="137"/>
                </a:lnTo>
                <a:lnTo>
                  <a:pt x="468" y="137"/>
                </a:lnTo>
                <a:lnTo>
                  <a:pt x="467" y="137"/>
                </a:lnTo>
                <a:lnTo>
                  <a:pt x="467" y="137"/>
                </a:lnTo>
                <a:lnTo>
                  <a:pt x="467" y="137"/>
                </a:lnTo>
                <a:lnTo>
                  <a:pt x="466" y="138"/>
                </a:lnTo>
                <a:lnTo>
                  <a:pt x="465" y="138"/>
                </a:lnTo>
                <a:lnTo>
                  <a:pt x="465" y="138"/>
                </a:lnTo>
                <a:lnTo>
                  <a:pt x="464" y="138"/>
                </a:lnTo>
                <a:lnTo>
                  <a:pt x="464" y="139"/>
                </a:lnTo>
                <a:lnTo>
                  <a:pt x="463" y="139"/>
                </a:lnTo>
                <a:lnTo>
                  <a:pt x="463" y="139"/>
                </a:lnTo>
                <a:lnTo>
                  <a:pt x="463" y="139"/>
                </a:lnTo>
                <a:lnTo>
                  <a:pt x="462" y="139"/>
                </a:lnTo>
                <a:lnTo>
                  <a:pt x="462" y="140"/>
                </a:lnTo>
                <a:lnTo>
                  <a:pt x="462" y="140"/>
                </a:lnTo>
                <a:lnTo>
                  <a:pt x="462" y="140"/>
                </a:lnTo>
                <a:lnTo>
                  <a:pt x="462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1"/>
                </a:lnTo>
                <a:lnTo>
                  <a:pt x="463" y="142"/>
                </a:lnTo>
                <a:lnTo>
                  <a:pt x="463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2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2" y="143"/>
                </a:lnTo>
                <a:lnTo>
                  <a:pt x="461" y="143"/>
                </a:lnTo>
                <a:lnTo>
                  <a:pt x="461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3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4"/>
                </a:lnTo>
                <a:lnTo>
                  <a:pt x="460" y="145"/>
                </a:lnTo>
                <a:lnTo>
                  <a:pt x="460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59" y="145"/>
                </a:lnTo>
                <a:lnTo>
                  <a:pt x="460" y="145"/>
                </a:lnTo>
                <a:lnTo>
                  <a:pt x="460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9" y="146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7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8" y="148"/>
                </a:lnTo>
                <a:lnTo>
                  <a:pt x="457" y="148"/>
                </a:lnTo>
                <a:lnTo>
                  <a:pt x="457" y="148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49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0"/>
                </a:lnTo>
                <a:lnTo>
                  <a:pt x="456" y="151"/>
                </a:lnTo>
                <a:lnTo>
                  <a:pt x="456" y="151"/>
                </a:lnTo>
                <a:lnTo>
                  <a:pt x="456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2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3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5" y="154"/>
                </a:lnTo>
                <a:lnTo>
                  <a:pt x="454" y="155"/>
                </a:lnTo>
                <a:lnTo>
                  <a:pt x="453" y="155"/>
                </a:lnTo>
                <a:lnTo>
                  <a:pt x="452" y="155"/>
                </a:lnTo>
                <a:lnTo>
                  <a:pt x="452" y="155"/>
                </a:lnTo>
                <a:lnTo>
                  <a:pt x="451" y="155"/>
                </a:lnTo>
                <a:lnTo>
                  <a:pt x="452" y="156"/>
                </a:lnTo>
                <a:lnTo>
                  <a:pt x="452" y="156"/>
                </a:lnTo>
                <a:lnTo>
                  <a:pt x="452" y="157"/>
                </a:lnTo>
                <a:lnTo>
                  <a:pt x="452" y="157"/>
                </a:lnTo>
                <a:lnTo>
                  <a:pt x="453" y="157"/>
                </a:lnTo>
                <a:lnTo>
                  <a:pt x="453" y="157"/>
                </a:lnTo>
                <a:lnTo>
                  <a:pt x="453" y="158"/>
                </a:lnTo>
                <a:lnTo>
                  <a:pt x="453" y="159"/>
                </a:lnTo>
                <a:lnTo>
                  <a:pt x="453" y="159"/>
                </a:lnTo>
                <a:lnTo>
                  <a:pt x="453" y="160"/>
                </a:lnTo>
                <a:lnTo>
                  <a:pt x="454" y="160"/>
                </a:lnTo>
                <a:lnTo>
                  <a:pt x="454" y="161"/>
                </a:lnTo>
                <a:lnTo>
                  <a:pt x="453" y="161"/>
                </a:lnTo>
                <a:lnTo>
                  <a:pt x="453" y="162"/>
                </a:lnTo>
                <a:lnTo>
                  <a:pt x="453" y="162"/>
                </a:lnTo>
                <a:lnTo>
                  <a:pt x="453" y="163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3" y="164"/>
                </a:lnTo>
                <a:lnTo>
                  <a:pt x="454" y="165"/>
                </a:lnTo>
                <a:lnTo>
                  <a:pt x="454" y="165"/>
                </a:lnTo>
                <a:lnTo>
                  <a:pt x="454" y="165"/>
                </a:lnTo>
                <a:lnTo>
                  <a:pt x="454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6"/>
                </a:lnTo>
                <a:lnTo>
                  <a:pt x="455" y="167"/>
                </a:lnTo>
                <a:lnTo>
                  <a:pt x="455" y="167"/>
                </a:lnTo>
                <a:lnTo>
                  <a:pt x="455" y="167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5" y="168"/>
                </a:lnTo>
                <a:lnTo>
                  <a:pt x="454" y="169"/>
                </a:lnTo>
                <a:lnTo>
                  <a:pt x="454" y="169"/>
                </a:lnTo>
                <a:lnTo>
                  <a:pt x="453" y="169"/>
                </a:lnTo>
                <a:lnTo>
                  <a:pt x="453" y="169"/>
                </a:lnTo>
                <a:lnTo>
                  <a:pt x="453" y="169"/>
                </a:lnTo>
                <a:lnTo>
                  <a:pt x="452" y="169"/>
                </a:lnTo>
                <a:lnTo>
                  <a:pt x="452" y="169"/>
                </a:lnTo>
                <a:lnTo>
                  <a:pt x="451" y="170"/>
                </a:lnTo>
                <a:lnTo>
                  <a:pt x="451" y="170"/>
                </a:lnTo>
                <a:lnTo>
                  <a:pt x="451" y="171"/>
                </a:lnTo>
                <a:lnTo>
                  <a:pt x="451" y="171"/>
                </a:lnTo>
                <a:lnTo>
                  <a:pt x="451" y="171"/>
                </a:lnTo>
                <a:lnTo>
                  <a:pt x="450" y="171"/>
                </a:lnTo>
                <a:lnTo>
                  <a:pt x="450" y="172"/>
                </a:lnTo>
                <a:lnTo>
                  <a:pt x="450" y="172"/>
                </a:lnTo>
                <a:lnTo>
                  <a:pt x="449" y="172"/>
                </a:lnTo>
                <a:lnTo>
                  <a:pt x="449" y="172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48" y="173"/>
                </a:lnTo>
                <a:lnTo>
                  <a:pt x="448" y="174"/>
                </a:lnTo>
                <a:lnTo>
                  <a:pt x="448" y="174"/>
                </a:lnTo>
                <a:lnTo>
                  <a:pt x="448" y="174"/>
                </a:lnTo>
                <a:lnTo>
                  <a:pt x="448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49" y="175"/>
                </a:lnTo>
                <a:lnTo>
                  <a:pt x="450" y="175"/>
                </a:lnTo>
                <a:lnTo>
                  <a:pt x="450" y="175"/>
                </a:lnTo>
                <a:lnTo>
                  <a:pt x="450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5"/>
                </a:lnTo>
                <a:lnTo>
                  <a:pt x="451" y="176"/>
                </a:lnTo>
                <a:lnTo>
                  <a:pt x="452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2" y="177"/>
                </a:lnTo>
                <a:lnTo>
                  <a:pt x="451" y="178"/>
                </a:lnTo>
                <a:lnTo>
                  <a:pt x="451" y="178"/>
                </a:lnTo>
                <a:lnTo>
                  <a:pt x="451" y="178"/>
                </a:lnTo>
                <a:lnTo>
                  <a:pt x="451" y="179"/>
                </a:lnTo>
                <a:lnTo>
                  <a:pt x="451" y="179"/>
                </a:lnTo>
                <a:lnTo>
                  <a:pt x="451" y="179"/>
                </a:lnTo>
                <a:lnTo>
                  <a:pt x="450" y="179"/>
                </a:lnTo>
                <a:lnTo>
                  <a:pt x="450" y="179"/>
                </a:lnTo>
                <a:lnTo>
                  <a:pt x="450" y="179"/>
                </a:lnTo>
                <a:lnTo>
                  <a:pt x="449" y="179"/>
                </a:lnTo>
                <a:lnTo>
                  <a:pt x="449" y="179"/>
                </a:lnTo>
                <a:lnTo>
                  <a:pt x="449" y="180"/>
                </a:lnTo>
                <a:lnTo>
                  <a:pt x="449" y="180"/>
                </a:lnTo>
                <a:lnTo>
                  <a:pt x="449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8" y="180"/>
                </a:lnTo>
                <a:lnTo>
                  <a:pt x="447" y="181"/>
                </a:lnTo>
                <a:lnTo>
                  <a:pt x="447" y="182"/>
                </a:lnTo>
                <a:lnTo>
                  <a:pt x="447" y="182"/>
                </a:lnTo>
                <a:lnTo>
                  <a:pt x="447" y="182"/>
                </a:lnTo>
                <a:lnTo>
                  <a:pt x="446" y="182"/>
                </a:lnTo>
                <a:lnTo>
                  <a:pt x="446" y="183"/>
                </a:lnTo>
                <a:lnTo>
                  <a:pt x="446" y="183"/>
                </a:lnTo>
                <a:lnTo>
                  <a:pt x="446" y="183"/>
                </a:lnTo>
                <a:lnTo>
                  <a:pt x="446" y="184"/>
                </a:lnTo>
                <a:lnTo>
                  <a:pt x="446" y="184"/>
                </a:lnTo>
                <a:lnTo>
                  <a:pt x="446" y="184"/>
                </a:lnTo>
                <a:lnTo>
                  <a:pt x="446" y="185"/>
                </a:lnTo>
                <a:lnTo>
                  <a:pt x="446" y="185"/>
                </a:lnTo>
                <a:lnTo>
                  <a:pt x="445" y="186"/>
                </a:lnTo>
                <a:lnTo>
                  <a:pt x="445" y="186"/>
                </a:lnTo>
                <a:lnTo>
                  <a:pt x="445" y="187"/>
                </a:lnTo>
                <a:lnTo>
                  <a:pt x="445" y="187"/>
                </a:lnTo>
                <a:lnTo>
                  <a:pt x="445" y="187"/>
                </a:lnTo>
                <a:lnTo>
                  <a:pt x="444" y="187"/>
                </a:lnTo>
                <a:lnTo>
                  <a:pt x="444" y="187"/>
                </a:lnTo>
                <a:lnTo>
                  <a:pt x="444" y="188"/>
                </a:lnTo>
                <a:lnTo>
                  <a:pt x="444" y="188"/>
                </a:lnTo>
                <a:lnTo>
                  <a:pt x="445" y="188"/>
                </a:lnTo>
                <a:lnTo>
                  <a:pt x="445" y="188"/>
                </a:lnTo>
                <a:lnTo>
                  <a:pt x="445" y="189"/>
                </a:lnTo>
                <a:lnTo>
                  <a:pt x="445" y="189"/>
                </a:lnTo>
                <a:lnTo>
                  <a:pt x="445" y="189"/>
                </a:lnTo>
                <a:lnTo>
                  <a:pt x="444" y="189"/>
                </a:lnTo>
                <a:lnTo>
                  <a:pt x="444" y="189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0"/>
                </a:lnTo>
                <a:lnTo>
                  <a:pt x="444" y="191"/>
                </a:lnTo>
                <a:lnTo>
                  <a:pt x="444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1"/>
                </a:lnTo>
                <a:lnTo>
                  <a:pt x="443" y="192"/>
                </a:lnTo>
                <a:lnTo>
                  <a:pt x="443" y="192"/>
                </a:lnTo>
                <a:lnTo>
                  <a:pt x="443" y="192"/>
                </a:lnTo>
                <a:lnTo>
                  <a:pt x="444" y="192"/>
                </a:lnTo>
                <a:lnTo>
                  <a:pt x="444" y="193"/>
                </a:lnTo>
                <a:lnTo>
                  <a:pt x="444" y="193"/>
                </a:lnTo>
                <a:lnTo>
                  <a:pt x="444" y="193"/>
                </a:lnTo>
                <a:lnTo>
                  <a:pt x="443" y="193"/>
                </a:lnTo>
                <a:lnTo>
                  <a:pt x="443" y="193"/>
                </a:lnTo>
                <a:lnTo>
                  <a:pt x="443" y="194"/>
                </a:lnTo>
                <a:lnTo>
                  <a:pt x="443" y="194"/>
                </a:lnTo>
                <a:lnTo>
                  <a:pt x="443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4"/>
                </a:lnTo>
                <a:lnTo>
                  <a:pt x="442" y="195"/>
                </a:lnTo>
                <a:lnTo>
                  <a:pt x="442" y="195"/>
                </a:lnTo>
                <a:lnTo>
                  <a:pt x="442" y="195"/>
                </a:lnTo>
                <a:lnTo>
                  <a:pt x="441" y="195"/>
                </a:lnTo>
                <a:lnTo>
                  <a:pt x="441" y="195"/>
                </a:lnTo>
                <a:lnTo>
                  <a:pt x="441" y="195"/>
                </a:lnTo>
                <a:lnTo>
                  <a:pt x="440" y="195"/>
                </a:lnTo>
                <a:lnTo>
                  <a:pt x="440" y="195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9" y="196"/>
                </a:lnTo>
                <a:lnTo>
                  <a:pt x="438" y="196"/>
                </a:lnTo>
                <a:lnTo>
                  <a:pt x="438" y="196"/>
                </a:lnTo>
                <a:lnTo>
                  <a:pt x="438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6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7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8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7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199"/>
                </a:lnTo>
                <a:lnTo>
                  <a:pt x="438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0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0" y="202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1" y="203"/>
                </a:lnTo>
                <a:lnTo>
                  <a:pt x="440" y="203"/>
                </a:lnTo>
                <a:lnTo>
                  <a:pt x="440" y="204"/>
                </a:lnTo>
                <a:lnTo>
                  <a:pt x="440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4"/>
                </a:lnTo>
                <a:lnTo>
                  <a:pt x="439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8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7" y="205"/>
                </a:lnTo>
                <a:lnTo>
                  <a:pt x="436" y="205"/>
                </a:lnTo>
                <a:lnTo>
                  <a:pt x="436" y="205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5" y="206"/>
                </a:lnTo>
                <a:lnTo>
                  <a:pt x="434" y="206"/>
                </a:lnTo>
                <a:lnTo>
                  <a:pt x="434" y="206"/>
                </a:lnTo>
                <a:lnTo>
                  <a:pt x="434" y="206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3" y="207"/>
                </a:lnTo>
                <a:lnTo>
                  <a:pt x="432" y="207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2" y="208"/>
                </a:lnTo>
                <a:lnTo>
                  <a:pt x="431" y="208"/>
                </a:lnTo>
                <a:lnTo>
                  <a:pt x="431" y="208"/>
                </a:lnTo>
                <a:lnTo>
                  <a:pt x="431" y="209"/>
                </a:lnTo>
                <a:lnTo>
                  <a:pt x="431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30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09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0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1"/>
                </a:lnTo>
                <a:lnTo>
                  <a:pt x="429" y="212"/>
                </a:lnTo>
                <a:lnTo>
                  <a:pt x="429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2"/>
                </a:lnTo>
                <a:lnTo>
                  <a:pt x="428" y="213"/>
                </a:lnTo>
                <a:lnTo>
                  <a:pt x="428" y="213"/>
                </a:lnTo>
                <a:lnTo>
                  <a:pt x="428" y="213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4"/>
                </a:lnTo>
                <a:lnTo>
                  <a:pt x="428" y="215"/>
                </a:lnTo>
                <a:lnTo>
                  <a:pt x="428" y="215"/>
                </a:lnTo>
                <a:lnTo>
                  <a:pt x="428" y="215"/>
                </a:lnTo>
                <a:lnTo>
                  <a:pt x="428" y="216"/>
                </a:lnTo>
                <a:lnTo>
                  <a:pt x="428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6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7"/>
                </a:lnTo>
                <a:lnTo>
                  <a:pt x="427" y="218"/>
                </a:lnTo>
                <a:lnTo>
                  <a:pt x="427" y="218"/>
                </a:lnTo>
                <a:lnTo>
                  <a:pt x="426" y="218"/>
                </a:lnTo>
                <a:lnTo>
                  <a:pt x="426" y="218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6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7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5" y="218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19"/>
                </a:lnTo>
                <a:lnTo>
                  <a:pt x="426" y="220"/>
                </a:lnTo>
                <a:lnTo>
                  <a:pt x="426" y="220"/>
                </a:lnTo>
                <a:lnTo>
                  <a:pt x="425" y="220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1"/>
                </a:lnTo>
                <a:lnTo>
                  <a:pt x="425" y="222"/>
                </a:lnTo>
                <a:lnTo>
                  <a:pt x="424" y="222"/>
                </a:lnTo>
                <a:lnTo>
                  <a:pt x="424" y="222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4" y="223"/>
                </a:lnTo>
                <a:lnTo>
                  <a:pt x="423" y="224"/>
                </a:lnTo>
                <a:lnTo>
                  <a:pt x="423" y="224"/>
                </a:lnTo>
                <a:lnTo>
                  <a:pt x="423" y="224"/>
                </a:lnTo>
                <a:lnTo>
                  <a:pt x="422" y="224"/>
                </a:lnTo>
                <a:lnTo>
                  <a:pt x="422" y="224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5"/>
                </a:lnTo>
                <a:lnTo>
                  <a:pt x="422" y="226"/>
                </a:lnTo>
                <a:lnTo>
                  <a:pt x="422" y="226"/>
                </a:lnTo>
                <a:lnTo>
                  <a:pt x="422" y="226"/>
                </a:lnTo>
                <a:lnTo>
                  <a:pt x="422" y="227"/>
                </a:lnTo>
                <a:lnTo>
                  <a:pt x="422" y="227"/>
                </a:lnTo>
                <a:lnTo>
                  <a:pt x="423" y="227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8"/>
                </a:lnTo>
                <a:lnTo>
                  <a:pt x="423" y="229"/>
                </a:lnTo>
                <a:lnTo>
                  <a:pt x="423" y="229"/>
                </a:lnTo>
                <a:lnTo>
                  <a:pt x="423" y="229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0"/>
                </a:lnTo>
                <a:lnTo>
                  <a:pt x="423" y="231"/>
                </a:lnTo>
                <a:lnTo>
                  <a:pt x="423" y="231"/>
                </a:lnTo>
                <a:lnTo>
                  <a:pt x="423" y="231"/>
                </a:lnTo>
                <a:lnTo>
                  <a:pt x="423" y="232"/>
                </a:lnTo>
                <a:lnTo>
                  <a:pt x="423" y="232"/>
                </a:lnTo>
                <a:lnTo>
                  <a:pt x="424" y="232"/>
                </a:lnTo>
                <a:lnTo>
                  <a:pt x="424" y="233"/>
                </a:lnTo>
                <a:lnTo>
                  <a:pt x="423" y="233"/>
                </a:lnTo>
                <a:lnTo>
                  <a:pt x="424" y="233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4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5"/>
                </a:lnTo>
                <a:lnTo>
                  <a:pt x="424" y="236"/>
                </a:lnTo>
                <a:lnTo>
                  <a:pt x="424" y="236"/>
                </a:lnTo>
                <a:lnTo>
                  <a:pt x="423" y="236"/>
                </a:lnTo>
                <a:lnTo>
                  <a:pt x="423" y="236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7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8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39"/>
                </a:lnTo>
                <a:lnTo>
                  <a:pt x="423" y="240"/>
                </a:lnTo>
                <a:lnTo>
                  <a:pt x="423" y="240"/>
                </a:lnTo>
                <a:lnTo>
                  <a:pt x="423" y="240"/>
                </a:lnTo>
                <a:lnTo>
                  <a:pt x="423" y="241"/>
                </a:lnTo>
                <a:lnTo>
                  <a:pt x="423" y="241"/>
                </a:lnTo>
                <a:lnTo>
                  <a:pt x="423" y="241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2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3" y="243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4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5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6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4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5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7" y="246"/>
                </a:lnTo>
                <a:lnTo>
                  <a:pt x="426" y="246"/>
                </a:lnTo>
                <a:lnTo>
                  <a:pt x="426" y="246"/>
                </a:lnTo>
                <a:lnTo>
                  <a:pt x="426" y="247"/>
                </a:lnTo>
                <a:lnTo>
                  <a:pt x="426" y="247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8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6" y="249"/>
                </a:lnTo>
                <a:lnTo>
                  <a:pt x="427" y="249"/>
                </a:lnTo>
                <a:lnTo>
                  <a:pt x="427" y="249"/>
                </a:lnTo>
                <a:lnTo>
                  <a:pt x="427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49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9" y="250"/>
                </a:lnTo>
                <a:lnTo>
                  <a:pt x="429" y="250"/>
                </a:lnTo>
                <a:lnTo>
                  <a:pt x="429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0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1"/>
                </a:lnTo>
                <a:lnTo>
                  <a:pt x="428" y="252"/>
                </a:lnTo>
                <a:lnTo>
                  <a:pt x="428" y="252"/>
                </a:lnTo>
                <a:lnTo>
                  <a:pt x="428" y="252"/>
                </a:lnTo>
                <a:lnTo>
                  <a:pt x="427" y="252"/>
                </a:lnTo>
                <a:lnTo>
                  <a:pt x="427" y="252"/>
                </a:lnTo>
                <a:lnTo>
                  <a:pt x="427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6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5" y="252"/>
                </a:lnTo>
                <a:lnTo>
                  <a:pt x="424" y="252"/>
                </a:lnTo>
                <a:lnTo>
                  <a:pt x="424" y="252"/>
                </a:lnTo>
                <a:lnTo>
                  <a:pt x="424" y="253"/>
                </a:lnTo>
                <a:lnTo>
                  <a:pt x="424" y="253"/>
                </a:lnTo>
                <a:lnTo>
                  <a:pt x="423" y="253"/>
                </a:lnTo>
                <a:lnTo>
                  <a:pt x="423" y="252"/>
                </a:lnTo>
                <a:lnTo>
                  <a:pt x="423" y="252"/>
                </a:lnTo>
                <a:lnTo>
                  <a:pt x="423" y="252"/>
                </a:lnTo>
                <a:lnTo>
                  <a:pt x="422" y="252"/>
                </a:lnTo>
                <a:lnTo>
                  <a:pt x="422" y="252"/>
                </a:lnTo>
                <a:lnTo>
                  <a:pt x="422" y="253"/>
                </a:lnTo>
                <a:lnTo>
                  <a:pt x="422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1" y="253"/>
                </a:lnTo>
                <a:lnTo>
                  <a:pt x="420" y="256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9" y="258"/>
                </a:lnTo>
                <a:lnTo>
                  <a:pt x="418" y="258"/>
                </a:lnTo>
                <a:lnTo>
                  <a:pt x="418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8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59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7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6" y="260"/>
                </a:lnTo>
                <a:lnTo>
                  <a:pt x="415" y="260"/>
                </a:lnTo>
                <a:lnTo>
                  <a:pt x="415" y="260"/>
                </a:lnTo>
                <a:lnTo>
                  <a:pt x="415" y="259"/>
                </a:lnTo>
                <a:lnTo>
                  <a:pt x="414" y="262"/>
                </a:lnTo>
                <a:lnTo>
                  <a:pt x="414" y="264"/>
                </a:lnTo>
                <a:lnTo>
                  <a:pt x="415" y="265"/>
                </a:lnTo>
                <a:lnTo>
                  <a:pt x="414" y="267"/>
                </a:lnTo>
                <a:lnTo>
                  <a:pt x="414" y="267"/>
                </a:lnTo>
                <a:lnTo>
                  <a:pt x="414" y="268"/>
                </a:lnTo>
                <a:lnTo>
                  <a:pt x="414" y="269"/>
                </a:lnTo>
                <a:lnTo>
                  <a:pt x="414" y="269"/>
                </a:lnTo>
                <a:lnTo>
                  <a:pt x="415" y="270"/>
                </a:lnTo>
                <a:lnTo>
                  <a:pt x="414" y="270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5" y="271"/>
                </a:lnTo>
                <a:lnTo>
                  <a:pt x="414" y="271"/>
                </a:lnTo>
                <a:lnTo>
                  <a:pt x="414" y="272"/>
                </a:lnTo>
                <a:lnTo>
                  <a:pt x="414" y="272"/>
                </a:lnTo>
                <a:lnTo>
                  <a:pt x="414" y="272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3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4"/>
                </a:lnTo>
                <a:lnTo>
                  <a:pt x="414" y="275"/>
                </a:lnTo>
                <a:lnTo>
                  <a:pt x="414" y="276"/>
                </a:lnTo>
                <a:lnTo>
                  <a:pt x="414" y="277"/>
                </a:lnTo>
                <a:lnTo>
                  <a:pt x="414" y="281"/>
                </a:lnTo>
                <a:lnTo>
                  <a:pt x="414" y="284"/>
                </a:lnTo>
                <a:lnTo>
                  <a:pt x="414" y="285"/>
                </a:lnTo>
                <a:lnTo>
                  <a:pt x="414" y="285"/>
                </a:lnTo>
                <a:lnTo>
                  <a:pt x="414" y="285"/>
                </a:lnTo>
                <a:lnTo>
                  <a:pt x="414" y="287"/>
                </a:lnTo>
                <a:lnTo>
                  <a:pt x="414" y="287"/>
                </a:lnTo>
                <a:lnTo>
                  <a:pt x="414" y="288"/>
                </a:lnTo>
                <a:lnTo>
                  <a:pt x="413" y="288"/>
                </a:lnTo>
                <a:lnTo>
                  <a:pt x="413" y="288"/>
                </a:lnTo>
                <a:lnTo>
                  <a:pt x="413" y="289"/>
                </a:lnTo>
                <a:lnTo>
                  <a:pt x="412" y="289"/>
                </a:lnTo>
                <a:lnTo>
                  <a:pt x="412" y="290"/>
                </a:lnTo>
                <a:lnTo>
                  <a:pt x="412" y="290"/>
                </a:lnTo>
                <a:lnTo>
                  <a:pt x="412" y="290"/>
                </a:lnTo>
                <a:lnTo>
                  <a:pt x="411" y="290"/>
                </a:lnTo>
                <a:lnTo>
                  <a:pt x="411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90"/>
                </a:lnTo>
                <a:lnTo>
                  <a:pt x="410" y="289"/>
                </a:lnTo>
                <a:lnTo>
                  <a:pt x="409" y="289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9" y="290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1"/>
                </a:lnTo>
                <a:lnTo>
                  <a:pt x="408" y="292"/>
                </a:lnTo>
                <a:lnTo>
                  <a:pt x="408" y="292"/>
                </a:lnTo>
                <a:lnTo>
                  <a:pt x="407" y="292"/>
                </a:lnTo>
                <a:lnTo>
                  <a:pt x="407" y="292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3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7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4"/>
                </a:lnTo>
                <a:lnTo>
                  <a:pt x="406" y="295"/>
                </a:lnTo>
                <a:lnTo>
                  <a:pt x="406" y="295"/>
                </a:lnTo>
                <a:lnTo>
                  <a:pt x="406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5"/>
                </a:lnTo>
                <a:lnTo>
                  <a:pt x="405" y="295"/>
                </a:lnTo>
                <a:lnTo>
                  <a:pt x="405" y="295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6"/>
                </a:lnTo>
                <a:lnTo>
                  <a:pt x="405" y="297"/>
                </a:lnTo>
                <a:lnTo>
                  <a:pt x="405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4" y="297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8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299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3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2" y="300"/>
                </a:lnTo>
                <a:lnTo>
                  <a:pt x="401" y="301"/>
                </a:lnTo>
                <a:lnTo>
                  <a:pt x="401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1"/>
                </a:lnTo>
                <a:lnTo>
                  <a:pt x="402" y="302"/>
                </a:lnTo>
                <a:lnTo>
                  <a:pt x="402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2"/>
                </a:lnTo>
                <a:lnTo>
                  <a:pt x="401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2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1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400" y="303"/>
                </a:lnTo>
                <a:lnTo>
                  <a:pt x="399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400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4"/>
                </a:lnTo>
                <a:lnTo>
                  <a:pt x="399" y="303"/>
                </a:lnTo>
                <a:lnTo>
                  <a:pt x="399" y="303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8" y="304"/>
                </a:lnTo>
                <a:lnTo>
                  <a:pt x="397" y="304"/>
                </a:lnTo>
                <a:lnTo>
                  <a:pt x="397" y="304"/>
                </a:lnTo>
                <a:lnTo>
                  <a:pt x="397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4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3"/>
                </a:lnTo>
                <a:lnTo>
                  <a:pt x="395" y="303"/>
                </a:lnTo>
                <a:lnTo>
                  <a:pt x="396" y="303"/>
                </a:lnTo>
                <a:lnTo>
                  <a:pt x="396" y="303"/>
                </a:lnTo>
                <a:lnTo>
                  <a:pt x="396" y="302"/>
                </a:lnTo>
                <a:lnTo>
                  <a:pt x="395" y="302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3"/>
                </a:lnTo>
                <a:lnTo>
                  <a:pt x="395" y="302"/>
                </a:lnTo>
                <a:lnTo>
                  <a:pt x="395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4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3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2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1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90" y="302"/>
                </a:lnTo>
                <a:lnTo>
                  <a:pt x="389" y="302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9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8" y="301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7" y="300"/>
                </a:lnTo>
                <a:lnTo>
                  <a:pt x="386" y="300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6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5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9"/>
                </a:lnTo>
                <a:lnTo>
                  <a:pt x="384" y="298"/>
                </a:lnTo>
                <a:lnTo>
                  <a:pt x="384" y="298"/>
                </a:lnTo>
                <a:lnTo>
                  <a:pt x="384" y="298"/>
                </a:lnTo>
                <a:lnTo>
                  <a:pt x="385" y="298"/>
                </a:lnTo>
                <a:lnTo>
                  <a:pt x="384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5" y="297"/>
                </a:lnTo>
                <a:lnTo>
                  <a:pt x="384" y="296"/>
                </a:lnTo>
                <a:lnTo>
                  <a:pt x="384" y="296"/>
                </a:lnTo>
                <a:lnTo>
                  <a:pt x="384" y="296"/>
                </a:lnTo>
                <a:lnTo>
                  <a:pt x="383" y="297"/>
                </a:lnTo>
                <a:lnTo>
                  <a:pt x="382" y="297"/>
                </a:lnTo>
                <a:lnTo>
                  <a:pt x="381" y="298"/>
                </a:lnTo>
                <a:lnTo>
                  <a:pt x="380" y="299"/>
                </a:lnTo>
                <a:lnTo>
                  <a:pt x="379" y="300"/>
                </a:lnTo>
                <a:lnTo>
                  <a:pt x="378" y="301"/>
                </a:lnTo>
                <a:lnTo>
                  <a:pt x="377" y="301"/>
                </a:lnTo>
                <a:lnTo>
                  <a:pt x="377" y="301"/>
                </a:lnTo>
                <a:lnTo>
                  <a:pt x="377" y="302"/>
                </a:lnTo>
                <a:lnTo>
                  <a:pt x="377" y="302"/>
                </a:lnTo>
                <a:lnTo>
                  <a:pt x="377" y="302"/>
                </a:lnTo>
                <a:lnTo>
                  <a:pt x="377" y="303"/>
                </a:lnTo>
                <a:lnTo>
                  <a:pt x="376" y="303"/>
                </a:lnTo>
                <a:lnTo>
                  <a:pt x="375" y="303"/>
                </a:lnTo>
                <a:lnTo>
                  <a:pt x="374" y="303"/>
                </a:lnTo>
                <a:lnTo>
                  <a:pt x="374" y="304"/>
                </a:lnTo>
                <a:lnTo>
                  <a:pt x="373" y="304"/>
                </a:lnTo>
                <a:lnTo>
                  <a:pt x="373" y="304"/>
                </a:lnTo>
                <a:lnTo>
                  <a:pt x="372" y="304"/>
                </a:lnTo>
                <a:lnTo>
                  <a:pt x="371" y="304"/>
                </a:lnTo>
                <a:lnTo>
                  <a:pt x="371" y="304"/>
                </a:lnTo>
                <a:lnTo>
                  <a:pt x="370" y="304"/>
                </a:lnTo>
                <a:lnTo>
                  <a:pt x="370" y="304"/>
                </a:lnTo>
                <a:lnTo>
                  <a:pt x="370" y="304"/>
                </a:lnTo>
                <a:lnTo>
                  <a:pt x="369" y="304"/>
                </a:lnTo>
                <a:lnTo>
                  <a:pt x="369" y="304"/>
                </a:lnTo>
                <a:lnTo>
                  <a:pt x="368" y="304"/>
                </a:lnTo>
                <a:lnTo>
                  <a:pt x="368" y="304"/>
                </a:lnTo>
                <a:lnTo>
                  <a:pt x="367" y="304"/>
                </a:lnTo>
                <a:lnTo>
                  <a:pt x="367" y="304"/>
                </a:lnTo>
                <a:lnTo>
                  <a:pt x="367" y="305"/>
                </a:lnTo>
                <a:lnTo>
                  <a:pt x="366" y="305"/>
                </a:lnTo>
                <a:lnTo>
                  <a:pt x="366" y="305"/>
                </a:lnTo>
                <a:lnTo>
                  <a:pt x="366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5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5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4" y="304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3" y="305"/>
                </a:lnTo>
                <a:lnTo>
                  <a:pt x="362" y="305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6"/>
                </a:lnTo>
                <a:lnTo>
                  <a:pt x="362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1" y="307"/>
                </a:lnTo>
                <a:lnTo>
                  <a:pt x="362" y="307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8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09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2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1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0"/>
                </a:lnTo>
                <a:lnTo>
                  <a:pt x="360" y="311"/>
                </a:lnTo>
                <a:lnTo>
                  <a:pt x="360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9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0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1"/>
                </a:lnTo>
                <a:lnTo>
                  <a:pt x="358" y="312"/>
                </a:lnTo>
                <a:lnTo>
                  <a:pt x="357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2"/>
                </a:lnTo>
                <a:lnTo>
                  <a:pt x="358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3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7" y="312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6" y="311"/>
                </a:lnTo>
                <a:lnTo>
                  <a:pt x="355" y="311"/>
                </a:lnTo>
                <a:lnTo>
                  <a:pt x="355" y="311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5" y="310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9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8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7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6"/>
                </a:lnTo>
                <a:lnTo>
                  <a:pt x="356" y="305"/>
                </a:lnTo>
                <a:lnTo>
                  <a:pt x="356" y="305"/>
                </a:lnTo>
                <a:lnTo>
                  <a:pt x="357" y="305"/>
                </a:lnTo>
                <a:lnTo>
                  <a:pt x="357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5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4"/>
                </a:lnTo>
                <a:lnTo>
                  <a:pt x="356" y="303"/>
                </a:lnTo>
                <a:lnTo>
                  <a:pt x="356" y="304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3"/>
                </a:lnTo>
                <a:lnTo>
                  <a:pt x="355" y="302"/>
                </a:lnTo>
                <a:lnTo>
                  <a:pt x="355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2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1"/>
                </a:lnTo>
                <a:lnTo>
                  <a:pt x="356" y="300"/>
                </a:lnTo>
                <a:lnTo>
                  <a:pt x="356" y="300"/>
                </a:lnTo>
                <a:lnTo>
                  <a:pt x="356" y="301"/>
                </a:lnTo>
                <a:lnTo>
                  <a:pt x="356" y="301"/>
                </a:lnTo>
                <a:lnTo>
                  <a:pt x="355" y="301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300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5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9"/>
                </a:lnTo>
                <a:lnTo>
                  <a:pt x="354" y="298"/>
                </a:lnTo>
                <a:lnTo>
                  <a:pt x="354" y="298"/>
                </a:lnTo>
                <a:lnTo>
                  <a:pt x="353" y="298"/>
                </a:lnTo>
                <a:lnTo>
                  <a:pt x="353" y="297"/>
                </a:lnTo>
                <a:lnTo>
                  <a:pt x="353" y="297"/>
                </a:lnTo>
                <a:lnTo>
                  <a:pt x="353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7"/>
                </a:lnTo>
                <a:lnTo>
                  <a:pt x="352" y="296"/>
                </a:lnTo>
                <a:lnTo>
                  <a:pt x="352" y="296"/>
                </a:lnTo>
                <a:lnTo>
                  <a:pt x="352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6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3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5"/>
                </a:lnTo>
                <a:lnTo>
                  <a:pt x="352" y="294"/>
                </a:lnTo>
                <a:lnTo>
                  <a:pt x="352" y="294"/>
                </a:lnTo>
                <a:lnTo>
                  <a:pt x="352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4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3"/>
                </a:lnTo>
                <a:lnTo>
                  <a:pt x="351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2"/>
                </a:lnTo>
                <a:lnTo>
                  <a:pt x="352" y="291"/>
                </a:lnTo>
                <a:lnTo>
                  <a:pt x="352" y="291"/>
                </a:lnTo>
                <a:lnTo>
                  <a:pt x="351" y="291"/>
                </a:lnTo>
                <a:lnTo>
                  <a:pt x="351" y="291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1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90"/>
                </a:lnTo>
                <a:lnTo>
                  <a:pt x="350" y="289"/>
                </a:lnTo>
                <a:lnTo>
                  <a:pt x="350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9"/>
                </a:lnTo>
                <a:lnTo>
                  <a:pt x="349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8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7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8" y="286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5"/>
                </a:lnTo>
                <a:lnTo>
                  <a:pt x="347" y="284"/>
                </a:lnTo>
                <a:lnTo>
                  <a:pt x="347" y="284"/>
                </a:lnTo>
                <a:lnTo>
                  <a:pt x="348" y="284"/>
                </a:lnTo>
                <a:lnTo>
                  <a:pt x="348" y="284"/>
                </a:lnTo>
                <a:lnTo>
                  <a:pt x="348" y="283"/>
                </a:lnTo>
                <a:lnTo>
                  <a:pt x="348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7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6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3"/>
                </a:lnTo>
                <a:lnTo>
                  <a:pt x="345" y="282"/>
                </a:lnTo>
                <a:lnTo>
                  <a:pt x="345" y="282"/>
                </a:lnTo>
                <a:lnTo>
                  <a:pt x="345" y="282"/>
                </a:lnTo>
                <a:lnTo>
                  <a:pt x="345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6" y="281"/>
                </a:lnTo>
                <a:lnTo>
                  <a:pt x="347" y="281"/>
                </a:lnTo>
                <a:lnTo>
                  <a:pt x="347" y="281"/>
                </a:lnTo>
                <a:lnTo>
                  <a:pt x="347" y="280"/>
                </a:lnTo>
                <a:lnTo>
                  <a:pt x="347" y="280"/>
                </a:lnTo>
                <a:lnTo>
                  <a:pt x="347" y="280"/>
                </a:lnTo>
                <a:lnTo>
                  <a:pt x="347" y="279"/>
                </a:lnTo>
                <a:lnTo>
                  <a:pt x="347" y="279"/>
                </a:lnTo>
                <a:lnTo>
                  <a:pt x="347" y="279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8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9" y="277"/>
                </a:lnTo>
                <a:lnTo>
                  <a:pt x="349" y="277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9" y="276"/>
                </a:lnTo>
                <a:lnTo>
                  <a:pt x="347" y="273"/>
                </a:lnTo>
                <a:lnTo>
                  <a:pt x="346" y="271"/>
                </a:lnTo>
                <a:lnTo>
                  <a:pt x="346" y="271"/>
                </a:lnTo>
                <a:lnTo>
                  <a:pt x="344" y="269"/>
                </a:lnTo>
                <a:lnTo>
                  <a:pt x="341" y="267"/>
                </a:lnTo>
                <a:lnTo>
                  <a:pt x="340" y="267"/>
                </a:lnTo>
                <a:lnTo>
                  <a:pt x="339" y="267"/>
                </a:lnTo>
                <a:lnTo>
                  <a:pt x="337" y="268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5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9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8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3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7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6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2" y="265"/>
                </a:lnTo>
                <a:lnTo>
                  <a:pt x="331" y="265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1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30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4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9" y="263"/>
                </a:lnTo>
                <a:lnTo>
                  <a:pt x="328" y="263"/>
                </a:lnTo>
                <a:lnTo>
                  <a:pt x="328" y="263"/>
                </a:lnTo>
                <a:lnTo>
                  <a:pt x="328" y="262"/>
                </a:lnTo>
                <a:lnTo>
                  <a:pt x="327" y="262"/>
                </a:lnTo>
                <a:lnTo>
                  <a:pt x="325" y="263"/>
                </a:lnTo>
                <a:lnTo>
                  <a:pt x="323" y="263"/>
                </a:lnTo>
                <a:lnTo>
                  <a:pt x="323" y="263"/>
                </a:lnTo>
                <a:lnTo>
                  <a:pt x="321" y="263"/>
                </a:lnTo>
                <a:lnTo>
                  <a:pt x="320" y="263"/>
                </a:lnTo>
                <a:lnTo>
                  <a:pt x="317" y="263"/>
                </a:lnTo>
                <a:lnTo>
                  <a:pt x="315" y="263"/>
                </a:lnTo>
                <a:lnTo>
                  <a:pt x="313" y="263"/>
                </a:lnTo>
                <a:lnTo>
                  <a:pt x="310" y="263"/>
                </a:lnTo>
                <a:lnTo>
                  <a:pt x="309" y="263"/>
                </a:lnTo>
                <a:lnTo>
                  <a:pt x="309" y="263"/>
                </a:lnTo>
                <a:lnTo>
                  <a:pt x="309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3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8" y="262"/>
                </a:lnTo>
                <a:lnTo>
                  <a:pt x="307" y="262"/>
                </a:lnTo>
                <a:lnTo>
                  <a:pt x="307" y="262"/>
                </a:lnTo>
                <a:lnTo>
                  <a:pt x="307" y="262"/>
                </a:lnTo>
                <a:lnTo>
                  <a:pt x="303" y="262"/>
                </a:lnTo>
                <a:lnTo>
                  <a:pt x="302" y="262"/>
                </a:lnTo>
                <a:lnTo>
                  <a:pt x="301" y="262"/>
                </a:lnTo>
                <a:lnTo>
                  <a:pt x="300" y="262"/>
                </a:lnTo>
                <a:lnTo>
                  <a:pt x="300" y="262"/>
                </a:lnTo>
                <a:lnTo>
                  <a:pt x="300" y="262"/>
                </a:lnTo>
                <a:lnTo>
                  <a:pt x="299" y="262"/>
                </a:lnTo>
                <a:lnTo>
                  <a:pt x="297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2"/>
                </a:lnTo>
                <a:lnTo>
                  <a:pt x="295" y="263"/>
                </a:lnTo>
                <a:lnTo>
                  <a:pt x="294" y="263"/>
                </a:lnTo>
                <a:lnTo>
                  <a:pt x="292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7" y="264"/>
                </a:lnTo>
                <a:lnTo>
                  <a:pt x="287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4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5"/>
                </a:lnTo>
                <a:lnTo>
                  <a:pt x="287" y="266"/>
                </a:lnTo>
                <a:lnTo>
                  <a:pt x="287" y="266"/>
                </a:lnTo>
                <a:lnTo>
                  <a:pt x="287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6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6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5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5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4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2" y="264"/>
                </a:lnTo>
                <a:lnTo>
                  <a:pt x="281" y="264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1" y="265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80" y="264"/>
                </a:lnTo>
                <a:lnTo>
                  <a:pt x="276" y="264"/>
                </a:lnTo>
                <a:lnTo>
                  <a:pt x="271" y="264"/>
                </a:lnTo>
                <a:lnTo>
                  <a:pt x="270" y="264"/>
                </a:lnTo>
                <a:lnTo>
                  <a:pt x="268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4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3"/>
                </a:lnTo>
                <a:lnTo>
                  <a:pt x="266" y="262"/>
                </a:lnTo>
                <a:lnTo>
                  <a:pt x="266" y="262"/>
                </a:lnTo>
                <a:lnTo>
                  <a:pt x="265" y="262"/>
                </a:lnTo>
                <a:lnTo>
                  <a:pt x="265" y="262"/>
                </a:lnTo>
                <a:lnTo>
                  <a:pt x="264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3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2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1" y="262"/>
                </a:lnTo>
                <a:lnTo>
                  <a:pt x="260" y="262"/>
                </a:lnTo>
                <a:lnTo>
                  <a:pt x="260" y="262"/>
                </a:lnTo>
                <a:lnTo>
                  <a:pt x="260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9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8" y="262"/>
                </a:lnTo>
                <a:lnTo>
                  <a:pt x="257" y="262"/>
                </a:lnTo>
                <a:lnTo>
                  <a:pt x="257" y="263"/>
                </a:lnTo>
                <a:lnTo>
                  <a:pt x="257" y="263"/>
                </a:lnTo>
                <a:lnTo>
                  <a:pt x="257" y="263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7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4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6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5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5" y="266"/>
                </a:lnTo>
                <a:lnTo>
                  <a:pt x="254" y="266"/>
                </a:lnTo>
                <a:lnTo>
                  <a:pt x="254" y="266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7"/>
                </a:lnTo>
                <a:lnTo>
                  <a:pt x="254" y="268"/>
                </a:lnTo>
                <a:lnTo>
                  <a:pt x="254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3" y="268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69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0"/>
                </a:lnTo>
                <a:lnTo>
                  <a:pt x="252" y="271"/>
                </a:lnTo>
                <a:lnTo>
                  <a:pt x="253" y="271"/>
                </a:lnTo>
                <a:lnTo>
                  <a:pt x="253" y="271"/>
                </a:lnTo>
                <a:lnTo>
                  <a:pt x="253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4" y="271"/>
                </a:lnTo>
                <a:lnTo>
                  <a:pt x="253" y="271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2"/>
                </a:lnTo>
                <a:lnTo>
                  <a:pt x="253" y="273"/>
                </a:lnTo>
                <a:lnTo>
                  <a:pt x="253" y="273"/>
                </a:lnTo>
                <a:lnTo>
                  <a:pt x="253" y="273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3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2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1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4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0" y="275"/>
                </a:lnTo>
                <a:lnTo>
                  <a:pt x="251" y="275"/>
                </a:lnTo>
                <a:lnTo>
                  <a:pt x="251" y="275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1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2" y="276"/>
                </a:lnTo>
                <a:lnTo>
                  <a:pt x="253" y="276"/>
                </a:lnTo>
                <a:lnTo>
                  <a:pt x="253" y="276"/>
                </a:lnTo>
                <a:lnTo>
                  <a:pt x="253" y="277"/>
                </a:lnTo>
                <a:lnTo>
                  <a:pt x="253" y="277"/>
                </a:lnTo>
                <a:lnTo>
                  <a:pt x="253" y="277"/>
                </a:lnTo>
                <a:lnTo>
                  <a:pt x="252" y="277"/>
                </a:lnTo>
                <a:lnTo>
                  <a:pt x="252" y="277"/>
                </a:lnTo>
                <a:lnTo>
                  <a:pt x="252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7"/>
                </a:lnTo>
                <a:lnTo>
                  <a:pt x="250" y="278"/>
                </a:lnTo>
                <a:lnTo>
                  <a:pt x="250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8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9" y="279"/>
                </a:lnTo>
                <a:lnTo>
                  <a:pt x="248" y="279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0"/>
                </a:lnTo>
                <a:lnTo>
                  <a:pt x="248" y="281"/>
                </a:lnTo>
                <a:lnTo>
                  <a:pt x="248" y="281"/>
                </a:lnTo>
                <a:lnTo>
                  <a:pt x="248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1"/>
                </a:lnTo>
                <a:lnTo>
                  <a:pt x="247" y="282"/>
                </a:lnTo>
                <a:lnTo>
                  <a:pt x="247" y="282"/>
                </a:lnTo>
                <a:lnTo>
                  <a:pt x="247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6" y="282"/>
                </a:lnTo>
                <a:lnTo>
                  <a:pt x="245" y="282"/>
                </a:lnTo>
                <a:lnTo>
                  <a:pt x="245" y="282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3"/>
                </a:lnTo>
                <a:lnTo>
                  <a:pt x="245" y="284"/>
                </a:lnTo>
                <a:lnTo>
                  <a:pt x="245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4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5"/>
                </a:lnTo>
                <a:lnTo>
                  <a:pt x="244" y="286"/>
                </a:lnTo>
                <a:lnTo>
                  <a:pt x="244" y="286"/>
                </a:lnTo>
                <a:lnTo>
                  <a:pt x="244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7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3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8"/>
                </a:lnTo>
                <a:lnTo>
                  <a:pt x="244" y="289"/>
                </a:lnTo>
                <a:lnTo>
                  <a:pt x="244" y="289"/>
                </a:lnTo>
                <a:lnTo>
                  <a:pt x="244" y="289"/>
                </a:lnTo>
                <a:lnTo>
                  <a:pt x="243" y="290"/>
                </a:lnTo>
                <a:lnTo>
                  <a:pt x="243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0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4" y="291"/>
                </a:lnTo>
                <a:lnTo>
                  <a:pt x="245" y="291"/>
                </a:lnTo>
                <a:lnTo>
                  <a:pt x="245" y="291"/>
                </a:lnTo>
                <a:lnTo>
                  <a:pt x="245" y="292"/>
                </a:lnTo>
                <a:lnTo>
                  <a:pt x="245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4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5" y="292"/>
                </a:lnTo>
                <a:lnTo>
                  <a:pt x="246" y="293"/>
                </a:lnTo>
                <a:lnTo>
                  <a:pt x="246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5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3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4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4"/>
                </a:lnTo>
                <a:lnTo>
                  <a:pt x="243" y="295"/>
                </a:lnTo>
                <a:lnTo>
                  <a:pt x="243" y="295"/>
                </a:lnTo>
                <a:lnTo>
                  <a:pt x="243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5"/>
                </a:lnTo>
                <a:lnTo>
                  <a:pt x="242" y="294"/>
                </a:lnTo>
                <a:lnTo>
                  <a:pt x="242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4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1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5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40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9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6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8" y="297"/>
                </a:lnTo>
                <a:lnTo>
                  <a:pt x="237" y="297"/>
                </a:lnTo>
                <a:lnTo>
                  <a:pt x="237" y="297"/>
                </a:lnTo>
                <a:lnTo>
                  <a:pt x="237" y="298"/>
                </a:lnTo>
                <a:lnTo>
                  <a:pt x="237" y="298"/>
                </a:lnTo>
                <a:lnTo>
                  <a:pt x="237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8"/>
                </a:lnTo>
                <a:lnTo>
                  <a:pt x="236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5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4" y="299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0"/>
                </a:lnTo>
                <a:lnTo>
                  <a:pt x="233" y="301"/>
                </a:lnTo>
                <a:lnTo>
                  <a:pt x="233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2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30" y="301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30" y="302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4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28" y="305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8" y="306"/>
                </a:lnTo>
                <a:lnTo>
                  <a:pt x="227" y="306"/>
                </a:lnTo>
                <a:lnTo>
                  <a:pt x="227" y="307"/>
                </a:lnTo>
                <a:lnTo>
                  <a:pt x="227" y="307"/>
                </a:lnTo>
                <a:lnTo>
                  <a:pt x="227" y="307"/>
                </a:lnTo>
                <a:lnTo>
                  <a:pt x="226" y="307"/>
                </a:lnTo>
                <a:lnTo>
                  <a:pt x="226" y="307"/>
                </a:lnTo>
                <a:lnTo>
                  <a:pt x="226" y="308"/>
                </a:lnTo>
                <a:lnTo>
                  <a:pt x="226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8"/>
                </a:lnTo>
                <a:lnTo>
                  <a:pt x="227" y="309"/>
                </a:lnTo>
                <a:lnTo>
                  <a:pt x="227" y="309"/>
                </a:lnTo>
                <a:lnTo>
                  <a:pt x="226" y="309"/>
                </a:lnTo>
                <a:lnTo>
                  <a:pt x="226" y="309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0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1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2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3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4"/>
                </a:lnTo>
                <a:lnTo>
                  <a:pt x="226" y="315"/>
                </a:lnTo>
                <a:lnTo>
                  <a:pt x="226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5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6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7"/>
                </a:lnTo>
                <a:lnTo>
                  <a:pt x="224" y="318"/>
                </a:lnTo>
                <a:lnTo>
                  <a:pt x="224" y="318"/>
                </a:lnTo>
                <a:lnTo>
                  <a:pt x="224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3" y="318"/>
                </a:lnTo>
                <a:lnTo>
                  <a:pt x="224" y="318"/>
                </a:lnTo>
                <a:lnTo>
                  <a:pt x="224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3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19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0"/>
                </a:lnTo>
                <a:lnTo>
                  <a:pt x="222" y="321"/>
                </a:lnTo>
                <a:lnTo>
                  <a:pt x="222" y="321"/>
                </a:lnTo>
                <a:lnTo>
                  <a:pt x="222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1" y="322"/>
                </a:lnTo>
                <a:lnTo>
                  <a:pt x="222" y="322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3"/>
                </a:lnTo>
                <a:lnTo>
                  <a:pt x="222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3" y="324"/>
                </a:lnTo>
                <a:lnTo>
                  <a:pt x="224" y="324"/>
                </a:lnTo>
                <a:lnTo>
                  <a:pt x="224" y="324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5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6"/>
                </a:lnTo>
                <a:lnTo>
                  <a:pt x="224" y="327"/>
                </a:lnTo>
                <a:lnTo>
                  <a:pt x="224" y="327"/>
                </a:lnTo>
                <a:lnTo>
                  <a:pt x="223" y="327"/>
                </a:lnTo>
                <a:lnTo>
                  <a:pt x="223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2" y="327"/>
                </a:lnTo>
                <a:lnTo>
                  <a:pt x="221" y="327"/>
                </a:lnTo>
                <a:lnTo>
                  <a:pt x="221" y="327"/>
                </a:lnTo>
                <a:lnTo>
                  <a:pt x="220" y="327"/>
                </a:lnTo>
                <a:lnTo>
                  <a:pt x="220" y="327"/>
                </a:lnTo>
                <a:lnTo>
                  <a:pt x="220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7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9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8" y="328"/>
                </a:lnTo>
                <a:lnTo>
                  <a:pt x="217" y="328"/>
                </a:lnTo>
                <a:lnTo>
                  <a:pt x="217" y="328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29"/>
                </a:lnTo>
                <a:lnTo>
                  <a:pt x="217" y="330"/>
                </a:lnTo>
                <a:lnTo>
                  <a:pt x="217" y="330"/>
                </a:lnTo>
                <a:lnTo>
                  <a:pt x="217" y="330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7" y="331"/>
                </a:lnTo>
                <a:lnTo>
                  <a:pt x="218" y="331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8" y="332"/>
                </a:lnTo>
                <a:lnTo>
                  <a:pt x="219" y="332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19" y="333"/>
                </a:lnTo>
                <a:lnTo>
                  <a:pt x="220" y="333"/>
                </a:lnTo>
                <a:lnTo>
                  <a:pt x="220" y="333"/>
                </a:lnTo>
                <a:lnTo>
                  <a:pt x="220" y="334"/>
                </a:lnTo>
                <a:lnTo>
                  <a:pt x="221" y="334"/>
                </a:lnTo>
                <a:lnTo>
                  <a:pt x="221" y="333"/>
                </a:lnTo>
                <a:lnTo>
                  <a:pt x="221" y="333"/>
                </a:lnTo>
                <a:lnTo>
                  <a:pt x="221" y="333"/>
                </a:lnTo>
                <a:lnTo>
                  <a:pt x="222" y="334"/>
                </a:lnTo>
                <a:lnTo>
                  <a:pt x="222" y="334"/>
                </a:lnTo>
                <a:lnTo>
                  <a:pt x="220" y="335"/>
                </a:lnTo>
                <a:lnTo>
                  <a:pt x="219" y="336"/>
                </a:lnTo>
                <a:lnTo>
                  <a:pt x="218" y="337"/>
                </a:lnTo>
                <a:lnTo>
                  <a:pt x="218" y="338"/>
                </a:lnTo>
                <a:lnTo>
                  <a:pt x="218" y="338"/>
                </a:lnTo>
                <a:lnTo>
                  <a:pt x="219" y="339"/>
                </a:lnTo>
                <a:lnTo>
                  <a:pt x="219" y="340"/>
                </a:lnTo>
                <a:lnTo>
                  <a:pt x="220" y="340"/>
                </a:lnTo>
                <a:lnTo>
                  <a:pt x="221" y="340"/>
                </a:lnTo>
                <a:lnTo>
                  <a:pt x="221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0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1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2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3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4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2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3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5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6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7"/>
                </a:lnTo>
                <a:lnTo>
                  <a:pt x="224" y="348"/>
                </a:lnTo>
                <a:lnTo>
                  <a:pt x="224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8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4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49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5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0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5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1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2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6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4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7" y="355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6"/>
                </a:lnTo>
                <a:lnTo>
                  <a:pt x="228" y="357"/>
                </a:lnTo>
                <a:lnTo>
                  <a:pt x="228" y="357"/>
                </a:lnTo>
                <a:lnTo>
                  <a:pt x="228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7"/>
                </a:lnTo>
                <a:lnTo>
                  <a:pt x="229" y="358"/>
                </a:lnTo>
                <a:lnTo>
                  <a:pt x="230" y="358"/>
                </a:lnTo>
                <a:lnTo>
                  <a:pt x="230" y="359"/>
                </a:lnTo>
                <a:lnTo>
                  <a:pt x="230" y="359"/>
                </a:lnTo>
                <a:lnTo>
                  <a:pt x="231" y="360"/>
                </a:lnTo>
                <a:lnTo>
                  <a:pt x="231" y="360"/>
                </a:lnTo>
                <a:lnTo>
                  <a:pt x="231" y="361"/>
                </a:lnTo>
                <a:lnTo>
                  <a:pt x="231" y="361"/>
                </a:lnTo>
                <a:lnTo>
                  <a:pt x="232" y="361"/>
                </a:lnTo>
                <a:lnTo>
                  <a:pt x="232" y="361"/>
                </a:lnTo>
                <a:lnTo>
                  <a:pt x="232" y="362"/>
                </a:lnTo>
                <a:lnTo>
                  <a:pt x="232" y="362"/>
                </a:lnTo>
                <a:lnTo>
                  <a:pt x="232" y="363"/>
                </a:lnTo>
                <a:lnTo>
                  <a:pt x="233" y="363"/>
                </a:lnTo>
                <a:lnTo>
                  <a:pt x="233" y="364"/>
                </a:lnTo>
                <a:lnTo>
                  <a:pt x="233" y="364"/>
                </a:lnTo>
                <a:lnTo>
                  <a:pt x="233" y="364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5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7"/>
                </a:lnTo>
                <a:lnTo>
                  <a:pt x="231" y="368"/>
                </a:lnTo>
                <a:lnTo>
                  <a:pt x="231" y="368"/>
                </a:lnTo>
                <a:lnTo>
                  <a:pt x="231" y="369"/>
                </a:lnTo>
                <a:lnTo>
                  <a:pt x="231" y="370"/>
                </a:lnTo>
                <a:lnTo>
                  <a:pt x="231" y="370"/>
                </a:lnTo>
                <a:lnTo>
                  <a:pt x="231" y="371"/>
                </a:lnTo>
                <a:lnTo>
                  <a:pt x="231" y="372"/>
                </a:lnTo>
                <a:lnTo>
                  <a:pt x="231" y="372"/>
                </a:lnTo>
                <a:lnTo>
                  <a:pt x="231" y="372"/>
                </a:lnTo>
                <a:lnTo>
                  <a:pt x="231" y="373"/>
                </a:lnTo>
                <a:lnTo>
                  <a:pt x="231" y="373"/>
                </a:lnTo>
                <a:lnTo>
                  <a:pt x="231" y="373"/>
                </a:lnTo>
                <a:lnTo>
                  <a:pt x="230" y="374"/>
                </a:lnTo>
                <a:lnTo>
                  <a:pt x="230" y="374"/>
                </a:lnTo>
                <a:lnTo>
                  <a:pt x="230" y="375"/>
                </a:lnTo>
                <a:lnTo>
                  <a:pt x="230" y="375"/>
                </a:lnTo>
                <a:lnTo>
                  <a:pt x="230" y="376"/>
                </a:lnTo>
                <a:lnTo>
                  <a:pt x="230" y="376"/>
                </a:lnTo>
                <a:lnTo>
                  <a:pt x="230" y="377"/>
                </a:lnTo>
                <a:lnTo>
                  <a:pt x="230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7"/>
                </a:lnTo>
                <a:lnTo>
                  <a:pt x="231" y="378"/>
                </a:lnTo>
                <a:lnTo>
                  <a:pt x="231" y="378"/>
                </a:lnTo>
                <a:lnTo>
                  <a:pt x="231" y="379"/>
                </a:lnTo>
                <a:lnTo>
                  <a:pt x="231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79"/>
                </a:lnTo>
                <a:lnTo>
                  <a:pt x="230" y="380"/>
                </a:lnTo>
                <a:lnTo>
                  <a:pt x="229" y="380"/>
                </a:lnTo>
                <a:lnTo>
                  <a:pt x="229" y="381"/>
                </a:lnTo>
                <a:lnTo>
                  <a:pt x="229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1"/>
                </a:lnTo>
                <a:lnTo>
                  <a:pt x="228" y="382"/>
                </a:lnTo>
                <a:lnTo>
                  <a:pt x="228" y="382"/>
                </a:lnTo>
                <a:lnTo>
                  <a:pt x="228" y="382"/>
                </a:lnTo>
                <a:lnTo>
                  <a:pt x="227" y="383"/>
                </a:lnTo>
                <a:lnTo>
                  <a:pt x="227" y="383"/>
                </a:lnTo>
                <a:lnTo>
                  <a:pt x="227" y="383"/>
                </a:lnTo>
                <a:lnTo>
                  <a:pt x="227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4"/>
                </a:lnTo>
                <a:lnTo>
                  <a:pt x="226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5"/>
                </a:lnTo>
                <a:lnTo>
                  <a:pt x="225" y="386"/>
                </a:lnTo>
                <a:lnTo>
                  <a:pt x="225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6"/>
                </a:lnTo>
                <a:lnTo>
                  <a:pt x="224" y="387"/>
                </a:lnTo>
                <a:lnTo>
                  <a:pt x="224" y="387"/>
                </a:lnTo>
                <a:lnTo>
                  <a:pt x="224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7"/>
                </a:lnTo>
                <a:lnTo>
                  <a:pt x="223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2" y="388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1" y="389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0"/>
                </a:lnTo>
                <a:lnTo>
                  <a:pt x="220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1"/>
                </a:lnTo>
                <a:lnTo>
                  <a:pt x="219" y="392"/>
                </a:lnTo>
                <a:lnTo>
                  <a:pt x="219" y="392"/>
                </a:lnTo>
                <a:lnTo>
                  <a:pt x="219" y="392"/>
                </a:lnTo>
                <a:lnTo>
                  <a:pt x="218" y="393"/>
                </a:lnTo>
                <a:lnTo>
                  <a:pt x="218" y="393"/>
                </a:lnTo>
                <a:lnTo>
                  <a:pt x="218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3"/>
                </a:lnTo>
                <a:lnTo>
                  <a:pt x="217" y="394"/>
                </a:lnTo>
                <a:lnTo>
                  <a:pt x="217" y="394"/>
                </a:lnTo>
                <a:lnTo>
                  <a:pt x="216" y="394"/>
                </a:lnTo>
                <a:lnTo>
                  <a:pt x="216" y="394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5"/>
                </a:lnTo>
                <a:lnTo>
                  <a:pt x="216" y="396"/>
                </a:lnTo>
                <a:lnTo>
                  <a:pt x="216" y="396"/>
                </a:lnTo>
                <a:lnTo>
                  <a:pt x="216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6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7"/>
                </a:lnTo>
                <a:lnTo>
                  <a:pt x="217" y="398"/>
                </a:lnTo>
                <a:lnTo>
                  <a:pt x="217" y="398"/>
                </a:lnTo>
                <a:lnTo>
                  <a:pt x="216" y="398"/>
                </a:lnTo>
                <a:lnTo>
                  <a:pt x="216" y="398"/>
                </a:lnTo>
                <a:lnTo>
                  <a:pt x="216" y="399"/>
                </a:lnTo>
                <a:lnTo>
                  <a:pt x="216" y="399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0"/>
                </a:lnTo>
                <a:lnTo>
                  <a:pt x="216" y="401"/>
                </a:lnTo>
                <a:lnTo>
                  <a:pt x="216" y="401"/>
                </a:lnTo>
                <a:lnTo>
                  <a:pt x="217" y="401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7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2"/>
                </a:lnTo>
                <a:lnTo>
                  <a:pt x="218" y="403"/>
                </a:lnTo>
                <a:lnTo>
                  <a:pt x="218" y="403"/>
                </a:lnTo>
                <a:lnTo>
                  <a:pt x="218" y="404"/>
                </a:lnTo>
                <a:lnTo>
                  <a:pt x="218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4"/>
                </a:lnTo>
                <a:lnTo>
                  <a:pt x="217" y="405"/>
                </a:lnTo>
                <a:lnTo>
                  <a:pt x="217" y="405"/>
                </a:lnTo>
                <a:lnTo>
                  <a:pt x="217" y="406"/>
                </a:lnTo>
                <a:lnTo>
                  <a:pt x="217" y="406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6" y="407"/>
                </a:lnTo>
                <a:lnTo>
                  <a:pt x="215" y="408"/>
                </a:lnTo>
                <a:lnTo>
                  <a:pt x="215" y="408"/>
                </a:lnTo>
                <a:lnTo>
                  <a:pt x="215" y="408"/>
                </a:lnTo>
                <a:lnTo>
                  <a:pt x="215" y="409"/>
                </a:lnTo>
                <a:lnTo>
                  <a:pt x="214" y="409"/>
                </a:lnTo>
                <a:lnTo>
                  <a:pt x="214" y="409"/>
                </a:lnTo>
                <a:lnTo>
                  <a:pt x="213" y="409"/>
                </a:lnTo>
                <a:lnTo>
                  <a:pt x="213" y="409"/>
                </a:lnTo>
                <a:lnTo>
                  <a:pt x="213" y="410"/>
                </a:lnTo>
                <a:lnTo>
                  <a:pt x="212" y="410"/>
                </a:lnTo>
                <a:lnTo>
                  <a:pt x="212" y="410"/>
                </a:lnTo>
                <a:lnTo>
                  <a:pt x="212" y="410"/>
                </a:lnTo>
                <a:lnTo>
                  <a:pt x="211" y="411"/>
                </a:lnTo>
                <a:lnTo>
                  <a:pt x="211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1"/>
                </a:lnTo>
                <a:lnTo>
                  <a:pt x="210" y="412"/>
                </a:lnTo>
                <a:lnTo>
                  <a:pt x="209" y="412"/>
                </a:lnTo>
                <a:lnTo>
                  <a:pt x="209" y="412"/>
                </a:lnTo>
                <a:lnTo>
                  <a:pt x="209" y="413"/>
                </a:lnTo>
                <a:lnTo>
                  <a:pt x="209" y="413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7" y="414"/>
                </a:lnTo>
                <a:lnTo>
                  <a:pt x="206" y="415"/>
                </a:lnTo>
                <a:lnTo>
                  <a:pt x="206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5"/>
                </a:lnTo>
                <a:lnTo>
                  <a:pt x="205" y="414"/>
                </a:lnTo>
                <a:lnTo>
                  <a:pt x="204" y="414"/>
                </a:lnTo>
                <a:lnTo>
                  <a:pt x="204" y="414"/>
                </a:lnTo>
                <a:lnTo>
                  <a:pt x="204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3" y="414"/>
                </a:lnTo>
                <a:lnTo>
                  <a:pt x="202" y="414"/>
                </a:lnTo>
                <a:lnTo>
                  <a:pt x="202" y="413"/>
                </a:lnTo>
                <a:lnTo>
                  <a:pt x="201" y="413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1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2"/>
                </a:lnTo>
                <a:lnTo>
                  <a:pt x="200" y="413"/>
                </a:lnTo>
                <a:lnTo>
                  <a:pt x="200" y="413"/>
                </a:lnTo>
                <a:lnTo>
                  <a:pt x="200" y="413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4"/>
                </a:lnTo>
                <a:lnTo>
                  <a:pt x="199" y="415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6"/>
                </a:lnTo>
                <a:lnTo>
                  <a:pt x="199" y="417"/>
                </a:lnTo>
                <a:lnTo>
                  <a:pt x="199" y="417"/>
                </a:lnTo>
                <a:lnTo>
                  <a:pt x="199" y="417"/>
                </a:lnTo>
                <a:lnTo>
                  <a:pt x="198" y="418"/>
                </a:lnTo>
                <a:lnTo>
                  <a:pt x="198" y="418"/>
                </a:lnTo>
                <a:lnTo>
                  <a:pt x="198" y="418"/>
                </a:lnTo>
                <a:lnTo>
                  <a:pt x="197" y="418"/>
                </a:lnTo>
                <a:lnTo>
                  <a:pt x="197" y="418"/>
                </a:lnTo>
                <a:lnTo>
                  <a:pt x="196" y="418"/>
                </a:lnTo>
                <a:lnTo>
                  <a:pt x="196" y="418"/>
                </a:lnTo>
                <a:lnTo>
                  <a:pt x="196" y="418"/>
                </a:lnTo>
                <a:lnTo>
                  <a:pt x="195" y="418"/>
                </a:lnTo>
                <a:lnTo>
                  <a:pt x="195" y="418"/>
                </a:lnTo>
                <a:lnTo>
                  <a:pt x="195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8"/>
                </a:lnTo>
                <a:lnTo>
                  <a:pt x="194" y="419"/>
                </a:lnTo>
                <a:lnTo>
                  <a:pt x="194" y="419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0"/>
                </a:lnTo>
                <a:lnTo>
                  <a:pt x="194" y="421"/>
                </a:lnTo>
                <a:lnTo>
                  <a:pt x="194" y="422"/>
                </a:lnTo>
                <a:lnTo>
                  <a:pt x="193" y="423"/>
                </a:lnTo>
                <a:lnTo>
                  <a:pt x="193" y="423"/>
                </a:lnTo>
                <a:lnTo>
                  <a:pt x="193" y="425"/>
                </a:lnTo>
                <a:lnTo>
                  <a:pt x="194" y="425"/>
                </a:lnTo>
                <a:lnTo>
                  <a:pt x="195" y="426"/>
                </a:lnTo>
                <a:lnTo>
                  <a:pt x="195" y="427"/>
                </a:lnTo>
                <a:lnTo>
                  <a:pt x="196" y="427"/>
                </a:lnTo>
                <a:lnTo>
                  <a:pt x="196" y="428"/>
                </a:lnTo>
                <a:lnTo>
                  <a:pt x="196" y="429"/>
                </a:lnTo>
                <a:lnTo>
                  <a:pt x="195" y="429"/>
                </a:lnTo>
                <a:lnTo>
                  <a:pt x="195" y="429"/>
                </a:lnTo>
                <a:lnTo>
                  <a:pt x="195" y="430"/>
                </a:lnTo>
                <a:lnTo>
                  <a:pt x="194" y="430"/>
                </a:lnTo>
                <a:lnTo>
                  <a:pt x="194" y="430"/>
                </a:lnTo>
                <a:lnTo>
                  <a:pt x="193" y="431"/>
                </a:lnTo>
                <a:lnTo>
                  <a:pt x="193" y="431"/>
                </a:lnTo>
                <a:lnTo>
                  <a:pt x="193" y="431"/>
                </a:lnTo>
                <a:lnTo>
                  <a:pt x="192" y="431"/>
                </a:lnTo>
                <a:lnTo>
                  <a:pt x="192" y="432"/>
                </a:lnTo>
                <a:lnTo>
                  <a:pt x="192" y="432"/>
                </a:lnTo>
                <a:lnTo>
                  <a:pt x="191" y="432"/>
                </a:lnTo>
                <a:lnTo>
                  <a:pt x="191" y="433"/>
                </a:lnTo>
                <a:lnTo>
                  <a:pt x="190" y="433"/>
                </a:lnTo>
                <a:lnTo>
                  <a:pt x="190" y="434"/>
                </a:lnTo>
                <a:lnTo>
                  <a:pt x="189" y="434"/>
                </a:lnTo>
                <a:lnTo>
                  <a:pt x="189" y="435"/>
                </a:lnTo>
                <a:lnTo>
                  <a:pt x="189" y="436"/>
                </a:lnTo>
                <a:lnTo>
                  <a:pt x="189" y="436"/>
                </a:lnTo>
                <a:lnTo>
                  <a:pt x="189" y="436"/>
                </a:lnTo>
                <a:lnTo>
                  <a:pt x="189" y="437"/>
                </a:lnTo>
                <a:lnTo>
                  <a:pt x="189" y="438"/>
                </a:lnTo>
                <a:lnTo>
                  <a:pt x="189" y="438"/>
                </a:lnTo>
                <a:lnTo>
                  <a:pt x="189" y="438"/>
                </a:lnTo>
                <a:lnTo>
                  <a:pt x="189" y="439"/>
                </a:lnTo>
                <a:lnTo>
                  <a:pt x="189" y="439"/>
                </a:lnTo>
                <a:lnTo>
                  <a:pt x="189" y="439"/>
                </a:lnTo>
                <a:lnTo>
                  <a:pt x="189" y="440"/>
                </a:lnTo>
                <a:lnTo>
                  <a:pt x="190" y="441"/>
                </a:lnTo>
                <a:lnTo>
                  <a:pt x="191" y="442"/>
                </a:lnTo>
                <a:lnTo>
                  <a:pt x="192" y="443"/>
                </a:lnTo>
                <a:lnTo>
                  <a:pt x="192" y="443"/>
                </a:lnTo>
                <a:lnTo>
                  <a:pt x="193" y="443"/>
                </a:lnTo>
                <a:lnTo>
                  <a:pt x="193" y="443"/>
                </a:lnTo>
                <a:lnTo>
                  <a:pt x="194" y="443"/>
                </a:lnTo>
                <a:lnTo>
                  <a:pt x="195" y="443"/>
                </a:lnTo>
                <a:lnTo>
                  <a:pt x="196" y="444"/>
                </a:lnTo>
                <a:lnTo>
                  <a:pt x="196" y="444"/>
                </a:lnTo>
                <a:lnTo>
                  <a:pt x="196" y="444"/>
                </a:lnTo>
                <a:lnTo>
                  <a:pt x="197" y="445"/>
                </a:lnTo>
                <a:lnTo>
                  <a:pt x="198" y="446"/>
                </a:lnTo>
                <a:lnTo>
                  <a:pt x="199" y="447"/>
                </a:lnTo>
                <a:lnTo>
                  <a:pt x="199" y="447"/>
                </a:lnTo>
                <a:lnTo>
                  <a:pt x="199" y="448"/>
                </a:lnTo>
                <a:lnTo>
                  <a:pt x="199" y="448"/>
                </a:lnTo>
                <a:lnTo>
                  <a:pt x="199" y="448"/>
                </a:lnTo>
                <a:lnTo>
                  <a:pt x="199" y="449"/>
                </a:lnTo>
                <a:lnTo>
                  <a:pt x="199" y="450"/>
                </a:lnTo>
                <a:lnTo>
                  <a:pt x="200" y="451"/>
                </a:lnTo>
                <a:lnTo>
                  <a:pt x="200" y="451"/>
                </a:lnTo>
                <a:lnTo>
                  <a:pt x="200" y="451"/>
                </a:lnTo>
                <a:lnTo>
                  <a:pt x="200" y="452"/>
                </a:lnTo>
                <a:lnTo>
                  <a:pt x="201" y="452"/>
                </a:lnTo>
                <a:lnTo>
                  <a:pt x="201" y="452"/>
                </a:lnTo>
                <a:lnTo>
                  <a:pt x="201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2" y="451"/>
                </a:lnTo>
                <a:lnTo>
                  <a:pt x="203" y="451"/>
                </a:lnTo>
                <a:lnTo>
                  <a:pt x="203" y="451"/>
                </a:lnTo>
                <a:lnTo>
                  <a:pt x="203" y="451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4" y="452"/>
                </a:lnTo>
                <a:lnTo>
                  <a:pt x="205" y="453"/>
                </a:lnTo>
                <a:lnTo>
                  <a:pt x="205" y="453"/>
                </a:lnTo>
                <a:lnTo>
                  <a:pt x="205" y="453"/>
                </a:lnTo>
                <a:lnTo>
                  <a:pt x="206" y="453"/>
                </a:lnTo>
                <a:lnTo>
                  <a:pt x="206" y="454"/>
                </a:lnTo>
                <a:lnTo>
                  <a:pt x="206" y="455"/>
                </a:lnTo>
                <a:lnTo>
                  <a:pt x="206" y="455"/>
                </a:lnTo>
                <a:lnTo>
                  <a:pt x="206" y="455"/>
                </a:lnTo>
                <a:lnTo>
                  <a:pt x="206" y="456"/>
                </a:lnTo>
                <a:lnTo>
                  <a:pt x="206" y="457"/>
                </a:lnTo>
                <a:lnTo>
                  <a:pt x="206" y="457"/>
                </a:lnTo>
                <a:lnTo>
                  <a:pt x="207" y="457"/>
                </a:lnTo>
                <a:lnTo>
                  <a:pt x="207" y="458"/>
                </a:lnTo>
                <a:lnTo>
                  <a:pt x="208" y="458"/>
                </a:lnTo>
                <a:lnTo>
                  <a:pt x="208" y="459"/>
                </a:lnTo>
                <a:lnTo>
                  <a:pt x="208" y="459"/>
                </a:lnTo>
                <a:lnTo>
                  <a:pt x="208" y="459"/>
                </a:lnTo>
                <a:lnTo>
                  <a:pt x="207" y="459"/>
                </a:lnTo>
                <a:lnTo>
                  <a:pt x="207" y="459"/>
                </a:lnTo>
                <a:lnTo>
                  <a:pt x="207" y="460"/>
                </a:lnTo>
                <a:lnTo>
                  <a:pt x="207" y="461"/>
                </a:lnTo>
                <a:lnTo>
                  <a:pt x="207" y="461"/>
                </a:lnTo>
                <a:lnTo>
                  <a:pt x="206" y="462"/>
                </a:lnTo>
                <a:lnTo>
                  <a:pt x="205" y="464"/>
                </a:lnTo>
                <a:lnTo>
                  <a:pt x="204" y="465"/>
                </a:lnTo>
                <a:lnTo>
                  <a:pt x="203" y="467"/>
                </a:lnTo>
                <a:lnTo>
                  <a:pt x="202" y="467"/>
                </a:lnTo>
                <a:lnTo>
                  <a:pt x="201" y="468"/>
                </a:lnTo>
                <a:lnTo>
                  <a:pt x="201" y="468"/>
                </a:lnTo>
                <a:lnTo>
                  <a:pt x="199" y="470"/>
                </a:lnTo>
                <a:lnTo>
                  <a:pt x="196" y="471"/>
                </a:lnTo>
                <a:lnTo>
                  <a:pt x="194" y="473"/>
                </a:lnTo>
                <a:lnTo>
                  <a:pt x="194" y="473"/>
                </a:lnTo>
                <a:lnTo>
                  <a:pt x="190" y="478"/>
                </a:lnTo>
                <a:lnTo>
                  <a:pt x="189" y="480"/>
                </a:lnTo>
                <a:lnTo>
                  <a:pt x="189" y="481"/>
                </a:lnTo>
                <a:lnTo>
                  <a:pt x="188" y="482"/>
                </a:lnTo>
                <a:lnTo>
                  <a:pt x="188" y="482"/>
                </a:lnTo>
                <a:lnTo>
                  <a:pt x="187" y="483"/>
                </a:lnTo>
                <a:lnTo>
                  <a:pt x="186" y="485"/>
                </a:lnTo>
                <a:lnTo>
                  <a:pt x="187" y="487"/>
                </a:lnTo>
                <a:lnTo>
                  <a:pt x="187" y="488"/>
                </a:lnTo>
                <a:lnTo>
                  <a:pt x="187" y="492"/>
                </a:lnTo>
                <a:lnTo>
                  <a:pt x="189" y="493"/>
                </a:lnTo>
                <a:lnTo>
                  <a:pt x="190" y="493"/>
                </a:lnTo>
                <a:lnTo>
                  <a:pt x="193" y="494"/>
                </a:lnTo>
                <a:lnTo>
                  <a:pt x="195" y="495"/>
                </a:lnTo>
                <a:lnTo>
                  <a:pt x="197" y="496"/>
                </a:lnTo>
                <a:lnTo>
                  <a:pt x="197" y="496"/>
                </a:lnTo>
                <a:lnTo>
                  <a:pt x="199" y="498"/>
                </a:lnTo>
                <a:lnTo>
                  <a:pt x="198" y="501"/>
                </a:lnTo>
                <a:lnTo>
                  <a:pt x="194" y="508"/>
                </a:lnTo>
                <a:lnTo>
                  <a:pt x="192" y="511"/>
                </a:lnTo>
                <a:lnTo>
                  <a:pt x="190" y="512"/>
                </a:lnTo>
                <a:lnTo>
                  <a:pt x="186" y="515"/>
                </a:lnTo>
                <a:lnTo>
                  <a:pt x="186" y="515"/>
                </a:lnTo>
                <a:lnTo>
                  <a:pt x="185" y="515"/>
                </a:lnTo>
                <a:lnTo>
                  <a:pt x="183" y="516"/>
                </a:lnTo>
                <a:lnTo>
                  <a:pt x="180" y="515"/>
                </a:lnTo>
                <a:lnTo>
                  <a:pt x="180" y="515"/>
                </a:lnTo>
                <a:lnTo>
                  <a:pt x="175" y="513"/>
                </a:lnTo>
                <a:lnTo>
                  <a:pt x="174" y="513"/>
                </a:lnTo>
                <a:lnTo>
                  <a:pt x="172" y="513"/>
                </a:lnTo>
                <a:lnTo>
                  <a:pt x="170" y="514"/>
                </a:lnTo>
                <a:lnTo>
                  <a:pt x="169" y="515"/>
                </a:lnTo>
                <a:lnTo>
                  <a:pt x="169" y="515"/>
                </a:lnTo>
                <a:lnTo>
                  <a:pt x="169" y="517"/>
                </a:lnTo>
                <a:lnTo>
                  <a:pt x="169" y="518"/>
                </a:lnTo>
                <a:lnTo>
                  <a:pt x="169" y="518"/>
                </a:lnTo>
                <a:lnTo>
                  <a:pt x="170" y="521"/>
                </a:lnTo>
                <a:lnTo>
                  <a:pt x="170" y="522"/>
                </a:lnTo>
                <a:lnTo>
                  <a:pt x="170" y="525"/>
                </a:lnTo>
                <a:lnTo>
                  <a:pt x="171" y="528"/>
                </a:lnTo>
                <a:lnTo>
                  <a:pt x="171" y="531"/>
                </a:lnTo>
                <a:lnTo>
                  <a:pt x="171" y="532"/>
                </a:lnTo>
                <a:lnTo>
                  <a:pt x="171" y="533"/>
                </a:lnTo>
                <a:lnTo>
                  <a:pt x="171" y="535"/>
                </a:lnTo>
                <a:lnTo>
                  <a:pt x="172" y="536"/>
                </a:lnTo>
                <a:lnTo>
                  <a:pt x="173" y="538"/>
                </a:lnTo>
                <a:lnTo>
                  <a:pt x="173" y="538"/>
                </a:lnTo>
                <a:lnTo>
                  <a:pt x="173" y="538"/>
                </a:lnTo>
                <a:lnTo>
                  <a:pt x="173" y="539"/>
                </a:lnTo>
                <a:lnTo>
                  <a:pt x="174" y="539"/>
                </a:lnTo>
                <a:lnTo>
                  <a:pt x="175" y="540"/>
                </a:lnTo>
                <a:lnTo>
                  <a:pt x="175" y="540"/>
                </a:lnTo>
                <a:lnTo>
                  <a:pt x="176" y="541"/>
                </a:lnTo>
                <a:lnTo>
                  <a:pt x="176" y="541"/>
                </a:lnTo>
                <a:lnTo>
                  <a:pt x="176" y="542"/>
                </a:lnTo>
                <a:lnTo>
                  <a:pt x="177" y="542"/>
                </a:lnTo>
                <a:lnTo>
                  <a:pt x="177" y="542"/>
                </a:lnTo>
                <a:lnTo>
                  <a:pt x="178" y="542"/>
                </a:lnTo>
                <a:lnTo>
                  <a:pt x="178" y="543"/>
                </a:lnTo>
                <a:lnTo>
                  <a:pt x="178" y="543"/>
                </a:lnTo>
                <a:lnTo>
                  <a:pt x="178" y="544"/>
                </a:lnTo>
                <a:lnTo>
                  <a:pt x="178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79" y="544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5"/>
                </a:lnTo>
                <a:lnTo>
                  <a:pt x="180" y="546"/>
                </a:lnTo>
                <a:lnTo>
                  <a:pt x="180" y="546"/>
                </a:lnTo>
                <a:lnTo>
                  <a:pt x="181" y="546"/>
                </a:lnTo>
                <a:lnTo>
                  <a:pt x="182" y="547"/>
                </a:lnTo>
                <a:lnTo>
                  <a:pt x="183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49"/>
                </a:lnTo>
                <a:lnTo>
                  <a:pt x="185" y="550"/>
                </a:lnTo>
                <a:lnTo>
                  <a:pt x="185" y="550"/>
                </a:lnTo>
                <a:lnTo>
                  <a:pt x="186" y="551"/>
                </a:lnTo>
                <a:lnTo>
                  <a:pt x="187" y="553"/>
                </a:lnTo>
                <a:lnTo>
                  <a:pt x="188" y="555"/>
                </a:lnTo>
                <a:lnTo>
                  <a:pt x="188" y="556"/>
                </a:lnTo>
                <a:lnTo>
                  <a:pt x="189" y="556"/>
                </a:lnTo>
                <a:lnTo>
                  <a:pt x="189" y="557"/>
                </a:lnTo>
                <a:lnTo>
                  <a:pt x="190" y="558"/>
                </a:lnTo>
                <a:lnTo>
                  <a:pt x="190" y="559"/>
                </a:lnTo>
                <a:lnTo>
                  <a:pt x="191" y="560"/>
                </a:lnTo>
                <a:lnTo>
                  <a:pt x="191" y="560"/>
                </a:lnTo>
                <a:lnTo>
                  <a:pt x="192" y="562"/>
                </a:lnTo>
                <a:lnTo>
                  <a:pt x="192" y="563"/>
                </a:lnTo>
                <a:lnTo>
                  <a:pt x="193" y="564"/>
                </a:lnTo>
                <a:lnTo>
                  <a:pt x="193" y="565"/>
                </a:lnTo>
                <a:lnTo>
                  <a:pt x="194" y="565"/>
                </a:lnTo>
                <a:lnTo>
                  <a:pt x="194" y="566"/>
                </a:lnTo>
                <a:lnTo>
                  <a:pt x="194" y="567"/>
                </a:lnTo>
                <a:lnTo>
                  <a:pt x="194" y="567"/>
                </a:lnTo>
                <a:lnTo>
                  <a:pt x="195" y="567"/>
                </a:lnTo>
                <a:lnTo>
                  <a:pt x="195" y="568"/>
                </a:lnTo>
                <a:lnTo>
                  <a:pt x="196" y="569"/>
                </a:lnTo>
                <a:lnTo>
                  <a:pt x="196" y="570"/>
                </a:lnTo>
                <a:lnTo>
                  <a:pt x="195" y="571"/>
                </a:lnTo>
                <a:lnTo>
                  <a:pt x="194" y="571"/>
                </a:lnTo>
                <a:lnTo>
                  <a:pt x="194" y="572"/>
                </a:lnTo>
                <a:lnTo>
                  <a:pt x="193" y="572"/>
                </a:lnTo>
                <a:lnTo>
                  <a:pt x="192" y="572"/>
                </a:lnTo>
                <a:lnTo>
                  <a:pt x="192" y="572"/>
                </a:lnTo>
                <a:lnTo>
                  <a:pt x="190" y="574"/>
                </a:lnTo>
                <a:lnTo>
                  <a:pt x="190" y="574"/>
                </a:lnTo>
                <a:lnTo>
                  <a:pt x="187" y="575"/>
                </a:lnTo>
                <a:lnTo>
                  <a:pt x="187" y="575"/>
                </a:lnTo>
                <a:lnTo>
                  <a:pt x="187" y="574"/>
                </a:lnTo>
                <a:lnTo>
                  <a:pt x="186" y="573"/>
                </a:lnTo>
                <a:lnTo>
                  <a:pt x="185" y="572"/>
                </a:lnTo>
                <a:lnTo>
                  <a:pt x="185" y="572"/>
                </a:lnTo>
                <a:lnTo>
                  <a:pt x="184" y="570"/>
                </a:lnTo>
                <a:lnTo>
                  <a:pt x="183" y="570"/>
                </a:lnTo>
                <a:lnTo>
                  <a:pt x="183" y="569"/>
                </a:lnTo>
                <a:lnTo>
                  <a:pt x="183" y="569"/>
                </a:lnTo>
                <a:lnTo>
                  <a:pt x="183" y="569"/>
                </a:lnTo>
                <a:lnTo>
                  <a:pt x="183" y="568"/>
                </a:lnTo>
                <a:lnTo>
                  <a:pt x="182" y="567"/>
                </a:lnTo>
                <a:lnTo>
                  <a:pt x="181" y="567"/>
                </a:lnTo>
                <a:lnTo>
                  <a:pt x="181" y="566"/>
                </a:lnTo>
                <a:lnTo>
                  <a:pt x="180" y="565"/>
                </a:lnTo>
                <a:lnTo>
                  <a:pt x="180" y="565"/>
                </a:lnTo>
                <a:lnTo>
                  <a:pt x="180" y="564"/>
                </a:lnTo>
                <a:lnTo>
                  <a:pt x="179" y="563"/>
                </a:lnTo>
                <a:lnTo>
                  <a:pt x="179" y="563"/>
                </a:lnTo>
                <a:lnTo>
                  <a:pt x="178" y="562"/>
                </a:lnTo>
                <a:lnTo>
                  <a:pt x="178" y="562"/>
                </a:lnTo>
                <a:lnTo>
                  <a:pt x="178" y="562"/>
                </a:lnTo>
                <a:lnTo>
                  <a:pt x="177" y="560"/>
                </a:lnTo>
                <a:lnTo>
                  <a:pt x="177" y="560"/>
                </a:lnTo>
                <a:lnTo>
                  <a:pt x="177" y="560"/>
                </a:lnTo>
                <a:lnTo>
                  <a:pt x="176" y="560"/>
                </a:lnTo>
                <a:lnTo>
                  <a:pt x="176" y="559"/>
                </a:lnTo>
                <a:lnTo>
                  <a:pt x="175" y="558"/>
                </a:lnTo>
                <a:lnTo>
                  <a:pt x="174" y="556"/>
                </a:lnTo>
                <a:lnTo>
                  <a:pt x="173" y="556"/>
                </a:lnTo>
                <a:lnTo>
                  <a:pt x="172" y="554"/>
                </a:lnTo>
                <a:lnTo>
                  <a:pt x="171" y="553"/>
                </a:lnTo>
                <a:lnTo>
                  <a:pt x="170" y="552"/>
                </a:lnTo>
                <a:lnTo>
                  <a:pt x="170" y="552"/>
                </a:lnTo>
                <a:lnTo>
                  <a:pt x="170" y="552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9" y="551"/>
                </a:lnTo>
                <a:lnTo>
                  <a:pt x="168" y="550"/>
                </a:lnTo>
                <a:lnTo>
                  <a:pt x="168" y="550"/>
                </a:lnTo>
                <a:lnTo>
                  <a:pt x="168" y="550"/>
                </a:lnTo>
                <a:lnTo>
                  <a:pt x="168" y="549"/>
                </a:lnTo>
                <a:lnTo>
                  <a:pt x="167" y="549"/>
                </a:lnTo>
                <a:lnTo>
                  <a:pt x="167" y="549"/>
                </a:lnTo>
                <a:lnTo>
                  <a:pt x="166" y="549"/>
                </a:lnTo>
                <a:lnTo>
                  <a:pt x="166" y="548"/>
                </a:lnTo>
                <a:lnTo>
                  <a:pt x="164" y="547"/>
                </a:lnTo>
                <a:lnTo>
                  <a:pt x="164" y="546"/>
                </a:lnTo>
                <a:lnTo>
                  <a:pt x="164" y="545"/>
                </a:lnTo>
                <a:lnTo>
                  <a:pt x="163" y="545"/>
                </a:lnTo>
                <a:lnTo>
                  <a:pt x="162" y="544"/>
                </a:lnTo>
                <a:lnTo>
                  <a:pt x="162" y="544"/>
                </a:lnTo>
                <a:lnTo>
                  <a:pt x="162" y="543"/>
                </a:lnTo>
                <a:lnTo>
                  <a:pt x="162" y="543"/>
                </a:lnTo>
                <a:lnTo>
                  <a:pt x="161" y="542"/>
                </a:lnTo>
                <a:lnTo>
                  <a:pt x="161" y="542"/>
                </a:lnTo>
                <a:lnTo>
                  <a:pt x="160" y="542"/>
                </a:lnTo>
                <a:lnTo>
                  <a:pt x="160" y="541"/>
                </a:lnTo>
                <a:lnTo>
                  <a:pt x="160" y="540"/>
                </a:lnTo>
                <a:lnTo>
                  <a:pt x="159" y="540"/>
                </a:lnTo>
                <a:lnTo>
                  <a:pt x="157" y="538"/>
                </a:lnTo>
                <a:lnTo>
                  <a:pt x="157" y="538"/>
                </a:lnTo>
                <a:lnTo>
                  <a:pt x="157" y="537"/>
                </a:lnTo>
                <a:lnTo>
                  <a:pt x="157" y="537"/>
                </a:lnTo>
                <a:lnTo>
                  <a:pt x="156" y="537"/>
                </a:lnTo>
                <a:lnTo>
                  <a:pt x="156" y="536"/>
                </a:lnTo>
                <a:lnTo>
                  <a:pt x="155" y="535"/>
                </a:lnTo>
                <a:lnTo>
                  <a:pt x="155" y="535"/>
                </a:lnTo>
                <a:lnTo>
                  <a:pt x="155" y="535"/>
                </a:lnTo>
                <a:lnTo>
                  <a:pt x="154" y="535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4" y="534"/>
                </a:lnTo>
                <a:lnTo>
                  <a:pt x="153" y="534"/>
                </a:lnTo>
                <a:lnTo>
                  <a:pt x="153" y="533"/>
                </a:lnTo>
                <a:lnTo>
                  <a:pt x="153" y="533"/>
                </a:lnTo>
                <a:lnTo>
                  <a:pt x="152" y="533"/>
                </a:lnTo>
                <a:lnTo>
                  <a:pt x="152" y="532"/>
                </a:lnTo>
                <a:lnTo>
                  <a:pt x="152" y="532"/>
                </a:lnTo>
                <a:lnTo>
                  <a:pt x="152" y="532"/>
                </a:lnTo>
                <a:lnTo>
                  <a:pt x="151" y="531"/>
                </a:lnTo>
                <a:lnTo>
                  <a:pt x="151" y="531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50" y="530"/>
                </a:lnTo>
                <a:lnTo>
                  <a:pt x="149" y="529"/>
                </a:lnTo>
                <a:lnTo>
                  <a:pt x="148" y="528"/>
                </a:lnTo>
                <a:lnTo>
                  <a:pt x="148" y="528"/>
                </a:lnTo>
                <a:lnTo>
                  <a:pt x="148" y="528"/>
                </a:lnTo>
                <a:lnTo>
                  <a:pt x="148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7"/>
                </a:lnTo>
                <a:lnTo>
                  <a:pt x="147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6"/>
                </a:lnTo>
                <a:lnTo>
                  <a:pt x="146" y="525"/>
                </a:lnTo>
                <a:lnTo>
                  <a:pt x="145" y="524"/>
                </a:lnTo>
                <a:lnTo>
                  <a:pt x="144" y="524"/>
                </a:lnTo>
                <a:lnTo>
                  <a:pt x="144" y="524"/>
                </a:lnTo>
                <a:lnTo>
                  <a:pt x="143" y="523"/>
                </a:lnTo>
                <a:lnTo>
                  <a:pt x="142" y="522"/>
                </a:lnTo>
                <a:lnTo>
                  <a:pt x="141" y="521"/>
                </a:lnTo>
                <a:lnTo>
                  <a:pt x="141" y="521"/>
                </a:lnTo>
                <a:lnTo>
                  <a:pt x="141" y="520"/>
                </a:lnTo>
                <a:lnTo>
                  <a:pt x="140" y="520"/>
                </a:lnTo>
                <a:lnTo>
                  <a:pt x="140" y="519"/>
                </a:lnTo>
                <a:lnTo>
                  <a:pt x="139" y="519"/>
                </a:lnTo>
                <a:lnTo>
                  <a:pt x="139" y="519"/>
                </a:lnTo>
                <a:lnTo>
                  <a:pt x="138" y="518"/>
                </a:lnTo>
                <a:lnTo>
                  <a:pt x="136" y="516"/>
                </a:lnTo>
                <a:lnTo>
                  <a:pt x="134" y="514"/>
                </a:lnTo>
                <a:lnTo>
                  <a:pt x="133" y="513"/>
                </a:lnTo>
                <a:lnTo>
                  <a:pt x="132" y="512"/>
                </a:lnTo>
                <a:lnTo>
                  <a:pt x="132" y="512"/>
                </a:lnTo>
                <a:lnTo>
                  <a:pt x="131" y="511"/>
                </a:lnTo>
                <a:lnTo>
                  <a:pt x="130" y="510"/>
                </a:lnTo>
                <a:lnTo>
                  <a:pt x="130" y="509"/>
                </a:lnTo>
                <a:lnTo>
                  <a:pt x="129" y="509"/>
                </a:lnTo>
                <a:lnTo>
                  <a:pt x="129" y="509"/>
                </a:lnTo>
                <a:lnTo>
                  <a:pt x="128" y="507"/>
                </a:lnTo>
                <a:lnTo>
                  <a:pt x="126" y="506"/>
                </a:lnTo>
                <a:lnTo>
                  <a:pt x="126" y="505"/>
                </a:lnTo>
                <a:lnTo>
                  <a:pt x="125" y="505"/>
                </a:lnTo>
                <a:lnTo>
                  <a:pt x="123" y="503"/>
                </a:lnTo>
                <a:lnTo>
                  <a:pt x="122" y="502"/>
                </a:lnTo>
                <a:lnTo>
                  <a:pt x="120" y="500"/>
                </a:lnTo>
                <a:lnTo>
                  <a:pt x="119" y="499"/>
                </a:lnTo>
                <a:lnTo>
                  <a:pt x="118" y="498"/>
                </a:lnTo>
                <a:lnTo>
                  <a:pt x="118" y="498"/>
                </a:lnTo>
                <a:lnTo>
                  <a:pt x="118" y="498"/>
                </a:lnTo>
                <a:lnTo>
                  <a:pt x="117" y="498"/>
                </a:lnTo>
                <a:lnTo>
                  <a:pt x="116" y="497"/>
                </a:lnTo>
                <a:lnTo>
                  <a:pt x="116" y="496"/>
                </a:lnTo>
                <a:lnTo>
                  <a:pt x="115" y="496"/>
                </a:lnTo>
                <a:lnTo>
                  <a:pt x="115" y="496"/>
                </a:lnTo>
                <a:lnTo>
                  <a:pt x="115" y="495"/>
                </a:lnTo>
                <a:lnTo>
                  <a:pt x="114" y="494"/>
                </a:lnTo>
                <a:lnTo>
                  <a:pt x="114" y="494"/>
                </a:lnTo>
                <a:lnTo>
                  <a:pt x="113" y="494"/>
                </a:lnTo>
                <a:lnTo>
                  <a:pt x="113" y="493"/>
                </a:lnTo>
                <a:lnTo>
                  <a:pt x="112" y="492"/>
                </a:lnTo>
                <a:lnTo>
                  <a:pt x="111" y="492"/>
                </a:lnTo>
                <a:lnTo>
                  <a:pt x="111" y="491"/>
                </a:lnTo>
                <a:lnTo>
                  <a:pt x="110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09" y="489"/>
                </a:lnTo>
                <a:lnTo>
                  <a:pt x="108" y="489"/>
                </a:lnTo>
                <a:lnTo>
                  <a:pt x="108" y="489"/>
                </a:lnTo>
                <a:lnTo>
                  <a:pt x="108" y="489"/>
                </a:lnTo>
                <a:lnTo>
                  <a:pt x="107" y="489"/>
                </a:lnTo>
                <a:lnTo>
                  <a:pt x="107" y="488"/>
                </a:lnTo>
                <a:lnTo>
                  <a:pt x="107" y="488"/>
                </a:lnTo>
                <a:lnTo>
                  <a:pt x="106" y="488"/>
                </a:lnTo>
                <a:lnTo>
                  <a:pt x="106" y="488"/>
                </a:lnTo>
                <a:lnTo>
                  <a:pt x="106" y="487"/>
                </a:lnTo>
                <a:lnTo>
                  <a:pt x="105" y="487"/>
                </a:lnTo>
                <a:lnTo>
                  <a:pt x="105" y="487"/>
                </a:lnTo>
                <a:lnTo>
                  <a:pt x="105" y="487"/>
                </a:lnTo>
                <a:lnTo>
                  <a:pt x="104" y="486"/>
                </a:lnTo>
                <a:lnTo>
                  <a:pt x="104" y="486"/>
                </a:lnTo>
                <a:lnTo>
                  <a:pt x="103" y="486"/>
                </a:lnTo>
                <a:lnTo>
                  <a:pt x="103" y="485"/>
                </a:lnTo>
                <a:lnTo>
                  <a:pt x="102" y="485"/>
                </a:lnTo>
                <a:lnTo>
                  <a:pt x="102" y="485"/>
                </a:lnTo>
                <a:lnTo>
                  <a:pt x="102" y="485"/>
                </a:lnTo>
                <a:lnTo>
                  <a:pt x="101" y="484"/>
                </a:lnTo>
                <a:lnTo>
                  <a:pt x="100" y="484"/>
                </a:lnTo>
                <a:lnTo>
                  <a:pt x="100" y="483"/>
                </a:lnTo>
                <a:lnTo>
                  <a:pt x="100" y="483"/>
                </a:lnTo>
                <a:lnTo>
                  <a:pt x="99" y="482"/>
                </a:lnTo>
                <a:lnTo>
                  <a:pt x="98" y="482"/>
                </a:lnTo>
                <a:lnTo>
                  <a:pt x="97" y="481"/>
                </a:lnTo>
                <a:lnTo>
                  <a:pt x="96" y="480"/>
                </a:lnTo>
                <a:lnTo>
                  <a:pt x="95" y="480"/>
                </a:lnTo>
                <a:lnTo>
                  <a:pt x="95" y="479"/>
                </a:lnTo>
                <a:lnTo>
                  <a:pt x="94" y="479"/>
                </a:lnTo>
                <a:lnTo>
                  <a:pt x="94" y="478"/>
                </a:lnTo>
                <a:lnTo>
                  <a:pt x="93" y="478"/>
                </a:lnTo>
                <a:lnTo>
                  <a:pt x="93" y="477"/>
                </a:lnTo>
                <a:lnTo>
                  <a:pt x="92" y="477"/>
                </a:lnTo>
                <a:lnTo>
                  <a:pt x="91" y="476"/>
                </a:lnTo>
                <a:lnTo>
                  <a:pt x="91" y="476"/>
                </a:lnTo>
                <a:lnTo>
                  <a:pt x="91" y="475"/>
                </a:lnTo>
                <a:lnTo>
                  <a:pt x="91" y="475"/>
                </a:lnTo>
                <a:lnTo>
                  <a:pt x="90" y="475"/>
                </a:lnTo>
                <a:lnTo>
                  <a:pt x="90" y="475"/>
                </a:lnTo>
                <a:lnTo>
                  <a:pt x="90" y="475"/>
                </a:lnTo>
                <a:lnTo>
                  <a:pt x="89" y="474"/>
                </a:lnTo>
                <a:lnTo>
                  <a:pt x="89" y="473"/>
                </a:lnTo>
                <a:lnTo>
                  <a:pt x="88" y="473"/>
                </a:lnTo>
                <a:lnTo>
                  <a:pt x="87" y="472"/>
                </a:lnTo>
                <a:lnTo>
                  <a:pt x="86" y="471"/>
                </a:lnTo>
                <a:lnTo>
                  <a:pt x="85" y="471"/>
                </a:lnTo>
                <a:lnTo>
                  <a:pt x="84" y="470"/>
                </a:lnTo>
                <a:lnTo>
                  <a:pt x="84" y="470"/>
                </a:lnTo>
                <a:lnTo>
                  <a:pt x="83" y="469"/>
                </a:lnTo>
                <a:lnTo>
                  <a:pt x="80" y="466"/>
                </a:lnTo>
                <a:lnTo>
                  <a:pt x="79" y="466"/>
                </a:lnTo>
                <a:lnTo>
                  <a:pt x="77" y="464"/>
                </a:lnTo>
                <a:lnTo>
                  <a:pt x="77" y="464"/>
                </a:lnTo>
                <a:lnTo>
                  <a:pt x="77" y="464"/>
                </a:lnTo>
                <a:lnTo>
                  <a:pt x="76" y="463"/>
                </a:lnTo>
                <a:lnTo>
                  <a:pt x="76" y="463"/>
                </a:lnTo>
                <a:lnTo>
                  <a:pt x="75" y="462"/>
                </a:lnTo>
                <a:lnTo>
                  <a:pt x="74" y="462"/>
                </a:lnTo>
                <a:lnTo>
                  <a:pt x="73" y="461"/>
                </a:lnTo>
                <a:lnTo>
                  <a:pt x="72" y="460"/>
                </a:lnTo>
                <a:lnTo>
                  <a:pt x="71" y="459"/>
                </a:lnTo>
                <a:lnTo>
                  <a:pt x="70" y="458"/>
                </a:lnTo>
                <a:lnTo>
                  <a:pt x="70" y="458"/>
                </a:lnTo>
                <a:lnTo>
                  <a:pt x="69" y="457"/>
                </a:lnTo>
                <a:lnTo>
                  <a:pt x="68" y="457"/>
                </a:lnTo>
                <a:lnTo>
                  <a:pt x="67" y="456"/>
                </a:lnTo>
                <a:lnTo>
                  <a:pt x="64" y="454"/>
                </a:lnTo>
                <a:lnTo>
                  <a:pt x="62" y="452"/>
                </a:lnTo>
                <a:lnTo>
                  <a:pt x="61" y="452"/>
                </a:lnTo>
                <a:lnTo>
                  <a:pt x="61" y="451"/>
                </a:lnTo>
                <a:lnTo>
                  <a:pt x="59" y="450"/>
                </a:lnTo>
                <a:lnTo>
                  <a:pt x="56" y="448"/>
                </a:lnTo>
                <a:lnTo>
                  <a:pt x="54" y="446"/>
                </a:lnTo>
                <a:lnTo>
                  <a:pt x="51" y="444"/>
                </a:lnTo>
                <a:lnTo>
                  <a:pt x="47" y="441"/>
                </a:lnTo>
                <a:lnTo>
                  <a:pt x="45" y="439"/>
                </a:lnTo>
                <a:lnTo>
                  <a:pt x="43" y="438"/>
                </a:lnTo>
                <a:lnTo>
                  <a:pt x="42" y="437"/>
                </a:lnTo>
                <a:lnTo>
                  <a:pt x="39" y="435"/>
                </a:lnTo>
                <a:lnTo>
                  <a:pt x="38" y="434"/>
                </a:lnTo>
                <a:lnTo>
                  <a:pt x="37" y="434"/>
                </a:lnTo>
                <a:lnTo>
                  <a:pt x="36" y="434"/>
                </a:lnTo>
                <a:lnTo>
                  <a:pt x="36" y="433"/>
                </a:lnTo>
                <a:lnTo>
                  <a:pt x="36" y="433"/>
                </a:lnTo>
                <a:lnTo>
                  <a:pt x="35" y="432"/>
                </a:lnTo>
                <a:lnTo>
                  <a:pt x="31" y="430"/>
                </a:lnTo>
                <a:lnTo>
                  <a:pt x="29" y="429"/>
                </a:lnTo>
                <a:lnTo>
                  <a:pt x="28" y="428"/>
                </a:lnTo>
                <a:lnTo>
                  <a:pt x="28" y="428"/>
                </a:lnTo>
                <a:lnTo>
                  <a:pt x="27" y="428"/>
                </a:lnTo>
                <a:lnTo>
                  <a:pt x="27" y="428"/>
                </a:lnTo>
                <a:lnTo>
                  <a:pt x="25" y="427"/>
                </a:lnTo>
                <a:lnTo>
                  <a:pt x="25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5"/>
                </a:lnTo>
                <a:lnTo>
                  <a:pt x="27" y="424"/>
                </a:lnTo>
                <a:lnTo>
                  <a:pt x="27" y="424"/>
                </a:lnTo>
                <a:lnTo>
                  <a:pt x="28" y="423"/>
                </a:lnTo>
                <a:lnTo>
                  <a:pt x="28" y="423"/>
                </a:lnTo>
                <a:lnTo>
                  <a:pt x="29" y="423"/>
                </a:lnTo>
                <a:lnTo>
                  <a:pt x="29" y="423"/>
                </a:lnTo>
                <a:lnTo>
                  <a:pt x="30" y="423"/>
                </a:lnTo>
                <a:lnTo>
                  <a:pt x="30" y="423"/>
                </a:lnTo>
                <a:lnTo>
                  <a:pt x="31" y="423"/>
                </a:lnTo>
                <a:lnTo>
                  <a:pt x="32" y="423"/>
                </a:lnTo>
                <a:lnTo>
                  <a:pt x="32" y="423"/>
                </a:lnTo>
                <a:lnTo>
                  <a:pt x="33" y="423"/>
                </a:lnTo>
                <a:lnTo>
                  <a:pt x="33" y="423"/>
                </a:lnTo>
                <a:lnTo>
                  <a:pt x="35" y="424"/>
                </a:lnTo>
                <a:lnTo>
                  <a:pt x="36" y="424"/>
                </a:lnTo>
                <a:lnTo>
                  <a:pt x="37" y="424"/>
                </a:lnTo>
                <a:lnTo>
                  <a:pt x="37" y="425"/>
                </a:lnTo>
                <a:lnTo>
                  <a:pt x="37" y="425"/>
                </a:lnTo>
                <a:lnTo>
                  <a:pt x="37" y="425"/>
                </a:lnTo>
                <a:lnTo>
                  <a:pt x="37" y="426"/>
                </a:lnTo>
                <a:lnTo>
                  <a:pt x="37" y="426"/>
                </a:lnTo>
                <a:lnTo>
                  <a:pt x="39" y="426"/>
                </a:lnTo>
                <a:lnTo>
                  <a:pt x="39" y="426"/>
                </a:lnTo>
                <a:lnTo>
                  <a:pt x="40" y="426"/>
                </a:lnTo>
                <a:lnTo>
                  <a:pt x="40" y="426"/>
                </a:lnTo>
                <a:lnTo>
                  <a:pt x="41" y="426"/>
                </a:lnTo>
                <a:lnTo>
                  <a:pt x="41" y="426"/>
                </a:lnTo>
                <a:lnTo>
                  <a:pt x="43" y="426"/>
                </a:lnTo>
                <a:lnTo>
                  <a:pt x="43" y="426"/>
                </a:lnTo>
                <a:lnTo>
                  <a:pt x="48" y="426"/>
                </a:lnTo>
                <a:lnTo>
                  <a:pt x="48" y="426"/>
                </a:lnTo>
                <a:lnTo>
                  <a:pt x="48" y="422"/>
                </a:lnTo>
                <a:lnTo>
                  <a:pt x="48" y="421"/>
                </a:lnTo>
                <a:lnTo>
                  <a:pt x="48" y="420"/>
                </a:lnTo>
                <a:lnTo>
                  <a:pt x="47" y="417"/>
                </a:lnTo>
                <a:lnTo>
                  <a:pt x="50" y="417"/>
                </a:lnTo>
                <a:lnTo>
                  <a:pt x="53" y="418"/>
                </a:lnTo>
                <a:lnTo>
                  <a:pt x="54" y="418"/>
                </a:lnTo>
                <a:lnTo>
                  <a:pt x="54" y="418"/>
                </a:lnTo>
                <a:lnTo>
                  <a:pt x="54" y="418"/>
                </a:lnTo>
                <a:lnTo>
                  <a:pt x="56" y="418"/>
                </a:lnTo>
                <a:lnTo>
                  <a:pt x="58" y="418"/>
                </a:lnTo>
                <a:lnTo>
                  <a:pt x="59" y="418"/>
                </a:lnTo>
                <a:lnTo>
                  <a:pt x="59" y="416"/>
                </a:lnTo>
                <a:lnTo>
                  <a:pt x="59" y="416"/>
                </a:lnTo>
                <a:lnTo>
                  <a:pt x="59" y="415"/>
                </a:lnTo>
                <a:lnTo>
                  <a:pt x="59" y="414"/>
                </a:lnTo>
                <a:lnTo>
                  <a:pt x="60" y="414"/>
                </a:lnTo>
                <a:lnTo>
                  <a:pt x="60" y="413"/>
                </a:lnTo>
                <a:lnTo>
                  <a:pt x="61" y="413"/>
                </a:lnTo>
                <a:lnTo>
                  <a:pt x="61" y="414"/>
                </a:lnTo>
                <a:lnTo>
                  <a:pt x="62" y="412"/>
                </a:lnTo>
                <a:lnTo>
                  <a:pt x="59" y="411"/>
                </a:lnTo>
                <a:lnTo>
                  <a:pt x="55" y="411"/>
                </a:lnTo>
                <a:lnTo>
                  <a:pt x="54" y="410"/>
                </a:lnTo>
                <a:lnTo>
                  <a:pt x="53" y="410"/>
                </a:lnTo>
                <a:lnTo>
                  <a:pt x="52" y="410"/>
                </a:lnTo>
                <a:lnTo>
                  <a:pt x="52" y="410"/>
                </a:lnTo>
                <a:lnTo>
                  <a:pt x="52" y="411"/>
                </a:lnTo>
                <a:lnTo>
                  <a:pt x="50" y="411"/>
                </a:lnTo>
                <a:lnTo>
                  <a:pt x="50" y="411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5" y="410"/>
                </a:lnTo>
                <a:lnTo>
                  <a:pt x="43" y="409"/>
                </a:lnTo>
                <a:lnTo>
                  <a:pt x="42" y="409"/>
                </a:lnTo>
                <a:lnTo>
                  <a:pt x="41" y="409"/>
                </a:lnTo>
                <a:lnTo>
                  <a:pt x="40" y="409"/>
                </a:lnTo>
                <a:lnTo>
                  <a:pt x="39" y="409"/>
                </a:lnTo>
                <a:lnTo>
                  <a:pt x="38" y="409"/>
                </a:lnTo>
                <a:lnTo>
                  <a:pt x="37" y="409"/>
                </a:lnTo>
                <a:lnTo>
                  <a:pt x="35" y="408"/>
                </a:lnTo>
                <a:lnTo>
                  <a:pt x="34" y="408"/>
                </a:lnTo>
                <a:lnTo>
                  <a:pt x="33" y="408"/>
                </a:lnTo>
                <a:lnTo>
                  <a:pt x="32" y="408"/>
                </a:lnTo>
                <a:lnTo>
                  <a:pt x="30" y="408"/>
                </a:lnTo>
                <a:lnTo>
                  <a:pt x="29" y="407"/>
                </a:lnTo>
                <a:lnTo>
                  <a:pt x="27" y="407"/>
                </a:lnTo>
                <a:lnTo>
                  <a:pt x="26" y="407"/>
                </a:lnTo>
                <a:lnTo>
                  <a:pt x="25" y="407"/>
                </a:lnTo>
                <a:lnTo>
                  <a:pt x="25" y="406"/>
                </a:lnTo>
                <a:lnTo>
                  <a:pt x="25" y="402"/>
                </a:lnTo>
                <a:lnTo>
                  <a:pt x="25" y="399"/>
                </a:lnTo>
                <a:lnTo>
                  <a:pt x="25" y="399"/>
                </a:lnTo>
                <a:lnTo>
                  <a:pt x="25" y="398"/>
                </a:lnTo>
                <a:lnTo>
                  <a:pt x="25" y="397"/>
                </a:lnTo>
                <a:lnTo>
                  <a:pt x="25" y="395"/>
                </a:lnTo>
                <a:lnTo>
                  <a:pt x="25" y="395"/>
                </a:lnTo>
                <a:lnTo>
                  <a:pt x="27" y="395"/>
                </a:lnTo>
                <a:lnTo>
                  <a:pt x="28" y="395"/>
                </a:lnTo>
                <a:lnTo>
                  <a:pt x="28" y="395"/>
                </a:lnTo>
                <a:lnTo>
                  <a:pt x="29" y="395"/>
                </a:lnTo>
                <a:lnTo>
                  <a:pt x="32" y="395"/>
                </a:lnTo>
                <a:lnTo>
                  <a:pt x="36" y="395"/>
                </a:lnTo>
                <a:lnTo>
                  <a:pt x="37" y="394"/>
                </a:lnTo>
                <a:lnTo>
                  <a:pt x="37" y="392"/>
                </a:lnTo>
                <a:lnTo>
                  <a:pt x="38" y="391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8" y="390"/>
                </a:lnTo>
                <a:lnTo>
                  <a:pt x="39" y="390"/>
                </a:lnTo>
                <a:lnTo>
                  <a:pt x="39" y="390"/>
                </a:lnTo>
                <a:lnTo>
                  <a:pt x="39" y="390"/>
                </a:lnTo>
                <a:lnTo>
                  <a:pt x="41" y="390"/>
                </a:lnTo>
                <a:lnTo>
                  <a:pt x="42" y="391"/>
                </a:lnTo>
                <a:lnTo>
                  <a:pt x="42" y="392"/>
                </a:lnTo>
                <a:lnTo>
                  <a:pt x="43" y="392"/>
                </a:lnTo>
                <a:lnTo>
                  <a:pt x="45" y="393"/>
                </a:lnTo>
                <a:lnTo>
                  <a:pt x="46" y="393"/>
                </a:lnTo>
                <a:lnTo>
                  <a:pt x="46" y="393"/>
                </a:lnTo>
                <a:lnTo>
                  <a:pt x="46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7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4"/>
                </a:lnTo>
                <a:lnTo>
                  <a:pt x="48" y="395"/>
                </a:lnTo>
                <a:lnTo>
                  <a:pt x="48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49" y="395"/>
                </a:lnTo>
                <a:lnTo>
                  <a:pt x="50" y="395"/>
                </a:lnTo>
                <a:lnTo>
                  <a:pt x="50" y="395"/>
                </a:lnTo>
                <a:lnTo>
                  <a:pt x="50" y="395"/>
                </a:lnTo>
                <a:lnTo>
                  <a:pt x="53" y="396"/>
                </a:lnTo>
                <a:lnTo>
                  <a:pt x="53" y="396"/>
                </a:lnTo>
                <a:lnTo>
                  <a:pt x="53" y="396"/>
                </a:lnTo>
                <a:lnTo>
                  <a:pt x="53" y="395"/>
                </a:lnTo>
                <a:lnTo>
                  <a:pt x="53" y="395"/>
                </a:lnTo>
                <a:lnTo>
                  <a:pt x="53" y="395"/>
                </a:lnTo>
                <a:lnTo>
                  <a:pt x="53" y="394"/>
                </a:lnTo>
                <a:lnTo>
                  <a:pt x="53" y="394"/>
                </a:lnTo>
                <a:lnTo>
                  <a:pt x="53" y="393"/>
                </a:lnTo>
                <a:lnTo>
                  <a:pt x="53" y="393"/>
                </a:lnTo>
                <a:lnTo>
                  <a:pt x="53" y="393"/>
                </a:lnTo>
                <a:lnTo>
                  <a:pt x="54" y="392"/>
                </a:lnTo>
                <a:lnTo>
                  <a:pt x="54" y="392"/>
                </a:lnTo>
                <a:lnTo>
                  <a:pt x="54" y="392"/>
                </a:lnTo>
                <a:lnTo>
                  <a:pt x="54" y="391"/>
                </a:lnTo>
                <a:lnTo>
                  <a:pt x="54" y="391"/>
                </a:lnTo>
                <a:lnTo>
                  <a:pt x="54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1"/>
                </a:lnTo>
                <a:lnTo>
                  <a:pt x="53" y="390"/>
                </a:lnTo>
                <a:lnTo>
                  <a:pt x="53" y="389"/>
                </a:lnTo>
                <a:lnTo>
                  <a:pt x="53" y="389"/>
                </a:lnTo>
                <a:lnTo>
                  <a:pt x="54" y="387"/>
                </a:lnTo>
                <a:lnTo>
                  <a:pt x="54" y="387"/>
                </a:lnTo>
                <a:lnTo>
                  <a:pt x="55" y="385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7" y="384"/>
                </a:lnTo>
                <a:lnTo>
                  <a:pt x="57" y="384"/>
                </a:lnTo>
                <a:lnTo>
                  <a:pt x="57" y="384"/>
                </a:lnTo>
                <a:lnTo>
                  <a:pt x="58" y="383"/>
                </a:lnTo>
                <a:lnTo>
                  <a:pt x="58" y="383"/>
                </a:lnTo>
                <a:lnTo>
                  <a:pt x="58" y="382"/>
                </a:lnTo>
                <a:lnTo>
                  <a:pt x="58" y="381"/>
                </a:lnTo>
                <a:lnTo>
                  <a:pt x="58" y="381"/>
                </a:lnTo>
                <a:lnTo>
                  <a:pt x="58" y="379"/>
                </a:lnTo>
                <a:lnTo>
                  <a:pt x="57" y="379"/>
                </a:lnTo>
                <a:lnTo>
                  <a:pt x="58" y="379"/>
                </a:lnTo>
                <a:lnTo>
                  <a:pt x="59" y="379"/>
                </a:lnTo>
                <a:lnTo>
                  <a:pt x="59" y="379"/>
                </a:lnTo>
                <a:lnTo>
                  <a:pt x="60" y="379"/>
                </a:lnTo>
                <a:lnTo>
                  <a:pt x="61" y="379"/>
                </a:lnTo>
                <a:lnTo>
                  <a:pt x="62" y="378"/>
                </a:lnTo>
                <a:lnTo>
                  <a:pt x="63" y="378"/>
                </a:lnTo>
                <a:lnTo>
                  <a:pt x="63" y="378"/>
                </a:lnTo>
                <a:lnTo>
                  <a:pt x="63" y="376"/>
                </a:lnTo>
                <a:lnTo>
                  <a:pt x="62" y="373"/>
                </a:lnTo>
                <a:lnTo>
                  <a:pt x="59" y="370"/>
                </a:lnTo>
                <a:lnTo>
                  <a:pt x="60" y="367"/>
                </a:lnTo>
                <a:lnTo>
                  <a:pt x="60" y="364"/>
                </a:lnTo>
                <a:lnTo>
                  <a:pt x="60" y="364"/>
                </a:lnTo>
                <a:lnTo>
                  <a:pt x="60" y="363"/>
                </a:lnTo>
                <a:lnTo>
                  <a:pt x="60" y="363"/>
                </a:lnTo>
                <a:lnTo>
                  <a:pt x="61" y="363"/>
                </a:lnTo>
                <a:lnTo>
                  <a:pt x="61" y="363"/>
                </a:lnTo>
                <a:lnTo>
                  <a:pt x="63" y="362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59"/>
                </a:lnTo>
                <a:lnTo>
                  <a:pt x="62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5"/>
                </a:lnTo>
                <a:lnTo>
                  <a:pt x="61" y="354"/>
                </a:lnTo>
                <a:lnTo>
                  <a:pt x="60" y="354"/>
                </a:lnTo>
                <a:lnTo>
                  <a:pt x="61" y="353"/>
                </a:lnTo>
                <a:lnTo>
                  <a:pt x="61" y="352"/>
                </a:lnTo>
                <a:lnTo>
                  <a:pt x="61" y="351"/>
                </a:lnTo>
                <a:lnTo>
                  <a:pt x="61" y="349"/>
                </a:lnTo>
                <a:lnTo>
                  <a:pt x="61" y="348"/>
                </a:lnTo>
                <a:lnTo>
                  <a:pt x="61" y="348"/>
                </a:lnTo>
                <a:lnTo>
                  <a:pt x="62" y="346"/>
                </a:lnTo>
                <a:lnTo>
                  <a:pt x="62" y="346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5"/>
                </a:lnTo>
                <a:lnTo>
                  <a:pt x="61" y="344"/>
                </a:lnTo>
                <a:lnTo>
                  <a:pt x="61" y="344"/>
                </a:lnTo>
                <a:lnTo>
                  <a:pt x="61" y="344"/>
                </a:lnTo>
                <a:lnTo>
                  <a:pt x="62" y="344"/>
                </a:lnTo>
                <a:lnTo>
                  <a:pt x="62" y="344"/>
                </a:lnTo>
                <a:lnTo>
                  <a:pt x="62" y="342"/>
                </a:lnTo>
                <a:lnTo>
                  <a:pt x="62" y="342"/>
                </a:lnTo>
                <a:lnTo>
                  <a:pt x="63" y="342"/>
                </a:lnTo>
                <a:lnTo>
                  <a:pt x="62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1"/>
                </a:lnTo>
                <a:lnTo>
                  <a:pt x="64" y="340"/>
                </a:lnTo>
                <a:lnTo>
                  <a:pt x="64" y="339"/>
                </a:lnTo>
                <a:lnTo>
                  <a:pt x="64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6"/>
                </a:lnTo>
                <a:lnTo>
                  <a:pt x="64" y="335"/>
                </a:lnTo>
                <a:lnTo>
                  <a:pt x="64" y="334"/>
                </a:lnTo>
                <a:lnTo>
                  <a:pt x="63" y="334"/>
                </a:lnTo>
                <a:lnTo>
                  <a:pt x="62" y="334"/>
                </a:lnTo>
                <a:lnTo>
                  <a:pt x="62" y="334"/>
                </a:lnTo>
                <a:lnTo>
                  <a:pt x="58" y="334"/>
                </a:lnTo>
                <a:lnTo>
                  <a:pt x="57" y="334"/>
                </a:lnTo>
                <a:lnTo>
                  <a:pt x="55" y="336"/>
                </a:lnTo>
                <a:lnTo>
                  <a:pt x="53" y="338"/>
                </a:lnTo>
                <a:lnTo>
                  <a:pt x="56" y="338"/>
                </a:lnTo>
                <a:lnTo>
                  <a:pt x="56" y="338"/>
                </a:lnTo>
                <a:lnTo>
                  <a:pt x="56" y="338"/>
                </a:lnTo>
                <a:lnTo>
                  <a:pt x="55" y="339"/>
                </a:lnTo>
                <a:lnTo>
                  <a:pt x="54" y="340"/>
                </a:lnTo>
                <a:lnTo>
                  <a:pt x="54" y="340"/>
                </a:lnTo>
                <a:lnTo>
                  <a:pt x="54" y="340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2" y="342"/>
                </a:lnTo>
                <a:lnTo>
                  <a:pt x="51" y="342"/>
                </a:lnTo>
                <a:lnTo>
                  <a:pt x="51" y="342"/>
                </a:lnTo>
                <a:lnTo>
                  <a:pt x="51" y="342"/>
                </a:lnTo>
                <a:lnTo>
                  <a:pt x="50" y="342"/>
                </a:lnTo>
                <a:lnTo>
                  <a:pt x="50" y="342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50" y="343"/>
                </a:lnTo>
                <a:lnTo>
                  <a:pt x="49" y="344"/>
                </a:lnTo>
                <a:lnTo>
                  <a:pt x="49" y="344"/>
                </a:lnTo>
                <a:lnTo>
                  <a:pt x="49" y="344"/>
                </a:lnTo>
                <a:lnTo>
                  <a:pt x="49" y="343"/>
                </a:lnTo>
                <a:lnTo>
                  <a:pt x="49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7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6" y="343"/>
                </a:lnTo>
                <a:lnTo>
                  <a:pt x="45" y="343"/>
                </a:lnTo>
                <a:lnTo>
                  <a:pt x="45" y="344"/>
                </a:lnTo>
                <a:lnTo>
                  <a:pt x="45" y="346"/>
                </a:lnTo>
                <a:lnTo>
                  <a:pt x="44" y="346"/>
                </a:lnTo>
                <a:lnTo>
                  <a:pt x="43" y="346"/>
                </a:lnTo>
                <a:lnTo>
                  <a:pt x="44" y="346"/>
                </a:lnTo>
                <a:lnTo>
                  <a:pt x="44" y="347"/>
                </a:lnTo>
                <a:lnTo>
                  <a:pt x="45" y="347"/>
                </a:lnTo>
                <a:lnTo>
                  <a:pt x="45" y="349"/>
                </a:lnTo>
                <a:lnTo>
                  <a:pt x="45" y="351"/>
                </a:lnTo>
                <a:lnTo>
                  <a:pt x="45" y="351"/>
                </a:lnTo>
                <a:lnTo>
                  <a:pt x="45" y="352"/>
                </a:lnTo>
                <a:lnTo>
                  <a:pt x="45" y="352"/>
                </a:lnTo>
                <a:lnTo>
                  <a:pt x="45" y="352"/>
                </a:lnTo>
                <a:lnTo>
                  <a:pt x="45" y="354"/>
                </a:lnTo>
                <a:lnTo>
                  <a:pt x="45" y="354"/>
                </a:lnTo>
                <a:lnTo>
                  <a:pt x="45" y="354"/>
                </a:lnTo>
                <a:lnTo>
                  <a:pt x="45" y="355"/>
                </a:lnTo>
                <a:lnTo>
                  <a:pt x="45" y="355"/>
                </a:lnTo>
                <a:lnTo>
                  <a:pt x="45" y="356"/>
                </a:lnTo>
                <a:lnTo>
                  <a:pt x="45" y="356"/>
                </a:lnTo>
                <a:lnTo>
                  <a:pt x="45" y="357"/>
                </a:lnTo>
                <a:lnTo>
                  <a:pt x="44" y="358"/>
                </a:lnTo>
                <a:lnTo>
                  <a:pt x="44" y="358"/>
                </a:lnTo>
                <a:lnTo>
                  <a:pt x="44" y="359"/>
                </a:lnTo>
                <a:lnTo>
                  <a:pt x="44" y="359"/>
                </a:lnTo>
                <a:lnTo>
                  <a:pt x="44" y="359"/>
                </a:lnTo>
                <a:lnTo>
                  <a:pt x="44" y="361"/>
                </a:lnTo>
                <a:lnTo>
                  <a:pt x="44" y="362"/>
                </a:lnTo>
                <a:lnTo>
                  <a:pt x="44" y="362"/>
                </a:lnTo>
                <a:lnTo>
                  <a:pt x="45" y="364"/>
                </a:lnTo>
                <a:lnTo>
                  <a:pt x="45" y="364"/>
                </a:lnTo>
                <a:lnTo>
                  <a:pt x="45" y="365"/>
                </a:lnTo>
                <a:lnTo>
                  <a:pt x="45" y="366"/>
                </a:lnTo>
                <a:lnTo>
                  <a:pt x="45" y="367"/>
                </a:lnTo>
                <a:lnTo>
                  <a:pt x="45" y="368"/>
                </a:lnTo>
                <a:lnTo>
                  <a:pt x="45" y="369"/>
                </a:lnTo>
                <a:lnTo>
                  <a:pt x="45" y="370"/>
                </a:lnTo>
                <a:lnTo>
                  <a:pt x="45" y="370"/>
                </a:lnTo>
                <a:lnTo>
                  <a:pt x="45" y="370"/>
                </a:lnTo>
                <a:lnTo>
                  <a:pt x="45" y="371"/>
                </a:lnTo>
                <a:lnTo>
                  <a:pt x="42" y="371"/>
                </a:lnTo>
                <a:lnTo>
                  <a:pt x="42" y="371"/>
                </a:lnTo>
                <a:lnTo>
                  <a:pt x="42" y="371"/>
                </a:lnTo>
                <a:lnTo>
                  <a:pt x="41" y="371"/>
                </a:lnTo>
                <a:lnTo>
                  <a:pt x="41" y="371"/>
                </a:lnTo>
                <a:lnTo>
                  <a:pt x="41" y="370"/>
                </a:lnTo>
                <a:lnTo>
                  <a:pt x="41" y="370"/>
                </a:lnTo>
                <a:lnTo>
                  <a:pt x="41" y="370"/>
                </a:lnTo>
                <a:lnTo>
                  <a:pt x="40" y="368"/>
                </a:lnTo>
                <a:lnTo>
                  <a:pt x="40" y="367"/>
                </a:lnTo>
                <a:lnTo>
                  <a:pt x="40" y="367"/>
                </a:lnTo>
                <a:lnTo>
                  <a:pt x="40" y="367"/>
                </a:lnTo>
                <a:lnTo>
                  <a:pt x="38" y="363"/>
                </a:lnTo>
                <a:lnTo>
                  <a:pt x="38" y="363"/>
                </a:lnTo>
                <a:lnTo>
                  <a:pt x="36" y="361"/>
                </a:lnTo>
                <a:lnTo>
                  <a:pt x="36" y="361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9"/>
                </a:lnTo>
                <a:lnTo>
                  <a:pt x="36" y="358"/>
                </a:lnTo>
                <a:lnTo>
                  <a:pt x="36" y="357"/>
                </a:lnTo>
                <a:lnTo>
                  <a:pt x="36" y="356"/>
                </a:lnTo>
                <a:lnTo>
                  <a:pt x="36" y="356"/>
                </a:lnTo>
                <a:lnTo>
                  <a:pt x="37" y="355"/>
                </a:lnTo>
                <a:lnTo>
                  <a:pt x="37" y="354"/>
                </a:lnTo>
                <a:lnTo>
                  <a:pt x="36" y="354"/>
                </a:lnTo>
                <a:lnTo>
                  <a:pt x="34" y="354"/>
                </a:lnTo>
                <a:lnTo>
                  <a:pt x="32" y="354"/>
                </a:lnTo>
                <a:lnTo>
                  <a:pt x="32" y="353"/>
                </a:lnTo>
                <a:lnTo>
                  <a:pt x="32" y="353"/>
                </a:lnTo>
                <a:lnTo>
                  <a:pt x="32" y="352"/>
                </a:lnTo>
                <a:lnTo>
                  <a:pt x="32" y="351"/>
                </a:lnTo>
                <a:lnTo>
                  <a:pt x="32" y="350"/>
                </a:lnTo>
                <a:lnTo>
                  <a:pt x="30" y="350"/>
                </a:lnTo>
                <a:lnTo>
                  <a:pt x="28" y="351"/>
                </a:lnTo>
                <a:lnTo>
                  <a:pt x="27" y="352"/>
                </a:lnTo>
                <a:lnTo>
                  <a:pt x="27" y="351"/>
                </a:lnTo>
                <a:lnTo>
                  <a:pt x="26" y="349"/>
                </a:lnTo>
                <a:lnTo>
                  <a:pt x="26" y="349"/>
                </a:lnTo>
                <a:lnTo>
                  <a:pt x="26" y="348"/>
                </a:lnTo>
                <a:lnTo>
                  <a:pt x="26" y="347"/>
                </a:lnTo>
                <a:lnTo>
                  <a:pt x="26" y="347"/>
                </a:lnTo>
                <a:lnTo>
                  <a:pt x="25" y="346"/>
                </a:lnTo>
                <a:lnTo>
                  <a:pt x="25" y="345"/>
                </a:lnTo>
                <a:lnTo>
                  <a:pt x="25" y="345"/>
                </a:lnTo>
                <a:lnTo>
                  <a:pt x="24" y="345"/>
                </a:lnTo>
                <a:lnTo>
                  <a:pt x="22" y="344"/>
                </a:lnTo>
                <a:lnTo>
                  <a:pt x="22" y="344"/>
                </a:lnTo>
                <a:lnTo>
                  <a:pt x="22" y="344"/>
                </a:lnTo>
                <a:lnTo>
                  <a:pt x="21" y="344"/>
                </a:lnTo>
                <a:lnTo>
                  <a:pt x="19" y="343"/>
                </a:lnTo>
                <a:lnTo>
                  <a:pt x="18" y="342"/>
                </a:lnTo>
                <a:lnTo>
                  <a:pt x="18" y="342"/>
                </a:lnTo>
                <a:lnTo>
                  <a:pt x="18" y="338"/>
                </a:lnTo>
                <a:lnTo>
                  <a:pt x="15" y="338"/>
                </a:lnTo>
                <a:lnTo>
                  <a:pt x="11" y="338"/>
                </a:lnTo>
                <a:lnTo>
                  <a:pt x="12" y="338"/>
                </a:lnTo>
                <a:lnTo>
                  <a:pt x="12" y="339"/>
                </a:lnTo>
                <a:lnTo>
                  <a:pt x="12" y="339"/>
                </a:lnTo>
                <a:lnTo>
                  <a:pt x="12" y="340"/>
                </a:lnTo>
                <a:lnTo>
                  <a:pt x="12" y="344"/>
                </a:lnTo>
                <a:lnTo>
                  <a:pt x="8" y="340"/>
                </a:lnTo>
                <a:lnTo>
                  <a:pt x="7" y="339"/>
                </a:lnTo>
                <a:lnTo>
                  <a:pt x="6" y="338"/>
                </a:lnTo>
                <a:lnTo>
                  <a:pt x="4" y="336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3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1"/>
                </a:lnTo>
                <a:lnTo>
                  <a:pt x="2" y="331"/>
                </a:lnTo>
                <a:lnTo>
                  <a:pt x="3" y="331"/>
                </a:lnTo>
                <a:lnTo>
                  <a:pt x="3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2" y="331"/>
                </a:lnTo>
                <a:lnTo>
                  <a:pt x="1" y="331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30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29"/>
                </a:lnTo>
                <a:lnTo>
                  <a:pt x="1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30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9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0" y="328"/>
                </a:lnTo>
                <a:lnTo>
                  <a:pt x="1" y="328"/>
                </a:lnTo>
                <a:lnTo>
                  <a:pt x="1" y="328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1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7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4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6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5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5" y="324"/>
                </a:lnTo>
                <a:lnTo>
                  <a:pt x="6" y="324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3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2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6" y="321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20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9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5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8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7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6"/>
                </a:lnTo>
                <a:lnTo>
                  <a:pt x="4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5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6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5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4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3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2"/>
                </a:lnTo>
                <a:lnTo>
                  <a:pt x="4" y="311"/>
                </a:lnTo>
                <a:lnTo>
                  <a:pt x="4" y="311"/>
                </a:lnTo>
                <a:lnTo>
                  <a:pt x="3" y="311"/>
                </a:lnTo>
                <a:lnTo>
                  <a:pt x="3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4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2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1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5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6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10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9"/>
                </a:lnTo>
                <a:lnTo>
                  <a:pt x="7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6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7" y="308"/>
                </a:lnTo>
                <a:lnTo>
                  <a:pt x="8" y="308"/>
                </a:lnTo>
                <a:lnTo>
                  <a:pt x="8" y="308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8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9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7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6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0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1" y="304"/>
                </a:lnTo>
                <a:lnTo>
                  <a:pt x="12" y="304"/>
                </a:lnTo>
                <a:lnTo>
                  <a:pt x="12" y="304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2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3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3"/>
                </a:lnTo>
                <a:lnTo>
                  <a:pt x="14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5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2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4" y="301"/>
                </a:lnTo>
                <a:lnTo>
                  <a:pt x="13" y="301"/>
                </a:lnTo>
                <a:lnTo>
                  <a:pt x="13" y="301"/>
                </a:lnTo>
                <a:lnTo>
                  <a:pt x="13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300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4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9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8"/>
                </a:lnTo>
                <a:lnTo>
                  <a:pt x="15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6" y="297"/>
                </a:lnTo>
                <a:lnTo>
                  <a:pt x="17" y="297"/>
                </a:lnTo>
                <a:lnTo>
                  <a:pt x="17" y="298"/>
                </a:lnTo>
                <a:lnTo>
                  <a:pt x="17" y="298"/>
                </a:lnTo>
                <a:lnTo>
                  <a:pt x="17" y="298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7" y="297"/>
                </a:lnTo>
                <a:lnTo>
                  <a:pt x="18" y="297"/>
                </a:lnTo>
                <a:lnTo>
                  <a:pt x="18" y="297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8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19" y="296"/>
                </a:lnTo>
                <a:lnTo>
                  <a:pt x="20" y="296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5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4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4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3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4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5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6" y="292"/>
                </a:lnTo>
                <a:lnTo>
                  <a:pt x="27" y="292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1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7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8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29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0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1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1"/>
                </a:lnTo>
                <a:lnTo>
                  <a:pt x="32" y="290"/>
                </a:lnTo>
                <a:lnTo>
                  <a:pt x="32" y="290"/>
                </a:lnTo>
                <a:lnTo>
                  <a:pt x="32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90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9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8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2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7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1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6"/>
                </a:lnTo>
                <a:lnTo>
                  <a:pt x="32" y="287"/>
                </a:lnTo>
                <a:lnTo>
                  <a:pt x="32" y="287"/>
                </a:lnTo>
                <a:lnTo>
                  <a:pt x="33" y="287"/>
                </a:lnTo>
                <a:lnTo>
                  <a:pt x="32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7"/>
                </a:lnTo>
                <a:lnTo>
                  <a:pt x="34" y="287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6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4" y="285"/>
                </a:lnTo>
                <a:lnTo>
                  <a:pt x="35" y="285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5" y="284"/>
                </a:lnTo>
                <a:lnTo>
                  <a:pt x="36" y="284"/>
                </a:lnTo>
                <a:lnTo>
                  <a:pt x="36" y="284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6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7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3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8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39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0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1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2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1"/>
                </a:lnTo>
                <a:lnTo>
                  <a:pt x="43" y="280"/>
                </a:lnTo>
                <a:lnTo>
                  <a:pt x="43" y="280"/>
                </a:lnTo>
                <a:lnTo>
                  <a:pt x="43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4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80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5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6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7" y="279"/>
                </a:lnTo>
                <a:lnTo>
                  <a:pt x="48" y="279"/>
                </a:lnTo>
                <a:lnTo>
                  <a:pt x="48" y="279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8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49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1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8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7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6"/>
                </a:lnTo>
                <a:lnTo>
                  <a:pt x="53" y="275"/>
                </a:lnTo>
                <a:lnTo>
                  <a:pt x="53" y="275"/>
                </a:lnTo>
                <a:lnTo>
                  <a:pt x="53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4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4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3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3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2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2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1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3" y="270"/>
                </a:lnTo>
                <a:lnTo>
                  <a:pt x="54" y="270"/>
                </a:lnTo>
                <a:lnTo>
                  <a:pt x="54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8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7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6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5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4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3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2"/>
                </a:lnTo>
                <a:lnTo>
                  <a:pt x="54" y="261"/>
                </a:lnTo>
                <a:lnTo>
                  <a:pt x="54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5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6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1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60"/>
                </a:lnTo>
                <a:lnTo>
                  <a:pt x="57" y="259"/>
                </a:lnTo>
                <a:lnTo>
                  <a:pt x="56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7" y="259"/>
                </a:lnTo>
                <a:lnTo>
                  <a:pt x="56" y="259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6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8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7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5" y="256"/>
                </a:lnTo>
                <a:lnTo>
                  <a:pt x="56" y="256"/>
                </a:lnTo>
                <a:lnTo>
                  <a:pt x="56" y="256"/>
                </a:lnTo>
                <a:lnTo>
                  <a:pt x="56" y="256"/>
                </a:lnTo>
                <a:lnTo>
                  <a:pt x="55" y="256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5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4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5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2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50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4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9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5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7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4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6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5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4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3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1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5" y="240"/>
                </a:lnTo>
                <a:lnTo>
                  <a:pt x="54" y="240"/>
                </a:lnTo>
                <a:lnTo>
                  <a:pt x="54" y="240"/>
                </a:lnTo>
                <a:lnTo>
                  <a:pt x="54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8"/>
                </a:lnTo>
                <a:lnTo>
                  <a:pt x="55" y="238"/>
                </a:lnTo>
                <a:lnTo>
                  <a:pt x="55" y="238"/>
                </a:lnTo>
                <a:lnTo>
                  <a:pt x="55" y="237"/>
                </a:lnTo>
                <a:lnTo>
                  <a:pt x="55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7"/>
                </a:lnTo>
                <a:lnTo>
                  <a:pt x="56" y="236"/>
                </a:lnTo>
                <a:lnTo>
                  <a:pt x="56" y="236"/>
                </a:lnTo>
                <a:lnTo>
                  <a:pt x="56" y="236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5"/>
                </a:lnTo>
                <a:lnTo>
                  <a:pt x="56" y="234"/>
                </a:lnTo>
                <a:lnTo>
                  <a:pt x="56" y="234"/>
                </a:lnTo>
                <a:lnTo>
                  <a:pt x="56" y="233"/>
                </a:lnTo>
                <a:lnTo>
                  <a:pt x="56" y="233"/>
                </a:lnTo>
                <a:lnTo>
                  <a:pt x="56" y="233"/>
                </a:lnTo>
                <a:lnTo>
                  <a:pt x="56" y="232"/>
                </a:lnTo>
                <a:lnTo>
                  <a:pt x="57" y="232"/>
                </a:lnTo>
                <a:lnTo>
                  <a:pt x="57" y="232"/>
                </a:lnTo>
                <a:lnTo>
                  <a:pt x="56" y="232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6" y="230"/>
                </a:lnTo>
                <a:lnTo>
                  <a:pt x="57" y="230"/>
                </a:lnTo>
                <a:lnTo>
                  <a:pt x="57" y="230"/>
                </a:lnTo>
                <a:lnTo>
                  <a:pt x="57" y="230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9"/>
                </a:lnTo>
                <a:lnTo>
                  <a:pt x="58" y="228"/>
                </a:lnTo>
                <a:lnTo>
                  <a:pt x="58" y="228"/>
                </a:lnTo>
                <a:lnTo>
                  <a:pt x="58" y="228"/>
                </a:lnTo>
                <a:lnTo>
                  <a:pt x="58" y="227"/>
                </a:lnTo>
                <a:lnTo>
                  <a:pt x="59" y="227"/>
                </a:lnTo>
                <a:lnTo>
                  <a:pt x="59" y="227"/>
                </a:lnTo>
                <a:lnTo>
                  <a:pt x="59" y="227"/>
                </a:lnTo>
                <a:lnTo>
                  <a:pt x="60" y="227"/>
                </a:lnTo>
                <a:lnTo>
                  <a:pt x="60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1" y="226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2" y="225"/>
                </a:lnTo>
                <a:lnTo>
                  <a:pt x="63" y="224"/>
                </a:lnTo>
                <a:lnTo>
                  <a:pt x="64" y="223"/>
                </a:lnTo>
                <a:lnTo>
                  <a:pt x="64" y="223"/>
                </a:lnTo>
                <a:lnTo>
                  <a:pt x="64" y="223"/>
                </a:lnTo>
                <a:lnTo>
                  <a:pt x="65" y="223"/>
                </a:lnTo>
                <a:lnTo>
                  <a:pt x="65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6" y="222"/>
                </a:lnTo>
                <a:lnTo>
                  <a:pt x="67" y="222"/>
                </a:lnTo>
                <a:lnTo>
                  <a:pt x="68" y="221"/>
                </a:lnTo>
                <a:lnTo>
                  <a:pt x="68" y="221"/>
                </a:lnTo>
                <a:lnTo>
                  <a:pt x="70" y="220"/>
                </a:lnTo>
                <a:lnTo>
                  <a:pt x="70" y="220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7"/>
                </a:lnTo>
                <a:lnTo>
                  <a:pt x="70" y="217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6"/>
                </a:lnTo>
                <a:lnTo>
                  <a:pt x="69" y="215"/>
                </a:lnTo>
                <a:lnTo>
                  <a:pt x="69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0" y="216"/>
                </a:lnTo>
                <a:lnTo>
                  <a:pt x="71" y="216"/>
                </a:lnTo>
                <a:lnTo>
                  <a:pt x="71" y="215"/>
                </a:lnTo>
                <a:lnTo>
                  <a:pt x="71" y="215"/>
                </a:lnTo>
                <a:lnTo>
                  <a:pt x="70" y="215"/>
                </a:lnTo>
                <a:lnTo>
                  <a:pt x="70" y="215"/>
                </a:lnTo>
                <a:lnTo>
                  <a:pt x="70" y="214"/>
                </a:lnTo>
                <a:lnTo>
                  <a:pt x="70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4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3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1"/>
                </a:lnTo>
                <a:lnTo>
                  <a:pt x="70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10"/>
                </a:lnTo>
                <a:lnTo>
                  <a:pt x="72" y="209"/>
                </a:lnTo>
                <a:lnTo>
                  <a:pt x="72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9"/>
                </a:lnTo>
                <a:lnTo>
                  <a:pt x="71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8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7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6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5"/>
                </a:lnTo>
                <a:lnTo>
                  <a:pt x="72" y="204"/>
                </a:lnTo>
                <a:lnTo>
                  <a:pt x="72" y="204"/>
                </a:lnTo>
                <a:lnTo>
                  <a:pt x="72" y="204"/>
                </a:lnTo>
                <a:lnTo>
                  <a:pt x="72" y="203"/>
                </a:lnTo>
                <a:lnTo>
                  <a:pt x="72" y="203"/>
                </a:lnTo>
                <a:lnTo>
                  <a:pt x="73" y="202"/>
                </a:lnTo>
                <a:lnTo>
                  <a:pt x="73" y="202"/>
                </a:lnTo>
                <a:lnTo>
                  <a:pt x="74" y="200"/>
                </a:lnTo>
                <a:lnTo>
                  <a:pt x="75" y="198"/>
                </a:lnTo>
                <a:lnTo>
                  <a:pt x="75" y="198"/>
                </a:lnTo>
                <a:lnTo>
                  <a:pt x="75" y="197"/>
                </a:lnTo>
                <a:lnTo>
                  <a:pt x="77" y="196"/>
                </a:lnTo>
                <a:lnTo>
                  <a:pt x="77" y="196"/>
                </a:lnTo>
                <a:lnTo>
                  <a:pt x="77" y="195"/>
                </a:lnTo>
                <a:lnTo>
                  <a:pt x="78" y="194"/>
                </a:lnTo>
                <a:lnTo>
                  <a:pt x="79" y="193"/>
                </a:lnTo>
                <a:lnTo>
                  <a:pt x="79" y="193"/>
                </a:lnTo>
                <a:lnTo>
                  <a:pt x="80" y="193"/>
                </a:lnTo>
                <a:lnTo>
                  <a:pt x="80" y="193"/>
                </a:lnTo>
                <a:lnTo>
                  <a:pt x="81" y="193"/>
                </a:lnTo>
                <a:lnTo>
                  <a:pt x="81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2"/>
                </a:lnTo>
                <a:lnTo>
                  <a:pt x="82" y="191"/>
                </a:lnTo>
                <a:lnTo>
                  <a:pt x="83" y="191"/>
                </a:lnTo>
                <a:lnTo>
                  <a:pt x="83" y="191"/>
                </a:lnTo>
                <a:lnTo>
                  <a:pt x="84" y="191"/>
                </a:lnTo>
                <a:lnTo>
                  <a:pt x="84" y="191"/>
                </a:lnTo>
                <a:lnTo>
                  <a:pt x="84" y="190"/>
                </a:lnTo>
                <a:lnTo>
                  <a:pt x="84" y="190"/>
                </a:lnTo>
                <a:lnTo>
                  <a:pt x="85" y="190"/>
                </a:lnTo>
                <a:lnTo>
                  <a:pt x="85" y="189"/>
                </a:lnTo>
                <a:lnTo>
                  <a:pt x="85" y="189"/>
                </a:lnTo>
                <a:lnTo>
                  <a:pt x="85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9"/>
                </a:lnTo>
                <a:lnTo>
                  <a:pt x="86" y="188"/>
                </a:lnTo>
                <a:lnTo>
                  <a:pt x="85" y="188"/>
                </a:lnTo>
                <a:lnTo>
                  <a:pt x="85" y="187"/>
                </a:lnTo>
                <a:lnTo>
                  <a:pt x="85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6" y="187"/>
                </a:lnTo>
                <a:lnTo>
                  <a:pt x="87" y="188"/>
                </a:lnTo>
                <a:lnTo>
                  <a:pt x="87" y="188"/>
                </a:lnTo>
                <a:lnTo>
                  <a:pt x="88" y="187"/>
                </a:lnTo>
                <a:lnTo>
                  <a:pt x="88" y="187"/>
                </a:lnTo>
                <a:lnTo>
                  <a:pt x="88" y="187"/>
                </a:lnTo>
                <a:lnTo>
                  <a:pt x="89" y="187"/>
                </a:lnTo>
                <a:lnTo>
                  <a:pt x="89" y="187"/>
                </a:lnTo>
                <a:lnTo>
                  <a:pt x="89" y="186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89" y="184"/>
                </a:lnTo>
                <a:lnTo>
                  <a:pt x="89" y="183"/>
                </a:lnTo>
                <a:lnTo>
                  <a:pt x="88" y="183"/>
                </a:lnTo>
                <a:lnTo>
                  <a:pt x="88" y="182"/>
                </a:lnTo>
                <a:lnTo>
                  <a:pt x="88" y="182"/>
                </a:lnTo>
                <a:lnTo>
                  <a:pt x="88" y="182"/>
                </a:lnTo>
                <a:lnTo>
                  <a:pt x="88" y="181"/>
                </a:lnTo>
                <a:lnTo>
                  <a:pt x="88" y="181"/>
                </a:lnTo>
                <a:lnTo>
                  <a:pt x="88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89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0" y="181"/>
                </a:lnTo>
                <a:lnTo>
                  <a:pt x="91" y="181"/>
                </a:lnTo>
                <a:lnTo>
                  <a:pt x="91" y="181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2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3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4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2"/>
                </a:lnTo>
                <a:lnTo>
                  <a:pt x="95" y="181"/>
                </a:lnTo>
                <a:lnTo>
                  <a:pt x="95" y="181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80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5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6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80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8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9"/>
                </a:lnTo>
                <a:lnTo>
                  <a:pt x="97" y="178"/>
                </a:lnTo>
                <a:lnTo>
                  <a:pt x="97" y="178"/>
                </a:lnTo>
                <a:lnTo>
                  <a:pt x="97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7"/>
                </a:lnTo>
                <a:lnTo>
                  <a:pt x="98" y="177"/>
                </a:lnTo>
                <a:lnTo>
                  <a:pt x="98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7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0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8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1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2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7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6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3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5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4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2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3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3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2"/>
                </a:lnTo>
                <a:lnTo>
                  <a:pt x="104" y="171"/>
                </a:lnTo>
                <a:lnTo>
                  <a:pt x="104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1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70"/>
                </a:lnTo>
                <a:lnTo>
                  <a:pt x="105" y="169"/>
                </a:lnTo>
                <a:lnTo>
                  <a:pt x="107" y="168"/>
                </a:lnTo>
                <a:lnTo>
                  <a:pt x="107" y="167"/>
                </a:lnTo>
                <a:lnTo>
                  <a:pt x="108" y="167"/>
                </a:lnTo>
                <a:lnTo>
                  <a:pt x="108" y="167"/>
                </a:lnTo>
                <a:lnTo>
                  <a:pt x="108" y="166"/>
                </a:lnTo>
                <a:lnTo>
                  <a:pt x="109" y="165"/>
                </a:lnTo>
                <a:lnTo>
                  <a:pt x="109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0" y="164"/>
                </a:lnTo>
                <a:lnTo>
                  <a:pt x="111" y="164"/>
                </a:lnTo>
                <a:lnTo>
                  <a:pt x="111" y="165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4"/>
                </a:lnTo>
                <a:lnTo>
                  <a:pt x="111" y="163"/>
                </a:lnTo>
                <a:lnTo>
                  <a:pt x="111" y="163"/>
                </a:lnTo>
                <a:lnTo>
                  <a:pt x="111" y="163"/>
                </a:lnTo>
                <a:lnTo>
                  <a:pt x="111" y="162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1"/>
                </a:lnTo>
                <a:lnTo>
                  <a:pt x="111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60"/>
                </a:lnTo>
                <a:lnTo>
                  <a:pt x="112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59"/>
                </a:lnTo>
                <a:lnTo>
                  <a:pt x="111" y="160"/>
                </a:lnTo>
                <a:lnTo>
                  <a:pt x="111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60"/>
                </a:lnTo>
                <a:lnTo>
                  <a:pt x="110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09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9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10" y="158"/>
                </a:lnTo>
                <a:lnTo>
                  <a:pt x="109" y="158"/>
                </a:lnTo>
                <a:lnTo>
                  <a:pt x="109" y="158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09" y="157"/>
                </a:lnTo>
                <a:lnTo>
                  <a:pt x="110" y="157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0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1" y="156"/>
                </a:lnTo>
                <a:lnTo>
                  <a:pt x="112" y="156"/>
                </a:lnTo>
                <a:lnTo>
                  <a:pt x="112" y="155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1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2" y="152"/>
                </a:lnTo>
                <a:lnTo>
                  <a:pt x="112" y="152"/>
                </a:lnTo>
                <a:lnTo>
                  <a:pt x="112" y="152"/>
                </a:lnTo>
                <a:lnTo>
                  <a:pt x="112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49"/>
                </a:lnTo>
                <a:lnTo>
                  <a:pt x="111" y="149"/>
                </a:lnTo>
                <a:lnTo>
                  <a:pt x="111" y="149"/>
                </a:lnTo>
                <a:lnTo>
                  <a:pt x="110" y="149"/>
                </a:lnTo>
                <a:lnTo>
                  <a:pt x="108" y="149"/>
                </a:lnTo>
                <a:lnTo>
                  <a:pt x="106" y="148"/>
                </a:lnTo>
                <a:lnTo>
                  <a:pt x="106" y="147"/>
                </a:lnTo>
                <a:lnTo>
                  <a:pt x="106" y="146"/>
                </a:lnTo>
                <a:lnTo>
                  <a:pt x="106" y="145"/>
                </a:lnTo>
                <a:lnTo>
                  <a:pt x="107" y="144"/>
                </a:lnTo>
                <a:lnTo>
                  <a:pt x="107" y="143"/>
                </a:lnTo>
                <a:lnTo>
                  <a:pt x="107" y="142"/>
                </a:lnTo>
                <a:lnTo>
                  <a:pt x="107" y="141"/>
                </a:lnTo>
                <a:lnTo>
                  <a:pt x="107" y="141"/>
                </a:lnTo>
                <a:lnTo>
                  <a:pt x="107" y="140"/>
                </a:lnTo>
                <a:lnTo>
                  <a:pt x="107" y="140"/>
                </a:lnTo>
                <a:lnTo>
                  <a:pt x="107" y="140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9"/>
                </a:lnTo>
                <a:lnTo>
                  <a:pt x="107" y="138"/>
                </a:lnTo>
                <a:lnTo>
                  <a:pt x="107" y="138"/>
                </a:lnTo>
                <a:lnTo>
                  <a:pt x="108" y="138"/>
                </a:lnTo>
                <a:lnTo>
                  <a:pt x="108" y="138"/>
                </a:lnTo>
                <a:lnTo>
                  <a:pt x="109" y="138"/>
                </a:lnTo>
                <a:lnTo>
                  <a:pt x="110" y="137"/>
                </a:lnTo>
                <a:lnTo>
                  <a:pt x="110" y="134"/>
                </a:lnTo>
                <a:lnTo>
                  <a:pt x="110" y="134"/>
                </a:lnTo>
                <a:lnTo>
                  <a:pt x="110" y="131"/>
                </a:lnTo>
                <a:lnTo>
                  <a:pt x="111" y="130"/>
                </a:lnTo>
                <a:lnTo>
                  <a:pt x="112" y="129"/>
                </a:lnTo>
                <a:lnTo>
                  <a:pt x="113" y="128"/>
                </a:lnTo>
                <a:lnTo>
                  <a:pt x="114" y="128"/>
                </a:lnTo>
                <a:lnTo>
                  <a:pt x="114" y="127"/>
                </a:lnTo>
                <a:lnTo>
                  <a:pt x="114" y="132"/>
                </a:lnTo>
                <a:lnTo>
                  <a:pt x="114" y="134"/>
                </a:lnTo>
                <a:lnTo>
                  <a:pt x="114" y="134"/>
                </a:lnTo>
                <a:lnTo>
                  <a:pt x="115" y="135"/>
                </a:lnTo>
                <a:lnTo>
                  <a:pt x="115" y="135"/>
                </a:lnTo>
                <a:lnTo>
                  <a:pt x="116" y="135"/>
                </a:lnTo>
                <a:lnTo>
                  <a:pt x="116" y="136"/>
                </a:lnTo>
                <a:lnTo>
                  <a:pt x="117" y="136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4"/>
                </a:lnTo>
                <a:lnTo>
                  <a:pt x="117" y="133"/>
                </a:lnTo>
                <a:lnTo>
                  <a:pt x="117" y="131"/>
                </a:lnTo>
                <a:lnTo>
                  <a:pt x="117" y="130"/>
                </a:lnTo>
                <a:lnTo>
                  <a:pt x="118" y="128"/>
                </a:lnTo>
                <a:lnTo>
                  <a:pt x="118" y="128"/>
                </a:lnTo>
                <a:lnTo>
                  <a:pt x="118" y="127"/>
                </a:lnTo>
                <a:lnTo>
                  <a:pt x="118" y="127"/>
                </a:lnTo>
                <a:lnTo>
                  <a:pt x="118" y="126"/>
                </a:lnTo>
                <a:lnTo>
                  <a:pt x="118" y="125"/>
                </a:lnTo>
                <a:lnTo>
                  <a:pt x="118" y="125"/>
                </a:lnTo>
                <a:lnTo>
                  <a:pt x="118" y="125"/>
                </a:lnTo>
                <a:lnTo>
                  <a:pt x="118" y="124"/>
                </a:lnTo>
                <a:lnTo>
                  <a:pt x="119" y="124"/>
                </a:lnTo>
                <a:lnTo>
                  <a:pt x="120" y="122"/>
                </a:lnTo>
                <a:lnTo>
                  <a:pt x="120" y="122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3" y="121"/>
                </a:lnTo>
                <a:lnTo>
                  <a:pt x="123" y="121"/>
                </a:lnTo>
                <a:lnTo>
                  <a:pt x="124" y="121"/>
                </a:lnTo>
                <a:lnTo>
                  <a:pt x="124" y="120"/>
                </a:lnTo>
                <a:lnTo>
                  <a:pt x="125" y="120"/>
                </a:lnTo>
                <a:lnTo>
                  <a:pt x="125" y="120"/>
                </a:lnTo>
                <a:lnTo>
                  <a:pt x="125" y="120"/>
                </a:lnTo>
                <a:lnTo>
                  <a:pt x="126" y="120"/>
                </a:lnTo>
                <a:lnTo>
                  <a:pt x="126" y="120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8" y="119"/>
                </a:lnTo>
                <a:lnTo>
                  <a:pt x="128" y="119"/>
                </a:lnTo>
                <a:lnTo>
                  <a:pt x="129" y="118"/>
                </a:lnTo>
                <a:lnTo>
                  <a:pt x="131" y="118"/>
                </a:lnTo>
                <a:lnTo>
                  <a:pt x="131" y="118"/>
                </a:lnTo>
                <a:lnTo>
                  <a:pt x="131" y="118"/>
                </a:lnTo>
                <a:lnTo>
                  <a:pt x="133" y="118"/>
                </a:lnTo>
                <a:lnTo>
                  <a:pt x="133" y="118"/>
                </a:lnTo>
                <a:lnTo>
                  <a:pt x="133" y="117"/>
                </a:lnTo>
                <a:lnTo>
                  <a:pt x="134" y="117"/>
                </a:lnTo>
                <a:lnTo>
                  <a:pt x="136" y="117"/>
                </a:lnTo>
                <a:lnTo>
                  <a:pt x="137" y="119"/>
                </a:lnTo>
                <a:lnTo>
                  <a:pt x="137" y="121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5"/>
                </a:lnTo>
                <a:lnTo>
                  <a:pt x="138" y="126"/>
                </a:lnTo>
                <a:lnTo>
                  <a:pt x="139" y="126"/>
                </a:lnTo>
                <a:lnTo>
                  <a:pt x="139" y="127"/>
                </a:lnTo>
                <a:lnTo>
                  <a:pt x="139" y="127"/>
                </a:lnTo>
                <a:lnTo>
                  <a:pt x="139" y="129"/>
                </a:lnTo>
                <a:lnTo>
                  <a:pt x="140" y="129"/>
                </a:lnTo>
                <a:lnTo>
                  <a:pt x="140" y="130"/>
                </a:lnTo>
                <a:lnTo>
                  <a:pt x="141" y="131"/>
                </a:lnTo>
                <a:lnTo>
                  <a:pt x="141" y="130"/>
                </a:lnTo>
                <a:lnTo>
                  <a:pt x="143" y="130"/>
                </a:lnTo>
                <a:lnTo>
                  <a:pt x="145" y="130"/>
                </a:lnTo>
                <a:lnTo>
                  <a:pt x="146" y="129"/>
                </a:lnTo>
                <a:lnTo>
                  <a:pt x="146" y="128"/>
                </a:lnTo>
                <a:lnTo>
                  <a:pt x="149" y="126"/>
                </a:lnTo>
                <a:lnTo>
                  <a:pt x="149" y="125"/>
                </a:lnTo>
                <a:lnTo>
                  <a:pt x="152" y="123"/>
                </a:lnTo>
                <a:lnTo>
                  <a:pt x="152" y="122"/>
                </a:lnTo>
                <a:lnTo>
                  <a:pt x="153" y="122"/>
                </a:lnTo>
                <a:lnTo>
                  <a:pt x="154" y="122"/>
                </a:lnTo>
                <a:lnTo>
                  <a:pt x="154" y="122"/>
                </a:lnTo>
                <a:lnTo>
                  <a:pt x="155" y="122"/>
                </a:lnTo>
                <a:lnTo>
                  <a:pt x="155" y="122"/>
                </a:lnTo>
                <a:lnTo>
                  <a:pt x="155" y="122"/>
                </a:lnTo>
                <a:lnTo>
                  <a:pt x="157" y="122"/>
                </a:lnTo>
                <a:lnTo>
                  <a:pt x="157" y="122"/>
                </a:lnTo>
                <a:lnTo>
                  <a:pt x="160" y="122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7"/>
                </a:lnTo>
                <a:lnTo>
                  <a:pt x="160" y="127"/>
                </a:lnTo>
                <a:lnTo>
                  <a:pt x="162" y="127"/>
                </a:lnTo>
                <a:lnTo>
                  <a:pt x="163" y="127"/>
                </a:lnTo>
                <a:lnTo>
                  <a:pt x="163" y="127"/>
                </a:lnTo>
                <a:lnTo>
                  <a:pt x="165" y="126"/>
                </a:lnTo>
                <a:lnTo>
                  <a:pt x="166" y="126"/>
                </a:lnTo>
                <a:lnTo>
                  <a:pt x="166" y="126"/>
                </a:lnTo>
                <a:lnTo>
                  <a:pt x="167" y="126"/>
                </a:lnTo>
                <a:lnTo>
                  <a:pt x="169" y="127"/>
                </a:lnTo>
                <a:lnTo>
                  <a:pt x="170" y="127"/>
                </a:lnTo>
                <a:lnTo>
                  <a:pt x="174" y="129"/>
                </a:lnTo>
                <a:lnTo>
                  <a:pt x="175" y="132"/>
                </a:lnTo>
                <a:lnTo>
                  <a:pt x="175" y="132"/>
                </a:lnTo>
                <a:lnTo>
                  <a:pt x="176" y="131"/>
                </a:lnTo>
                <a:lnTo>
                  <a:pt x="176" y="130"/>
                </a:lnTo>
                <a:lnTo>
                  <a:pt x="177" y="130"/>
                </a:lnTo>
                <a:lnTo>
                  <a:pt x="177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9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9" y="127"/>
                </a:lnTo>
                <a:lnTo>
                  <a:pt x="179" y="128"/>
                </a:lnTo>
                <a:lnTo>
                  <a:pt x="180" y="128"/>
                </a:lnTo>
                <a:lnTo>
                  <a:pt x="180" y="128"/>
                </a:lnTo>
                <a:lnTo>
                  <a:pt x="180" y="128"/>
                </a:lnTo>
                <a:lnTo>
                  <a:pt x="181" y="129"/>
                </a:lnTo>
                <a:lnTo>
                  <a:pt x="182" y="129"/>
                </a:lnTo>
                <a:lnTo>
                  <a:pt x="182" y="129"/>
                </a:lnTo>
                <a:lnTo>
                  <a:pt x="182" y="129"/>
                </a:lnTo>
                <a:lnTo>
                  <a:pt x="183" y="129"/>
                </a:lnTo>
                <a:lnTo>
                  <a:pt x="183" y="129"/>
                </a:lnTo>
                <a:lnTo>
                  <a:pt x="183" y="129"/>
                </a:lnTo>
                <a:lnTo>
                  <a:pt x="184" y="129"/>
                </a:lnTo>
                <a:lnTo>
                  <a:pt x="184" y="128"/>
                </a:lnTo>
                <a:lnTo>
                  <a:pt x="185" y="127"/>
                </a:lnTo>
                <a:lnTo>
                  <a:pt x="186" y="124"/>
                </a:lnTo>
                <a:lnTo>
                  <a:pt x="185" y="124"/>
                </a:lnTo>
                <a:lnTo>
                  <a:pt x="185" y="124"/>
                </a:lnTo>
                <a:lnTo>
                  <a:pt x="184" y="124"/>
                </a:lnTo>
                <a:lnTo>
                  <a:pt x="183" y="124"/>
                </a:lnTo>
                <a:lnTo>
                  <a:pt x="183" y="124"/>
                </a:lnTo>
                <a:lnTo>
                  <a:pt x="183" y="123"/>
                </a:lnTo>
                <a:lnTo>
                  <a:pt x="181" y="122"/>
                </a:lnTo>
                <a:lnTo>
                  <a:pt x="180" y="122"/>
                </a:lnTo>
                <a:lnTo>
                  <a:pt x="180" y="122"/>
                </a:lnTo>
                <a:lnTo>
                  <a:pt x="178" y="122"/>
                </a:lnTo>
                <a:lnTo>
                  <a:pt x="177" y="121"/>
                </a:lnTo>
                <a:lnTo>
                  <a:pt x="176" y="118"/>
                </a:lnTo>
                <a:lnTo>
                  <a:pt x="176" y="117"/>
                </a:lnTo>
                <a:lnTo>
                  <a:pt x="176" y="117"/>
                </a:lnTo>
                <a:lnTo>
                  <a:pt x="176" y="117"/>
                </a:lnTo>
                <a:lnTo>
                  <a:pt x="177" y="117"/>
                </a:lnTo>
                <a:lnTo>
                  <a:pt x="178" y="117"/>
                </a:lnTo>
                <a:lnTo>
                  <a:pt x="179" y="117"/>
                </a:lnTo>
                <a:lnTo>
                  <a:pt x="179" y="117"/>
                </a:lnTo>
                <a:lnTo>
                  <a:pt x="179" y="117"/>
                </a:lnTo>
                <a:lnTo>
                  <a:pt x="180" y="117"/>
                </a:lnTo>
                <a:lnTo>
                  <a:pt x="180" y="116"/>
                </a:lnTo>
                <a:lnTo>
                  <a:pt x="182" y="116"/>
                </a:lnTo>
                <a:lnTo>
                  <a:pt x="182" y="116"/>
                </a:lnTo>
                <a:lnTo>
                  <a:pt x="183" y="116"/>
                </a:lnTo>
                <a:lnTo>
                  <a:pt x="183" y="116"/>
                </a:lnTo>
                <a:lnTo>
                  <a:pt x="184" y="115"/>
                </a:lnTo>
                <a:lnTo>
                  <a:pt x="185" y="115"/>
                </a:lnTo>
                <a:lnTo>
                  <a:pt x="185" y="114"/>
                </a:lnTo>
                <a:lnTo>
                  <a:pt x="186" y="113"/>
                </a:lnTo>
                <a:lnTo>
                  <a:pt x="187" y="113"/>
                </a:lnTo>
                <a:lnTo>
                  <a:pt x="188" y="112"/>
                </a:lnTo>
                <a:lnTo>
                  <a:pt x="188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89" y="111"/>
                </a:lnTo>
                <a:lnTo>
                  <a:pt x="190" y="111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0" y="110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0" y="109"/>
                </a:lnTo>
                <a:lnTo>
                  <a:pt x="190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7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90" y="106"/>
                </a:lnTo>
                <a:lnTo>
                  <a:pt x="189" y="106"/>
                </a:lnTo>
                <a:lnTo>
                  <a:pt x="189" y="105"/>
                </a:lnTo>
                <a:lnTo>
                  <a:pt x="188" y="105"/>
                </a:lnTo>
                <a:lnTo>
                  <a:pt x="188" y="105"/>
                </a:lnTo>
                <a:lnTo>
                  <a:pt x="188" y="105"/>
                </a:lnTo>
                <a:lnTo>
                  <a:pt x="187" y="105"/>
                </a:lnTo>
                <a:lnTo>
                  <a:pt x="187" y="105"/>
                </a:lnTo>
                <a:lnTo>
                  <a:pt x="185" y="105"/>
                </a:lnTo>
                <a:lnTo>
                  <a:pt x="185" y="105"/>
                </a:lnTo>
                <a:lnTo>
                  <a:pt x="184" y="104"/>
                </a:lnTo>
                <a:lnTo>
                  <a:pt x="184" y="104"/>
                </a:lnTo>
                <a:lnTo>
                  <a:pt x="185" y="103"/>
                </a:lnTo>
                <a:lnTo>
                  <a:pt x="185" y="102"/>
                </a:lnTo>
                <a:lnTo>
                  <a:pt x="184" y="102"/>
                </a:lnTo>
                <a:lnTo>
                  <a:pt x="183" y="102"/>
                </a:lnTo>
                <a:lnTo>
                  <a:pt x="186" y="99"/>
                </a:lnTo>
                <a:lnTo>
                  <a:pt x="186" y="99"/>
                </a:lnTo>
                <a:lnTo>
                  <a:pt x="188" y="99"/>
                </a:lnTo>
                <a:lnTo>
                  <a:pt x="188" y="98"/>
                </a:lnTo>
                <a:lnTo>
                  <a:pt x="189" y="98"/>
                </a:lnTo>
                <a:lnTo>
                  <a:pt x="189" y="98"/>
                </a:lnTo>
                <a:lnTo>
                  <a:pt x="189" y="98"/>
                </a:lnTo>
                <a:lnTo>
                  <a:pt x="190" y="98"/>
                </a:lnTo>
                <a:lnTo>
                  <a:pt x="190" y="97"/>
                </a:lnTo>
                <a:lnTo>
                  <a:pt x="190" y="97"/>
                </a:lnTo>
                <a:lnTo>
                  <a:pt x="190" y="96"/>
                </a:lnTo>
                <a:lnTo>
                  <a:pt x="191" y="96"/>
                </a:lnTo>
                <a:lnTo>
                  <a:pt x="191" y="96"/>
                </a:lnTo>
                <a:lnTo>
                  <a:pt x="192" y="96"/>
                </a:lnTo>
                <a:lnTo>
                  <a:pt x="195" y="95"/>
                </a:lnTo>
                <a:lnTo>
                  <a:pt x="196" y="94"/>
                </a:lnTo>
                <a:lnTo>
                  <a:pt x="198" y="93"/>
                </a:lnTo>
                <a:lnTo>
                  <a:pt x="199" y="93"/>
                </a:lnTo>
                <a:lnTo>
                  <a:pt x="201" y="92"/>
                </a:lnTo>
                <a:lnTo>
                  <a:pt x="202" y="92"/>
                </a:lnTo>
                <a:lnTo>
                  <a:pt x="203" y="91"/>
                </a:lnTo>
                <a:lnTo>
                  <a:pt x="203" y="91"/>
                </a:lnTo>
                <a:lnTo>
                  <a:pt x="203" y="91"/>
                </a:lnTo>
                <a:lnTo>
                  <a:pt x="204" y="91"/>
                </a:lnTo>
                <a:lnTo>
                  <a:pt x="205" y="91"/>
                </a:lnTo>
                <a:lnTo>
                  <a:pt x="207" y="91"/>
                </a:lnTo>
                <a:lnTo>
                  <a:pt x="207" y="90"/>
                </a:lnTo>
                <a:lnTo>
                  <a:pt x="210" y="90"/>
                </a:lnTo>
                <a:lnTo>
                  <a:pt x="216" y="90"/>
                </a:lnTo>
                <a:lnTo>
                  <a:pt x="217" y="90"/>
                </a:lnTo>
                <a:lnTo>
                  <a:pt x="217" y="90"/>
                </a:lnTo>
                <a:lnTo>
                  <a:pt x="221" y="91"/>
                </a:lnTo>
                <a:lnTo>
                  <a:pt x="221" y="93"/>
                </a:lnTo>
                <a:lnTo>
                  <a:pt x="221" y="93"/>
                </a:lnTo>
                <a:lnTo>
                  <a:pt x="221" y="93"/>
                </a:lnTo>
                <a:lnTo>
                  <a:pt x="220" y="95"/>
                </a:lnTo>
                <a:lnTo>
                  <a:pt x="222" y="95"/>
                </a:lnTo>
                <a:lnTo>
                  <a:pt x="222" y="95"/>
                </a:lnTo>
                <a:lnTo>
                  <a:pt x="223" y="95"/>
                </a:lnTo>
                <a:lnTo>
                  <a:pt x="224" y="93"/>
                </a:lnTo>
                <a:lnTo>
                  <a:pt x="225" y="94"/>
                </a:lnTo>
                <a:lnTo>
                  <a:pt x="225" y="94"/>
                </a:lnTo>
                <a:lnTo>
                  <a:pt x="227" y="94"/>
                </a:lnTo>
                <a:lnTo>
                  <a:pt x="227" y="94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8" y="95"/>
                </a:lnTo>
                <a:lnTo>
                  <a:pt x="229" y="95"/>
                </a:lnTo>
                <a:lnTo>
                  <a:pt x="230" y="96"/>
                </a:lnTo>
                <a:lnTo>
                  <a:pt x="230" y="97"/>
                </a:lnTo>
                <a:lnTo>
                  <a:pt x="230" y="97"/>
                </a:lnTo>
                <a:lnTo>
                  <a:pt x="231" y="98"/>
                </a:lnTo>
                <a:lnTo>
                  <a:pt x="231" y="98"/>
                </a:lnTo>
                <a:lnTo>
                  <a:pt x="233" y="99"/>
                </a:lnTo>
                <a:lnTo>
                  <a:pt x="235" y="100"/>
                </a:lnTo>
                <a:lnTo>
                  <a:pt x="237" y="100"/>
                </a:lnTo>
                <a:lnTo>
                  <a:pt x="238" y="100"/>
                </a:lnTo>
                <a:lnTo>
                  <a:pt x="238" y="102"/>
                </a:lnTo>
                <a:lnTo>
                  <a:pt x="238" y="102"/>
                </a:lnTo>
                <a:lnTo>
                  <a:pt x="240" y="102"/>
                </a:lnTo>
                <a:lnTo>
                  <a:pt x="240" y="102"/>
                </a:lnTo>
                <a:lnTo>
                  <a:pt x="241" y="102"/>
                </a:lnTo>
                <a:lnTo>
                  <a:pt x="242" y="102"/>
                </a:lnTo>
                <a:lnTo>
                  <a:pt x="243" y="102"/>
                </a:lnTo>
                <a:lnTo>
                  <a:pt x="243" y="102"/>
                </a:lnTo>
                <a:lnTo>
                  <a:pt x="244" y="102"/>
                </a:lnTo>
                <a:lnTo>
                  <a:pt x="245" y="103"/>
                </a:lnTo>
                <a:lnTo>
                  <a:pt x="246" y="103"/>
                </a:lnTo>
                <a:lnTo>
                  <a:pt x="247" y="103"/>
                </a:lnTo>
                <a:lnTo>
                  <a:pt x="251" y="104"/>
                </a:lnTo>
                <a:lnTo>
                  <a:pt x="252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4" y="103"/>
                </a:lnTo>
                <a:lnTo>
                  <a:pt x="256" y="102"/>
                </a:lnTo>
                <a:lnTo>
                  <a:pt x="256" y="102"/>
                </a:lnTo>
                <a:lnTo>
                  <a:pt x="257" y="102"/>
                </a:lnTo>
                <a:lnTo>
                  <a:pt x="257" y="103"/>
                </a:lnTo>
                <a:lnTo>
                  <a:pt x="256" y="103"/>
                </a:lnTo>
                <a:lnTo>
                  <a:pt x="256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3"/>
                </a:lnTo>
                <a:lnTo>
                  <a:pt x="257" y="104"/>
                </a:lnTo>
                <a:lnTo>
                  <a:pt x="258" y="103"/>
                </a:lnTo>
                <a:lnTo>
                  <a:pt x="260" y="102"/>
                </a:lnTo>
                <a:lnTo>
                  <a:pt x="261" y="102"/>
                </a:lnTo>
                <a:lnTo>
                  <a:pt x="261" y="102"/>
                </a:lnTo>
                <a:lnTo>
                  <a:pt x="260" y="101"/>
                </a:lnTo>
                <a:lnTo>
                  <a:pt x="260" y="99"/>
                </a:lnTo>
                <a:lnTo>
                  <a:pt x="260" y="99"/>
                </a:lnTo>
                <a:lnTo>
                  <a:pt x="261" y="99"/>
                </a:lnTo>
                <a:lnTo>
                  <a:pt x="261" y="99"/>
                </a:lnTo>
                <a:lnTo>
                  <a:pt x="261" y="99"/>
                </a:lnTo>
                <a:lnTo>
                  <a:pt x="262" y="99"/>
                </a:lnTo>
                <a:lnTo>
                  <a:pt x="262" y="99"/>
                </a:lnTo>
                <a:lnTo>
                  <a:pt x="263" y="98"/>
                </a:lnTo>
                <a:lnTo>
                  <a:pt x="264" y="98"/>
                </a:lnTo>
                <a:lnTo>
                  <a:pt x="264" y="96"/>
                </a:lnTo>
                <a:lnTo>
                  <a:pt x="264" y="95"/>
                </a:lnTo>
                <a:lnTo>
                  <a:pt x="263" y="94"/>
                </a:lnTo>
                <a:lnTo>
                  <a:pt x="266" y="94"/>
                </a:lnTo>
                <a:lnTo>
                  <a:pt x="268" y="94"/>
                </a:lnTo>
                <a:lnTo>
                  <a:pt x="269" y="94"/>
                </a:lnTo>
                <a:lnTo>
                  <a:pt x="271" y="94"/>
                </a:lnTo>
                <a:lnTo>
                  <a:pt x="272" y="95"/>
                </a:lnTo>
                <a:lnTo>
                  <a:pt x="272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5"/>
                </a:lnTo>
                <a:lnTo>
                  <a:pt x="273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4"/>
                </a:lnTo>
                <a:lnTo>
                  <a:pt x="275" y="94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5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6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5"/>
                </a:lnTo>
                <a:lnTo>
                  <a:pt x="277" y="94"/>
                </a:lnTo>
                <a:lnTo>
                  <a:pt x="277" y="94"/>
                </a:lnTo>
                <a:lnTo>
                  <a:pt x="277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8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4"/>
                </a:lnTo>
                <a:lnTo>
                  <a:pt x="279" y="95"/>
                </a:lnTo>
                <a:lnTo>
                  <a:pt x="279" y="95"/>
                </a:lnTo>
                <a:lnTo>
                  <a:pt x="279" y="95"/>
                </a:lnTo>
                <a:lnTo>
                  <a:pt x="280" y="95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0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1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4"/>
                </a:lnTo>
                <a:lnTo>
                  <a:pt x="282" y="95"/>
                </a:lnTo>
                <a:lnTo>
                  <a:pt x="282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3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5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6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7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3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8"/>
                </a:lnTo>
                <a:lnTo>
                  <a:pt x="282" y="99"/>
                </a:lnTo>
                <a:lnTo>
                  <a:pt x="282" y="99"/>
                </a:lnTo>
                <a:lnTo>
                  <a:pt x="281" y="99"/>
                </a:lnTo>
                <a:lnTo>
                  <a:pt x="281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2" y="99"/>
                </a:lnTo>
                <a:lnTo>
                  <a:pt x="283" y="99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3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4" y="101"/>
                </a:lnTo>
                <a:lnTo>
                  <a:pt x="285" y="101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5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2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3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6" y="106"/>
                </a:lnTo>
                <a:lnTo>
                  <a:pt x="286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7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7" y="106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7"/>
                </a:lnTo>
                <a:lnTo>
                  <a:pt x="287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8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8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09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7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0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9" y="111"/>
                </a:lnTo>
                <a:lnTo>
                  <a:pt x="288" y="111"/>
                </a:lnTo>
                <a:lnTo>
                  <a:pt x="288" y="111"/>
                </a:lnTo>
                <a:lnTo>
                  <a:pt x="288" y="111"/>
                </a:lnTo>
                <a:lnTo>
                  <a:pt x="289" y="111"/>
                </a:lnTo>
                <a:lnTo>
                  <a:pt x="289" y="112"/>
                </a:lnTo>
                <a:lnTo>
                  <a:pt x="289" y="112"/>
                </a:lnTo>
                <a:lnTo>
                  <a:pt x="288" y="112"/>
                </a:lnTo>
                <a:lnTo>
                  <a:pt x="288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89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2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3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4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5"/>
                </a:lnTo>
                <a:lnTo>
                  <a:pt x="290" y="116"/>
                </a:lnTo>
                <a:lnTo>
                  <a:pt x="290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6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1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7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90" y="118"/>
                </a:lnTo>
                <a:lnTo>
                  <a:pt x="289" y="118"/>
                </a:lnTo>
                <a:lnTo>
                  <a:pt x="289" y="118"/>
                </a:lnTo>
                <a:lnTo>
                  <a:pt x="290" y="118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0" y="119"/>
                </a:lnTo>
                <a:lnTo>
                  <a:pt x="292" y="119"/>
                </a:lnTo>
                <a:lnTo>
                  <a:pt x="292" y="119"/>
                </a:lnTo>
                <a:lnTo>
                  <a:pt x="293" y="118"/>
                </a:lnTo>
                <a:lnTo>
                  <a:pt x="295" y="116"/>
                </a:lnTo>
                <a:lnTo>
                  <a:pt x="296" y="115"/>
                </a:lnTo>
                <a:lnTo>
                  <a:pt x="300" y="112"/>
                </a:lnTo>
                <a:lnTo>
                  <a:pt x="302" y="110"/>
                </a:lnTo>
                <a:lnTo>
                  <a:pt x="303" y="110"/>
                </a:lnTo>
                <a:lnTo>
                  <a:pt x="303" y="110"/>
                </a:lnTo>
                <a:lnTo>
                  <a:pt x="304" y="110"/>
                </a:lnTo>
                <a:lnTo>
                  <a:pt x="305" y="110"/>
                </a:lnTo>
                <a:lnTo>
                  <a:pt x="306" y="110"/>
                </a:lnTo>
                <a:lnTo>
                  <a:pt x="307" y="110"/>
                </a:lnTo>
                <a:lnTo>
                  <a:pt x="309" y="110"/>
                </a:lnTo>
                <a:lnTo>
                  <a:pt x="309" y="111"/>
                </a:lnTo>
                <a:lnTo>
                  <a:pt x="309" y="112"/>
                </a:lnTo>
                <a:lnTo>
                  <a:pt x="309" y="113"/>
                </a:lnTo>
                <a:lnTo>
                  <a:pt x="312" y="112"/>
                </a:lnTo>
                <a:lnTo>
                  <a:pt x="312" y="112"/>
                </a:lnTo>
                <a:lnTo>
                  <a:pt x="312" y="112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3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4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2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5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7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19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0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1"/>
                </a:lnTo>
                <a:lnTo>
                  <a:pt x="310" y="122"/>
                </a:lnTo>
                <a:lnTo>
                  <a:pt x="310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2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4"/>
                </a:lnTo>
                <a:lnTo>
                  <a:pt x="310" y="125"/>
                </a:lnTo>
                <a:lnTo>
                  <a:pt x="310" y="125"/>
                </a:lnTo>
                <a:lnTo>
                  <a:pt x="311" y="125"/>
                </a:lnTo>
                <a:lnTo>
                  <a:pt x="311" y="124"/>
                </a:lnTo>
                <a:lnTo>
                  <a:pt x="311" y="125"/>
                </a:lnTo>
                <a:lnTo>
                  <a:pt x="311" y="125"/>
                </a:lnTo>
                <a:lnTo>
                  <a:pt x="311" y="126"/>
                </a:lnTo>
                <a:lnTo>
                  <a:pt x="311" y="127"/>
                </a:lnTo>
                <a:lnTo>
                  <a:pt x="311" y="127"/>
                </a:lnTo>
                <a:lnTo>
                  <a:pt x="311" y="127"/>
                </a:lnTo>
                <a:lnTo>
                  <a:pt x="311" y="128"/>
                </a:lnTo>
                <a:lnTo>
                  <a:pt x="311" y="129"/>
                </a:lnTo>
                <a:lnTo>
                  <a:pt x="313" y="129"/>
                </a:lnTo>
                <a:lnTo>
                  <a:pt x="314" y="129"/>
                </a:lnTo>
                <a:lnTo>
                  <a:pt x="315" y="128"/>
                </a:lnTo>
                <a:lnTo>
                  <a:pt x="317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29"/>
                </a:lnTo>
                <a:lnTo>
                  <a:pt x="318" y="130"/>
                </a:lnTo>
                <a:lnTo>
                  <a:pt x="318" y="130"/>
                </a:lnTo>
                <a:lnTo>
                  <a:pt x="318" y="130"/>
                </a:lnTo>
                <a:lnTo>
                  <a:pt x="319" y="130"/>
                </a:lnTo>
                <a:lnTo>
                  <a:pt x="320" y="130"/>
                </a:lnTo>
                <a:lnTo>
                  <a:pt x="320" y="130"/>
                </a:lnTo>
                <a:lnTo>
                  <a:pt x="320" y="129"/>
                </a:lnTo>
                <a:lnTo>
                  <a:pt x="320" y="129"/>
                </a:lnTo>
                <a:lnTo>
                  <a:pt x="320" y="129"/>
                </a:lnTo>
                <a:lnTo>
                  <a:pt x="321" y="129"/>
                </a:lnTo>
                <a:lnTo>
                  <a:pt x="322" y="129"/>
                </a:lnTo>
                <a:lnTo>
                  <a:pt x="322" y="129"/>
                </a:lnTo>
                <a:lnTo>
                  <a:pt x="323" y="129"/>
                </a:lnTo>
                <a:lnTo>
                  <a:pt x="323" y="129"/>
                </a:lnTo>
                <a:lnTo>
                  <a:pt x="323" y="130"/>
                </a:lnTo>
                <a:lnTo>
                  <a:pt x="323" y="130"/>
                </a:lnTo>
                <a:lnTo>
                  <a:pt x="324" y="130"/>
                </a:lnTo>
                <a:lnTo>
                  <a:pt x="325" y="130"/>
                </a:lnTo>
                <a:lnTo>
                  <a:pt x="325" y="130"/>
                </a:lnTo>
                <a:lnTo>
                  <a:pt x="327" y="130"/>
                </a:lnTo>
                <a:lnTo>
                  <a:pt x="327" y="131"/>
                </a:lnTo>
                <a:lnTo>
                  <a:pt x="327" y="132"/>
                </a:lnTo>
                <a:lnTo>
                  <a:pt x="329" y="132"/>
                </a:lnTo>
                <a:lnTo>
                  <a:pt x="332" y="131"/>
                </a:lnTo>
                <a:lnTo>
                  <a:pt x="332" y="131"/>
                </a:lnTo>
                <a:lnTo>
                  <a:pt x="332" y="131"/>
                </a:lnTo>
                <a:lnTo>
                  <a:pt x="334" y="131"/>
                </a:lnTo>
                <a:lnTo>
                  <a:pt x="334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1"/>
                </a:lnTo>
                <a:lnTo>
                  <a:pt x="336" y="131"/>
                </a:lnTo>
                <a:lnTo>
                  <a:pt x="337" y="130"/>
                </a:lnTo>
                <a:lnTo>
                  <a:pt x="337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9"/>
                </a:lnTo>
                <a:lnTo>
                  <a:pt x="339" y="129"/>
                </a:lnTo>
                <a:lnTo>
                  <a:pt x="340" y="129"/>
                </a:lnTo>
                <a:lnTo>
                  <a:pt x="340" y="129"/>
                </a:lnTo>
                <a:lnTo>
                  <a:pt x="341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3" y="127"/>
                </a:lnTo>
                <a:lnTo>
                  <a:pt x="343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4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6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7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8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49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0" y="127"/>
                </a:lnTo>
                <a:lnTo>
                  <a:pt x="353" y="127"/>
                </a:lnTo>
                <a:lnTo>
                  <a:pt x="353" y="125"/>
                </a:lnTo>
                <a:lnTo>
                  <a:pt x="353" y="121"/>
                </a:lnTo>
                <a:lnTo>
                  <a:pt x="353" y="121"/>
                </a:lnTo>
                <a:lnTo>
                  <a:pt x="353" y="118"/>
                </a:lnTo>
                <a:lnTo>
                  <a:pt x="353" y="118"/>
                </a:lnTo>
                <a:lnTo>
                  <a:pt x="353" y="118"/>
                </a:lnTo>
                <a:lnTo>
                  <a:pt x="353" y="117"/>
                </a:lnTo>
                <a:lnTo>
                  <a:pt x="354" y="117"/>
                </a:lnTo>
                <a:lnTo>
                  <a:pt x="354" y="116"/>
                </a:lnTo>
                <a:lnTo>
                  <a:pt x="355" y="115"/>
                </a:lnTo>
                <a:lnTo>
                  <a:pt x="355" y="114"/>
                </a:lnTo>
                <a:lnTo>
                  <a:pt x="357" y="110"/>
                </a:lnTo>
                <a:lnTo>
                  <a:pt x="357" y="109"/>
                </a:lnTo>
                <a:lnTo>
                  <a:pt x="354" y="108"/>
                </a:lnTo>
                <a:lnTo>
                  <a:pt x="355" y="108"/>
                </a:lnTo>
                <a:lnTo>
                  <a:pt x="355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5" y="105"/>
                </a:lnTo>
                <a:lnTo>
                  <a:pt x="353" y="104"/>
                </a:lnTo>
                <a:lnTo>
                  <a:pt x="352" y="104"/>
                </a:lnTo>
                <a:lnTo>
                  <a:pt x="352" y="104"/>
                </a:lnTo>
                <a:lnTo>
                  <a:pt x="351" y="104"/>
                </a:lnTo>
                <a:lnTo>
                  <a:pt x="350" y="104"/>
                </a:lnTo>
                <a:lnTo>
                  <a:pt x="350" y="102"/>
                </a:lnTo>
                <a:lnTo>
                  <a:pt x="350" y="99"/>
                </a:lnTo>
                <a:lnTo>
                  <a:pt x="352" y="99"/>
                </a:lnTo>
                <a:lnTo>
                  <a:pt x="353" y="98"/>
                </a:lnTo>
                <a:lnTo>
                  <a:pt x="353" y="98"/>
                </a:lnTo>
                <a:lnTo>
                  <a:pt x="355" y="97"/>
                </a:lnTo>
                <a:lnTo>
                  <a:pt x="355" y="96"/>
                </a:lnTo>
                <a:lnTo>
                  <a:pt x="355" y="96"/>
                </a:lnTo>
                <a:lnTo>
                  <a:pt x="355" y="95"/>
                </a:lnTo>
                <a:lnTo>
                  <a:pt x="355" y="94"/>
                </a:lnTo>
                <a:lnTo>
                  <a:pt x="355" y="93"/>
                </a:lnTo>
                <a:lnTo>
                  <a:pt x="355" y="91"/>
                </a:lnTo>
                <a:lnTo>
                  <a:pt x="355" y="91"/>
                </a:lnTo>
                <a:lnTo>
                  <a:pt x="356" y="91"/>
                </a:lnTo>
                <a:lnTo>
                  <a:pt x="357" y="90"/>
                </a:lnTo>
                <a:lnTo>
                  <a:pt x="360" y="89"/>
                </a:lnTo>
                <a:lnTo>
                  <a:pt x="362" y="88"/>
                </a:lnTo>
                <a:lnTo>
                  <a:pt x="364" y="88"/>
                </a:lnTo>
                <a:lnTo>
                  <a:pt x="364" y="87"/>
                </a:lnTo>
                <a:lnTo>
                  <a:pt x="364" y="86"/>
                </a:lnTo>
                <a:lnTo>
                  <a:pt x="363" y="85"/>
                </a:lnTo>
                <a:lnTo>
                  <a:pt x="362" y="84"/>
                </a:lnTo>
                <a:lnTo>
                  <a:pt x="362" y="84"/>
                </a:lnTo>
                <a:lnTo>
                  <a:pt x="359" y="82"/>
                </a:lnTo>
                <a:lnTo>
                  <a:pt x="358" y="81"/>
                </a:lnTo>
                <a:lnTo>
                  <a:pt x="358" y="80"/>
                </a:lnTo>
                <a:lnTo>
                  <a:pt x="358" y="80"/>
                </a:lnTo>
                <a:lnTo>
                  <a:pt x="359" y="79"/>
                </a:lnTo>
                <a:lnTo>
                  <a:pt x="361" y="78"/>
                </a:lnTo>
                <a:lnTo>
                  <a:pt x="361" y="78"/>
                </a:lnTo>
                <a:lnTo>
                  <a:pt x="361" y="77"/>
                </a:lnTo>
                <a:lnTo>
                  <a:pt x="362" y="77"/>
                </a:lnTo>
                <a:lnTo>
                  <a:pt x="363" y="76"/>
                </a:lnTo>
                <a:lnTo>
                  <a:pt x="362" y="76"/>
                </a:lnTo>
                <a:lnTo>
                  <a:pt x="361" y="76"/>
                </a:lnTo>
                <a:lnTo>
                  <a:pt x="361" y="76"/>
                </a:lnTo>
                <a:lnTo>
                  <a:pt x="361" y="74"/>
                </a:lnTo>
                <a:lnTo>
                  <a:pt x="360" y="74"/>
                </a:lnTo>
                <a:lnTo>
                  <a:pt x="360" y="73"/>
                </a:lnTo>
                <a:lnTo>
                  <a:pt x="360" y="72"/>
                </a:lnTo>
                <a:lnTo>
                  <a:pt x="360" y="72"/>
                </a:lnTo>
                <a:lnTo>
                  <a:pt x="360" y="72"/>
                </a:lnTo>
                <a:lnTo>
                  <a:pt x="364" y="72"/>
                </a:lnTo>
                <a:lnTo>
                  <a:pt x="364" y="71"/>
                </a:lnTo>
                <a:lnTo>
                  <a:pt x="364" y="71"/>
                </a:lnTo>
                <a:lnTo>
                  <a:pt x="364" y="70"/>
                </a:lnTo>
                <a:lnTo>
                  <a:pt x="361" y="70"/>
                </a:lnTo>
                <a:lnTo>
                  <a:pt x="361" y="69"/>
                </a:lnTo>
                <a:lnTo>
                  <a:pt x="360" y="68"/>
                </a:lnTo>
                <a:lnTo>
                  <a:pt x="360" y="67"/>
                </a:lnTo>
                <a:lnTo>
                  <a:pt x="360" y="66"/>
                </a:lnTo>
                <a:lnTo>
                  <a:pt x="359" y="66"/>
                </a:lnTo>
                <a:lnTo>
                  <a:pt x="359" y="66"/>
                </a:lnTo>
                <a:lnTo>
                  <a:pt x="360" y="66"/>
                </a:lnTo>
                <a:lnTo>
                  <a:pt x="363" y="66"/>
                </a:lnTo>
                <a:lnTo>
                  <a:pt x="363" y="65"/>
                </a:lnTo>
                <a:lnTo>
                  <a:pt x="363" y="64"/>
                </a:lnTo>
                <a:lnTo>
                  <a:pt x="363" y="63"/>
                </a:lnTo>
                <a:lnTo>
                  <a:pt x="363" y="63"/>
                </a:lnTo>
                <a:lnTo>
                  <a:pt x="363" y="63"/>
                </a:lnTo>
                <a:lnTo>
                  <a:pt x="363" y="61"/>
                </a:lnTo>
                <a:lnTo>
                  <a:pt x="363" y="61"/>
                </a:lnTo>
                <a:lnTo>
                  <a:pt x="365" y="61"/>
                </a:lnTo>
                <a:lnTo>
                  <a:pt x="365" y="61"/>
                </a:lnTo>
                <a:lnTo>
                  <a:pt x="366" y="61"/>
                </a:lnTo>
                <a:lnTo>
                  <a:pt x="367" y="62"/>
                </a:lnTo>
                <a:lnTo>
                  <a:pt x="367" y="62"/>
                </a:lnTo>
                <a:lnTo>
                  <a:pt x="367" y="61"/>
                </a:lnTo>
                <a:lnTo>
                  <a:pt x="367" y="61"/>
                </a:lnTo>
                <a:lnTo>
                  <a:pt x="368" y="61"/>
                </a:lnTo>
                <a:lnTo>
                  <a:pt x="368" y="59"/>
                </a:lnTo>
                <a:lnTo>
                  <a:pt x="368" y="59"/>
                </a:lnTo>
                <a:lnTo>
                  <a:pt x="368" y="59"/>
                </a:lnTo>
                <a:lnTo>
                  <a:pt x="369" y="58"/>
                </a:lnTo>
                <a:lnTo>
                  <a:pt x="369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7"/>
                </a:lnTo>
                <a:lnTo>
                  <a:pt x="368" y="56"/>
                </a:lnTo>
                <a:lnTo>
                  <a:pt x="368" y="56"/>
                </a:lnTo>
                <a:lnTo>
                  <a:pt x="369" y="56"/>
                </a:lnTo>
                <a:lnTo>
                  <a:pt x="369" y="55"/>
                </a:lnTo>
                <a:lnTo>
                  <a:pt x="368" y="55"/>
                </a:lnTo>
                <a:lnTo>
                  <a:pt x="368" y="54"/>
                </a:lnTo>
                <a:lnTo>
                  <a:pt x="368" y="54"/>
                </a:lnTo>
                <a:lnTo>
                  <a:pt x="369" y="54"/>
                </a:lnTo>
                <a:lnTo>
                  <a:pt x="369" y="53"/>
                </a:lnTo>
                <a:lnTo>
                  <a:pt x="370" y="54"/>
                </a:lnTo>
                <a:lnTo>
                  <a:pt x="371" y="54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3"/>
                </a:lnTo>
                <a:lnTo>
                  <a:pt x="371" y="52"/>
                </a:lnTo>
                <a:lnTo>
                  <a:pt x="372" y="52"/>
                </a:lnTo>
                <a:lnTo>
                  <a:pt x="372" y="51"/>
                </a:lnTo>
                <a:lnTo>
                  <a:pt x="372" y="51"/>
                </a:lnTo>
                <a:lnTo>
                  <a:pt x="372" y="50"/>
                </a:lnTo>
                <a:lnTo>
                  <a:pt x="372" y="50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2" y="49"/>
                </a:lnTo>
                <a:lnTo>
                  <a:pt x="371" y="48"/>
                </a:lnTo>
                <a:lnTo>
                  <a:pt x="371" y="48"/>
                </a:lnTo>
                <a:lnTo>
                  <a:pt x="371" y="48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1" y="47"/>
                </a:lnTo>
                <a:lnTo>
                  <a:pt x="370" y="45"/>
                </a:lnTo>
                <a:lnTo>
                  <a:pt x="370" y="45"/>
                </a:lnTo>
                <a:lnTo>
                  <a:pt x="370" y="44"/>
                </a:lnTo>
                <a:lnTo>
                  <a:pt x="370" y="44"/>
                </a:lnTo>
                <a:lnTo>
                  <a:pt x="370" y="44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0" y="43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2"/>
                </a:lnTo>
                <a:lnTo>
                  <a:pt x="371" y="41"/>
                </a:lnTo>
                <a:lnTo>
                  <a:pt x="371" y="40"/>
                </a:lnTo>
                <a:lnTo>
                  <a:pt x="371" y="39"/>
                </a:lnTo>
                <a:lnTo>
                  <a:pt x="373" y="39"/>
                </a:lnTo>
                <a:lnTo>
                  <a:pt x="375" y="40"/>
                </a:lnTo>
                <a:lnTo>
                  <a:pt x="376" y="41"/>
                </a:lnTo>
                <a:lnTo>
                  <a:pt x="376" y="41"/>
                </a:lnTo>
                <a:lnTo>
                  <a:pt x="376" y="42"/>
                </a:lnTo>
                <a:lnTo>
                  <a:pt x="376" y="44"/>
                </a:lnTo>
                <a:lnTo>
                  <a:pt x="376" y="44"/>
                </a:lnTo>
                <a:lnTo>
                  <a:pt x="377" y="42"/>
                </a:lnTo>
                <a:lnTo>
                  <a:pt x="378" y="42"/>
                </a:lnTo>
                <a:lnTo>
                  <a:pt x="378" y="42"/>
                </a:lnTo>
                <a:lnTo>
                  <a:pt x="379" y="41"/>
                </a:lnTo>
                <a:lnTo>
                  <a:pt x="379" y="41"/>
                </a:lnTo>
                <a:lnTo>
                  <a:pt x="381" y="41"/>
                </a:lnTo>
                <a:lnTo>
                  <a:pt x="382" y="41"/>
                </a:lnTo>
                <a:lnTo>
                  <a:pt x="386" y="41"/>
                </a:lnTo>
                <a:lnTo>
                  <a:pt x="386" y="41"/>
                </a:lnTo>
                <a:lnTo>
                  <a:pt x="386" y="40"/>
                </a:lnTo>
                <a:lnTo>
                  <a:pt x="386" y="40"/>
                </a:lnTo>
                <a:lnTo>
                  <a:pt x="386" y="39"/>
                </a:lnTo>
                <a:lnTo>
                  <a:pt x="387" y="39"/>
                </a:lnTo>
                <a:lnTo>
                  <a:pt x="389" y="39"/>
                </a:lnTo>
                <a:lnTo>
                  <a:pt x="390" y="39"/>
                </a:lnTo>
                <a:lnTo>
                  <a:pt x="390" y="39"/>
                </a:lnTo>
                <a:lnTo>
                  <a:pt x="391" y="39"/>
                </a:lnTo>
                <a:lnTo>
                  <a:pt x="391" y="40"/>
                </a:lnTo>
                <a:lnTo>
                  <a:pt x="391" y="40"/>
                </a:lnTo>
                <a:lnTo>
                  <a:pt x="391" y="41"/>
                </a:lnTo>
                <a:lnTo>
                  <a:pt x="392" y="41"/>
                </a:lnTo>
                <a:lnTo>
                  <a:pt x="394" y="41"/>
                </a:lnTo>
                <a:lnTo>
                  <a:pt x="395" y="41"/>
                </a:lnTo>
                <a:lnTo>
                  <a:pt x="395" y="41"/>
                </a:lnTo>
                <a:lnTo>
                  <a:pt x="395" y="40"/>
                </a:lnTo>
                <a:lnTo>
                  <a:pt x="395" y="40"/>
                </a:lnTo>
                <a:lnTo>
                  <a:pt x="395" y="40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9"/>
                </a:lnTo>
                <a:lnTo>
                  <a:pt x="394" y="38"/>
                </a:lnTo>
                <a:lnTo>
                  <a:pt x="394" y="38"/>
                </a:lnTo>
                <a:lnTo>
                  <a:pt x="394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3" y="38"/>
                </a:lnTo>
                <a:lnTo>
                  <a:pt x="392" y="38"/>
                </a:lnTo>
                <a:lnTo>
                  <a:pt x="391" y="38"/>
                </a:lnTo>
                <a:lnTo>
                  <a:pt x="391" y="36"/>
                </a:lnTo>
                <a:lnTo>
                  <a:pt x="391" y="35"/>
                </a:lnTo>
                <a:lnTo>
                  <a:pt x="391" y="35"/>
                </a:lnTo>
                <a:lnTo>
                  <a:pt x="389" y="35"/>
                </a:lnTo>
                <a:lnTo>
                  <a:pt x="389" y="34"/>
                </a:lnTo>
                <a:lnTo>
                  <a:pt x="389" y="33"/>
                </a:lnTo>
                <a:lnTo>
                  <a:pt x="389" y="33"/>
                </a:lnTo>
                <a:lnTo>
                  <a:pt x="389" y="33"/>
                </a:lnTo>
                <a:lnTo>
                  <a:pt x="389" y="32"/>
                </a:lnTo>
                <a:lnTo>
                  <a:pt x="388" y="32"/>
                </a:lnTo>
                <a:lnTo>
                  <a:pt x="387" y="32"/>
                </a:lnTo>
                <a:lnTo>
                  <a:pt x="388" y="31"/>
                </a:lnTo>
                <a:lnTo>
                  <a:pt x="389" y="29"/>
                </a:lnTo>
                <a:lnTo>
                  <a:pt x="388" y="28"/>
                </a:lnTo>
                <a:lnTo>
                  <a:pt x="388" y="28"/>
                </a:lnTo>
                <a:lnTo>
                  <a:pt x="390" y="27"/>
                </a:lnTo>
                <a:lnTo>
                  <a:pt x="390" y="26"/>
                </a:lnTo>
                <a:lnTo>
                  <a:pt x="390" y="26"/>
                </a:lnTo>
                <a:lnTo>
                  <a:pt x="391" y="24"/>
                </a:lnTo>
                <a:lnTo>
                  <a:pt x="391" y="23"/>
                </a:lnTo>
                <a:lnTo>
                  <a:pt x="391" y="23"/>
                </a:lnTo>
                <a:lnTo>
                  <a:pt x="392" y="20"/>
                </a:lnTo>
                <a:lnTo>
                  <a:pt x="393" y="20"/>
                </a:lnTo>
                <a:lnTo>
                  <a:pt x="396" y="19"/>
                </a:lnTo>
                <a:lnTo>
                  <a:pt x="396" y="18"/>
                </a:lnTo>
                <a:lnTo>
                  <a:pt x="397" y="17"/>
                </a:lnTo>
                <a:lnTo>
                  <a:pt x="398" y="17"/>
                </a:lnTo>
                <a:lnTo>
                  <a:pt x="400" y="17"/>
                </a:lnTo>
                <a:lnTo>
                  <a:pt x="400" y="17"/>
                </a:lnTo>
                <a:lnTo>
                  <a:pt x="400" y="17"/>
                </a:lnTo>
                <a:lnTo>
                  <a:pt x="399" y="17"/>
                </a:lnTo>
                <a:lnTo>
                  <a:pt x="399" y="17"/>
                </a:lnTo>
                <a:lnTo>
                  <a:pt x="399" y="17"/>
                </a:lnTo>
                <a:lnTo>
                  <a:pt x="400" y="17"/>
                </a:lnTo>
                <a:lnTo>
                  <a:pt x="400" y="17"/>
                </a:lnTo>
                <a:lnTo>
                  <a:pt x="402" y="18"/>
                </a:lnTo>
                <a:lnTo>
                  <a:pt x="404" y="20"/>
                </a:lnTo>
                <a:lnTo>
                  <a:pt x="404" y="21"/>
                </a:lnTo>
                <a:lnTo>
                  <a:pt x="405" y="22"/>
                </a:lnTo>
                <a:lnTo>
                  <a:pt x="408" y="21"/>
                </a:lnTo>
                <a:lnTo>
                  <a:pt x="408" y="21"/>
                </a:lnTo>
                <a:lnTo>
                  <a:pt x="413" y="20"/>
                </a:lnTo>
                <a:lnTo>
                  <a:pt x="413" y="20"/>
                </a:lnTo>
                <a:lnTo>
                  <a:pt x="416" y="22"/>
                </a:lnTo>
                <a:lnTo>
                  <a:pt x="418" y="24"/>
                </a:lnTo>
                <a:lnTo>
                  <a:pt x="419" y="25"/>
                </a:lnTo>
                <a:lnTo>
                  <a:pt x="419" y="25"/>
                </a:lnTo>
                <a:lnTo>
                  <a:pt x="419" y="25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19" y="26"/>
                </a:lnTo>
                <a:lnTo>
                  <a:pt x="420" y="26"/>
                </a:lnTo>
                <a:lnTo>
                  <a:pt x="422" y="26"/>
                </a:lnTo>
                <a:lnTo>
                  <a:pt x="423" y="26"/>
                </a:lnTo>
                <a:lnTo>
                  <a:pt x="423" y="26"/>
                </a:lnTo>
                <a:lnTo>
                  <a:pt x="424" y="26"/>
                </a:lnTo>
                <a:lnTo>
                  <a:pt x="425" y="26"/>
                </a:lnTo>
                <a:lnTo>
                  <a:pt x="425" y="25"/>
                </a:lnTo>
                <a:lnTo>
                  <a:pt x="425" y="24"/>
                </a:lnTo>
                <a:lnTo>
                  <a:pt x="425" y="24"/>
                </a:lnTo>
                <a:lnTo>
                  <a:pt x="425" y="24"/>
                </a:lnTo>
                <a:lnTo>
                  <a:pt x="424" y="22"/>
                </a:lnTo>
                <a:lnTo>
                  <a:pt x="424" y="22"/>
                </a:lnTo>
                <a:lnTo>
                  <a:pt x="423" y="22"/>
                </a:lnTo>
                <a:lnTo>
                  <a:pt x="423" y="21"/>
                </a:lnTo>
                <a:lnTo>
                  <a:pt x="422" y="20"/>
                </a:lnTo>
                <a:lnTo>
                  <a:pt x="422" y="20"/>
                </a:lnTo>
                <a:lnTo>
                  <a:pt x="422" y="19"/>
                </a:lnTo>
                <a:lnTo>
                  <a:pt x="421" y="18"/>
                </a:lnTo>
                <a:lnTo>
                  <a:pt x="421" y="17"/>
                </a:lnTo>
                <a:lnTo>
                  <a:pt x="420" y="17"/>
                </a:lnTo>
                <a:lnTo>
                  <a:pt x="419" y="16"/>
                </a:lnTo>
                <a:lnTo>
                  <a:pt x="419" y="15"/>
                </a:lnTo>
                <a:lnTo>
                  <a:pt x="419" y="15"/>
                </a:lnTo>
                <a:lnTo>
                  <a:pt x="418" y="14"/>
                </a:lnTo>
                <a:lnTo>
                  <a:pt x="418" y="14"/>
                </a:lnTo>
                <a:lnTo>
                  <a:pt x="417" y="13"/>
                </a:lnTo>
                <a:lnTo>
                  <a:pt x="415" y="12"/>
                </a:lnTo>
                <a:lnTo>
                  <a:pt x="414" y="10"/>
                </a:lnTo>
                <a:lnTo>
                  <a:pt x="412" y="8"/>
                </a:lnTo>
                <a:lnTo>
                  <a:pt x="412" y="8"/>
                </a:lnTo>
                <a:lnTo>
                  <a:pt x="411" y="8"/>
                </a:lnTo>
                <a:lnTo>
                  <a:pt x="410" y="7"/>
                </a:lnTo>
                <a:lnTo>
                  <a:pt x="410" y="6"/>
                </a:lnTo>
                <a:lnTo>
                  <a:pt x="410" y="6"/>
                </a:lnTo>
                <a:lnTo>
                  <a:pt x="410" y="5"/>
                </a:lnTo>
                <a:lnTo>
                  <a:pt x="409" y="5"/>
                </a:lnTo>
                <a:lnTo>
                  <a:pt x="409" y="5"/>
                </a:lnTo>
                <a:lnTo>
                  <a:pt x="409" y="4"/>
                </a:lnTo>
                <a:lnTo>
                  <a:pt x="409" y="4"/>
                </a:lnTo>
                <a:lnTo>
                  <a:pt x="408" y="4"/>
                </a:lnTo>
                <a:lnTo>
                  <a:pt x="409" y="3"/>
                </a:lnTo>
                <a:lnTo>
                  <a:pt x="410" y="3"/>
                </a:lnTo>
                <a:lnTo>
                  <a:pt x="410" y="4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1" y="3"/>
                </a:lnTo>
                <a:lnTo>
                  <a:pt x="412" y="3"/>
                </a:lnTo>
                <a:lnTo>
                  <a:pt x="412" y="3"/>
                </a:lnTo>
                <a:lnTo>
                  <a:pt x="413" y="1"/>
                </a:lnTo>
                <a:lnTo>
                  <a:pt x="415" y="1"/>
                </a:lnTo>
                <a:lnTo>
                  <a:pt x="417" y="1"/>
                </a:lnTo>
                <a:lnTo>
                  <a:pt x="417" y="0"/>
                </a:lnTo>
                <a:lnTo>
                  <a:pt x="418" y="2"/>
                </a:lnTo>
                <a:lnTo>
                  <a:pt x="418" y="2"/>
                </a:lnTo>
                <a:lnTo>
                  <a:pt x="420" y="3"/>
                </a:lnTo>
                <a:lnTo>
                  <a:pt x="422" y="4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49">
            <a:extLst>
              <a:ext uri="{FF2B5EF4-FFF2-40B4-BE49-F238E27FC236}">
                <a16:creationId xmlns:a16="http://schemas.microsoft.com/office/drawing/2014/main" id="{2BEC29EA-F4E1-4AA8-CB43-F7DF74BDADC2}"/>
              </a:ext>
            </a:extLst>
          </p:cNvPr>
          <p:cNvSpPr>
            <a:spLocks/>
          </p:cNvSpPr>
          <p:nvPr/>
        </p:nvSpPr>
        <p:spPr bwMode="auto">
          <a:xfrm>
            <a:off x="3199348" y="4695328"/>
            <a:ext cx="10160" cy="12012"/>
          </a:xfrm>
          <a:custGeom>
            <a:avLst/>
            <a:gdLst>
              <a:gd name="T0" fmla="*/ 5 w 5"/>
              <a:gd name="T1" fmla="*/ 3 h 6"/>
              <a:gd name="T2" fmla="*/ 5 w 5"/>
              <a:gd name="T3" fmla="*/ 3 h 6"/>
              <a:gd name="T4" fmla="*/ 5 w 5"/>
              <a:gd name="T5" fmla="*/ 3 h 6"/>
              <a:gd name="T6" fmla="*/ 5 w 5"/>
              <a:gd name="T7" fmla="*/ 4 h 6"/>
              <a:gd name="T8" fmla="*/ 5 w 5"/>
              <a:gd name="T9" fmla="*/ 4 h 6"/>
              <a:gd name="T10" fmla="*/ 5 w 5"/>
              <a:gd name="T11" fmla="*/ 4 h 6"/>
              <a:gd name="T12" fmla="*/ 5 w 5"/>
              <a:gd name="T13" fmla="*/ 4 h 6"/>
              <a:gd name="T14" fmla="*/ 4 w 5"/>
              <a:gd name="T15" fmla="*/ 4 h 6"/>
              <a:gd name="T16" fmla="*/ 4 w 5"/>
              <a:gd name="T17" fmla="*/ 4 h 6"/>
              <a:gd name="T18" fmla="*/ 4 w 5"/>
              <a:gd name="T19" fmla="*/ 5 h 6"/>
              <a:gd name="T20" fmla="*/ 4 w 5"/>
              <a:gd name="T21" fmla="*/ 5 h 6"/>
              <a:gd name="T22" fmla="*/ 4 w 5"/>
              <a:gd name="T23" fmla="*/ 5 h 6"/>
              <a:gd name="T24" fmla="*/ 4 w 5"/>
              <a:gd name="T25" fmla="*/ 5 h 6"/>
              <a:gd name="T26" fmla="*/ 4 w 5"/>
              <a:gd name="T27" fmla="*/ 5 h 6"/>
              <a:gd name="T28" fmla="*/ 4 w 5"/>
              <a:gd name="T29" fmla="*/ 5 h 6"/>
              <a:gd name="T30" fmla="*/ 2 w 5"/>
              <a:gd name="T31" fmla="*/ 6 h 6"/>
              <a:gd name="T32" fmla="*/ 0 w 5"/>
              <a:gd name="T33" fmla="*/ 6 h 6"/>
              <a:gd name="T34" fmla="*/ 0 w 5"/>
              <a:gd name="T35" fmla="*/ 6 h 6"/>
              <a:gd name="T36" fmla="*/ 0 w 5"/>
              <a:gd name="T37" fmla="*/ 6 h 6"/>
              <a:gd name="T38" fmla="*/ 0 w 5"/>
              <a:gd name="T39" fmla="*/ 5 h 6"/>
              <a:gd name="T40" fmla="*/ 0 w 5"/>
              <a:gd name="T41" fmla="*/ 5 h 6"/>
              <a:gd name="T42" fmla="*/ 0 w 5"/>
              <a:gd name="T43" fmla="*/ 5 h 6"/>
              <a:gd name="T44" fmla="*/ 0 w 5"/>
              <a:gd name="T45" fmla="*/ 5 h 6"/>
              <a:gd name="T46" fmla="*/ 1 w 5"/>
              <a:gd name="T47" fmla="*/ 5 h 6"/>
              <a:gd name="T48" fmla="*/ 1 w 5"/>
              <a:gd name="T49" fmla="*/ 5 h 6"/>
              <a:gd name="T50" fmla="*/ 1 w 5"/>
              <a:gd name="T51" fmla="*/ 5 h 6"/>
              <a:gd name="T52" fmla="*/ 1 w 5"/>
              <a:gd name="T53" fmla="*/ 4 h 6"/>
              <a:gd name="T54" fmla="*/ 1 w 5"/>
              <a:gd name="T55" fmla="*/ 4 h 6"/>
              <a:gd name="T56" fmla="*/ 1 w 5"/>
              <a:gd name="T57" fmla="*/ 4 h 6"/>
              <a:gd name="T58" fmla="*/ 1 w 5"/>
              <a:gd name="T59" fmla="*/ 4 h 6"/>
              <a:gd name="T60" fmla="*/ 1 w 5"/>
              <a:gd name="T61" fmla="*/ 4 h 6"/>
              <a:gd name="T62" fmla="*/ 1 w 5"/>
              <a:gd name="T63" fmla="*/ 4 h 6"/>
              <a:gd name="T64" fmla="*/ 1 w 5"/>
              <a:gd name="T65" fmla="*/ 4 h 6"/>
              <a:gd name="T66" fmla="*/ 1 w 5"/>
              <a:gd name="T67" fmla="*/ 2 h 6"/>
              <a:gd name="T68" fmla="*/ 1 w 5"/>
              <a:gd name="T69" fmla="*/ 2 h 6"/>
              <a:gd name="T70" fmla="*/ 1 w 5"/>
              <a:gd name="T71" fmla="*/ 2 h 6"/>
              <a:gd name="T72" fmla="*/ 1 w 5"/>
              <a:gd name="T73" fmla="*/ 2 h 6"/>
              <a:gd name="T74" fmla="*/ 1 w 5"/>
              <a:gd name="T75" fmla="*/ 2 h 6"/>
              <a:gd name="T76" fmla="*/ 1 w 5"/>
              <a:gd name="T77" fmla="*/ 0 h 6"/>
              <a:gd name="T78" fmla="*/ 1 w 5"/>
              <a:gd name="T79" fmla="*/ 0 h 6"/>
              <a:gd name="T80" fmla="*/ 2 w 5"/>
              <a:gd name="T81" fmla="*/ 0 h 6"/>
              <a:gd name="T82" fmla="*/ 2 w 5"/>
              <a:gd name="T83" fmla="*/ 0 h 6"/>
              <a:gd name="T84" fmla="*/ 4 w 5"/>
              <a:gd name="T85" fmla="*/ 0 h 6"/>
              <a:gd name="T86" fmla="*/ 4 w 5"/>
              <a:gd name="T87" fmla="*/ 0 h 6"/>
              <a:gd name="T88" fmla="*/ 4 w 5"/>
              <a:gd name="T89" fmla="*/ 1 h 6"/>
              <a:gd name="T90" fmla="*/ 5 w 5"/>
              <a:gd name="T91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" h="6">
                <a:moveTo>
                  <a:pt x="5" y="3"/>
                </a:moveTo>
                <a:lnTo>
                  <a:pt x="5" y="3"/>
                </a:lnTo>
                <a:lnTo>
                  <a:pt x="5" y="3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1"/>
                </a:lnTo>
                <a:lnTo>
                  <a:pt x="5" y="3"/>
                </a:lnTo>
                <a:close/>
              </a:path>
            </a:pathLst>
          </a:custGeom>
          <a:solidFill>
            <a:srgbClr val="DD0F5E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 50">
            <a:extLst>
              <a:ext uri="{FF2B5EF4-FFF2-40B4-BE49-F238E27FC236}">
                <a16:creationId xmlns:a16="http://schemas.microsoft.com/office/drawing/2014/main" id="{3CA98BEA-06B7-2E05-14F2-EC6457AF32A8}"/>
              </a:ext>
            </a:extLst>
          </p:cNvPr>
          <p:cNvSpPr>
            <a:spLocks noEditPoints="1"/>
          </p:cNvSpPr>
          <p:nvPr/>
        </p:nvSpPr>
        <p:spPr bwMode="auto">
          <a:xfrm>
            <a:off x="2644658" y="4262904"/>
            <a:ext cx="637995" cy="670657"/>
          </a:xfrm>
          <a:custGeom>
            <a:avLst/>
            <a:gdLst>
              <a:gd name="T0" fmla="*/ 761 w 765"/>
              <a:gd name="T1" fmla="*/ 27 h 816"/>
              <a:gd name="T2" fmla="*/ 748 w 765"/>
              <a:gd name="T3" fmla="*/ 61 h 816"/>
              <a:gd name="T4" fmla="*/ 714 w 765"/>
              <a:gd name="T5" fmla="*/ 115 h 816"/>
              <a:gd name="T6" fmla="*/ 632 w 765"/>
              <a:gd name="T7" fmla="*/ 157 h 816"/>
              <a:gd name="T8" fmla="*/ 655 w 765"/>
              <a:gd name="T9" fmla="*/ 200 h 816"/>
              <a:gd name="T10" fmla="*/ 652 w 765"/>
              <a:gd name="T11" fmla="*/ 234 h 816"/>
              <a:gd name="T12" fmla="*/ 642 w 765"/>
              <a:gd name="T13" fmla="*/ 261 h 816"/>
              <a:gd name="T14" fmla="*/ 623 w 765"/>
              <a:gd name="T15" fmla="*/ 343 h 816"/>
              <a:gd name="T16" fmla="*/ 710 w 765"/>
              <a:gd name="T17" fmla="*/ 493 h 816"/>
              <a:gd name="T18" fmla="*/ 696 w 765"/>
              <a:gd name="T19" fmla="*/ 535 h 816"/>
              <a:gd name="T20" fmla="*/ 638 w 765"/>
              <a:gd name="T21" fmla="*/ 536 h 816"/>
              <a:gd name="T22" fmla="*/ 549 w 765"/>
              <a:gd name="T23" fmla="*/ 548 h 816"/>
              <a:gd name="T24" fmla="*/ 538 w 765"/>
              <a:gd name="T25" fmla="*/ 605 h 816"/>
              <a:gd name="T26" fmla="*/ 529 w 765"/>
              <a:gd name="T27" fmla="*/ 626 h 816"/>
              <a:gd name="T28" fmla="*/ 517 w 765"/>
              <a:gd name="T29" fmla="*/ 653 h 816"/>
              <a:gd name="T30" fmla="*/ 511 w 765"/>
              <a:gd name="T31" fmla="*/ 670 h 816"/>
              <a:gd name="T32" fmla="*/ 495 w 765"/>
              <a:gd name="T33" fmla="*/ 675 h 816"/>
              <a:gd name="T34" fmla="*/ 479 w 765"/>
              <a:gd name="T35" fmla="*/ 680 h 816"/>
              <a:gd name="T36" fmla="*/ 445 w 765"/>
              <a:gd name="T37" fmla="*/ 721 h 816"/>
              <a:gd name="T38" fmla="*/ 435 w 765"/>
              <a:gd name="T39" fmla="*/ 759 h 816"/>
              <a:gd name="T40" fmla="*/ 406 w 765"/>
              <a:gd name="T41" fmla="*/ 784 h 816"/>
              <a:gd name="T42" fmla="*/ 351 w 765"/>
              <a:gd name="T43" fmla="*/ 800 h 816"/>
              <a:gd name="T44" fmla="*/ 332 w 765"/>
              <a:gd name="T45" fmla="*/ 795 h 816"/>
              <a:gd name="T46" fmla="*/ 312 w 765"/>
              <a:gd name="T47" fmla="*/ 793 h 816"/>
              <a:gd name="T48" fmla="*/ 296 w 765"/>
              <a:gd name="T49" fmla="*/ 797 h 816"/>
              <a:gd name="T50" fmla="*/ 282 w 765"/>
              <a:gd name="T51" fmla="*/ 808 h 816"/>
              <a:gd name="T52" fmla="*/ 275 w 765"/>
              <a:gd name="T53" fmla="*/ 814 h 816"/>
              <a:gd name="T54" fmla="*/ 265 w 765"/>
              <a:gd name="T55" fmla="*/ 807 h 816"/>
              <a:gd name="T56" fmla="*/ 259 w 765"/>
              <a:gd name="T57" fmla="*/ 795 h 816"/>
              <a:gd name="T58" fmla="*/ 255 w 765"/>
              <a:gd name="T59" fmla="*/ 777 h 816"/>
              <a:gd name="T60" fmla="*/ 254 w 765"/>
              <a:gd name="T61" fmla="*/ 765 h 816"/>
              <a:gd name="T62" fmla="*/ 251 w 765"/>
              <a:gd name="T63" fmla="*/ 746 h 816"/>
              <a:gd name="T64" fmla="*/ 237 w 765"/>
              <a:gd name="T65" fmla="*/ 738 h 816"/>
              <a:gd name="T66" fmla="*/ 164 w 765"/>
              <a:gd name="T67" fmla="*/ 750 h 816"/>
              <a:gd name="T68" fmla="*/ 113 w 765"/>
              <a:gd name="T69" fmla="*/ 708 h 816"/>
              <a:gd name="T70" fmla="*/ 82 w 765"/>
              <a:gd name="T71" fmla="*/ 693 h 816"/>
              <a:gd name="T72" fmla="*/ 46 w 765"/>
              <a:gd name="T73" fmla="*/ 677 h 816"/>
              <a:gd name="T74" fmla="*/ 73 w 765"/>
              <a:gd name="T75" fmla="*/ 611 h 816"/>
              <a:gd name="T76" fmla="*/ 77 w 765"/>
              <a:gd name="T77" fmla="*/ 553 h 816"/>
              <a:gd name="T78" fmla="*/ 92 w 765"/>
              <a:gd name="T79" fmla="*/ 504 h 816"/>
              <a:gd name="T80" fmla="*/ 92 w 765"/>
              <a:gd name="T81" fmla="*/ 454 h 816"/>
              <a:gd name="T82" fmla="*/ 85 w 765"/>
              <a:gd name="T83" fmla="*/ 390 h 816"/>
              <a:gd name="T84" fmla="*/ 64 w 765"/>
              <a:gd name="T85" fmla="*/ 359 h 816"/>
              <a:gd name="T86" fmla="*/ 19 w 765"/>
              <a:gd name="T87" fmla="*/ 320 h 816"/>
              <a:gd name="T88" fmla="*/ 55 w 765"/>
              <a:gd name="T89" fmla="*/ 272 h 816"/>
              <a:gd name="T90" fmla="*/ 52 w 765"/>
              <a:gd name="T91" fmla="*/ 262 h 816"/>
              <a:gd name="T92" fmla="*/ 39 w 765"/>
              <a:gd name="T93" fmla="*/ 220 h 816"/>
              <a:gd name="T94" fmla="*/ 42 w 765"/>
              <a:gd name="T95" fmla="*/ 209 h 816"/>
              <a:gd name="T96" fmla="*/ 75 w 765"/>
              <a:gd name="T97" fmla="*/ 184 h 816"/>
              <a:gd name="T98" fmla="*/ 150 w 765"/>
              <a:gd name="T99" fmla="*/ 160 h 816"/>
              <a:gd name="T100" fmla="*/ 165 w 765"/>
              <a:gd name="T101" fmla="*/ 121 h 816"/>
              <a:gd name="T102" fmla="*/ 229 w 765"/>
              <a:gd name="T103" fmla="*/ 113 h 816"/>
              <a:gd name="T104" fmla="*/ 275 w 765"/>
              <a:gd name="T105" fmla="*/ 151 h 816"/>
              <a:gd name="T106" fmla="*/ 310 w 765"/>
              <a:gd name="T107" fmla="*/ 151 h 816"/>
              <a:gd name="T108" fmla="*/ 310 w 765"/>
              <a:gd name="T109" fmla="*/ 108 h 816"/>
              <a:gd name="T110" fmla="*/ 357 w 765"/>
              <a:gd name="T111" fmla="*/ 81 h 816"/>
              <a:gd name="T112" fmla="*/ 395 w 765"/>
              <a:gd name="T113" fmla="*/ 49 h 816"/>
              <a:gd name="T114" fmla="*/ 414 w 765"/>
              <a:gd name="T115" fmla="*/ 27 h 816"/>
              <a:gd name="T116" fmla="*/ 457 w 765"/>
              <a:gd name="T117" fmla="*/ 31 h 816"/>
              <a:gd name="T118" fmla="*/ 503 w 765"/>
              <a:gd name="T119" fmla="*/ 25 h 816"/>
              <a:gd name="T120" fmla="*/ 588 w 765"/>
              <a:gd name="T121" fmla="*/ 29 h 816"/>
              <a:gd name="T122" fmla="*/ 616 w 765"/>
              <a:gd name="T123" fmla="*/ 20 h 816"/>
              <a:gd name="T124" fmla="*/ 666 w 765"/>
              <a:gd name="T125" fmla="*/ 538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5" h="816">
                <a:moveTo>
                  <a:pt x="671" y="21"/>
                </a:moveTo>
                <a:lnTo>
                  <a:pt x="673" y="22"/>
                </a:lnTo>
                <a:lnTo>
                  <a:pt x="675" y="24"/>
                </a:lnTo>
                <a:lnTo>
                  <a:pt x="680" y="20"/>
                </a:lnTo>
                <a:lnTo>
                  <a:pt x="687" y="17"/>
                </a:lnTo>
                <a:lnTo>
                  <a:pt x="692" y="19"/>
                </a:lnTo>
                <a:lnTo>
                  <a:pt x="693" y="20"/>
                </a:lnTo>
                <a:lnTo>
                  <a:pt x="697" y="21"/>
                </a:lnTo>
                <a:lnTo>
                  <a:pt x="697" y="23"/>
                </a:lnTo>
                <a:lnTo>
                  <a:pt x="697" y="26"/>
                </a:lnTo>
                <a:lnTo>
                  <a:pt x="697" y="28"/>
                </a:lnTo>
                <a:lnTo>
                  <a:pt x="697" y="28"/>
                </a:lnTo>
                <a:lnTo>
                  <a:pt x="697" y="29"/>
                </a:lnTo>
                <a:lnTo>
                  <a:pt x="697" y="29"/>
                </a:lnTo>
                <a:lnTo>
                  <a:pt x="697" y="29"/>
                </a:lnTo>
                <a:lnTo>
                  <a:pt x="697" y="31"/>
                </a:lnTo>
                <a:lnTo>
                  <a:pt x="696" y="36"/>
                </a:lnTo>
                <a:lnTo>
                  <a:pt x="698" y="35"/>
                </a:lnTo>
                <a:lnTo>
                  <a:pt x="702" y="41"/>
                </a:lnTo>
                <a:lnTo>
                  <a:pt x="703" y="43"/>
                </a:lnTo>
                <a:lnTo>
                  <a:pt x="703" y="46"/>
                </a:lnTo>
                <a:lnTo>
                  <a:pt x="704" y="47"/>
                </a:lnTo>
                <a:lnTo>
                  <a:pt x="704" y="47"/>
                </a:lnTo>
                <a:lnTo>
                  <a:pt x="708" y="47"/>
                </a:lnTo>
                <a:lnTo>
                  <a:pt x="709" y="46"/>
                </a:lnTo>
                <a:lnTo>
                  <a:pt x="710" y="45"/>
                </a:lnTo>
                <a:lnTo>
                  <a:pt x="711" y="45"/>
                </a:lnTo>
                <a:lnTo>
                  <a:pt x="713" y="47"/>
                </a:lnTo>
                <a:lnTo>
                  <a:pt x="715" y="48"/>
                </a:lnTo>
                <a:lnTo>
                  <a:pt x="716" y="47"/>
                </a:lnTo>
                <a:lnTo>
                  <a:pt x="717" y="47"/>
                </a:lnTo>
                <a:lnTo>
                  <a:pt x="717" y="47"/>
                </a:lnTo>
                <a:lnTo>
                  <a:pt x="719" y="42"/>
                </a:lnTo>
                <a:lnTo>
                  <a:pt x="719" y="42"/>
                </a:lnTo>
                <a:lnTo>
                  <a:pt x="720" y="40"/>
                </a:lnTo>
                <a:lnTo>
                  <a:pt x="720" y="40"/>
                </a:lnTo>
                <a:lnTo>
                  <a:pt x="723" y="35"/>
                </a:lnTo>
                <a:lnTo>
                  <a:pt x="724" y="34"/>
                </a:lnTo>
                <a:lnTo>
                  <a:pt x="725" y="33"/>
                </a:lnTo>
                <a:lnTo>
                  <a:pt x="727" y="32"/>
                </a:lnTo>
                <a:lnTo>
                  <a:pt x="727" y="31"/>
                </a:lnTo>
                <a:lnTo>
                  <a:pt x="730" y="29"/>
                </a:lnTo>
                <a:lnTo>
                  <a:pt x="731" y="29"/>
                </a:lnTo>
                <a:lnTo>
                  <a:pt x="735" y="26"/>
                </a:lnTo>
                <a:lnTo>
                  <a:pt x="737" y="25"/>
                </a:lnTo>
                <a:lnTo>
                  <a:pt x="738" y="25"/>
                </a:lnTo>
                <a:lnTo>
                  <a:pt x="739" y="22"/>
                </a:lnTo>
                <a:lnTo>
                  <a:pt x="740" y="22"/>
                </a:lnTo>
                <a:lnTo>
                  <a:pt x="743" y="21"/>
                </a:lnTo>
                <a:lnTo>
                  <a:pt x="743" y="20"/>
                </a:lnTo>
                <a:lnTo>
                  <a:pt x="744" y="20"/>
                </a:lnTo>
                <a:lnTo>
                  <a:pt x="745" y="20"/>
                </a:lnTo>
                <a:lnTo>
                  <a:pt x="747" y="21"/>
                </a:lnTo>
                <a:lnTo>
                  <a:pt x="748" y="23"/>
                </a:lnTo>
                <a:lnTo>
                  <a:pt x="749" y="25"/>
                </a:lnTo>
                <a:lnTo>
                  <a:pt x="750" y="26"/>
                </a:lnTo>
                <a:lnTo>
                  <a:pt x="751" y="28"/>
                </a:lnTo>
                <a:lnTo>
                  <a:pt x="752" y="30"/>
                </a:lnTo>
                <a:lnTo>
                  <a:pt x="753" y="31"/>
                </a:lnTo>
                <a:lnTo>
                  <a:pt x="754" y="31"/>
                </a:lnTo>
                <a:lnTo>
                  <a:pt x="756" y="30"/>
                </a:lnTo>
                <a:lnTo>
                  <a:pt x="756" y="30"/>
                </a:lnTo>
                <a:lnTo>
                  <a:pt x="758" y="29"/>
                </a:lnTo>
                <a:lnTo>
                  <a:pt x="761" y="27"/>
                </a:lnTo>
                <a:lnTo>
                  <a:pt x="761" y="27"/>
                </a:lnTo>
                <a:lnTo>
                  <a:pt x="761" y="28"/>
                </a:lnTo>
                <a:lnTo>
                  <a:pt x="761" y="28"/>
                </a:lnTo>
                <a:lnTo>
                  <a:pt x="761" y="28"/>
                </a:lnTo>
                <a:lnTo>
                  <a:pt x="761" y="29"/>
                </a:lnTo>
                <a:lnTo>
                  <a:pt x="761" y="29"/>
                </a:lnTo>
                <a:lnTo>
                  <a:pt x="761" y="29"/>
                </a:lnTo>
                <a:lnTo>
                  <a:pt x="761" y="30"/>
                </a:lnTo>
                <a:lnTo>
                  <a:pt x="761" y="30"/>
                </a:lnTo>
                <a:lnTo>
                  <a:pt x="761" y="31"/>
                </a:lnTo>
                <a:lnTo>
                  <a:pt x="761" y="31"/>
                </a:lnTo>
                <a:lnTo>
                  <a:pt x="761" y="31"/>
                </a:lnTo>
                <a:lnTo>
                  <a:pt x="761" y="32"/>
                </a:lnTo>
                <a:lnTo>
                  <a:pt x="761" y="32"/>
                </a:lnTo>
                <a:lnTo>
                  <a:pt x="761" y="33"/>
                </a:lnTo>
                <a:lnTo>
                  <a:pt x="761" y="33"/>
                </a:lnTo>
                <a:lnTo>
                  <a:pt x="761" y="33"/>
                </a:lnTo>
                <a:lnTo>
                  <a:pt x="761" y="34"/>
                </a:lnTo>
                <a:lnTo>
                  <a:pt x="760" y="34"/>
                </a:lnTo>
                <a:lnTo>
                  <a:pt x="760" y="34"/>
                </a:lnTo>
                <a:lnTo>
                  <a:pt x="760" y="35"/>
                </a:lnTo>
                <a:lnTo>
                  <a:pt x="760" y="35"/>
                </a:lnTo>
                <a:lnTo>
                  <a:pt x="760" y="35"/>
                </a:lnTo>
                <a:lnTo>
                  <a:pt x="760" y="36"/>
                </a:lnTo>
                <a:lnTo>
                  <a:pt x="760" y="36"/>
                </a:lnTo>
                <a:lnTo>
                  <a:pt x="760" y="36"/>
                </a:lnTo>
                <a:lnTo>
                  <a:pt x="761" y="36"/>
                </a:lnTo>
                <a:lnTo>
                  <a:pt x="762" y="36"/>
                </a:lnTo>
                <a:lnTo>
                  <a:pt x="763" y="36"/>
                </a:lnTo>
                <a:lnTo>
                  <a:pt x="764" y="37"/>
                </a:lnTo>
                <a:lnTo>
                  <a:pt x="764" y="37"/>
                </a:lnTo>
                <a:lnTo>
                  <a:pt x="764" y="38"/>
                </a:lnTo>
                <a:lnTo>
                  <a:pt x="764" y="38"/>
                </a:lnTo>
                <a:lnTo>
                  <a:pt x="764" y="39"/>
                </a:lnTo>
                <a:lnTo>
                  <a:pt x="765" y="39"/>
                </a:lnTo>
                <a:lnTo>
                  <a:pt x="765" y="40"/>
                </a:lnTo>
                <a:lnTo>
                  <a:pt x="765" y="41"/>
                </a:lnTo>
                <a:lnTo>
                  <a:pt x="765" y="42"/>
                </a:lnTo>
                <a:lnTo>
                  <a:pt x="764" y="43"/>
                </a:lnTo>
                <a:lnTo>
                  <a:pt x="764" y="44"/>
                </a:lnTo>
                <a:lnTo>
                  <a:pt x="764" y="44"/>
                </a:lnTo>
                <a:lnTo>
                  <a:pt x="764" y="45"/>
                </a:lnTo>
                <a:lnTo>
                  <a:pt x="763" y="46"/>
                </a:lnTo>
                <a:lnTo>
                  <a:pt x="762" y="46"/>
                </a:lnTo>
                <a:lnTo>
                  <a:pt x="761" y="47"/>
                </a:lnTo>
                <a:lnTo>
                  <a:pt x="761" y="47"/>
                </a:lnTo>
                <a:lnTo>
                  <a:pt x="760" y="48"/>
                </a:lnTo>
                <a:lnTo>
                  <a:pt x="759" y="47"/>
                </a:lnTo>
                <a:lnTo>
                  <a:pt x="759" y="48"/>
                </a:lnTo>
                <a:lnTo>
                  <a:pt x="759" y="49"/>
                </a:lnTo>
                <a:lnTo>
                  <a:pt x="759" y="50"/>
                </a:lnTo>
                <a:lnTo>
                  <a:pt x="757" y="52"/>
                </a:lnTo>
                <a:lnTo>
                  <a:pt x="757" y="53"/>
                </a:lnTo>
                <a:lnTo>
                  <a:pt x="755" y="54"/>
                </a:lnTo>
                <a:lnTo>
                  <a:pt x="755" y="54"/>
                </a:lnTo>
                <a:lnTo>
                  <a:pt x="754" y="55"/>
                </a:lnTo>
                <a:lnTo>
                  <a:pt x="754" y="55"/>
                </a:lnTo>
                <a:lnTo>
                  <a:pt x="752" y="57"/>
                </a:lnTo>
                <a:lnTo>
                  <a:pt x="751" y="57"/>
                </a:lnTo>
                <a:lnTo>
                  <a:pt x="751" y="58"/>
                </a:lnTo>
                <a:lnTo>
                  <a:pt x="750" y="59"/>
                </a:lnTo>
                <a:lnTo>
                  <a:pt x="750" y="59"/>
                </a:lnTo>
                <a:lnTo>
                  <a:pt x="749" y="59"/>
                </a:lnTo>
                <a:lnTo>
                  <a:pt x="748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1"/>
                </a:lnTo>
                <a:lnTo>
                  <a:pt x="749" y="62"/>
                </a:lnTo>
                <a:lnTo>
                  <a:pt x="749" y="62"/>
                </a:lnTo>
                <a:lnTo>
                  <a:pt x="750" y="62"/>
                </a:lnTo>
                <a:lnTo>
                  <a:pt x="750" y="62"/>
                </a:lnTo>
                <a:lnTo>
                  <a:pt x="751" y="62"/>
                </a:lnTo>
                <a:lnTo>
                  <a:pt x="755" y="62"/>
                </a:lnTo>
                <a:lnTo>
                  <a:pt x="754" y="69"/>
                </a:lnTo>
                <a:lnTo>
                  <a:pt x="753" y="83"/>
                </a:lnTo>
                <a:lnTo>
                  <a:pt x="751" y="93"/>
                </a:lnTo>
                <a:lnTo>
                  <a:pt x="751" y="94"/>
                </a:lnTo>
                <a:lnTo>
                  <a:pt x="752" y="96"/>
                </a:lnTo>
                <a:lnTo>
                  <a:pt x="752" y="97"/>
                </a:lnTo>
                <a:lnTo>
                  <a:pt x="749" y="100"/>
                </a:lnTo>
                <a:lnTo>
                  <a:pt x="748" y="100"/>
                </a:lnTo>
                <a:lnTo>
                  <a:pt x="747" y="99"/>
                </a:lnTo>
                <a:lnTo>
                  <a:pt x="746" y="99"/>
                </a:lnTo>
                <a:lnTo>
                  <a:pt x="746" y="99"/>
                </a:lnTo>
                <a:lnTo>
                  <a:pt x="745" y="99"/>
                </a:lnTo>
                <a:lnTo>
                  <a:pt x="744" y="100"/>
                </a:lnTo>
                <a:lnTo>
                  <a:pt x="743" y="100"/>
                </a:lnTo>
                <a:lnTo>
                  <a:pt x="741" y="101"/>
                </a:lnTo>
                <a:lnTo>
                  <a:pt x="741" y="101"/>
                </a:lnTo>
                <a:lnTo>
                  <a:pt x="741" y="102"/>
                </a:lnTo>
                <a:lnTo>
                  <a:pt x="742" y="103"/>
                </a:lnTo>
                <a:lnTo>
                  <a:pt x="741" y="103"/>
                </a:lnTo>
                <a:lnTo>
                  <a:pt x="741" y="103"/>
                </a:lnTo>
                <a:lnTo>
                  <a:pt x="741" y="103"/>
                </a:lnTo>
                <a:lnTo>
                  <a:pt x="740" y="103"/>
                </a:lnTo>
                <a:lnTo>
                  <a:pt x="740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9" y="103"/>
                </a:lnTo>
                <a:lnTo>
                  <a:pt x="738" y="104"/>
                </a:lnTo>
                <a:lnTo>
                  <a:pt x="738" y="104"/>
                </a:lnTo>
                <a:lnTo>
                  <a:pt x="737" y="104"/>
                </a:lnTo>
                <a:lnTo>
                  <a:pt x="736" y="104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5" y="105"/>
                </a:lnTo>
                <a:lnTo>
                  <a:pt x="734" y="105"/>
                </a:lnTo>
                <a:lnTo>
                  <a:pt x="734" y="105"/>
                </a:lnTo>
                <a:lnTo>
                  <a:pt x="734" y="107"/>
                </a:lnTo>
                <a:lnTo>
                  <a:pt x="734" y="108"/>
                </a:lnTo>
                <a:lnTo>
                  <a:pt x="729" y="112"/>
                </a:lnTo>
                <a:lnTo>
                  <a:pt x="726" y="112"/>
                </a:lnTo>
                <a:lnTo>
                  <a:pt x="725" y="112"/>
                </a:lnTo>
                <a:lnTo>
                  <a:pt x="725" y="112"/>
                </a:lnTo>
                <a:lnTo>
                  <a:pt x="724" y="113"/>
                </a:lnTo>
                <a:lnTo>
                  <a:pt x="722" y="113"/>
                </a:lnTo>
                <a:lnTo>
                  <a:pt x="721" y="113"/>
                </a:lnTo>
                <a:lnTo>
                  <a:pt x="718" y="114"/>
                </a:lnTo>
                <a:lnTo>
                  <a:pt x="717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6" y="115"/>
                </a:lnTo>
                <a:lnTo>
                  <a:pt x="715" y="115"/>
                </a:lnTo>
                <a:lnTo>
                  <a:pt x="715" y="115"/>
                </a:lnTo>
                <a:lnTo>
                  <a:pt x="714" y="115"/>
                </a:lnTo>
                <a:lnTo>
                  <a:pt x="713" y="116"/>
                </a:lnTo>
                <a:lnTo>
                  <a:pt x="713" y="116"/>
                </a:lnTo>
                <a:lnTo>
                  <a:pt x="712" y="118"/>
                </a:lnTo>
                <a:lnTo>
                  <a:pt x="711" y="118"/>
                </a:lnTo>
                <a:lnTo>
                  <a:pt x="711" y="119"/>
                </a:lnTo>
                <a:lnTo>
                  <a:pt x="710" y="121"/>
                </a:lnTo>
                <a:lnTo>
                  <a:pt x="709" y="121"/>
                </a:lnTo>
                <a:lnTo>
                  <a:pt x="708" y="122"/>
                </a:lnTo>
                <a:lnTo>
                  <a:pt x="707" y="123"/>
                </a:lnTo>
                <a:lnTo>
                  <a:pt x="707" y="123"/>
                </a:lnTo>
                <a:lnTo>
                  <a:pt x="706" y="123"/>
                </a:lnTo>
                <a:lnTo>
                  <a:pt x="706" y="123"/>
                </a:lnTo>
                <a:lnTo>
                  <a:pt x="700" y="127"/>
                </a:lnTo>
                <a:lnTo>
                  <a:pt x="699" y="128"/>
                </a:lnTo>
                <a:lnTo>
                  <a:pt x="698" y="129"/>
                </a:lnTo>
                <a:lnTo>
                  <a:pt x="697" y="129"/>
                </a:lnTo>
                <a:lnTo>
                  <a:pt x="695" y="135"/>
                </a:lnTo>
                <a:lnTo>
                  <a:pt x="695" y="137"/>
                </a:lnTo>
                <a:lnTo>
                  <a:pt x="694" y="139"/>
                </a:lnTo>
                <a:lnTo>
                  <a:pt x="694" y="141"/>
                </a:lnTo>
                <a:lnTo>
                  <a:pt x="693" y="143"/>
                </a:lnTo>
                <a:lnTo>
                  <a:pt x="693" y="143"/>
                </a:lnTo>
                <a:lnTo>
                  <a:pt x="693" y="144"/>
                </a:lnTo>
                <a:lnTo>
                  <a:pt x="690" y="145"/>
                </a:lnTo>
                <a:lnTo>
                  <a:pt x="686" y="145"/>
                </a:lnTo>
                <a:lnTo>
                  <a:pt x="684" y="146"/>
                </a:lnTo>
                <a:lnTo>
                  <a:pt x="682" y="146"/>
                </a:lnTo>
                <a:lnTo>
                  <a:pt x="680" y="147"/>
                </a:lnTo>
                <a:lnTo>
                  <a:pt x="677" y="142"/>
                </a:lnTo>
                <a:lnTo>
                  <a:pt x="675" y="139"/>
                </a:lnTo>
                <a:lnTo>
                  <a:pt x="674" y="139"/>
                </a:lnTo>
                <a:lnTo>
                  <a:pt x="673" y="138"/>
                </a:lnTo>
                <a:lnTo>
                  <a:pt x="673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39"/>
                </a:lnTo>
                <a:lnTo>
                  <a:pt x="672" y="140"/>
                </a:lnTo>
                <a:lnTo>
                  <a:pt x="671" y="140"/>
                </a:lnTo>
                <a:lnTo>
                  <a:pt x="671" y="141"/>
                </a:lnTo>
                <a:lnTo>
                  <a:pt x="671" y="141"/>
                </a:lnTo>
                <a:lnTo>
                  <a:pt x="670" y="141"/>
                </a:lnTo>
                <a:lnTo>
                  <a:pt x="670" y="141"/>
                </a:lnTo>
                <a:lnTo>
                  <a:pt x="669" y="141"/>
                </a:lnTo>
                <a:lnTo>
                  <a:pt x="669" y="141"/>
                </a:lnTo>
                <a:lnTo>
                  <a:pt x="669" y="141"/>
                </a:lnTo>
                <a:lnTo>
                  <a:pt x="668" y="141"/>
                </a:lnTo>
                <a:lnTo>
                  <a:pt x="668" y="140"/>
                </a:lnTo>
                <a:lnTo>
                  <a:pt x="668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40"/>
                </a:lnTo>
                <a:lnTo>
                  <a:pt x="667" y="139"/>
                </a:lnTo>
                <a:lnTo>
                  <a:pt x="666" y="139"/>
                </a:lnTo>
                <a:lnTo>
                  <a:pt x="666" y="139"/>
                </a:lnTo>
                <a:lnTo>
                  <a:pt x="666" y="139"/>
                </a:lnTo>
                <a:lnTo>
                  <a:pt x="664" y="142"/>
                </a:lnTo>
                <a:lnTo>
                  <a:pt x="663" y="143"/>
                </a:lnTo>
                <a:lnTo>
                  <a:pt x="657" y="157"/>
                </a:lnTo>
                <a:lnTo>
                  <a:pt x="655" y="161"/>
                </a:lnTo>
                <a:lnTo>
                  <a:pt x="655" y="162"/>
                </a:lnTo>
                <a:lnTo>
                  <a:pt x="640" y="159"/>
                </a:lnTo>
                <a:lnTo>
                  <a:pt x="632" y="157"/>
                </a:lnTo>
                <a:lnTo>
                  <a:pt x="632" y="157"/>
                </a:lnTo>
                <a:lnTo>
                  <a:pt x="631" y="157"/>
                </a:lnTo>
                <a:lnTo>
                  <a:pt x="631" y="158"/>
                </a:lnTo>
                <a:lnTo>
                  <a:pt x="631" y="158"/>
                </a:lnTo>
                <a:lnTo>
                  <a:pt x="627" y="157"/>
                </a:lnTo>
                <a:lnTo>
                  <a:pt x="623" y="162"/>
                </a:lnTo>
                <a:lnTo>
                  <a:pt x="623" y="163"/>
                </a:lnTo>
                <a:lnTo>
                  <a:pt x="623" y="170"/>
                </a:lnTo>
                <a:lnTo>
                  <a:pt x="623" y="176"/>
                </a:lnTo>
                <a:lnTo>
                  <a:pt x="623" y="177"/>
                </a:lnTo>
                <a:lnTo>
                  <a:pt x="623" y="178"/>
                </a:lnTo>
                <a:lnTo>
                  <a:pt x="623" y="179"/>
                </a:lnTo>
                <a:lnTo>
                  <a:pt x="623" y="182"/>
                </a:lnTo>
                <a:lnTo>
                  <a:pt x="623" y="183"/>
                </a:lnTo>
                <a:lnTo>
                  <a:pt x="624" y="183"/>
                </a:lnTo>
                <a:lnTo>
                  <a:pt x="624" y="184"/>
                </a:lnTo>
                <a:lnTo>
                  <a:pt x="625" y="184"/>
                </a:lnTo>
                <a:lnTo>
                  <a:pt x="625" y="185"/>
                </a:lnTo>
                <a:lnTo>
                  <a:pt x="628" y="182"/>
                </a:lnTo>
                <a:lnTo>
                  <a:pt x="628" y="182"/>
                </a:lnTo>
                <a:lnTo>
                  <a:pt x="629" y="188"/>
                </a:lnTo>
                <a:lnTo>
                  <a:pt x="629" y="189"/>
                </a:lnTo>
                <a:lnTo>
                  <a:pt x="629" y="189"/>
                </a:lnTo>
                <a:lnTo>
                  <a:pt x="630" y="189"/>
                </a:lnTo>
                <a:lnTo>
                  <a:pt x="630" y="189"/>
                </a:lnTo>
                <a:lnTo>
                  <a:pt x="631" y="189"/>
                </a:lnTo>
                <a:lnTo>
                  <a:pt x="632" y="188"/>
                </a:lnTo>
                <a:lnTo>
                  <a:pt x="633" y="188"/>
                </a:lnTo>
                <a:lnTo>
                  <a:pt x="635" y="187"/>
                </a:lnTo>
                <a:lnTo>
                  <a:pt x="635" y="187"/>
                </a:lnTo>
                <a:lnTo>
                  <a:pt x="637" y="187"/>
                </a:lnTo>
                <a:lnTo>
                  <a:pt x="637" y="187"/>
                </a:lnTo>
                <a:lnTo>
                  <a:pt x="638" y="187"/>
                </a:lnTo>
                <a:lnTo>
                  <a:pt x="639" y="187"/>
                </a:lnTo>
                <a:lnTo>
                  <a:pt x="639" y="187"/>
                </a:lnTo>
                <a:lnTo>
                  <a:pt x="640" y="186"/>
                </a:lnTo>
                <a:lnTo>
                  <a:pt x="641" y="186"/>
                </a:lnTo>
                <a:lnTo>
                  <a:pt x="641" y="187"/>
                </a:lnTo>
                <a:lnTo>
                  <a:pt x="642" y="187"/>
                </a:lnTo>
                <a:lnTo>
                  <a:pt x="643" y="188"/>
                </a:lnTo>
                <a:lnTo>
                  <a:pt x="645" y="188"/>
                </a:lnTo>
                <a:lnTo>
                  <a:pt x="645" y="188"/>
                </a:lnTo>
                <a:lnTo>
                  <a:pt x="650" y="188"/>
                </a:lnTo>
                <a:lnTo>
                  <a:pt x="651" y="188"/>
                </a:lnTo>
                <a:lnTo>
                  <a:pt x="651" y="189"/>
                </a:lnTo>
                <a:lnTo>
                  <a:pt x="650" y="189"/>
                </a:lnTo>
                <a:lnTo>
                  <a:pt x="651" y="189"/>
                </a:lnTo>
                <a:lnTo>
                  <a:pt x="651" y="189"/>
                </a:lnTo>
                <a:lnTo>
                  <a:pt x="652" y="189"/>
                </a:lnTo>
                <a:lnTo>
                  <a:pt x="652" y="190"/>
                </a:lnTo>
                <a:lnTo>
                  <a:pt x="652" y="190"/>
                </a:lnTo>
                <a:lnTo>
                  <a:pt x="652" y="191"/>
                </a:lnTo>
                <a:lnTo>
                  <a:pt x="652" y="193"/>
                </a:lnTo>
                <a:lnTo>
                  <a:pt x="651" y="195"/>
                </a:lnTo>
                <a:lnTo>
                  <a:pt x="651" y="196"/>
                </a:lnTo>
                <a:lnTo>
                  <a:pt x="652" y="197"/>
                </a:lnTo>
                <a:lnTo>
                  <a:pt x="652" y="197"/>
                </a:lnTo>
                <a:lnTo>
                  <a:pt x="653" y="198"/>
                </a:lnTo>
                <a:lnTo>
                  <a:pt x="653" y="198"/>
                </a:lnTo>
                <a:lnTo>
                  <a:pt x="653" y="199"/>
                </a:lnTo>
                <a:lnTo>
                  <a:pt x="654" y="199"/>
                </a:lnTo>
                <a:lnTo>
                  <a:pt x="655" y="199"/>
                </a:lnTo>
                <a:lnTo>
                  <a:pt x="655" y="200"/>
                </a:lnTo>
                <a:lnTo>
                  <a:pt x="655" y="200"/>
                </a:lnTo>
                <a:lnTo>
                  <a:pt x="655" y="200"/>
                </a:lnTo>
                <a:lnTo>
                  <a:pt x="655" y="201"/>
                </a:lnTo>
                <a:lnTo>
                  <a:pt x="655" y="201"/>
                </a:lnTo>
                <a:lnTo>
                  <a:pt x="655" y="201"/>
                </a:lnTo>
                <a:lnTo>
                  <a:pt x="655" y="202"/>
                </a:lnTo>
                <a:lnTo>
                  <a:pt x="655" y="202"/>
                </a:lnTo>
                <a:lnTo>
                  <a:pt x="655" y="203"/>
                </a:lnTo>
                <a:lnTo>
                  <a:pt x="655" y="203"/>
                </a:lnTo>
                <a:lnTo>
                  <a:pt x="655" y="203"/>
                </a:lnTo>
                <a:lnTo>
                  <a:pt x="655" y="204"/>
                </a:lnTo>
                <a:lnTo>
                  <a:pt x="655" y="204"/>
                </a:lnTo>
                <a:lnTo>
                  <a:pt x="655" y="205"/>
                </a:lnTo>
                <a:lnTo>
                  <a:pt x="655" y="205"/>
                </a:lnTo>
                <a:lnTo>
                  <a:pt x="655" y="205"/>
                </a:lnTo>
                <a:lnTo>
                  <a:pt x="655" y="206"/>
                </a:lnTo>
                <a:lnTo>
                  <a:pt x="655" y="206"/>
                </a:lnTo>
                <a:lnTo>
                  <a:pt x="655" y="207"/>
                </a:lnTo>
                <a:lnTo>
                  <a:pt x="655" y="207"/>
                </a:lnTo>
                <a:lnTo>
                  <a:pt x="655" y="207"/>
                </a:lnTo>
                <a:lnTo>
                  <a:pt x="655" y="208"/>
                </a:lnTo>
                <a:lnTo>
                  <a:pt x="655" y="208"/>
                </a:lnTo>
                <a:lnTo>
                  <a:pt x="655" y="209"/>
                </a:lnTo>
                <a:lnTo>
                  <a:pt x="655" y="209"/>
                </a:lnTo>
                <a:lnTo>
                  <a:pt x="655" y="210"/>
                </a:lnTo>
                <a:lnTo>
                  <a:pt x="655" y="210"/>
                </a:lnTo>
                <a:lnTo>
                  <a:pt x="655" y="211"/>
                </a:lnTo>
                <a:lnTo>
                  <a:pt x="655" y="211"/>
                </a:lnTo>
                <a:lnTo>
                  <a:pt x="655" y="212"/>
                </a:lnTo>
                <a:lnTo>
                  <a:pt x="655" y="213"/>
                </a:lnTo>
                <a:lnTo>
                  <a:pt x="655" y="213"/>
                </a:lnTo>
                <a:lnTo>
                  <a:pt x="655" y="214"/>
                </a:lnTo>
                <a:lnTo>
                  <a:pt x="655" y="215"/>
                </a:lnTo>
                <a:lnTo>
                  <a:pt x="655" y="215"/>
                </a:lnTo>
                <a:lnTo>
                  <a:pt x="655" y="216"/>
                </a:lnTo>
                <a:lnTo>
                  <a:pt x="655" y="216"/>
                </a:lnTo>
                <a:lnTo>
                  <a:pt x="655" y="217"/>
                </a:lnTo>
                <a:lnTo>
                  <a:pt x="655" y="217"/>
                </a:lnTo>
                <a:lnTo>
                  <a:pt x="655" y="218"/>
                </a:lnTo>
                <a:lnTo>
                  <a:pt x="655" y="219"/>
                </a:lnTo>
                <a:lnTo>
                  <a:pt x="655" y="219"/>
                </a:lnTo>
                <a:lnTo>
                  <a:pt x="655" y="220"/>
                </a:lnTo>
                <a:lnTo>
                  <a:pt x="655" y="221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5" y="225"/>
                </a:lnTo>
                <a:lnTo>
                  <a:pt x="654" y="225"/>
                </a:lnTo>
                <a:lnTo>
                  <a:pt x="654" y="226"/>
                </a:lnTo>
                <a:lnTo>
                  <a:pt x="654" y="226"/>
                </a:lnTo>
                <a:lnTo>
                  <a:pt x="654" y="227"/>
                </a:lnTo>
                <a:lnTo>
                  <a:pt x="654" y="227"/>
                </a:lnTo>
                <a:lnTo>
                  <a:pt x="654" y="228"/>
                </a:lnTo>
                <a:lnTo>
                  <a:pt x="654" y="228"/>
                </a:lnTo>
                <a:lnTo>
                  <a:pt x="654" y="229"/>
                </a:lnTo>
                <a:lnTo>
                  <a:pt x="653" y="230"/>
                </a:lnTo>
                <a:lnTo>
                  <a:pt x="653" y="231"/>
                </a:lnTo>
                <a:lnTo>
                  <a:pt x="653" y="231"/>
                </a:lnTo>
                <a:lnTo>
                  <a:pt x="653" y="232"/>
                </a:lnTo>
                <a:lnTo>
                  <a:pt x="653" y="233"/>
                </a:lnTo>
                <a:lnTo>
                  <a:pt x="652" y="234"/>
                </a:lnTo>
                <a:lnTo>
                  <a:pt x="652" y="235"/>
                </a:lnTo>
                <a:lnTo>
                  <a:pt x="652" y="235"/>
                </a:lnTo>
                <a:lnTo>
                  <a:pt x="652" y="235"/>
                </a:lnTo>
                <a:lnTo>
                  <a:pt x="652" y="236"/>
                </a:lnTo>
                <a:lnTo>
                  <a:pt x="651" y="237"/>
                </a:lnTo>
                <a:lnTo>
                  <a:pt x="651" y="237"/>
                </a:lnTo>
                <a:lnTo>
                  <a:pt x="651" y="238"/>
                </a:lnTo>
                <a:lnTo>
                  <a:pt x="651" y="238"/>
                </a:lnTo>
                <a:lnTo>
                  <a:pt x="651" y="239"/>
                </a:lnTo>
                <a:lnTo>
                  <a:pt x="651" y="239"/>
                </a:lnTo>
                <a:lnTo>
                  <a:pt x="651" y="240"/>
                </a:lnTo>
                <a:lnTo>
                  <a:pt x="651" y="240"/>
                </a:lnTo>
                <a:lnTo>
                  <a:pt x="650" y="241"/>
                </a:lnTo>
                <a:lnTo>
                  <a:pt x="650" y="242"/>
                </a:lnTo>
                <a:lnTo>
                  <a:pt x="649" y="242"/>
                </a:lnTo>
                <a:lnTo>
                  <a:pt x="649" y="243"/>
                </a:lnTo>
                <a:lnTo>
                  <a:pt x="649" y="243"/>
                </a:lnTo>
                <a:lnTo>
                  <a:pt x="649" y="243"/>
                </a:lnTo>
                <a:lnTo>
                  <a:pt x="649" y="244"/>
                </a:lnTo>
                <a:lnTo>
                  <a:pt x="648" y="244"/>
                </a:lnTo>
                <a:lnTo>
                  <a:pt x="648" y="245"/>
                </a:lnTo>
                <a:lnTo>
                  <a:pt x="648" y="245"/>
                </a:lnTo>
                <a:lnTo>
                  <a:pt x="647" y="246"/>
                </a:lnTo>
                <a:lnTo>
                  <a:pt x="647" y="246"/>
                </a:lnTo>
                <a:lnTo>
                  <a:pt x="647" y="247"/>
                </a:lnTo>
                <a:lnTo>
                  <a:pt x="647" y="247"/>
                </a:lnTo>
                <a:lnTo>
                  <a:pt x="647" y="247"/>
                </a:lnTo>
                <a:lnTo>
                  <a:pt x="647" y="248"/>
                </a:lnTo>
                <a:lnTo>
                  <a:pt x="647" y="249"/>
                </a:lnTo>
                <a:lnTo>
                  <a:pt x="646" y="249"/>
                </a:lnTo>
                <a:lnTo>
                  <a:pt x="646" y="249"/>
                </a:lnTo>
                <a:lnTo>
                  <a:pt x="646" y="250"/>
                </a:lnTo>
                <a:lnTo>
                  <a:pt x="646" y="250"/>
                </a:lnTo>
                <a:lnTo>
                  <a:pt x="646" y="251"/>
                </a:lnTo>
                <a:lnTo>
                  <a:pt x="646" y="251"/>
                </a:lnTo>
                <a:lnTo>
                  <a:pt x="646" y="252"/>
                </a:lnTo>
                <a:lnTo>
                  <a:pt x="646" y="252"/>
                </a:lnTo>
                <a:lnTo>
                  <a:pt x="646" y="253"/>
                </a:lnTo>
                <a:lnTo>
                  <a:pt x="646" y="253"/>
                </a:lnTo>
                <a:lnTo>
                  <a:pt x="645" y="253"/>
                </a:lnTo>
                <a:lnTo>
                  <a:pt x="645" y="253"/>
                </a:lnTo>
                <a:lnTo>
                  <a:pt x="645" y="254"/>
                </a:lnTo>
                <a:lnTo>
                  <a:pt x="645" y="254"/>
                </a:lnTo>
                <a:lnTo>
                  <a:pt x="645" y="254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5" y="255"/>
                </a:lnTo>
                <a:lnTo>
                  <a:pt x="644" y="255"/>
                </a:lnTo>
                <a:lnTo>
                  <a:pt x="644" y="256"/>
                </a:lnTo>
                <a:lnTo>
                  <a:pt x="644" y="256"/>
                </a:lnTo>
                <a:lnTo>
                  <a:pt x="644" y="256"/>
                </a:lnTo>
                <a:lnTo>
                  <a:pt x="644" y="257"/>
                </a:lnTo>
                <a:lnTo>
                  <a:pt x="644" y="257"/>
                </a:lnTo>
                <a:lnTo>
                  <a:pt x="643" y="257"/>
                </a:lnTo>
                <a:lnTo>
                  <a:pt x="643" y="257"/>
                </a:lnTo>
                <a:lnTo>
                  <a:pt x="643" y="258"/>
                </a:lnTo>
                <a:lnTo>
                  <a:pt x="643" y="258"/>
                </a:lnTo>
                <a:lnTo>
                  <a:pt x="643" y="259"/>
                </a:lnTo>
                <a:lnTo>
                  <a:pt x="643" y="259"/>
                </a:lnTo>
                <a:lnTo>
                  <a:pt x="643" y="259"/>
                </a:lnTo>
                <a:lnTo>
                  <a:pt x="642" y="260"/>
                </a:lnTo>
                <a:lnTo>
                  <a:pt x="642" y="260"/>
                </a:lnTo>
                <a:lnTo>
                  <a:pt x="642" y="261"/>
                </a:lnTo>
                <a:lnTo>
                  <a:pt x="642" y="261"/>
                </a:lnTo>
                <a:lnTo>
                  <a:pt x="641" y="261"/>
                </a:lnTo>
                <a:lnTo>
                  <a:pt x="641" y="262"/>
                </a:lnTo>
                <a:lnTo>
                  <a:pt x="642" y="262"/>
                </a:lnTo>
                <a:lnTo>
                  <a:pt x="642" y="262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2" y="263"/>
                </a:lnTo>
                <a:lnTo>
                  <a:pt x="643" y="263"/>
                </a:lnTo>
                <a:lnTo>
                  <a:pt x="643" y="264"/>
                </a:lnTo>
                <a:lnTo>
                  <a:pt x="643" y="264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3" y="265"/>
                </a:lnTo>
                <a:lnTo>
                  <a:pt x="641" y="266"/>
                </a:lnTo>
                <a:lnTo>
                  <a:pt x="637" y="267"/>
                </a:lnTo>
                <a:lnTo>
                  <a:pt x="637" y="270"/>
                </a:lnTo>
                <a:lnTo>
                  <a:pt x="637" y="271"/>
                </a:lnTo>
                <a:lnTo>
                  <a:pt x="636" y="275"/>
                </a:lnTo>
                <a:lnTo>
                  <a:pt x="626" y="275"/>
                </a:lnTo>
                <a:lnTo>
                  <a:pt x="624" y="274"/>
                </a:lnTo>
                <a:lnTo>
                  <a:pt x="623" y="274"/>
                </a:lnTo>
                <a:lnTo>
                  <a:pt x="615" y="274"/>
                </a:lnTo>
                <a:lnTo>
                  <a:pt x="613" y="274"/>
                </a:lnTo>
                <a:lnTo>
                  <a:pt x="613" y="276"/>
                </a:lnTo>
                <a:lnTo>
                  <a:pt x="613" y="277"/>
                </a:lnTo>
                <a:lnTo>
                  <a:pt x="614" y="281"/>
                </a:lnTo>
                <a:lnTo>
                  <a:pt x="617" y="280"/>
                </a:lnTo>
                <a:lnTo>
                  <a:pt x="617" y="284"/>
                </a:lnTo>
                <a:lnTo>
                  <a:pt x="619" y="290"/>
                </a:lnTo>
                <a:lnTo>
                  <a:pt x="620" y="291"/>
                </a:lnTo>
                <a:lnTo>
                  <a:pt x="621" y="291"/>
                </a:lnTo>
                <a:lnTo>
                  <a:pt x="621" y="291"/>
                </a:lnTo>
                <a:lnTo>
                  <a:pt x="622" y="291"/>
                </a:lnTo>
                <a:lnTo>
                  <a:pt x="622" y="291"/>
                </a:lnTo>
                <a:lnTo>
                  <a:pt x="623" y="291"/>
                </a:lnTo>
                <a:lnTo>
                  <a:pt x="623" y="291"/>
                </a:lnTo>
                <a:lnTo>
                  <a:pt x="623" y="291"/>
                </a:lnTo>
                <a:lnTo>
                  <a:pt x="624" y="291"/>
                </a:lnTo>
                <a:lnTo>
                  <a:pt x="624" y="291"/>
                </a:lnTo>
                <a:lnTo>
                  <a:pt x="625" y="291"/>
                </a:lnTo>
                <a:lnTo>
                  <a:pt x="630" y="292"/>
                </a:lnTo>
                <a:lnTo>
                  <a:pt x="630" y="295"/>
                </a:lnTo>
                <a:lnTo>
                  <a:pt x="630" y="296"/>
                </a:lnTo>
                <a:lnTo>
                  <a:pt x="629" y="300"/>
                </a:lnTo>
                <a:lnTo>
                  <a:pt x="628" y="304"/>
                </a:lnTo>
                <a:lnTo>
                  <a:pt x="627" y="305"/>
                </a:lnTo>
                <a:lnTo>
                  <a:pt x="626" y="311"/>
                </a:lnTo>
                <a:lnTo>
                  <a:pt x="626" y="317"/>
                </a:lnTo>
                <a:lnTo>
                  <a:pt x="626" y="317"/>
                </a:lnTo>
                <a:lnTo>
                  <a:pt x="625" y="317"/>
                </a:lnTo>
                <a:lnTo>
                  <a:pt x="622" y="318"/>
                </a:lnTo>
                <a:lnTo>
                  <a:pt x="622" y="321"/>
                </a:lnTo>
                <a:lnTo>
                  <a:pt x="623" y="327"/>
                </a:lnTo>
                <a:lnTo>
                  <a:pt x="617" y="327"/>
                </a:lnTo>
                <a:lnTo>
                  <a:pt x="617" y="333"/>
                </a:lnTo>
                <a:lnTo>
                  <a:pt x="617" y="336"/>
                </a:lnTo>
                <a:lnTo>
                  <a:pt x="620" y="336"/>
                </a:lnTo>
                <a:lnTo>
                  <a:pt x="629" y="337"/>
                </a:lnTo>
                <a:lnTo>
                  <a:pt x="628" y="343"/>
                </a:lnTo>
                <a:lnTo>
                  <a:pt x="623" y="343"/>
                </a:lnTo>
                <a:lnTo>
                  <a:pt x="622" y="344"/>
                </a:lnTo>
                <a:lnTo>
                  <a:pt x="622" y="349"/>
                </a:lnTo>
                <a:lnTo>
                  <a:pt x="622" y="352"/>
                </a:lnTo>
                <a:lnTo>
                  <a:pt x="623" y="358"/>
                </a:lnTo>
                <a:lnTo>
                  <a:pt x="629" y="361"/>
                </a:lnTo>
                <a:lnTo>
                  <a:pt x="631" y="362"/>
                </a:lnTo>
                <a:lnTo>
                  <a:pt x="635" y="363"/>
                </a:lnTo>
                <a:lnTo>
                  <a:pt x="637" y="365"/>
                </a:lnTo>
                <a:lnTo>
                  <a:pt x="638" y="365"/>
                </a:lnTo>
                <a:lnTo>
                  <a:pt x="639" y="365"/>
                </a:lnTo>
                <a:lnTo>
                  <a:pt x="641" y="366"/>
                </a:lnTo>
                <a:lnTo>
                  <a:pt x="642" y="368"/>
                </a:lnTo>
                <a:lnTo>
                  <a:pt x="642" y="369"/>
                </a:lnTo>
                <a:lnTo>
                  <a:pt x="644" y="373"/>
                </a:lnTo>
                <a:lnTo>
                  <a:pt x="645" y="375"/>
                </a:lnTo>
                <a:lnTo>
                  <a:pt x="645" y="377"/>
                </a:lnTo>
                <a:lnTo>
                  <a:pt x="646" y="377"/>
                </a:lnTo>
                <a:lnTo>
                  <a:pt x="647" y="380"/>
                </a:lnTo>
                <a:lnTo>
                  <a:pt x="648" y="383"/>
                </a:lnTo>
                <a:lnTo>
                  <a:pt x="648" y="383"/>
                </a:lnTo>
                <a:lnTo>
                  <a:pt x="651" y="382"/>
                </a:lnTo>
                <a:lnTo>
                  <a:pt x="653" y="379"/>
                </a:lnTo>
                <a:lnTo>
                  <a:pt x="662" y="380"/>
                </a:lnTo>
                <a:lnTo>
                  <a:pt x="657" y="388"/>
                </a:lnTo>
                <a:lnTo>
                  <a:pt x="658" y="394"/>
                </a:lnTo>
                <a:lnTo>
                  <a:pt x="658" y="395"/>
                </a:lnTo>
                <a:lnTo>
                  <a:pt x="661" y="400"/>
                </a:lnTo>
                <a:lnTo>
                  <a:pt x="663" y="403"/>
                </a:lnTo>
                <a:lnTo>
                  <a:pt x="663" y="404"/>
                </a:lnTo>
                <a:lnTo>
                  <a:pt x="665" y="407"/>
                </a:lnTo>
                <a:lnTo>
                  <a:pt x="665" y="408"/>
                </a:lnTo>
                <a:lnTo>
                  <a:pt x="667" y="409"/>
                </a:lnTo>
                <a:lnTo>
                  <a:pt x="668" y="409"/>
                </a:lnTo>
                <a:lnTo>
                  <a:pt x="671" y="409"/>
                </a:lnTo>
                <a:lnTo>
                  <a:pt x="671" y="409"/>
                </a:lnTo>
                <a:lnTo>
                  <a:pt x="672" y="408"/>
                </a:lnTo>
                <a:lnTo>
                  <a:pt x="679" y="407"/>
                </a:lnTo>
                <a:lnTo>
                  <a:pt x="679" y="408"/>
                </a:lnTo>
                <a:lnTo>
                  <a:pt x="679" y="409"/>
                </a:lnTo>
                <a:lnTo>
                  <a:pt x="681" y="409"/>
                </a:lnTo>
                <a:lnTo>
                  <a:pt x="681" y="417"/>
                </a:lnTo>
                <a:lnTo>
                  <a:pt x="688" y="432"/>
                </a:lnTo>
                <a:lnTo>
                  <a:pt x="691" y="436"/>
                </a:lnTo>
                <a:lnTo>
                  <a:pt x="692" y="445"/>
                </a:lnTo>
                <a:lnTo>
                  <a:pt x="693" y="449"/>
                </a:lnTo>
                <a:lnTo>
                  <a:pt x="694" y="453"/>
                </a:lnTo>
                <a:lnTo>
                  <a:pt x="697" y="469"/>
                </a:lnTo>
                <a:lnTo>
                  <a:pt x="697" y="470"/>
                </a:lnTo>
                <a:lnTo>
                  <a:pt x="697" y="477"/>
                </a:lnTo>
                <a:lnTo>
                  <a:pt x="697" y="480"/>
                </a:lnTo>
                <a:lnTo>
                  <a:pt x="698" y="481"/>
                </a:lnTo>
                <a:lnTo>
                  <a:pt x="699" y="480"/>
                </a:lnTo>
                <a:lnTo>
                  <a:pt x="706" y="480"/>
                </a:lnTo>
                <a:lnTo>
                  <a:pt x="711" y="479"/>
                </a:lnTo>
                <a:lnTo>
                  <a:pt x="715" y="479"/>
                </a:lnTo>
                <a:lnTo>
                  <a:pt x="715" y="479"/>
                </a:lnTo>
                <a:lnTo>
                  <a:pt x="716" y="479"/>
                </a:lnTo>
                <a:lnTo>
                  <a:pt x="715" y="480"/>
                </a:lnTo>
                <a:lnTo>
                  <a:pt x="709" y="486"/>
                </a:lnTo>
                <a:lnTo>
                  <a:pt x="710" y="488"/>
                </a:lnTo>
                <a:lnTo>
                  <a:pt x="713" y="488"/>
                </a:lnTo>
                <a:lnTo>
                  <a:pt x="712" y="490"/>
                </a:lnTo>
                <a:lnTo>
                  <a:pt x="710" y="492"/>
                </a:lnTo>
                <a:lnTo>
                  <a:pt x="710" y="493"/>
                </a:lnTo>
                <a:lnTo>
                  <a:pt x="712" y="494"/>
                </a:lnTo>
                <a:lnTo>
                  <a:pt x="714" y="494"/>
                </a:lnTo>
                <a:lnTo>
                  <a:pt x="717" y="494"/>
                </a:lnTo>
                <a:lnTo>
                  <a:pt x="719" y="495"/>
                </a:lnTo>
                <a:lnTo>
                  <a:pt x="721" y="495"/>
                </a:lnTo>
                <a:lnTo>
                  <a:pt x="721" y="495"/>
                </a:lnTo>
                <a:lnTo>
                  <a:pt x="721" y="494"/>
                </a:lnTo>
                <a:lnTo>
                  <a:pt x="722" y="495"/>
                </a:lnTo>
                <a:lnTo>
                  <a:pt x="724" y="496"/>
                </a:lnTo>
                <a:lnTo>
                  <a:pt x="725" y="497"/>
                </a:lnTo>
                <a:lnTo>
                  <a:pt x="725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8"/>
                </a:lnTo>
                <a:lnTo>
                  <a:pt x="726" y="499"/>
                </a:lnTo>
                <a:lnTo>
                  <a:pt x="725" y="500"/>
                </a:lnTo>
                <a:lnTo>
                  <a:pt x="725" y="500"/>
                </a:lnTo>
                <a:lnTo>
                  <a:pt x="726" y="500"/>
                </a:lnTo>
                <a:lnTo>
                  <a:pt x="726" y="500"/>
                </a:lnTo>
                <a:lnTo>
                  <a:pt x="726" y="501"/>
                </a:lnTo>
                <a:lnTo>
                  <a:pt x="726" y="501"/>
                </a:lnTo>
                <a:lnTo>
                  <a:pt x="725" y="502"/>
                </a:lnTo>
                <a:lnTo>
                  <a:pt x="726" y="503"/>
                </a:lnTo>
                <a:lnTo>
                  <a:pt x="727" y="503"/>
                </a:lnTo>
                <a:lnTo>
                  <a:pt x="727" y="503"/>
                </a:lnTo>
                <a:lnTo>
                  <a:pt x="726" y="504"/>
                </a:lnTo>
                <a:lnTo>
                  <a:pt x="726" y="504"/>
                </a:lnTo>
                <a:lnTo>
                  <a:pt x="727" y="505"/>
                </a:lnTo>
                <a:lnTo>
                  <a:pt x="727" y="505"/>
                </a:lnTo>
                <a:lnTo>
                  <a:pt x="726" y="506"/>
                </a:lnTo>
                <a:lnTo>
                  <a:pt x="726" y="506"/>
                </a:lnTo>
                <a:lnTo>
                  <a:pt x="725" y="507"/>
                </a:lnTo>
                <a:lnTo>
                  <a:pt x="725" y="507"/>
                </a:lnTo>
                <a:lnTo>
                  <a:pt x="725" y="507"/>
                </a:lnTo>
                <a:lnTo>
                  <a:pt x="725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4" y="508"/>
                </a:lnTo>
                <a:lnTo>
                  <a:pt x="723" y="508"/>
                </a:lnTo>
                <a:lnTo>
                  <a:pt x="721" y="510"/>
                </a:lnTo>
                <a:lnTo>
                  <a:pt x="721" y="511"/>
                </a:lnTo>
                <a:lnTo>
                  <a:pt x="719" y="513"/>
                </a:lnTo>
                <a:lnTo>
                  <a:pt x="716" y="515"/>
                </a:lnTo>
                <a:lnTo>
                  <a:pt x="714" y="516"/>
                </a:lnTo>
                <a:lnTo>
                  <a:pt x="713" y="518"/>
                </a:lnTo>
                <a:lnTo>
                  <a:pt x="711" y="519"/>
                </a:lnTo>
                <a:lnTo>
                  <a:pt x="709" y="521"/>
                </a:lnTo>
                <a:lnTo>
                  <a:pt x="708" y="521"/>
                </a:lnTo>
                <a:lnTo>
                  <a:pt x="705" y="522"/>
                </a:lnTo>
                <a:lnTo>
                  <a:pt x="705" y="522"/>
                </a:lnTo>
                <a:lnTo>
                  <a:pt x="702" y="522"/>
                </a:lnTo>
                <a:lnTo>
                  <a:pt x="701" y="523"/>
                </a:lnTo>
                <a:lnTo>
                  <a:pt x="699" y="523"/>
                </a:lnTo>
                <a:lnTo>
                  <a:pt x="699" y="523"/>
                </a:lnTo>
                <a:lnTo>
                  <a:pt x="698" y="523"/>
                </a:lnTo>
                <a:lnTo>
                  <a:pt x="695" y="523"/>
                </a:lnTo>
                <a:lnTo>
                  <a:pt x="694" y="523"/>
                </a:lnTo>
                <a:lnTo>
                  <a:pt x="691" y="524"/>
                </a:lnTo>
                <a:lnTo>
                  <a:pt x="691" y="524"/>
                </a:lnTo>
                <a:lnTo>
                  <a:pt x="690" y="524"/>
                </a:lnTo>
                <a:lnTo>
                  <a:pt x="690" y="525"/>
                </a:lnTo>
                <a:lnTo>
                  <a:pt x="694" y="533"/>
                </a:lnTo>
                <a:lnTo>
                  <a:pt x="696" y="535"/>
                </a:lnTo>
                <a:lnTo>
                  <a:pt x="700" y="535"/>
                </a:lnTo>
                <a:lnTo>
                  <a:pt x="701" y="535"/>
                </a:lnTo>
                <a:lnTo>
                  <a:pt x="703" y="535"/>
                </a:lnTo>
                <a:lnTo>
                  <a:pt x="707" y="538"/>
                </a:lnTo>
                <a:lnTo>
                  <a:pt x="707" y="540"/>
                </a:lnTo>
                <a:lnTo>
                  <a:pt x="708" y="541"/>
                </a:lnTo>
                <a:lnTo>
                  <a:pt x="711" y="541"/>
                </a:lnTo>
                <a:lnTo>
                  <a:pt x="712" y="541"/>
                </a:lnTo>
                <a:lnTo>
                  <a:pt x="712" y="541"/>
                </a:lnTo>
                <a:lnTo>
                  <a:pt x="715" y="541"/>
                </a:lnTo>
                <a:lnTo>
                  <a:pt x="712" y="548"/>
                </a:lnTo>
                <a:lnTo>
                  <a:pt x="711" y="550"/>
                </a:lnTo>
                <a:lnTo>
                  <a:pt x="710" y="553"/>
                </a:lnTo>
                <a:lnTo>
                  <a:pt x="709" y="553"/>
                </a:lnTo>
                <a:lnTo>
                  <a:pt x="708" y="553"/>
                </a:lnTo>
                <a:lnTo>
                  <a:pt x="708" y="552"/>
                </a:lnTo>
                <a:lnTo>
                  <a:pt x="706" y="552"/>
                </a:lnTo>
                <a:lnTo>
                  <a:pt x="705" y="552"/>
                </a:lnTo>
                <a:lnTo>
                  <a:pt x="705" y="552"/>
                </a:lnTo>
                <a:lnTo>
                  <a:pt x="703" y="552"/>
                </a:lnTo>
                <a:lnTo>
                  <a:pt x="702" y="551"/>
                </a:lnTo>
                <a:lnTo>
                  <a:pt x="700" y="550"/>
                </a:lnTo>
                <a:lnTo>
                  <a:pt x="700" y="550"/>
                </a:lnTo>
                <a:lnTo>
                  <a:pt x="699" y="550"/>
                </a:lnTo>
                <a:lnTo>
                  <a:pt x="698" y="549"/>
                </a:lnTo>
                <a:lnTo>
                  <a:pt x="695" y="549"/>
                </a:lnTo>
                <a:lnTo>
                  <a:pt x="696" y="550"/>
                </a:lnTo>
                <a:lnTo>
                  <a:pt x="696" y="550"/>
                </a:lnTo>
                <a:lnTo>
                  <a:pt x="696" y="551"/>
                </a:lnTo>
                <a:lnTo>
                  <a:pt x="695" y="552"/>
                </a:lnTo>
                <a:lnTo>
                  <a:pt x="695" y="552"/>
                </a:lnTo>
                <a:lnTo>
                  <a:pt x="695" y="553"/>
                </a:lnTo>
                <a:lnTo>
                  <a:pt x="693" y="554"/>
                </a:lnTo>
                <a:lnTo>
                  <a:pt x="693" y="555"/>
                </a:lnTo>
                <a:lnTo>
                  <a:pt x="692" y="556"/>
                </a:lnTo>
                <a:lnTo>
                  <a:pt x="691" y="557"/>
                </a:lnTo>
                <a:lnTo>
                  <a:pt x="689" y="559"/>
                </a:lnTo>
                <a:lnTo>
                  <a:pt x="688" y="560"/>
                </a:lnTo>
                <a:lnTo>
                  <a:pt x="686" y="553"/>
                </a:lnTo>
                <a:lnTo>
                  <a:pt x="676" y="548"/>
                </a:lnTo>
                <a:lnTo>
                  <a:pt x="675" y="548"/>
                </a:lnTo>
                <a:lnTo>
                  <a:pt x="670" y="546"/>
                </a:lnTo>
                <a:lnTo>
                  <a:pt x="668" y="546"/>
                </a:lnTo>
                <a:lnTo>
                  <a:pt x="667" y="546"/>
                </a:lnTo>
                <a:lnTo>
                  <a:pt x="664" y="546"/>
                </a:lnTo>
                <a:lnTo>
                  <a:pt x="659" y="547"/>
                </a:lnTo>
                <a:lnTo>
                  <a:pt x="659" y="547"/>
                </a:lnTo>
                <a:lnTo>
                  <a:pt x="657" y="548"/>
                </a:lnTo>
                <a:lnTo>
                  <a:pt x="653" y="549"/>
                </a:lnTo>
                <a:lnTo>
                  <a:pt x="652" y="547"/>
                </a:lnTo>
                <a:lnTo>
                  <a:pt x="652" y="546"/>
                </a:lnTo>
                <a:lnTo>
                  <a:pt x="652" y="546"/>
                </a:lnTo>
                <a:lnTo>
                  <a:pt x="652" y="545"/>
                </a:lnTo>
                <a:lnTo>
                  <a:pt x="651" y="542"/>
                </a:lnTo>
                <a:lnTo>
                  <a:pt x="651" y="541"/>
                </a:lnTo>
                <a:lnTo>
                  <a:pt x="651" y="540"/>
                </a:lnTo>
                <a:lnTo>
                  <a:pt x="651" y="538"/>
                </a:lnTo>
                <a:lnTo>
                  <a:pt x="651" y="537"/>
                </a:lnTo>
                <a:lnTo>
                  <a:pt x="645" y="536"/>
                </a:lnTo>
                <a:lnTo>
                  <a:pt x="645" y="536"/>
                </a:lnTo>
                <a:lnTo>
                  <a:pt x="641" y="536"/>
                </a:lnTo>
                <a:lnTo>
                  <a:pt x="641" y="536"/>
                </a:lnTo>
                <a:lnTo>
                  <a:pt x="639" y="536"/>
                </a:lnTo>
                <a:lnTo>
                  <a:pt x="638" y="536"/>
                </a:lnTo>
                <a:lnTo>
                  <a:pt x="637" y="536"/>
                </a:lnTo>
                <a:lnTo>
                  <a:pt x="636" y="536"/>
                </a:lnTo>
                <a:lnTo>
                  <a:pt x="633" y="537"/>
                </a:lnTo>
                <a:lnTo>
                  <a:pt x="633" y="538"/>
                </a:lnTo>
                <a:lnTo>
                  <a:pt x="625" y="544"/>
                </a:lnTo>
                <a:lnTo>
                  <a:pt x="625" y="545"/>
                </a:lnTo>
                <a:lnTo>
                  <a:pt x="619" y="551"/>
                </a:lnTo>
                <a:lnTo>
                  <a:pt x="617" y="552"/>
                </a:lnTo>
                <a:lnTo>
                  <a:pt x="615" y="555"/>
                </a:lnTo>
                <a:lnTo>
                  <a:pt x="611" y="556"/>
                </a:lnTo>
                <a:lnTo>
                  <a:pt x="607" y="556"/>
                </a:lnTo>
                <a:lnTo>
                  <a:pt x="605" y="557"/>
                </a:lnTo>
                <a:lnTo>
                  <a:pt x="604" y="555"/>
                </a:lnTo>
                <a:lnTo>
                  <a:pt x="603" y="553"/>
                </a:lnTo>
                <a:lnTo>
                  <a:pt x="602" y="552"/>
                </a:lnTo>
                <a:lnTo>
                  <a:pt x="601" y="549"/>
                </a:lnTo>
                <a:lnTo>
                  <a:pt x="601" y="548"/>
                </a:lnTo>
                <a:lnTo>
                  <a:pt x="600" y="546"/>
                </a:lnTo>
                <a:lnTo>
                  <a:pt x="599" y="545"/>
                </a:lnTo>
                <a:lnTo>
                  <a:pt x="599" y="544"/>
                </a:lnTo>
                <a:lnTo>
                  <a:pt x="599" y="544"/>
                </a:lnTo>
                <a:lnTo>
                  <a:pt x="599" y="544"/>
                </a:lnTo>
                <a:lnTo>
                  <a:pt x="598" y="543"/>
                </a:lnTo>
                <a:lnTo>
                  <a:pt x="594" y="543"/>
                </a:lnTo>
                <a:lnTo>
                  <a:pt x="594" y="543"/>
                </a:lnTo>
                <a:lnTo>
                  <a:pt x="593" y="543"/>
                </a:lnTo>
                <a:lnTo>
                  <a:pt x="593" y="542"/>
                </a:lnTo>
                <a:lnTo>
                  <a:pt x="595" y="533"/>
                </a:lnTo>
                <a:lnTo>
                  <a:pt x="595" y="528"/>
                </a:lnTo>
                <a:lnTo>
                  <a:pt x="594" y="524"/>
                </a:lnTo>
                <a:lnTo>
                  <a:pt x="589" y="524"/>
                </a:lnTo>
                <a:lnTo>
                  <a:pt x="587" y="524"/>
                </a:lnTo>
                <a:lnTo>
                  <a:pt x="587" y="525"/>
                </a:lnTo>
                <a:lnTo>
                  <a:pt x="586" y="525"/>
                </a:lnTo>
                <a:lnTo>
                  <a:pt x="582" y="525"/>
                </a:lnTo>
                <a:lnTo>
                  <a:pt x="582" y="525"/>
                </a:lnTo>
                <a:lnTo>
                  <a:pt x="581" y="525"/>
                </a:lnTo>
                <a:lnTo>
                  <a:pt x="576" y="527"/>
                </a:lnTo>
                <a:lnTo>
                  <a:pt x="574" y="528"/>
                </a:lnTo>
                <a:lnTo>
                  <a:pt x="573" y="529"/>
                </a:lnTo>
                <a:lnTo>
                  <a:pt x="572" y="529"/>
                </a:lnTo>
                <a:lnTo>
                  <a:pt x="572" y="529"/>
                </a:lnTo>
                <a:lnTo>
                  <a:pt x="571" y="529"/>
                </a:lnTo>
                <a:lnTo>
                  <a:pt x="570" y="530"/>
                </a:lnTo>
                <a:lnTo>
                  <a:pt x="569" y="531"/>
                </a:lnTo>
                <a:lnTo>
                  <a:pt x="567" y="531"/>
                </a:lnTo>
                <a:lnTo>
                  <a:pt x="567" y="532"/>
                </a:lnTo>
                <a:lnTo>
                  <a:pt x="566" y="532"/>
                </a:lnTo>
                <a:lnTo>
                  <a:pt x="565" y="532"/>
                </a:lnTo>
                <a:lnTo>
                  <a:pt x="564" y="533"/>
                </a:lnTo>
                <a:lnTo>
                  <a:pt x="563" y="533"/>
                </a:lnTo>
                <a:lnTo>
                  <a:pt x="563" y="533"/>
                </a:lnTo>
                <a:lnTo>
                  <a:pt x="561" y="534"/>
                </a:lnTo>
                <a:lnTo>
                  <a:pt x="560" y="534"/>
                </a:lnTo>
                <a:lnTo>
                  <a:pt x="556" y="536"/>
                </a:lnTo>
                <a:lnTo>
                  <a:pt x="555" y="536"/>
                </a:lnTo>
                <a:lnTo>
                  <a:pt x="555" y="537"/>
                </a:lnTo>
                <a:lnTo>
                  <a:pt x="552" y="540"/>
                </a:lnTo>
                <a:lnTo>
                  <a:pt x="551" y="540"/>
                </a:lnTo>
                <a:lnTo>
                  <a:pt x="550" y="542"/>
                </a:lnTo>
                <a:lnTo>
                  <a:pt x="549" y="543"/>
                </a:lnTo>
                <a:lnTo>
                  <a:pt x="549" y="544"/>
                </a:lnTo>
                <a:lnTo>
                  <a:pt x="549" y="546"/>
                </a:lnTo>
                <a:lnTo>
                  <a:pt x="549" y="548"/>
                </a:lnTo>
                <a:lnTo>
                  <a:pt x="549" y="548"/>
                </a:lnTo>
                <a:lnTo>
                  <a:pt x="549" y="550"/>
                </a:lnTo>
                <a:lnTo>
                  <a:pt x="549" y="551"/>
                </a:lnTo>
                <a:lnTo>
                  <a:pt x="548" y="556"/>
                </a:lnTo>
                <a:lnTo>
                  <a:pt x="548" y="558"/>
                </a:lnTo>
                <a:lnTo>
                  <a:pt x="547" y="563"/>
                </a:lnTo>
                <a:lnTo>
                  <a:pt x="548" y="564"/>
                </a:lnTo>
                <a:lnTo>
                  <a:pt x="548" y="564"/>
                </a:lnTo>
                <a:lnTo>
                  <a:pt x="548" y="564"/>
                </a:lnTo>
                <a:lnTo>
                  <a:pt x="548" y="565"/>
                </a:lnTo>
                <a:lnTo>
                  <a:pt x="547" y="565"/>
                </a:lnTo>
                <a:lnTo>
                  <a:pt x="547" y="565"/>
                </a:lnTo>
                <a:lnTo>
                  <a:pt x="547" y="566"/>
                </a:lnTo>
                <a:lnTo>
                  <a:pt x="547" y="570"/>
                </a:lnTo>
                <a:lnTo>
                  <a:pt x="545" y="569"/>
                </a:lnTo>
                <a:lnTo>
                  <a:pt x="544" y="568"/>
                </a:lnTo>
                <a:lnTo>
                  <a:pt x="543" y="568"/>
                </a:lnTo>
                <a:lnTo>
                  <a:pt x="543" y="568"/>
                </a:lnTo>
                <a:lnTo>
                  <a:pt x="539" y="566"/>
                </a:lnTo>
                <a:lnTo>
                  <a:pt x="539" y="566"/>
                </a:lnTo>
                <a:lnTo>
                  <a:pt x="539" y="561"/>
                </a:lnTo>
                <a:lnTo>
                  <a:pt x="541" y="549"/>
                </a:lnTo>
                <a:lnTo>
                  <a:pt x="540" y="550"/>
                </a:lnTo>
                <a:lnTo>
                  <a:pt x="538" y="551"/>
                </a:lnTo>
                <a:lnTo>
                  <a:pt x="535" y="554"/>
                </a:lnTo>
                <a:lnTo>
                  <a:pt x="532" y="556"/>
                </a:lnTo>
                <a:lnTo>
                  <a:pt x="531" y="558"/>
                </a:lnTo>
                <a:lnTo>
                  <a:pt x="531" y="565"/>
                </a:lnTo>
                <a:lnTo>
                  <a:pt x="531" y="565"/>
                </a:lnTo>
                <a:lnTo>
                  <a:pt x="530" y="573"/>
                </a:lnTo>
                <a:lnTo>
                  <a:pt x="527" y="574"/>
                </a:lnTo>
                <a:lnTo>
                  <a:pt x="526" y="575"/>
                </a:lnTo>
                <a:lnTo>
                  <a:pt x="525" y="576"/>
                </a:lnTo>
                <a:lnTo>
                  <a:pt x="523" y="576"/>
                </a:lnTo>
                <a:lnTo>
                  <a:pt x="523" y="576"/>
                </a:lnTo>
                <a:lnTo>
                  <a:pt x="523" y="577"/>
                </a:lnTo>
                <a:lnTo>
                  <a:pt x="523" y="577"/>
                </a:lnTo>
                <a:lnTo>
                  <a:pt x="523" y="578"/>
                </a:lnTo>
                <a:lnTo>
                  <a:pt x="523" y="578"/>
                </a:lnTo>
                <a:lnTo>
                  <a:pt x="523" y="578"/>
                </a:lnTo>
                <a:lnTo>
                  <a:pt x="523" y="579"/>
                </a:lnTo>
                <a:lnTo>
                  <a:pt x="523" y="580"/>
                </a:lnTo>
                <a:lnTo>
                  <a:pt x="523" y="580"/>
                </a:lnTo>
                <a:lnTo>
                  <a:pt x="523" y="582"/>
                </a:lnTo>
                <a:lnTo>
                  <a:pt x="523" y="582"/>
                </a:lnTo>
                <a:lnTo>
                  <a:pt x="522" y="585"/>
                </a:lnTo>
                <a:lnTo>
                  <a:pt x="522" y="586"/>
                </a:lnTo>
                <a:lnTo>
                  <a:pt x="522" y="589"/>
                </a:lnTo>
                <a:lnTo>
                  <a:pt x="521" y="591"/>
                </a:lnTo>
                <a:lnTo>
                  <a:pt x="521" y="595"/>
                </a:lnTo>
                <a:lnTo>
                  <a:pt x="521" y="596"/>
                </a:lnTo>
                <a:lnTo>
                  <a:pt x="521" y="600"/>
                </a:lnTo>
                <a:lnTo>
                  <a:pt x="525" y="602"/>
                </a:lnTo>
                <a:lnTo>
                  <a:pt x="531" y="601"/>
                </a:lnTo>
                <a:lnTo>
                  <a:pt x="533" y="601"/>
                </a:lnTo>
                <a:lnTo>
                  <a:pt x="534" y="601"/>
                </a:lnTo>
                <a:lnTo>
                  <a:pt x="536" y="602"/>
                </a:lnTo>
                <a:lnTo>
                  <a:pt x="535" y="603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7" y="604"/>
                </a:lnTo>
                <a:lnTo>
                  <a:pt x="538" y="604"/>
                </a:lnTo>
                <a:lnTo>
                  <a:pt x="538" y="605"/>
                </a:lnTo>
                <a:lnTo>
                  <a:pt x="538" y="605"/>
                </a:lnTo>
                <a:lnTo>
                  <a:pt x="537" y="606"/>
                </a:lnTo>
                <a:lnTo>
                  <a:pt x="538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6"/>
                </a:lnTo>
                <a:lnTo>
                  <a:pt x="537" y="607"/>
                </a:lnTo>
                <a:lnTo>
                  <a:pt x="536" y="607"/>
                </a:lnTo>
                <a:lnTo>
                  <a:pt x="536" y="608"/>
                </a:lnTo>
                <a:lnTo>
                  <a:pt x="536" y="608"/>
                </a:lnTo>
                <a:lnTo>
                  <a:pt x="535" y="608"/>
                </a:lnTo>
                <a:lnTo>
                  <a:pt x="535" y="607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5" y="608"/>
                </a:lnTo>
                <a:lnTo>
                  <a:pt x="534" y="608"/>
                </a:lnTo>
                <a:lnTo>
                  <a:pt x="534" y="608"/>
                </a:lnTo>
                <a:lnTo>
                  <a:pt x="534" y="609"/>
                </a:lnTo>
                <a:lnTo>
                  <a:pt x="534" y="610"/>
                </a:lnTo>
                <a:lnTo>
                  <a:pt x="535" y="616"/>
                </a:lnTo>
                <a:lnTo>
                  <a:pt x="535" y="618"/>
                </a:lnTo>
                <a:lnTo>
                  <a:pt x="534" y="618"/>
                </a:lnTo>
                <a:lnTo>
                  <a:pt x="533" y="618"/>
                </a:lnTo>
                <a:lnTo>
                  <a:pt x="532" y="618"/>
                </a:lnTo>
                <a:lnTo>
                  <a:pt x="532" y="618"/>
                </a:lnTo>
                <a:lnTo>
                  <a:pt x="531" y="618"/>
                </a:lnTo>
                <a:lnTo>
                  <a:pt x="531" y="619"/>
                </a:lnTo>
                <a:lnTo>
                  <a:pt x="531" y="619"/>
                </a:lnTo>
                <a:lnTo>
                  <a:pt x="531" y="619"/>
                </a:lnTo>
                <a:lnTo>
                  <a:pt x="530" y="619"/>
                </a:lnTo>
                <a:lnTo>
                  <a:pt x="530" y="619"/>
                </a:lnTo>
                <a:lnTo>
                  <a:pt x="530" y="620"/>
                </a:lnTo>
                <a:lnTo>
                  <a:pt x="529" y="620"/>
                </a:lnTo>
                <a:lnTo>
                  <a:pt x="529" y="620"/>
                </a:lnTo>
                <a:lnTo>
                  <a:pt x="529" y="620"/>
                </a:lnTo>
                <a:lnTo>
                  <a:pt x="528" y="620"/>
                </a:lnTo>
                <a:lnTo>
                  <a:pt x="528" y="620"/>
                </a:lnTo>
                <a:lnTo>
                  <a:pt x="528" y="621"/>
                </a:lnTo>
                <a:lnTo>
                  <a:pt x="529" y="621"/>
                </a:lnTo>
                <a:lnTo>
                  <a:pt x="529" y="621"/>
                </a:lnTo>
                <a:lnTo>
                  <a:pt x="529" y="622"/>
                </a:lnTo>
                <a:lnTo>
                  <a:pt x="529" y="622"/>
                </a:lnTo>
                <a:lnTo>
                  <a:pt x="528" y="622"/>
                </a:lnTo>
                <a:lnTo>
                  <a:pt x="529" y="622"/>
                </a:lnTo>
                <a:lnTo>
                  <a:pt x="529" y="622"/>
                </a:lnTo>
                <a:lnTo>
                  <a:pt x="529" y="623"/>
                </a:lnTo>
                <a:lnTo>
                  <a:pt x="529" y="623"/>
                </a:lnTo>
                <a:lnTo>
                  <a:pt x="530" y="623"/>
                </a:lnTo>
                <a:lnTo>
                  <a:pt x="530" y="623"/>
                </a:lnTo>
                <a:lnTo>
                  <a:pt x="531" y="623"/>
                </a:lnTo>
                <a:lnTo>
                  <a:pt x="531" y="623"/>
                </a:lnTo>
                <a:lnTo>
                  <a:pt x="531" y="624"/>
                </a:lnTo>
                <a:lnTo>
                  <a:pt x="531" y="624"/>
                </a:lnTo>
                <a:lnTo>
                  <a:pt x="530" y="624"/>
                </a:lnTo>
                <a:lnTo>
                  <a:pt x="530" y="624"/>
                </a:lnTo>
                <a:lnTo>
                  <a:pt x="530" y="625"/>
                </a:lnTo>
                <a:lnTo>
                  <a:pt x="530" y="625"/>
                </a:lnTo>
                <a:lnTo>
                  <a:pt x="530" y="626"/>
                </a:lnTo>
                <a:lnTo>
                  <a:pt x="530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6"/>
                </a:lnTo>
                <a:lnTo>
                  <a:pt x="529" y="627"/>
                </a:lnTo>
                <a:lnTo>
                  <a:pt x="530" y="627"/>
                </a:lnTo>
                <a:lnTo>
                  <a:pt x="530" y="628"/>
                </a:lnTo>
                <a:lnTo>
                  <a:pt x="530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1" y="628"/>
                </a:lnTo>
                <a:lnTo>
                  <a:pt x="532" y="628"/>
                </a:lnTo>
                <a:lnTo>
                  <a:pt x="532" y="628"/>
                </a:lnTo>
                <a:lnTo>
                  <a:pt x="532" y="627"/>
                </a:lnTo>
                <a:lnTo>
                  <a:pt x="533" y="627"/>
                </a:lnTo>
                <a:lnTo>
                  <a:pt x="533" y="626"/>
                </a:lnTo>
                <a:lnTo>
                  <a:pt x="533" y="626"/>
                </a:lnTo>
                <a:lnTo>
                  <a:pt x="533" y="627"/>
                </a:lnTo>
                <a:lnTo>
                  <a:pt x="533" y="627"/>
                </a:lnTo>
                <a:lnTo>
                  <a:pt x="534" y="627"/>
                </a:lnTo>
                <a:lnTo>
                  <a:pt x="534" y="627"/>
                </a:lnTo>
                <a:lnTo>
                  <a:pt x="535" y="627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8"/>
                </a:lnTo>
                <a:lnTo>
                  <a:pt x="535" y="629"/>
                </a:lnTo>
                <a:lnTo>
                  <a:pt x="535" y="629"/>
                </a:lnTo>
                <a:lnTo>
                  <a:pt x="534" y="629"/>
                </a:lnTo>
                <a:lnTo>
                  <a:pt x="534" y="630"/>
                </a:lnTo>
                <a:lnTo>
                  <a:pt x="534" y="630"/>
                </a:lnTo>
                <a:lnTo>
                  <a:pt x="533" y="630"/>
                </a:lnTo>
                <a:lnTo>
                  <a:pt x="533" y="631"/>
                </a:lnTo>
                <a:lnTo>
                  <a:pt x="533" y="632"/>
                </a:lnTo>
                <a:lnTo>
                  <a:pt x="533" y="633"/>
                </a:lnTo>
                <a:lnTo>
                  <a:pt x="534" y="635"/>
                </a:lnTo>
                <a:lnTo>
                  <a:pt x="534" y="636"/>
                </a:lnTo>
                <a:lnTo>
                  <a:pt x="534" y="636"/>
                </a:lnTo>
                <a:lnTo>
                  <a:pt x="533" y="637"/>
                </a:lnTo>
                <a:lnTo>
                  <a:pt x="533" y="638"/>
                </a:lnTo>
                <a:lnTo>
                  <a:pt x="533" y="638"/>
                </a:lnTo>
                <a:lnTo>
                  <a:pt x="533" y="638"/>
                </a:lnTo>
                <a:lnTo>
                  <a:pt x="533" y="639"/>
                </a:lnTo>
                <a:lnTo>
                  <a:pt x="533" y="639"/>
                </a:lnTo>
                <a:lnTo>
                  <a:pt x="533" y="639"/>
                </a:lnTo>
                <a:lnTo>
                  <a:pt x="532" y="639"/>
                </a:lnTo>
                <a:lnTo>
                  <a:pt x="532" y="640"/>
                </a:lnTo>
                <a:lnTo>
                  <a:pt x="532" y="639"/>
                </a:lnTo>
                <a:lnTo>
                  <a:pt x="531" y="639"/>
                </a:lnTo>
                <a:lnTo>
                  <a:pt x="531" y="639"/>
                </a:lnTo>
                <a:lnTo>
                  <a:pt x="531" y="638"/>
                </a:lnTo>
                <a:lnTo>
                  <a:pt x="531" y="638"/>
                </a:lnTo>
                <a:lnTo>
                  <a:pt x="530" y="638"/>
                </a:lnTo>
                <a:lnTo>
                  <a:pt x="529" y="639"/>
                </a:lnTo>
                <a:lnTo>
                  <a:pt x="528" y="641"/>
                </a:lnTo>
                <a:lnTo>
                  <a:pt x="525" y="644"/>
                </a:lnTo>
                <a:lnTo>
                  <a:pt x="525" y="645"/>
                </a:lnTo>
                <a:lnTo>
                  <a:pt x="525" y="645"/>
                </a:lnTo>
                <a:lnTo>
                  <a:pt x="524" y="646"/>
                </a:lnTo>
                <a:lnTo>
                  <a:pt x="522" y="648"/>
                </a:lnTo>
                <a:lnTo>
                  <a:pt x="519" y="650"/>
                </a:lnTo>
                <a:lnTo>
                  <a:pt x="518" y="652"/>
                </a:lnTo>
                <a:lnTo>
                  <a:pt x="517" y="652"/>
                </a:lnTo>
                <a:lnTo>
                  <a:pt x="517" y="652"/>
                </a:lnTo>
                <a:lnTo>
                  <a:pt x="517" y="653"/>
                </a:lnTo>
                <a:lnTo>
                  <a:pt x="517" y="653"/>
                </a:lnTo>
                <a:lnTo>
                  <a:pt x="517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4"/>
                </a:lnTo>
                <a:lnTo>
                  <a:pt x="518" y="655"/>
                </a:lnTo>
                <a:lnTo>
                  <a:pt x="518" y="656"/>
                </a:lnTo>
                <a:lnTo>
                  <a:pt x="518" y="656"/>
                </a:lnTo>
                <a:lnTo>
                  <a:pt x="517" y="656"/>
                </a:lnTo>
                <a:lnTo>
                  <a:pt x="517" y="656"/>
                </a:lnTo>
                <a:lnTo>
                  <a:pt x="517" y="656"/>
                </a:lnTo>
                <a:lnTo>
                  <a:pt x="516" y="656"/>
                </a:lnTo>
                <a:lnTo>
                  <a:pt x="516" y="656"/>
                </a:lnTo>
                <a:lnTo>
                  <a:pt x="515" y="657"/>
                </a:lnTo>
                <a:lnTo>
                  <a:pt x="515" y="657"/>
                </a:lnTo>
                <a:lnTo>
                  <a:pt x="515" y="657"/>
                </a:lnTo>
                <a:lnTo>
                  <a:pt x="515" y="658"/>
                </a:lnTo>
                <a:lnTo>
                  <a:pt x="515" y="658"/>
                </a:lnTo>
                <a:lnTo>
                  <a:pt x="514" y="657"/>
                </a:lnTo>
                <a:lnTo>
                  <a:pt x="514" y="658"/>
                </a:lnTo>
                <a:lnTo>
                  <a:pt x="514" y="658"/>
                </a:lnTo>
                <a:lnTo>
                  <a:pt x="514" y="658"/>
                </a:lnTo>
                <a:lnTo>
                  <a:pt x="514" y="659"/>
                </a:lnTo>
                <a:lnTo>
                  <a:pt x="514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59"/>
                </a:lnTo>
                <a:lnTo>
                  <a:pt x="513" y="660"/>
                </a:lnTo>
                <a:lnTo>
                  <a:pt x="513" y="660"/>
                </a:lnTo>
                <a:lnTo>
                  <a:pt x="513" y="660"/>
                </a:lnTo>
                <a:lnTo>
                  <a:pt x="512" y="660"/>
                </a:lnTo>
                <a:lnTo>
                  <a:pt x="512" y="660"/>
                </a:lnTo>
                <a:lnTo>
                  <a:pt x="511" y="661"/>
                </a:lnTo>
                <a:lnTo>
                  <a:pt x="511" y="661"/>
                </a:lnTo>
                <a:lnTo>
                  <a:pt x="511" y="662"/>
                </a:lnTo>
                <a:lnTo>
                  <a:pt x="511" y="662"/>
                </a:lnTo>
                <a:lnTo>
                  <a:pt x="511" y="662"/>
                </a:lnTo>
                <a:lnTo>
                  <a:pt x="511" y="663"/>
                </a:lnTo>
                <a:lnTo>
                  <a:pt x="512" y="663"/>
                </a:lnTo>
                <a:lnTo>
                  <a:pt x="512" y="664"/>
                </a:lnTo>
                <a:lnTo>
                  <a:pt x="512" y="664"/>
                </a:lnTo>
                <a:lnTo>
                  <a:pt x="512" y="665"/>
                </a:lnTo>
                <a:lnTo>
                  <a:pt x="512" y="665"/>
                </a:lnTo>
                <a:lnTo>
                  <a:pt x="513" y="665"/>
                </a:lnTo>
                <a:lnTo>
                  <a:pt x="513" y="666"/>
                </a:lnTo>
                <a:lnTo>
                  <a:pt x="513" y="666"/>
                </a:lnTo>
                <a:lnTo>
                  <a:pt x="513" y="666"/>
                </a:lnTo>
                <a:lnTo>
                  <a:pt x="513" y="667"/>
                </a:lnTo>
                <a:lnTo>
                  <a:pt x="513" y="667"/>
                </a:lnTo>
                <a:lnTo>
                  <a:pt x="513" y="668"/>
                </a:lnTo>
                <a:lnTo>
                  <a:pt x="513" y="668"/>
                </a:lnTo>
                <a:lnTo>
                  <a:pt x="513" y="668"/>
                </a:lnTo>
                <a:lnTo>
                  <a:pt x="513" y="669"/>
                </a:lnTo>
                <a:lnTo>
                  <a:pt x="513" y="669"/>
                </a:lnTo>
                <a:lnTo>
                  <a:pt x="513" y="670"/>
                </a:lnTo>
                <a:lnTo>
                  <a:pt x="512" y="670"/>
                </a:lnTo>
                <a:lnTo>
                  <a:pt x="512" y="670"/>
                </a:lnTo>
                <a:lnTo>
                  <a:pt x="512" y="670"/>
                </a:lnTo>
                <a:lnTo>
                  <a:pt x="511" y="671"/>
                </a:lnTo>
                <a:lnTo>
                  <a:pt x="511" y="671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1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10" y="670"/>
                </a:lnTo>
                <a:lnTo>
                  <a:pt x="509" y="670"/>
                </a:lnTo>
                <a:lnTo>
                  <a:pt x="509" y="671"/>
                </a:lnTo>
                <a:lnTo>
                  <a:pt x="509" y="671"/>
                </a:lnTo>
                <a:lnTo>
                  <a:pt x="509" y="671"/>
                </a:lnTo>
                <a:lnTo>
                  <a:pt x="509" y="672"/>
                </a:lnTo>
                <a:lnTo>
                  <a:pt x="508" y="672"/>
                </a:lnTo>
                <a:lnTo>
                  <a:pt x="508" y="672"/>
                </a:lnTo>
                <a:lnTo>
                  <a:pt x="507" y="672"/>
                </a:lnTo>
                <a:lnTo>
                  <a:pt x="507" y="672"/>
                </a:lnTo>
                <a:lnTo>
                  <a:pt x="507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2"/>
                </a:lnTo>
                <a:lnTo>
                  <a:pt x="506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1"/>
                </a:lnTo>
                <a:lnTo>
                  <a:pt x="505" y="670"/>
                </a:lnTo>
                <a:lnTo>
                  <a:pt x="505" y="671"/>
                </a:lnTo>
                <a:lnTo>
                  <a:pt x="504" y="671"/>
                </a:lnTo>
                <a:lnTo>
                  <a:pt x="504" y="671"/>
                </a:lnTo>
                <a:lnTo>
                  <a:pt x="503" y="671"/>
                </a:lnTo>
                <a:lnTo>
                  <a:pt x="503" y="671"/>
                </a:lnTo>
                <a:lnTo>
                  <a:pt x="503" y="671"/>
                </a:lnTo>
                <a:lnTo>
                  <a:pt x="502" y="671"/>
                </a:lnTo>
                <a:lnTo>
                  <a:pt x="502" y="671"/>
                </a:lnTo>
                <a:lnTo>
                  <a:pt x="501" y="671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0" y="671"/>
                </a:lnTo>
                <a:lnTo>
                  <a:pt x="500" y="672"/>
                </a:lnTo>
                <a:lnTo>
                  <a:pt x="500" y="672"/>
                </a:lnTo>
                <a:lnTo>
                  <a:pt x="500" y="672"/>
                </a:lnTo>
                <a:lnTo>
                  <a:pt x="499" y="672"/>
                </a:lnTo>
                <a:lnTo>
                  <a:pt x="499" y="673"/>
                </a:lnTo>
                <a:lnTo>
                  <a:pt x="499" y="673"/>
                </a:lnTo>
                <a:lnTo>
                  <a:pt x="499" y="674"/>
                </a:lnTo>
                <a:lnTo>
                  <a:pt x="499" y="674"/>
                </a:lnTo>
                <a:lnTo>
                  <a:pt x="499" y="674"/>
                </a:lnTo>
                <a:lnTo>
                  <a:pt x="500" y="674"/>
                </a:lnTo>
                <a:lnTo>
                  <a:pt x="499" y="675"/>
                </a:lnTo>
                <a:lnTo>
                  <a:pt x="499" y="675"/>
                </a:lnTo>
                <a:lnTo>
                  <a:pt x="499" y="675"/>
                </a:lnTo>
                <a:lnTo>
                  <a:pt x="499" y="676"/>
                </a:lnTo>
                <a:lnTo>
                  <a:pt x="499" y="676"/>
                </a:lnTo>
                <a:lnTo>
                  <a:pt x="498" y="676"/>
                </a:lnTo>
                <a:lnTo>
                  <a:pt x="498" y="676"/>
                </a:lnTo>
                <a:lnTo>
                  <a:pt x="498" y="675"/>
                </a:lnTo>
                <a:lnTo>
                  <a:pt x="498" y="675"/>
                </a:lnTo>
                <a:lnTo>
                  <a:pt x="497" y="675"/>
                </a:lnTo>
                <a:lnTo>
                  <a:pt x="497" y="675"/>
                </a:lnTo>
                <a:lnTo>
                  <a:pt x="497" y="675"/>
                </a:lnTo>
                <a:lnTo>
                  <a:pt x="496" y="675"/>
                </a:lnTo>
                <a:lnTo>
                  <a:pt x="496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5"/>
                </a:lnTo>
                <a:lnTo>
                  <a:pt x="495" y="676"/>
                </a:lnTo>
                <a:lnTo>
                  <a:pt x="494" y="676"/>
                </a:lnTo>
                <a:lnTo>
                  <a:pt x="494" y="676"/>
                </a:lnTo>
                <a:lnTo>
                  <a:pt x="494" y="677"/>
                </a:lnTo>
                <a:lnTo>
                  <a:pt x="494" y="677"/>
                </a:lnTo>
                <a:lnTo>
                  <a:pt x="493" y="677"/>
                </a:lnTo>
                <a:lnTo>
                  <a:pt x="493" y="678"/>
                </a:lnTo>
                <a:lnTo>
                  <a:pt x="493" y="678"/>
                </a:lnTo>
                <a:lnTo>
                  <a:pt x="493" y="678"/>
                </a:lnTo>
                <a:lnTo>
                  <a:pt x="493" y="679"/>
                </a:lnTo>
                <a:lnTo>
                  <a:pt x="494" y="680"/>
                </a:lnTo>
                <a:lnTo>
                  <a:pt x="494" y="682"/>
                </a:lnTo>
                <a:lnTo>
                  <a:pt x="494" y="682"/>
                </a:lnTo>
                <a:lnTo>
                  <a:pt x="494" y="682"/>
                </a:lnTo>
                <a:lnTo>
                  <a:pt x="493" y="682"/>
                </a:lnTo>
                <a:lnTo>
                  <a:pt x="494" y="683"/>
                </a:lnTo>
                <a:lnTo>
                  <a:pt x="494" y="683"/>
                </a:lnTo>
                <a:lnTo>
                  <a:pt x="493" y="683"/>
                </a:lnTo>
                <a:lnTo>
                  <a:pt x="493" y="683"/>
                </a:lnTo>
                <a:lnTo>
                  <a:pt x="493" y="683"/>
                </a:lnTo>
                <a:lnTo>
                  <a:pt x="492" y="682"/>
                </a:lnTo>
                <a:lnTo>
                  <a:pt x="492" y="682"/>
                </a:lnTo>
                <a:lnTo>
                  <a:pt x="492" y="682"/>
                </a:lnTo>
                <a:lnTo>
                  <a:pt x="491" y="682"/>
                </a:lnTo>
                <a:lnTo>
                  <a:pt x="491" y="681"/>
                </a:lnTo>
                <a:lnTo>
                  <a:pt x="491" y="681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9" y="682"/>
                </a:lnTo>
                <a:lnTo>
                  <a:pt x="488" y="683"/>
                </a:lnTo>
                <a:lnTo>
                  <a:pt x="488" y="683"/>
                </a:lnTo>
                <a:lnTo>
                  <a:pt x="488" y="683"/>
                </a:lnTo>
                <a:lnTo>
                  <a:pt x="487" y="683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7" y="682"/>
                </a:lnTo>
                <a:lnTo>
                  <a:pt x="486" y="682"/>
                </a:lnTo>
                <a:lnTo>
                  <a:pt x="486" y="682"/>
                </a:lnTo>
                <a:lnTo>
                  <a:pt x="485" y="682"/>
                </a:lnTo>
                <a:lnTo>
                  <a:pt x="485" y="681"/>
                </a:lnTo>
                <a:lnTo>
                  <a:pt x="485" y="681"/>
                </a:lnTo>
                <a:lnTo>
                  <a:pt x="484" y="681"/>
                </a:lnTo>
                <a:lnTo>
                  <a:pt x="484" y="681"/>
                </a:lnTo>
                <a:lnTo>
                  <a:pt x="484" y="681"/>
                </a:lnTo>
                <a:lnTo>
                  <a:pt x="483" y="681"/>
                </a:lnTo>
                <a:lnTo>
                  <a:pt x="483" y="681"/>
                </a:lnTo>
                <a:lnTo>
                  <a:pt x="483" y="680"/>
                </a:lnTo>
                <a:lnTo>
                  <a:pt x="483" y="680"/>
                </a:lnTo>
                <a:lnTo>
                  <a:pt x="482" y="680"/>
                </a:lnTo>
                <a:lnTo>
                  <a:pt x="482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1" y="680"/>
                </a:lnTo>
                <a:lnTo>
                  <a:pt x="480" y="680"/>
                </a:lnTo>
                <a:lnTo>
                  <a:pt x="480" y="680"/>
                </a:lnTo>
                <a:lnTo>
                  <a:pt x="480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9" y="680"/>
                </a:lnTo>
                <a:lnTo>
                  <a:pt x="478" y="680"/>
                </a:lnTo>
                <a:lnTo>
                  <a:pt x="478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0"/>
                </a:lnTo>
                <a:lnTo>
                  <a:pt x="477" y="681"/>
                </a:lnTo>
                <a:lnTo>
                  <a:pt x="477" y="681"/>
                </a:lnTo>
                <a:lnTo>
                  <a:pt x="477" y="683"/>
                </a:lnTo>
                <a:lnTo>
                  <a:pt x="477" y="684"/>
                </a:lnTo>
                <a:lnTo>
                  <a:pt x="478" y="685"/>
                </a:lnTo>
                <a:lnTo>
                  <a:pt x="479" y="687"/>
                </a:lnTo>
                <a:lnTo>
                  <a:pt x="481" y="690"/>
                </a:lnTo>
                <a:lnTo>
                  <a:pt x="481" y="690"/>
                </a:lnTo>
                <a:lnTo>
                  <a:pt x="481" y="690"/>
                </a:lnTo>
                <a:lnTo>
                  <a:pt x="480" y="691"/>
                </a:lnTo>
                <a:lnTo>
                  <a:pt x="479" y="693"/>
                </a:lnTo>
                <a:lnTo>
                  <a:pt x="478" y="694"/>
                </a:lnTo>
                <a:lnTo>
                  <a:pt x="477" y="695"/>
                </a:lnTo>
                <a:lnTo>
                  <a:pt x="477" y="695"/>
                </a:lnTo>
                <a:lnTo>
                  <a:pt x="477" y="695"/>
                </a:lnTo>
                <a:lnTo>
                  <a:pt x="475" y="697"/>
                </a:lnTo>
                <a:lnTo>
                  <a:pt x="474" y="696"/>
                </a:lnTo>
                <a:lnTo>
                  <a:pt x="473" y="695"/>
                </a:lnTo>
                <a:lnTo>
                  <a:pt x="473" y="694"/>
                </a:lnTo>
                <a:lnTo>
                  <a:pt x="473" y="694"/>
                </a:lnTo>
                <a:lnTo>
                  <a:pt x="472" y="693"/>
                </a:lnTo>
                <a:lnTo>
                  <a:pt x="471" y="693"/>
                </a:lnTo>
                <a:lnTo>
                  <a:pt x="469" y="694"/>
                </a:lnTo>
                <a:lnTo>
                  <a:pt x="469" y="694"/>
                </a:lnTo>
                <a:lnTo>
                  <a:pt x="470" y="696"/>
                </a:lnTo>
                <a:lnTo>
                  <a:pt x="471" y="697"/>
                </a:lnTo>
                <a:lnTo>
                  <a:pt x="471" y="698"/>
                </a:lnTo>
                <a:lnTo>
                  <a:pt x="471" y="699"/>
                </a:lnTo>
                <a:lnTo>
                  <a:pt x="471" y="699"/>
                </a:lnTo>
                <a:lnTo>
                  <a:pt x="471" y="700"/>
                </a:lnTo>
                <a:lnTo>
                  <a:pt x="470" y="700"/>
                </a:lnTo>
                <a:lnTo>
                  <a:pt x="469" y="700"/>
                </a:lnTo>
                <a:lnTo>
                  <a:pt x="469" y="700"/>
                </a:lnTo>
                <a:lnTo>
                  <a:pt x="469" y="701"/>
                </a:lnTo>
                <a:lnTo>
                  <a:pt x="468" y="702"/>
                </a:lnTo>
                <a:lnTo>
                  <a:pt x="468" y="702"/>
                </a:lnTo>
                <a:lnTo>
                  <a:pt x="467" y="703"/>
                </a:lnTo>
                <a:lnTo>
                  <a:pt x="467" y="703"/>
                </a:lnTo>
                <a:lnTo>
                  <a:pt x="465" y="704"/>
                </a:lnTo>
                <a:lnTo>
                  <a:pt x="465" y="704"/>
                </a:lnTo>
                <a:lnTo>
                  <a:pt x="463" y="705"/>
                </a:lnTo>
                <a:lnTo>
                  <a:pt x="463" y="706"/>
                </a:lnTo>
                <a:lnTo>
                  <a:pt x="462" y="706"/>
                </a:lnTo>
                <a:lnTo>
                  <a:pt x="461" y="707"/>
                </a:lnTo>
                <a:lnTo>
                  <a:pt x="459" y="707"/>
                </a:lnTo>
                <a:lnTo>
                  <a:pt x="459" y="708"/>
                </a:lnTo>
                <a:lnTo>
                  <a:pt x="458" y="708"/>
                </a:lnTo>
                <a:lnTo>
                  <a:pt x="457" y="709"/>
                </a:lnTo>
                <a:lnTo>
                  <a:pt x="456" y="710"/>
                </a:lnTo>
                <a:lnTo>
                  <a:pt x="455" y="710"/>
                </a:lnTo>
                <a:lnTo>
                  <a:pt x="452" y="712"/>
                </a:lnTo>
                <a:lnTo>
                  <a:pt x="451" y="713"/>
                </a:lnTo>
                <a:lnTo>
                  <a:pt x="449" y="716"/>
                </a:lnTo>
                <a:lnTo>
                  <a:pt x="449" y="716"/>
                </a:lnTo>
                <a:lnTo>
                  <a:pt x="446" y="719"/>
                </a:lnTo>
                <a:lnTo>
                  <a:pt x="445" y="721"/>
                </a:lnTo>
                <a:lnTo>
                  <a:pt x="445" y="722"/>
                </a:lnTo>
                <a:lnTo>
                  <a:pt x="442" y="727"/>
                </a:lnTo>
                <a:lnTo>
                  <a:pt x="440" y="730"/>
                </a:lnTo>
                <a:lnTo>
                  <a:pt x="440" y="730"/>
                </a:lnTo>
                <a:lnTo>
                  <a:pt x="439" y="733"/>
                </a:lnTo>
                <a:lnTo>
                  <a:pt x="439" y="733"/>
                </a:lnTo>
                <a:lnTo>
                  <a:pt x="437" y="735"/>
                </a:lnTo>
                <a:lnTo>
                  <a:pt x="437" y="736"/>
                </a:lnTo>
                <a:lnTo>
                  <a:pt x="437" y="736"/>
                </a:lnTo>
                <a:lnTo>
                  <a:pt x="437" y="737"/>
                </a:lnTo>
                <a:lnTo>
                  <a:pt x="438" y="737"/>
                </a:lnTo>
                <a:lnTo>
                  <a:pt x="438" y="738"/>
                </a:lnTo>
                <a:lnTo>
                  <a:pt x="437" y="738"/>
                </a:lnTo>
                <a:lnTo>
                  <a:pt x="437" y="739"/>
                </a:lnTo>
                <a:lnTo>
                  <a:pt x="437" y="739"/>
                </a:lnTo>
                <a:lnTo>
                  <a:pt x="437" y="739"/>
                </a:lnTo>
                <a:lnTo>
                  <a:pt x="438" y="740"/>
                </a:lnTo>
                <a:lnTo>
                  <a:pt x="438" y="740"/>
                </a:lnTo>
                <a:lnTo>
                  <a:pt x="437" y="740"/>
                </a:lnTo>
                <a:lnTo>
                  <a:pt x="437" y="741"/>
                </a:lnTo>
                <a:lnTo>
                  <a:pt x="437" y="741"/>
                </a:lnTo>
                <a:lnTo>
                  <a:pt x="437" y="742"/>
                </a:lnTo>
                <a:lnTo>
                  <a:pt x="437" y="742"/>
                </a:lnTo>
                <a:lnTo>
                  <a:pt x="437" y="742"/>
                </a:lnTo>
                <a:lnTo>
                  <a:pt x="437" y="743"/>
                </a:lnTo>
                <a:lnTo>
                  <a:pt x="437" y="743"/>
                </a:lnTo>
                <a:lnTo>
                  <a:pt x="437" y="744"/>
                </a:lnTo>
                <a:lnTo>
                  <a:pt x="437" y="744"/>
                </a:lnTo>
                <a:lnTo>
                  <a:pt x="437" y="745"/>
                </a:lnTo>
                <a:lnTo>
                  <a:pt x="437" y="745"/>
                </a:lnTo>
                <a:lnTo>
                  <a:pt x="437" y="746"/>
                </a:lnTo>
                <a:lnTo>
                  <a:pt x="437" y="746"/>
                </a:lnTo>
                <a:lnTo>
                  <a:pt x="436" y="746"/>
                </a:lnTo>
                <a:lnTo>
                  <a:pt x="436" y="747"/>
                </a:lnTo>
                <a:lnTo>
                  <a:pt x="436" y="747"/>
                </a:lnTo>
                <a:lnTo>
                  <a:pt x="436" y="748"/>
                </a:lnTo>
                <a:lnTo>
                  <a:pt x="436" y="748"/>
                </a:lnTo>
                <a:lnTo>
                  <a:pt x="437" y="748"/>
                </a:lnTo>
                <a:lnTo>
                  <a:pt x="437" y="748"/>
                </a:lnTo>
                <a:lnTo>
                  <a:pt x="437" y="749"/>
                </a:lnTo>
                <a:lnTo>
                  <a:pt x="437" y="749"/>
                </a:lnTo>
                <a:lnTo>
                  <a:pt x="437" y="750"/>
                </a:lnTo>
                <a:lnTo>
                  <a:pt x="437" y="750"/>
                </a:lnTo>
                <a:lnTo>
                  <a:pt x="437" y="750"/>
                </a:lnTo>
                <a:lnTo>
                  <a:pt x="437" y="751"/>
                </a:lnTo>
                <a:lnTo>
                  <a:pt x="436" y="752"/>
                </a:lnTo>
                <a:lnTo>
                  <a:pt x="436" y="752"/>
                </a:lnTo>
                <a:lnTo>
                  <a:pt x="435" y="752"/>
                </a:lnTo>
                <a:lnTo>
                  <a:pt x="434" y="753"/>
                </a:lnTo>
                <a:lnTo>
                  <a:pt x="434" y="753"/>
                </a:lnTo>
                <a:lnTo>
                  <a:pt x="434" y="754"/>
                </a:lnTo>
                <a:lnTo>
                  <a:pt x="434" y="754"/>
                </a:lnTo>
                <a:lnTo>
                  <a:pt x="433" y="755"/>
                </a:lnTo>
                <a:lnTo>
                  <a:pt x="433" y="756"/>
                </a:lnTo>
                <a:lnTo>
                  <a:pt x="433" y="756"/>
                </a:lnTo>
                <a:lnTo>
                  <a:pt x="433" y="757"/>
                </a:lnTo>
                <a:lnTo>
                  <a:pt x="434" y="757"/>
                </a:lnTo>
                <a:lnTo>
                  <a:pt x="434" y="757"/>
                </a:lnTo>
                <a:lnTo>
                  <a:pt x="435" y="757"/>
                </a:lnTo>
                <a:lnTo>
                  <a:pt x="435" y="757"/>
                </a:lnTo>
                <a:lnTo>
                  <a:pt x="435" y="758"/>
                </a:lnTo>
                <a:lnTo>
                  <a:pt x="435" y="758"/>
                </a:lnTo>
                <a:lnTo>
                  <a:pt x="435" y="758"/>
                </a:lnTo>
                <a:lnTo>
                  <a:pt x="435" y="759"/>
                </a:lnTo>
                <a:lnTo>
                  <a:pt x="435" y="759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5" y="760"/>
                </a:lnTo>
                <a:lnTo>
                  <a:pt x="434" y="761"/>
                </a:lnTo>
                <a:lnTo>
                  <a:pt x="434" y="761"/>
                </a:lnTo>
                <a:lnTo>
                  <a:pt x="434" y="762"/>
                </a:lnTo>
                <a:lnTo>
                  <a:pt x="434" y="762"/>
                </a:lnTo>
                <a:lnTo>
                  <a:pt x="435" y="763"/>
                </a:lnTo>
                <a:lnTo>
                  <a:pt x="435" y="763"/>
                </a:lnTo>
                <a:lnTo>
                  <a:pt x="435" y="764"/>
                </a:lnTo>
                <a:lnTo>
                  <a:pt x="434" y="764"/>
                </a:lnTo>
                <a:lnTo>
                  <a:pt x="434" y="764"/>
                </a:lnTo>
                <a:lnTo>
                  <a:pt x="433" y="764"/>
                </a:lnTo>
                <a:lnTo>
                  <a:pt x="433" y="764"/>
                </a:lnTo>
                <a:lnTo>
                  <a:pt x="433" y="763"/>
                </a:lnTo>
                <a:lnTo>
                  <a:pt x="433" y="763"/>
                </a:lnTo>
                <a:lnTo>
                  <a:pt x="433" y="763"/>
                </a:lnTo>
                <a:lnTo>
                  <a:pt x="432" y="763"/>
                </a:lnTo>
                <a:lnTo>
                  <a:pt x="431" y="763"/>
                </a:lnTo>
                <a:lnTo>
                  <a:pt x="431" y="763"/>
                </a:lnTo>
                <a:lnTo>
                  <a:pt x="431" y="764"/>
                </a:lnTo>
                <a:lnTo>
                  <a:pt x="431" y="765"/>
                </a:lnTo>
                <a:lnTo>
                  <a:pt x="431" y="766"/>
                </a:lnTo>
                <a:lnTo>
                  <a:pt x="431" y="766"/>
                </a:lnTo>
                <a:lnTo>
                  <a:pt x="432" y="767"/>
                </a:lnTo>
                <a:lnTo>
                  <a:pt x="432" y="768"/>
                </a:lnTo>
                <a:lnTo>
                  <a:pt x="433" y="769"/>
                </a:lnTo>
                <a:lnTo>
                  <a:pt x="433" y="770"/>
                </a:lnTo>
                <a:lnTo>
                  <a:pt x="433" y="772"/>
                </a:lnTo>
                <a:lnTo>
                  <a:pt x="433" y="772"/>
                </a:lnTo>
                <a:lnTo>
                  <a:pt x="432" y="774"/>
                </a:lnTo>
                <a:lnTo>
                  <a:pt x="432" y="774"/>
                </a:lnTo>
                <a:lnTo>
                  <a:pt x="429" y="777"/>
                </a:lnTo>
                <a:lnTo>
                  <a:pt x="428" y="777"/>
                </a:lnTo>
                <a:lnTo>
                  <a:pt x="425" y="779"/>
                </a:lnTo>
                <a:lnTo>
                  <a:pt x="424" y="780"/>
                </a:lnTo>
                <a:lnTo>
                  <a:pt x="423" y="780"/>
                </a:lnTo>
                <a:lnTo>
                  <a:pt x="423" y="780"/>
                </a:lnTo>
                <a:lnTo>
                  <a:pt x="423" y="780"/>
                </a:lnTo>
                <a:lnTo>
                  <a:pt x="421" y="780"/>
                </a:lnTo>
                <a:lnTo>
                  <a:pt x="421" y="781"/>
                </a:lnTo>
                <a:lnTo>
                  <a:pt x="419" y="782"/>
                </a:lnTo>
                <a:lnTo>
                  <a:pt x="418" y="782"/>
                </a:lnTo>
                <a:lnTo>
                  <a:pt x="419" y="783"/>
                </a:lnTo>
                <a:lnTo>
                  <a:pt x="416" y="784"/>
                </a:lnTo>
                <a:lnTo>
                  <a:pt x="413" y="786"/>
                </a:lnTo>
                <a:lnTo>
                  <a:pt x="412" y="784"/>
                </a:lnTo>
                <a:lnTo>
                  <a:pt x="412" y="782"/>
                </a:lnTo>
                <a:lnTo>
                  <a:pt x="411" y="781"/>
                </a:lnTo>
                <a:lnTo>
                  <a:pt x="411" y="781"/>
                </a:lnTo>
                <a:lnTo>
                  <a:pt x="410" y="781"/>
                </a:lnTo>
                <a:lnTo>
                  <a:pt x="410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2"/>
                </a:lnTo>
                <a:lnTo>
                  <a:pt x="409" y="783"/>
                </a:lnTo>
                <a:lnTo>
                  <a:pt x="408" y="783"/>
                </a:lnTo>
                <a:lnTo>
                  <a:pt x="407" y="783"/>
                </a:lnTo>
                <a:lnTo>
                  <a:pt x="407" y="783"/>
                </a:lnTo>
                <a:lnTo>
                  <a:pt x="407" y="784"/>
                </a:lnTo>
                <a:lnTo>
                  <a:pt x="406" y="784"/>
                </a:lnTo>
                <a:lnTo>
                  <a:pt x="406" y="784"/>
                </a:lnTo>
                <a:lnTo>
                  <a:pt x="406" y="785"/>
                </a:lnTo>
                <a:lnTo>
                  <a:pt x="402" y="784"/>
                </a:lnTo>
                <a:lnTo>
                  <a:pt x="400" y="783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2"/>
                </a:lnTo>
                <a:lnTo>
                  <a:pt x="400" y="781"/>
                </a:lnTo>
                <a:lnTo>
                  <a:pt x="400" y="781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80"/>
                </a:lnTo>
                <a:lnTo>
                  <a:pt x="400" y="779"/>
                </a:lnTo>
                <a:lnTo>
                  <a:pt x="399" y="780"/>
                </a:lnTo>
                <a:lnTo>
                  <a:pt x="397" y="780"/>
                </a:lnTo>
                <a:lnTo>
                  <a:pt x="397" y="781"/>
                </a:lnTo>
                <a:lnTo>
                  <a:pt x="395" y="782"/>
                </a:lnTo>
                <a:lnTo>
                  <a:pt x="394" y="782"/>
                </a:lnTo>
                <a:lnTo>
                  <a:pt x="393" y="782"/>
                </a:lnTo>
                <a:lnTo>
                  <a:pt x="391" y="783"/>
                </a:lnTo>
                <a:lnTo>
                  <a:pt x="389" y="784"/>
                </a:lnTo>
                <a:lnTo>
                  <a:pt x="388" y="784"/>
                </a:lnTo>
                <a:lnTo>
                  <a:pt x="387" y="784"/>
                </a:lnTo>
                <a:lnTo>
                  <a:pt x="387" y="785"/>
                </a:lnTo>
                <a:lnTo>
                  <a:pt x="384" y="784"/>
                </a:lnTo>
                <a:lnTo>
                  <a:pt x="383" y="785"/>
                </a:lnTo>
                <a:lnTo>
                  <a:pt x="383" y="785"/>
                </a:lnTo>
                <a:lnTo>
                  <a:pt x="383" y="786"/>
                </a:lnTo>
                <a:lnTo>
                  <a:pt x="383" y="787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3" y="788"/>
                </a:lnTo>
                <a:lnTo>
                  <a:pt x="382" y="789"/>
                </a:lnTo>
                <a:lnTo>
                  <a:pt x="381" y="789"/>
                </a:lnTo>
                <a:lnTo>
                  <a:pt x="379" y="790"/>
                </a:lnTo>
                <a:lnTo>
                  <a:pt x="378" y="790"/>
                </a:lnTo>
                <a:lnTo>
                  <a:pt x="377" y="791"/>
                </a:lnTo>
                <a:lnTo>
                  <a:pt x="376" y="792"/>
                </a:lnTo>
                <a:lnTo>
                  <a:pt x="375" y="792"/>
                </a:lnTo>
                <a:lnTo>
                  <a:pt x="375" y="792"/>
                </a:lnTo>
                <a:lnTo>
                  <a:pt x="374" y="793"/>
                </a:lnTo>
                <a:lnTo>
                  <a:pt x="373" y="793"/>
                </a:lnTo>
                <a:lnTo>
                  <a:pt x="368" y="794"/>
                </a:lnTo>
                <a:lnTo>
                  <a:pt x="367" y="795"/>
                </a:lnTo>
                <a:lnTo>
                  <a:pt x="365" y="797"/>
                </a:lnTo>
                <a:lnTo>
                  <a:pt x="365" y="798"/>
                </a:lnTo>
                <a:lnTo>
                  <a:pt x="364" y="799"/>
                </a:lnTo>
                <a:lnTo>
                  <a:pt x="363" y="801"/>
                </a:lnTo>
                <a:lnTo>
                  <a:pt x="363" y="802"/>
                </a:lnTo>
                <a:lnTo>
                  <a:pt x="363" y="805"/>
                </a:lnTo>
                <a:lnTo>
                  <a:pt x="360" y="802"/>
                </a:lnTo>
                <a:lnTo>
                  <a:pt x="357" y="801"/>
                </a:lnTo>
                <a:lnTo>
                  <a:pt x="354" y="800"/>
                </a:lnTo>
                <a:lnTo>
                  <a:pt x="354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2" y="800"/>
                </a:lnTo>
                <a:lnTo>
                  <a:pt x="351" y="800"/>
                </a:lnTo>
                <a:lnTo>
                  <a:pt x="351" y="800"/>
                </a:lnTo>
                <a:lnTo>
                  <a:pt x="351" y="800"/>
                </a:lnTo>
                <a:lnTo>
                  <a:pt x="350" y="800"/>
                </a:lnTo>
                <a:lnTo>
                  <a:pt x="350" y="800"/>
                </a:lnTo>
                <a:lnTo>
                  <a:pt x="349" y="800"/>
                </a:lnTo>
                <a:lnTo>
                  <a:pt x="349" y="800"/>
                </a:lnTo>
                <a:lnTo>
                  <a:pt x="349" y="801"/>
                </a:lnTo>
                <a:lnTo>
                  <a:pt x="349" y="801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9" y="802"/>
                </a:lnTo>
                <a:lnTo>
                  <a:pt x="348" y="801"/>
                </a:lnTo>
                <a:lnTo>
                  <a:pt x="347" y="801"/>
                </a:lnTo>
                <a:lnTo>
                  <a:pt x="347" y="801"/>
                </a:lnTo>
                <a:lnTo>
                  <a:pt x="347" y="801"/>
                </a:lnTo>
                <a:lnTo>
                  <a:pt x="346" y="801"/>
                </a:lnTo>
                <a:lnTo>
                  <a:pt x="346" y="801"/>
                </a:lnTo>
                <a:lnTo>
                  <a:pt x="345" y="801"/>
                </a:lnTo>
                <a:lnTo>
                  <a:pt x="344" y="801"/>
                </a:lnTo>
                <a:lnTo>
                  <a:pt x="344" y="802"/>
                </a:lnTo>
                <a:lnTo>
                  <a:pt x="343" y="802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3" y="801"/>
                </a:lnTo>
                <a:lnTo>
                  <a:pt x="342" y="800"/>
                </a:lnTo>
                <a:lnTo>
                  <a:pt x="342" y="800"/>
                </a:lnTo>
                <a:lnTo>
                  <a:pt x="342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1"/>
                </a:lnTo>
                <a:lnTo>
                  <a:pt x="340" y="801"/>
                </a:lnTo>
                <a:lnTo>
                  <a:pt x="340" y="801"/>
                </a:lnTo>
                <a:lnTo>
                  <a:pt x="340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9" y="800"/>
                </a:lnTo>
                <a:lnTo>
                  <a:pt x="338" y="800"/>
                </a:lnTo>
                <a:lnTo>
                  <a:pt x="338" y="800"/>
                </a:lnTo>
                <a:lnTo>
                  <a:pt x="338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9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8"/>
                </a:lnTo>
                <a:lnTo>
                  <a:pt x="337" y="797"/>
                </a:lnTo>
                <a:lnTo>
                  <a:pt x="337" y="797"/>
                </a:lnTo>
                <a:lnTo>
                  <a:pt x="335" y="797"/>
                </a:lnTo>
                <a:lnTo>
                  <a:pt x="335" y="797"/>
                </a:lnTo>
                <a:lnTo>
                  <a:pt x="334" y="797"/>
                </a:lnTo>
                <a:lnTo>
                  <a:pt x="334" y="797"/>
                </a:lnTo>
                <a:lnTo>
                  <a:pt x="334" y="796"/>
                </a:lnTo>
                <a:lnTo>
                  <a:pt x="333" y="796"/>
                </a:lnTo>
                <a:lnTo>
                  <a:pt x="333" y="795"/>
                </a:lnTo>
                <a:lnTo>
                  <a:pt x="333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5"/>
                </a:lnTo>
                <a:lnTo>
                  <a:pt x="332" y="794"/>
                </a:lnTo>
                <a:lnTo>
                  <a:pt x="331" y="794"/>
                </a:lnTo>
                <a:lnTo>
                  <a:pt x="331" y="793"/>
                </a:lnTo>
                <a:lnTo>
                  <a:pt x="331" y="792"/>
                </a:lnTo>
                <a:lnTo>
                  <a:pt x="331" y="792"/>
                </a:lnTo>
                <a:lnTo>
                  <a:pt x="331" y="792"/>
                </a:lnTo>
                <a:lnTo>
                  <a:pt x="330" y="791"/>
                </a:lnTo>
                <a:lnTo>
                  <a:pt x="330" y="790"/>
                </a:lnTo>
                <a:lnTo>
                  <a:pt x="331" y="790"/>
                </a:lnTo>
                <a:lnTo>
                  <a:pt x="331" y="790"/>
                </a:lnTo>
                <a:lnTo>
                  <a:pt x="331" y="789"/>
                </a:lnTo>
                <a:lnTo>
                  <a:pt x="331" y="789"/>
                </a:lnTo>
                <a:lnTo>
                  <a:pt x="331" y="788"/>
                </a:lnTo>
                <a:lnTo>
                  <a:pt x="330" y="788"/>
                </a:lnTo>
                <a:lnTo>
                  <a:pt x="329" y="788"/>
                </a:lnTo>
                <a:lnTo>
                  <a:pt x="329" y="788"/>
                </a:lnTo>
                <a:lnTo>
                  <a:pt x="328" y="788"/>
                </a:lnTo>
                <a:lnTo>
                  <a:pt x="327" y="788"/>
                </a:lnTo>
                <a:lnTo>
                  <a:pt x="326" y="788"/>
                </a:lnTo>
                <a:lnTo>
                  <a:pt x="326" y="788"/>
                </a:lnTo>
                <a:lnTo>
                  <a:pt x="325" y="788"/>
                </a:lnTo>
                <a:lnTo>
                  <a:pt x="324" y="788"/>
                </a:lnTo>
                <a:lnTo>
                  <a:pt x="323" y="788"/>
                </a:lnTo>
                <a:lnTo>
                  <a:pt x="322" y="788"/>
                </a:lnTo>
                <a:lnTo>
                  <a:pt x="321" y="788"/>
                </a:lnTo>
                <a:lnTo>
                  <a:pt x="321" y="788"/>
                </a:lnTo>
                <a:lnTo>
                  <a:pt x="320" y="788"/>
                </a:lnTo>
                <a:lnTo>
                  <a:pt x="319" y="788"/>
                </a:lnTo>
                <a:lnTo>
                  <a:pt x="319" y="788"/>
                </a:lnTo>
                <a:lnTo>
                  <a:pt x="319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8"/>
                </a:lnTo>
                <a:lnTo>
                  <a:pt x="318" y="789"/>
                </a:lnTo>
                <a:lnTo>
                  <a:pt x="318" y="789"/>
                </a:lnTo>
                <a:lnTo>
                  <a:pt x="318" y="789"/>
                </a:lnTo>
                <a:lnTo>
                  <a:pt x="318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7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0"/>
                </a:lnTo>
                <a:lnTo>
                  <a:pt x="316" y="791"/>
                </a:lnTo>
                <a:lnTo>
                  <a:pt x="315" y="791"/>
                </a:lnTo>
                <a:lnTo>
                  <a:pt x="315" y="791"/>
                </a:lnTo>
                <a:lnTo>
                  <a:pt x="315" y="791"/>
                </a:lnTo>
                <a:lnTo>
                  <a:pt x="314" y="791"/>
                </a:lnTo>
                <a:lnTo>
                  <a:pt x="314" y="791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4" y="792"/>
                </a:lnTo>
                <a:lnTo>
                  <a:pt x="313" y="792"/>
                </a:lnTo>
                <a:lnTo>
                  <a:pt x="313" y="792"/>
                </a:lnTo>
                <a:lnTo>
                  <a:pt x="313" y="793"/>
                </a:lnTo>
                <a:lnTo>
                  <a:pt x="313" y="793"/>
                </a:lnTo>
                <a:lnTo>
                  <a:pt x="312" y="793"/>
                </a:lnTo>
                <a:lnTo>
                  <a:pt x="312" y="792"/>
                </a:lnTo>
                <a:lnTo>
                  <a:pt x="312" y="792"/>
                </a:lnTo>
                <a:lnTo>
                  <a:pt x="312" y="793"/>
                </a:lnTo>
                <a:lnTo>
                  <a:pt x="311" y="793"/>
                </a:lnTo>
                <a:lnTo>
                  <a:pt x="311" y="793"/>
                </a:lnTo>
                <a:lnTo>
                  <a:pt x="311" y="794"/>
                </a:lnTo>
                <a:lnTo>
                  <a:pt x="311" y="794"/>
                </a:lnTo>
                <a:lnTo>
                  <a:pt x="311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4"/>
                </a:lnTo>
                <a:lnTo>
                  <a:pt x="310" y="793"/>
                </a:lnTo>
                <a:lnTo>
                  <a:pt x="309" y="793"/>
                </a:lnTo>
                <a:lnTo>
                  <a:pt x="309" y="793"/>
                </a:lnTo>
                <a:lnTo>
                  <a:pt x="309" y="794"/>
                </a:lnTo>
                <a:lnTo>
                  <a:pt x="309" y="794"/>
                </a:lnTo>
                <a:lnTo>
                  <a:pt x="308" y="794"/>
                </a:lnTo>
                <a:lnTo>
                  <a:pt x="308" y="794"/>
                </a:lnTo>
                <a:lnTo>
                  <a:pt x="308" y="794"/>
                </a:lnTo>
                <a:lnTo>
                  <a:pt x="307" y="794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3"/>
                </a:lnTo>
                <a:lnTo>
                  <a:pt x="307" y="792"/>
                </a:lnTo>
                <a:lnTo>
                  <a:pt x="306" y="792"/>
                </a:lnTo>
                <a:lnTo>
                  <a:pt x="306" y="792"/>
                </a:lnTo>
                <a:lnTo>
                  <a:pt x="306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2"/>
                </a:lnTo>
                <a:lnTo>
                  <a:pt x="305" y="793"/>
                </a:lnTo>
                <a:lnTo>
                  <a:pt x="305" y="793"/>
                </a:lnTo>
                <a:lnTo>
                  <a:pt x="304" y="793"/>
                </a:lnTo>
                <a:lnTo>
                  <a:pt x="304" y="792"/>
                </a:lnTo>
                <a:lnTo>
                  <a:pt x="304" y="792"/>
                </a:lnTo>
                <a:lnTo>
                  <a:pt x="304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2"/>
                </a:lnTo>
                <a:lnTo>
                  <a:pt x="303" y="793"/>
                </a:lnTo>
                <a:lnTo>
                  <a:pt x="302" y="793"/>
                </a:lnTo>
                <a:lnTo>
                  <a:pt x="302" y="793"/>
                </a:lnTo>
                <a:lnTo>
                  <a:pt x="302" y="793"/>
                </a:lnTo>
                <a:lnTo>
                  <a:pt x="301" y="793"/>
                </a:lnTo>
                <a:lnTo>
                  <a:pt x="301" y="794"/>
                </a:lnTo>
                <a:lnTo>
                  <a:pt x="301" y="794"/>
                </a:lnTo>
                <a:lnTo>
                  <a:pt x="301" y="794"/>
                </a:lnTo>
                <a:lnTo>
                  <a:pt x="300" y="794"/>
                </a:lnTo>
                <a:lnTo>
                  <a:pt x="300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4"/>
                </a:lnTo>
                <a:lnTo>
                  <a:pt x="299" y="795"/>
                </a:lnTo>
                <a:lnTo>
                  <a:pt x="299" y="795"/>
                </a:lnTo>
                <a:lnTo>
                  <a:pt x="298" y="795"/>
                </a:lnTo>
                <a:lnTo>
                  <a:pt x="298" y="796"/>
                </a:lnTo>
                <a:lnTo>
                  <a:pt x="298" y="796"/>
                </a:lnTo>
                <a:lnTo>
                  <a:pt x="298" y="796"/>
                </a:lnTo>
                <a:lnTo>
                  <a:pt x="298" y="797"/>
                </a:lnTo>
                <a:lnTo>
                  <a:pt x="298" y="797"/>
                </a:lnTo>
                <a:lnTo>
                  <a:pt x="298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7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7"/>
                </a:lnTo>
                <a:lnTo>
                  <a:pt x="296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5" y="798"/>
                </a:lnTo>
                <a:lnTo>
                  <a:pt x="294" y="798"/>
                </a:lnTo>
                <a:lnTo>
                  <a:pt x="294" y="799"/>
                </a:lnTo>
                <a:lnTo>
                  <a:pt x="294" y="799"/>
                </a:lnTo>
                <a:lnTo>
                  <a:pt x="294" y="800"/>
                </a:lnTo>
                <a:lnTo>
                  <a:pt x="294" y="800"/>
                </a:lnTo>
                <a:lnTo>
                  <a:pt x="294" y="800"/>
                </a:lnTo>
                <a:lnTo>
                  <a:pt x="294" y="801"/>
                </a:lnTo>
                <a:lnTo>
                  <a:pt x="295" y="801"/>
                </a:lnTo>
                <a:lnTo>
                  <a:pt x="295" y="801"/>
                </a:lnTo>
                <a:lnTo>
                  <a:pt x="295" y="802"/>
                </a:lnTo>
                <a:lnTo>
                  <a:pt x="295" y="802"/>
                </a:lnTo>
                <a:lnTo>
                  <a:pt x="294" y="802"/>
                </a:lnTo>
                <a:lnTo>
                  <a:pt x="294" y="802"/>
                </a:lnTo>
                <a:lnTo>
                  <a:pt x="294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3" y="802"/>
                </a:lnTo>
                <a:lnTo>
                  <a:pt x="292" y="802"/>
                </a:lnTo>
                <a:lnTo>
                  <a:pt x="292" y="802"/>
                </a:lnTo>
                <a:lnTo>
                  <a:pt x="291" y="802"/>
                </a:lnTo>
                <a:lnTo>
                  <a:pt x="291" y="802"/>
                </a:lnTo>
                <a:lnTo>
                  <a:pt x="291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90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2"/>
                </a:lnTo>
                <a:lnTo>
                  <a:pt x="289" y="803"/>
                </a:lnTo>
                <a:lnTo>
                  <a:pt x="289" y="803"/>
                </a:lnTo>
                <a:lnTo>
                  <a:pt x="289" y="804"/>
                </a:lnTo>
                <a:lnTo>
                  <a:pt x="289" y="804"/>
                </a:lnTo>
                <a:lnTo>
                  <a:pt x="289" y="804"/>
                </a:lnTo>
                <a:lnTo>
                  <a:pt x="288" y="804"/>
                </a:lnTo>
                <a:lnTo>
                  <a:pt x="288" y="804"/>
                </a:lnTo>
                <a:lnTo>
                  <a:pt x="287" y="804"/>
                </a:lnTo>
                <a:lnTo>
                  <a:pt x="287" y="804"/>
                </a:lnTo>
                <a:lnTo>
                  <a:pt x="287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5"/>
                </a:lnTo>
                <a:lnTo>
                  <a:pt x="286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5" y="806"/>
                </a:lnTo>
                <a:lnTo>
                  <a:pt x="284" y="806"/>
                </a:lnTo>
                <a:lnTo>
                  <a:pt x="284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7"/>
                </a:lnTo>
                <a:lnTo>
                  <a:pt x="283" y="808"/>
                </a:lnTo>
                <a:lnTo>
                  <a:pt x="282" y="808"/>
                </a:lnTo>
                <a:lnTo>
                  <a:pt x="282" y="808"/>
                </a:lnTo>
                <a:lnTo>
                  <a:pt x="282" y="808"/>
                </a:lnTo>
                <a:lnTo>
                  <a:pt x="281" y="808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09"/>
                </a:lnTo>
                <a:lnTo>
                  <a:pt x="281" y="810"/>
                </a:lnTo>
                <a:lnTo>
                  <a:pt x="280" y="809"/>
                </a:lnTo>
                <a:lnTo>
                  <a:pt x="280" y="809"/>
                </a:lnTo>
                <a:lnTo>
                  <a:pt x="280" y="809"/>
                </a:lnTo>
                <a:lnTo>
                  <a:pt x="279" y="809"/>
                </a:lnTo>
                <a:lnTo>
                  <a:pt x="279" y="809"/>
                </a:lnTo>
                <a:lnTo>
                  <a:pt x="279" y="808"/>
                </a:lnTo>
                <a:lnTo>
                  <a:pt x="279" y="808"/>
                </a:lnTo>
                <a:lnTo>
                  <a:pt x="279" y="808"/>
                </a:lnTo>
                <a:lnTo>
                  <a:pt x="279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7"/>
                </a:lnTo>
                <a:lnTo>
                  <a:pt x="278" y="808"/>
                </a:lnTo>
                <a:lnTo>
                  <a:pt x="278" y="808"/>
                </a:lnTo>
                <a:lnTo>
                  <a:pt x="278" y="808"/>
                </a:lnTo>
                <a:lnTo>
                  <a:pt x="278" y="809"/>
                </a:lnTo>
                <a:lnTo>
                  <a:pt x="278" y="809"/>
                </a:lnTo>
                <a:lnTo>
                  <a:pt x="278" y="809"/>
                </a:lnTo>
                <a:lnTo>
                  <a:pt x="278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0"/>
                </a:lnTo>
                <a:lnTo>
                  <a:pt x="279" y="811"/>
                </a:lnTo>
                <a:lnTo>
                  <a:pt x="280" y="811"/>
                </a:lnTo>
                <a:lnTo>
                  <a:pt x="280" y="811"/>
                </a:lnTo>
                <a:lnTo>
                  <a:pt x="279" y="811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2"/>
                </a:lnTo>
                <a:lnTo>
                  <a:pt x="279" y="811"/>
                </a:lnTo>
                <a:lnTo>
                  <a:pt x="278" y="811"/>
                </a:lnTo>
                <a:lnTo>
                  <a:pt x="278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7" y="811"/>
                </a:lnTo>
                <a:lnTo>
                  <a:pt x="276" y="811"/>
                </a:lnTo>
                <a:lnTo>
                  <a:pt x="276" y="811"/>
                </a:lnTo>
                <a:lnTo>
                  <a:pt x="275" y="811"/>
                </a:lnTo>
                <a:lnTo>
                  <a:pt x="275" y="812"/>
                </a:lnTo>
                <a:lnTo>
                  <a:pt x="275" y="812"/>
                </a:lnTo>
                <a:lnTo>
                  <a:pt x="275" y="812"/>
                </a:lnTo>
                <a:lnTo>
                  <a:pt x="274" y="812"/>
                </a:lnTo>
                <a:lnTo>
                  <a:pt x="274" y="812"/>
                </a:lnTo>
                <a:lnTo>
                  <a:pt x="274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3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4"/>
                </a:lnTo>
                <a:lnTo>
                  <a:pt x="275" y="815"/>
                </a:lnTo>
                <a:lnTo>
                  <a:pt x="275" y="815"/>
                </a:lnTo>
                <a:lnTo>
                  <a:pt x="274" y="815"/>
                </a:lnTo>
                <a:lnTo>
                  <a:pt x="274" y="814"/>
                </a:lnTo>
                <a:lnTo>
                  <a:pt x="274" y="814"/>
                </a:lnTo>
                <a:lnTo>
                  <a:pt x="273" y="814"/>
                </a:lnTo>
                <a:lnTo>
                  <a:pt x="273" y="815"/>
                </a:lnTo>
                <a:lnTo>
                  <a:pt x="273" y="815"/>
                </a:lnTo>
                <a:lnTo>
                  <a:pt x="273" y="816"/>
                </a:lnTo>
                <a:lnTo>
                  <a:pt x="273" y="816"/>
                </a:lnTo>
                <a:lnTo>
                  <a:pt x="273" y="816"/>
                </a:lnTo>
                <a:lnTo>
                  <a:pt x="272" y="816"/>
                </a:lnTo>
                <a:lnTo>
                  <a:pt x="272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6"/>
                </a:lnTo>
                <a:lnTo>
                  <a:pt x="271" y="815"/>
                </a:lnTo>
                <a:lnTo>
                  <a:pt x="270" y="815"/>
                </a:lnTo>
                <a:lnTo>
                  <a:pt x="270" y="815"/>
                </a:lnTo>
                <a:lnTo>
                  <a:pt x="269" y="815"/>
                </a:lnTo>
                <a:lnTo>
                  <a:pt x="269" y="815"/>
                </a:lnTo>
                <a:lnTo>
                  <a:pt x="269" y="814"/>
                </a:lnTo>
                <a:lnTo>
                  <a:pt x="268" y="814"/>
                </a:lnTo>
                <a:lnTo>
                  <a:pt x="268" y="814"/>
                </a:lnTo>
                <a:lnTo>
                  <a:pt x="267" y="814"/>
                </a:lnTo>
                <a:lnTo>
                  <a:pt x="267" y="814"/>
                </a:lnTo>
                <a:lnTo>
                  <a:pt x="267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4"/>
                </a:lnTo>
                <a:lnTo>
                  <a:pt x="266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3"/>
                </a:lnTo>
                <a:lnTo>
                  <a:pt x="265" y="812"/>
                </a:lnTo>
                <a:lnTo>
                  <a:pt x="264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2"/>
                </a:lnTo>
                <a:lnTo>
                  <a:pt x="265" y="811"/>
                </a:lnTo>
                <a:lnTo>
                  <a:pt x="265" y="811"/>
                </a:lnTo>
                <a:lnTo>
                  <a:pt x="264" y="811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3" y="810"/>
                </a:lnTo>
                <a:lnTo>
                  <a:pt x="263" y="810"/>
                </a:lnTo>
                <a:lnTo>
                  <a:pt x="264" y="810"/>
                </a:lnTo>
                <a:lnTo>
                  <a:pt x="264" y="810"/>
                </a:lnTo>
                <a:lnTo>
                  <a:pt x="264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10"/>
                </a:lnTo>
                <a:lnTo>
                  <a:pt x="265" y="809"/>
                </a:lnTo>
                <a:lnTo>
                  <a:pt x="266" y="809"/>
                </a:lnTo>
                <a:lnTo>
                  <a:pt x="266" y="809"/>
                </a:lnTo>
                <a:lnTo>
                  <a:pt x="266" y="808"/>
                </a:lnTo>
                <a:lnTo>
                  <a:pt x="266" y="808"/>
                </a:lnTo>
                <a:lnTo>
                  <a:pt x="265" y="808"/>
                </a:lnTo>
                <a:lnTo>
                  <a:pt x="265" y="808"/>
                </a:lnTo>
                <a:lnTo>
                  <a:pt x="265" y="807"/>
                </a:lnTo>
                <a:lnTo>
                  <a:pt x="265" y="807"/>
                </a:lnTo>
                <a:lnTo>
                  <a:pt x="265" y="806"/>
                </a:lnTo>
                <a:lnTo>
                  <a:pt x="265" y="806"/>
                </a:lnTo>
                <a:lnTo>
                  <a:pt x="265" y="806"/>
                </a:lnTo>
                <a:lnTo>
                  <a:pt x="266" y="805"/>
                </a:lnTo>
                <a:lnTo>
                  <a:pt x="266" y="805"/>
                </a:lnTo>
                <a:lnTo>
                  <a:pt x="266" y="805"/>
                </a:lnTo>
                <a:lnTo>
                  <a:pt x="266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7" y="804"/>
                </a:lnTo>
                <a:lnTo>
                  <a:pt x="268" y="804"/>
                </a:lnTo>
                <a:lnTo>
                  <a:pt x="268" y="804"/>
                </a:lnTo>
                <a:lnTo>
                  <a:pt x="269" y="804"/>
                </a:lnTo>
                <a:lnTo>
                  <a:pt x="269" y="804"/>
                </a:lnTo>
                <a:lnTo>
                  <a:pt x="269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4"/>
                </a:lnTo>
                <a:lnTo>
                  <a:pt x="270" y="803"/>
                </a:lnTo>
                <a:lnTo>
                  <a:pt x="270" y="803"/>
                </a:lnTo>
                <a:lnTo>
                  <a:pt x="270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2"/>
                </a:lnTo>
                <a:lnTo>
                  <a:pt x="269" y="801"/>
                </a:lnTo>
                <a:lnTo>
                  <a:pt x="269" y="801"/>
                </a:lnTo>
                <a:lnTo>
                  <a:pt x="269" y="801"/>
                </a:lnTo>
                <a:lnTo>
                  <a:pt x="268" y="801"/>
                </a:lnTo>
                <a:lnTo>
                  <a:pt x="268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7" y="800"/>
                </a:lnTo>
                <a:lnTo>
                  <a:pt x="266" y="800"/>
                </a:lnTo>
                <a:lnTo>
                  <a:pt x="266" y="799"/>
                </a:lnTo>
                <a:lnTo>
                  <a:pt x="266" y="799"/>
                </a:lnTo>
                <a:lnTo>
                  <a:pt x="266" y="799"/>
                </a:lnTo>
                <a:lnTo>
                  <a:pt x="265" y="799"/>
                </a:lnTo>
                <a:lnTo>
                  <a:pt x="265" y="798"/>
                </a:lnTo>
                <a:lnTo>
                  <a:pt x="265" y="798"/>
                </a:lnTo>
                <a:lnTo>
                  <a:pt x="265" y="798"/>
                </a:lnTo>
                <a:lnTo>
                  <a:pt x="264" y="798"/>
                </a:lnTo>
                <a:lnTo>
                  <a:pt x="264" y="797"/>
                </a:lnTo>
                <a:lnTo>
                  <a:pt x="263" y="797"/>
                </a:lnTo>
                <a:lnTo>
                  <a:pt x="263" y="797"/>
                </a:lnTo>
                <a:lnTo>
                  <a:pt x="263" y="797"/>
                </a:lnTo>
                <a:lnTo>
                  <a:pt x="262" y="797"/>
                </a:lnTo>
                <a:lnTo>
                  <a:pt x="262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6"/>
                </a:lnTo>
                <a:lnTo>
                  <a:pt x="260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5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9" y="794"/>
                </a:lnTo>
                <a:lnTo>
                  <a:pt x="258" y="794"/>
                </a:lnTo>
                <a:lnTo>
                  <a:pt x="258" y="794"/>
                </a:lnTo>
                <a:lnTo>
                  <a:pt x="258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4"/>
                </a:lnTo>
                <a:lnTo>
                  <a:pt x="257" y="793"/>
                </a:lnTo>
                <a:lnTo>
                  <a:pt x="257" y="793"/>
                </a:lnTo>
                <a:lnTo>
                  <a:pt x="257" y="792"/>
                </a:lnTo>
                <a:lnTo>
                  <a:pt x="257" y="792"/>
                </a:lnTo>
                <a:lnTo>
                  <a:pt x="257" y="792"/>
                </a:lnTo>
                <a:lnTo>
                  <a:pt x="257" y="791"/>
                </a:lnTo>
                <a:lnTo>
                  <a:pt x="257" y="791"/>
                </a:lnTo>
                <a:lnTo>
                  <a:pt x="257" y="790"/>
                </a:lnTo>
                <a:lnTo>
                  <a:pt x="257" y="790"/>
                </a:lnTo>
                <a:lnTo>
                  <a:pt x="257" y="790"/>
                </a:lnTo>
                <a:lnTo>
                  <a:pt x="257" y="789"/>
                </a:lnTo>
                <a:lnTo>
                  <a:pt x="257" y="789"/>
                </a:lnTo>
                <a:lnTo>
                  <a:pt x="257" y="789"/>
                </a:lnTo>
                <a:lnTo>
                  <a:pt x="257" y="788"/>
                </a:lnTo>
                <a:lnTo>
                  <a:pt x="258" y="788"/>
                </a:lnTo>
                <a:lnTo>
                  <a:pt x="257" y="788"/>
                </a:lnTo>
                <a:lnTo>
                  <a:pt x="257" y="788"/>
                </a:lnTo>
                <a:lnTo>
                  <a:pt x="257" y="788"/>
                </a:lnTo>
                <a:lnTo>
                  <a:pt x="256" y="788"/>
                </a:lnTo>
                <a:lnTo>
                  <a:pt x="256" y="788"/>
                </a:lnTo>
                <a:lnTo>
                  <a:pt x="255" y="788"/>
                </a:lnTo>
                <a:lnTo>
                  <a:pt x="256" y="788"/>
                </a:lnTo>
                <a:lnTo>
                  <a:pt x="256" y="787"/>
                </a:lnTo>
                <a:lnTo>
                  <a:pt x="255" y="787"/>
                </a:lnTo>
                <a:lnTo>
                  <a:pt x="255" y="787"/>
                </a:lnTo>
                <a:lnTo>
                  <a:pt x="255" y="786"/>
                </a:lnTo>
                <a:lnTo>
                  <a:pt x="255" y="786"/>
                </a:lnTo>
                <a:lnTo>
                  <a:pt x="255" y="786"/>
                </a:lnTo>
                <a:lnTo>
                  <a:pt x="255" y="785"/>
                </a:lnTo>
                <a:lnTo>
                  <a:pt x="255" y="785"/>
                </a:lnTo>
                <a:lnTo>
                  <a:pt x="256" y="784"/>
                </a:lnTo>
                <a:lnTo>
                  <a:pt x="256" y="784"/>
                </a:lnTo>
                <a:lnTo>
                  <a:pt x="256" y="784"/>
                </a:lnTo>
                <a:lnTo>
                  <a:pt x="256" y="783"/>
                </a:lnTo>
                <a:lnTo>
                  <a:pt x="256" y="783"/>
                </a:lnTo>
                <a:lnTo>
                  <a:pt x="256" y="782"/>
                </a:lnTo>
                <a:lnTo>
                  <a:pt x="256" y="782"/>
                </a:lnTo>
                <a:lnTo>
                  <a:pt x="256" y="782"/>
                </a:lnTo>
                <a:lnTo>
                  <a:pt x="256" y="781"/>
                </a:lnTo>
                <a:lnTo>
                  <a:pt x="256" y="781"/>
                </a:lnTo>
                <a:lnTo>
                  <a:pt x="256" y="781"/>
                </a:lnTo>
                <a:lnTo>
                  <a:pt x="256" y="780"/>
                </a:lnTo>
                <a:lnTo>
                  <a:pt x="256" y="780"/>
                </a:lnTo>
                <a:lnTo>
                  <a:pt x="256" y="780"/>
                </a:lnTo>
                <a:lnTo>
                  <a:pt x="256" y="779"/>
                </a:lnTo>
                <a:lnTo>
                  <a:pt x="256" y="779"/>
                </a:lnTo>
                <a:lnTo>
                  <a:pt x="256" y="778"/>
                </a:lnTo>
                <a:lnTo>
                  <a:pt x="256" y="778"/>
                </a:lnTo>
                <a:lnTo>
                  <a:pt x="256" y="778"/>
                </a:lnTo>
                <a:lnTo>
                  <a:pt x="256" y="777"/>
                </a:lnTo>
                <a:lnTo>
                  <a:pt x="255" y="777"/>
                </a:lnTo>
                <a:lnTo>
                  <a:pt x="255" y="776"/>
                </a:lnTo>
                <a:lnTo>
                  <a:pt x="255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6"/>
                </a:lnTo>
                <a:lnTo>
                  <a:pt x="256" y="775"/>
                </a:lnTo>
                <a:lnTo>
                  <a:pt x="256" y="775"/>
                </a:lnTo>
                <a:lnTo>
                  <a:pt x="256" y="775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7" y="773"/>
                </a:lnTo>
                <a:lnTo>
                  <a:pt x="257" y="773"/>
                </a:lnTo>
                <a:lnTo>
                  <a:pt x="257" y="774"/>
                </a:lnTo>
                <a:lnTo>
                  <a:pt x="258" y="774"/>
                </a:lnTo>
                <a:lnTo>
                  <a:pt x="258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4"/>
                </a:lnTo>
                <a:lnTo>
                  <a:pt x="259" y="773"/>
                </a:lnTo>
                <a:lnTo>
                  <a:pt x="259" y="773"/>
                </a:lnTo>
                <a:lnTo>
                  <a:pt x="259" y="773"/>
                </a:lnTo>
                <a:lnTo>
                  <a:pt x="259" y="772"/>
                </a:lnTo>
                <a:lnTo>
                  <a:pt x="260" y="772"/>
                </a:lnTo>
                <a:lnTo>
                  <a:pt x="260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2"/>
                </a:lnTo>
                <a:lnTo>
                  <a:pt x="261" y="771"/>
                </a:lnTo>
                <a:lnTo>
                  <a:pt x="261" y="771"/>
                </a:lnTo>
                <a:lnTo>
                  <a:pt x="261" y="770"/>
                </a:lnTo>
                <a:lnTo>
                  <a:pt x="261" y="770"/>
                </a:lnTo>
                <a:lnTo>
                  <a:pt x="261" y="770"/>
                </a:lnTo>
                <a:lnTo>
                  <a:pt x="261" y="769"/>
                </a:lnTo>
                <a:lnTo>
                  <a:pt x="261" y="769"/>
                </a:lnTo>
                <a:lnTo>
                  <a:pt x="261" y="769"/>
                </a:lnTo>
                <a:lnTo>
                  <a:pt x="260" y="769"/>
                </a:lnTo>
                <a:lnTo>
                  <a:pt x="260" y="769"/>
                </a:lnTo>
                <a:lnTo>
                  <a:pt x="259" y="768"/>
                </a:lnTo>
                <a:lnTo>
                  <a:pt x="259" y="768"/>
                </a:lnTo>
                <a:lnTo>
                  <a:pt x="259" y="768"/>
                </a:lnTo>
                <a:lnTo>
                  <a:pt x="258" y="768"/>
                </a:lnTo>
                <a:lnTo>
                  <a:pt x="258" y="768"/>
                </a:lnTo>
                <a:lnTo>
                  <a:pt x="257" y="768"/>
                </a:lnTo>
                <a:lnTo>
                  <a:pt x="257" y="768"/>
                </a:lnTo>
                <a:lnTo>
                  <a:pt x="257" y="768"/>
                </a:lnTo>
                <a:lnTo>
                  <a:pt x="256" y="768"/>
                </a:lnTo>
                <a:lnTo>
                  <a:pt x="256" y="768"/>
                </a:lnTo>
                <a:lnTo>
                  <a:pt x="256" y="768"/>
                </a:lnTo>
                <a:lnTo>
                  <a:pt x="255" y="768"/>
                </a:lnTo>
                <a:lnTo>
                  <a:pt x="255" y="768"/>
                </a:lnTo>
                <a:lnTo>
                  <a:pt x="255" y="767"/>
                </a:lnTo>
                <a:lnTo>
                  <a:pt x="255" y="767"/>
                </a:lnTo>
                <a:lnTo>
                  <a:pt x="255" y="766"/>
                </a:lnTo>
                <a:lnTo>
                  <a:pt x="255" y="766"/>
                </a:lnTo>
                <a:lnTo>
                  <a:pt x="255" y="766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5" y="765"/>
                </a:lnTo>
                <a:lnTo>
                  <a:pt x="254" y="765"/>
                </a:lnTo>
                <a:lnTo>
                  <a:pt x="254" y="764"/>
                </a:lnTo>
                <a:lnTo>
                  <a:pt x="254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4"/>
                </a:lnTo>
                <a:lnTo>
                  <a:pt x="253" y="763"/>
                </a:lnTo>
                <a:lnTo>
                  <a:pt x="253" y="763"/>
                </a:lnTo>
                <a:lnTo>
                  <a:pt x="254" y="762"/>
                </a:lnTo>
                <a:lnTo>
                  <a:pt x="254" y="762"/>
                </a:lnTo>
                <a:lnTo>
                  <a:pt x="255" y="762"/>
                </a:lnTo>
                <a:lnTo>
                  <a:pt x="255" y="761"/>
                </a:lnTo>
                <a:lnTo>
                  <a:pt x="255" y="761"/>
                </a:lnTo>
                <a:lnTo>
                  <a:pt x="255" y="761"/>
                </a:lnTo>
                <a:lnTo>
                  <a:pt x="255" y="760"/>
                </a:lnTo>
                <a:lnTo>
                  <a:pt x="255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60"/>
                </a:lnTo>
                <a:lnTo>
                  <a:pt x="256" y="759"/>
                </a:lnTo>
                <a:lnTo>
                  <a:pt x="255" y="759"/>
                </a:lnTo>
                <a:lnTo>
                  <a:pt x="255" y="758"/>
                </a:lnTo>
                <a:lnTo>
                  <a:pt x="255" y="758"/>
                </a:lnTo>
                <a:lnTo>
                  <a:pt x="255" y="758"/>
                </a:lnTo>
                <a:lnTo>
                  <a:pt x="254" y="758"/>
                </a:lnTo>
                <a:lnTo>
                  <a:pt x="254" y="757"/>
                </a:lnTo>
                <a:lnTo>
                  <a:pt x="254" y="757"/>
                </a:lnTo>
                <a:lnTo>
                  <a:pt x="253" y="756"/>
                </a:lnTo>
                <a:lnTo>
                  <a:pt x="253" y="756"/>
                </a:lnTo>
                <a:lnTo>
                  <a:pt x="253" y="756"/>
                </a:lnTo>
                <a:lnTo>
                  <a:pt x="253" y="755"/>
                </a:lnTo>
                <a:lnTo>
                  <a:pt x="253" y="755"/>
                </a:lnTo>
                <a:lnTo>
                  <a:pt x="253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4"/>
                </a:lnTo>
                <a:lnTo>
                  <a:pt x="254" y="753"/>
                </a:lnTo>
                <a:lnTo>
                  <a:pt x="255" y="753"/>
                </a:lnTo>
                <a:lnTo>
                  <a:pt x="255" y="752"/>
                </a:lnTo>
                <a:lnTo>
                  <a:pt x="254" y="752"/>
                </a:lnTo>
                <a:lnTo>
                  <a:pt x="254" y="752"/>
                </a:lnTo>
                <a:lnTo>
                  <a:pt x="254" y="752"/>
                </a:lnTo>
                <a:lnTo>
                  <a:pt x="253" y="752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1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50"/>
                </a:lnTo>
                <a:lnTo>
                  <a:pt x="253" y="749"/>
                </a:lnTo>
                <a:lnTo>
                  <a:pt x="253" y="749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8"/>
                </a:lnTo>
                <a:lnTo>
                  <a:pt x="253" y="747"/>
                </a:lnTo>
                <a:lnTo>
                  <a:pt x="253" y="747"/>
                </a:lnTo>
                <a:lnTo>
                  <a:pt x="253" y="747"/>
                </a:lnTo>
                <a:lnTo>
                  <a:pt x="252" y="747"/>
                </a:lnTo>
                <a:lnTo>
                  <a:pt x="252" y="746"/>
                </a:lnTo>
                <a:lnTo>
                  <a:pt x="252" y="746"/>
                </a:lnTo>
                <a:lnTo>
                  <a:pt x="251" y="746"/>
                </a:lnTo>
                <a:lnTo>
                  <a:pt x="251" y="746"/>
                </a:lnTo>
                <a:lnTo>
                  <a:pt x="251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50" y="746"/>
                </a:lnTo>
                <a:lnTo>
                  <a:pt x="249" y="746"/>
                </a:lnTo>
                <a:lnTo>
                  <a:pt x="249" y="746"/>
                </a:lnTo>
                <a:lnTo>
                  <a:pt x="248" y="746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8" y="747"/>
                </a:lnTo>
                <a:lnTo>
                  <a:pt x="247" y="747"/>
                </a:lnTo>
                <a:lnTo>
                  <a:pt x="247" y="747"/>
                </a:lnTo>
                <a:lnTo>
                  <a:pt x="246" y="747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6"/>
                </a:lnTo>
                <a:lnTo>
                  <a:pt x="246" y="745"/>
                </a:lnTo>
                <a:lnTo>
                  <a:pt x="246" y="745"/>
                </a:lnTo>
                <a:lnTo>
                  <a:pt x="246" y="745"/>
                </a:lnTo>
                <a:lnTo>
                  <a:pt x="245" y="745"/>
                </a:lnTo>
                <a:lnTo>
                  <a:pt x="245" y="744"/>
                </a:lnTo>
                <a:lnTo>
                  <a:pt x="245" y="744"/>
                </a:lnTo>
                <a:lnTo>
                  <a:pt x="245" y="744"/>
                </a:lnTo>
                <a:lnTo>
                  <a:pt x="245" y="743"/>
                </a:lnTo>
                <a:lnTo>
                  <a:pt x="245" y="743"/>
                </a:lnTo>
                <a:lnTo>
                  <a:pt x="244" y="743"/>
                </a:lnTo>
                <a:lnTo>
                  <a:pt x="244" y="742"/>
                </a:lnTo>
                <a:lnTo>
                  <a:pt x="244" y="742"/>
                </a:lnTo>
                <a:lnTo>
                  <a:pt x="244" y="742"/>
                </a:lnTo>
                <a:lnTo>
                  <a:pt x="243" y="742"/>
                </a:lnTo>
                <a:lnTo>
                  <a:pt x="243" y="742"/>
                </a:lnTo>
                <a:lnTo>
                  <a:pt x="242" y="743"/>
                </a:lnTo>
                <a:lnTo>
                  <a:pt x="242" y="743"/>
                </a:lnTo>
                <a:lnTo>
                  <a:pt x="242" y="743"/>
                </a:lnTo>
                <a:lnTo>
                  <a:pt x="241" y="743"/>
                </a:lnTo>
                <a:lnTo>
                  <a:pt x="241" y="743"/>
                </a:lnTo>
                <a:lnTo>
                  <a:pt x="240" y="743"/>
                </a:lnTo>
                <a:lnTo>
                  <a:pt x="240" y="743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40" y="742"/>
                </a:lnTo>
                <a:lnTo>
                  <a:pt x="239" y="742"/>
                </a:lnTo>
                <a:lnTo>
                  <a:pt x="239" y="742"/>
                </a:lnTo>
                <a:lnTo>
                  <a:pt x="238" y="742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1"/>
                </a:lnTo>
                <a:lnTo>
                  <a:pt x="238" y="740"/>
                </a:lnTo>
                <a:lnTo>
                  <a:pt x="238" y="740"/>
                </a:lnTo>
                <a:lnTo>
                  <a:pt x="237" y="740"/>
                </a:lnTo>
                <a:lnTo>
                  <a:pt x="237" y="740"/>
                </a:lnTo>
                <a:lnTo>
                  <a:pt x="237" y="739"/>
                </a:lnTo>
                <a:lnTo>
                  <a:pt x="238" y="739"/>
                </a:lnTo>
                <a:lnTo>
                  <a:pt x="238" y="739"/>
                </a:lnTo>
                <a:lnTo>
                  <a:pt x="238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7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6" y="738"/>
                </a:lnTo>
                <a:lnTo>
                  <a:pt x="235" y="738"/>
                </a:lnTo>
                <a:lnTo>
                  <a:pt x="235" y="738"/>
                </a:lnTo>
                <a:lnTo>
                  <a:pt x="235" y="739"/>
                </a:lnTo>
                <a:lnTo>
                  <a:pt x="235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4" y="739"/>
                </a:lnTo>
                <a:lnTo>
                  <a:pt x="233" y="739"/>
                </a:lnTo>
                <a:lnTo>
                  <a:pt x="233" y="739"/>
                </a:lnTo>
                <a:lnTo>
                  <a:pt x="232" y="739"/>
                </a:lnTo>
                <a:lnTo>
                  <a:pt x="232" y="738"/>
                </a:lnTo>
                <a:lnTo>
                  <a:pt x="232" y="738"/>
                </a:lnTo>
                <a:lnTo>
                  <a:pt x="232" y="739"/>
                </a:lnTo>
                <a:lnTo>
                  <a:pt x="232" y="739"/>
                </a:lnTo>
                <a:lnTo>
                  <a:pt x="232" y="739"/>
                </a:lnTo>
                <a:lnTo>
                  <a:pt x="231" y="739"/>
                </a:lnTo>
                <a:lnTo>
                  <a:pt x="231" y="740"/>
                </a:lnTo>
                <a:lnTo>
                  <a:pt x="231" y="740"/>
                </a:lnTo>
                <a:lnTo>
                  <a:pt x="231" y="740"/>
                </a:lnTo>
                <a:lnTo>
                  <a:pt x="230" y="740"/>
                </a:lnTo>
                <a:lnTo>
                  <a:pt x="231" y="740"/>
                </a:lnTo>
                <a:lnTo>
                  <a:pt x="231" y="741"/>
                </a:lnTo>
                <a:lnTo>
                  <a:pt x="228" y="739"/>
                </a:lnTo>
                <a:lnTo>
                  <a:pt x="226" y="738"/>
                </a:lnTo>
                <a:lnTo>
                  <a:pt x="223" y="736"/>
                </a:lnTo>
                <a:lnTo>
                  <a:pt x="221" y="736"/>
                </a:lnTo>
                <a:lnTo>
                  <a:pt x="218" y="733"/>
                </a:lnTo>
                <a:lnTo>
                  <a:pt x="212" y="730"/>
                </a:lnTo>
                <a:lnTo>
                  <a:pt x="208" y="729"/>
                </a:lnTo>
                <a:lnTo>
                  <a:pt x="205" y="728"/>
                </a:lnTo>
                <a:lnTo>
                  <a:pt x="205" y="728"/>
                </a:lnTo>
                <a:lnTo>
                  <a:pt x="201" y="728"/>
                </a:lnTo>
                <a:lnTo>
                  <a:pt x="199" y="728"/>
                </a:lnTo>
                <a:lnTo>
                  <a:pt x="193" y="729"/>
                </a:lnTo>
                <a:lnTo>
                  <a:pt x="190" y="730"/>
                </a:lnTo>
                <a:lnTo>
                  <a:pt x="188" y="730"/>
                </a:lnTo>
                <a:lnTo>
                  <a:pt x="188" y="730"/>
                </a:lnTo>
                <a:lnTo>
                  <a:pt x="186" y="731"/>
                </a:lnTo>
                <a:lnTo>
                  <a:pt x="185" y="732"/>
                </a:lnTo>
                <a:lnTo>
                  <a:pt x="182" y="734"/>
                </a:lnTo>
                <a:lnTo>
                  <a:pt x="182" y="734"/>
                </a:lnTo>
                <a:lnTo>
                  <a:pt x="180" y="736"/>
                </a:lnTo>
                <a:lnTo>
                  <a:pt x="179" y="736"/>
                </a:lnTo>
                <a:lnTo>
                  <a:pt x="178" y="737"/>
                </a:lnTo>
                <a:lnTo>
                  <a:pt x="177" y="738"/>
                </a:lnTo>
                <a:lnTo>
                  <a:pt x="176" y="739"/>
                </a:lnTo>
                <a:lnTo>
                  <a:pt x="176" y="739"/>
                </a:lnTo>
                <a:lnTo>
                  <a:pt x="175" y="740"/>
                </a:lnTo>
                <a:lnTo>
                  <a:pt x="174" y="741"/>
                </a:lnTo>
                <a:lnTo>
                  <a:pt x="172" y="743"/>
                </a:lnTo>
                <a:lnTo>
                  <a:pt x="172" y="743"/>
                </a:lnTo>
                <a:lnTo>
                  <a:pt x="172" y="744"/>
                </a:lnTo>
                <a:lnTo>
                  <a:pt x="170" y="745"/>
                </a:lnTo>
                <a:lnTo>
                  <a:pt x="169" y="746"/>
                </a:lnTo>
                <a:lnTo>
                  <a:pt x="167" y="748"/>
                </a:lnTo>
                <a:lnTo>
                  <a:pt x="165" y="750"/>
                </a:lnTo>
                <a:lnTo>
                  <a:pt x="164" y="750"/>
                </a:lnTo>
                <a:lnTo>
                  <a:pt x="162" y="752"/>
                </a:lnTo>
                <a:lnTo>
                  <a:pt x="158" y="754"/>
                </a:lnTo>
                <a:lnTo>
                  <a:pt x="155" y="756"/>
                </a:lnTo>
                <a:lnTo>
                  <a:pt x="155" y="756"/>
                </a:lnTo>
                <a:lnTo>
                  <a:pt x="153" y="758"/>
                </a:lnTo>
                <a:lnTo>
                  <a:pt x="152" y="760"/>
                </a:lnTo>
                <a:lnTo>
                  <a:pt x="150" y="758"/>
                </a:lnTo>
                <a:lnTo>
                  <a:pt x="150" y="757"/>
                </a:lnTo>
                <a:lnTo>
                  <a:pt x="148" y="754"/>
                </a:lnTo>
                <a:lnTo>
                  <a:pt x="148" y="753"/>
                </a:lnTo>
                <a:lnTo>
                  <a:pt x="146" y="751"/>
                </a:lnTo>
                <a:lnTo>
                  <a:pt x="146" y="750"/>
                </a:lnTo>
                <a:lnTo>
                  <a:pt x="146" y="748"/>
                </a:lnTo>
                <a:lnTo>
                  <a:pt x="142" y="748"/>
                </a:lnTo>
                <a:lnTo>
                  <a:pt x="142" y="748"/>
                </a:lnTo>
                <a:lnTo>
                  <a:pt x="140" y="748"/>
                </a:lnTo>
                <a:lnTo>
                  <a:pt x="140" y="748"/>
                </a:lnTo>
                <a:lnTo>
                  <a:pt x="136" y="748"/>
                </a:lnTo>
                <a:lnTo>
                  <a:pt x="134" y="747"/>
                </a:lnTo>
                <a:lnTo>
                  <a:pt x="133" y="748"/>
                </a:lnTo>
                <a:lnTo>
                  <a:pt x="133" y="748"/>
                </a:lnTo>
                <a:lnTo>
                  <a:pt x="133" y="747"/>
                </a:lnTo>
                <a:lnTo>
                  <a:pt x="132" y="745"/>
                </a:lnTo>
                <a:lnTo>
                  <a:pt x="131" y="744"/>
                </a:lnTo>
                <a:lnTo>
                  <a:pt x="131" y="744"/>
                </a:lnTo>
                <a:lnTo>
                  <a:pt x="130" y="742"/>
                </a:lnTo>
                <a:lnTo>
                  <a:pt x="130" y="741"/>
                </a:lnTo>
                <a:lnTo>
                  <a:pt x="130" y="739"/>
                </a:lnTo>
                <a:lnTo>
                  <a:pt x="129" y="738"/>
                </a:lnTo>
                <a:lnTo>
                  <a:pt x="128" y="735"/>
                </a:lnTo>
                <a:lnTo>
                  <a:pt x="128" y="735"/>
                </a:lnTo>
                <a:lnTo>
                  <a:pt x="128" y="732"/>
                </a:lnTo>
                <a:lnTo>
                  <a:pt x="128" y="731"/>
                </a:lnTo>
                <a:lnTo>
                  <a:pt x="128" y="731"/>
                </a:lnTo>
                <a:lnTo>
                  <a:pt x="128" y="730"/>
                </a:lnTo>
                <a:lnTo>
                  <a:pt x="127" y="728"/>
                </a:lnTo>
                <a:lnTo>
                  <a:pt x="127" y="726"/>
                </a:lnTo>
                <a:lnTo>
                  <a:pt x="127" y="726"/>
                </a:lnTo>
                <a:lnTo>
                  <a:pt x="127" y="725"/>
                </a:lnTo>
                <a:lnTo>
                  <a:pt x="127" y="725"/>
                </a:lnTo>
                <a:lnTo>
                  <a:pt x="127" y="724"/>
                </a:lnTo>
                <a:lnTo>
                  <a:pt x="127" y="723"/>
                </a:lnTo>
                <a:lnTo>
                  <a:pt x="127" y="722"/>
                </a:lnTo>
                <a:lnTo>
                  <a:pt x="126" y="722"/>
                </a:lnTo>
                <a:lnTo>
                  <a:pt x="126" y="718"/>
                </a:lnTo>
                <a:lnTo>
                  <a:pt x="126" y="715"/>
                </a:lnTo>
                <a:lnTo>
                  <a:pt x="126" y="714"/>
                </a:lnTo>
                <a:lnTo>
                  <a:pt x="126" y="713"/>
                </a:lnTo>
                <a:lnTo>
                  <a:pt x="125" y="712"/>
                </a:lnTo>
                <a:lnTo>
                  <a:pt x="124" y="708"/>
                </a:lnTo>
                <a:lnTo>
                  <a:pt x="124" y="707"/>
                </a:lnTo>
                <a:lnTo>
                  <a:pt x="124" y="706"/>
                </a:lnTo>
                <a:lnTo>
                  <a:pt x="124" y="704"/>
                </a:lnTo>
                <a:lnTo>
                  <a:pt x="123" y="704"/>
                </a:lnTo>
                <a:lnTo>
                  <a:pt x="120" y="705"/>
                </a:lnTo>
                <a:lnTo>
                  <a:pt x="119" y="705"/>
                </a:lnTo>
                <a:lnTo>
                  <a:pt x="119" y="706"/>
                </a:lnTo>
                <a:lnTo>
                  <a:pt x="117" y="706"/>
                </a:lnTo>
                <a:lnTo>
                  <a:pt x="117" y="707"/>
                </a:lnTo>
                <a:lnTo>
                  <a:pt x="117" y="707"/>
                </a:lnTo>
                <a:lnTo>
                  <a:pt x="116" y="707"/>
                </a:lnTo>
                <a:lnTo>
                  <a:pt x="114" y="707"/>
                </a:lnTo>
                <a:lnTo>
                  <a:pt x="113" y="708"/>
                </a:lnTo>
                <a:lnTo>
                  <a:pt x="113" y="708"/>
                </a:lnTo>
                <a:lnTo>
                  <a:pt x="112" y="708"/>
                </a:lnTo>
                <a:lnTo>
                  <a:pt x="112" y="708"/>
                </a:lnTo>
                <a:lnTo>
                  <a:pt x="111" y="708"/>
                </a:lnTo>
                <a:lnTo>
                  <a:pt x="111" y="708"/>
                </a:lnTo>
                <a:lnTo>
                  <a:pt x="111" y="708"/>
                </a:lnTo>
                <a:lnTo>
                  <a:pt x="110" y="709"/>
                </a:lnTo>
                <a:lnTo>
                  <a:pt x="109" y="709"/>
                </a:lnTo>
                <a:lnTo>
                  <a:pt x="108" y="709"/>
                </a:lnTo>
                <a:lnTo>
                  <a:pt x="108" y="709"/>
                </a:lnTo>
                <a:lnTo>
                  <a:pt x="107" y="709"/>
                </a:lnTo>
                <a:lnTo>
                  <a:pt x="107" y="709"/>
                </a:lnTo>
                <a:lnTo>
                  <a:pt x="106" y="708"/>
                </a:lnTo>
                <a:lnTo>
                  <a:pt x="106" y="708"/>
                </a:lnTo>
                <a:lnTo>
                  <a:pt x="106" y="708"/>
                </a:lnTo>
                <a:lnTo>
                  <a:pt x="105" y="708"/>
                </a:lnTo>
                <a:lnTo>
                  <a:pt x="102" y="705"/>
                </a:lnTo>
                <a:lnTo>
                  <a:pt x="100" y="704"/>
                </a:lnTo>
                <a:lnTo>
                  <a:pt x="99" y="703"/>
                </a:lnTo>
                <a:lnTo>
                  <a:pt x="97" y="702"/>
                </a:lnTo>
                <a:lnTo>
                  <a:pt x="96" y="700"/>
                </a:lnTo>
                <a:lnTo>
                  <a:pt x="96" y="700"/>
                </a:lnTo>
                <a:lnTo>
                  <a:pt x="96" y="700"/>
                </a:lnTo>
                <a:lnTo>
                  <a:pt x="95" y="699"/>
                </a:lnTo>
                <a:lnTo>
                  <a:pt x="95" y="699"/>
                </a:lnTo>
                <a:lnTo>
                  <a:pt x="94" y="699"/>
                </a:lnTo>
                <a:lnTo>
                  <a:pt x="94" y="699"/>
                </a:lnTo>
                <a:lnTo>
                  <a:pt x="94" y="698"/>
                </a:lnTo>
                <a:lnTo>
                  <a:pt x="93" y="698"/>
                </a:lnTo>
                <a:lnTo>
                  <a:pt x="92" y="698"/>
                </a:lnTo>
                <a:lnTo>
                  <a:pt x="92" y="698"/>
                </a:lnTo>
                <a:lnTo>
                  <a:pt x="91" y="698"/>
                </a:lnTo>
                <a:lnTo>
                  <a:pt x="90" y="698"/>
                </a:lnTo>
                <a:lnTo>
                  <a:pt x="89" y="697"/>
                </a:lnTo>
                <a:lnTo>
                  <a:pt x="88" y="697"/>
                </a:lnTo>
                <a:lnTo>
                  <a:pt x="88" y="697"/>
                </a:lnTo>
                <a:lnTo>
                  <a:pt x="88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7"/>
                </a:lnTo>
                <a:lnTo>
                  <a:pt x="87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6"/>
                </a:lnTo>
                <a:lnTo>
                  <a:pt x="86" y="695"/>
                </a:lnTo>
                <a:lnTo>
                  <a:pt x="86" y="695"/>
                </a:lnTo>
                <a:lnTo>
                  <a:pt x="86" y="695"/>
                </a:lnTo>
                <a:lnTo>
                  <a:pt x="86" y="694"/>
                </a:lnTo>
                <a:lnTo>
                  <a:pt x="86" y="694"/>
                </a:lnTo>
                <a:lnTo>
                  <a:pt x="86" y="694"/>
                </a:lnTo>
                <a:lnTo>
                  <a:pt x="85" y="693"/>
                </a:lnTo>
                <a:lnTo>
                  <a:pt x="85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3"/>
                </a:lnTo>
                <a:lnTo>
                  <a:pt x="84" y="694"/>
                </a:lnTo>
                <a:lnTo>
                  <a:pt x="83" y="694"/>
                </a:lnTo>
                <a:lnTo>
                  <a:pt x="83" y="694"/>
                </a:lnTo>
                <a:lnTo>
                  <a:pt x="83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4"/>
                </a:lnTo>
                <a:lnTo>
                  <a:pt x="82" y="693"/>
                </a:lnTo>
                <a:lnTo>
                  <a:pt x="82" y="693"/>
                </a:lnTo>
                <a:lnTo>
                  <a:pt x="82" y="692"/>
                </a:lnTo>
                <a:lnTo>
                  <a:pt x="81" y="692"/>
                </a:lnTo>
                <a:lnTo>
                  <a:pt x="81" y="692"/>
                </a:lnTo>
                <a:lnTo>
                  <a:pt x="81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2"/>
                </a:lnTo>
                <a:lnTo>
                  <a:pt x="80" y="691"/>
                </a:lnTo>
                <a:lnTo>
                  <a:pt x="79" y="691"/>
                </a:lnTo>
                <a:lnTo>
                  <a:pt x="79" y="691"/>
                </a:lnTo>
                <a:lnTo>
                  <a:pt x="79" y="691"/>
                </a:lnTo>
                <a:lnTo>
                  <a:pt x="78" y="691"/>
                </a:lnTo>
                <a:lnTo>
                  <a:pt x="78" y="690"/>
                </a:lnTo>
                <a:lnTo>
                  <a:pt x="78" y="690"/>
                </a:lnTo>
                <a:lnTo>
                  <a:pt x="78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7" y="690"/>
                </a:lnTo>
                <a:lnTo>
                  <a:pt x="76" y="690"/>
                </a:lnTo>
                <a:lnTo>
                  <a:pt x="76" y="689"/>
                </a:lnTo>
                <a:lnTo>
                  <a:pt x="76" y="689"/>
                </a:lnTo>
                <a:lnTo>
                  <a:pt x="76" y="688"/>
                </a:lnTo>
                <a:lnTo>
                  <a:pt x="76" y="688"/>
                </a:lnTo>
                <a:lnTo>
                  <a:pt x="75" y="688"/>
                </a:lnTo>
                <a:lnTo>
                  <a:pt x="75" y="688"/>
                </a:lnTo>
                <a:lnTo>
                  <a:pt x="75" y="688"/>
                </a:lnTo>
                <a:lnTo>
                  <a:pt x="74" y="687"/>
                </a:lnTo>
                <a:lnTo>
                  <a:pt x="74" y="687"/>
                </a:lnTo>
                <a:lnTo>
                  <a:pt x="74" y="687"/>
                </a:lnTo>
                <a:lnTo>
                  <a:pt x="73" y="687"/>
                </a:lnTo>
                <a:lnTo>
                  <a:pt x="73" y="687"/>
                </a:lnTo>
                <a:lnTo>
                  <a:pt x="73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2" y="687"/>
                </a:lnTo>
                <a:lnTo>
                  <a:pt x="71" y="687"/>
                </a:lnTo>
                <a:lnTo>
                  <a:pt x="71" y="688"/>
                </a:lnTo>
                <a:lnTo>
                  <a:pt x="71" y="688"/>
                </a:lnTo>
                <a:lnTo>
                  <a:pt x="70" y="687"/>
                </a:lnTo>
                <a:lnTo>
                  <a:pt x="70" y="687"/>
                </a:lnTo>
                <a:lnTo>
                  <a:pt x="70" y="687"/>
                </a:lnTo>
                <a:lnTo>
                  <a:pt x="70" y="686"/>
                </a:lnTo>
                <a:lnTo>
                  <a:pt x="67" y="686"/>
                </a:lnTo>
                <a:lnTo>
                  <a:pt x="62" y="686"/>
                </a:lnTo>
                <a:lnTo>
                  <a:pt x="62" y="685"/>
                </a:lnTo>
                <a:lnTo>
                  <a:pt x="60" y="685"/>
                </a:lnTo>
                <a:lnTo>
                  <a:pt x="57" y="685"/>
                </a:lnTo>
                <a:lnTo>
                  <a:pt x="55" y="685"/>
                </a:lnTo>
                <a:lnTo>
                  <a:pt x="55" y="684"/>
                </a:lnTo>
                <a:lnTo>
                  <a:pt x="54" y="684"/>
                </a:lnTo>
                <a:lnTo>
                  <a:pt x="54" y="682"/>
                </a:lnTo>
                <a:lnTo>
                  <a:pt x="53" y="682"/>
                </a:lnTo>
                <a:lnTo>
                  <a:pt x="52" y="681"/>
                </a:lnTo>
                <a:lnTo>
                  <a:pt x="52" y="680"/>
                </a:lnTo>
                <a:lnTo>
                  <a:pt x="51" y="680"/>
                </a:lnTo>
                <a:lnTo>
                  <a:pt x="51" y="680"/>
                </a:lnTo>
                <a:lnTo>
                  <a:pt x="50" y="680"/>
                </a:lnTo>
                <a:lnTo>
                  <a:pt x="49" y="679"/>
                </a:lnTo>
                <a:lnTo>
                  <a:pt x="48" y="678"/>
                </a:lnTo>
                <a:lnTo>
                  <a:pt x="47" y="678"/>
                </a:lnTo>
                <a:lnTo>
                  <a:pt x="46" y="677"/>
                </a:lnTo>
                <a:lnTo>
                  <a:pt x="46" y="677"/>
                </a:lnTo>
                <a:lnTo>
                  <a:pt x="46" y="677"/>
                </a:lnTo>
                <a:lnTo>
                  <a:pt x="45" y="676"/>
                </a:lnTo>
                <a:lnTo>
                  <a:pt x="46" y="675"/>
                </a:lnTo>
                <a:lnTo>
                  <a:pt x="46" y="673"/>
                </a:lnTo>
                <a:lnTo>
                  <a:pt x="46" y="673"/>
                </a:lnTo>
                <a:lnTo>
                  <a:pt x="47" y="671"/>
                </a:lnTo>
                <a:lnTo>
                  <a:pt x="47" y="670"/>
                </a:lnTo>
                <a:lnTo>
                  <a:pt x="48" y="670"/>
                </a:lnTo>
                <a:lnTo>
                  <a:pt x="48" y="669"/>
                </a:lnTo>
                <a:lnTo>
                  <a:pt x="48" y="668"/>
                </a:lnTo>
                <a:lnTo>
                  <a:pt x="48" y="668"/>
                </a:lnTo>
                <a:lnTo>
                  <a:pt x="49" y="667"/>
                </a:lnTo>
                <a:lnTo>
                  <a:pt x="49" y="666"/>
                </a:lnTo>
                <a:lnTo>
                  <a:pt x="50" y="666"/>
                </a:lnTo>
                <a:lnTo>
                  <a:pt x="50" y="662"/>
                </a:lnTo>
                <a:lnTo>
                  <a:pt x="50" y="660"/>
                </a:lnTo>
                <a:lnTo>
                  <a:pt x="50" y="660"/>
                </a:lnTo>
                <a:lnTo>
                  <a:pt x="50" y="658"/>
                </a:lnTo>
                <a:lnTo>
                  <a:pt x="50" y="657"/>
                </a:lnTo>
                <a:lnTo>
                  <a:pt x="50" y="656"/>
                </a:lnTo>
                <a:lnTo>
                  <a:pt x="50" y="654"/>
                </a:lnTo>
                <a:lnTo>
                  <a:pt x="50" y="654"/>
                </a:lnTo>
                <a:lnTo>
                  <a:pt x="51" y="650"/>
                </a:lnTo>
                <a:lnTo>
                  <a:pt x="51" y="648"/>
                </a:lnTo>
                <a:lnTo>
                  <a:pt x="52" y="647"/>
                </a:lnTo>
                <a:lnTo>
                  <a:pt x="52" y="647"/>
                </a:lnTo>
                <a:lnTo>
                  <a:pt x="53" y="646"/>
                </a:lnTo>
                <a:lnTo>
                  <a:pt x="54" y="644"/>
                </a:lnTo>
                <a:lnTo>
                  <a:pt x="54" y="643"/>
                </a:lnTo>
                <a:lnTo>
                  <a:pt x="54" y="640"/>
                </a:lnTo>
                <a:lnTo>
                  <a:pt x="56" y="639"/>
                </a:lnTo>
                <a:lnTo>
                  <a:pt x="57" y="638"/>
                </a:lnTo>
                <a:lnTo>
                  <a:pt x="57" y="638"/>
                </a:lnTo>
                <a:lnTo>
                  <a:pt x="57" y="636"/>
                </a:lnTo>
                <a:lnTo>
                  <a:pt x="57" y="636"/>
                </a:lnTo>
                <a:lnTo>
                  <a:pt x="57" y="635"/>
                </a:lnTo>
                <a:lnTo>
                  <a:pt x="58" y="634"/>
                </a:lnTo>
                <a:lnTo>
                  <a:pt x="59" y="633"/>
                </a:lnTo>
                <a:lnTo>
                  <a:pt x="59" y="632"/>
                </a:lnTo>
                <a:lnTo>
                  <a:pt x="59" y="631"/>
                </a:lnTo>
                <a:lnTo>
                  <a:pt x="60" y="630"/>
                </a:lnTo>
                <a:lnTo>
                  <a:pt x="60" y="629"/>
                </a:lnTo>
                <a:lnTo>
                  <a:pt x="60" y="628"/>
                </a:lnTo>
                <a:lnTo>
                  <a:pt x="62" y="627"/>
                </a:lnTo>
                <a:lnTo>
                  <a:pt x="64" y="626"/>
                </a:lnTo>
                <a:lnTo>
                  <a:pt x="66" y="625"/>
                </a:lnTo>
                <a:lnTo>
                  <a:pt x="67" y="625"/>
                </a:lnTo>
                <a:lnTo>
                  <a:pt x="69" y="624"/>
                </a:lnTo>
                <a:lnTo>
                  <a:pt x="69" y="622"/>
                </a:lnTo>
                <a:lnTo>
                  <a:pt x="69" y="620"/>
                </a:lnTo>
                <a:lnTo>
                  <a:pt x="69" y="620"/>
                </a:lnTo>
                <a:lnTo>
                  <a:pt x="69" y="619"/>
                </a:lnTo>
                <a:lnTo>
                  <a:pt x="69" y="618"/>
                </a:lnTo>
                <a:lnTo>
                  <a:pt x="70" y="618"/>
                </a:lnTo>
                <a:lnTo>
                  <a:pt x="70" y="617"/>
                </a:lnTo>
                <a:lnTo>
                  <a:pt x="70" y="616"/>
                </a:lnTo>
                <a:lnTo>
                  <a:pt x="70" y="616"/>
                </a:lnTo>
                <a:lnTo>
                  <a:pt x="71" y="614"/>
                </a:lnTo>
                <a:lnTo>
                  <a:pt x="72" y="612"/>
                </a:lnTo>
                <a:lnTo>
                  <a:pt x="72" y="612"/>
                </a:lnTo>
                <a:lnTo>
                  <a:pt x="73" y="612"/>
                </a:lnTo>
                <a:lnTo>
                  <a:pt x="73" y="611"/>
                </a:lnTo>
                <a:lnTo>
                  <a:pt x="73" y="611"/>
                </a:lnTo>
                <a:lnTo>
                  <a:pt x="74" y="610"/>
                </a:lnTo>
                <a:lnTo>
                  <a:pt x="76" y="610"/>
                </a:lnTo>
                <a:lnTo>
                  <a:pt x="77" y="610"/>
                </a:lnTo>
                <a:lnTo>
                  <a:pt x="77" y="610"/>
                </a:lnTo>
                <a:lnTo>
                  <a:pt x="78" y="609"/>
                </a:lnTo>
                <a:lnTo>
                  <a:pt x="79" y="608"/>
                </a:lnTo>
                <a:lnTo>
                  <a:pt x="80" y="608"/>
                </a:lnTo>
                <a:lnTo>
                  <a:pt x="80" y="608"/>
                </a:lnTo>
                <a:lnTo>
                  <a:pt x="81" y="608"/>
                </a:lnTo>
                <a:lnTo>
                  <a:pt x="82" y="608"/>
                </a:lnTo>
                <a:lnTo>
                  <a:pt x="83" y="606"/>
                </a:lnTo>
                <a:lnTo>
                  <a:pt x="84" y="605"/>
                </a:lnTo>
                <a:lnTo>
                  <a:pt x="84" y="604"/>
                </a:lnTo>
                <a:lnTo>
                  <a:pt x="84" y="603"/>
                </a:lnTo>
                <a:lnTo>
                  <a:pt x="84" y="601"/>
                </a:lnTo>
                <a:lnTo>
                  <a:pt x="84" y="599"/>
                </a:lnTo>
                <a:lnTo>
                  <a:pt x="83" y="597"/>
                </a:lnTo>
                <a:lnTo>
                  <a:pt x="84" y="596"/>
                </a:lnTo>
                <a:lnTo>
                  <a:pt x="85" y="596"/>
                </a:lnTo>
                <a:lnTo>
                  <a:pt x="86" y="594"/>
                </a:lnTo>
                <a:lnTo>
                  <a:pt x="87" y="592"/>
                </a:lnTo>
                <a:lnTo>
                  <a:pt x="87" y="592"/>
                </a:lnTo>
                <a:lnTo>
                  <a:pt x="88" y="592"/>
                </a:lnTo>
                <a:lnTo>
                  <a:pt x="88" y="591"/>
                </a:lnTo>
                <a:lnTo>
                  <a:pt x="87" y="588"/>
                </a:lnTo>
                <a:lnTo>
                  <a:pt x="86" y="588"/>
                </a:lnTo>
                <a:lnTo>
                  <a:pt x="86" y="586"/>
                </a:lnTo>
                <a:lnTo>
                  <a:pt x="86" y="586"/>
                </a:lnTo>
                <a:lnTo>
                  <a:pt x="86" y="585"/>
                </a:lnTo>
                <a:lnTo>
                  <a:pt x="86" y="584"/>
                </a:lnTo>
                <a:lnTo>
                  <a:pt x="86" y="583"/>
                </a:lnTo>
                <a:lnTo>
                  <a:pt x="87" y="582"/>
                </a:lnTo>
                <a:lnTo>
                  <a:pt x="87" y="582"/>
                </a:lnTo>
                <a:lnTo>
                  <a:pt x="88" y="581"/>
                </a:lnTo>
                <a:lnTo>
                  <a:pt x="89" y="580"/>
                </a:lnTo>
                <a:lnTo>
                  <a:pt x="89" y="579"/>
                </a:lnTo>
                <a:lnTo>
                  <a:pt x="89" y="578"/>
                </a:lnTo>
                <a:lnTo>
                  <a:pt x="88" y="578"/>
                </a:lnTo>
                <a:lnTo>
                  <a:pt x="88" y="577"/>
                </a:lnTo>
                <a:lnTo>
                  <a:pt x="88" y="576"/>
                </a:lnTo>
                <a:lnTo>
                  <a:pt x="88" y="576"/>
                </a:lnTo>
                <a:lnTo>
                  <a:pt x="87" y="574"/>
                </a:lnTo>
                <a:lnTo>
                  <a:pt x="87" y="573"/>
                </a:lnTo>
                <a:lnTo>
                  <a:pt x="86" y="572"/>
                </a:lnTo>
                <a:lnTo>
                  <a:pt x="86" y="572"/>
                </a:lnTo>
                <a:lnTo>
                  <a:pt x="86" y="571"/>
                </a:lnTo>
                <a:lnTo>
                  <a:pt x="85" y="570"/>
                </a:lnTo>
                <a:lnTo>
                  <a:pt x="85" y="569"/>
                </a:lnTo>
                <a:lnTo>
                  <a:pt x="83" y="566"/>
                </a:lnTo>
                <a:lnTo>
                  <a:pt x="81" y="564"/>
                </a:lnTo>
                <a:lnTo>
                  <a:pt x="80" y="562"/>
                </a:lnTo>
                <a:lnTo>
                  <a:pt x="78" y="561"/>
                </a:lnTo>
                <a:lnTo>
                  <a:pt x="78" y="560"/>
                </a:lnTo>
                <a:lnTo>
                  <a:pt x="77" y="560"/>
                </a:lnTo>
                <a:lnTo>
                  <a:pt x="77" y="560"/>
                </a:lnTo>
                <a:lnTo>
                  <a:pt x="75" y="559"/>
                </a:lnTo>
                <a:lnTo>
                  <a:pt x="74" y="559"/>
                </a:lnTo>
                <a:lnTo>
                  <a:pt x="73" y="558"/>
                </a:lnTo>
                <a:lnTo>
                  <a:pt x="74" y="557"/>
                </a:lnTo>
                <a:lnTo>
                  <a:pt x="74" y="556"/>
                </a:lnTo>
                <a:lnTo>
                  <a:pt x="75" y="554"/>
                </a:lnTo>
                <a:lnTo>
                  <a:pt x="76" y="554"/>
                </a:lnTo>
                <a:lnTo>
                  <a:pt x="77" y="554"/>
                </a:lnTo>
                <a:lnTo>
                  <a:pt x="77" y="553"/>
                </a:lnTo>
                <a:lnTo>
                  <a:pt x="79" y="553"/>
                </a:lnTo>
                <a:lnTo>
                  <a:pt x="80" y="552"/>
                </a:lnTo>
                <a:lnTo>
                  <a:pt x="80" y="552"/>
                </a:lnTo>
                <a:lnTo>
                  <a:pt x="80" y="551"/>
                </a:lnTo>
                <a:lnTo>
                  <a:pt x="81" y="551"/>
                </a:lnTo>
                <a:lnTo>
                  <a:pt x="81" y="550"/>
                </a:lnTo>
                <a:lnTo>
                  <a:pt x="81" y="549"/>
                </a:lnTo>
                <a:lnTo>
                  <a:pt x="80" y="548"/>
                </a:lnTo>
                <a:lnTo>
                  <a:pt x="80" y="546"/>
                </a:lnTo>
                <a:lnTo>
                  <a:pt x="80" y="546"/>
                </a:lnTo>
                <a:lnTo>
                  <a:pt x="79" y="545"/>
                </a:lnTo>
                <a:lnTo>
                  <a:pt x="80" y="543"/>
                </a:lnTo>
                <a:lnTo>
                  <a:pt x="80" y="543"/>
                </a:lnTo>
                <a:lnTo>
                  <a:pt x="80" y="541"/>
                </a:lnTo>
                <a:lnTo>
                  <a:pt x="82" y="540"/>
                </a:lnTo>
                <a:lnTo>
                  <a:pt x="83" y="539"/>
                </a:lnTo>
                <a:lnTo>
                  <a:pt x="84" y="539"/>
                </a:lnTo>
                <a:lnTo>
                  <a:pt x="84" y="538"/>
                </a:lnTo>
                <a:lnTo>
                  <a:pt x="86" y="538"/>
                </a:lnTo>
                <a:lnTo>
                  <a:pt x="86" y="538"/>
                </a:lnTo>
                <a:lnTo>
                  <a:pt x="87" y="537"/>
                </a:lnTo>
                <a:lnTo>
                  <a:pt x="88" y="536"/>
                </a:lnTo>
                <a:lnTo>
                  <a:pt x="88" y="536"/>
                </a:lnTo>
                <a:lnTo>
                  <a:pt x="89" y="535"/>
                </a:lnTo>
                <a:lnTo>
                  <a:pt x="89" y="533"/>
                </a:lnTo>
                <a:lnTo>
                  <a:pt x="90" y="532"/>
                </a:lnTo>
                <a:lnTo>
                  <a:pt x="90" y="532"/>
                </a:lnTo>
                <a:lnTo>
                  <a:pt x="90" y="532"/>
                </a:lnTo>
                <a:lnTo>
                  <a:pt x="91" y="532"/>
                </a:lnTo>
                <a:lnTo>
                  <a:pt x="92" y="532"/>
                </a:lnTo>
                <a:lnTo>
                  <a:pt x="94" y="532"/>
                </a:lnTo>
                <a:lnTo>
                  <a:pt x="94" y="532"/>
                </a:lnTo>
                <a:lnTo>
                  <a:pt x="94" y="531"/>
                </a:lnTo>
                <a:lnTo>
                  <a:pt x="94" y="531"/>
                </a:lnTo>
                <a:lnTo>
                  <a:pt x="94" y="530"/>
                </a:lnTo>
                <a:lnTo>
                  <a:pt x="95" y="530"/>
                </a:lnTo>
                <a:lnTo>
                  <a:pt x="96" y="529"/>
                </a:lnTo>
                <a:lnTo>
                  <a:pt x="97" y="529"/>
                </a:lnTo>
                <a:lnTo>
                  <a:pt x="98" y="529"/>
                </a:lnTo>
                <a:lnTo>
                  <a:pt x="98" y="529"/>
                </a:lnTo>
                <a:lnTo>
                  <a:pt x="100" y="526"/>
                </a:lnTo>
                <a:lnTo>
                  <a:pt x="102" y="524"/>
                </a:lnTo>
                <a:lnTo>
                  <a:pt x="102" y="523"/>
                </a:lnTo>
                <a:lnTo>
                  <a:pt x="100" y="522"/>
                </a:lnTo>
                <a:lnTo>
                  <a:pt x="99" y="522"/>
                </a:lnTo>
                <a:lnTo>
                  <a:pt x="96" y="520"/>
                </a:lnTo>
                <a:lnTo>
                  <a:pt x="94" y="520"/>
                </a:lnTo>
                <a:lnTo>
                  <a:pt x="94" y="519"/>
                </a:lnTo>
                <a:lnTo>
                  <a:pt x="94" y="518"/>
                </a:lnTo>
                <a:lnTo>
                  <a:pt x="94" y="516"/>
                </a:lnTo>
                <a:lnTo>
                  <a:pt x="94" y="516"/>
                </a:lnTo>
                <a:lnTo>
                  <a:pt x="94" y="515"/>
                </a:lnTo>
                <a:lnTo>
                  <a:pt x="95" y="513"/>
                </a:lnTo>
                <a:lnTo>
                  <a:pt x="96" y="511"/>
                </a:lnTo>
                <a:lnTo>
                  <a:pt x="96" y="510"/>
                </a:lnTo>
                <a:lnTo>
                  <a:pt x="97" y="508"/>
                </a:lnTo>
                <a:lnTo>
                  <a:pt x="97" y="508"/>
                </a:lnTo>
                <a:lnTo>
                  <a:pt x="97" y="506"/>
                </a:lnTo>
                <a:lnTo>
                  <a:pt x="97" y="506"/>
                </a:lnTo>
                <a:lnTo>
                  <a:pt x="97" y="505"/>
                </a:lnTo>
                <a:lnTo>
                  <a:pt x="97" y="504"/>
                </a:lnTo>
                <a:lnTo>
                  <a:pt x="95" y="504"/>
                </a:lnTo>
                <a:lnTo>
                  <a:pt x="94" y="503"/>
                </a:lnTo>
                <a:lnTo>
                  <a:pt x="92" y="504"/>
                </a:lnTo>
                <a:lnTo>
                  <a:pt x="90" y="503"/>
                </a:lnTo>
                <a:lnTo>
                  <a:pt x="89" y="501"/>
                </a:lnTo>
                <a:lnTo>
                  <a:pt x="88" y="500"/>
                </a:lnTo>
                <a:lnTo>
                  <a:pt x="89" y="498"/>
                </a:lnTo>
                <a:lnTo>
                  <a:pt x="88" y="496"/>
                </a:lnTo>
                <a:lnTo>
                  <a:pt x="87" y="495"/>
                </a:lnTo>
                <a:lnTo>
                  <a:pt x="85" y="493"/>
                </a:lnTo>
                <a:lnTo>
                  <a:pt x="86" y="490"/>
                </a:lnTo>
                <a:lnTo>
                  <a:pt x="85" y="489"/>
                </a:lnTo>
                <a:lnTo>
                  <a:pt x="84" y="488"/>
                </a:lnTo>
                <a:lnTo>
                  <a:pt x="84" y="486"/>
                </a:lnTo>
                <a:lnTo>
                  <a:pt x="83" y="486"/>
                </a:lnTo>
                <a:lnTo>
                  <a:pt x="83" y="485"/>
                </a:lnTo>
                <a:lnTo>
                  <a:pt x="84" y="484"/>
                </a:lnTo>
                <a:lnTo>
                  <a:pt x="85" y="484"/>
                </a:lnTo>
                <a:lnTo>
                  <a:pt x="88" y="484"/>
                </a:lnTo>
                <a:lnTo>
                  <a:pt x="89" y="484"/>
                </a:lnTo>
                <a:lnTo>
                  <a:pt x="90" y="484"/>
                </a:lnTo>
                <a:lnTo>
                  <a:pt x="90" y="484"/>
                </a:lnTo>
                <a:lnTo>
                  <a:pt x="92" y="485"/>
                </a:lnTo>
                <a:lnTo>
                  <a:pt x="94" y="485"/>
                </a:lnTo>
                <a:lnTo>
                  <a:pt x="95" y="484"/>
                </a:lnTo>
                <a:lnTo>
                  <a:pt x="95" y="483"/>
                </a:lnTo>
                <a:lnTo>
                  <a:pt x="96" y="482"/>
                </a:lnTo>
                <a:lnTo>
                  <a:pt x="96" y="480"/>
                </a:lnTo>
                <a:lnTo>
                  <a:pt x="96" y="479"/>
                </a:lnTo>
                <a:lnTo>
                  <a:pt x="96" y="478"/>
                </a:lnTo>
                <a:lnTo>
                  <a:pt x="96" y="477"/>
                </a:lnTo>
                <a:lnTo>
                  <a:pt x="96" y="475"/>
                </a:lnTo>
                <a:lnTo>
                  <a:pt x="97" y="474"/>
                </a:lnTo>
                <a:lnTo>
                  <a:pt x="97" y="474"/>
                </a:lnTo>
                <a:lnTo>
                  <a:pt x="97" y="473"/>
                </a:lnTo>
                <a:lnTo>
                  <a:pt x="97" y="473"/>
                </a:lnTo>
                <a:lnTo>
                  <a:pt x="97" y="472"/>
                </a:lnTo>
                <a:lnTo>
                  <a:pt x="97" y="471"/>
                </a:lnTo>
                <a:lnTo>
                  <a:pt x="96" y="470"/>
                </a:lnTo>
                <a:lnTo>
                  <a:pt x="96" y="470"/>
                </a:lnTo>
                <a:lnTo>
                  <a:pt x="95" y="469"/>
                </a:lnTo>
                <a:lnTo>
                  <a:pt x="94" y="469"/>
                </a:lnTo>
                <a:lnTo>
                  <a:pt x="93" y="469"/>
                </a:lnTo>
                <a:lnTo>
                  <a:pt x="93" y="468"/>
                </a:lnTo>
                <a:lnTo>
                  <a:pt x="92" y="467"/>
                </a:lnTo>
                <a:lnTo>
                  <a:pt x="92" y="466"/>
                </a:lnTo>
                <a:lnTo>
                  <a:pt x="92" y="465"/>
                </a:lnTo>
                <a:lnTo>
                  <a:pt x="92" y="465"/>
                </a:lnTo>
                <a:lnTo>
                  <a:pt x="92" y="463"/>
                </a:lnTo>
                <a:lnTo>
                  <a:pt x="92" y="463"/>
                </a:lnTo>
                <a:lnTo>
                  <a:pt x="92" y="462"/>
                </a:lnTo>
                <a:lnTo>
                  <a:pt x="92" y="462"/>
                </a:lnTo>
                <a:lnTo>
                  <a:pt x="92" y="461"/>
                </a:lnTo>
                <a:lnTo>
                  <a:pt x="92" y="461"/>
                </a:lnTo>
                <a:lnTo>
                  <a:pt x="92" y="461"/>
                </a:lnTo>
                <a:lnTo>
                  <a:pt x="92" y="460"/>
                </a:lnTo>
                <a:lnTo>
                  <a:pt x="91" y="460"/>
                </a:lnTo>
                <a:lnTo>
                  <a:pt x="90" y="459"/>
                </a:lnTo>
                <a:lnTo>
                  <a:pt x="90" y="459"/>
                </a:lnTo>
                <a:lnTo>
                  <a:pt x="90" y="458"/>
                </a:lnTo>
                <a:lnTo>
                  <a:pt x="90" y="457"/>
                </a:lnTo>
                <a:lnTo>
                  <a:pt x="90" y="456"/>
                </a:lnTo>
                <a:lnTo>
                  <a:pt x="91" y="455"/>
                </a:lnTo>
                <a:lnTo>
                  <a:pt x="91" y="455"/>
                </a:lnTo>
                <a:lnTo>
                  <a:pt x="91" y="454"/>
                </a:lnTo>
                <a:lnTo>
                  <a:pt x="92" y="454"/>
                </a:lnTo>
                <a:lnTo>
                  <a:pt x="92" y="454"/>
                </a:lnTo>
                <a:lnTo>
                  <a:pt x="93" y="454"/>
                </a:lnTo>
                <a:lnTo>
                  <a:pt x="94" y="454"/>
                </a:lnTo>
                <a:lnTo>
                  <a:pt x="95" y="454"/>
                </a:lnTo>
                <a:lnTo>
                  <a:pt x="96" y="454"/>
                </a:lnTo>
                <a:lnTo>
                  <a:pt x="96" y="454"/>
                </a:lnTo>
                <a:lnTo>
                  <a:pt x="96" y="453"/>
                </a:lnTo>
                <a:lnTo>
                  <a:pt x="97" y="453"/>
                </a:lnTo>
                <a:lnTo>
                  <a:pt x="98" y="453"/>
                </a:lnTo>
                <a:lnTo>
                  <a:pt x="98" y="452"/>
                </a:lnTo>
                <a:lnTo>
                  <a:pt x="99" y="452"/>
                </a:lnTo>
                <a:lnTo>
                  <a:pt x="100" y="451"/>
                </a:lnTo>
                <a:lnTo>
                  <a:pt x="100" y="451"/>
                </a:lnTo>
                <a:lnTo>
                  <a:pt x="100" y="450"/>
                </a:lnTo>
                <a:lnTo>
                  <a:pt x="101" y="449"/>
                </a:lnTo>
                <a:lnTo>
                  <a:pt x="101" y="449"/>
                </a:lnTo>
                <a:lnTo>
                  <a:pt x="102" y="448"/>
                </a:lnTo>
                <a:lnTo>
                  <a:pt x="102" y="447"/>
                </a:lnTo>
                <a:lnTo>
                  <a:pt x="103" y="447"/>
                </a:lnTo>
                <a:lnTo>
                  <a:pt x="104" y="445"/>
                </a:lnTo>
                <a:lnTo>
                  <a:pt x="104" y="444"/>
                </a:lnTo>
                <a:lnTo>
                  <a:pt x="105" y="443"/>
                </a:lnTo>
                <a:lnTo>
                  <a:pt x="106" y="441"/>
                </a:lnTo>
                <a:lnTo>
                  <a:pt x="107" y="438"/>
                </a:lnTo>
                <a:lnTo>
                  <a:pt x="108" y="438"/>
                </a:lnTo>
                <a:lnTo>
                  <a:pt x="108" y="437"/>
                </a:lnTo>
                <a:lnTo>
                  <a:pt x="108" y="435"/>
                </a:lnTo>
                <a:lnTo>
                  <a:pt x="108" y="434"/>
                </a:lnTo>
                <a:lnTo>
                  <a:pt x="107" y="433"/>
                </a:lnTo>
                <a:lnTo>
                  <a:pt x="105" y="432"/>
                </a:lnTo>
                <a:lnTo>
                  <a:pt x="104" y="431"/>
                </a:lnTo>
                <a:lnTo>
                  <a:pt x="103" y="431"/>
                </a:lnTo>
                <a:lnTo>
                  <a:pt x="102" y="430"/>
                </a:lnTo>
                <a:lnTo>
                  <a:pt x="102" y="430"/>
                </a:lnTo>
                <a:lnTo>
                  <a:pt x="101" y="429"/>
                </a:lnTo>
                <a:lnTo>
                  <a:pt x="101" y="427"/>
                </a:lnTo>
                <a:lnTo>
                  <a:pt x="100" y="427"/>
                </a:lnTo>
                <a:lnTo>
                  <a:pt x="100" y="426"/>
                </a:lnTo>
                <a:lnTo>
                  <a:pt x="100" y="425"/>
                </a:lnTo>
                <a:lnTo>
                  <a:pt x="100" y="424"/>
                </a:lnTo>
                <a:lnTo>
                  <a:pt x="99" y="423"/>
                </a:lnTo>
                <a:lnTo>
                  <a:pt x="97" y="421"/>
                </a:lnTo>
                <a:lnTo>
                  <a:pt x="97" y="419"/>
                </a:lnTo>
                <a:lnTo>
                  <a:pt x="97" y="419"/>
                </a:lnTo>
                <a:lnTo>
                  <a:pt x="102" y="418"/>
                </a:lnTo>
                <a:lnTo>
                  <a:pt x="102" y="416"/>
                </a:lnTo>
                <a:lnTo>
                  <a:pt x="102" y="415"/>
                </a:lnTo>
                <a:lnTo>
                  <a:pt x="101" y="415"/>
                </a:lnTo>
                <a:lnTo>
                  <a:pt x="100" y="415"/>
                </a:lnTo>
                <a:lnTo>
                  <a:pt x="99" y="415"/>
                </a:lnTo>
                <a:lnTo>
                  <a:pt x="97" y="415"/>
                </a:lnTo>
                <a:lnTo>
                  <a:pt x="96" y="415"/>
                </a:lnTo>
                <a:lnTo>
                  <a:pt x="96" y="415"/>
                </a:lnTo>
                <a:lnTo>
                  <a:pt x="95" y="415"/>
                </a:lnTo>
                <a:lnTo>
                  <a:pt x="95" y="415"/>
                </a:lnTo>
                <a:lnTo>
                  <a:pt x="94" y="414"/>
                </a:lnTo>
                <a:lnTo>
                  <a:pt x="88" y="410"/>
                </a:lnTo>
                <a:lnTo>
                  <a:pt x="86" y="406"/>
                </a:lnTo>
                <a:lnTo>
                  <a:pt x="86" y="403"/>
                </a:lnTo>
                <a:lnTo>
                  <a:pt x="87" y="402"/>
                </a:lnTo>
                <a:lnTo>
                  <a:pt x="88" y="399"/>
                </a:lnTo>
                <a:lnTo>
                  <a:pt x="88" y="398"/>
                </a:lnTo>
                <a:lnTo>
                  <a:pt x="88" y="396"/>
                </a:lnTo>
                <a:lnTo>
                  <a:pt x="85" y="393"/>
                </a:lnTo>
                <a:lnTo>
                  <a:pt x="85" y="390"/>
                </a:lnTo>
                <a:lnTo>
                  <a:pt x="84" y="390"/>
                </a:lnTo>
                <a:lnTo>
                  <a:pt x="83" y="388"/>
                </a:lnTo>
                <a:lnTo>
                  <a:pt x="81" y="388"/>
                </a:lnTo>
                <a:lnTo>
                  <a:pt x="78" y="388"/>
                </a:lnTo>
                <a:lnTo>
                  <a:pt x="76" y="388"/>
                </a:lnTo>
                <a:lnTo>
                  <a:pt x="76" y="388"/>
                </a:lnTo>
                <a:lnTo>
                  <a:pt x="75" y="387"/>
                </a:lnTo>
                <a:lnTo>
                  <a:pt x="75" y="387"/>
                </a:lnTo>
                <a:lnTo>
                  <a:pt x="74" y="387"/>
                </a:lnTo>
                <a:lnTo>
                  <a:pt x="74" y="386"/>
                </a:lnTo>
                <a:lnTo>
                  <a:pt x="74" y="385"/>
                </a:lnTo>
                <a:lnTo>
                  <a:pt x="74" y="384"/>
                </a:lnTo>
                <a:lnTo>
                  <a:pt x="73" y="383"/>
                </a:lnTo>
                <a:lnTo>
                  <a:pt x="72" y="382"/>
                </a:lnTo>
                <a:lnTo>
                  <a:pt x="73" y="382"/>
                </a:lnTo>
                <a:lnTo>
                  <a:pt x="73" y="382"/>
                </a:lnTo>
                <a:lnTo>
                  <a:pt x="74" y="381"/>
                </a:lnTo>
                <a:lnTo>
                  <a:pt x="71" y="379"/>
                </a:lnTo>
                <a:lnTo>
                  <a:pt x="70" y="379"/>
                </a:lnTo>
                <a:lnTo>
                  <a:pt x="70" y="379"/>
                </a:lnTo>
                <a:lnTo>
                  <a:pt x="68" y="379"/>
                </a:lnTo>
                <a:lnTo>
                  <a:pt x="68" y="379"/>
                </a:lnTo>
                <a:lnTo>
                  <a:pt x="68" y="378"/>
                </a:lnTo>
                <a:lnTo>
                  <a:pt x="68" y="377"/>
                </a:lnTo>
                <a:lnTo>
                  <a:pt x="68" y="376"/>
                </a:lnTo>
                <a:lnTo>
                  <a:pt x="68" y="376"/>
                </a:lnTo>
                <a:lnTo>
                  <a:pt x="68" y="376"/>
                </a:lnTo>
                <a:lnTo>
                  <a:pt x="69" y="376"/>
                </a:lnTo>
                <a:lnTo>
                  <a:pt x="69" y="376"/>
                </a:lnTo>
                <a:lnTo>
                  <a:pt x="70" y="375"/>
                </a:lnTo>
                <a:lnTo>
                  <a:pt x="71" y="375"/>
                </a:lnTo>
                <a:lnTo>
                  <a:pt x="72" y="375"/>
                </a:lnTo>
                <a:lnTo>
                  <a:pt x="72" y="375"/>
                </a:lnTo>
                <a:lnTo>
                  <a:pt x="73" y="375"/>
                </a:lnTo>
                <a:lnTo>
                  <a:pt x="74" y="374"/>
                </a:lnTo>
                <a:lnTo>
                  <a:pt x="74" y="374"/>
                </a:lnTo>
                <a:lnTo>
                  <a:pt x="74" y="373"/>
                </a:lnTo>
                <a:lnTo>
                  <a:pt x="74" y="373"/>
                </a:lnTo>
                <a:lnTo>
                  <a:pt x="74" y="372"/>
                </a:lnTo>
                <a:lnTo>
                  <a:pt x="73" y="370"/>
                </a:lnTo>
                <a:lnTo>
                  <a:pt x="72" y="369"/>
                </a:lnTo>
                <a:lnTo>
                  <a:pt x="68" y="369"/>
                </a:lnTo>
                <a:lnTo>
                  <a:pt x="67" y="367"/>
                </a:lnTo>
                <a:lnTo>
                  <a:pt x="65" y="368"/>
                </a:lnTo>
                <a:lnTo>
                  <a:pt x="63" y="368"/>
                </a:lnTo>
                <a:lnTo>
                  <a:pt x="62" y="369"/>
                </a:lnTo>
                <a:lnTo>
                  <a:pt x="60" y="369"/>
                </a:lnTo>
                <a:lnTo>
                  <a:pt x="59" y="368"/>
                </a:lnTo>
                <a:lnTo>
                  <a:pt x="59" y="365"/>
                </a:lnTo>
                <a:lnTo>
                  <a:pt x="60" y="364"/>
                </a:lnTo>
                <a:lnTo>
                  <a:pt x="61" y="364"/>
                </a:lnTo>
                <a:lnTo>
                  <a:pt x="62" y="363"/>
                </a:lnTo>
                <a:lnTo>
                  <a:pt x="64" y="363"/>
                </a:lnTo>
                <a:lnTo>
                  <a:pt x="64" y="363"/>
                </a:lnTo>
                <a:lnTo>
                  <a:pt x="65" y="363"/>
                </a:lnTo>
                <a:lnTo>
                  <a:pt x="67" y="363"/>
                </a:lnTo>
                <a:lnTo>
                  <a:pt x="68" y="362"/>
                </a:lnTo>
                <a:lnTo>
                  <a:pt x="68" y="362"/>
                </a:lnTo>
                <a:lnTo>
                  <a:pt x="67" y="361"/>
                </a:lnTo>
                <a:lnTo>
                  <a:pt x="66" y="361"/>
                </a:lnTo>
                <a:lnTo>
                  <a:pt x="66" y="360"/>
                </a:lnTo>
                <a:lnTo>
                  <a:pt x="66" y="360"/>
                </a:lnTo>
                <a:lnTo>
                  <a:pt x="65" y="360"/>
                </a:lnTo>
                <a:lnTo>
                  <a:pt x="64" y="359"/>
                </a:lnTo>
                <a:lnTo>
                  <a:pt x="64" y="359"/>
                </a:lnTo>
                <a:lnTo>
                  <a:pt x="63" y="359"/>
                </a:lnTo>
                <a:lnTo>
                  <a:pt x="62" y="359"/>
                </a:lnTo>
                <a:lnTo>
                  <a:pt x="62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58" y="359"/>
                </a:lnTo>
                <a:lnTo>
                  <a:pt x="56" y="359"/>
                </a:lnTo>
                <a:lnTo>
                  <a:pt x="54" y="359"/>
                </a:lnTo>
                <a:lnTo>
                  <a:pt x="53" y="358"/>
                </a:lnTo>
                <a:lnTo>
                  <a:pt x="53" y="356"/>
                </a:lnTo>
                <a:lnTo>
                  <a:pt x="53" y="355"/>
                </a:lnTo>
                <a:lnTo>
                  <a:pt x="53" y="354"/>
                </a:lnTo>
                <a:lnTo>
                  <a:pt x="52" y="353"/>
                </a:lnTo>
                <a:lnTo>
                  <a:pt x="51" y="352"/>
                </a:lnTo>
                <a:lnTo>
                  <a:pt x="49" y="350"/>
                </a:lnTo>
                <a:lnTo>
                  <a:pt x="48" y="349"/>
                </a:lnTo>
                <a:lnTo>
                  <a:pt x="47" y="349"/>
                </a:lnTo>
                <a:lnTo>
                  <a:pt x="46" y="348"/>
                </a:lnTo>
                <a:lnTo>
                  <a:pt x="43" y="347"/>
                </a:lnTo>
                <a:lnTo>
                  <a:pt x="42" y="347"/>
                </a:lnTo>
                <a:lnTo>
                  <a:pt x="42" y="346"/>
                </a:lnTo>
                <a:lnTo>
                  <a:pt x="42" y="345"/>
                </a:lnTo>
                <a:lnTo>
                  <a:pt x="42" y="345"/>
                </a:lnTo>
                <a:lnTo>
                  <a:pt x="42" y="343"/>
                </a:lnTo>
                <a:lnTo>
                  <a:pt x="41" y="342"/>
                </a:lnTo>
                <a:lnTo>
                  <a:pt x="41" y="341"/>
                </a:lnTo>
                <a:lnTo>
                  <a:pt x="42" y="341"/>
                </a:lnTo>
                <a:lnTo>
                  <a:pt x="43" y="341"/>
                </a:lnTo>
                <a:lnTo>
                  <a:pt x="43" y="340"/>
                </a:lnTo>
                <a:lnTo>
                  <a:pt x="43" y="339"/>
                </a:lnTo>
                <a:lnTo>
                  <a:pt x="43" y="339"/>
                </a:lnTo>
                <a:lnTo>
                  <a:pt x="42" y="339"/>
                </a:lnTo>
                <a:lnTo>
                  <a:pt x="42" y="339"/>
                </a:lnTo>
                <a:lnTo>
                  <a:pt x="42" y="339"/>
                </a:lnTo>
                <a:lnTo>
                  <a:pt x="39" y="341"/>
                </a:lnTo>
                <a:lnTo>
                  <a:pt x="38" y="341"/>
                </a:lnTo>
                <a:lnTo>
                  <a:pt x="38" y="342"/>
                </a:lnTo>
                <a:lnTo>
                  <a:pt x="37" y="342"/>
                </a:lnTo>
                <a:lnTo>
                  <a:pt x="36" y="343"/>
                </a:lnTo>
                <a:lnTo>
                  <a:pt x="35" y="343"/>
                </a:lnTo>
                <a:lnTo>
                  <a:pt x="34" y="343"/>
                </a:lnTo>
                <a:lnTo>
                  <a:pt x="34" y="343"/>
                </a:lnTo>
                <a:lnTo>
                  <a:pt x="34" y="343"/>
                </a:lnTo>
                <a:lnTo>
                  <a:pt x="33" y="342"/>
                </a:lnTo>
                <a:lnTo>
                  <a:pt x="33" y="341"/>
                </a:lnTo>
                <a:lnTo>
                  <a:pt x="33" y="340"/>
                </a:lnTo>
                <a:lnTo>
                  <a:pt x="32" y="339"/>
                </a:lnTo>
                <a:lnTo>
                  <a:pt x="32" y="338"/>
                </a:lnTo>
                <a:lnTo>
                  <a:pt x="32" y="337"/>
                </a:lnTo>
                <a:lnTo>
                  <a:pt x="32" y="337"/>
                </a:lnTo>
                <a:lnTo>
                  <a:pt x="32" y="336"/>
                </a:lnTo>
                <a:lnTo>
                  <a:pt x="31" y="333"/>
                </a:lnTo>
                <a:lnTo>
                  <a:pt x="26" y="332"/>
                </a:lnTo>
                <a:lnTo>
                  <a:pt x="26" y="331"/>
                </a:lnTo>
                <a:lnTo>
                  <a:pt x="24" y="329"/>
                </a:lnTo>
                <a:lnTo>
                  <a:pt x="20" y="325"/>
                </a:lnTo>
                <a:lnTo>
                  <a:pt x="19" y="324"/>
                </a:lnTo>
                <a:lnTo>
                  <a:pt x="19" y="323"/>
                </a:lnTo>
                <a:lnTo>
                  <a:pt x="19" y="322"/>
                </a:lnTo>
                <a:lnTo>
                  <a:pt x="20" y="321"/>
                </a:lnTo>
                <a:lnTo>
                  <a:pt x="20" y="321"/>
                </a:lnTo>
                <a:lnTo>
                  <a:pt x="19" y="320"/>
                </a:lnTo>
                <a:lnTo>
                  <a:pt x="18" y="319"/>
                </a:lnTo>
                <a:lnTo>
                  <a:pt x="18" y="319"/>
                </a:lnTo>
                <a:lnTo>
                  <a:pt x="18" y="317"/>
                </a:lnTo>
                <a:lnTo>
                  <a:pt x="17" y="317"/>
                </a:lnTo>
                <a:lnTo>
                  <a:pt x="15" y="315"/>
                </a:lnTo>
                <a:lnTo>
                  <a:pt x="14" y="315"/>
                </a:lnTo>
                <a:lnTo>
                  <a:pt x="13" y="314"/>
                </a:lnTo>
                <a:lnTo>
                  <a:pt x="14" y="313"/>
                </a:lnTo>
                <a:lnTo>
                  <a:pt x="14" y="312"/>
                </a:lnTo>
                <a:lnTo>
                  <a:pt x="14" y="312"/>
                </a:lnTo>
                <a:lnTo>
                  <a:pt x="14" y="311"/>
                </a:lnTo>
                <a:lnTo>
                  <a:pt x="15" y="311"/>
                </a:lnTo>
                <a:lnTo>
                  <a:pt x="15" y="311"/>
                </a:lnTo>
                <a:lnTo>
                  <a:pt x="16" y="309"/>
                </a:lnTo>
                <a:lnTo>
                  <a:pt x="16" y="309"/>
                </a:lnTo>
                <a:lnTo>
                  <a:pt x="15" y="308"/>
                </a:lnTo>
                <a:lnTo>
                  <a:pt x="18" y="305"/>
                </a:lnTo>
                <a:lnTo>
                  <a:pt x="18" y="304"/>
                </a:lnTo>
                <a:lnTo>
                  <a:pt x="17" y="304"/>
                </a:lnTo>
                <a:lnTo>
                  <a:pt x="16" y="304"/>
                </a:lnTo>
                <a:lnTo>
                  <a:pt x="14" y="304"/>
                </a:lnTo>
                <a:lnTo>
                  <a:pt x="9" y="303"/>
                </a:lnTo>
                <a:lnTo>
                  <a:pt x="8" y="303"/>
                </a:lnTo>
                <a:lnTo>
                  <a:pt x="8" y="303"/>
                </a:lnTo>
                <a:lnTo>
                  <a:pt x="4" y="303"/>
                </a:lnTo>
                <a:lnTo>
                  <a:pt x="0" y="303"/>
                </a:lnTo>
                <a:lnTo>
                  <a:pt x="0" y="301"/>
                </a:lnTo>
                <a:lnTo>
                  <a:pt x="0" y="298"/>
                </a:lnTo>
                <a:lnTo>
                  <a:pt x="10" y="299"/>
                </a:lnTo>
                <a:lnTo>
                  <a:pt x="12" y="299"/>
                </a:lnTo>
                <a:lnTo>
                  <a:pt x="18" y="299"/>
                </a:lnTo>
                <a:lnTo>
                  <a:pt x="18" y="298"/>
                </a:lnTo>
                <a:lnTo>
                  <a:pt x="18" y="297"/>
                </a:lnTo>
                <a:lnTo>
                  <a:pt x="18" y="295"/>
                </a:lnTo>
                <a:lnTo>
                  <a:pt x="20" y="295"/>
                </a:lnTo>
                <a:lnTo>
                  <a:pt x="21" y="295"/>
                </a:lnTo>
                <a:lnTo>
                  <a:pt x="21" y="295"/>
                </a:lnTo>
                <a:lnTo>
                  <a:pt x="22" y="295"/>
                </a:lnTo>
                <a:lnTo>
                  <a:pt x="27" y="295"/>
                </a:lnTo>
                <a:lnTo>
                  <a:pt x="30" y="293"/>
                </a:lnTo>
                <a:lnTo>
                  <a:pt x="29" y="292"/>
                </a:lnTo>
                <a:lnTo>
                  <a:pt x="29" y="291"/>
                </a:lnTo>
                <a:lnTo>
                  <a:pt x="30" y="291"/>
                </a:lnTo>
                <a:lnTo>
                  <a:pt x="31" y="290"/>
                </a:lnTo>
                <a:lnTo>
                  <a:pt x="31" y="290"/>
                </a:lnTo>
                <a:lnTo>
                  <a:pt x="32" y="289"/>
                </a:lnTo>
                <a:lnTo>
                  <a:pt x="32" y="289"/>
                </a:lnTo>
                <a:lnTo>
                  <a:pt x="32" y="287"/>
                </a:lnTo>
                <a:lnTo>
                  <a:pt x="29" y="287"/>
                </a:lnTo>
                <a:lnTo>
                  <a:pt x="28" y="284"/>
                </a:lnTo>
                <a:lnTo>
                  <a:pt x="31" y="282"/>
                </a:lnTo>
                <a:lnTo>
                  <a:pt x="33" y="280"/>
                </a:lnTo>
                <a:lnTo>
                  <a:pt x="36" y="279"/>
                </a:lnTo>
                <a:lnTo>
                  <a:pt x="38" y="278"/>
                </a:lnTo>
                <a:lnTo>
                  <a:pt x="40" y="277"/>
                </a:lnTo>
                <a:lnTo>
                  <a:pt x="40" y="277"/>
                </a:lnTo>
                <a:lnTo>
                  <a:pt x="43" y="276"/>
                </a:lnTo>
                <a:lnTo>
                  <a:pt x="46" y="275"/>
                </a:lnTo>
                <a:lnTo>
                  <a:pt x="46" y="275"/>
                </a:lnTo>
                <a:lnTo>
                  <a:pt x="47" y="275"/>
                </a:lnTo>
                <a:lnTo>
                  <a:pt x="48" y="274"/>
                </a:lnTo>
                <a:lnTo>
                  <a:pt x="52" y="272"/>
                </a:lnTo>
                <a:lnTo>
                  <a:pt x="52" y="272"/>
                </a:lnTo>
                <a:lnTo>
                  <a:pt x="55" y="272"/>
                </a:lnTo>
                <a:lnTo>
                  <a:pt x="56" y="272"/>
                </a:lnTo>
                <a:lnTo>
                  <a:pt x="60" y="271"/>
                </a:lnTo>
                <a:lnTo>
                  <a:pt x="61" y="271"/>
                </a:lnTo>
                <a:lnTo>
                  <a:pt x="63" y="271"/>
                </a:lnTo>
                <a:lnTo>
                  <a:pt x="63" y="271"/>
                </a:lnTo>
                <a:lnTo>
                  <a:pt x="63" y="271"/>
                </a:lnTo>
                <a:lnTo>
                  <a:pt x="64" y="270"/>
                </a:lnTo>
                <a:lnTo>
                  <a:pt x="64" y="270"/>
                </a:lnTo>
                <a:lnTo>
                  <a:pt x="64" y="270"/>
                </a:lnTo>
                <a:lnTo>
                  <a:pt x="64" y="269"/>
                </a:lnTo>
                <a:lnTo>
                  <a:pt x="64" y="269"/>
                </a:lnTo>
                <a:lnTo>
                  <a:pt x="64" y="269"/>
                </a:lnTo>
                <a:lnTo>
                  <a:pt x="64" y="268"/>
                </a:lnTo>
                <a:lnTo>
                  <a:pt x="65" y="268"/>
                </a:lnTo>
                <a:lnTo>
                  <a:pt x="65" y="267"/>
                </a:lnTo>
                <a:lnTo>
                  <a:pt x="65" y="267"/>
                </a:lnTo>
                <a:lnTo>
                  <a:pt x="65" y="267"/>
                </a:lnTo>
                <a:lnTo>
                  <a:pt x="65" y="266"/>
                </a:lnTo>
                <a:lnTo>
                  <a:pt x="65" y="266"/>
                </a:lnTo>
                <a:lnTo>
                  <a:pt x="64" y="266"/>
                </a:lnTo>
                <a:lnTo>
                  <a:pt x="64" y="266"/>
                </a:lnTo>
                <a:lnTo>
                  <a:pt x="63" y="266"/>
                </a:lnTo>
                <a:lnTo>
                  <a:pt x="62" y="266"/>
                </a:lnTo>
                <a:lnTo>
                  <a:pt x="62" y="266"/>
                </a:lnTo>
                <a:lnTo>
                  <a:pt x="61" y="266"/>
                </a:lnTo>
                <a:lnTo>
                  <a:pt x="61" y="265"/>
                </a:lnTo>
                <a:lnTo>
                  <a:pt x="61" y="265"/>
                </a:lnTo>
                <a:lnTo>
                  <a:pt x="61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3"/>
                </a:lnTo>
                <a:lnTo>
                  <a:pt x="60" y="262"/>
                </a:lnTo>
                <a:lnTo>
                  <a:pt x="60" y="262"/>
                </a:lnTo>
                <a:lnTo>
                  <a:pt x="59" y="262"/>
                </a:lnTo>
                <a:lnTo>
                  <a:pt x="59" y="261"/>
                </a:lnTo>
                <a:lnTo>
                  <a:pt x="58" y="261"/>
                </a:lnTo>
                <a:lnTo>
                  <a:pt x="58" y="261"/>
                </a:lnTo>
                <a:lnTo>
                  <a:pt x="58" y="261"/>
                </a:lnTo>
                <a:lnTo>
                  <a:pt x="57" y="261"/>
                </a:lnTo>
                <a:lnTo>
                  <a:pt x="57" y="262"/>
                </a:lnTo>
                <a:lnTo>
                  <a:pt x="57" y="262"/>
                </a:lnTo>
                <a:lnTo>
                  <a:pt x="57" y="263"/>
                </a:lnTo>
                <a:lnTo>
                  <a:pt x="57" y="263"/>
                </a:lnTo>
                <a:lnTo>
                  <a:pt x="57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6" y="263"/>
                </a:lnTo>
                <a:lnTo>
                  <a:pt x="55" y="262"/>
                </a:lnTo>
                <a:lnTo>
                  <a:pt x="55" y="262"/>
                </a:lnTo>
                <a:lnTo>
                  <a:pt x="55" y="261"/>
                </a:lnTo>
                <a:lnTo>
                  <a:pt x="54" y="261"/>
                </a:lnTo>
                <a:lnTo>
                  <a:pt x="54" y="261"/>
                </a:lnTo>
                <a:lnTo>
                  <a:pt x="54" y="262"/>
                </a:lnTo>
                <a:lnTo>
                  <a:pt x="54" y="262"/>
                </a:lnTo>
                <a:lnTo>
                  <a:pt x="53" y="262"/>
                </a:lnTo>
                <a:lnTo>
                  <a:pt x="53" y="262"/>
                </a:lnTo>
                <a:lnTo>
                  <a:pt x="53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2" y="262"/>
                </a:lnTo>
                <a:lnTo>
                  <a:pt x="51" y="262"/>
                </a:lnTo>
                <a:lnTo>
                  <a:pt x="51" y="262"/>
                </a:lnTo>
                <a:lnTo>
                  <a:pt x="50" y="262"/>
                </a:lnTo>
                <a:lnTo>
                  <a:pt x="50" y="262"/>
                </a:lnTo>
                <a:lnTo>
                  <a:pt x="50" y="261"/>
                </a:lnTo>
                <a:lnTo>
                  <a:pt x="48" y="261"/>
                </a:lnTo>
                <a:lnTo>
                  <a:pt x="47" y="263"/>
                </a:lnTo>
                <a:lnTo>
                  <a:pt x="44" y="259"/>
                </a:lnTo>
                <a:lnTo>
                  <a:pt x="42" y="258"/>
                </a:lnTo>
                <a:lnTo>
                  <a:pt x="42" y="257"/>
                </a:lnTo>
                <a:lnTo>
                  <a:pt x="42" y="257"/>
                </a:lnTo>
                <a:lnTo>
                  <a:pt x="38" y="253"/>
                </a:lnTo>
                <a:lnTo>
                  <a:pt x="38" y="252"/>
                </a:lnTo>
                <a:lnTo>
                  <a:pt x="38" y="249"/>
                </a:lnTo>
                <a:lnTo>
                  <a:pt x="38" y="249"/>
                </a:lnTo>
                <a:lnTo>
                  <a:pt x="39" y="249"/>
                </a:lnTo>
                <a:lnTo>
                  <a:pt x="40" y="249"/>
                </a:lnTo>
                <a:lnTo>
                  <a:pt x="41" y="249"/>
                </a:lnTo>
                <a:lnTo>
                  <a:pt x="41" y="248"/>
                </a:lnTo>
                <a:lnTo>
                  <a:pt x="44" y="245"/>
                </a:lnTo>
                <a:lnTo>
                  <a:pt x="44" y="245"/>
                </a:lnTo>
                <a:lnTo>
                  <a:pt x="44" y="241"/>
                </a:lnTo>
                <a:lnTo>
                  <a:pt x="44" y="241"/>
                </a:lnTo>
                <a:lnTo>
                  <a:pt x="45" y="241"/>
                </a:lnTo>
                <a:lnTo>
                  <a:pt x="57" y="241"/>
                </a:lnTo>
                <a:lnTo>
                  <a:pt x="58" y="241"/>
                </a:lnTo>
                <a:lnTo>
                  <a:pt x="57" y="230"/>
                </a:lnTo>
                <a:lnTo>
                  <a:pt x="44" y="230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9"/>
                </a:lnTo>
                <a:lnTo>
                  <a:pt x="38" y="228"/>
                </a:lnTo>
                <a:lnTo>
                  <a:pt x="39" y="228"/>
                </a:lnTo>
                <a:lnTo>
                  <a:pt x="39" y="228"/>
                </a:lnTo>
                <a:lnTo>
                  <a:pt x="39" y="228"/>
                </a:lnTo>
                <a:lnTo>
                  <a:pt x="40" y="227"/>
                </a:lnTo>
                <a:lnTo>
                  <a:pt x="40" y="227"/>
                </a:lnTo>
                <a:lnTo>
                  <a:pt x="40" y="227"/>
                </a:lnTo>
                <a:lnTo>
                  <a:pt x="40" y="226"/>
                </a:lnTo>
                <a:lnTo>
                  <a:pt x="40" y="226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1" y="225"/>
                </a:lnTo>
                <a:lnTo>
                  <a:pt x="41" y="225"/>
                </a:lnTo>
                <a:lnTo>
                  <a:pt x="41" y="224"/>
                </a:lnTo>
                <a:lnTo>
                  <a:pt x="40" y="224"/>
                </a:lnTo>
                <a:lnTo>
                  <a:pt x="40" y="224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3"/>
                </a:lnTo>
                <a:lnTo>
                  <a:pt x="40" y="222"/>
                </a:lnTo>
                <a:lnTo>
                  <a:pt x="40" y="222"/>
                </a:lnTo>
                <a:lnTo>
                  <a:pt x="40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0"/>
                </a:lnTo>
                <a:lnTo>
                  <a:pt x="39" y="220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9"/>
                </a:lnTo>
                <a:lnTo>
                  <a:pt x="39" y="218"/>
                </a:lnTo>
                <a:lnTo>
                  <a:pt x="39" y="218"/>
                </a:lnTo>
                <a:lnTo>
                  <a:pt x="39" y="218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0" y="217"/>
                </a:lnTo>
                <a:lnTo>
                  <a:pt x="41" y="217"/>
                </a:lnTo>
                <a:lnTo>
                  <a:pt x="41" y="217"/>
                </a:lnTo>
                <a:lnTo>
                  <a:pt x="41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7"/>
                </a:lnTo>
                <a:lnTo>
                  <a:pt x="42" y="216"/>
                </a:lnTo>
                <a:lnTo>
                  <a:pt x="42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5"/>
                </a:lnTo>
                <a:lnTo>
                  <a:pt x="41" y="215"/>
                </a:lnTo>
                <a:lnTo>
                  <a:pt x="41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4"/>
                </a:lnTo>
                <a:lnTo>
                  <a:pt x="40" y="213"/>
                </a:lnTo>
                <a:lnTo>
                  <a:pt x="40" y="213"/>
                </a:lnTo>
                <a:lnTo>
                  <a:pt x="40" y="213"/>
                </a:lnTo>
                <a:lnTo>
                  <a:pt x="40" y="212"/>
                </a:lnTo>
                <a:lnTo>
                  <a:pt x="40" y="212"/>
                </a:lnTo>
                <a:lnTo>
                  <a:pt x="40" y="212"/>
                </a:lnTo>
                <a:lnTo>
                  <a:pt x="40" y="211"/>
                </a:lnTo>
                <a:lnTo>
                  <a:pt x="40" y="211"/>
                </a:lnTo>
                <a:lnTo>
                  <a:pt x="40" y="211"/>
                </a:lnTo>
                <a:lnTo>
                  <a:pt x="40" y="210"/>
                </a:lnTo>
                <a:lnTo>
                  <a:pt x="40" y="210"/>
                </a:lnTo>
                <a:lnTo>
                  <a:pt x="40" y="209"/>
                </a:lnTo>
                <a:lnTo>
                  <a:pt x="40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9"/>
                </a:lnTo>
                <a:lnTo>
                  <a:pt x="39" y="208"/>
                </a:lnTo>
                <a:lnTo>
                  <a:pt x="40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1" y="207"/>
                </a:lnTo>
                <a:lnTo>
                  <a:pt x="41" y="207"/>
                </a:lnTo>
                <a:lnTo>
                  <a:pt x="42" y="208"/>
                </a:lnTo>
                <a:lnTo>
                  <a:pt x="41" y="208"/>
                </a:lnTo>
                <a:lnTo>
                  <a:pt x="41" y="208"/>
                </a:lnTo>
                <a:lnTo>
                  <a:pt x="41" y="209"/>
                </a:lnTo>
                <a:lnTo>
                  <a:pt x="41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9"/>
                </a:lnTo>
                <a:lnTo>
                  <a:pt x="42" y="208"/>
                </a:lnTo>
                <a:lnTo>
                  <a:pt x="42" y="208"/>
                </a:lnTo>
                <a:lnTo>
                  <a:pt x="42" y="207"/>
                </a:lnTo>
                <a:lnTo>
                  <a:pt x="42" y="207"/>
                </a:lnTo>
                <a:lnTo>
                  <a:pt x="42" y="207"/>
                </a:lnTo>
                <a:lnTo>
                  <a:pt x="42" y="206"/>
                </a:lnTo>
                <a:lnTo>
                  <a:pt x="42" y="206"/>
                </a:lnTo>
                <a:lnTo>
                  <a:pt x="42" y="205"/>
                </a:lnTo>
                <a:lnTo>
                  <a:pt x="42" y="205"/>
                </a:lnTo>
                <a:lnTo>
                  <a:pt x="41" y="205"/>
                </a:lnTo>
                <a:lnTo>
                  <a:pt x="41" y="205"/>
                </a:lnTo>
                <a:lnTo>
                  <a:pt x="41" y="204"/>
                </a:lnTo>
                <a:lnTo>
                  <a:pt x="42" y="204"/>
                </a:lnTo>
                <a:lnTo>
                  <a:pt x="42" y="204"/>
                </a:lnTo>
                <a:lnTo>
                  <a:pt x="42" y="204"/>
                </a:lnTo>
                <a:lnTo>
                  <a:pt x="47" y="205"/>
                </a:lnTo>
                <a:lnTo>
                  <a:pt x="47" y="203"/>
                </a:lnTo>
                <a:lnTo>
                  <a:pt x="48" y="202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8" y="200"/>
                </a:lnTo>
                <a:lnTo>
                  <a:pt x="48" y="199"/>
                </a:lnTo>
                <a:lnTo>
                  <a:pt x="48" y="198"/>
                </a:lnTo>
                <a:lnTo>
                  <a:pt x="48" y="198"/>
                </a:lnTo>
                <a:lnTo>
                  <a:pt x="49" y="197"/>
                </a:lnTo>
                <a:lnTo>
                  <a:pt x="49" y="197"/>
                </a:lnTo>
                <a:lnTo>
                  <a:pt x="51" y="193"/>
                </a:lnTo>
                <a:lnTo>
                  <a:pt x="50" y="193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1"/>
                </a:lnTo>
                <a:lnTo>
                  <a:pt x="51" y="191"/>
                </a:lnTo>
                <a:lnTo>
                  <a:pt x="51" y="191"/>
                </a:lnTo>
                <a:lnTo>
                  <a:pt x="52" y="190"/>
                </a:lnTo>
                <a:lnTo>
                  <a:pt x="52" y="190"/>
                </a:lnTo>
                <a:lnTo>
                  <a:pt x="52" y="190"/>
                </a:lnTo>
                <a:lnTo>
                  <a:pt x="52" y="189"/>
                </a:lnTo>
                <a:lnTo>
                  <a:pt x="52" y="189"/>
                </a:lnTo>
                <a:lnTo>
                  <a:pt x="52" y="189"/>
                </a:lnTo>
                <a:lnTo>
                  <a:pt x="53" y="189"/>
                </a:lnTo>
                <a:lnTo>
                  <a:pt x="53" y="189"/>
                </a:lnTo>
                <a:lnTo>
                  <a:pt x="56" y="189"/>
                </a:lnTo>
                <a:lnTo>
                  <a:pt x="60" y="190"/>
                </a:lnTo>
                <a:lnTo>
                  <a:pt x="60" y="190"/>
                </a:lnTo>
                <a:lnTo>
                  <a:pt x="61" y="190"/>
                </a:lnTo>
                <a:lnTo>
                  <a:pt x="67" y="191"/>
                </a:lnTo>
                <a:lnTo>
                  <a:pt x="68" y="189"/>
                </a:lnTo>
                <a:lnTo>
                  <a:pt x="68" y="187"/>
                </a:lnTo>
                <a:lnTo>
                  <a:pt x="69" y="187"/>
                </a:lnTo>
                <a:lnTo>
                  <a:pt x="70" y="187"/>
                </a:lnTo>
                <a:lnTo>
                  <a:pt x="71" y="186"/>
                </a:lnTo>
                <a:lnTo>
                  <a:pt x="71" y="186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2" y="185"/>
                </a:lnTo>
                <a:lnTo>
                  <a:pt x="73" y="186"/>
                </a:lnTo>
                <a:lnTo>
                  <a:pt x="74" y="186"/>
                </a:lnTo>
                <a:lnTo>
                  <a:pt x="74" y="186"/>
                </a:lnTo>
                <a:lnTo>
                  <a:pt x="74" y="184"/>
                </a:lnTo>
                <a:lnTo>
                  <a:pt x="74" y="184"/>
                </a:lnTo>
                <a:lnTo>
                  <a:pt x="75" y="184"/>
                </a:lnTo>
                <a:lnTo>
                  <a:pt x="75" y="184"/>
                </a:lnTo>
                <a:lnTo>
                  <a:pt x="76" y="184"/>
                </a:lnTo>
                <a:lnTo>
                  <a:pt x="76" y="183"/>
                </a:lnTo>
                <a:lnTo>
                  <a:pt x="76" y="183"/>
                </a:lnTo>
                <a:lnTo>
                  <a:pt x="77" y="182"/>
                </a:lnTo>
                <a:lnTo>
                  <a:pt x="78" y="181"/>
                </a:lnTo>
                <a:lnTo>
                  <a:pt x="79" y="181"/>
                </a:lnTo>
                <a:lnTo>
                  <a:pt x="79" y="181"/>
                </a:lnTo>
                <a:lnTo>
                  <a:pt x="80" y="181"/>
                </a:lnTo>
                <a:lnTo>
                  <a:pt x="80" y="181"/>
                </a:lnTo>
                <a:lnTo>
                  <a:pt x="80" y="181"/>
                </a:lnTo>
                <a:lnTo>
                  <a:pt x="81" y="181"/>
                </a:lnTo>
                <a:lnTo>
                  <a:pt x="82" y="181"/>
                </a:lnTo>
                <a:lnTo>
                  <a:pt x="82" y="181"/>
                </a:lnTo>
                <a:lnTo>
                  <a:pt x="85" y="181"/>
                </a:lnTo>
                <a:lnTo>
                  <a:pt x="86" y="181"/>
                </a:lnTo>
                <a:lnTo>
                  <a:pt x="88" y="181"/>
                </a:lnTo>
                <a:lnTo>
                  <a:pt x="91" y="180"/>
                </a:lnTo>
                <a:lnTo>
                  <a:pt x="93" y="180"/>
                </a:lnTo>
                <a:lnTo>
                  <a:pt x="96" y="180"/>
                </a:lnTo>
                <a:lnTo>
                  <a:pt x="100" y="180"/>
                </a:lnTo>
                <a:lnTo>
                  <a:pt x="106" y="178"/>
                </a:lnTo>
                <a:lnTo>
                  <a:pt x="106" y="178"/>
                </a:lnTo>
                <a:lnTo>
                  <a:pt x="107" y="178"/>
                </a:lnTo>
                <a:lnTo>
                  <a:pt x="108" y="177"/>
                </a:lnTo>
                <a:lnTo>
                  <a:pt x="110" y="177"/>
                </a:lnTo>
                <a:lnTo>
                  <a:pt x="112" y="176"/>
                </a:lnTo>
                <a:lnTo>
                  <a:pt x="114" y="175"/>
                </a:lnTo>
                <a:lnTo>
                  <a:pt x="116" y="173"/>
                </a:lnTo>
                <a:lnTo>
                  <a:pt x="119" y="172"/>
                </a:lnTo>
                <a:lnTo>
                  <a:pt x="120" y="171"/>
                </a:lnTo>
                <a:lnTo>
                  <a:pt x="123" y="171"/>
                </a:lnTo>
                <a:lnTo>
                  <a:pt x="123" y="173"/>
                </a:lnTo>
                <a:lnTo>
                  <a:pt x="123" y="177"/>
                </a:lnTo>
                <a:lnTo>
                  <a:pt x="123" y="179"/>
                </a:lnTo>
                <a:lnTo>
                  <a:pt x="123" y="181"/>
                </a:lnTo>
                <a:lnTo>
                  <a:pt x="144" y="180"/>
                </a:lnTo>
                <a:lnTo>
                  <a:pt x="143" y="178"/>
                </a:lnTo>
                <a:lnTo>
                  <a:pt x="143" y="177"/>
                </a:lnTo>
                <a:lnTo>
                  <a:pt x="145" y="176"/>
                </a:lnTo>
                <a:lnTo>
                  <a:pt x="150" y="173"/>
                </a:lnTo>
                <a:lnTo>
                  <a:pt x="149" y="172"/>
                </a:lnTo>
                <a:lnTo>
                  <a:pt x="148" y="171"/>
                </a:lnTo>
                <a:lnTo>
                  <a:pt x="148" y="170"/>
                </a:lnTo>
                <a:lnTo>
                  <a:pt x="147" y="170"/>
                </a:lnTo>
                <a:lnTo>
                  <a:pt x="149" y="169"/>
                </a:lnTo>
                <a:lnTo>
                  <a:pt x="151" y="168"/>
                </a:lnTo>
                <a:lnTo>
                  <a:pt x="152" y="167"/>
                </a:lnTo>
                <a:lnTo>
                  <a:pt x="152" y="166"/>
                </a:lnTo>
                <a:lnTo>
                  <a:pt x="152" y="167"/>
                </a:lnTo>
                <a:lnTo>
                  <a:pt x="152" y="167"/>
                </a:lnTo>
                <a:lnTo>
                  <a:pt x="151" y="167"/>
                </a:lnTo>
                <a:lnTo>
                  <a:pt x="151" y="166"/>
                </a:lnTo>
                <a:lnTo>
                  <a:pt x="150" y="165"/>
                </a:lnTo>
                <a:lnTo>
                  <a:pt x="150" y="165"/>
                </a:lnTo>
                <a:lnTo>
                  <a:pt x="150" y="164"/>
                </a:lnTo>
                <a:lnTo>
                  <a:pt x="150" y="163"/>
                </a:lnTo>
                <a:lnTo>
                  <a:pt x="150" y="163"/>
                </a:lnTo>
                <a:lnTo>
                  <a:pt x="150" y="162"/>
                </a:lnTo>
                <a:lnTo>
                  <a:pt x="150" y="162"/>
                </a:lnTo>
                <a:lnTo>
                  <a:pt x="151" y="162"/>
                </a:lnTo>
                <a:lnTo>
                  <a:pt x="151" y="161"/>
                </a:lnTo>
                <a:lnTo>
                  <a:pt x="151" y="161"/>
                </a:lnTo>
                <a:lnTo>
                  <a:pt x="150" y="160"/>
                </a:lnTo>
                <a:lnTo>
                  <a:pt x="149" y="159"/>
                </a:lnTo>
                <a:lnTo>
                  <a:pt x="150" y="159"/>
                </a:lnTo>
                <a:lnTo>
                  <a:pt x="151" y="159"/>
                </a:lnTo>
                <a:lnTo>
                  <a:pt x="150" y="158"/>
                </a:lnTo>
                <a:lnTo>
                  <a:pt x="150" y="157"/>
                </a:lnTo>
                <a:lnTo>
                  <a:pt x="150" y="156"/>
                </a:lnTo>
                <a:lnTo>
                  <a:pt x="148" y="152"/>
                </a:lnTo>
                <a:lnTo>
                  <a:pt x="146" y="149"/>
                </a:lnTo>
                <a:lnTo>
                  <a:pt x="145" y="149"/>
                </a:lnTo>
                <a:lnTo>
                  <a:pt x="145" y="148"/>
                </a:lnTo>
                <a:lnTo>
                  <a:pt x="145" y="148"/>
                </a:lnTo>
                <a:lnTo>
                  <a:pt x="144" y="147"/>
                </a:lnTo>
                <a:lnTo>
                  <a:pt x="145" y="145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4" y="143"/>
                </a:lnTo>
                <a:lnTo>
                  <a:pt x="144" y="143"/>
                </a:lnTo>
                <a:lnTo>
                  <a:pt x="144" y="143"/>
                </a:lnTo>
                <a:lnTo>
                  <a:pt x="143" y="143"/>
                </a:lnTo>
                <a:lnTo>
                  <a:pt x="143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2" y="143"/>
                </a:lnTo>
                <a:lnTo>
                  <a:pt x="141" y="143"/>
                </a:lnTo>
                <a:lnTo>
                  <a:pt x="140" y="140"/>
                </a:lnTo>
                <a:lnTo>
                  <a:pt x="140" y="136"/>
                </a:lnTo>
                <a:lnTo>
                  <a:pt x="140" y="135"/>
                </a:lnTo>
                <a:lnTo>
                  <a:pt x="140" y="135"/>
                </a:lnTo>
                <a:lnTo>
                  <a:pt x="141" y="134"/>
                </a:lnTo>
                <a:lnTo>
                  <a:pt x="141" y="134"/>
                </a:lnTo>
                <a:lnTo>
                  <a:pt x="142" y="134"/>
                </a:lnTo>
                <a:lnTo>
                  <a:pt x="142" y="134"/>
                </a:lnTo>
                <a:lnTo>
                  <a:pt x="142" y="134"/>
                </a:lnTo>
                <a:lnTo>
                  <a:pt x="143" y="133"/>
                </a:lnTo>
                <a:lnTo>
                  <a:pt x="144" y="133"/>
                </a:lnTo>
                <a:lnTo>
                  <a:pt x="144" y="132"/>
                </a:lnTo>
                <a:lnTo>
                  <a:pt x="145" y="132"/>
                </a:lnTo>
                <a:lnTo>
                  <a:pt x="145" y="131"/>
                </a:lnTo>
                <a:lnTo>
                  <a:pt x="146" y="131"/>
                </a:lnTo>
                <a:lnTo>
                  <a:pt x="147" y="131"/>
                </a:lnTo>
                <a:lnTo>
                  <a:pt x="148" y="130"/>
                </a:lnTo>
                <a:lnTo>
                  <a:pt x="148" y="130"/>
                </a:lnTo>
                <a:lnTo>
                  <a:pt x="149" y="129"/>
                </a:lnTo>
                <a:lnTo>
                  <a:pt x="149" y="129"/>
                </a:lnTo>
                <a:lnTo>
                  <a:pt x="150" y="128"/>
                </a:lnTo>
                <a:lnTo>
                  <a:pt x="149" y="127"/>
                </a:lnTo>
                <a:lnTo>
                  <a:pt x="152" y="125"/>
                </a:lnTo>
                <a:lnTo>
                  <a:pt x="154" y="124"/>
                </a:lnTo>
                <a:lnTo>
                  <a:pt x="154" y="123"/>
                </a:lnTo>
                <a:lnTo>
                  <a:pt x="158" y="121"/>
                </a:lnTo>
                <a:lnTo>
                  <a:pt x="160" y="121"/>
                </a:lnTo>
                <a:lnTo>
                  <a:pt x="160" y="121"/>
                </a:lnTo>
                <a:lnTo>
                  <a:pt x="161" y="121"/>
                </a:lnTo>
                <a:lnTo>
                  <a:pt x="162" y="121"/>
                </a:lnTo>
                <a:lnTo>
                  <a:pt x="163" y="121"/>
                </a:lnTo>
                <a:lnTo>
                  <a:pt x="163" y="121"/>
                </a:lnTo>
                <a:lnTo>
                  <a:pt x="164" y="121"/>
                </a:lnTo>
                <a:lnTo>
                  <a:pt x="164" y="122"/>
                </a:lnTo>
                <a:lnTo>
                  <a:pt x="165" y="121"/>
                </a:lnTo>
                <a:lnTo>
                  <a:pt x="166" y="121"/>
                </a:lnTo>
                <a:lnTo>
                  <a:pt x="167" y="122"/>
                </a:lnTo>
                <a:lnTo>
                  <a:pt x="168" y="123"/>
                </a:lnTo>
                <a:lnTo>
                  <a:pt x="169" y="117"/>
                </a:lnTo>
                <a:lnTo>
                  <a:pt x="169" y="117"/>
                </a:lnTo>
                <a:lnTo>
                  <a:pt x="169" y="116"/>
                </a:lnTo>
                <a:lnTo>
                  <a:pt x="169" y="114"/>
                </a:lnTo>
                <a:lnTo>
                  <a:pt x="170" y="111"/>
                </a:lnTo>
                <a:lnTo>
                  <a:pt x="170" y="111"/>
                </a:lnTo>
                <a:lnTo>
                  <a:pt x="172" y="111"/>
                </a:lnTo>
                <a:lnTo>
                  <a:pt x="174" y="110"/>
                </a:lnTo>
                <a:lnTo>
                  <a:pt x="176" y="109"/>
                </a:lnTo>
                <a:lnTo>
                  <a:pt x="176" y="108"/>
                </a:lnTo>
                <a:lnTo>
                  <a:pt x="176" y="107"/>
                </a:lnTo>
                <a:lnTo>
                  <a:pt x="176" y="107"/>
                </a:lnTo>
                <a:lnTo>
                  <a:pt x="176" y="106"/>
                </a:lnTo>
                <a:lnTo>
                  <a:pt x="178" y="105"/>
                </a:lnTo>
                <a:lnTo>
                  <a:pt x="177" y="102"/>
                </a:lnTo>
                <a:lnTo>
                  <a:pt x="176" y="100"/>
                </a:lnTo>
                <a:lnTo>
                  <a:pt x="175" y="99"/>
                </a:lnTo>
                <a:lnTo>
                  <a:pt x="174" y="98"/>
                </a:lnTo>
                <a:lnTo>
                  <a:pt x="174" y="98"/>
                </a:lnTo>
                <a:lnTo>
                  <a:pt x="174" y="98"/>
                </a:lnTo>
                <a:lnTo>
                  <a:pt x="173" y="97"/>
                </a:lnTo>
                <a:lnTo>
                  <a:pt x="174" y="97"/>
                </a:lnTo>
                <a:lnTo>
                  <a:pt x="175" y="97"/>
                </a:lnTo>
                <a:lnTo>
                  <a:pt x="175" y="96"/>
                </a:lnTo>
                <a:lnTo>
                  <a:pt x="177" y="96"/>
                </a:lnTo>
                <a:lnTo>
                  <a:pt x="180" y="95"/>
                </a:lnTo>
                <a:lnTo>
                  <a:pt x="180" y="95"/>
                </a:lnTo>
                <a:lnTo>
                  <a:pt x="180" y="95"/>
                </a:lnTo>
                <a:lnTo>
                  <a:pt x="185" y="93"/>
                </a:lnTo>
                <a:lnTo>
                  <a:pt x="188" y="93"/>
                </a:lnTo>
                <a:lnTo>
                  <a:pt x="191" y="93"/>
                </a:lnTo>
                <a:lnTo>
                  <a:pt x="193" y="92"/>
                </a:lnTo>
                <a:lnTo>
                  <a:pt x="193" y="93"/>
                </a:lnTo>
                <a:lnTo>
                  <a:pt x="194" y="93"/>
                </a:lnTo>
                <a:lnTo>
                  <a:pt x="199" y="96"/>
                </a:lnTo>
                <a:lnTo>
                  <a:pt x="200" y="97"/>
                </a:lnTo>
                <a:lnTo>
                  <a:pt x="201" y="97"/>
                </a:lnTo>
                <a:lnTo>
                  <a:pt x="201" y="98"/>
                </a:lnTo>
                <a:lnTo>
                  <a:pt x="202" y="98"/>
                </a:lnTo>
                <a:lnTo>
                  <a:pt x="203" y="99"/>
                </a:lnTo>
                <a:lnTo>
                  <a:pt x="204" y="100"/>
                </a:lnTo>
                <a:lnTo>
                  <a:pt x="204" y="101"/>
                </a:lnTo>
                <a:lnTo>
                  <a:pt x="206" y="102"/>
                </a:lnTo>
                <a:lnTo>
                  <a:pt x="206" y="103"/>
                </a:lnTo>
                <a:lnTo>
                  <a:pt x="207" y="104"/>
                </a:lnTo>
                <a:lnTo>
                  <a:pt x="208" y="105"/>
                </a:lnTo>
                <a:lnTo>
                  <a:pt x="209" y="106"/>
                </a:lnTo>
                <a:lnTo>
                  <a:pt x="210" y="107"/>
                </a:lnTo>
                <a:lnTo>
                  <a:pt x="212" y="109"/>
                </a:lnTo>
                <a:lnTo>
                  <a:pt x="213" y="110"/>
                </a:lnTo>
                <a:lnTo>
                  <a:pt x="215" y="111"/>
                </a:lnTo>
                <a:lnTo>
                  <a:pt x="215" y="112"/>
                </a:lnTo>
                <a:lnTo>
                  <a:pt x="216" y="112"/>
                </a:lnTo>
                <a:lnTo>
                  <a:pt x="218" y="112"/>
                </a:lnTo>
                <a:lnTo>
                  <a:pt x="219" y="112"/>
                </a:lnTo>
                <a:lnTo>
                  <a:pt x="220" y="112"/>
                </a:lnTo>
                <a:lnTo>
                  <a:pt x="222" y="113"/>
                </a:lnTo>
                <a:lnTo>
                  <a:pt x="222" y="113"/>
                </a:lnTo>
                <a:lnTo>
                  <a:pt x="228" y="113"/>
                </a:lnTo>
                <a:lnTo>
                  <a:pt x="228" y="113"/>
                </a:lnTo>
                <a:lnTo>
                  <a:pt x="229" y="113"/>
                </a:lnTo>
                <a:lnTo>
                  <a:pt x="229" y="113"/>
                </a:lnTo>
                <a:lnTo>
                  <a:pt x="230" y="114"/>
                </a:lnTo>
                <a:lnTo>
                  <a:pt x="231" y="114"/>
                </a:lnTo>
                <a:lnTo>
                  <a:pt x="231" y="114"/>
                </a:lnTo>
                <a:lnTo>
                  <a:pt x="232" y="114"/>
                </a:lnTo>
                <a:lnTo>
                  <a:pt x="232" y="115"/>
                </a:lnTo>
                <a:lnTo>
                  <a:pt x="232" y="115"/>
                </a:lnTo>
                <a:lnTo>
                  <a:pt x="233" y="115"/>
                </a:lnTo>
                <a:lnTo>
                  <a:pt x="233" y="115"/>
                </a:lnTo>
                <a:lnTo>
                  <a:pt x="234" y="115"/>
                </a:lnTo>
                <a:lnTo>
                  <a:pt x="234" y="116"/>
                </a:lnTo>
                <a:lnTo>
                  <a:pt x="234" y="116"/>
                </a:lnTo>
                <a:lnTo>
                  <a:pt x="236" y="117"/>
                </a:lnTo>
                <a:lnTo>
                  <a:pt x="238" y="118"/>
                </a:lnTo>
                <a:lnTo>
                  <a:pt x="237" y="123"/>
                </a:lnTo>
                <a:lnTo>
                  <a:pt x="237" y="123"/>
                </a:lnTo>
                <a:lnTo>
                  <a:pt x="236" y="125"/>
                </a:lnTo>
                <a:lnTo>
                  <a:pt x="236" y="127"/>
                </a:lnTo>
                <a:lnTo>
                  <a:pt x="237" y="130"/>
                </a:lnTo>
                <a:lnTo>
                  <a:pt x="237" y="131"/>
                </a:lnTo>
                <a:lnTo>
                  <a:pt x="238" y="132"/>
                </a:lnTo>
                <a:lnTo>
                  <a:pt x="238" y="132"/>
                </a:lnTo>
                <a:lnTo>
                  <a:pt x="239" y="133"/>
                </a:lnTo>
                <a:lnTo>
                  <a:pt x="239" y="134"/>
                </a:lnTo>
                <a:lnTo>
                  <a:pt x="241" y="135"/>
                </a:lnTo>
                <a:lnTo>
                  <a:pt x="241" y="136"/>
                </a:lnTo>
                <a:lnTo>
                  <a:pt x="242" y="137"/>
                </a:lnTo>
                <a:lnTo>
                  <a:pt x="242" y="137"/>
                </a:lnTo>
                <a:lnTo>
                  <a:pt x="244" y="139"/>
                </a:lnTo>
                <a:lnTo>
                  <a:pt x="244" y="139"/>
                </a:lnTo>
                <a:lnTo>
                  <a:pt x="244" y="139"/>
                </a:lnTo>
                <a:lnTo>
                  <a:pt x="245" y="140"/>
                </a:lnTo>
                <a:lnTo>
                  <a:pt x="245" y="140"/>
                </a:lnTo>
                <a:lnTo>
                  <a:pt x="246" y="142"/>
                </a:lnTo>
                <a:lnTo>
                  <a:pt x="246" y="143"/>
                </a:lnTo>
                <a:lnTo>
                  <a:pt x="246" y="143"/>
                </a:lnTo>
                <a:lnTo>
                  <a:pt x="247" y="145"/>
                </a:lnTo>
                <a:lnTo>
                  <a:pt x="247" y="145"/>
                </a:lnTo>
                <a:lnTo>
                  <a:pt x="247" y="147"/>
                </a:lnTo>
                <a:lnTo>
                  <a:pt x="248" y="147"/>
                </a:lnTo>
                <a:lnTo>
                  <a:pt x="248" y="148"/>
                </a:lnTo>
                <a:lnTo>
                  <a:pt x="249" y="149"/>
                </a:lnTo>
                <a:lnTo>
                  <a:pt x="250" y="150"/>
                </a:lnTo>
                <a:lnTo>
                  <a:pt x="250" y="150"/>
                </a:lnTo>
                <a:lnTo>
                  <a:pt x="250" y="151"/>
                </a:lnTo>
                <a:lnTo>
                  <a:pt x="251" y="152"/>
                </a:lnTo>
                <a:lnTo>
                  <a:pt x="251" y="152"/>
                </a:lnTo>
                <a:lnTo>
                  <a:pt x="256" y="155"/>
                </a:lnTo>
                <a:lnTo>
                  <a:pt x="257" y="155"/>
                </a:lnTo>
                <a:lnTo>
                  <a:pt x="258" y="155"/>
                </a:lnTo>
                <a:lnTo>
                  <a:pt x="259" y="155"/>
                </a:lnTo>
                <a:lnTo>
                  <a:pt x="260" y="155"/>
                </a:lnTo>
                <a:lnTo>
                  <a:pt x="262" y="154"/>
                </a:lnTo>
                <a:lnTo>
                  <a:pt x="265" y="153"/>
                </a:lnTo>
                <a:lnTo>
                  <a:pt x="265" y="153"/>
                </a:lnTo>
                <a:lnTo>
                  <a:pt x="267" y="152"/>
                </a:lnTo>
                <a:lnTo>
                  <a:pt x="268" y="153"/>
                </a:lnTo>
                <a:lnTo>
                  <a:pt x="269" y="152"/>
                </a:lnTo>
                <a:lnTo>
                  <a:pt x="270" y="152"/>
                </a:lnTo>
                <a:lnTo>
                  <a:pt x="271" y="151"/>
                </a:lnTo>
                <a:lnTo>
                  <a:pt x="271" y="151"/>
                </a:lnTo>
                <a:lnTo>
                  <a:pt x="273" y="151"/>
                </a:lnTo>
                <a:lnTo>
                  <a:pt x="273" y="151"/>
                </a:lnTo>
                <a:lnTo>
                  <a:pt x="275" y="151"/>
                </a:lnTo>
                <a:lnTo>
                  <a:pt x="275" y="151"/>
                </a:lnTo>
                <a:lnTo>
                  <a:pt x="276" y="151"/>
                </a:lnTo>
                <a:lnTo>
                  <a:pt x="277" y="151"/>
                </a:lnTo>
                <a:lnTo>
                  <a:pt x="279" y="150"/>
                </a:lnTo>
                <a:lnTo>
                  <a:pt x="279" y="151"/>
                </a:lnTo>
                <a:lnTo>
                  <a:pt x="280" y="151"/>
                </a:lnTo>
                <a:lnTo>
                  <a:pt x="280" y="150"/>
                </a:lnTo>
                <a:lnTo>
                  <a:pt x="280" y="150"/>
                </a:lnTo>
                <a:lnTo>
                  <a:pt x="280" y="149"/>
                </a:lnTo>
                <a:lnTo>
                  <a:pt x="281" y="149"/>
                </a:lnTo>
                <a:lnTo>
                  <a:pt x="281" y="149"/>
                </a:lnTo>
                <a:lnTo>
                  <a:pt x="283" y="149"/>
                </a:lnTo>
                <a:lnTo>
                  <a:pt x="284" y="149"/>
                </a:lnTo>
                <a:lnTo>
                  <a:pt x="287" y="150"/>
                </a:lnTo>
                <a:lnTo>
                  <a:pt x="288" y="150"/>
                </a:lnTo>
                <a:lnTo>
                  <a:pt x="288" y="150"/>
                </a:lnTo>
                <a:lnTo>
                  <a:pt x="293" y="151"/>
                </a:lnTo>
                <a:lnTo>
                  <a:pt x="294" y="151"/>
                </a:lnTo>
                <a:lnTo>
                  <a:pt x="297" y="153"/>
                </a:lnTo>
                <a:lnTo>
                  <a:pt x="299" y="154"/>
                </a:lnTo>
                <a:lnTo>
                  <a:pt x="300" y="155"/>
                </a:lnTo>
                <a:lnTo>
                  <a:pt x="301" y="156"/>
                </a:lnTo>
                <a:lnTo>
                  <a:pt x="302" y="157"/>
                </a:lnTo>
                <a:lnTo>
                  <a:pt x="303" y="157"/>
                </a:lnTo>
                <a:lnTo>
                  <a:pt x="304" y="157"/>
                </a:lnTo>
                <a:lnTo>
                  <a:pt x="304" y="157"/>
                </a:lnTo>
                <a:lnTo>
                  <a:pt x="305" y="157"/>
                </a:lnTo>
                <a:lnTo>
                  <a:pt x="305" y="157"/>
                </a:lnTo>
                <a:lnTo>
                  <a:pt x="305" y="161"/>
                </a:lnTo>
                <a:lnTo>
                  <a:pt x="305" y="161"/>
                </a:lnTo>
                <a:lnTo>
                  <a:pt x="307" y="161"/>
                </a:lnTo>
                <a:lnTo>
                  <a:pt x="308" y="161"/>
                </a:lnTo>
                <a:lnTo>
                  <a:pt x="310" y="161"/>
                </a:lnTo>
                <a:lnTo>
                  <a:pt x="311" y="162"/>
                </a:lnTo>
                <a:lnTo>
                  <a:pt x="312" y="163"/>
                </a:lnTo>
                <a:lnTo>
                  <a:pt x="312" y="163"/>
                </a:lnTo>
                <a:lnTo>
                  <a:pt x="312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2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1"/>
                </a:lnTo>
                <a:lnTo>
                  <a:pt x="313" y="160"/>
                </a:lnTo>
                <a:lnTo>
                  <a:pt x="314" y="160"/>
                </a:lnTo>
                <a:lnTo>
                  <a:pt x="314" y="159"/>
                </a:lnTo>
                <a:lnTo>
                  <a:pt x="314" y="159"/>
                </a:lnTo>
                <a:lnTo>
                  <a:pt x="314" y="159"/>
                </a:lnTo>
                <a:lnTo>
                  <a:pt x="315" y="159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8"/>
                </a:lnTo>
                <a:lnTo>
                  <a:pt x="315" y="157"/>
                </a:lnTo>
                <a:lnTo>
                  <a:pt x="314" y="155"/>
                </a:lnTo>
                <a:lnTo>
                  <a:pt x="313" y="154"/>
                </a:lnTo>
                <a:lnTo>
                  <a:pt x="313" y="154"/>
                </a:lnTo>
                <a:lnTo>
                  <a:pt x="313" y="153"/>
                </a:lnTo>
                <a:lnTo>
                  <a:pt x="312" y="153"/>
                </a:lnTo>
                <a:lnTo>
                  <a:pt x="311" y="153"/>
                </a:lnTo>
                <a:lnTo>
                  <a:pt x="310" y="152"/>
                </a:lnTo>
                <a:lnTo>
                  <a:pt x="310" y="151"/>
                </a:lnTo>
                <a:lnTo>
                  <a:pt x="310" y="151"/>
                </a:lnTo>
                <a:lnTo>
                  <a:pt x="309" y="151"/>
                </a:lnTo>
                <a:lnTo>
                  <a:pt x="310" y="148"/>
                </a:lnTo>
                <a:lnTo>
                  <a:pt x="310" y="148"/>
                </a:lnTo>
                <a:lnTo>
                  <a:pt x="310" y="147"/>
                </a:lnTo>
                <a:lnTo>
                  <a:pt x="310" y="146"/>
                </a:lnTo>
                <a:lnTo>
                  <a:pt x="311" y="145"/>
                </a:lnTo>
                <a:lnTo>
                  <a:pt x="311" y="145"/>
                </a:lnTo>
                <a:lnTo>
                  <a:pt x="311" y="144"/>
                </a:lnTo>
                <a:lnTo>
                  <a:pt x="311" y="143"/>
                </a:lnTo>
                <a:lnTo>
                  <a:pt x="311" y="142"/>
                </a:lnTo>
                <a:lnTo>
                  <a:pt x="311" y="141"/>
                </a:lnTo>
                <a:lnTo>
                  <a:pt x="311" y="140"/>
                </a:lnTo>
                <a:lnTo>
                  <a:pt x="311" y="138"/>
                </a:lnTo>
                <a:lnTo>
                  <a:pt x="311" y="136"/>
                </a:lnTo>
                <a:lnTo>
                  <a:pt x="310" y="136"/>
                </a:lnTo>
                <a:lnTo>
                  <a:pt x="309" y="136"/>
                </a:lnTo>
                <a:lnTo>
                  <a:pt x="308" y="136"/>
                </a:lnTo>
                <a:lnTo>
                  <a:pt x="308" y="136"/>
                </a:lnTo>
                <a:lnTo>
                  <a:pt x="308" y="135"/>
                </a:lnTo>
                <a:lnTo>
                  <a:pt x="307" y="135"/>
                </a:lnTo>
                <a:lnTo>
                  <a:pt x="307" y="135"/>
                </a:lnTo>
                <a:lnTo>
                  <a:pt x="307" y="133"/>
                </a:lnTo>
                <a:lnTo>
                  <a:pt x="307" y="133"/>
                </a:lnTo>
                <a:lnTo>
                  <a:pt x="307" y="132"/>
                </a:lnTo>
                <a:lnTo>
                  <a:pt x="307" y="132"/>
                </a:lnTo>
                <a:lnTo>
                  <a:pt x="307" y="131"/>
                </a:lnTo>
                <a:lnTo>
                  <a:pt x="307" y="131"/>
                </a:lnTo>
                <a:lnTo>
                  <a:pt x="307" y="131"/>
                </a:lnTo>
                <a:lnTo>
                  <a:pt x="307" y="130"/>
                </a:lnTo>
                <a:lnTo>
                  <a:pt x="306" y="130"/>
                </a:lnTo>
                <a:lnTo>
                  <a:pt x="306" y="129"/>
                </a:lnTo>
                <a:lnTo>
                  <a:pt x="305" y="129"/>
                </a:lnTo>
                <a:lnTo>
                  <a:pt x="305" y="128"/>
                </a:lnTo>
                <a:lnTo>
                  <a:pt x="305" y="128"/>
                </a:lnTo>
                <a:lnTo>
                  <a:pt x="303" y="125"/>
                </a:lnTo>
                <a:lnTo>
                  <a:pt x="302" y="124"/>
                </a:lnTo>
                <a:lnTo>
                  <a:pt x="301" y="124"/>
                </a:lnTo>
                <a:lnTo>
                  <a:pt x="301" y="122"/>
                </a:lnTo>
                <a:lnTo>
                  <a:pt x="300" y="121"/>
                </a:lnTo>
                <a:lnTo>
                  <a:pt x="300" y="120"/>
                </a:lnTo>
                <a:lnTo>
                  <a:pt x="300" y="117"/>
                </a:lnTo>
                <a:lnTo>
                  <a:pt x="302" y="118"/>
                </a:lnTo>
                <a:lnTo>
                  <a:pt x="302" y="117"/>
                </a:lnTo>
                <a:lnTo>
                  <a:pt x="302" y="117"/>
                </a:lnTo>
                <a:lnTo>
                  <a:pt x="304" y="115"/>
                </a:lnTo>
                <a:lnTo>
                  <a:pt x="304" y="115"/>
                </a:lnTo>
                <a:lnTo>
                  <a:pt x="304" y="115"/>
                </a:lnTo>
                <a:lnTo>
                  <a:pt x="305" y="115"/>
                </a:lnTo>
                <a:lnTo>
                  <a:pt x="306" y="115"/>
                </a:lnTo>
                <a:lnTo>
                  <a:pt x="306" y="114"/>
                </a:lnTo>
                <a:lnTo>
                  <a:pt x="307" y="113"/>
                </a:lnTo>
                <a:lnTo>
                  <a:pt x="307" y="113"/>
                </a:lnTo>
                <a:lnTo>
                  <a:pt x="307" y="113"/>
                </a:lnTo>
                <a:lnTo>
                  <a:pt x="307" y="112"/>
                </a:lnTo>
                <a:lnTo>
                  <a:pt x="307" y="112"/>
                </a:lnTo>
                <a:lnTo>
                  <a:pt x="307" y="111"/>
                </a:lnTo>
                <a:lnTo>
                  <a:pt x="307" y="111"/>
                </a:lnTo>
                <a:lnTo>
                  <a:pt x="307" y="110"/>
                </a:lnTo>
                <a:lnTo>
                  <a:pt x="308" y="109"/>
                </a:lnTo>
                <a:lnTo>
                  <a:pt x="308" y="109"/>
                </a:lnTo>
                <a:lnTo>
                  <a:pt x="308" y="109"/>
                </a:lnTo>
                <a:lnTo>
                  <a:pt x="309" y="109"/>
                </a:lnTo>
                <a:lnTo>
                  <a:pt x="309" y="109"/>
                </a:lnTo>
                <a:lnTo>
                  <a:pt x="310" y="108"/>
                </a:lnTo>
                <a:lnTo>
                  <a:pt x="310" y="107"/>
                </a:lnTo>
                <a:lnTo>
                  <a:pt x="310" y="107"/>
                </a:lnTo>
                <a:lnTo>
                  <a:pt x="311" y="107"/>
                </a:lnTo>
                <a:lnTo>
                  <a:pt x="312" y="107"/>
                </a:lnTo>
                <a:lnTo>
                  <a:pt x="313" y="108"/>
                </a:lnTo>
                <a:lnTo>
                  <a:pt x="313" y="108"/>
                </a:lnTo>
                <a:lnTo>
                  <a:pt x="313" y="108"/>
                </a:lnTo>
                <a:lnTo>
                  <a:pt x="314" y="107"/>
                </a:lnTo>
                <a:lnTo>
                  <a:pt x="315" y="107"/>
                </a:lnTo>
                <a:lnTo>
                  <a:pt x="316" y="106"/>
                </a:lnTo>
                <a:lnTo>
                  <a:pt x="317" y="105"/>
                </a:lnTo>
                <a:lnTo>
                  <a:pt x="321" y="103"/>
                </a:lnTo>
                <a:lnTo>
                  <a:pt x="323" y="102"/>
                </a:lnTo>
                <a:lnTo>
                  <a:pt x="325" y="102"/>
                </a:lnTo>
                <a:lnTo>
                  <a:pt x="328" y="101"/>
                </a:lnTo>
                <a:lnTo>
                  <a:pt x="332" y="100"/>
                </a:lnTo>
                <a:lnTo>
                  <a:pt x="333" y="100"/>
                </a:lnTo>
                <a:lnTo>
                  <a:pt x="335" y="100"/>
                </a:lnTo>
                <a:lnTo>
                  <a:pt x="337" y="100"/>
                </a:lnTo>
                <a:lnTo>
                  <a:pt x="337" y="100"/>
                </a:lnTo>
                <a:lnTo>
                  <a:pt x="341" y="100"/>
                </a:lnTo>
                <a:lnTo>
                  <a:pt x="341" y="100"/>
                </a:lnTo>
                <a:lnTo>
                  <a:pt x="342" y="100"/>
                </a:lnTo>
                <a:lnTo>
                  <a:pt x="343" y="101"/>
                </a:lnTo>
                <a:lnTo>
                  <a:pt x="343" y="101"/>
                </a:lnTo>
                <a:lnTo>
                  <a:pt x="344" y="102"/>
                </a:lnTo>
                <a:lnTo>
                  <a:pt x="346" y="103"/>
                </a:lnTo>
                <a:lnTo>
                  <a:pt x="347" y="103"/>
                </a:lnTo>
                <a:lnTo>
                  <a:pt x="349" y="104"/>
                </a:lnTo>
                <a:lnTo>
                  <a:pt x="350" y="105"/>
                </a:lnTo>
                <a:lnTo>
                  <a:pt x="351" y="104"/>
                </a:lnTo>
                <a:lnTo>
                  <a:pt x="351" y="104"/>
                </a:lnTo>
                <a:lnTo>
                  <a:pt x="351" y="104"/>
                </a:lnTo>
                <a:lnTo>
                  <a:pt x="351" y="103"/>
                </a:lnTo>
                <a:lnTo>
                  <a:pt x="351" y="103"/>
                </a:lnTo>
                <a:lnTo>
                  <a:pt x="351" y="103"/>
                </a:lnTo>
                <a:lnTo>
                  <a:pt x="351" y="102"/>
                </a:lnTo>
                <a:lnTo>
                  <a:pt x="351" y="102"/>
                </a:lnTo>
                <a:lnTo>
                  <a:pt x="351" y="102"/>
                </a:lnTo>
                <a:lnTo>
                  <a:pt x="352" y="102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2" y="101"/>
                </a:lnTo>
                <a:lnTo>
                  <a:pt x="353" y="100"/>
                </a:lnTo>
                <a:lnTo>
                  <a:pt x="353" y="100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3" y="99"/>
                </a:lnTo>
                <a:lnTo>
                  <a:pt x="354" y="99"/>
                </a:lnTo>
                <a:lnTo>
                  <a:pt x="351" y="94"/>
                </a:lnTo>
                <a:lnTo>
                  <a:pt x="351" y="94"/>
                </a:lnTo>
                <a:lnTo>
                  <a:pt x="349" y="92"/>
                </a:lnTo>
                <a:lnTo>
                  <a:pt x="349" y="90"/>
                </a:lnTo>
                <a:lnTo>
                  <a:pt x="349" y="89"/>
                </a:lnTo>
                <a:lnTo>
                  <a:pt x="347" y="86"/>
                </a:lnTo>
                <a:lnTo>
                  <a:pt x="349" y="84"/>
                </a:lnTo>
                <a:lnTo>
                  <a:pt x="353" y="81"/>
                </a:lnTo>
                <a:lnTo>
                  <a:pt x="353" y="81"/>
                </a:lnTo>
                <a:lnTo>
                  <a:pt x="354" y="80"/>
                </a:lnTo>
                <a:lnTo>
                  <a:pt x="355" y="80"/>
                </a:lnTo>
                <a:lnTo>
                  <a:pt x="356" y="80"/>
                </a:lnTo>
                <a:lnTo>
                  <a:pt x="357" y="81"/>
                </a:lnTo>
                <a:lnTo>
                  <a:pt x="358" y="80"/>
                </a:lnTo>
                <a:lnTo>
                  <a:pt x="359" y="80"/>
                </a:lnTo>
                <a:lnTo>
                  <a:pt x="361" y="79"/>
                </a:lnTo>
                <a:lnTo>
                  <a:pt x="361" y="79"/>
                </a:lnTo>
                <a:lnTo>
                  <a:pt x="362" y="78"/>
                </a:lnTo>
                <a:lnTo>
                  <a:pt x="363" y="78"/>
                </a:lnTo>
                <a:lnTo>
                  <a:pt x="366" y="78"/>
                </a:lnTo>
                <a:lnTo>
                  <a:pt x="366" y="79"/>
                </a:lnTo>
                <a:lnTo>
                  <a:pt x="367" y="79"/>
                </a:lnTo>
                <a:lnTo>
                  <a:pt x="367" y="79"/>
                </a:lnTo>
                <a:lnTo>
                  <a:pt x="367" y="79"/>
                </a:lnTo>
                <a:lnTo>
                  <a:pt x="369" y="79"/>
                </a:lnTo>
                <a:lnTo>
                  <a:pt x="371" y="79"/>
                </a:lnTo>
                <a:lnTo>
                  <a:pt x="371" y="80"/>
                </a:lnTo>
                <a:lnTo>
                  <a:pt x="372" y="80"/>
                </a:lnTo>
                <a:lnTo>
                  <a:pt x="372" y="81"/>
                </a:lnTo>
                <a:lnTo>
                  <a:pt x="373" y="81"/>
                </a:lnTo>
                <a:lnTo>
                  <a:pt x="374" y="82"/>
                </a:lnTo>
                <a:lnTo>
                  <a:pt x="374" y="83"/>
                </a:lnTo>
                <a:lnTo>
                  <a:pt x="375" y="84"/>
                </a:lnTo>
                <a:lnTo>
                  <a:pt x="377" y="86"/>
                </a:lnTo>
                <a:lnTo>
                  <a:pt x="379" y="85"/>
                </a:lnTo>
                <a:lnTo>
                  <a:pt x="379" y="85"/>
                </a:lnTo>
                <a:lnTo>
                  <a:pt x="381" y="84"/>
                </a:lnTo>
                <a:lnTo>
                  <a:pt x="382" y="84"/>
                </a:lnTo>
                <a:lnTo>
                  <a:pt x="384" y="84"/>
                </a:lnTo>
                <a:lnTo>
                  <a:pt x="384" y="85"/>
                </a:lnTo>
                <a:lnTo>
                  <a:pt x="384" y="85"/>
                </a:lnTo>
                <a:lnTo>
                  <a:pt x="384" y="86"/>
                </a:lnTo>
                <a:lnTo>
                  <a:pt x="384" y="86"/>
                </a:lnTo>
                <a:lnTo>
                  <a:pt x="384" y="87"/>
                </a:lnTo>
                <a:lnTo>
                  <a:pt x="386" y="87"/>
                </a:lnTo>
                <a:lnTo>
                  <a:pt x="387" y="88"/>
                </a:lnTo>
                <a:lnTo>
                  <a:pt x="388" y="88"/>
                </a:lnTo>
                <a:lnTo>
                  <a:pt x="389" y="88"/>
                </a:lnTo>
                <a:lnTo>
                  <a:pt x="390" y="89"/>
                </a:lnTo>
                <a:lnTo>
                  <a:pt x="390" y="89"/>
                </a:lnTo>
                <a:lnTo>
                  <a:pt x="391" y="88"/>
                </a:lnTo>
                <a:lnTo>
                  <a:pt x="392" y="88"/>
                </a:lnTo>
                <a:lnTo>
                  <a:pt x="393" y="87"/>
                </a:lnTo>
                <a:lnTo>
                  <a:pt x="393" y="85"/>
                </a:lnTo>
                <a:lnTo>
                  <a:pt x="394" y="81"/>
                </a:lnTo>
                <a:lnTo>
                  <a:pt x="394" y="81"/>
                </a:lnTo>
                <a:lnTo>
                  <a:pt x="394" y="79"/>
                </a:lnTo>
                <a:lnTo>
                  <a:pt x="394" y="76"/>
                </a:lnTo>
                <a:lnTo>
                  <a:pt x="394" y="73"/>
                </a:lnTo>
                <a:lnTo>
                  <a:pt x="396" y="73"/>
                </a:lnTo>
                <a:lnTo>
                  <a:pt x="396" y="71"/>
                </a:lnTo>
                <a:lnTo>
                  <a:pt x="396" y="70"/>
                </a:lnTo>
                <a:lnTo>
                  <a:pt x="396" y="66"/>
                </a:lnTo>
                <a:lnTo>
                  <a:pt x="396" y="65"/>
                </a:lnTo>
                <a:lnTo>
                  <a:pt x="397" y="62"/>
                </a:lnTo>
                <a:lnTo>
                  <a:pt x="399" y="60"/>
                </a:lnTo>
                <a:lnTo>
                  <a:pt x="399" y="58"/>
                </a:lnTo>
                <a:lnTo>
                  <a:pt x="399" y="58"/>
                </a:lnTo>
                <a:lnTo>
                  <a:pt x="399" y="56"/>
                </a:lnTo>
                <a:lnTo>
                  <a:pt x="399" y="55"/>
                </a:lnTo>
                <a:lnTo>
                  <a:pt x="399" y="53"/>
                </a:lnTo>
                <a:lnTo>
                  <a:pt x="399" y="50"/>
                </a:lnTo>
                <a:lnTo>
                  <a:pt x="399" y="50"/>
                </a:lnTo>
                <a:lnTo>
                  <a:pt x="398" y="50"/>
                </a:lnTo>
                <a:lnTo>
                  <a:pt x="397" y="50"/>
                </a:lnTo>
                <a:lnTo>
                  <a:pt x="397" y="50"/>
                </a:lnTo>
                <a:lnTo>
                  <a:pt x="395" y="49"/>
                </a:lnTo>
                <a:lnTo>
                  <a:pt x="394" y="49"/>
                </a:lnTo>
                <a:lnTo>
                  <a:pt x="394" y="48"/>
                </a:lnTo>
                <a:lnTo>
                  <a:pt x="393" y="47"/>
                </a:lnTo>
                <a:lnTo>
                  <a:pt x="392" y="47"/>
                </a:lnTo>
                <a:lnTo>
                  <a:pt x="391" y="47"/>
                </a:lnTo>
                <a:lnTo>
                  <a:pt x="390" y="47"/>
                </a:lnTo>
                <a:lnTo>
                  <a:pt x="387" y="46"/>
                </a:lnTo>
                <a:lnTo>
                  <a:pt x="384" y="43"/>
                </a:lnTo>
                <a:lnTo>
                  <a:pt x="385" y="43"/>
                </a:lnTo>
                <a:lnTo>
                  <a:pt x="386" y="42"/>
                </a:lnTo>
                <a:lnTo>
                  <a:pt x="385" y="41"/>
                </a:lnTo>
                <a:lnTo>
                  <a:pt x="384" y="41"/>
                </a:lnTo>
                <a:lnTo>
                  <a:pt x="385" y="40"/>
                </a:lnTo>
                <a:lnTo>
                  <a:pt x="386" y="39"/>
                </a:lnTo>
                <a:lnTo>
                  <a:pt x="387" y="38"/>
                </a:lnTo>
                <a:lnTo>
                  <a:pt x="389" y="37"/>
                </a:lnTo>
                <a:lnTo>
                  <a:pt x="390" y="37"/>
                </a:lnTo>
                <a:lnTo>
                  <a:pt x="391" y="37"/>
                </a:lnTo>
                <a:lnTo>
                  <a:pt x="392" y="37"/>
                </a:lnTo>
                <a:lnTo>
                  <a:pt x="393" y="37"/>
                </a:lnTo>
                <a:lnTo>
                  <a:pt x="395" y="37"/>
                </a:lnTo>
                <a:lnTo>
                  <a:pt x="395" y="35"/>
                </a:lnTo>
                <a:lnTo>
                  <a:pt x="395" y="34"/>
                </a:lnTo>
                <a:lnTo>
                  <a:pt x="395" y="34"/>
                </a:lnTo>
                <a:lnTo>
                  <a:pt x="395" y="33"/>
                </a:lnTo>
                <a:lnTo>
                  <a:pt x="395" y="33"/>
                </a:lnTo>
                <a:lnTo>
                  <a:pt x="394" y="33"/>
                </a:lnTo>
                <a:lnTo>
                  <a:pt x="393" y="33"/>
                </a:lnTo>
                <a:lnTo>
                  <a:pt x="392" y="32"/>
                </a:lnTo>
                <a:lnTo>
                  <a:pt x="391" y="31"/>
                </a:lnTo>
                <a:lnTo>
                  <a:pt x="391" y="30"/>
                </a:lnTo>
                <a:lnTo>
                  <a:pt x="389" y="28"/>
                </a:lnTo>
                <a:lnTo>
                  <a:pt x="389" y="27"/>
                </a:lnTo>
                <a:lnTo>
                  <a:pt x="390" y="27"/>
                </a:lnTo>
                <a:lnTo>
                  <a:pt x="391" y="26"/>
                </a:lnTo>
                <a:lnTo>
                  <a:pt x="391" y="25"/>
                </a:lnTo>
                <a:lnTo>
                  <a:pt x="391" y="25"/>
                </a:lnTo>
                <a:lnTo>
                  <a:pt x="392" y="25"/>
                </a:lnTo>
                <a:lnTo>
                  <a:pt x="392" y="25"/>
                </a:lnTo>
                <a:lnTo>
                  <a:pt x="392" y="25"/>
                </a:lnTo>
                <a:lnTo>
                  <a:pt x="393" y="25"/>
                </a:lnTo>
                <a:lnTo>
                  <a:pt x="393" y="25"/>
                </a:lnTo>
                <a:lnTo>
                  <a:pt x="393" y="25"/>
                </a:lnTo>
                <a:lnTo>
                  <a:pt x="395" y="23"/>
                </a:lnTo>
                <a:lnTo>
                  <a:pt x="395" y="23"/>
                </a:lnTo>
                <a:lnTo>
                  <a:pt x="396" y="22"/>
                </a:lnTo>
                <a:lnTo>
                  <a:pt x="398" y="21"/>
                </a:lnTo>
                <a:lnTo>
                  <a:pt x="401" y="22"/>
                </a:lnTo>
                <a:lnTo>
                  <a:pt x="402" y="22"/>
                </a:lnTo>
                <a:lnTo>
                  <a:pt x="403" y="22"/>
                </a:lnTo>
                <a:lnTo>
                  <a:pt x="404" y="22"/>
                </a:lnTo>
                <a:lnTo>
                  <a:pt x="405" y="22"/>
                </a:lnTo>
                <a:lnTo>
                  <a:pt x="406" y="23"/>
                </a:lnTo>
                <a:lnTo>
                  <a:pt x="408" y="23"/>
                </a:lnTo>
                <a:lnTo>
                  <a:pt x="409" y="23"/>
                </a:lnTo>
                <a:lnTo>
                  <a:pt x="411" y="24"/>
                </a:lnTo>
                <a:lnTo>
                  <a:pt x="412" y="25"/>
                </a:lnTo>
                <a:lnTo>
                  <a:pt x="413" y="24"/>
                </a:lnTo>
                <a:lnTo>
                  <a:pt x="414" y="24"/>
                </a:lnTo>
                <a:lnTo>
                  <a:pt x="415" y="25"/>
                </a:lnTo>
                <a:lnTo>
                  <a:pt x="415" y="25"/>
                </a:lnTo>
                <a:lnTo>
                  <a:pt x="415" y="25"/>
                </a:lnTo>
                <a:lnTo>
                  <a:pt x="415" y="26"/>
                </a:lnTo>
                <a:lnTo>
                  <a:pt x="414" y="27"/>
                </a:lnTo>
                <a:lnTo>
                  <a:pt x="415" y="28"/>
                </a:lnTo>
                <a:lnTo>
                  <a:pt x="415" y="28"/>
                </a:lnTo>
                <a:lnTo>
                  <a:pt x="415" y="29"/>
                </a:lnTo>
                <a:lnTo>
                  <a:pt x="417" y="28"/>
                </a:lnTo>
                <a:lnTo>
                  <a:pt x="418" y="28"/>
                </a:lnTo>
                <a:lnTo>
                  <a:pt x="418" y="29"/>
                </a:lnTo>
                <a:lnTo>
                  <a:pt x="420" y="29"/>
                </a:lnTo>
                <a:lnTo>
                  <a:pt x="421" y="29"/>
                </a:lnTo>
                <a:lnTo>
                  <a:pt x="422" y="29"/>
                </a:lnTo>
                <a:lnTo>
                  <a:pt x="423" y="28"/>
                </a:lnTo>
                <a:lnTo>
                  <a:pt x="433" y="24"/>
                </a:lnTo>
                <a:lnTo>
                  <a:pt x="435" y="24"/>
                </a:lnTo>
                <a:lnTo>
                  <a:pt x="439" y="22"/>
                </a:lnTo>
                <a:lnTo>
                  <a:pt x="443" y="21"/>
                </a:lnTo>
                <a:lnTo>
                  <a:pt x="446" y="20"/>
                </a:lnTo>
                <a:lnTo>
                  <a:pt x="447" y="19"/>
                </a:lnTo>
                <a:lnTo>
                  <a:pt x="447" y="19"/>
                </a:lnTo>
                <a:lnTo>
                  <a:pt x="448" y="19"/>
                </a:lnTo>
                <a:lnTo>
                  <a:pt x="448" y="18"/>
                </a:lnTo>
                <a:lnTo>
                  <a:pt x="452" y="18"/>
                </a:lnTo>
                <a:lnTo>
                  <a:pt x="453" y="18"/>
                </a:lnTo>
                <a:lnTo>
                  <a:pt x="454" y="18"/>
                </a:lnTo>
                <a:lnTo>
                  <a:pt x="456" y="17"/>
                </a:lnTo>
                <a:lnTo>
                  <a:pt x="459" y="17"/>
                </a:lnTo>
                <a:lnTo>
                  <a:pt x="461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3" y="20"/>
                </a:lnTo>
                <a:lnTo>
                  <a:pt x="464" y="21"/>
                </a:lnTo>
                <a:lnTo>
                  <a:pt x="464" y="21"/>
                </a:lnTo>
                <a:lnTo>
                  <a:pt x="463" y="21"/>
                </a:lnTo>
                <a:lnTo>
                  <a:pt x="463" y="22"/>
                </a:lnTo>
                <a:lnTo>
                  <a:pt x="463" y="22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3"/>
                </a:lnTo>
                <a:lnTo>
                  <a:pt x="462" y="24"/>
                </a:lnTo>
                <a:lnTo>
                  <a:pt x="462" y="24"/>
                </a:lnTo>
                <a:lnTo>
                  <a:pt x="461" y="25"/>
                </a:lnTo>
                <a:lnTo>
                  <a:pt x="461" y="25"/>
                </a:lnTo>
                <a:lnTo>
                  <a:pt x="461" y="25"/>
                </a:lnTo>
                <a:lnTo>
                  <a:pt x="461" y="26"/>
                </a:lnTo>
                <a:lnTo>
                  <a:pt x="461" y="26"/>
                </a:lnTo>
                <a:lnTo>
                  <a:pt x="461" y="27"/>
                </a:lnTo>
                <a:lnTo>
                  <a:pt x="461" y="27"/>
                </a:lnTo>
                <a:lnTo>
                  <a:pt x="461" y="28"/>
                </a:lnTo>
                <a:lnTo>
                  <a:pt x="461" y="28"/>
                </a:lnTo>
                <a:lnTo>
                  <a:pt x="461" y="29"/>
                </a:lnTo>
                <a:lnTo>
                  <a:pt x="461" y="29"/>
                </a:lnTo>
                <a:lnTo>
                  <a:pt x="460" y="29"/>
                </a:lnTo>
                <a:lnTo>
                  <a:pt x="460" y="30"/>
                </a:lnTo>
                <a:lnTo>
                  <a:pt x="460" y="29"/>
                </a:lnTo>
                <a:lnTo>
                  <a:pt x="459" y="29"/>
                </a:lnTo>
                <a:lnTo>
                  <a:pt x="459" y="30"/>
                </a:lnTo>
                <a:lnTo>
                  <a:pt x="458" y="30"/>
                </a:lnTo>
                <a:lnTo>
                  <a:pt x="458" y="30"/>
                </a:lnTo>
                <a:lnTo>
                  <a:pt x="458" y="31"/>
                </a:lnTo>
                <a:lnTo>
                  <a:pt x="458" y="31"/>
                </a:lnTo>
                <a:lnTo>
                  <a:pt x="458" y="31"/>
                </a:lnTo>
                <a:lnTo>
                  <a:pt x="457" y="32"/>
                </a:lnTo>
                <a:lnTo>
                  <a:pt x="457" y="32"/>
                </a:lnTo>
                <a:lnTo>
                  <a:pt x="457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1"/>
                </a:lnTo>
                <a:lnTo>
                  <a:pt x="456" y="32"/>
                </a:lnTo>
                <a:lnTo>
                  <a:pt x="456" y="33"/>
                </a:lnTo>
                <a:lnTo>
                  <a:pt x="456" y="33"/>
                </a:lnTo>
                <a:lnTo>
                  <a:pt x="458" y="33"/>
                </a:lnTo>
                <a:lnTo>
                  <a:pt x="458" y="33"/>
                </a:lnTo>
                <a:lnTo>
                  <a:pt x="462" y="33"/>
                </a:lnTo>
                <a:lnTo>
                  <a:pt x="463" y="33"/>
                </a:lnTo>
                <a:lnTo>
                  <a:pt x="463" y="33"/>
                </a:lnTo>
                <a:lnTo>
                  <a:pt x="463" y="34"/>
                </a:lnTo>
                <a:lnTo>
                  <a:pt x="464" y="34"/>
                </a:lnTo>
                <a:lnTo>
                  <a:pt x="465" y="35"/>
                </a:lnTo>
                <a:lnTo>
                  <a:pt x="466" y="35"/>
                </a:lnTo>
                <a:lnTo>
                  <a:pt x="467" y="35"/>
                </a:lnTo>
                <a:lnTo>
                  <a:pt x="469" y="31"/>
                </a:lnTo>
                <a:lnTo>
                  <a:pt x="473" y="31"/>
                </a:lnTo>
                <a:lnTo>
                  <a:pt x="473" y="31"/>
                </a:lnTo>
                <a:lnTo>
                  <a:pt x="473" y="30"/>
                </a:lnTo>
                <a:lnTo>
                  <a:pt x="473" y="29"/>
                </a:lnTo>
                <a:lnTo>
                  <a:pt x="474" y="29"/>
                </a:lnTo>
                <a:lnTo>
                  <a:pt x="475" y="30"/>
                </a:lnTo>
                <a:lnTo>
                  <a:pt x="477" y="31"/>
                </a:lnTo>
                <a:lnTo>
                  <a:pt x="478" y="31"/>
                </a:lnTo>
                <a:lnTo>
                  <a:pt x="478" y="31"/>
                </a:lnTo>
                <a:lnTo>
                  <a:pt x="485" y="33"/>
                </a:lnTo>
                <a:lnTo>
                  <a:pt x="485" y="34"/>
                </a:lnTo>
                <a:lnTo>
                  <a:pt x="485" y="33"/>
                </a:lnTo>
                <a:lnTo>
                  <a:pt x="486" y="33"/>
                </a:lnTo>
                <a:lnTo>
                  <a:pt x="486" y="32"/>
                </a:lnTo>
                <a:lnTo>
                  <a:pt x="487" y="32"/>
                </a:lnTo>
                <a:lnTo>
                  <a:pt x="487" y="32"/>
                </a:lnTo>
                <a:lnTo>
                  <a:pt x="488" y="31"/>
                </a:lnTo>
                <a:lnTo>
                  <a:pt x="487" y="30"/>
                </a:lnTo>
                <a:lnTo>
                  <a:pt x="487" y="30"/>
                </a:lnTo>
                <a:lnTo>
                  <a:pt x="487" y="29"/>
                </a:lnTo>
                <a:lnTo>
                  <a:pt x="486" y="29"/>
                </a:lnTo>
                <a:lnTo>
                  <a:pt x="486" y="28"/>
                </a:lnTo>
                <a:lnTo>
                  <a:pt x="485" y="28"/>
                </a:lnTo>
                <a:lnTo>
                  <a:pt x="485" y="27"/>
                </a:lnTo>
                <a:lnTo>
                  <a:pt x="484" y="26"/>
                </a:lnTo>
                <a:lnTo>
                  <a:pt x="484" y="25"/>
                </a:lnTo>
                <a:lnTo>
                  <a:pt x="485" y="25"/>
                </a:lnTo>
                <a:lnTo>
                  <a:pt x="489" y="21"/>
                </a:lnTo>
                <a:lnTo>
                  <a:pt x="494" y="22"/>
                </a:lnTo>
                <a:lnTo>
                  <a:pt x="494" y="22"/>
                </a:lnTo>
                <a:lnTo>
                  <a:pt x="495" y="22"/>
                </a:lnTo>
                <a:lnTo>
                  <a:pt x="497" y="23"/>
                </a:lnTo>
                <a:lnTo>
                  <a:pt x="497" y="23"/>
                </a:lnTo>
                <a:lnTo>
                  <a:pt x="497" y="24"/>
                </a:lnTo>
                <a:lnTo>
                  <a:pt x="497" y="24"/>
                </a:lnTo>
                <a:lnTo>
                  <a:pt x="498" y="24"/>
                </a:lnTo>
                <a:lnTo>
                  <a:pt x="498" y="24"/>
                </a:lnTo>
                <a:lnTo>
                  <a:pt x="499" y="24"/>
                </a:lnTo>
                <a:lnTo>
                  <a:pt x="499" y="24"/>
                </a:lnTo>
                <a:lnTo>
                  <a:pt x="499" y="24"/>
                </a:lnTo>
                <a:lnTo>
                  <a:pt x="500" y="24"/>
                </a:lnTo>
                <a:lnTo>
                  <a:pt x="500" y="24"/>
                </a:lnTo>
                <a:lnTo>
                  <a:pt x="501" y="24"/>
                </a:lnTo>
                <a:lnTo>
                  <a:pt x="501" y="24"/>
                </a:lnTo>
                <a:lnTo>
                  <a:pt x="501" y="24"/>
                </a:lnTo>
                <a:lnTo>
                  <a:pt x="502" y="25"/>
                </a:lnTo>
                <a:lnTo>
                  <a:pt x="503" y="25"/>
                </a:lnTo>
                <a:lnTo>
                  <a:pt x="503" y="25"/>
                </a:lnTo>
                <a:lnTo>
                  <a:pt x="506" y="27"/>
                </a:lnTo>
                <a:lnTo>
                  <a:pt x="507" y="27"/>
                </a:lnTo>
                <a:lnTo>
                  <a:pt x="507" y="27"/>
                </a:lnTo>
                <a:lnTo>
                  <a:pt x="507" y="28"/>
                </a:lnTo>
                <a:lnTo>
                  <a:pt x="507" y="28"/>
                </a:lnTo>
                <a:lnTo>
                  <a:pt x="506" y="29"/>
                </a:lnTo>
                <a:lnTo>
                  <a:pt x="506" y="29"/>
                </a:lnTo>
                <a:lnTo>
                  <a:pt x="507" y="30"/>
                </a:lnTo>
                <a:lnTo>
                  <a:pt x="506" y="30"/>
                </a:lnTo>
                <a:lnTo>
                  <a:pt x="505" y="31"/>
                </a:lnTo>
                <a:lnTo>
                  <a:pt x="505" y="31"/>
                </a:lnTo>
                <a:lnTo>
                  <a:pt x="507" y="32"/>
                </a:lnTo>
                <a:lnTo>
                  <a:pt x="509" y="32"/>
                </a:lnTo>
                <a:lnTo>
                  <a:pt x="513" y="33"/>
                </a:lnTo>
                <a:lnTo>
                  <a:pt x="512" y="37"/>
                </a:lnTo>
                <a:lnTo>
                  <a:pt x="511" y="39"/>
                </a:lnTo>
                <a:lnTo>
                  <a:pt x="511" y="41"/>
                </a:lnTo>
                <a:lnTo>
                  <a:pt x="514" y="40"/>
                </a:lnTo>
                <a:lnTo>
                  <a:pt x="515" y="39"/>
                </a:lnTo>
                <a:lnTo>
                  <a:pt x="520" y="38"/>
                </a:lnTo>
                <a:lnTo>
                  <a:pt x="523" y="35"/>
                </a:lnTo>
                <a:lnTo>
                  <a:pt x="524" y="33"/>
                </a:lnTo>
                <a:lnTo>
                  <a:pt x="527" y="25"/>
                </a:lnTo>
                <a:lnTo>
                  <a:pt x="531" y="25"/>
                </a:lnTo>
                <a:lnTo>
                  <a:pt x="532" y="25"/>
                </a:lnTo>
                <a:lnTo>
                  <a:pt x="534" y="25"/>
                </a:lnTo>
                <a:lnTo>
                  <a:pt x="539" y="25"/>
                </a:lnTo>
                <a:lnTo>
                  <a:pt x="539" y="25"/>
                </a:lnTo>
                <a:lnTo>
                  <a:pt x="542" y="24"/>
                </a:lnTo>
                <a:lnTo>
                  <a:pt x="545" y="23"/>
                </a:lnTo>
                <a:lnTo>
                  <a:pt x="547" y="22"/>
                </a:lnTo>
                <a:lnTo>
                  <a:pt x="550" y="22"/>
                </a:lnTo>
                <a:lnTo>
                  <a:pt x="551" y="22"/>
                </a:lnTo>
                <a:lnTo>
                  <a:pt x="553" y="22"/>
                </a:lnTo>
                <a:lnTo>
                  <a:pt x="553" y="22"/>
                </a:lnTo>
                <a:lnTo>
                  <a:pt x="555" y="22"/>
                </a:lnTo>
                <a:lnTo>
                  <a:pt x="556" y="22"/>
                </a:lnTo>
                <a:lnTo>
                  <a:pt x="561" y="22"/>
                </a:lnTo>
                <a:lnTo>
                  <a:pt x="563" y="23"/>
                </a:lnTo>
                <a:lnTo>
                  <a:pt x="566" y="23"/>
                </a:lnTo>
                <a:lnTo>
                  <a:pt x="567" y="23"/>
                </a:lnTo>
                <a:lnTo>
                  <a:pt x="567" y="23"/>
                </a:lnTo>
                <a:lnTo>
                  <a:pt x="569" y="23"/>
                </a:lnTo>
                <a:lnTo>
                  <a:pt x="569" y="23"/>
                </a:lnTo>
                <a:lnTo>
                  <a:pt x="568" y="24"/>
                </a:lnTo>
                <a:lnTo>
                  <a:pt x="569" y="24"/>
                </a:lnTo>
                <a:lnTo>
                  <a:pt x="569" y="24"/>
                </a:lnTo>
                <a:lnTo>
                  <a:pt x="571" y="25"/>
                </a:lnTo>
                <a:lnTo>
                  <a:pt x="571" y="25"/>
                </a:lnTo>
                <a:lnTo>
                  <a:pt x="572" y="25"/>
                </a:lnTo>
                <a:lnTo>
                  <a:pt x="572" y="25"/>
                </a:lnTo>
                <a:lnTo>
                  <a:pt x="574" y="25"/>
                </a:lnTo>
                <a:lnTo>
                  <a:pt x="575" y="25"/>
                </a:lnTo>
                <a:lnTo>
                  <a:pt x="577" y="25"/>
                </a:lnTo>
                <a:lnTo>
                  <a:pt x="579" y="24"/>
                </a:lnTo>
                <a:lnTo>
                  <a:pt x="581" y="23"/>
                </a:lnTo>
                <a:lnTo>
                  <a:pt x="583" y="23"/>
                </a:lnTo>
                <a:lnTo>
                  <a:pt x="584" y="22"/>
                </a:lnTo>
                <a:lnTo>
                  <a:pt x="585" y="22"/>
                </a:lnTo>
                <a:lnTo>
                  <a:pt x="587" y="23"/>
                </a:lnTo>
                <a:lnTo>
                  <a:pt x="588" y="24"/>
                </a:lnTo>
                <a:lnTo>
                  <a:pt x="588" y="25"/>
                </a:lnTo>
                <a:lnTo>
                  <a:pt x="588" y="29"/>
                </a:lnTo>
                <a:lnTo>
                  <a:pt x="588" y="32"/>
                </a:lnTo>
                <a:lnTo>
                  <a:pt x="589" y="33"/>
                </a:lnTo>
                <a:lnTo>
                  <a:pt x="591" y="33"/>
                </a:lnTo>
                <a:lnTo>
                  <a:pt x="595" y="35"/>
                </a:lnTo>
                <a:lnTo>
                  <a:pt x="595" y="33"/>
                </a:lnTo>
                <a:lnTo>
                  <a:pt x="595" y="32"/>
                </a:lnTo>
                <a:lnTo>
                  <a:pt x="595" y="32"/>
                </a:lnTo>
                <a:lnTo>
                  <a:pt x="595" y="32"/>
                </a:lnTo>
                <a:lnTo>
                  <a:pt x="596" y="32"/>
                </a:lnTo>
                <a:lnTo>
                  <a:pt x="596" y="32"/>
                </a:lnTo>
                <a:lnTo>
                  <a:pt x="597" y="32"/>
                </a:lnTo>
                <a:lnTo>
                  <a:pt x="597" y="32"/>
                </a:lnTo>
                <a:lnTo>
                  <a:pt x="597" y="32"/>
                </a:lnTo>
                <a:lnTo>
                  <a:pt x="598" y="32"/>
                </a:lnTo>
                <a:lnTo>
                  <a:pt x="598" y="32"/>
                </a:lnTo>
                <a:lnTo>
                  <a:pt x="599" y="32"/>
                </a:lnTo>
                <a:lnTo>
                  <a:pt x="599" y="31"/>
                </a:lnTo>
                <a:lnTo>
                  <a:pt x="599" y="31"/>
                </a:lnTo>
                <a:lnTo>
                  <a:pt x="599" y="31"/>
                </a:lnTo>
                <a:lnTo>
                  <a:pt x="600" y="31"/>
                </a:lnTo>
                <a:lnTo>
                  <a:pt x="600" y="31"/>
                </a:lnTo>
                <a:lnTo>
                  <a:pt x="600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30"/>
                </a:lnTo>
                <a:lnTo>
                  <a:pt x="601" y="29"/>
                </a:lnTo>
                <a:lnTo>
                  <a:pt x="602" y="29"/>
                </a:lnTo>
                <a:lnTo>
                  <a:pt x="602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9"/>
                </a:lnTo>
                <a:lnTo>
                  <a:pt x="603" y="28"/>
                </a:lnTo>
                <a:lnTo>
                  <a:pt x="604" y="28"/>
                </a:lnTo>
                <a:lnTo>
                  <a:pt x="604" y="28"/>
                </a:lnTo>
                <a:lnTo>
                  <a:pt x="604" y="27"/>
                </a:lnTo>
                <a:lnTo>
                  <a:pt x="604" y="27"/>
                </a:lnTo>
                <a:lnTo>
                  <a:pt x="604" y="27"/>
                </a:lnTo>
                <a:lnTo>
                  <a:pt x="604" y="26"/>
                </a:lnTo>
                <a:lnTo>
                  <a:pt x="604" y="26"/>
                </a:lnTo>
                <a:lnTo>
                  <a:pt x="605" y="25"/>
                </a:lnTo>
                <a:lnTo>
                  <a:pt x="607" y="24"/>
                </a:lnTo>
                <a:lnTo>
                  <a:pt x="608" y="23"/>
                </a:lnTo>
                <a:lnTo>
                  <a:pt x="608" y="23"/>
                </a:lnTo>
                <a:lnTo>
                  <a:pt x="609" y="23"/>
                </a:lnTo>
                <a:lnTo>
                  <a:pt x="609" y="23"/>
                </a:lnTo>
                <a:lnTo>
                  <a:pt x="609" y="23"/>
                </a:lnTo>
                <a:lnTo>
                  <a:pt x="610" y="23"/>
                </a:lnTo>
                <a:lnTo>
                  <a:pt x="610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3"/>
                </a:lnTo>
                <a:lnTo>
                  <a:pt x="611" y="22"/>
                </a:lnTo>
                <a:lnTo>
                  <a:pt x="612" y="22"/>
                </a:lnTo>
                <a:lnTo>
                  <a:pt x="612" y="22"/>
                </a:lnTo>
                <a:lnTo>
                  <a:pt x="613" y="22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3" y="21"/>
                </a:lnTo>
                <a:lnTo>
                  <a:pt x="614" y="21"/>
                </a:lnTo>
                <a:lnTo>
                  <a:pt x="614" y="21"/>
                </a:lnTo>
                <a:lnTo>
                  <a:pt x="615" y="19"/>
                </a:lnTo>
                <a:lnTo>
                  <a:pt x="616" y="20"/>
                </a:lnTo>
                <a:lnTo>
                  <a:pt x="616" y="20"/>
                </a:lnTo>
                <a:lnTo>
                  <a:pt x="617" y="20"/>
                </a:lnTo>
                <a:lnTo>
                  <a:pt x="617" y="20"/>
                </a:lnTo>
                <a:lnTo>
                  <a:pt x="618" y="20"/>
                </a:lnTo>
                <a:lnTo>
                  <a:pt x="618" y="20"/>
                </a:lnTo>
                <a:lnTo>
                  <a:pt x="619" y="20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0"/>
                </a:lnTo>
                <a:lnTo>
                  <a:pt x="621" y="19"/>
                </a:lnTo>
                <a:lnTo>
                  <a:pt x="621" y="15"/>
                </a:lnTo>
                <a:lnTo>
                  <a:pt x="622" y="13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1"/>
                </a:lnTo>
                <a:lnTo>
                  <a:pt x="623" y="10"/>
                </a:lnTo>
                <a:lnTo>
                  <a:pt x="623" y="10"/>
                </a:lnTo>
                <a:lnTo>
                  <a:pt x="624" y="9"/>
                </a:lnTo>
                <a:lnTo>
                  <a:pt x="624" y="9"/>
                </a:lnTo>
                <a:lnTo>
                  <a:pt x="624" y="9"/>
                </a:lnTo>
                <a:lnTo>
                  <a:pt x="625" y="9"/>
                </a:lnTo>
                <a:lnTo>
                  <a:pt x="625" y="8"/>
                </a:lnTo>
                <a:lnTo>
                  <a:pt x="625" y="8"/>
                </a:lnTo>
                <a:lnTo>
                  <a:pt x="625" y="7"/>
                </a:lnTo>
                <a:lnTo>
                  <a:pt x="625" y="7"/>
                </a:lnTo>
                <a:lnTo>
                  <a:pt x="625" y="7"/>
                </a:lnTo>
                <a:lnTo>
                  <a:pt x="625" y="6"/>
                </a:lnTo>
                <a:lnTo>
                  <a:pt x="625" y="5"/>
                </a:lnTo>
                <a:lnTo>
                  <a:pt x="624" y="5"/>
                </a:lnTo>
                <a:lnTo>
                  <a:pt x="624" y="5"/>
                </a:lnTo>
                <a:lnTo>
                  <a:pt x="624" y="5"/>
                </a:lnTo>
                <a:lnTo>
                  <a:pt x="623" y="4"/>
                </a:lnTo>
                <a:lnTo>
                  <a:pt x="623" y="4"/>
                </a:lnTo>
                <a:lnTo>
                  <a:pt x="623" y="4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3"/>
                </a:lnTo>
                <a:lnTo>
                  <a:pt x="623" y="2"/>
                </a:lnTo>
                <a:lnTo>
                  <a:pt x="623" y="2"/>
                </a:lnTo>
                <a:lnTo>
                  <a:pt x="622" y="2"/>
                </a:lnTo>
                <a:lnTo>
                  <a:pt x="622" y="1"/>
                </a:lnTo>
                <a:lnTo>
                  <a:pt x="622" y="1"/>
                </a:lnTo>
                <a:lnTo>
                  <a:pt x="622" y="1"/>
                </a:lnTo>
                <a:lnTo>
                  <a:pt x="622" y="0"/>
                </a:lnTo>
                <a:lnTo>
                  <a:pt x="625" y="1"/>
                </a:lnTo>
                <a:lnTo>
                  <a:pt x="634" y="2"/>
                </a:lnTo>
                <a:lnTo>
                  <a:pt x="646" y="5"/>
                </a:lnTo>
                <a:lnTo>
                  <a:pt x="658" y="8"/>
                </a:lnTo>
                <a:lnTo>
                  <a:pt x="663" y="11"/>
                </a:lnTo>
                <a:lnTo>
                  <a:pt x="670" y="19"/>
                </a:lnTo>
                <a:lnTo>
                  <a:pt x="671" y="21"/>
                </a:lnTo>
                <a:lnTo>
                  <a:pt x="671" y="21"/>
                </a:lnTo>
                <a:close/>
                <a:moveTo>
                  <a:pt x="667" y="536"/>
                </a:moveTo>
                <a:lnTo>
                  <a:pt x="667" y="536"/>
                </a:lnTo>
                <a:lnTo>
                  <a:pt x="667" y="536"/>
                </a:lnTo>
                <a:lnTo>
                  <a:pt x="667" y="536"/>
                </a:lnTo>
                <a:lnTo>
                  <a:pt x="667" y="537"/>
                </a:lnTo>
                <a:lnTo>
                  <a:pt x="666" y="537"/>
                </a:lnTo>
                <a:lnTo>
                  <a:pt x="666" y="538"/>
                </a:lnTo>
                <a:lnTo>
                  <a:pt x="666" y="538"/>
                </a:lnTo>
                <a:lnTo>
                  <a:pt x="666" y="538"/>
                </a:lnTo>
                <a:lnTo>
                  <a:pt x="665" y="539"/>
                </a:lnTo>
                <a:lnTo>
                  <a:pt x="665" y="539"/>
                </a:lnTo>
                <a:lnTo>
                  <a:pt x="665" y="539"/>
                </a:lnTo>
                <a:lnTo>
                  <a:pt x="664" y="539"/>
                </a:lnTo>
                <a:lnTo>
                  <a:pt x="664" y="540"/>
                </a:lnTo>
                <a:lnTo>
                  <a:pt x="665" y="540"/>
                </a:lnTo>
                <a:lnTo>
                  <a:pt x="665" y="540"/>
                </a:lnTo>
                <a:lnTo>
                  <a:pt x="669" y="540"/>
                </a:lnTo>
                <a:lnTo>
                  <a:pt x="673" y="539"/>
                </a:lnTo>
                <a:lnTo>
                  <a:pt x="673" y="539"/>
                </a:lnTo>
                <a:lnTo>
                  <a:pt x="674" y="538"/>
                </a:lnTo>
                <a:lnTo>
                  <a:pt x="674" y="538"/>
                </a:lnTo>
                <a:lnTo>
                  <a:pt x="675" y="538"/>
                </a:lnTo>
                <a:lnTo>
                  <a:pt x="675" y="538"/>
                </a:lnTo>
                <a:lnTo>
                  <a:pt x="675" y="537"/>
                </a:lnTo>
                <a:lnTo>
                  <a:pt x="675" y="537"/>
                </a:lnTo>
                <a:lnTo>
                  <a:pt x="676" y="536"/>
                </a:lnTo>
                <a:lnTo>
                  <a:pt x="676" y="536"/>
                </a:lnTo>
                <a:lnTo>
                  <a:pt x="677" y="536"/>
                </a:lnTo>
                <a:lnTo>
                  <a:pt x="677" y="535"/>
                </a:lnTo>
                <a:lnTo>
                  <a:pt x="677" y="534"/>
                </a:lnTo>
                <a:lnTo>
                  <a:pt x="676" y="534"/>
                </a:lnTo>
                <a:lnTo>
                  <a:pt x="676" y="534"/>
                </a:lnTo>
                <a:lnTo>
                  <a:pt x="675" y="528"/>
                </a:lnTo>
                <a:lnTo>
                  <a:pt x="675" y="527"/>
                </a:lnTo>
                <a:lnTo>
                  <a:pt x="674" y="526"/>
                </a:lnTo>
                <a:lnTo>
                  <a:pt x="670" y="526"/>
                </a:lnTo>
                <a:lnTo>
                  <a:pt x="669" y="526"/>
                </a:lnTo>
                <a:lnTo>
                  <a:pt x="668" y="526"/>
                </a:lnTo>
                <a:lnTo>
                  <a:pt x="668" y="527"/>
                </a:lnTo>
                <a:lnTo>
                  <a:pt x="668" y="530"/>
                </a:lnTo>
                <a:lnTo>
                  <a:pt x="668" y="530"/>
                </a:lnTo>
                <a:lnTo>
                  <a:pt x="668" y="530"/>
                </a:lnTo>
                <a:lnTo>
                  <a:pt x="667" y="532"/>
                </a:lnTo>
                <a:lnTo>
                  <a:pt x="667" y="532"/>
                </a:lnTo>
                <a:lnTo>
                  <a:pt x="667" y="535"/>
                </a:lnTo>
                <a:lnTo>
                  <a:pt x="667" y="536"/>
                </a:lnTo>
                <a:lnTo>
                  <a:pt x="667" y="53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reeform 51">
            <a:extLst>
              <a:ext uri="{FF2B5EF4-FFF2-40B4-BE49-F238E27FC236}">
                <a16:creationId xmlns:a16="http://schemas.microsoft.com/office/drawing/2014/main" id="{4BD5CB55-7773-2967-4EB3-93F91A5E2358}"/>
              </a:ext>
            </a:extLst>
          </p:cNvPr>
          <p:cNvSpPr>
            <a:spLocks/>
          </p:cNvSpPr>
          <p:nvPr/>
        </p:nvSpPr>
        <p:spPr bwMode="auto">
          <a:xfrm>
            <a:off x="2947401" y="4314955"/>
            <a:ext cx="20318" cy="12012"/>
          </a:xfrm>
          <a:custGeom>
            <a:avLst/>
            <a:gdLst>
              <a:gd name="T0" fmla="*/ 4 w 10"/>
              <a:gd name="T1" fmla="*/ 0 h 6"/>
              <a:gd name="T2" fmla="*/ 5 w 10"/>
              <a:gd name="T3" fmla="*/ 0 h 6"/>
              <a:gd name="T4" fmla="*/ 7 w 10"/>
              <a:gd name="T5" fmla="*/ 1 h 6"/>
              <a:gd name="T6" fmla="*/ 7 w 10"/>
              <a:gd name="T7" fmla="*/ 1 h 6"/>
              <a:gd name="T8" fmla="*/ 7 w 10"/>
              <a:gd name="T9" fmla="*/ 1 h 6"/>
              <a:gd name="T10" fmla="*/ 7 w 10"/>
              <a:gd name="T11" fmla="*/ 1 h 6"/>
              <a:gd name="T12" fmla="*/ 7 w 10"/>
              <a:gd name="T13" fmla="*/ 2 h 6"/>
              <a:gd name="T14" fmla="*/ 8 w 10"/>
              <a:gd name="T15" fmla="*/ 2 h 6"/>
              <a:gd name="T16" fmla="*/ 8 w 10"/>
              <a:gd name="T17" fmla="*/ 2 h 6"/>
              <a:gd name="T18" fmla="*/ 8 w 10"/>
              <a:gd name="T19" fmla="*/ 2 h 6"/>
              <a:gd name="T20" fmla="*/ 9 w 10"/>
              <a:gd name="T21" fmla="*/ 2 h 6"/>
              <a:gd name="T22" fmla="*/ 9 w 10"/>
              <a:gd name="T23" fmla="*/ 2 h 6"/>
              <a:gd name="T24" fmla="*/ 9 w 10"/>
              <a:gd name="T25" fmla="*/ 2 h 6"/>
              <a:gd name="T26" fmla="*/ 9 w 10"/>
              <a:gd name="T27" fmla="*/ 2 h 6"/>
              <a:gd name="T28" fmla="*/ 9 w 10"/>
              <a:gd name="T29" fmla="*/ 2 h 6"/>
              <a:gd name="T30" fmla="*/ 10 w 10"/>
              <a:gd name="T31" fmla="*/ 3 h 6"/>
              <a:gd name="T32" fmla="*/ 9 w 10"/>
              <a:gd name="T33" fmla="*/ 3 h 6"/>
              <a:gd name="T34" fmla="*/ 9 w 10"/>
              <a:gd name="T35" fmla="*/ 3 h 6"/>
              <a:gd name="T36" fmla="*/ 8 w 10"/>
              <a:gd name="T37" fmla="*/ 3 h 6"/>
              <a:gd name="T38" fmla="*/ 8 w 10"/>
              <a:gd name="T39" fmla="*/ 3 h 6"/>
              <a:gd name="T40" fmla="*/ 7 w 10"/>
              <a:gd name="T41" fmla="*/ 4 h 6"/>
              <a:gd name="T42" fmla="*/ 7 w 10"/>
              <a:gd name="T43" fmla="*/ 4 h 6"/>
              <a:gd name="T44" fmla="*/ 6 w 10"/>
              <a:gd name="T45" fmla="*/ 4 h 6"/>
              <a:gd name="T46" fmla="*/ 6 w 10"/>
              <a:gd name="T47" fmla="*/ 5 h 6"/>
              <a:gd name="T48" fmla="*/ 6 w 10"/>
              <a:gd name="T49" fmla="*/ 6 h 6"/>
              <a:gd name="T50" fmla="*/ 5 w 10"/>
              <a:gd name="T51" fmla="*/ 5 h 6"/>
              <a:gd name="T52" fmla="*/ 4 w 10"/>
              <a:gd name="T53" fmla="*/ 5 h 6"/>
              <a:gd name="T54" fmla="*/ 4 w 10"/>
              <a:gd name="T55" fmla="*/ 5 h 6"/>
              <a:gd name="T56" fmla="*/ 3 w 10"/>
              <a:gd name="T57" fmla="*/ 4 h 6"/>
              <a:gd name="T58" fmla="*/ 2 w 10"/>
              <a:gd name="T59" fmla="*/ 4 h 6"/>
              <a:gd name="T60" fmla="*/ 2 w 10"/>
              <a:gd name="T61" fmla="*/ 4 h 6"/>
              <a:gd name="T62" fmla="*/ 1 w 10"/>
              <a:gd name="T63" fmla="*/ 4 h 6"/>
              <a:gd name="T64" fmla="*/ 1 w 10"/>
              <a:gd name="T65" fmla="*/ 3 h 6"/>
              <a:gd name="T66" fmla="*/ 0 w 10"/>
              <a:gd name="T67" fmla="*/ 3 h 6"/>
              <a:gd name="T68" fmla="*/ 0 w 10"/>
              <a:gd name="T69" fmla="*/ 2 h 6"/>
              <a:gd name="T70" fmla="*/ 0 w 10"/>
              <a:gd name="T71" fmla="*/ 2 h 6"/>
              <a:gd name="T72" fmla="*/ 0 w 10"/>
              <a:gd name="T73" fmla="*/ 2 h 6"/>
              <a:gd name="T74" fmla="*/ 0 w 10"/>
              <a:gd name="T75" fmla="*/ 2 h 6"/>
              <a:gd name="T76" fmla="*/ 0 w 10"/>
              <a:gd name="T77" fmla="*/ 1 h 6"/>
              <a:gd name="T78" fmla="*/ 0 w 10"/>
              <a:gd name="T79" fmla="*/ 0 h 6"/>
              <a:gd name="T80" fmla="*/ 0 w 10"/>
              <a:gd name="T81" fmla="*/ 0 h 6"/>
              <a:gd name="T82" fmla="*/ 2 w 10"/>
              <a:gd name="T83" fmla="*/ 0 h 6"/>
              <a:gd name="T84" fmla="*/ 3 w 10"/>
              <a:gd name="T85" fmla="*/ 0 h 6"/>
              <a:gd name="T86" fmla="*/ 4 w 10"/>
              <a:gd name="T8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" h="6"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3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8" y="3"/>
                </a:lnTo>
                <a:lnTo>
                  <a:pt x="8" y="3"/>
                </a:lnTo>
                <a:lnTo>
                  <a:pt x="8" y="3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7" y="4"/>
                </a:lnTo>
                <a:lnTo>
                  <a:pt x="6" y="4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6"/>
                </a:lnTo>
                <a:lnTo>
                  <a:pt x="5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3" y="4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865FC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52">
            <a:extLst>
              <a:ext uri="{FF2B5EF4-FFF2-40B4-BE49-F238E27FC236}">
                <a16:creationId xmlns:a16="http://schemas.microsoft.com/office/drawing/2014/main" id="{80270A3F-B6C3-6E01-E613-02999831D25E}"/>
              </a:ext>
            </a:extLst>
          </p:cNvPr>
          <p:cNvSpPr>
            <a:spLocks noEditPoints="1"/>
          </p:cNvSpPr>
          <p:nvPr/>
        </p:nvSpPr>
        <p:spPr bwMode="auto">
          <a:xfrm>
            <a:off x="1854277" y="3590246"/>
            <a:ext cx="1123603" cy="1277250"/>
          </a:xfrm>
          <a:custGeom>
            <a:avLst/>
            <a:gdLst>
              <a:gd name="T0" fmla="*/ 809 w 1348"/>
              <a:gd name="T1" fmla="*/ 22 h 1556"/>
              <a:gd name="T2" fmla="*/ 901 w 1348"/>
              <a:gd name="T3" fmla="*/ 32 h 1556"/>
              <a:gd name="T4" fmla="*/ 908 w 1348"/>
              <a:gd name="T5" fmla="*/ 77 h 1556"/>
              <a:gd name="T6" fmla="*/ 919 w 1348"/>
              <a:gd name="T7" fmla="*/ 99 h 1556"/>
              <a:gd name="T8" fmla="*/ 935 w 1348"/>
              <a:gd name="T9" fmla="*/ 121 h 1556"/>
              <a:gd name="T10" fmla="*/ 969 w 1348"/>
              <a:gd name="T11" fmla="*/ 144 h 1556"/>
              <a:gd name="T12" fmla="*/ 1057 w 1348"/>
              <a:gd name="T13" fmla="*/ 190 h 1556"/>
              <a:gd name="T14" fmla="*/ 1133 w 1348"/>
              <a:gd name="T15" fmla="*/ 192 h 1556"/>
              <a:gd name="T16" fmla="*/ 1145 w 1348"/>
              <a:gd name="T17" fmla="*/ 230 h 1556"/>
              <a:gd name="T18" fmla="*/ 1090 w 1348"/>
              <a:gd name="T19" fmla="*/ 264 h 1556"/>
              <a:gd name="T20" fmla="*/ 1069 w 1348"/>
              <a:gd name="T21" fmla="*/ 317 h 1556"/>
              <a:gd name="T22" fmla="*/ 1091 w 1348"/>
              <a:gd name="T23" fmla="*/ 367 h 1556"/>
              <a:gd name="T24" fmla="*/ 1097 w 1348"/>
              <a:gd name="T25" fmla="*/ 427 h 1556"/>
              <a:gd name="T26" fmla="*/ 1204 w 1348"/>
              <a:gd name="T27" fmla="*/ 630 h 1556"/>
              <a:gd name="T28" fmla="*/ 1258 w 1348"/>
              <a:gd name="T29" fmla="*/ 707 h 1556"/>
              <a:gd name="T30" fmla="*/ 1290 w 1348"/>
              <a:gd name="T31" fmla="*/ 756 h 1556"/>
              <a:gd name="T32" fmla="*/ 1329 w 1348"/>
              <a:gd name="T33" fmla="*/ 841 h 1556"/>
              <a:gd name="T34" fmla="*/ 1308 w 1348"/>
              <a:gd name="T35" fmla="*/ 900 h 1556"/>
              <a:gd name="T36" fmla="*/ 1259 w 1348"/>
              <a:gd name="T37" fmla="*/ 956 h 1556"/>
              <a:gd name="T38" fmla="*/ 1191 w 1348"/>
              <a:gd name="T39" fmla="*/ 957 h 1556"/>
              <a:gd name="T40" fmla="*/ 1093 w 1348"/>
              <a:gd name="T41" fmla="*/ 952 h 1556"/>
              <a:gd name="T42" fmla="*/ 1020 w 1348"/>
              <a:gd name="T43" fmla="*/ 1006 h 1556"/>
              <a:gd name="T44" fmla="*/ 988 w 1348"/>
              <a:gd name="T45" fmla="*/ 1039 h 1556"/>
              <a:gd name="T46" fmla="*/ 1014 w 1348"/>
              <a:gd name="T47" fmla="*/ 1087 h 1556"/>
              <a:gd name="T48" fmla="*/ 991 w 1348"/>
              <a:gd name="T49" fmla="*/ 1161 h 1556"/>
              <a:gd name="T50" fmla="*/ 1046 w 1348"/>
              <a:gd name="T51" fmla="*/ 1239 h 1556"/>
              <a:gd name="T52" fmla="*/ 1045 w 1348"/>
              <a:gd name="T53" fmla="*/ 1330 h 1556"/>
              <a:gd name="T54" fmla="*/ 1026 w 1348"/>
              <a:gd name="T55" fmla="*/ 1430 h 1556"/>
              <a:gd name="T56" fmla="*/ 993 w 1348"/>
              <a:gd name="T57" fmla="*/ 1520 h 1556"/>
              <a:gd name="T58" fmla="*/ 867 w 1348"/>
              <a:gd name="T59" fmla="*/ 1555 h 1556"/>
              <a:gd name="T60" fmla="*/ 750 w 1348"/>
              <a:gd name="T61" fmla="*/ 1544 h 1556"/>
              <a:gd name="T62" fmla="*/ 793 w 1348"/>
              <a:gd name="T63" fmla="*/ 1512 h 1556"/>
              <a:gd name="T64" fmla="*/ 785 w 1348"/>
              <a:gd name="T65" fmla="*/ 1470 h 1556"/>
              <a:gd name="T66" fmla="*/ 774 w 1348"/>
              <a:gd name="T67" fmla="*/ 1415 h 1556"/>
              <a:gd name="T68" fmla="*/ 725 w 1348"/>
              <a:gd name="T69" fmla="*/ 1343 h 1556"/>
              <a:gd name="T70" fmla="*/ 691 w 1348"/>
              <a:gd name="T71" fmla="*/ 1306 h 1556"/>
              <a:gd name="T72" fmla="*/ 586 w 1348"/>
              <a:gd name="T73" fmla="*/ 1316 h 1556"/>
              <a:gd name="T74" fmla="*/ 532 w 1348"/>
              <a:gd name="T75" fmla="*/ 1285 h 1556"/>
              <a:gd name="T76" fmla="*/ 500 w 1348"/>
              <a:gd name="T77" fmla="*/ 1312 h 1556"/>
              <a:gd name="T78" fmla="*/ 443 w 1348"/>
              <a:gd name="T79" fmla="*/ 1371 h 1556"/>
              <a:gd name="T80" fmla="*/ 386 w 1348"/>
              <a:gd name="T81" fmla="*/ 1347 h 1556"/>
              <a:gd name="T82" fmla="*/ 327 w 1348"/>
              <a:gd name="T83" fmla="*/ 1327 h 1556"/>
              <a:gd name="T84" fmla="*/ 292 w 1348"/>
              <a:gd name="T85" fmla="*/ 1301 h 1556"/>
              <a:gd name="T86" fmla="*/ 252 w 1348"/>
              <a:gd name="T87" fmla="*/ 1198 h 1556"/>
              <a:gd name="T88" fmla="*/ 219 w 1348"/>
              <a:gd name="T89" fmla="*/ 1116 h 1556"/>
              <a:gd name="T90" fmla="*/ 75 w 1348"/>
              <a:gd name="T91" fmla="*/ 1040 h 1556"/>
              <a:gd name="T92" fmla="*/ 29 w 1348"/>
              <a:gd name="T93" fmla="*/ 715 h 1556"/>
              <a:gd name="T94" fmla="*/ 47 w 1348"/>
              <a:gd name="T95" fmla="*/ 479 h 1556"/>
              <a:gd name="T96" fmla="*/ 123 w 1348"/>
              <a:gd name="T97" fmla="*/ 442 h 1556"/>
              <a:gd name="T98" fmla="*/ 224 w 1348"/>
              <a:gd name="T99" fmla="*/ 375 h 1556"/>
              <a:gd name="T100" fmla="*/ 261 w 1348"/>
              <a:gd name="T101" fmla="*/ 360 h 1556"/>
              <a:gd name="T102" fmla="*/ 290 w 1348"/>
              <a:gd name="T103" fmla="*/ 338 h 1556"/>
              <a:gd name="T104" fmla="*/ 323 w 1348"/>
              <a:gd name="T105" fmla="*/ 314 h 1556"/>
              <a:gd name="T106" fmla="*/ 353 w 1348"/>
              <a:gd name="T107" fmla="*/ 310 h 1556"/>
              <a:gd name="T108" fmla="*/ 408 w 1348"/>
              <a:gd name="T109" fmla="*/ 303 h 1556"/>
              <a:gd name="T110" fmla="*/ 447 w 1348"/>
              <a:gd name="T111" fmla="*/ 296 h 1556"/>
              <a:gd name="T112" fmla="*/ 519 w 1348"/>
              <a:gd name="T113" fmla="*/ 274 h 1556"/>
              <a:gd name="T114" fmla="*/ 594 w 1348"/>
              <a:gd name="T115" fmla="*/ 210 h 1556"/>
              <a:gd name="T116" fmla="*/ 719 w 1348"/>
              <a:gd name="T117" fmla="*/ 126 h 1556"/>
              <a:gd name="T118" fmla="*/ 692 w 1348"/>
              <a:gd name="T119" fmla="*/ 59 h 1556"/>
              <a:gd name="T120" fmla="*/ 721 w 1348"/>
              <a:gd name="T121" fmla="*/ 38 h 1556"/>
              <a:gd name="T122" fmla="*/ 768 w 1348"/>
              <a:gd name="T123" fmla="*/ 26 h 1556"/>
              <a:gd name="T124" fmla="*/ 1320 w 1348"/>
              <a:gd name="T125" fmla="*/ 895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8" h="1556">
                <a:moveTo>
                  <a:pt x="774" y="0"/>
                </a:moveTo>
                <a:lnTo>
                  <a:pt x="774" y="1"/>
                </a:lnTo>
                <a:lnTo>
                  <a:pt x="774" y="1"/>
                </a:lnTo>
                <a:lnTo>
                  <a:pt x="773" y="2"/>
                </a:lnTo>
                <a:lnTo>
                  <a:pt x="773" y="3"/>
                </a:lnTo>
                <a:lnTo>
                  <a:pt x="773" y="3"/>
                </a:lnTo>
                <a:lnTo>
                  <a:pt x="773" y="4"/>
                </a:lnTo>
                <a:lnTo>
                  <a:pt x="773" y="4"/>
                </a:lnTo>
                <a:lnTo>
                  <a:pt x="773" y="4"/>
                </a:lnTo>
                <a:lnTo>
                  <a:pt x="774" y="5"/>
                </a:lnTo>
                <a:lnTo>
                  <a:pt x="774" y="5"/>
                </a:lnTo>
                <a:lnTo>
                  <a:pt x="775" y="5"/>
                </a:lnTo>
                <a:lnTo>
                  <a:pt x="775" y="5"/>
                </a:lnTo>
                <a:lnTo>
                  <a:pt x="775" y="5"/>
                </a:lnTo>
                <a:lnTo>
                  <a:pt x="776" y="5"/>
                </a:lnTo>
                <a:lnTo>
                  <a:pt x="776" y="5"/>
                </a:lnTo>
                <a:lnTo>
                  <a:pt x="777" y="5"/>
                </a:lnTo>
                <a:lnTo>
                  <a:pt x="778" y="4"/>
                </a:lnTo>
                <a:lnTo>
                  <a:pt x="778" y="4"/>
                </a:lnTo>
                <a:lnTo>
                  <a:pt x="779" y="4"/>
                </a:lnTo>
                <a:lnTo>
                  <a:pt x="779" y="4"/>
                </a:lnTo>
                <a:lnTo>
                  <a:pt x="779" y="4"/>
                </a:lnTo>
                <a:lnTo>
                  <a:pt x="780" y="4"/>
                </a:lnTo>
                <a:lnTo>
                  <a:pt x="780" y="4"/>
                </a:lnTo>
                <a:lnTo>
                  <a:pt x="781" y="3"/>
                </a:lnTo>
                <a:lnTo>
                  <a:pt x="781" y="2"/>
                </a:lnTo>
                <a:lnTo>
                  <a:pt x="782" y="2"/>
                </a:lnTo>
                <a:lnTo>
                  <a:pt x="782" y="2"/>
                </a:lnTo>
                <a:lnTo>
                  <a:pt x="783" y="2"/>
                </a:lnTo>
                <a:lnTo>
                  <a:pt x="783" y="2"/>
                </a:lnTo>
                <a:lnTo>
                  <a:pt x="783" y="3"/>
                </a:lnTo>
                <a:lnTo>
                  <a:pt x="783" y="3"/>
                </a:lnTo>
                <a:lnTo>
                  <a:pt x="783" y="4"/>
                </a:lnTo>
                <a:lnTo>
                  <a:pt x="783" y="4"/>
                </a:lnTo>
                <a:lnTo>
                  <a:pt x="783" y="5"/>
                </a:lnTo>
                <a:lnTo>
                  <a:pt x="784" y="6"/>
                </a:lnTo>
                <a:lnTo>
                  <a:pt x="784" y="6"/>
                </a:lnTo>
                <a:lnTo>
                  <a:pt x="785" y="7"/>
                </a:lnTo>
                <a:lnTo>
                  <a:pt x="786" y="7"/>
                </a:lnTo>
                <a:lnTo>
                  <a:pt x="787" y="8"/>
                </a:lnTo>
                <a:lnTo>
                  <a:pt x="787" y="8"/>
                </a:lnTo>
                <a:lnTo>
                  <a:pt x="787" y="8"/>
                </a:lnTo>
                <a:lnTo>
                  <a:pt x="788" y="8"/>
                </a:lnTo>
                <a:lnTo>
                  <a:pt x="788" y="9"/>
                </a:lnTo>
                <a:lnTo>
                  <a:pt x="788" y="10"/>
                </a:lnTo>
                <a:lnTo>
                  <a:pt x="788" y="10"/>
                </a:lnTo>
                <a:lnTo>
                  <a:pt x="788" y="11"/>
                </a:lnTo>
                <a:lnTo>
                  <a:pt x="788" y="12"/>
                </a:lnTo>
                <a:lnTo>
                  <a:pt x="789" y="13"/>
                </a:lnTo>
                <a:lnTo>
                  <a:pt x="789" y="13"/>
                </a:lnTo>
                <a:lnTo>
                  <a:pt x="789" y="13"/>
                </a:lnTo>
                <a:lnTo>
                  <a:pt x="791" y="13"/>
                </a:lnTo>
                <a:lnTo>
                  <a:pt x="792" y="12"/>
                </a:lnTo>
                <a:lnTo>
                  <a:pt x="793" y="12"/>
                </a:lnTo>
                <a:lnTo>
                  <a:pt x="793" y="12"/>
                </a:lnTo>
                <a:lnTo>
                  <a:pt x="794" y="12"/>
                </a:lnTo>
                <a:lnTo>
                  <a:pt x="795" y="12"/>
                </a:lnTo>
                <a:lnTo>
                  <a:pt x="796" y="12"/>
                </a:lnTo>
                <a:lnTo>
                  <a:pt x="796" y="12"/>
                </a:lnTo>
                <a:lnTo>
                  <a:pt x="797" y="12"/>
                </a:lnTo>
                <a:lnTo>
                  <a:pt x="798" y="12"/>
                </a:lnTo>
                <a:lnTo>
                  <a:pt x="799" y="13"/>
                </a:lnTo>
                <a:lnTo>
                  <a:pt x="799" y="12"/>
                </a:lnTo>
                <a:lnTo>
                  <a:pt x="799" y="12"/>
                </a:lnTo>
                <a:lnTo>
                  <a:pt x="800" y="12"/>
                </a:lnTo>
                <a:lnTo>
                  <a:pt x="801" y="12"/>
                </a:lnTo>
                <a:lnTo>
                  <a:pt x="801" y="12"/>
                </a:lnTo>
                <a:lnTo>
                  <a:pt x="802" y="12"/>
                </a:lnTo>
                <a:lnTo>
                  <a:pt x="803" y="13"/>
                </a:lnTo>
                <a:lnTo>
                  <a:pt x="803" y="13"/>
                </a:lnTo>
                <a:lnTo>
                  <a:pt x="803" y="14"/>
                </a:lnTo>
                <a:lnTo>
                  <a:pt x="803" y="14"/>
                </a:lnTo>
                <a:lnTo>
                  <a:pt x="803" y="15"/>
                </a:lnTo>
                <a:lnTo>
                  <a:pt x="803" y="15"/>
                </a:lnTo>
                <a:lnTo>
                  <a:pt x="802" y="15"/>
                </a:lnTo>
                <a:lnTo>
                  <a:pt x="802" y="16"/>
                </a:lnTo>
                <a:lnTo>
                  <a:pt x="802" y="16"/>
                </a:lnTo>
                <a:lnTo>
                  <a:pt x="802" y="17"/>
                </a:lnTo>
                <a:lnTo>
                  <a:pt x="802" y="17"/>
                </a:lnTo>
                <a:lnTo>
                  <a:pt x="802" y="18"/>
                </a:lnTo>
                <a:lnTo>
                  <a:pt x="802" y="18"/>
                </a:lnTo>
                <a:lnTo>
                  <a:pt x="802" y="18"/>
                </a:lnTo>
                <a:lnTo>
                  <a:pt x="802" y="19"/>
                </a:lnTo>
                <a:lnTo>
                  <a:pt x="802" y="19"/>
                </a:lnTo>
                <a:lnTo>
                  <a:pt x="801" y="19"/>
                </a:lnTo>
                <a:lnTo>
                  <a:pt x="801" y="20"/>
                </a:lnTo>
                <a:lnTo>
                  <a:pt x="802" y="20"/>
                </a:lnTo>
                <a:lnTo>
                  <a:pt x="802" y="20"/>
                </a:lnTo>
                <a:lnTo>
                  <a:pt x="802" y="21"/>
                </a:lnTo>
                <a:lnTo>
                  <a:pt x="801" y="21"/>
                </a:lnTo>
                <a:lnTo>
                  <a:pt x="801" y="22"/>
                </a:lnTo>
                <a:lnTo>
                  <a:pt x="801" y="22"/>
                </a:lnTo>
                <a:lnTo>
                  <a:pt x="802" y="22"/>
                </a:lnTo>
                <a:lnTo>
                  <a:pt x="801" y="23"/>
                </a:lnTo>
                <a:lnTo>
                  <a:pt x="801" y="23"/>
                </a:lnTo>
                <a:lnTo>
                  <a:pt x="801" y="24"/>
                </a:lnTo>
                <a:lnTo>
                  <a:pt x="801" y="24"/>
                </a:lnTo>
                <a:lnTo>
                  <a:pt x="801" y="24"/>
                </a:lnTo>
                <a:lnTo>
                  <a:pt x="801" y="25"/>
                </a:lnTo>
                <a:lnTo>
                  <a:pt x="802" y="25"/>
                </a:lnTo>
                <a:lnTo>
                  <a:pt x="802" y="25"/>
                </a:lnTo>
                <a:lnTo>
                  <a:pt x="803" y="25"/>
                </a:lnTo>
                <a:lnTo>
                  <a:pt x="803" y="25"/>
                </a:lnTo>
                <a:lnTo>
                  <a:pt x="803" y="25"/>
                </a:lnTo>
                <a:lnTo>
                  <a:pt x="804" y="25"/>
                </a:lnTo>
                <a:lnTo>
                  <a:pt x="804" y="25"/>
                </a:lnTo>
                <a:lnTo>
                  <a:pt x="805" y="25"/>
                </a:lnTo>
                <a:lnTo>
                  <a:pt x="805" y="24"/>
                </a:lnTo>
                <a:lnTo>
                  <a:pt x="805" y="24"/>
                </a:lnTo>
                <a:lnTo>
                  <a:pt x="805" y="25"/>
                </a:lnTo>
                <a:lnTo>
                  <a:pt x="805" y="25"/>
                </a:lnTo>
                <a:lnTo>
                  <a:pt x="806" y="25"/>
                </a:lnTo>
                <a:lnTo>
                  <a:pt x="806" y="24"/>
                </a:lnTo>
                <a:lnTo>
                  <a:pt x="807" y="21"/>
                </a:lnTo>
                <a:lnTo>
                  <a:pt x="809" y="22"/>
                </a:lnTo>
                <a:lnTo>
                  <a:pt x="810" y="22"/>
                </a:lnTo>
                <a:lnTo>
                  <a:pt x="811" y="22"/>
                </a:lnTo>
                <a:lnTo>
                  <a:pt x="812" y="22"/>
                </a:lnTo>
                <a:lnTo>
                  <a:pt x="814" y="23"/>
                </a:lnTo>
                <a:lnTo>
                  <a:pt x="814" y="24"/>
                </a:lnTo>
                <a:lnTo>
                  <a:pt x="814" y="26"/>
                </a:lnTo>
                <a:lnTo>
                  <a:pt x="814" y="26"/>
                </a:lnTo>
                <a:lnTo>
                  <a:pt x="817" y="28"/>
                </a:lnTo>
                <a:lnTo>
                  <a:pt x="819" y="30"/>
                </a:lnTo>
                <a:lnTo>
                  <a:pt x="822" y="30"/>
                </a:lnTo>
                <a:lnTo>
                  <a:pt x="825" y="30"/>
                </a:lnTo>
                <a:lnTo>
                  <a:pt x="830" y="30"/>
                </a:lnTo>
                <a:lnTo>
                  <a:pt x="837" y="30"/>
                </a:lnTo>
                <a:lnTo>
                  <a:pt x="837" y="28"/>
                </a:lnTo>
                <a:lnTo>
                  <a:pt x="836" y="26"/>
                </a:lnTo>
                <a:lnTo>
                  <a:pt x="836" y="25"/>
                </a:lnTo>
                <a:lnTo>
                  <a:pt x="837" y="22"/>
                </a:lnTo>
                <a:lnTo>
                  <a:pt x="837" y="22"/>
                </a:lnTo>
                <a:lnTo>
                  <a:pt x="838" y="23"/>
                </a:lnTo>
                <a:lnTo>
                  <a:pt x="839" y="23"/>
                </a:lnTo>
                <a:lnTo>
                  <a:pt x="839" y="23"/>
                </a:lnTo>
                <a:lnTo>
                  <a:pt x="840" y="23"/>
                </a:lnTo>
                <a:lnTo>
                  <a:pt x="841" y="23"/>
                </a:lnTo>
                <a:lnTo>
                  <a:pt x="842" y="22"/>
                </a:lnTo>
                <a:lnTo>
                  <a:pt x="843" y="22"/>
                </a:lnTo>
                <a:lnTo>
                  <a:pt x="844" y="22"/>
                </a:lnTo>
                <a:lnTo>
                  <a:pt x="845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2"/>
                </a:lnTo>
                <a:lnTo>
                  <a:pt x="846" y="23"/>
                </a:lnTo>
                <a:lnTo>
                  <a:pt x="845" y="23"/>
                </a:lnTo>
                <a:lnTo>
                  <a:pt x="845" y="24"/>
                </a:lnTo>
                <a:lnTo>
                  <a:pt x="845" y="24"/>
                </a:lnTo>
                <a:lnTo>
                  <a:pt x="845" y="24"/>
                </a:lnTo>
                <a:lnTo>
                  <a:pt x="851" y="26"/>
                </a:lnTo>
                <a:lnTo>
                  <a:pt x="852" y="24"/>
                </a:lnTo>
                <a:lnTo>
                  <a:pt x="856" y="26"/>
                </a:lnTo>
                <a:lnTo>
                  <a:pt x="859" y="26"/>
                </a:lnTo>
                <a:lnTo>
                  <a:pt x="861" y="26"/>
                </a:lnTo>
                <a:lnTo>
                  <a:pt x="865" y="27"/>
                </a:lnTo>
                <a:lnTo>
                  <a:pt x="866" y="29"/>
                </a:lnTo>
                <a:lnTo>
                  <a:pt x="867" y="29"/>
                </a:lnTo>
                <a:lnTo>
                  <a:pt x="869" y="30"/>
                </a:lnTo>
                <a:lnTo>
                  <a:pt x="869" y="30"/>
                </a:lnTo>
                <a:lnTo>
                  <a:pt x="870" y="31"/>
                </a:lnTo>
                <a:lnTo>
                  <a:pt x="870" y="32"/>
                </a:lnTo>
                <a:lnTo>
                  <a:pt x="871" y="32"/>
                </a:lnTo>
                <a:lnTo>
                  <a:pt x="871" y="33"/>
                </a:lnTo>
                <a:lnTo>
                  <a:pt x="871" y="33"/>
                </a:lnTo>
                <a:lnTo>
                  <a:pt x="871" y="32"/>
                </a:lnTo>
                <a:lnTo>
                  <a:pt x="871" y="32"/>
                </a:lnTo>
                <a:lnTo>
                  <a:pt x="871" y="32"/>
                </a:lnTo>
                <a:lnTo>
                  <a:pt x="872" y="32"/>
                </a:lnTo>
                <a:lnTo>
                  <a:pt x="872" y="32"/>
                </a:lnTo>
                <a:lnTo>
                  <a:pt x="872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2"/>
                </a:lnTo>
                <a:lnTo>
                  <a:pt x="873" y="33"/>
                </a:lnTo>
                <a:lnTo>
                  <a:pt x="874" y="33"/>
                </a:lnTo>
                <a:lnTo>
                  <a:pt x="874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5" y="32"/>
                </a:lnTo>
                <a:lnTo>
                  <a:pt x="876" y="31"/>
                </a:lnTo>
                <a:lnTo>
                  <a:pt x="876" y="31"/>
                </a:lnTo>
                <a:lnTo>
                  <a:pt x="876" y="30"/>
                </a:lnTo>
                <a:lnTo>
                  <a:pt x="876" y="30"/>
                </a:lnTo>
                <a:lnTo>
                  <a:pt x="876" y="30"/>
                </a:lnTo>
                <a:lnTo>
                  <a:pt x="876" y="29"/>
                </a:lnTo>
                <a:lnTo>
                  <a:pt x="877" y="29"/>
                </a:lnTo>
                <a:lnTo>
                  <a:pt x="877" y="29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7" y="28"/>
                </a:lnTo>
                <a:lnTo>
                  <a:pt x="878" y="28"/>
                </a:lnTo>
                <a:lnTo>
                  <a:pt x="878" y="28"/>
                </a:lnTo>
                <a:lnTo>
                  <a:pt x="879" y="28"/>
                </a:lnTo>
                <a:lnTo>
                  <a:pt x="879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79" y="28"/>
                </a:lnTo>
                <a:lnTo>
                  <a:pt x="880" y="28"/>
                </a:lnTo>
                <a:lnTo>
                  <a:pt x="880" y="28"/>
                </a:lnTo>
                <a:lnTo>
                  <a:pt x="881" y="28"/>
                </a:lnTo>
                <a:lnTo>
                  <a:pt x="881" y="28"/>
                </a:lnTo>
                <a:lnTo>
                  <a:pt x="881" y="28"/>
                </a:lnTo>
                <a:lnTo>
                  <a:pt x="882" y="28"/>
                </a:lnTo>
                <a:lnTo>
                  <a:pt x="882" y="29"/>
                </a:lnTo>
                <a:lnTo>
                  <a:pt x="882" y="28"/>
                </a:lnTo>
                <a:lnTo>
                  <a:pt x="882" y="28"/>
                </a:lnTo>
                <a:lnTo>
                  <a:pt x="883" y="28"/>
                </a:lnTo>
                <a:lnTo>
                  <a:pt x="883" y="29"/>
                </a:lnTo>
                <a:lnTo>
                  <a:pt x="883" y="29"/>
                </a:lnTo>
                <a:lnTo>
                  <a:pt x="884" y="30"/>
                </a:lnTo>
                <a:lnTo>
                  <a:pt x="884" y="30"/>
                </a:lnTo>
                <a:lnTo>
                  <a:pt x="885" y="31"/>
                </a:lnTo>
                <a:lnTo>
                  <a:pt x="885" y="31"/>
                </a:lnTo>
                <a:lnTo>
                  <a:pt x="885" y="31"/>
                </a:lnTo>
                <a:lnTo>
                  <a:pt x="887" y="30"/>
                </a:lnTo>
                <a:lnTo>
                  <a:pt x="887" y="30"/>
                </a:lnTo>
                <a:lnTo>
                  <a:pt x="892" y="30"/>
                </a:lnTo>
                <a:lnTo>
                  <a:pt x="893" y="30"/>
                </a:lnTo>
                <a:lnTo>
                  <a:pt x="895" y="30"/>
                </a:lnTo>
                <a:lnTo>
                  <a:pt x="895" y="30"/>
                </a:lnTo>
                <a:lnTo>
                  <a:pt x="897" y="31"/>
                </a:lnTo>
                <a:lnTo>
                  <a:pt x="901" y="32"/>
                </a:lnTo>
                <a:lnTo>
                  <a:pt x="901" y="32"/>
                </a:lnTo>
                <a:lnTo>
                  <a:pt x="901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4"/>
                </a:lnTo>
                <a:lnTo>
                  <a:pt x="903" y="35"/>
                </a:lnTo>
                <a:lnTo>
                  <a:pt x="902" y="35"/>
                </a:lnTo>
                <a:lnTo>
                  <a:pt x="902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5"/>
                </a:lnTo>
                <a:lnTo>
                  <a:pt x="901" y="36"/>
                </a:lnTo>
                <a:lnTo>
                  <a:pt x="900" y="36"/>
                </a:lnTo>
                <a:lnTo>
                  <a:pt x="900" y="36"/>
                </a:lnTo>
                <a:lnTo>
                  <a:pt x="899" y="36"/>
                </a:lnTo>
                <a:lnTo>
                  <a:pt x="899" y="35"/>
                </a:lnTo>
                <a:lnTo>
                  <a:pt x="899" y="36"/>
                </a:lnTo>
                <a:lnTo>
                  <a:pt x="899" y="36"/>
                </a:lnTo>
                <a:lnTo>
                  <a:pt x="899" y="36"/>
                </a:lnTo>
                <a:lnTo>
                  <a:pt x="898" y="36"/>
                </a:lnTo>
                <a:lnTo>
                  <a:pt x="898" y="36"/>
                </a:lnTo>
                <a:lnTo>
                  <a:pt x="898" y="36"/>
                </a:lnTo>
                <a:lnTo>
                  <a:pt x="897" y="36"/>
                </a:lnTo>
                <a:lnTo>
                  <a:pt x="897" y="36"/>
                </a:lnTo>
                <a:lnTo>
                  <a:pt x="897" y="36"/>
                </a:lnTo>
                <a:lnTo>
                  <a:pt x="896" y="36"/>
                </a:lnTo>
                <a:lnTo>
                  <a:pt x="896" y="36"/>
                </a:lnTo>
                <a:lnTo>
                  <a:pt x="896" y="36"/>
                </a:lnTo>
                <a:lnTo>
                  <a:pt x="895" y="36"/>
                </a:lnTo>
                <a:lnTo>
                  <a:pt x="895" y="37"/>
                </a:lnTo>
                <a:lnTo>
                  <a:pt x="895" y="37"/>
                </a:lnTo>
                <a:lnTo>
                  <a:pt x="895" y="37"/>
                </a:lnTo>
                <a:lnTo>
                  <a:pt x="894" y="37"/>
                </a:lnTo>
                <a:lnTo>
                  <a:pt x="894" y="37"/>
                </a:lnTo>
                <a:lnTo>
                  <a:pt x="893" y="37"/>
                </a:lnTo>
                <a:lnTo>
                  <a:pt x="893" y="37"/>
                </a:lnTo>
                <a:lnTo>
                  <a:pt x="893" y="38"/>
                </a:lnTo>
                <a:lnTo>
                  <a:pt x="892" y="38"/>
                </a:lnTo>
                <a:lnTo>
                  <a:pt x="892" y="38"/>
                </a:lnTo>
                <a:lnTo>
                  <a:pt x="891" y="38"/>
                </a:lnTo>
                <a:lnTo>
                  <a:pt x="891" y="38"/>
                </a:lnTo>
                <a:lnTo>
                  <a:pt x="891" y="38"/>
                </a:lnTo>
                <a:lnTo>
                  <a:pt x="890" y="38"/>
                </a:lnTo>
                <a:lnTo>
                  <a:pt x="890" y="38"/>
                </a:lnTo>
                <a:lnTo>
                  <a:pt x="890" y="38"/>
                </a:lnTo>
                <a:lnTo>
                  <a:pt x="889" y="38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9" y="39"/>
                </a:lnTo>
                <a:lnTo>
                  <a:pt x="888" y="39"/>
                </a:lnTo>
                <a:lnTo>
                  <a:pt x="888" y="40"/>
                </a:lnTo>
                <a:lnTo>
                  <a:pt x="888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7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0"/>
                </a:lnTo>
                <a:lnTo>
                  <a:pt x="886" y="41"/>
                </a:lnTo>
                <a:lnTo>
                  <a:pt x="885" y="41"/>
                </a:lnTo>
                <a:lnTo>
                  <a:pt x="885" y="41"/>
                </a:lnTo>
                <a:lnTo>
                  <a:pt x="885" y="42"/>
                </a:lnTo>
                <a:lnTo>
                  <a:pt x="885" y="42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6" y="44"/>
                </a:lnTo>
                <a:lnTo>
                  <a:pt x="887" y="46"/>
                </a:lnTo>
                <a:lnTo>
                  <a:pt x="889" y="48"/>
                </a:lnTo>
                <a:lnTo>
                  <a:pt x="889" y="48"/>
                </a:lnTo>
                <a:lnTo>
                  <a:pt x="891" y="50"/>
                </a:lnTo>
                <a:lnTo>
                  <a:pt x="892" y="51"/>
                </a:lnTo>
                <a:lnTo>
                  <a:pt x="893" y="51"/>
                </a:lnTo>
                <a:lnTo>
                  <a:pt x="892" y="52"/>
                </a:lnTo>
                <a:lnTo>
                  <a:pt x="892" y="52"/>
                </a:lnTo>
                <a:lnTo>
                  <a:pt x="891" y="52"/>
                </a:lnTo>
                <a:lnTo>
                  <a:pt x="890" y="52"/>
                </a:lnTo>
                <a:lnTo>
                  <a:pt x="890" y="53"/>
                </a:lnTo>
                <a:lnTo>
                  <a:pt x="889" y="53"/>
                </a:lnTo>
                <a:lnTo>
                  <a:pt x="889" y="54"/>
                </a:lnTo>
                <a:lnTo>
                  <a:pt x="889" y="54"/>
                </a:lnTo>
                <a:lnTo>
                  <a:pt x="893" y="54"/>
                </a:lnTo>
                <a:lnTo>
                  <a:pt x="894" y="54"/>
                </a:lnTo>
                <a:lnTo>
                  <a:pt x="895" y="54"/>
                </a:lnTo>
                <a:lnTo>
                  <a:pt x="895" y="54"/>
                </a:lnTo>
                <a:lnTo>
                  <a:pt x="895" y="54"/>
                </a:lnTo>
                <a:lnTo>
                  <a:pt x="896" y="55"/>
                </a:lnTo>
                <a:lnTo>
                  <a:pt x="897" y="56"/>
                </a:lnTo>
                <a:lnTo>
                  <a:pt x="897" y="56"/>
                </a:lnTo>
                <a:lnTo>
                  <a:pt x="897" y="56"/>
                </a:lnTo>
                <a:lnTo>
                  <a:pt x="899" y="59"/>
                </a:lnTo>
                <a:lnTo>
                  <a:pt x="900" y="59"/>
                </a:lnTo>
                <a:lnTo>
                  <a:pt x="901" y="60"/>
                </a:lnTo>
                <a:lnTo>
                  <a:pt x="901" y="61"/>
                </a:lnTo>
                <a:lnTo>
                  <a:pt x="902" y="60"/>
                </a:lnTo>
                <a:lnTo>
                  <a:pt x="903" y="60"/>
                </a:lnTo>
                <a:lnTo>
                  <a:pt x="904" y="61"/>
                </a:lnTo>
                <a:lnTo>
                  <a:pt x="905" y="61"/>
                </a:lnTo>
                <a:lnTo>
                  <a:pt x="905" y="62"/>
                </a:lnTo>
                <a:lnTo>
                  <a:pt x="907" y="66"/>
                </a:lnTo>
                <a:lnTo>
                  <a:pt x="907" y="66"/>
                </a:lnTo>
                <a:lnTo>
                  <a:pt x="907" y="68"/>
                </a:lnTo>
                <a:lnTo>
                  <a:pt x="906" y="69"/>
                </a:lnTo>
                <a:lnTo>
                  <a:pt x="906" y="72"/>
                </a:lnTo>
                <a:lnTo>
                  <a:pt x="906" y="74"/>
                </a:lnTo>
                <a:lnTo>
                  <a:pt x="907" y="75"/>
                </a:lnTo>
                <a:lnTo>
                  <a:pt x="907" y="76"/>
                </a:lnTo>
                <a:lnTo>
                  <a:pt x="907" y="76"/>
                </a:lnTo>
                <a:lnTo>
                  <a:pt x="907" y="76"/>
                </a:lnTo>
                <a:lnTo>
                  <a:pt x="908" y="76"/>
                </a:lnTo>
                <a:lnTo>
                  <a:pt x="908" y="76"/>
                </a:lnTo>
                <a:lnTo>
                  <a:pt x="908" y="77"/>
                </a:lnTo>
                <a:lnTo>
                  <a:pt x="909" y="79"/>
                </a:lnTo>
                <a:lnTo>
                  <a:pt x="909" y="79"/>
                </a:lnTo>
                <a:lnTo>
                  <a:pt x="909" y="80"/>
                </a:lnTo>
                <a:lnTo>
                  <a:pt x="909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0"/>
                </a:lnTo>
                <a:lnTo>
                  <a:pt x="910" y="81"/>
                </a:lnTo>
                <a:lnTo>
                  <a:pt x="910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0"/>
                </a:lnTo>
                <a:lnTo>
                  <a:pt x="911" y="81"/>
                </a:lnTo>
                <a:lnTo>
                  <a:pt x="912" y="81"/>
                </a:lnTo>
                <a:lnTo>
                  <a:pt x="912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1"/>
                </a:lnTo>
                <a:lnTo>
                  <a:pt x="913" y="82"/>
                </a:lnTo>
                <a:lnTo>
                  <a:pt x="914" y="82"/>
                </a:lnTo>
                <a:lnTo>
                  <a:pt x="914" y="82"/>
                </a:lnTo>
                <a:lnTo>
                  <a:pt x="915" y="82"/>
                </a:lnTo>
                <a:lnTo>
                  <a:pt x="915" y="82"/>
                </a:lnTo>
                <a:lnTo>
                  <a:pt x="915" y="82"/>
                </a:lnTo>
                <a:lnTo>
                  <a:pt x="916" y="82"/>
                </a:lnTo>
                <a:lnTo>
                  <a:pt x="916" y="82"/>
                </a:lnTo>
                <a:lnTo>
                  <a:pt x="916" y="83"/>
                </a:lnTo>
                <a:lnTo>
                  <a:pt x="917" y="83"/>
                </a:lnTo>
                <a:lnTo>
                  <a:pt x="917" y="83"/>
                </a:lnTo>
                <a:lnTo>
                  <a:pt x="917" y="83"/>
                </a:lnTo>
                <a:lnTo>
                  <a:pt x="918" y="83"/>
                </a:lnTo>
                <a:lnTo>
                  <a:pt x="918" y="83"/>
                </a:lnTo>
                <a:lnTo>
                  <a:pt x="919" y="83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19" y="84"/>
                </a:lnTo>
                <a:lnTo>
                  <a:pt x="920" y="84"/>
                </a:lnTo>
                <a:lnTo>
                  <a:pt x="920" y="85"/>
                </a:lnTo>
                <a:lnTo>
                  <a:pt x="920" y="85"/>
                </a:lnTo>
                <a:lnTo>
                  <a:pt x="919" y="85"/>
                </a:lnTo>
                <a:lnTo>
                  <a:pt x="919" y="86"/>
                </a:lnTo>
                <a:lnTo>
                  <a:pt x="919" y="86"/>
                </a:lnTo>
                <a:lnTo>
                  <a:pt x="919" y="86"/>
                </a:lnTo>
                <a:lnTo>
                  <a:pt x="919" y="87"/>
                </a:lnTo>
                <a:lnTo>
                  <a:pt x="919" y="87"/>
                </a:lnTo>
                <a:lnTo>
                  <a:pt x="919" y="87"/>
                </a:lnTo>
                <a:lnTo>
                  <a:pt x="920" y="87"/>
                </a:lnTo>
                <a:lnTo>
                  <a:pt x="920" y="87"/>
                </a:lnTo>
                <a:lnTo>
                  <a:pt x="920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8"/>
                </a:lnTo>
                <a:lnTo>
                  <a:pt x="921" y="89"/>
                </a:lnTo>
                <a:lnTo>
                  <a:pt x="921" y="89"/>
                </a:lnTo>
                <a:lnTo>
                  <a:pt x="921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89"/>
                </a:lnTo>
                <a:lnTo>
                  <a:pt x="922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0"/>
                </a:lnTo>
                <a:lnTo>
                  <a:pt x="923" y="91"/>
                </a:lnTo>
                <a:lnTo>
                  <a:pt x="923" y="91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2"/>
                </a:lnTo>
                <a:lnTo>
                  <a:pt x="923" y="93"/>
                </a:lnTo>
                <a:lnTo>
                  <a:pt x="922" y="93"/>
                </a:lnTo>
                <a:lnTo>
                  <a:pt x="922" y="94"/>
                </a:lnTo>
                <a:lnTo>
                  <a:pt x="922" y="94"/>
                </a:lnTo>
                <a:lnTo>
                  <a:pt x="922" y="94"/>
                </a:lnTo>
                <a:lnTo>
                  <a:pt x="921" y="94"/>
                </a:lnTo>
                <a:lnTo>
                  <a:pt x="921" y="95"/>
                </a:lnTo>
                <a:lnTo>
                  <a:pt x="921" y="95"/>
                </a:lnTo>
                <a:lnTo>
                  <a:pt x="921" y="95"/>
                </a:lnTo>
                <a:lnTo>
                  <a:pt x="922" y="95"/>
                </a:lnTo>
                <a:lnTo>
                  <a:pt x="922" y="95"/>
                </a:lnTo>
                <a:lnTo>
                  <a:pt x="922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3" y="96"/>
                </a:lnTo>
                <a:lnTo>
                  <a:pt x="922" y="96"/>
                </a:lnTo>
                <a:lnTo>
                  <a:pt x="922" y="97"/>
                </a:lnTo>
                <a:lnTo>
                  <a:pt x="923" y="97"/>
                </a:lnTo>
                <a:lnTo>
                  <a:pt x="922" y="97"/>
                </a:lnTo>
                <a:lnTo>
                  <a:pt x="922" y="97"/>
                </a:lnTo>
                <a:lnTo>
                  <a:pt x="922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7"/>
                </a:lnTo>
                <a:lnTo>
                  <a:pt x="921" y="98"/>
                </a:lnTo>
                <a:lnTo>
                  <a:pt x="921" y="98"/>
                </a:lnTo>
                <a:lnTo>
                  <a:pt x="920" y="98"/>
                </a:lnTo>
                <a:lnTo>
                  <a:pt x="920" y="97"/>
                </a:lnTo>
                <a:lnTo>
                  <a:pt x="920" y="97"/>
                </a:lnTo>
                <a:lnTo>
                  <a:pt x="919" y="97"/>
                </a:lnTo>
                <a:lnTo>
                  <a:pt x="919" y="98"/>
                </a:lnTo>
                <a:lnTo>
                  <a:pt x="919" y="98"/>
                </a:lnTo>
                <a:lnTo>
                  <a:pt x="919" y="98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99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0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1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19" y="102"/>
                </a:lnTo>
                <a:lnTo>
                  <a:pt x="920" y="102"/>
                </a:lnTo>
                <a:lnTo>
                  <a:pt x="920" y="103"/>
                </a:lnTo>
                <a:lnTo>
                  <a:pt x="920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3"/>
                </a:lnTo>
                <a:lnTo>
                  <a:pt x="921" y="104"/>
                </a:lnTo>
                <a:lnTo>
                  <a:pt x="921" y="104"/>
                </a:lnTo>
                <a:lnTo>
                  <a:pt x="921" y="104"/>
                </a:lnTo>
                <a:lnTo>
                  <a:pt x="922" y="104"/>
                </a:lnTo>
                <a:lnTo>
                  <a:pt x="922" y="104"/>
                </a:lnTo>
                <a:lnTo>
                  <a:pt x="923" y="104"/>
                </a:lnTo>
                <a:lnTo>
                  <a:pt x="923" y="104"/>
                </a:lnTo>
                <a:lnTo>
                  <a:pt x="923" y="104"/>
                </a:lnTo>
                <a:lnTo>
                  <a:pt x="924" y="104"/>
                </a:lnTo>
                <a:lnTo>
                  <a:pt x="924" y="105"/>
                </a:lnTo>
                <a:lnTo>
                  <a:pt x="924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5" y="105"/>
                </a:lnTo>
                <a:lnTo>
                  <a:pt x="926" y="105"/>
                </a:lnTo>
                <a:lnTo>
                  <a:pt x="926" y="105"/>
                </a:lnTo>
                <a:lnTo>
                  <a:pt x="927" y="105"/>
                </a:lnTo>
                <a:lnTo>
                  <a:pt x="927" y="106"/>
                </a:lnTo>
                <a:lnTo>
                  <a:pt x="927" y="106"/>
                </a:lnTo>
                <a:lnTo>
                  <a:pt x="927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6"/>
                </a:lnTo>
                <a:lnTo>
                  <a:pt x="928" y="107"/>
                </a:lnTo>
                <a:lnTo>
                  <a:pt x="929" y="107"/>
                </a:lnTo>
                <a:lnTo>
                  <a:pt x="929" y="107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8"/>
                </a:lnTo>
                <a:lnTo>
                  <a:pt x="929" y="109"/>
                </a:lnTo>
                <a:lnTo>
                  <a:pt x="929" y="109"/>
                </a:lnTo>
                <a:lnTo>
                  <a:pt x="929" y="109"/>
                </a:lnTo>
                <a:lnTo>
                  <a:pt x="929" y="110"/>
                </a:lnTo>
                <a:lnTo>
                  <a:pt x="929" y="110"/>
                </a:lnTo>
                <a:lnTo>
                  <a:pt x="928" y="110"/>
                </a:lnTo>
                <a:lnTo>
                  <a:pt x="928" y="110"/>
                </a:lnTo>
                <a:lnTo>
                  <a:pt x="928" y="110"/>
                </a:lnTo>
                <a:lnTo>
                  <a:pt x="927" y="111"/>
                </a:lnTo>
                <a:lnTo>
                  <a:pt x="927" y="111"/>
                </a:lnTo>
                <a:lnTo>
                  <a:pt x="927" y="111"/>
                </a:lnTo>
                <a:lnTo>
                  <a:pt x="927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6" y="112"/>
                </a:lnTo>
                <a:lnTo>
                  <a:pt x="925" y="112"/>
                </a:lnTo>
                <a:lnTo>
                  <a:pt x="925" y="113"/>
                </a:lnTo>
                <a:lnTo>
                  <a:pt x="925" y="113"/>
                </a:lnTo>
                <a:lnTo>
                  <a:pt x="926" y="113"/>
                </a:lnTo>
                <a:lnTo>
                  <a:pt x="926" y="113"/>
                </a:lnTo>
                <a:lnTo>
                  <a:pt x="926" y="114"/>
                </a:lnTo>
                <a:lnTo>
                  <a:pt x="927" y="114"/>
                </a:lnTo>
                <a:lnTo>
                  <a:pt x="927" y="114"/>
                </a:lnTo>
                <a:lnTo>
                  <a:pt x="927" y="114"/>
                </a:lnTo>
                <a:lnTo>
                  <a:pt x="928" y="114"/>
                </a:lnTo>
                <a:lnTo>
                  <a:pt x="928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29" y="114"/>
                </a:lnTo>
                <a:lnTo>
                  <a:pt x="930" y="114"/>
                </a:lnTo>
                <a:lnTo>
                  <a:pt x="930" y="115"/>
                </a:lnTo>
                <a:lnTo>
                  <a:pt x="930" y="115"/>
                </a:lnTo>
                <a:lnTo>
                  <a:pt x="931" y="115"/>
                </a:lnTo>
                <a:lnTo>
                  <a:pt x="931" y="115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1" y="116"/>
                </a:lnTo>
                <a:lnTo>
                  <a:pt x="932" y="116"/>
                </a:lnTo>
                <a:lnTo>
                  <a:pt x="932" y="116"/>
                </a:lnTo>
                <a:lnTo>
                  <a:pt x="932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7"/>
                </a:lnTo>
                <a:lnTo>
                  <a:pt x="933" y="118"/>
                </a:lnTo>
                <a:lnTo>
                  <a:pt x="934" y="118"/>
                </a:lnTo>
                <a:lnTo>
                  <a:pt x="933" y="118"/>
                </a:lnTo>
                <a:lnTo>
                  <a:pt x="933" y="118"/>
                </a:lnTo>
                <a:lnTo>
                  <a:pt x="934" y="118"/>
                </a:lnTo>
                <a:lnTo>
                  <a:pt x="934" y="119"/>
                </a:lnTo>
                <a:lnTo>
                  <a:pt x="934" y="119"/>
                </a:lnTo>
                <a:lnTo>
                  <a:pt x="934" y="119"/>
                </a:lnTo>
                <a:lnTo>
                  <a:pt x="935" y="119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0"/>
                </a:lnTo>
                <a:lnTo>
                  <a:pt x="935" y="121"/>
                </a:lnTo>
                <a:lnTo>
                  <a:pt x="935" y="121"/>
                </a:lnTo>
                <a:lnTo>
                  <a:pt x="935" y="121"/>
                </a:lnTo>
                <a:lnTo>
                  <a:pt x="935" y="122"/>
                </a:lnTo>
                <a:lnTo>
                  <a:pt x="935" y="122"/>
                </a:lnTo>
                <a:lnTo>
                  <a:pt x="935" y="122"/>
                </a:lnTo>
                <a:lnTo>
                  <a:pt x="935" y="123"/>
                </a:lnTo>
                <a:lnTo>
                  <a:pt x="935" y="123"/>
                </a:lnTo>
                <a:lnTo>
                  <a:pt x="935" y="124"/>
                </a:lnTo>
                <a:lnTo>
                  <a:pt x="935" y="124"/>
                </a:lnTo>
                <a:lnTo>
                  <a:pt x="936" y="124"/>
                </a:lnTo>
                <a:lnTo>
                  <a:pt x="936" y="124"/>
                </a:lnTo>
                <a:lnTo>
                  <a:pt x="936" y="124"/>
                </a:lnTo>
                <a:lnTo>
                  <a:pt x="937" y="124"/>
                </a:lnTo>
                <a:lnTo>
                  <a:pt x="937" y="124"/>
                </a:lnTo>
                <a:lnTo>
                  <a:pt x="937" y="124"/>
                </a:lnTo>
                <a:lnTo>
                  <a:pt x="938" y="124"/>
                </a:lnTo>
                <a:lnTo>
                  <a:pt x="938" y="125"/>
                </a:lnTo>
                <a:lnTo>
                  <a:pt x="938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5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6"/>
                </a:lnTo>
                <a:lnTo>
                  <a:pt x="939" y="127"/>
                </a:lnTo>
                <a:lnTo>
                  <a:pt x="938" y="127"/>
                </a:lnTo>
                <a:lnTo>
                  <a:pt x="938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7"/>
                </a:lnTo>
                <a:lnTo>
                  <a:pt x="937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6" y="128"/>
                </a:lnTo>
                <a:lnTo>
                  <a:pt x="935" y="128"/>
                </a:lnTo>
                <a:lnTo>
                  <a:pt x="935" y="129"/>
                </a:lnTo>
                <a:lnTo>
                  <a:pt x="935" y="129"/>
                </a:lnTo>
                <a:lnTo>
                  <a:pt x="935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29"/>
                </a:lnTo>
                <a:lnTo>
                  <a:pt x="934" y="130"/>
                </a:lnTo>
                <a:lnTo>
                  <a:pt x="934" y="130"/>
                </a:lnTo>
                <a:lnTo>
                  <a:pt x="933" y="130"/>
                </a:lnTo>
                <a:lnTo>
                  <a:pt x="933" y="130"/>
                </a:lnTo>
                <a:lnTo>
                  <a:pt x="935" y="134"/>
                </a:lnTo>
                <a:lnTo>
                  <a:pt x="936" y="134"/>
                </a:lnTo>
                <a:lnTo>
                  <a:pt x="938" y="135"/>
                </a:lnTo>
                <a:lnTo>
                  <a:pt x="943" y="139"/>
                </a:lnTo>
                <a:lnTo>
                  <a:pt x="945" y="140"/>
                </a:lnTo>
                <a:lnTo>
                  <a:pt x="946" y="140"/>
                </a:lnTo>
                <a:lnTo>
                  <a:pt x="947" y="141"/>
                </a:lnTo>
                <a:lnTo>
                  <a:pt x="948" y="142"/>
                </a:lnTo>
                <a:lnTo>
                  <a:pt x="948" y="142"/>
                </a:lnTo>
                <a:lnTo>
                  <a:pt x="948" y="142"/>
                </a:lnTo>
                <a:lnTo>
                  <a:pt x="949" y="142"/>
                </a:lnTo>
                <a:lnTo>
                  <a:pt x="949" y="141"/>
                </a:lnTo>
                <a:lnTo>
                  <a:pt x="949" y="141"/>
                </a:lnTo>
                <a:lnTo>
                  <a:pt x="949" y="141"/>
                </a:lnTo>
                <a:lnTo>
                  <a:pt x="949" y="140"/>
                </a:lnTo>
                <a:lnTo>
                  <a:pt x="950" y="140"/>
                </a:lnTo>
                <a:lnTo>
                  <a:pt x="950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1" y="140"/>
                </a:lnTo>
                <a:lnTo>
                  <a:pt x="952" y="140"/>
                </a:lnTo>
                <a:lnTo>
                  <a:pt x="952" y="139"/>
                </a:lnTo>
                <a:lnTo>
                  <a:pt x="952" y="139"/>
                </a:lnTo>
                <a:lnTo>
                  <a:pt x="953" y="140"/>
                </a:lnTo>
                <a:lnTo>
                  <a:pt x="953" y="140"/>
                </a:lnTo>
                <a:lnTo>
                  <a:pt x="953" y="140"/>
                </a:lnTo>
                <a:lnTo>
                  <a:pt x="954" y="140"/>
                </a:lnTo>
                <a:lnTo>
                  <a:pt x="954" y="140"/>
                </a:lnTo>
                <a:lnTo>
                  <a:pt x="955" y="140"/>
                </a:lnTo>
                <a:lnTo>
                  <a:pt x="955" y="140"/>
                </a:lnTo>
                <a:lnTo>
                  <a:pt x="956" y="140"/>
                </a:lnTo>
                <a:lnTo>
                  <a:pt x="956" y="140"/>
                </a:lnTo>
                <a:lnTo>
                  <a:pt x="957" y="140"/>
                </a:lnTo>
                <a:lnTo>
                  <a:pt x="957" y="140"/>
                </a:lnTo>
                <a:lnTo>
                  <a:pt x="957" y="140"/>
                </a:lnTo>
                <a:lnTo>
                  <a:pt x="958" y="140"/>
                </a:lnTo>
                <a:lnTo>
                  <a:pt x="958" y="140"/>
                </a:lnTo>
                <a:lnTo>
                  <a:pt x="958" y="140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59" y="141"/>
                </a:lnTo>
                <a:lnTo>
                  <a:pt x="960" y="141"/>
                </a:lnTo>
                <a:lnTo>
                  <a:pt x="960" y="141"/>
                </a:lnTo>
                <a:lnTo>
                  <a:pt x="960" y="142"/>
                </a:lnTo>
                <a:lnTo>
                  <a:pt x="961" y="142"/>
                </a:lnTo>
                <a:lnTo>
                  <a:pt x="961" y="141"/>
                </a:lnTo>
                <a:lnTo>
                  <a:pt x="961" y="142"/>
                </a:lnTo>
                <a:lnTo>
                  <a:pt x="961" y="142"/>
                </a:lnTo>
                <a:lnTo>
                  <a:pt x="961" y="142"/>
                </a:lnTo>
                <a:lnTo>
                  <a:pt x="962" y="141"/>
                </a:lnTo>
                <a:lnTo>
                  <a:pt x="962" y="141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2" y="140"/>
                </a:lnTo>
                <a:lnTo>
                  <a:pt x="963" y="139"/>
                </a:lnTo>
                <a:lnTo>
                  <a:pt x="965" y="140"/>
                </a:lnTo>
                <a:lnTo>
                  <a:pt x="966" y="142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7" y="144"/>
                </a:lnTo>
                <a:lnTo>
                  <a:pt x="968" y="144"/>
                </a:lnTo>
                <a:lnTo>
                  <a:pt x="968" y="144"/>
                </a:lnTo>
                <a:lnTo>
                  <a:pt x="969" y="144"/>
                </a:lnTo>
                <a:lnTo>
                  <a:pt x="971" y="142"/>
                </a:lnTo>
                <a:lnTo>
                  <a:pt x="972" y="142"/>
                </a:lnTo>
                <a:lnTo>
                  <a:pt x="974" y="142"/>
                </a:lnTo>
                <a:lnTo>
                  <a:pt x="975" y="143"/>
                </a:lnTo>
                <a:lnTo>
                  <a:pt x="976" y="144"/>
                </a:lnTo>
                <a:lnTo>
                  <a:pt x="977" y="144"/>
                </a:lnTo>
                <a:lnTo>
                  <a:pt x="977" y="144"/>
                </a:lnTo>
                <a:lnTo>
                  <a:pt x="977" y="144"/>
                </a:lnTo>
                <a:lnTo>
                  <a:pt x="978" y="144"/>
                </a:lnTo>
                <a:lnTo>
                  <a:pt x="978" y="144"/>
                </a:lnTo>
                <a:lnTo>
                  <a:pt x="978" y="144"/>
                </a:lnTo>
                <a:lnTo>
                  <a:pt x="979" y="144"/>
                </a:lnTo>
                <a:lnTo>
                  <a:pt x="979" y="144"/>
                </a:lnTo>
                <a:lnTo>
                  <a:pt x="979" y="144"/>
                </a:lnTo>
                <a:lnTo>
                  <a:pt x="980" y="144"/>
                </a:lnTo>
                <a:lnTo>
                  <a:pt x="980" y="144"/>
                </a:lnTo>
                <a:lnTo>
                  <a:pt x="981" y="148"/>
                </a:lnTo>
                <a:lnTo>
                  <a:pt x="983" y="153"/>
                </a:lnTo>
                <a:lnTo>
                  <a:pt x="985" y="155"/>
                </a:lnTo>
                <a:lnTo>
                  <a:pt x="988" y="156"/>
                </a:lnTo>
                <a:lnTo>
                  <a:pt x="994" y="158"/>
                </a:lnTo>
                <a:lnTo>
                  <a:pt x="1007" y="162"/>
                </a:lnTo>
                <a:lnTo>
                  <a:pt x="1010" y="164"/>
                </a:lnTo>
                <a:lnTo>
                  <a:pt x="1010" y="164"/>
                </a:lnTo>
                <a:lnTo>
                  <a:pt x="1011" y="164"/>
                </a:lnTo>
                <a:lnTo>
                  <a:pt x="1012" y="165"/>
                </a:lnTo>
                <a:lnTo>
                  <a:pt x="1013" y="166"/>
                </a:lnTo>
                <a:lnTo>
                  <a:pt x="1014" y="166"/>
                </a:lnTo>
                <a:lnTo>
                  <a:pt x="1014" y="166"/>
                </a:lnTo>
                <a:lnTo>
                  <a:pt x="1015" y="167"/>
                </a:lnTo>
                <a:lnTo>
                  <a:pt x="1016" y="168"/>
                </a:lnTo>
                <a:lnTo>
                  <a:pt x="1016" y="168"/>
                </a:lnTo>
                <a:lnTo>
                  <a:pt x="1017" y="168"/>
                </a:lnTo>
                <a:lnTo>
                  <a:pt x="1017" y="169"/>
                </a:lnTo>
                <a:lnTo>
                  <a:pt x="1017" y="169"/>
                </a:lnTo>
                <a:lnTo>
                  <a:pt x="1017" y="170"/>
                </a:lnTo>
                <a:lnTo>
                  <a:pt x="1018" y="170"/>
                </a:lnTo>
                <a:lnTo>
                  <a:pt x="1019" y="171"/>
                </a:lnTo>
                <a:lnTo>
                  <a:pt x="1020" y="172"/>
                </a:lnTo>
                <a:lnTo>
                  <a:pt x="1021" y="172"/>
                </a:lnTo>
                <a:lnTo>
                  <a:pt x="1021" y="173"/>
                </a:lnTo>
                <a:lnTo>
                  <a:pt x="1021" y="174"/>
                </a:lnTo>
                <a:lnTo>
                  <a:pt x="1022" y="175"/>
                </a:lnTo>
                <a:lnTo>
                  <a:pt x="1023" y="177"/>
                </a:lnTo>
                <a:lnTo>
                  <a:pt x="1023" y="178"/>
                </a:lnTo>
                <a:lnTo>
                  <a:pt x="1024" y="179"/>
                </a:lnTo>
                <a:lnTo>
                  <a:pt x="1025" y="179"/>
                </a:lnTo>
                <a:lnTo>
                  <a:pt x="1026" y="180"/>
                </a:lnTo>
                <a:lnTo>
                  <a:pt x="1027" y="180"/>
                </a:lnTo>
                <a:lnTo>
                  <a:pt x="1028" y="181"/>
                </a:lnTo>
                <a:lnTo>
                  <a:pt x="1028" y="181"/>
                </a:lnTo>
                <a:lnTo>
                  <a:pt x="1028" y="181"/>
                </a:lnTo>
                <a:lnTo>
                  <a:pt x="1029" y="182"/>
                </a:lnTo>
                <a:lnTo>
                  <a:pt x="1029" y="182"/>
                </a:lnTo>
                <a:lnTo>
                  <a:pt x="1030" y="182"/>
                </a:lnTo>
                <a:lnTo>
                  <a:pt x="1030" y="182"/>
                </a:lnTo>
                <a:lnTo>
                  <a:pt x="1030" y="183"/>
                </a:lnTo>
                <a:lnTo>
                  <a:pt x="1031" y="183"/>
                </a:lnTo>
                <a:lnTo>
                  <a:pt x="1031" y="184"/>
                </a:lnTo>
                <a:lnTo>
                  <a:pt x="1031" y="184"/>
                </a:lnTo>
                <a:lnTo>
                  <a:pt x="1032" y="184"/>
                </a:lnTo>
                <a:lnTo>
                  <a:pt x="1032" y="185"/>
                </a:lnTo>
                <a:lnTo>
                  <a:pt x="1032" y="185"/>
                </a:lnTo>
                <a:lnTo>
                  <a:pt x="1033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5" y="185"/>
                </a:lnTo>
                <a:lnTo>
                  <a:pt x="1036" y="185"/>
                </a:lnTo>
                <a:lnTo>
                  <a:pt x="1036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7" y="185"/>
                </a:lnTo>
                <a:lnTo>
                  <a:pt x="1038" y="185"/>
                </a:lnTo>
                <a:lnTo>
                  <a:pt x="1039" y="185"/>
                </a:lnTo>
                <a:lnTo>
                  <a:pt x="1039" y="186"/>
                </a:lnTo>
                <a:lnTo>
                  <a:pt x="1039" y="186"/>
                </a:lnTo>
                <a:lnTo>
                  <a:pt x="1040" y="186"/>
                </a:lnTo>
                <a:lnTo>
                  <a:pt x="1040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1" y="186"/>
                </a:lnTo>
                <a:lnTo>
                  <a:pt x="1042" y="186"/>
                </a:lnTo>
                <a:lnTo>
                  <a:pt x="1043" y="186"/>
                </a:lnTo>
                <a:lnTo>
                  <a:pt x="1043" y="186"/>
                </a:lnTo>
                <a:lnTo>
                  <a:pt x="1044" y="186"/>
                </a:lnTo>
                <a:lnTo>
                  <a:pt x="1044" y="186"/>
                </a:lnTo>
                <a:lnTo>
                  <a:pt x="1045" y="186"/>
                </a:lnTo>
                <a:lnTo>
                  <a:pt x="1045" y="186"/>
                </a:lnTo>
                <a:lnTo>
                  <a:pt x="1046" y="186"/>
                </a:lnTo>
                <a:lnTo>
                  <a:pt x="1047" y="186"/>
                </a:lnTo>
                <a:lnTo>
                  <a:pt x="1047" y="186"/>
                </a:lnTo>
                <a:lnTo>
                  <a:pt x="1048" y="186"/>
                </a:lnTo>
                <a:lnTo>
                  <a:pt x="1049" y="186"/>
                </a:lnTo>
                <a:lnTo>
                  <a:pt x="1049" y="186"/>
                </a:lnTo>
                <a:lnTo>
                  <a:pt x="1050" y="186"/>
                </a:lnTo>
                <a:lnTo>
                  <a:pt x="1050" y="186"/>
                </a:lnTo>
                <a:lnTo>
                  <a:pt x="1051" y="186"/>
                </a:lnTo>
                <a:lnTo>
                  <a:pt x="1051" y="187"/>
                </a:lnTo>
                <a:lnTo>
                  <a:pt x="1052" y="187"/>
                </a:lnTo>
                <a:lnTo>
                  <a:pt x="1052" y="187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3" y="188"/>
                </a:lnTo>
                <a:lnTo>
                  <a:pt x="1054" y="188"/>
                </a:lnTo>
                <a:lnTo>
                  <a:pt x="1054" y="188"/>
                </a:lnTo>
                <a:lnTo>
                  <a:pt x="1055" y="188"/>
                </a:lnTo>
                <a:lnTo>
                  <a:pt x="1055" y="189"/>
                </a:lnTo>
                <a:lnTo>
                  <a:pt x="1055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6" y="189"/>
                </a:lnTo>
                <a:lnTo>
                  <a:pt x="1057" y="189"/>
                </a:lnTo>
                <a:lnTo>
                  <a:pt x="1057" y="189"/>
                </a:lnTo>
                <a:lnTo>
                  <a:pt x="1057" y="190"/>
                </a:lnTo>
                <a:lnTo>
                  <a:pt x="1058" y="190"/>
                </a:lnTo>
                <a:lnTo>
                  <a:pt x="1058" y="189"/>
                </a:lnTo>
                <a:lnTo>
                  <a:pt x="1058" y="189"/>
                </a:lnTo>
                <a:lnTo>
                  <a:pt x="1059" y="189"/>
                </a:lnTo>
                <a:lnTo>
                  <a:pt x="1059" y="188"/>
                </a:lnTo>
                <a:lnTo>
                  <a:pt x="1060" y="188"/>
                </a:lnTo>
                <a:lnTo>
                  <a:pt x="1060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1" y="188"/>
                </a:lnTo>
                <a:lnTo>
                  <a:pt x="1062" y="188"/>
                </a:lnTo>
                <a:lnTo>
                  <a:pt x="1062" y="188"/>
                </a:lnTo>
                <a:lnTo>
                  <a:pt x="1063" y="187"/>
                </a:lnTo>
                <a:lnTo>
                  <a:pt x="1063" y="187"/>
                </a:lnTo>
                <a:lnTo>
                  <a:pt x="1063" y="187"/>
                </a:lnTo>
                <a:lnTo>
                  <a:pt x="1064" y="187"/>
                </a:lnTo>
                <a:lnTo>
                  <a:pt x="1065" y="188"/>
                </a:lnTo>
                <a:lnTo>
                  <a:pt x="1065" y="188"/>
                </a:lnTo>
                <a:lnTo>
                  <a:pt x="1066" y="188"/>
                </a:lnTo>
                <a:lnTo>
                  <a:pt x="1066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7" y="188"/>
                </a:lnTo>
                <a:lnTo>
                  <a:pt x="1068" y="188"/>
                </a:lnTo>
                <a:lnTo>
                  <a:pt x="1068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69" y="188"/>
                </a:lnTo>
                <a:lnTo>
                  <a:pt x="1070" y="189"/>
                </a:lnTo>
                <a:lnTo>
                  <a:pt x="1070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1" y="190"/>
                </a:lnTo>
                <a:lnTo>
                  <a:pt x="1072" y="191"/>
                </a:lnTo>
                <a:lnTo>
                  <a:pt x="1072" y="191"/>
                </a:lnTo>
                <a:lnTo>
                  <a:pt x="1073" y="191"/>
                </a:lnTo>
                <a:lnTo>
                  <a:pt x="1073" y="190"/>
                </a:lnTo>
                <a:lnTo>
                  <a:pt x="1073" y="190"/>
                </a:lnTo>
                <a:lnTo>
                  <a:pt x="1073" y="190"/>
                </a:lnTo>
                <a:lnTo>
                  <a:pt x="1074" y="190"/>
                </a:lnTo>
                <a:lnTo>
                  <a:pt x="1075" y="189"/>
                </a:lnTo>
                <a:lnTo>
                  <a:pt x="1075" y="188"/>
                </a:lnTo>
                <a:lnTo>
                  <a:pt x="1075" y="188"/>
                </a:lnTo>
                <a:lnTo>
                  <a:pt x="1075" y="188"/>
                </a:lnTo>
                <a:lnTo>
                  <a:pt x="1076" y="188"/>
                </a:lnTo>
                <a:lnTo>
                  <a:pt x="1077" y="189"/>
                </a:lnTo>
                <a:lnTo>
                  <a:pt x="1079" y="189"/>
                </a:lnTo>
                <a:lnTo>
                  <a:pt x="1080" y="189"/>
                </a:lnTo>
                <a:lnTo>
                  <a:pt x="1080" y="190"/>
                </a:lnTo>
                <a:lnTo>
                  <a:pt x="1081" y="190"/>
                </a:lnTo>
                <a:lnTo>
                  <a:pt x="1083" y="190"/>
                </a:lnTo>
                <a:lnTo>
                  <a:pt x="1083" y="190"/>
                </a:lnTo>
                <a:lnTo>
                  <a:pt x="1084" y="189"/>
                </a:lnTo>
                <a:lnTo>
                  <a:pt x="1085" y="189"/>
                </a:lnTo>
                <a:lnTo>
                  <a:pt x="1085" y="189"/>
                </a:lnTo>
                <a:lnTo>
                  <a:pt x="1086" y="188"/>
                </a:lnTo>
                <a:lnTo>
                  <a:pt x="1087" y="188"/>
                </a:lnTo>
                <a:lnTo>
                  <a:pt x="1088" y="188"/>
                </a:lnTo>
                <a:lnTo>
                  <a:pt x="1089" y="188"/>
                </a:lnTo>
                <a:lnTo>
                  <a:pt x="1090" y="188"/>
                </a:lnTo>
                <a:lnTo>
                  <a:pt x="1090" y="188"/>
                </a:lnTo>
                <a:lnTo>
                  <a:pt x="1091" y="188"/>
                </a:lnTo>
                <a:lnTo>
                  <a:pt x="1091" y="188"/>
                </a:lnTo>
                <a:lnTo>
                  <a:pt x="1092" y="188"/>
                </a:lnTo>
                <a:lnTo>
                  <a:pt x="1092" y="188"/>
                </a:lnTo>
                <a:lnTo>
                  <a:pt x="1093" y="188"/>
                </a:lnTo>
                <a:lnTo>
                  <a:pt x="1094" y="188"/>
                </a:lnTo>
                <a:lnTo>
                  <a:pt x="1094" y="188"/>
                </a:lnTo>
                <a:lnTo>
                  <a:pt x="1095" y="188"/>
                </a:lnTo>
                <a:lnTo>
                  <a:pt x="1095" y="188"/>
                </a:lnTo>
                <a:lnTo>
                  <a:pt x="1095" y="190"/>
                </a:lnTo>
                <a:lnTo>
                  <a:pt x="1103" y="191"/>
                </a:lnTo>
                <a:lnTo>
                  <a:pt x="1105" y="191"/>
                </a:lnTo>
                <a:lnTo>
                  <a:pt x="1105" y="192"/>
                </a:lnTo>
                <a:lnTo>
                  <a:pt x="1106" y="192"/>
                </a:lnTo>
                <a:lnTo>
                  <a:pt x="1106" y="192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7" y="193"/>
                </a:lnTo>
                <a:lnTo>
                  <a:pt x="1108" y="193"/>
                </a:lnTo>
                <a:lnTo>
                  <a:pt x="1108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09" y="194"/>
                </a:lnTo>
                <a:lnTo>
                  <a:pt x="1110" y="194"/>
                </a:lnTo>
                <a:lnTo>
                  <a:pt x="1110" y="194"/>
                </a:lnTo>
                <a:lnTo>
                  <a:pt x="1111" y="194"/>
                </a:lnTo>
                <a:lnTo>
                  <a:pt x="1111" y="195"/>
                </a:lnTo>
                <a:lnTo>
                  <a:pt x="1111" y="194"/>
                </a:lnTo>
                <a:lnTo>
                  <a:pt x="1112" y="195"/>
                </a:lnTo>
                <a:lnTo>
                  <a:pt x="1112" y="195"/>
                </a:lnTo>
                <a:lnTo>
                  <a:pt x="1113" y="195"/>
                </a:lnTo>
                <a:lnTo>
                  <a:pt x="1113" y="196"/>
                </a:lnTo>
                <a:lnTo>
                  <a:pt x="1114" y="196"/>
                </a:lnTo>
                <a:lnTo>
                  <a:pt x="1115" y="196"/>
                </a:lnTo>
                <a:lnTo>
                  <a:pt x="1115" y="196"/>
                </a:lnTo>
                <a:lnTo>
                  <a:pt x="1117" y="196"/>
                </a:lnTo>
                <a:lnTo>
                  <a:pt x="1119" y="196"/>
                </a:lnTo>
                <a:lnTo>
                  <a:pt x="1120" y="196"/>
                </a:lnTo>
                <a:lnTo>
                  <a:pt x="1121" y="196"/>
                </a:lnTo>
                <a:lnTo>
                  <a:pt x="1122" y="196"/>
                </a:lnTo>
                <a:lnTo>
                  <a:pt x="1124" y="196"/>
                </a:lnTo>
                <a:lnTo>
                  <a:pt x="1125" y="196"/>
                </a:lnTo>
                <a:lnTo>
                  <a:pt x="1127" y="195"/>
                </a:lnTo>
                <a:lnTo>
                  <a:pt x="1127" y="194"/>
                </a:lnTo>
                <a:lnTo>
                  <a:pt x="1128" y="194"/>
                </a:lnTo>
                <a:lnTo>
                  <a:pt x="1129" y="194"/>
                </a:lnTo>
                <a:lnTo>
                  <a:pt x="1130" y="194"/>
                </a:lnTo>
                <a:lnTo>
                  <a:pt x="1131" y="194"/>
                </a:lnTo>
                <a:lnTo>
                  <a:pt x="1131" y="194"/>
                </a:lnTo>
                <a:lnTo>
                  <a:pt x="1132" y="193"/>
                </a:lnTo>
                <a:lnTo>
                  <a:pt x="1133" y="193"/>
                </a:lnTo>
                <a:lnTo>
                  <a:pt x="1133" y="192"/>
                </a:lnTo>
                <a:lnTo>
                  <a:pt x="1133" y="192"/>
                </a:lnTo>
                <a:lnTo>
                  <a:pt x="1135" y="191"/>
                </a:lnTo>
                <a:lnTo>
                  <a:pt x="1135" y="191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5" y="192"/>
                </a:lnTo>
                <a:lnTo>
                  <a:pt x="1136" y="192"/>
                </a:lnTo>
                <a:lnTo>
                  <a:pt x="1136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7" y="192"/>
                </a:lnTo>
                <a:lnTo>
                  <a:pt x="1138" y="192"/>
                </a:lnTo>
                <a:lnTo>
                  <a:pt x="1138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39" y="192"/>
                </a:lnTo>
                <a:lnTo>
                  <a:pt x="1140" y="192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3"/>
                </a:lnTo>
                <a:lnTo>
                  <a:pt x="1140" y="194"/>
                </a:lnTo>
                <a:lnTo>
                  <a:pt x="1141" y="194"/>
                </a:lnTo>
                <a:lnTo>
                  <a:pt x="1141" y="194"/>
                </a:lnTo>
                <a:lnTo>
                  <a:pt x="1141" y="193"/>
                </a:lnTo>
                <a:lnTo>
                  <a:pt x="1141" y="193"/>
                </a:lnTo>
                <a:lnTo>
                  <a:pt x="1142" y="193"/>
                </a:lnTo>
                <a:lnTo>
                  <a:pt x="1142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3" y="193"/>
                </a:lnTo>
                <a:lnTo>
                  <a:pt x="1144" y="193"/>
                </a:lnTo>
                <a:lnTo>
                  <a:pt x="1144" y="193"/>
                </a:lnTo>
                <a:lnTo>
                  <a:pt x="1145" y="193"/>
                </a:lnTo>
                <a:lnTo>
                  <a:pt x="1145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6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2"/>
                </a:lnTo>
                <a:lnTo>
                  <a:pt x="1147" y="191"/>
                </a:lnTo>
                <a:lnTo>
                  <a:pt x="1148" y="191"/>
                </a:lnTo>
                <a:lnTo>
                  <a:pt x="1148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49" y="191"/>
                </a:lnTo>
                <a:lnTo>
                  <a:pt x="1150" y="191"/>
                </a:lnTo>
                <a:lnTo>
                  <a:pt x="1150" y="191"/>
                </a:lnTo>
                <a:lnTo>
                  <a:pt x="1150" y="190"/>
                </a:lnTo>
                <a:lnTo>
                  <a:pt x="1150" y="190"/>
                </a:lnTo>
                <a:lnTo>
                  <a:pt x="1150" y="189"/>
                </a:lnTo>
                <a:lnTo>
                  <a:pt x="1150" y="189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8"/>
                </a:lnTo>
                <a:lnTo>
                  <a:pt x="1150" y="187"/>
                </a:lnTo>
                <a:lnTo>
                  <a:pt x="1150" y="187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6"/>
                </a:lnTo>
                <a:lnTo>
                  <a:pt x="1150" y="185"/>
                </a:lnTo>
                <a:lnTo>
                  <a:pt x="1150" y="184"/>
                </a:lnTo>
                <a:lnTo>
                  <a:pt x="1150" y="184"/>
                </a:lnTo>
                <a:lnTo>
                  <a:pt x="1151" y="184"/>
                </a:lnTo>
                <a:lnTo>
                  <a:pt x="1151" y="183"/>
                </a:lnTo>
                <a:lnTo>
                  <a:pt x="1151" y="182"/>
                </a:lnTo>
                <a:lnTo>
                  <a:pt x="1151" y="182"/>
                </a:lnTo>
                <a:lnTo>
                  <a:pt x="1152" y="181"/>
                </a:lnTo>
                <a:lnTo>
                  <a:pt x="1153" y="180"/>
                </a:lnTo>
                <a:lnTo>
                  <a:pt x="1153" y="179"/>
                </a:lnTo>
                <a:lnTo>
                  <a:pt x="1153" y="179"/>
                </a:lnTo>
                <a:lnTo>
                  <a:pt x="1153" y="178"/>
                </a:lnTo>
                <a:lnTo>
                  <a:pt x="1153" y="178"/>
                </a:lnTo>
                <a:lnTo>
                  <a:pt x="1153" y="177"/>
                </a:lnTo>
                <a:lnTo>
                  <a:pt x="1153" y="177"/>
                </a:lnTo>
                <a:lnTo>
                  <a:pt x="1154" y="176"/>
                </a:lnTo>
                <a:lnTo>
                  <a:pt x="1154" y="176"/>
                </a:lnTo>
                <a:lnTo>
                  <a:pt x="1155" y="176"/>
                </a:lnTo>
                <a:lnTo>
                  <a:pt x="1155" y="175"/>
                </a:lnTo>
                <a:lnTo>
                  <a:pt x="1155" y="175"/>
                </a:lnTo>
                <a:lnTo>
                  <a:pt x="1156" y="174"/>
                </a:lnTo>
                <a:lnTo>
                  <a:pt x="1170" y="171"/>
                </a:lnTo>
                <a:lnTo>
                  <a:pt x="1171" y="170"/>
                </a:lnTo>
                <a:lnTo>
                  <a:pt x="1174" y="172"/>
                </a:lnTo>
                <a:lnTo>
                  <a:pt x="1175" y="172"/>
                </a:lnTo>
                <a:lnTo>
                  <a:pt x="1178" y="173"/>
                </a:lnTo>
                <a:lnTo>
                  <a:pt x="1178" y="173"/>
                </a:lnTo>
                <a:lnTo>
                  <a:pt x="1180" y="176"/>
                </a:lnTo>
                <a:lnTo>
                  <a:pt x="1181" y="177"/>
                </a:lnTo>
                <a:lnTo>
                  <a:pt x="1182" y="179"/>
                </a:lnTo>
                <a:lnTo>
                  <a:pt x="1183" y="182"/>
                </a:lnTo>
                <a:lnTo>
                  <a:pt x="1184" y="182"/>
                </a:lnTo>
                <a:lnTo>
                  <a:pt x="1184" y="183"/>
                </a:lnTo>
                <a:lnTo>
                  <a:pt x="1184" y="183"/>
                </a:lnTo>
                <a:lnTo>
                  <a:pt x="1184" y="184"/>
                </a:lnTo>
                <a:lnTo>
                  <a:pt x="1184" y="187"/>
                </a:lnTo>
                <a:lnTo>
                  <a:pt x="1184" y="196"/>
                </a:lnTo>
                <a:lnTo>
                  <a:pt x="1184" y="198"/>
                </a:lnTo>
                <a:lnTo>
                  <a:pt x="1184" y="200"/>
                </a:lnTo>
                <a:lnTo>
                  <a:pt x="1179" y="206"/>
                </a:lnTo>
                <a:lnTo>
                  <a:pt x="1178" y="206"/>
                </a:lnTo>
                <a:lnTo>
                  <a:pt x="1176" y="209"/>
                </a:lnTo>
                <a:lnTo>
                  <a:pt x="1174" y="210"/>
                </a:lnTo>
                <a:lnTo>
                  <a:pt x="1173" y="212"/>
                </a:lnTo>
                <a:lnTo>
                  <a:pt x="1171" y="212"/>
                </a:lnTo>
                <a:lnTo>
                  <a:pt x="1169" y="214"/>
                </a:lnTo>
                <a:lnTo>
                  <a:pt x="1167" y="216"/>
                </a:lnTo>
                <a:lnTo>
                  <a:pt x="1165" y="217"/>
                </a:lnTo>
                <a:lnTo>
                  <a:pt x="1163" y="218"/>
                </a:lnTo>
                <a:lnTo>
                  <a:pt x="1159" y="221"/>
                </a:lnTo>
                <a:lnTo>
                  <a:pt x="1155" y="223"/>
                </a:lnTo>
                <a:lnTo>
                  <a:pt x="1149" y="227"/>
                </a:lnTo>
                <a:lnTo>
                  <a:pt x="1147" y="228"/>
                </a:lnTo>
                <a:lnTo>
                  <a:pt x="1145" y="230"/>
                </a:lnTo>
                <a:lnTo>
                  <a:pt x="1144" y="230"/>
                </a:lnTo>
                <a:lnTo>
                  <a:pt x="1144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1"/>
                </a:lnTo>
                <a:lnTo>
                  <a:pt x="1143" y="232"/>
                </a:lnTo>
                <a:lnTo>
                  <a:pt x="1142" y="232"/>
                </a:lnTo>
                <a:lnTo>
                  <a:pt x="1142" y="232"/>
                </a:lnTo>
                <a:lnTo>
                  <a:pt x="1141" y="232"/>
                </a:lnTo>
                <a:lnTo>
                  <a:pt x="1141" y="232"/>
                </a:lnTo>
                <a:lnTo>
                  <a:pt x="1140" y="233"/>
                </a:lnTo>
                <a:lnTo>
                  <a:pt x="1139" y="234"/>
                </a:lnTo>
                <a:lnTo>
                  <a:pt x="1138" y="234"/>
                </a:lnTo>
                <a:lnTo>
                  <a:pt x="1137" y="235"/>
                </a:lnTo>
                <a:lnTo>
                  <a:pt x="1137" y="235"/>
                </a:lnTo>
                <a:lnTo>
                  <a:pt x="1137" y="235"/>
                </a:lnTo>
                <a:lnTo>
                  <a:pt x="1131" y="239"/>
                </a:lnTo>
                <a:lnTo>
                  <a:pt x="1131" y="239"/>
                </a:lnTo>
                <a:lnTo>
                  <a:pt x="1129" y="240"/>
                </a:lnTo>
                <a:lnTo>
                  <a:pt x="1129" y="240"/>
                </a:lnTo>
                <a:lnTo>
                  <a:pt x="1128" y="240"/>
                </a:lnTo>
                <a:lnTo>
                  <a:pt x="1125" y="238"/>
                </a:lnTo>
                <a:lnTo>
                  <a:pt x="1123" y="239"/>
                </a:lnTo>
                <a:lnTo>
                  <a:pt x="1123" y="240"/>
                </a:lnTo>
                <a:lnTo>
                  <a:pt x="1123" y="240"/>
                </a:lnTo>
                <a:lnTo>
                  <a:pt x="1122" y="240"/>
                </a:lnTo>
                <a:lnTo>
                  <a:pt x="1122" y="240"/>
                </a:lnTo>
                <a:lnTo>
                  <a:pt x="1121" y="240"/>
                </a:lnTo>
                <a:lnTo>
                  <a:pt x="1121" y="241"/>
                </a:lnTo>
                <a:lnTo>
                  <a:pt x="1121" y="241"/>
                </a:lnTo>
                <a:lnTo>
                  <a:pt x="1121" y="241"/>
                </a:lnTo>
                <a:lnTo>
                  <a:pt x="1120" y="242"/>
                </a:lnTo>
                <a:lnTo>
                  <a:pt x="1120" y="242"/>
                </a:lnTo>
                <a:lnTo>
                  <a:pt x="1119" y="242"/>
                </a:lnTo>
                <a:lnTo>
                  <a:pt x="1119" y="242"/>
                </a:lnTo>
                <a:lnTo>
                  <a:pt x="1119" y="243"/>
                </a:lnTo>
                <a:lnTo>
                  <a:pt x="1118" y="243"/>
                </a:lnTo>
                <a:lnTo>
                  <a:pt x="1118" y="243"/>
                </a:lnTo>
                <a:lnTo>
                  <a:pt x="1117" y="243"/>
                </a:lnTo>
                <a:lnTo>
                  <a:pt x="1117" y="244"/>
                </a:lnTo>
                <a:lnTo>
                  <a:pt x="1116" y="244"/>
                </a:lnTo>
                <a:lnTo>
                  <a:pt x="1116" y="244"/>
                </a:lnTo>
                <a:lnTo>
                  <a:pt x="1115" y="243"/>
                </a:lnTo>
                <a:lnTo>
                  <a:pt x="1115" y="243"/>
                </a:lnTo>
                <a:lnTo>
                  <a:pt x="1114" y="243"/>
                </a:lnTo>
                <a:lnTo>
                  <a:pt x="1114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13" y="243"/>
                </a:lnTo>
                <a:lnTo>
                  <a:pt x="1107" y="243"/>
                </a:lnTo>
                <a:lnTo>
                  <a:pt x="1107" y="243"/>
                </a:lnTo>
                <a:lnTo>
                  <a:pt x="1106" y="243"/>
                </a:lnTo>
                <a:lnTo>
                  <a:pt x="1106" y="243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5" y="244"/>
                </a:lnTo>
                <a:lnTo>
                  <a:pt x="1104" y="244"/>
                </a:lnTo>
                <a:lnTo>
                  <a:pt x="1104" y="245"/>
                </a:lnTo>
                <a:lnTo>
                  <a:pt x="1104" y="245"/>
                </a:lnTo>
                <a:lnTo>
                  <a:pt x="1104" y="246"/>
                </a:lnTo>
                <a:lnTo>
                  <a:pt x="1104" y="246"/>
                </a:lnTo>
                <a:lnTo>
                  <a:pt x="1103" y="247"/>
                </a:lnTo>
                <a:lnTo>
                  <a:pt x="1103" y="247"/>
                </a:lnTo>
                <a:lnTo>
                  <a:pt x="1103" y="248"/>
                </a:lnTo>
                <a:lnTo>
                  <a:pt x="1103" y="249"/>
                </a:lnTo>
                <a:lnTo>
                  <a:pt x="1103" y="249"/>
                </a:lnTo>
                <a:lnTo>
                  <a:pt x="1103" y="250"/>
                </a:lnTo>
                <a:lnTo>
                  <a:pt x="1103" y="250"/>
                </a:lnTo>
                <a:lnTo>
                  <a:pt x="1102" y="251"/>
                </a:lnTo>
                <a:lnTo>
                  <a:pt x="1102" y="251"/>
                </a:lnTo>
                <a:lnTo>
                  <a:pt x="1102" y="252"/>
                </a:lnTo>
                <a:lnTo>
                  <a:pt x="1102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1" y="252"/>
                </a:lnTo>
                <a:lnTo>
                  <a:pt x="1100" y="252"/>
                </a:lnTo>
                <a:lnTo>
                  <a:pt x="1100" y="252"/>
                </a:lnTo>
                <a:lnTo>
                  <a:pt x="1099" y="253"/>
                </a:lnTo>
                <a:lnTo>
                  <a:pt x="1099" y="253"/>
                </a:lnTo>
                <a:lnTo>
                  <a:pt x="1098" y="254"/>
                </a:lnTo>
                <a:lnTo>
                  <a:pt x="1097" y="254"/>
                </a:lnTo>
                <a:lnTo>
                  <a:pt x="1097" y="254"/>
                </a:lnTo>
                <a:lnTo>
                  <a:pt x="1097" y="255"/>
                </a:lnTo>
                <a:lnTo>
                  <a:pt x="1097" y="257"/>
                </a:lnTo>
                <a:lnTo>
                  <a:pt x="1096" y="257"/>
                </a:lnTo>
                <a:lnTo>
                  <a:pt x="1094" y="257"/>
                </a:lnTo>
                <a:lnTo>
                  <a:pt x="1093" y="257"/>
                </a:lnTo>
                <a:lnTo>
                  <a:pt x="1092" y="256"/>
                </a:lnTo>
                <a:lnTo>
                  <a:pt x="1090" y="256"/>
                </a:lnTo>
                <a:lnTo>
                  <a:pt x="1090" y="256"/>
                </a:lnTo>
                <a:lnTo>
                  <a:pt x="1089" y="256"/>
                </a:lnTo>
                <a:lnTo>
                  <a:pt x="1089" y="256"/>
                </a:lnTo>
                <a:lnTo>
                  <a:pt x="1088" y="256"/>
                </a:lnTo>
                <a:lnTo>
                  <a:pt x="1088" y="256"/>
                </a:lnTo>
                <a:lnTo>
                  <a:pt x="1087" y="256"/>
                </a:lnTo>
                <a:lnTo>
                  <a:pt x="1087" y="256"/>
                </a:lnTo>
                <a:lnTo>
                  <a:pt x="1088" y="256"/>
                </a:lnTo>
                <a:lnTo>
                  <a:pt x="1088" y="257"/>
                </a:lnTo>
                <a:lnTo>
                  <a:pt x="1088" y="257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8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59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7" y="260"/>
                </a:lnTo>
                <a:lnTo>
                  <a:pt x="1089" y="261"/>
                </a:lnTo>
                <a:lnTo>
                  <a:pt x="1088" y="264"/>
                </a:lnTo>
                <a:lnTo>
                  <a:pt x="1089" y="264"/>
                </a:lnTo>
                <a:lnTo>
                  <a:pt x="1089" y="264"/>
                </a:lnTo>
                <a:lnTo>
                  <a:pt x="1090" y="264"/>
                </a:lnTo>
                <a:lnTo>
                  <a:pt x="1090" y="264"/>
                </a:lnTo>
                <a:lnTo>
                  <a:pt x="1090" y="265"/>
                </a:lnTo>
                <a:lnTo>
                  <a:pt x="1090" y="266"/>
                </a:lnTo>
                <a:lnTo>
                  <a:pt x="1090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1" y="266"/>
                </a:lnTo>
                <a:lnTo>
                  <a:pt x="1090" y="266"/>
                </a:lnTo>
                <a:lnTo>
                  <a:pt x="1087" y="267"/>
                </a:lnTo>
                <a:lnTo>
                  <a:pt x="1087" y="267"/>
                </a:lnTo>
                <a:lnTo>
                  <a:pt x="1086" y="268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3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4"/>
                </a:lnTo>
                <a:lnTo>
                  <a:pt x="1081" y="275"/>
                </a:lnTo>
                <a:lnTo>
                  <a:pt x="1080" y="275"/>
                </a:lnTo>
                <a:lnTo>
                  <a:pt x="1080" y="276"/>
                </a:lnTo>
                <a:lnTo>
                  <a:pt x="1080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9" y="276"/>
                </a:lnTo>
                <a:lnTo>
                  <a:pt x="1078" y="276"/>
                </a:lnTo>
                <a:lnTo>
                  <a:pt x="1078" y="277"/>
                </a:lnTo>
                <a:lnTo>
                  <a:pt x="1078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7" y="277"/>
                </a:lnTo>
                <a:lnTo>
                  <a:pt x="1076" y="278"/>
                </a:lnTo>
                <a:lnTo>
                  <a:pt x="1076" y="278"/>
                </a:lnTo>
                <a:lnTo>
                  <a:pt x="1075" y="278"/>
                </a:lnTo>
                <a:lnTo>
                  <a:pt x="1075" y="278"/>
                </a:lnTo>
                <a:lnTo>
                  <a:pt x="1075" y="279"/>
                </a:lnTo>
                <a:lnTo>
                  <a:pt x="1075" y="279"/>
                </a:lnTo>
                <a:lnTo>
                  <a:pt x="1074" y="279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0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1"/>
                </a:lnTo>
                <a:lnTo>
                  <a:pt x="1074" y="282"/>
                </a:lnTo>
                <a:lnTo>
                  <a:pt x="1074" y="282"/>
                </a:lnTo>
                <a:lnTo>
                  <a:pt x="1074" y="282"/>
                </a:lnTo>
                <a:lnTo>
                  <a:pt x="1073" y="282"/>
                </a:lnTo>
                <a:lnTo>
                  <a:pt x="1073" y="283"/>
                </a:lnTo>
                <a:lnTo>
                  <a:pt x="1073" y="284"/>
                </a:lnTo>
                <a:lnTo>
                  <a:pt x="1073" y="284"/>
                </a:lnTo>
                <a:lnTo>
                  <a:pt x="1073" y="285"/>
                </a:lnTo>
                <a:lnTo>
                  <a:pt x="1072" y="285"/>
                </a:lnTo>
                <a:lnTo>
                  <a:pt x="1072" y="285"/>
                </a:lnTo>
                <a:lnTo>
                  <a:pt x="1072" y="286"/>
                </a:lnTo>
                <a:lnTo>
                  <a:pt x="1071" y="286"/>
                </a:lnTo>
                <a:lnTo>
                  <a:pt x="1071" y="286"/>
                </a:lnTo>
                <a:lnTo>
                  <a:pt x="1071" y="287"/>
                </a:lnTo>
                <a:lnTo>
                  <a:pt x="1071" y="287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8"/>
                </a:lnTo>
                <a:lnTo>
                  <a:pt x="1070" y="289"/>
                </a:lnTo>
                <a:lnTo>
                  <a:pt x="1069" y="289"/>
                </a:lnTo>
                <a:lnTo>
                  <a:pt x="1069" y="289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69" y="290"/>
                </a:lnTo>
                <a:lnTo>
                  <a:pt x="1070" y="290"/>
                </a:lnTo>
                <a:lnTo>
                  <a:pt x="1070" y="290"/>
                </a:lnTo>
                <a:lnTo>
                  <a:pt x="1070" y="291"/>
                </a:lnTo>
                <a:lnTo>
                  <a:pt x="1069" y="292"/>
                </a:lnTo>
                <a:lnTo>
                  <a:pt x="1069" y="292"/>
                </a:lnTo>
                <a:lnTo>
                  <a:pt x="1069" y="292"/>
                </a:lnTo>
                <a:lnTo>
                  <a:pt x="1068" y="293"/>
                </a:lnTo>
                <a:lnTo>
                  <a:pt x="1068" y="294"/>
                </a:lnTo>
                <a:lnTo>
                  <a:pt x="1069" y="294"/>
                </a:lnTo>
                <a:lnTo>
                  <a:pt x="1070" y="295"/>
                </a:lnTo>
                <a:lnTo>
                  <a:pt x="1070" y="295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6"/>
                </a:lnTo>
                <a:lnTo>
                  <a:pt x="1071" y="297"/>
                </a:lnTo>
                <a:lnTo>
                  <a:pt x="1071" y="298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0"/>
                </a:lnTo>
                <a:lnTo>
                  <a:pt x="1071" y="302"/>
                </a:lnTo>
                <a:lnTo>
                  <a:pt x="1071" y="302"/>
                </a:lnTo>
                <a:lnTo>
                  <a:pt x="1071" y="304"/>
                </a:lnTo>
                <a:lnTo>
                  <a:pt x="1071" y="304"/>
                </a:lnTo>
                <a:lnTo>
                  <a:pt x="1071" y="305"/>
                </a:lnTo>
                <a:lnTo>
                  <a:pt x="1069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7"/>
                </a:lnTo>
                <a:lnTo>
                  <a:pt x="1067" y="308"/>
                </a:lnTo>
                <a:lnTo>
                  <a:pt x="1068" y="308"/>
                </a:lnTo>
                <a:lnTo>
                  <a:pt x="1068" y="309"/>
                </a:lnTo>
                <a:lnTo>
                  <a:pt x="1068" y="310"/>
                </a:lnTo>
                <a:lnTo>
                  <a:pt x="1068" y="311"/>
                </a:lnTo>
                <a:lnTo>
                  <a:pt x="1068" y="311"/>
                </a:lnTo>
                <a:lnTo>
                  <a:pt x="1068" y="312"/>
                </a:lnTo>
                <a:lnTo>
                  <a:pt x="1069" y="312"/>
                </a:lnTo>
                <a:lnTo>
                  <a:pt x="1069" y="313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4"/>
                </a:lnTo>
                <a:lnTo>
                  <a:pt x="1069" y="315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6"/>
                </a:lnTo>
                <a:lnTo>
                  <a:pt x="1069" y="317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69" y="318"/>
                </a:lnTo>
                <a:lnTo>
                  <a:pt x="1070" y="319"/>
                </a:lnTo>
                <a:lnTo>
                  <a:pt x="1070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1" y="320"/>
                </a:lnTo>
                <a:lnTo>
                  <a:pt x="1072" y="320"/>
                </a:lnTo>
                <a:lnTo>
                  <a:pt x="1072" y="320"/>
                </a:lnTo>
                <a:lnTo>
                  <a:pt x="1073" y="320"/>
                </a:lnTo>
                <a:lnTo>
                  <a:pt x="1073" y="321"/>
                </a:lnTo>
                <a:lnTo>
                  <a:pt x="1072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1"/>
                </a:lnTo>
                <a:lnTo>
                  <a:pt x="1073" y="322"/>
                </a:lnTo>
                <a:lnTo>
                  <a:pt x="1073" y="322"/>
                </a:lnTo>
                <a:lnTo>
                  <a:pt x="1074" y="322"/>
                </a:lnTo>
                <a:lnTo>
                  <a:pt x="1074" y="323"/>
                </a:lnTo>
                <a:lnTo>
                  <a:pt x="1075" y="324"/>
                </a:lnTo>
                <a:lnTo>
                  <a:pt x="1076" y="324"/>
                </a:lnTo>
                <a:lnTo>
                  <a:pt x="1076" y="324"/>
                </a:lnTo>
                <a:lnTo>
                  <a:pt x="1077" y="325"/>
                </a:lnTo>
                <a:lnTo>
                  <a:pt x="1077" y="325"/>
                </a:lnTo>
                <a:lnTo>
                  <a:pt x="1077" y="326"/>
                </a:lnTo>
                <a:lnTo>
                  <a:pt x="1077" y="326"/>
                </a:lnTo>
                <a:lnTo>
                  <a:pt x="1077" y="327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8"/>
                </a:lnTo>
                <a:lnTo>
                  <a:pt x="1078" y="329"/>
                </a:lnTo>
                <a:lnTo>
                  <a:pt x="1078" y="329"/>
                </a:lnTo>
                <a:lnTo>
                  <a:pt x="1079" y="330"/>
                </a:lnTo>
                <a:lnTo>
                  <a:pt x="1079" y="330"/>
                </a:lnTo>
                <a:lnTo>
                  <a:pt x="1079" y="330"/>
                </a:lnTo>
                <a:lnTo>
                  <a:pt x="1080" y="331"/>
                </a:lnTo>
                <a:lnTo>
                  <a:pt x="1080" y="331"/>
                </a:lnTo>
                <a:lnTo>
                  <a:pt x="1081" y="332"/>
                </a:lnTo>
                <a:lnTo>
                  <a:pt x="1081" y="332"/>
                </a:lnTo>
                <a:lnTo>
                  <a:pt x="1079" y="334"/>
                </a:lnTo>
                <a:lnTo>
                  <a:pt x="1078" y="335"/>
                </a:lnTo>
                <a:lnTo>
                  <a:pt x="1077" y="335"/>
                </a:lnTo>
                <a:lnTo>
                  <a:pt x="1077" y="335"/>
                </a:lnTo>
                <a:lnTo>
                  <a:pt x="1076" y="335"/>
                </a:lnTo>
                <a:lnTo>
                  <a:pt x="1076" y="335"/>
                </a:lnTo>
                <a:lnTo>
                  <a:pt x="1076" y="336"/>
                </a:lnTo>
                <a:lnTo>
                  <a:pt x="1076" y="337"/>
                </a:lnTo>
                <a:lnTo>
                  <a:pt x="1076" y="338"/>
                </a:lnTo>
                <a:lnTo>
                  <a:pt x="1077" y="340"/>
                </a:lnTo>
                <a:lnTo>
                  <a:pt x="1077" y="340"/>
                </a:lnTo>
                <a:lnTo>
                  <a:pt x="1077" y="341"/>
                </a:lnTo>
                <a:lnTo>
                  <a:pt x="1076" y="344"/>
                </a:lnTo>
                <a:lnTo>
                  <a:pt x="1076" y="344"/>
                </a:lnTo>
                <a:lnTo>
                  <a:pt x="1077" y="346"/>
                </a:lnTo>
                <a:lnTo>
                  <a:pt x="1076" y="347"/>
                </a:lnTo>
                <a:lnTo>
                  <a:pt x="1075" y="348"/>
                </a:lnTo>
                <a:lnTo>
                  <a:pt x="1075" y="349"/>
                </a:lnTo>
                <a:lnTo>
                  <a:pt x="1075" y="350"/>
                </a:lnTo>
                <a:lnTo>
                  <a:pt x="1077" y="350"/>
                </a:lnTo>
                <a:lnTo>
                  <a:pt x="1077" y="350"/>
                </a:lnTo>
                <a:lnTo>
                  <a:pt x="1079" y="350"/>
                </a:lnTo>
                <a:lnTo>
                  <a:pt x="1082" y="350"/>
                </a:lnTo>
                <a:lnTo>
                  <a:pt x="1083" y="350"/>
                </a:lnTo>
                <a:lnTo>
                  <a:pt x="1083" y="350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1"/>
                </a:lnTo>
                <a:lnTo>
                  <a:pt x="1083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4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5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6" y="352"/>
                </a:lnTo>
                <a:lnTo>
                  <a:pt x="1087" y="352"/>
                </a:lnTo>
                <a:lnTo>
                  <a:pt x="1087" y="352"/>
                </a:lnTo>
                <a:lnTo>
                  <a:pt x="1088" y="352"/>
                </a:lnTo>
                <a:lnTo>
                  <a:pt x="1088" y="352"/>
                </a:lnTo>
                <a:lnTo>
                  <a:pt x="1089" y="352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3"/>
                </a:lnTo>
                <a:lnTo>
                  <a:pt x="1089" y="354"/>
                </a:lnTo>
                <a:lnTo>
                  <a:pt x="1090" y="354"/>
                </a:lnTo>
                <a:lnTo>
                  <a:pt x="1089" y="354"/>
                </a:lnTo>
                <a:lnTo>
                  <a:pt x="1089" y="354"/>
                </a:lnTo>
                <a:lnTo>
                  <a:pt x="1090" y="354"/>
                </a:lnTo>
                <a:lnTo>
                  <a:pt x="1090" y="355"/>
                </a:lnTo>
                <a:lnTo>
                  <a:pt x="1090" y="355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6"/>
                </a:lnTo>
                <a:lnTo>
                  <a:pt x="1090" y="357"/>
                </a:lnTo>
                <a:lnTo>
                  <a:pt x="1090" y="357"/>
                </a:lnTo>
                <a:lnTo>
                  <a:pt x="1082" y="358"/>
                </a:lnTo>
                <a:lnTo>
                  <a:pt x="1081" y="365"/>
                </a:lnTo>
                <a:lnTo>
                  <a:pt x="1081" y="368"/>
                </a:lnTo>
                <a:lnTo>
                  <a:pt x="1090" y="365"/>
                </a:lnTo>
                <a:lnTo>
                  <a:pt x="1090" y="365"/>
                </a:lnTo>
                <a:lnTo>
                  <a:pt x="1090" y="366"/>
                </a:lnTo>
                <a:lnTo>
                  <a:pt x="1090" y="366"/>
                </a:lnTo>
                <a:lnTo>
                  <a:pt x="1090" y="366"/>
                </a:lnTo>
                <a:lnTo>
                  <a:pt x="1091" y="366"/>
                </a:lnTo>
                <a:lnTo>
                  <a:pt x="1090" y="366"/>
                </a:lnTo>
                <a:lnTo>
                  <a:pt x="1090" y="367"/>
                </a:lnTo>
                <a:lnTo>
                  <a:pt x="1091" y="367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8"/>
                </a:lnTo>
                <a:lnTo>
                  <a:pt x="1090" y="369"/>
                </a:lnTo>
                <a:lnTo>
                  <a:pt x="1090" y="369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0"/>
                </a:lnTo>
                <a:lnTo>
                  <a:pt x="1090" y="371"/>
                </a:lnTo>
                <a:lnTo>
                  <a:pt x="1090" y="371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2"/>
                </a:lnTo>
                <a:lnTo>
                  <a:pt x="1090" y="373"/>
                </a:lnTo>
                <a:lnTo>
                  <a:pt x="1090" y="373"/>
                </a:lnTo>
                <a:lnTo>
                  <a:pt x="1090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4"/>
                </a:lnTo>
                <a:lnTo>
                  <a:pt x="1089" y="373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4"/>
                </a:lnTo>
                <a:lnTo>
                  <a:pt x="1088" y="373"/>
                </a:lnTo>
                <a:lnTo>
                  <a:pt x="1088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7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4"/>
                </a:lnTo>
                <a:lnTo>
                  <a:pt x="1086" y="375"/>
                </a:lnTo>
                <a:lnTo>
                  <a:pt x="1086" y="375"/>
                </a:lnTo>
                <a:lnTo>
                  <a:pt x="1086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5" y="375"/>
                </a:lnTo>
                <a:lnTo>
                  <a:pt x="1085" y="375"/>
                </a:lnTo>
                <a:lnTo>
                  <a:pt x="1085" y="376"/>
                </a:lnTo>
                <a:lnTo>
                  <a:pt x="1085" y="376"/>
                </a:lnTo>
                <a:lnTo>
                  <a:pt x="1084" y="376"/>
                </a:lnTo>
                <a:lnTo>
                  <a:pt x="1084" y="376"/>
                </a:lnTo>
                <a:lnTo>
                  <a:pt x="1083" y="376"/>
                </a:lnTo>
                <a:lnTo>
                  <a:pt x="1083" y="376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7"/>
                </a:lnTo>
                <a:lnTo>
                  <a:pt x="1083" y="378"/>
                </a:lnTo>
                <a:lnTo>
                  <a:pt x="1083" y="378"/>
                </a:lnTo>
                <a:lnTo>
                  <a:pt x="1083" y="378"/>
                </a:lnTo>
                <a:lnTo>
                  <a:pt x="1082" y="379"/>
                </a:lnTo>
                <a:lnTo>
                  <a:pt x="1082" y="379"/>
                </a:lnTo>
                <a:lnTo>
                  <a:pt x="1082" y="379"/>
                </a:lnTo>
                <a:lnTo>
                  <a:pt x="1081" y="379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0"/>
                </a:lnTo>
                <a:lnTo>
                  <a:pt x="1081" y="381"/>
                </a:lnTo>
                <a:lnTo>
                  <a:pt x="1081" y="381"/>
                </a:lnTo>
                <a:lnTo>
                  <a:pt x="1081" y="382"/>
                </a:lnTo>
                <a:lnTo>
                  <a:pt x="1081" y="382"/>
                </a:lnTo>
                <a:lnTo>
                  <a:pt x="1083" y="382"/>
                </a:lnTo>
                <a:lnTo>
                  <a:pt x="1082" y="384"/>
                </a:lnTo>
                <a:lnTo>
                  <a:pt x="1082" y="386"/>
                </a:lnTo>
                <a:lnTo>
                  <a:pt x="1081" y="388"/>
                </a:lnTo>
                <a:lnTo>
                  <a:pt x="1083" y="394"/>
                </a:lnTo>
                <a:lnTo>
                  <a:pt x="1086" y="395"/>
                </a:lnTo>
                <a:lnTo>
                  <a:pt x="1088" y="396"/>
                </a:lnTo>
                <a:lnTo>
                  <a:pt x="1089" y="397"/>
                </a:lnTo>
                <a:lnTo>
                  <a:pt x="1090" y="398"/>
                </a:lnTo>
                <a:lnTo>
                  <a:pt x="1091" y="397"/>
                </a:lnTo>
                <a:lnTo>
                  <a:pt x="1093" y="396"/>
                </a:lnTo>
                <a:lnTo>
                  <a:pt x="1093" y="397"/>
                </a:lnTo>
                <a:lnTo>
                  <a:pt x="1093" y="398"/>
                </a:lnTo>
                <a:lnTo>
                  <a:pt x="1095" y="399"/>
                </a:lnTo>
                <a:lnTo>
                  <a:pt x="1093" y="400"/>
                </a:lnTo>
                <a:lnTo>
                  <a:pt x="1099" y="411"/>
                </a:lnTo>
                <a:lnTo>
                  <a:pt x="1100" y="414"/>
                </a:lnTo>
                <a:lnTo>
                  <a:pt x="1101" y="416"/>
                </a:lnTo>
                <a:lnTo>
                  <a:pt x="1103" y="419"/>
                </a:lnTo>
                <a:lnTo>
                  <a:pt x="1104" y="421"/>
                </a:lnTo>
                <a:lnTo>
                  <a:pt x="1104" y="421"/>
                </a:lnTo>
                <a:lnTo>
                  <a:pt x="1106" y="422"/>
                </a:lnTo>
                <a:lnTo>
                  <a:pt x="1106" y="425"/>
                </a:lnTo>
                <a:lnTo>
                  <a:pt x="1106" y="425"/>
                </a:lnTo>
                <a:lnTo>
                  <a:pt x="1105" y="425"/>
                </a:lnTo>
                <a:lnTo>
                  <a:pt x="1105" y="425"/>
                </a:lnTo>
                <a:lnTo>
                  <a:pt x="1105" y="424"/>
                </a:lnTo>
                <a:lnTo>
                  <a:pt x="1105" y="425"/>
                </a:lnTo>
                <a:lnTo>
                  <a:pt x="1104" y="425"/>
                </a:lnTo>
                <a:lnTo>
                  <a:pt x="1104" y="425"/>
                </a:lnTo>
                <a:lnTo>
                  <a:pt x="1104" y="424"/>
                </a:lnTo>
                <a:lnTo>
                  <a:pt x="1103" y="425"/>
                </a:lnTo>
                <a:lnTo>
                  <a:pt x="1102" y="425"/>
                </a:lnTo>
                <a:lnTo>
                  <a:pt x="1102" y="425"/>
                </a:lnTo>
                <a:lnTo>
                  <a:pt x="1101" y="425"/>
                </a:lnTo>
                <a:lnTo>
                  <a:pt x="1101" y="426"/>
                </a:lnTo>
                <a:lnTo>
                  <a:pt x="1101" y="426"/>
                </a:lnTo>
                <a:lnTo>
                  <a:pt x="1100" y="426"/>
                </a:lnTo>
                <a:lnTo>
                  <a:pt x="1100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6"/>
                </a:lnTo>
                <a:lnTo>
                  <a:pt x="1099" y="427"/>
                </a:lnTo>
                <a:lnTo>
                  <a:pt x="1099" y="427"/>
                </a:lnTo>
                <a:lnTo>
                  <a:pt x="1098" y="426"/>
                </a:lnTo>
                <a:lnTo>
                  <a:pt x="1098" y="426"/>
                </a:lnTo>
                <a:lnTo>
                  <a:pt x="1098" y="427"/>
                </a:lnTo>
                <a:lnTo>
                  <a:pt x="1097" y="427"/>
                </a:lnTo>
                <a:lnTo>
                  <a:pt x="1097" y="427"/>
                </a:lnTo>
                <a:lnTo>
                  <a:pt x="1097" y="426"/>
                </a:lnTo>
                <a:lnTo>
                  <a:pt x="1096" y="426"/>
                </a:lnTo>
                <a:lnTo>
                  <a:pt x="1096" y="426"/>
                </a:lnTo>
                <a:lnTo>
                  <a:pt x="1096" y="427"/>
                </a:lnTo>
                <a:lnTo>
                  <a:pt x="1098" y="430"/>
                </a:lnTo>
                <a:lnTo>
                  <a:pt x="1099" y="432"/>
                </a:lnTo>
                <a:lnTo>
                  <a:pt x="1100" y="432"/>
                </a:lnTo>
                <a:lnTo>
                  <a:pt x="1105" y="432"/>
                </a:lnTo>
                <a:lnTo>
                  <a:pt x="1108" y="431"/>
                </a:lnTo>
                <a:lnTo>
                  <a:pt x="1109" y="431"/>
                </a:lnTo>
                <a:lnTo>
                  <a:pt x="1114" y="442"/>
                </a:lnTo>
                <a:lnTo>
                  <a:pt x="1114" y="442"/>
                </a:lnTo>
                <a:lnTo>
                  <a:pt x="1115" y="444"/>
                </a:lnTo>
                <a:lnTo>
                  <a:pt x="1118" y="450"/>
                </a:lnTo>
                <a:lnTo>
                  <a:pt x="1119" y="452"/>
                </a:lnTo>
                <a:lnTo>
                  <a:pt x="1124" y="463"/>
                </a:lnTo>
                <a:lnTo>
                  <a:pt x="1129" y="474"/>
                </a:lnTo>
                <a:lnTo>
                  <a:pt x="1130" y="476"/>
                </a:lnTo>
                <a:lnTo>
                  <a:pt x="1131" y="478"/>
                </a:lnTo>
                <a:lnTo>
                  <a:pt x="1131" y="478"/>
                </a:lnTo>
                <a:lnTo>
                  <a:pt x="1131" y="478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79"/>
                </a:lnTo>
                <a:lnTo>
                  <a:pt x="1130" y="480"/>
                </a:lnTo>
                <a:lnTo>
                  <a:pt x="1132" y="484"/>
                </a:lnTo>
                <a:lnTo>
                  <a:pt x="1134" y="484"/>
                </a:lnTo>
                <a:lnTo>
                  <a:pt x="1135" y="485"/>
                </a:lnTo>
                <a:lnTo>
                  <a:pt x="1135" y="486"/>
                </a:lnTo>
                <a:lnTo>
                  <a:pt x="1135" y="489"/>
                </a:lnTo>
                <a:lnTo>
                  <a:pt x="1136" y="492"/>
                </a:lnTo>
                <a:lnTo>
                  <a:pt x="1137" y="493"/>
                </a:lnTo>
                <a:lnTo>
                  <a:pt x="1137" y="496"/>
                </a:lnTo>
                <a:lnTo>
                  <a:pt x="1139" y="495"/>
                </a:lnTo>
                <a:lnTo>
                  <a:pt x="1142" y="493"/>
                </a:lnTo>
                <a:lnTo>
                  <a:pt x="1142" y="494"/>
                </a:lnTo>
                <a:lnTo>
                  <a:pt x="1143" y="500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1"/>
                </a:lnTo>
                <a:lnTo>
                  <a:pt x="1143" y="502"/>
                </a:lnTo>
                <a:lnTo>
                  <a:pt x="1146" y="509"/>
                </a:lnTo>
                <a:lnTo>
                  <a:pt x="1147" y="510"/>
                </a:lnTo>
                <a:lnTo>
                  <a:pt x="1147" y="511"/>
                </a:lnTo>
                <a:lnTo>
                  <a:pt x="1147" y="514"/>
                </a:lnTo>
                <a:lnTo>
                  <a:pt x="1147" y="515"/>
                </a:lnTo>
                <a:lnTo>
                  <a:pt x="1148" y="515"/>
                </a:lnTo>
                <a:lnTo>
                  <a:pt x="1148" y="516"/>
                </a:lnTo>
                <a:lnTo>
                  <a:pt x="1148" y="517"/>
                </a:lnTo>
                <a:lnTo>
                  <a:pt x="1149" y="517"/>
                </a:lnTo>
                <a:lnTo>
                  <a:pt x="1149" y="518"/>
                </a:lnTo>
                <a:lnTo>
                  <a:pt x="1148" y="518"/>
                </a:lnTo>
                <a:lnTo>
                  <a:pt x="1149" y="519"/>
                </a:lnTo>
                <a:lnTo>
                  <a:pt x="1149" y="519"/>
                </a:lnTo>
                <a:lnTo>
                  <a:pt x="1149" y="520"/>
                </a:lnTo>
                <a:lnTo>
                  <a:pt x="1150" y="522"/>
                </a:lnTo>
                <a:lnTo>
                  <a:pt x="1151" y="523"/>
                </a:lnTo>
                <a:lnTo>
                  <a:pt x="1151" y="524"/>
                </a:lnTo>
                <a:lnTo>
                  <a:pt x="1152" y="526"/>
                </a:lnTo>
                <a:lnTo>
                  <a:pt x="1153" y="526"/>
                </a:lnTo>
                <a:lnTo>
                  <a:pt x="1153" y="526"/>
                </a:lnTo>
                <a:lnTo>
                  <a:pt x="1153" y="527"/>
                </a:lnTo>
                <a:lnTo>
                  <a:pt x="1153" y="527"/>
                </a:lnTo>
                <a:lnTo>
                  <a:pt x="1153" y="527"/>
                </a:lnTo>
                <a:lnTo>
                  <a:pt x="1154" y="528"/>
                </a:lnTo>
                <a:lnTo>
                  <a:pt x="1155" y="529"/>
                </a:lnTo>
                <a:lnTo>
                  <a:pt x="1155" y="531"/>
                </a:lnTo>
                <a:lnTo>
                  <a:pt x="1156" y="531"/>
                </a:lnTo>
                <a:lnTo>
                  <a:pt x="1157" y="531"/>
                </a:lnTo>
                <a:lnTo>
                  <a:pt x="1160" y="538"/>
                </a:lnTo>
                <a:lnTo>
                  <a:pt x="1160" y="539"/>
                </a:lnTo>
                <a:lnTo>
                  <a:pt x="1158" y="539"/>
                </a:lnTo>
                <a:lnTo>
                  <a:pt x="1157" y="539"/>
                </a:lnTo>
                <a:lnTo>
                  <a:pt x="1157" y="540"/>
                </a:lnTo>
                <a:lnTo>
                  <a:pt x="1161" y="543"/>
                </a:lnTo>
                <a:lnTo>
                  <a:pt x="1163" y="549"/>
                </a:lnTo>
                <a:lnTo>
                  <a:pt x="1166" y="553"/>
                </a:lnTo>
                <a:lnTo>
                  <a:pt x="1168" y="556"/>
                </a:lnTo>
                <a:lnTo>
                  <a:pt x="1168" y="556"/>
                </a:lnTo>
                <a:lnTo>
                  <a:pt x="1169" y="557"/>
                </a:lnTo>
                <a:lnTo>
                  <a:pt x="1170" y="560"/>
                </a:lnTo>
                <a:lnTo>
                  <a:pt x="1171" y="562"/>
                </a:lnTo>
                <a:lnTo>
                  <a:pt x="1171" y="563"/>
                </a:lnTo>
                <a:lnTo>
                  <a:pt x="1172" y="565"/>
                </a:lnTo>
                <a:lnTo>
                  <a:pt x="1171" y="566"/>
                </a:lnTo>
                <a:lnTo>
                  <a:pt x="1171" y="570"/>
                </a:lnTo>
                <a:lnTo>
                  <a:pt x="1172" y="572"/>
                </a:lnTo>
                <a:lnTo>
                  <a:pt x="1175" y="579"/>
                </a:lnTo>
                <a:lnTo>
                  <a:pt x="1175" y="580"/>
                </a:lnTo>
                <a:lnTo>
                  <a:pt x="1176" y="582"/>
                </a:lnTo>
                <a:lnTo>
                  <a:pt x="1176" y="581"/>
                </a:lnTo>
                <a:lnTo>
                  <a:pt x="1179" y="584"/>
                </a:lnTo>
                <a:lnTo>
                  <a:pt x="1181" y="588"/>
                </a:lnTo>
                <a:lnTo>
                  <a:pt x="1183" y="591"/>
                </a:lnTo>
                <a:lnTo>
                  <a:pt x="1183" y="592"/>
                </a:lnTo>
                <a:lnTo>
                  <a:pt x="1183" y="594"/>
                </a:lnTo>
                <a:lnTo>
                  <a:pt x="1183" y="595"/>
                </a:lnTo>
                <a:lnTo>
                  <a:pt x="1185" y="596"/>
                </a:lnTo>
                <a:lnTo>
                  <a:pt x="1186" y="596"/>
                </a:lnTo>
                <a:lnTo>
                  <a:pt x="1188" y="597"/>
                </a:lnTo>
                <a:lnTo>
                  <a:pt x="1189" y="601"/>
                </a:lnTo>
                <a:lnTo>
                  <a:pt x="1191" y="604"/>
                </a:lnTo>
                <a:lnTo>
                  <a:pt x="1192" y="604"/>
                </a:lnTo>
                <a:lnTo>
                  <a:pt x="1192" y="605"/>
                </a:lnTo>
                <a:lnTo>
                  <a:pt x="1193" y="606"/>
                </a:lnTo>
                <a:lnTo>
                  <a:pt x="1193" y="607"/>
                </a:lnTo>
                <a:lnTo>
                  <a:pt x="1194" y="608"/>
                </a:lnTo>
                <a:lnTo>
                  <a:pt x="1194" y="609"/>
                </a:lnTo>
                <a:lnTo>
                  <a:pt x="1195" y="610"/>
                </a:lnTo>
                <a:lnTo>
                  <a:pt x="1195" y="611"/>
                </a:lnTo>
                <a:lnTo>
                  <a:pt x="1197" y="615"/>
                </a:lnTo>
                <a:lnTo>
                  <a:pt x="1198" y="617"/>
                </a:lnTo>
                <a:lnTo>
                  <a:pt x="1199" y="619"/>
                </a:lnTo>
                <a:lnTo>
                  <a:pt x="1203" y="628"/>
                </a:lnTo>
                <a:lnTo>
                  <a:pt x="1204" y="630"/>
                </a:lnTo>
                <a:lnTo>
                  <a:pt x="1205" y="631"/>
                </a:lnTo>
                <a:lnTo>
                  <a:pt x="1206" y="632"/>
                </a:lnTo>
                <a:lnTo>
                  <a:pt x="1207" y="635"/>
                </a:lnTo>
                <a:lnTo>
                  <a:pt x="1208" y="639"/>
                </a:lnTo>
                <a:lnTo>
                  <a:pt x="1208" y="640"/>
                </a:lnTo>
                <a:lnTo>
                  <a:pt x="1210" y="647"/>
                </a:lnTo>
                <a:lnTo>
                  <a:pt x="1210" y="649"/>
                </a:lnTo>
                <a:lnTo>
                  <a:pt x="1210" y="649"/>
                </a:lnTo>
                <a:lnTo>
                  <a:pt x="1210" y="650"/>
                </a:lnTo>
                <a:lnTo>
                  <a:pt x="1210" y="651"/>
                </a:lnTo>
                <a:lnTo>
                  <a:pt x="1211" y="651"/>
                </a:lnTo>
                <a:lnTo>
                  <a:pt x="1211" y="652"/>
                </a:lnTo>
                <a:lnTo>
                  <a:pt x="1212" y="653"/>
                </a:lnTo>
                <a:lnTo>
                  <a:pt x="1212" y="653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4"/>
                </a:lnTo>
                <a:lnTo>
                  <a:pt x="1212" y="655"/>
                </a:lnTo>
                <a:lnTo>
                  <a:pt x="1212" y="655"/>
                </a:lnTo>
                <a:lnTo>
                  <a:pt x="1212" y="655"/>
                </a:lnTo>
                <a:lnTo>
                  <a:pt x="1213" y="656"/>
                </a:lnTo>
                <a:lnTo>
                  <a:pt x="1213" y="656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3" y="657"/>
                </a:lnTo>
                <a:lnTo>
                  <a:pt x="1214" y="657"/>
                </a:lnTo>
                <a:lnTo>
                  <a:pt x="1214" y="658"/>
                </a:lnTo>
                <a:lnTo>
                  <a:pt x="1214" y="658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59"/>
                </a:lnTo>
                <a:lnTo>
                  <a:pt x="1214" y="660"/>
                </a:lnTo>
                <a:lnTo>
                  <a:pt x="1215" y="660"/>
                </a:lnTo>
                <a:lnTo>
                  <a:pt x="1214" y="661"/>
                </a:lnTo>
                <a:lnTo>
                  <a:pt x="1214" y="661"/>
                </a:lnTo>
                <a:lnTo>
                  <a:pt x="1215" y="661"/>
                </a:lnTo>
                <a:lnTo>
                  <a:pt x="1215" y="661"/>
                </a:lnTo>
                <a:lnTo>
                  <a:pt x="1216" y="661"/>
                </a:lnTo>
                <a:lnTo>
                  <a:pt x="1216" y="661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2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3"/>
                </a:lnTo>
                <a:lnTo>
                  <a:pt x="1216" y="664"/>
                </a:lnTo>
                <a:lnTo>
                  <a:pt x="1216" y="664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5"/>
                </a:lnTo>
                <a:lnTo>
                  <a:pt x="1217" y="666"/>
                </a:lnTo>
                <a:lnTo>
                  <a:pt x="1217" y="666"/>
                </a:lnTo>
                <a:lnTo>
                  <a:pt x="1217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7"/>
                </a:lnTo>
                <a:lnTo>
                  <a:pt x="1218" y="668"/>
                </a:lnTo>
                <a:lnTo>
                  <a:pt x="1218" y="668"/>
                </a:lnTo>
                <a:lnTo>
                  <a:pt x="1218" y="668"/>
                </a:lnTo>
                <a:lnTo>
                  <a:pt x="1219" y="668"/>
                </a:lnTo>
                <a:lnTo>
                  <a:pt x="1219" y="669"/>
                </a:lnTo>
                <a:lnTo>
                  <a:pt x="1219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0" y="669"/>
                </a:lnTo>
                <a:lnTo>
                  <a:pt x="1221" y="670"/>
                </a:lnTo>
                <a:lnTo>
                  <a:pt x="1221" y="670"/>
                </a:lnTo>
                <a:lnTo>
                  <a:pt x="1221" y="671"/>
                </a:lnTo>
                <a:lnTo>
                  <a:pt x="1222" y="671"/>
                </a:lnTo>
                <a:lnTo>
                  <a:pt x="1222" y="671"/>
                </a:lnTo>
                <a:lnTo>
                  <a:pt x="1222" y="672"/>
                </a:lnTo>
                <a:lnTo>
                  <a:pt x="1222" y="673"/>
                </a:lnTo>
                <a:lnTo>
                  <a:pt x="1222" y="674"/>
                </a:lnTo>
                <a:lnTo>
                  <a:pt x="1223" y="676"/>
                </a:lnTo>
                <a:lnTo>
                  <a:pt x="1224" y="678"/>
                </a:lnTo>
                <a:lnTo>
                  <a:pt x="1224" y="680"/>
                </a:lnTo>
                <a:lnTo>
                  <a:pt x="1224" y="681"/>
                </a:lnTo>
                <a:lnTo>
                  <a:pt x="1224" y="682"/>
                </a:lnTo>
                <a:lnTo>
                  <a:pt x="1224" y="682"/>
                </a:lnTo>
                <a:lnTo>
                  <a:pt x="1224" y="684"/>
                </a:lnTo>
                <a:lnTo>
                  <a:pt x="1223" y="685"/>
                </a:lnTo>
                <a:lnTo>
                  <a:pt x="1223" y="686"/>
                </a:lnTo>
                <a:lnTo>
                  <a:pt x="1223" y="687"/>
                </a:lnTo>
                <a:lnTo>
                  <a:pt x="1224" y="687"/>
                </a:lnTo>
                <a:lnTo>
                  <a:pt x="1224" y="687"/>
                </a:lnTo>
                <a:lnTo>
                  <a:pt x="1225" y="688"/>
                </a:lnTo>
                <a:lnTo>
                  <a:pt x="1225" y="689"/>
                </a:lnTo>
                <a:lnTo>
                  <a:pt x="1226" y="690"/>
                </a:lnTo>
                <a:lnTo>
                  <a:pt x="1228" y="691"/>
                </a:lnTo>
                <a:lnTo>
                  <a:pt x="1228" y="692"/>
                </a:lnTo>
                <a:lnTo>
                  <a:pt x="1229" y="692"/>
                </a:lnTo>
                <a:lnTo>
                  <a:pt x="1230" y="693"/>
                </a:lnTo>
                <a:lnTo>
                  <a:pt x="1232" y="693"/>
                </a:lnTo>
                <a:lnTo>
                  <a:pt x="1234" y="695"/>
                </a:lnTo>
                <a:lnTo>
                  <a:pt x="1235" y="696"/>
                </a:lnTo>
                <a:lnTo>
                  <a:pt x="1237" y="697"/>
                </a:lnTo>
                <a:lnTo>
                  <a:pt x="1238" y="697"/>
                </a:lnTo>
                <a:lnTo>
                  <a:pt x="1240" y="698"/>
                </a:lnTo>
                <a:lnTo>
                  <a:pt x="1241" y="699"/>
                </a:lnTo>
                <a:lnTo>
                  <a:pt x="1242" y="699"/>
                </a:lnTo>
                <a:lnTo>
                  <a:pt x="1244" y="701"/>
                </a:lnTo>
                <a:lnTo>
                  <a:pt x="1247" y="702"/>
                </a:lnTo>
                <a:lnTo>
                  <a:pt x="1248" y="703"/>
                </a:lnTo>
                <a:lnTo>
                  <a:pt x="1249" y="703"/>
                </a:lnTo>
                <a:lnTo>
                  <a:pt x="1250" y="703"/>
                </a:lnTo>
                <a:lnTo>
                  <a:pt x="1251" y="703"/>
                </a:lnTo>
                <a:lnTo>
                  <a:pt x="1253" y="704"/>
                </a:lnTo>
                <a:lnTo>
                  <a:pt x="1254" y="705"/>
                </a:lnTo>
                <a:lnTo>
                  <a:pt x="1255" y="705"/>
                </a:lnTo>
                <a:lnTo>
                  <a:pt x="1256" y="706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7"/>
                </a:lnTo>
                <a:lnTo>
                  <a:pt x="1258" y="708"/>
                </a:lnTo>
                <a:lnTo>
                  <a:pt x="1258" y="708"/>
                </a:lnTo>
                <a:lnTo>
                  <a:pt x="1258" y="709"/>
                </a:lnTo>
                <a:lnTo>
                  <a:pt x="1258" y="709"/>
                </a:lnTo>
                <a:lnTo>
                  <a:pt x="1258" y="710"/>
                </a:lnTo>
                <a:lnTo>
                  <a:pt x="1259" y="710"/>
                </a:lnTo>
                <a:lnTo>
                  <a:pt x="1261" y="712"/>
                </a:lnTo>
                <a:lnTo>
                  <a:pt x="1262" y="712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2"/>
                </a:lnTo>
                <a:lnTo>
                  <a:pt x="1262" y="713"/>
                </a:lnTo>
                <a:lnTo>
                  <a:pt x="1262" y="713"/>
                </a:lnTo>
                <a:lnTo>
                  <a:pt x="1263" y="713"/>
                </a:lnTo>
                <a:lnTo>
                  <a:pt x="1264" y="713"/>
                </a:lnTo>
                <a:lnTo>
                  <a:pt x="1264" y="714"/>
                </a:lnTo>
                <a:lnTo>
                  <a:pt x="1264" y="714"/>
                </a:lnTo>
                <a:lnTo>
                  <a:pt x="1265" y="714"/>
                </a:lnTo>
                <a:lnTo>
                  <a:pt x="1265" y="714"/>
                </a:lnTo>
                <a:lnTo>
                  <a:pt x="1266" y="715"/>
                </a:lnTo>
                <a:lnTo>
                  <a:pt x="1266" y="715"/>
                </a:lnTo>
                <a:lnTo>
                  <a:pt x="1266" y="716"/>
                </a:lnTo>
                <a:lnTo>
                  <a:pt x="1266" y="716"/>
                </a:lnTo>
                <a:lnTo>
                  <a:pt x="1267" y="716"/>
                </a:lnTo>
                <a:lnTo>
                  <a:pt x="1267" y="717"/>
                </a:lnTo>
                <a:lnTo>
                  <a:pt x="1267" y="717"/>
                </a:lnTo>
                <a:lnTo>
                  <a:pt x="1268" y="717"/>
                </a:lnTo>
                <a:lnTo>
                  <a:pt x="1268" y="717"/>
                </a:lnTo>
                <a:lnTo>
                  <a:pt x="1268" y="718"/>
                </a:lnTo>
                <a:lnTo>
                  <a:pt x="1268" y="718"/>
                </a:lnTo>
                <a:lnTo>
                  <a:pt x="1269" y="719"/>
                </a:lnTo>
                <a:lnTo>
                  <a:pt x="1269" y="719"/>
                </a:lnTo>
                <a:lnTo>
                  <a:pt x="1270" y="719"/>
                </a:lnTo>
                <a:lnTo>
                  <a:pt x="1270" y="719"/>
                </a:lnTo>
                <a:lnTo>
                  <a:pt x="1271" y="720"/>
                </a:lnTo>
                <a:lnTo>
                  <a:pt x="1271" y="720"/>
                </a:lnTo>
                <a:lnTo>
                  <a:pt x="1272" y="721"/>
                </a:lnTo>
                <a:lnTo>
                  <a:pt x="1273" y="721"/>
                </a:lnTo>
                <a:lnTo>
                  <a:pt x="1273" y="722"/>
                </a:lnTo>
                <a:lnTo>
                  <a:pt x="1273" y="722"/>
                </a:lnTo>
                <a:lnTo>
                  <a:pt x="1274" y="722"/>
                </a:lnTo>
                <a:lnTo>
                  <a:pt x="1274" y="723"/>
                </a:lnTo>
                <a:lnTo>
                  <a:pt x="1274" y="723"/>
                </a:lnTo>
                <a:lnTo>
                  <a:pt x="1274" y="723"/>
                </a:lnTo>
                <a:lnTo>
                  <a:pt x="1275" y="724"/>
                </a:lnTo>
                <a:lnTo>
                  <a:pt x="1275" y="725"/>
                </a:lnTo>
                <a:lnTo>
                  <a:pt x="1276" y="726"/>
                </a:lnTo>
                <a:lnTo>
                  <a:pt x="1276" y="727"/>
                </a:lnTo>
                <a:lnTo>
                  <a:pt x="1278" y="728"/>
                </a:lnTo>
                <a:lnTo>
                  <a:pt x="1278" y="728"/>
                </a:lnTo>
                <a:lnTo>
                  <a:pt x="1278" y="729"/>
                </a:lnTo>
                <a:lnTo>
                  <a:pt x="1279" y="730"/>
                </a:lnTo>
                <a:lnTo>
                  <a:pt x="1279" y="731"/>
                </a:lnTo>
                <a:lnTo>
                  <a:pt x="1280" y="731"/>
                </a:lnTo>
                <a:lnTo>
                  <a:pt x="1280" y="731"/>
                </a:lnTo>
                <a:lnTo>
                  <a:pt x="1280" y="732"/>
                </a:lnTo>
                <a:lnTo>
                  <a:pt x="1281" y="732"/>
                </a:lnTo>
                <a:lnTo>
                  <a:pt x="1281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3"/>
                </a:lnTo>
                <a:lnTo>
                  <a:pt x="1282" y="734"/>
                </a:lnTo>
                <a:lnTo>
                  <a:pt x="1282" y="734"/>
                </a:lnTo>
                <a:lnTo>
                  <a:pt x="1283" y="735"/>
                </a:lnTo>
                <a:lnTo>
                  <a:pt x="1283" y="735"/>
                </a:lnTo>
                <a:lnTo>
                  <a:pt x="1283" y="735"/>
                </a:lnTo>
                <a:lnTo>
                  <a:pt x="1284" y="736"/>
                </a:lnTo>
                <a:lnTo>
                  <a:pt x="1284" y="736"/>
                </a:lnTo>
                <a:lnTo>
                  <a:pt x="1284" y="736"/>
                </a:lnTo>
                <a:lnTo>
                  <a:pt x="1285" y="736"/>
                </a:lnTo>
                <a:lnTo>
                  <a:pt x="1286" y="736"/>
                </a:lnTo>
                <a:lnTo>
                  <a:pt x="1286" y="736"/>
                </a:lnTo>
                <a:lnTo>
                  <a:pt x="1287" y="737"/>
                </a:lnTo>
                <a:lnTo>
                  <a:pt x="1287" y="737"/>
                </a:lnTo>
                <a:lnTo>
                  <a:pt x="1288" y="738"/>
                </a:lnTo>
                <a:lnTo>
                  <a:pt x="1288" y="739"/>
                </a:lnTo>
                <a:lnTo>
                  <a:pt x="1289" y="739"/>
                </a:lnTo>
                <a:lnTo>
                  <a:pt x="1289" y="739"/>
                </a:lnTo>
                <a:lnTo>
                  <a:pt x="1290" y="739"/>
                </a:lnTo>
                <a:lnTo>
                  <a:pt x="1290" y="739"/>
                </a:lnTo>
                <a:lnTo>
                  <a:pt x="1291" y="740"/>
                </a:lnTo>
                <a:lnTo>
                  <a:pt x="1292" y="740"/>
                </a:lnTo>
                <a:lnTo>
                  <a:pt x="1293" y="741"/>
                </a:lnTo>
                <a:lnTo>
                  <a:pt x="1293" y="741"/>
                </a:lnTo>
                <a:lnTo>
                  <a:pt x="1293" y="741"/>
                </a:lnTo>
                <a:lnTo>
                  <a:pt x="1294" y="742"/>
                </a:lnTo>
                <a:lnTo>
                  <a:pt x="1294" y="742"/>
                </a:lnTo>
                <a:lnTo>
                  <a:pt x="1294" y="743"/>
                </a:lnTo>
                <a:lnTo>
                  <a:pt x="1294" y="743"/>
                </a:lnTo>
                <a:lnTo>
                  <a:pt x="1294" y="743"/>
                </a:lnTo>
                <a:lnTo>
                  <a:pt x="1295" y="744"/>
                </a:lnTo>
                <a:lnTo>
                  <a:pt x="1295" y="744"/>
                </a:lnTo>
                <a:lnTo>
                  <a:pt x="1295" y="745"/>
                </a:lnTo>
                <a:lnTo>
                  <a:pt x="1294" y="746"/>
                </a:lnTo>
                <a:lnTo>
                  <a:pt x="1294" y="746"/>
                </a:lnTo>
                <a:lnTo>
                  <a:pt x="1294" y="747"/>
                </a:lnTo>
                <a:lnTo>
                  <a:pt x="1294" y="747"/>
                </a:lnTo>
                <a:lnTo>
                  <a:pt x="1294" y="747"/>
                </a:lnTo>
                <a:lnTo>
                  <a:pt x="1293" y="749"/>
                </a:lnTo>
                <a:lnTo>
                  <a:pt x="1293" y="750"/>
                </a:lnTo>
                <a:lnTo>
                  <a:pt x="1293" y="750"/>
                </a:lnTo>
                <a:lnTo>
                  <a:pt x="1293" y="751"/>
                </a:lnTo>
                <a:lnTo>
                  <a:pt x="1293" y="751"/>
                </a:lnTo>
                <a:lnTo>
                  <a:pt x="1292" y="752"/>
                </a:lnTo>
                <a:lnTo>
                  <a:pt x="1292" y="752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3"/>
                </a:lnTo>
                <a:lnTo>
                  <a:pt x="1292" y="754"/>
                </a:lnTo>
                <a:lnTo>
                  <a:pt x="1291" y="754"/>
                </a:lnTo>
                <a:lnTo>
                  <a:pt x="1290" y="754"/>
                </a:lnTo>
                <a:lnTo>
                  <a:pt x="1290" y="755"/>
                </a:lnTo>
                <a:lnTo>
                  <a:pt x="1290" y="756"/>
                </a:lnTo>
                <a:lnTo>
                  <a:pt x="1293" y="757"/>
                </a:lnTo>
                <a:lnTo>
                  <a:pt x="1295" y="757"/>
                </a:lnTo>
                <a:lnTo>
                  <a:pt x="1296" y="760"/>
                </a:lnTo>
                <a:lnTo>
                  <a:pt x="1297" y="763"/>
                </a:lnTo>
                <a:lnTo>
                  <a:pt x="1298" y="765"/>
                </a:lnTo>
                <a:lnTo>
                  <a:pt x="1298" y="767"/>
                </a:lnTo>
                <a:lnTo>
                  <a:pt x="1298" y="767"/>
                </a:lnTo>
                <a:lnTo>
                  <a:pt x="1298" y="768"/>
                </a:lnTo>
                <a:lnTo>
                  <a:pt x="1298" y="769"/>
                </a:lnTo>
                <a:lnTo>
                  <a:pt x="1299" y="769"/>
                </a:lnTo>
                <a:lnTo>
                  <a:pt x="1298" y="769"/>
                </a:lnTo>
                <a:lnTo>
                  <a:pt x="1295" y="767"/>
                </a:lnTo>
                <a:lnTo>
                  <a:pt x="1293" y="767"/>
                </a:lnTo>
                <a:lnTo>
                  <a:pt x="1289" y="767"/>
                </a:lnTo>
                <a:lnTo>
                  <a:pt x="1286" y="770"/>
                </a:lnTo>
                <a:lnTo>
                  <a:pt x="1284" y="771"/>
                </a:lnTo>
                <a:lnTo>
                  <a:pt x="1285" y="772"/>
                </a:lnTo>
                <a:lnTo>
                  <a:pt x="1285" y="773"/>
                </a:lnTo>
                <a:lnTo>
                  <a:pt x="1284" y="775"/>
                </a:lnTo>
                <a:lnTo>
                  <a:pt x="1283" y="775"/>
                </a:lnTo>
                <a:lnTo>
                  <a:pt x="1282" y="776"/>
                </a:lnTo>
                <a:lnTo>
                  <a:pt x="1282" y="776"/>
                </a:lnTo>
                <a:lnTo>
                  <a:pt x="1281" y="777"/>
                </a:lnTo>
                <a:lnTo>
                  <a:pt x="1280" y="776"/>
                </a:lnTo>
                <a:lnTo>
                  <a:pt x="1280" y="777"/>
                </a:lnTo>
                <a:lnTo>
                  <a:pt x="1280" y="777"/>
                </a:lnTo>
                <a:lnTo>
                  <a:pt x="1281" y="778"/>
                </a:lnTo>
                <a:lnTo>
                  <a:pt x="1282" y="779"/>
                </a:lnTo>
                <a:lnTo>
                  <a:pt x="1282" y="779"/>
                </a:lnTo>
                <a:lnTo>
                  <a:pt x="1282" y="780"/>
                </a:lnTo>
                <a:lnTo>
                  <a:pt x="1282" y="780"/>
                </a:lnTo>
                <a:lnTo>
                  <a:pt x="1283" y="781"/>
                </a:lnTo>
                <a:lnTo>
                  <a:pt x="1284" y="783"/>
                </a:lnTo>
                <a:lnTo>
                  <a:pt x="1284" y="784"/>
                </a:lnTo>
                <a:lnTo>
                  <a:pt x="1285" y="785"/>
                </a:lnTo>
                <a:lnTo>
                  <a:pt x="1286" y="786"/>
                </a:lnTo>
                <a:lnTo>
                  <a:pt x="1287" y="787"/>
                </a:lnTo>
                <a:lnTo>
                  <a:pt x="1288" y="787"/>
                </a:lnTo>
                <a:lnTo>
                  <a:pt x="1288" y="787"/>
                </a:lnTo>
                <a:lnTo>
                  <a:pt x="1288" y="788"/>
                </a:lnTo>
                <a:lnTo>
                  <a:pt x="1288" y="789"/>
                </a:lnTo>
                <a:lnTo>
                  <a:pt x="1288" y="790"/>
                </a:lnTo>
                <a:lnTo>
                  <a:pt x="1288" y="791"/>
                </a:lnTo>
                <a:lnTo>
                  <a:pt x="1288" y="792"/>
                </a:lnTo>
                <a:lnTo>
                  <a:pt x="1289" y="794"/>
                </a:lnTo>
                <a:lnTo>
                  <a:pt x="1289" y="795"/>
                </a:lnTo>
                <a:lnTo>
                  <a:pt x="1289" y="795"/>
                </a:lnTo>
                <a:lnTo>
                  <a:pt x="1290" y="796"/>
                </a:lnTo>
                <a:lnTo>
                  <a:pt x="1290" y="796"/>
                </a:lnTo>
                <a:lnTo>
                  <a:pt x="1292" y="797"/>
                </a:lnTo>
                <a:lnTo>
                  <a:pt x="1293" y="796"/>
                </a:lnTo>
                <a:lnTo>
                  <a:pt x="1294" y="796"/>
                </a:lnTo>
                <a:lnTo>
                  <a:pt x="1294" y="797"/>
                </a:lnTo>
                <a:lnTo>
                  <a:pt x="1294" y="798"/>
                </a:lnTo>
                <a:lnTo>
                  <a:pt x="1294" y="799"/>
                </a:lnTo>
                <a:lnTo>
                  <a:pt x="1294" y="799"/>
                </a:lnTo>
                <a:lnTo>
                  <a:pt x="1293" y="800"/>
                </a:lnTo>
                <a:lnTo>
                  <a:pt x="1293" y="800"/>
                </a:lnTo>
                <a:lnTo>
                  <a:pt x="1293" y="801"/>
                </a:lnTo>
                <a:lnTo>
                  <a:pt x="1292" y="801"/>
                </a:lnTo>
                <a:lnTo>
                  <a:pt x="1292" y="802"/>
                </a:lnTo>
                <a:lnTo>
                  <a:pt x="1292" y="802"/>
                </a:lnTo>
                <a:lnTo>
                  <a:pt x="1292" y="803"/>
                </a:lnTo>
                <a:lnTo>
                  <a:pt x="1291" y="803"/>
                </a:lnTo>
                <a:lnTo>
                  <a:pt x="1293" y="805"/>
                </a:lnTo>
                <a:lnTo>
                  <a:pt x="1294" y="806"/>
                </a:lnTo>
                <a:lnTo>
                  <a:pt x="1296" y="807"/>
                </a:lnTo>
                <a:lnTo>
                  <a:pt x="1296" y="809"/>
                </a:lnTo>
                <a:lnTo>
                  <a:pt x="1295" y="811"/>
                </a:lnTo>
                <a:lnTo>
                  <a:pt x="1295" y="812"/>
                </a:lnTo>
                <a:lnTo>
                  <a:pt x="1295" y="813"/>
                </a:lnTo>
                <a:lnTo>
                  <a:pt x="1296" y="814"/>
                </a:lnTo>
                <a:lnTo>
                  <a:pt x="1295" y="815"/>
                </a:lnTo>
                <a:lnTo>
                  <a:pt x="1295" y="817"/>
                </a:lnTo>
                <a:lnTo>
                  <a:pt x="1294" y="817"/>
                </a:lnTo>
                <a:lnTo>
                  <a:pt x="1294" y="818"/>
                </a:lnTo>
                <a:lnTo>
                  <a:pt x="1292" y="819"/>
                </a:lnTo>
                <a:lnTo>
                  <a:pt x="1292" y="821"/>
                </a:lnTo>
                <a:lnTo>
                  <a:pt x="1293" y="821"/>
                </a:lnTo>
                <a:lnTo>
                  <a:pt x="1293" y="822"/>
                </a:lnTo>
                <a:lnTo>
                  <a:pt x="1293" y="823"/>
                </a:lnTo>
                <a:lnTo>
                  <a:pt x="1294" y="823"/>
                </a:lnTo>
                <a:lnTo>
                  <a:pt x="1295" y="824"/>
                </a:lnTo>
                <a:lnTo>
                  <a:pt x="1296" y="825"/>
                </a:lnTo>
                <a:lnTo>
                  <a:pt x="1296" y="825"/>
                </a:lnTo>
                <a:lnTo>
                  <a:pt x="1297" y="827"/>
                </a:lnTo>
                <a:lnTo>
                  <a:pt x="1297" y="827"/>
                </a:lnTo>
                <a:lnTo>
                  <a:pt x="1298" y="828"/>
                </a:lnTo>
                <a:lnTo>
                  <a:pt x="1298" y="829"/>
                </a:lnTo>
                <a:lnTo>
                  <a:pt x="1301" y="830"/>
                </a:lnTo>
                <a:lnTo>
                  <a:pt x="1302" y="831"/>
                </a:lnTo>
                <a:lnTo>
                  <a:pt x="1302" y="831"/>
                </a:lnTo>
                <a:lnTo>
                  <a:pt x="1303" y="833"/>
                </a:lnTo>
                <a:lnTo>
                  <a:pt x="1304" y="834"/>
                </a:lnTo>
                <a:lnTo>
                  <a:pt x="1308" y="835"/>
                </a:lnTo>
                <a:lnTo>
                  <a:pt x="1310" y="836"/>
                </a:lnTo>
                <a:lnTo>
                  <a:pt x="1312" y="836"/>
                </a:lnTo>
                <a:lnTo>
                  <a:pt x="1313" y="835"/>
                </a:lnTo>
                <a:lnTo>
                  <a:pt x="1315" y="836"/>
                </a:lnTo>
                <a:lnTo>
                  <a:pt x="1318" y="837"/>
                </a:lnTo>
                <a:lnTo>
                  <a:pt x="1320" y="839"/>
                </a:lnTo>
                <a:lnTo>
                  <a:pt x="1322" y="841"/>
                </a:lnTo>
                <a:lnTo>
                  <a:pt x="1322" y="842"/>
                </a:lnTo>
                <a:lnTo>
                  <a:pt x="1323" y="843"/>
                </a:lnTo>
                <a:lnTo>
                  <a:pt x="1324" y="842"/>
                </a:lnTo>
                <a:lnTo>
                  <a:pt x="1324" y="842"/>
                </a:lnTo>
                <a:lnTo>
                  <a:pt x="1325" y="841"/>
                </a:lnTo>
                <a:lnTo>
                  <a:pt x="1325" y="841"/>
                </a:lnTo>
                <a:lnTo>
                  <a:pt x="1325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6" y="841"/>
                </a:lnTo>
                <a:lnTo>
                  <a:pt x="1327" y="841"/>
                </a:lnTo>
                <a:lnTo>
                  <a:pt x="1328" y="840"/>
                </a:lnTo>
                <a:lnTo>
                  <a:pt x="1329" y="841"/>
                </a:lnTo>
                <a:lnTo>
                  <a:pt x="1329" y="841"/>
                </a:lnTo>
                <a:lnTo>
                  <a:pt x="1331" y="841"/>
                </a:lnTo>
                <a:lnTo>
                  <a:pt x="1332" y="842"/>
                </a:lnTo>
                <a:lnTo>
                  <a:pt x="1332" y="842"/>
                </a:lnTo>
                <a:lnTo>
                  <a:pt x="1333" y="843"/>
                </a:lnTo>
                <a:lnTo>
                  <a:pt x="1333" y="843"/>
                </a:lnTo>
                <a:lnTo>
                  <a:pt x="1333" y="843"/>
                </a:lnTo>
                <a:lnTo>
                  <a:pt x="1335" y="845"/>
                </a:lnTo>
                <a:lnTo>
                  <a:pt x="1336" y="844"/>
                </a:lnTo>
                <a:lnTo>
                  <a:pt x="1337" y="843"/>
                </a:lnTo>
                <a:lnTo>
                  <a:pt x="1338" y="843"/>
                </a:lnTo>
                <a:lnTo>
                  <a:pt x="1340" y="844"/>
                </a:lnTo>
                <a:lnTo>
                  <a:pt x="1340" y="844"/>
                </a:lnTo>
                <a:lnTo>
                  <a:pt x="1340" y="844"/>
                </a:lnTo>
                <a:lnTo>
                  <a:pt x="1341" y="845"/>
                </a:lnTo>
                <a:lnTo>
                  <a:pt x="1340" y="845"/>
                </a:lnTo>
                <a:lnTo>
                  <a:pt x="1340" y="845"/>
                </a:lnTo>
                <a:lnTo>
                  <a:pt x="1340" y="846"/>
                </a:lnTo>
                <a:lnTo>
                  <a:pt x="1339" y="847"/>
                </a:lnTo>
                <a:lnTo>
                  <a:pt x="1338" y="847"/>
                </a:lnTo>
                <a:lnTo>
                  <a:pt x="1338" y="848"/>
                </a:lnTo>
                <a:lnTo>
                  <a:pt x="1340" y="850"/>
                </a:lnTo>
                <a:lnTo>
                  <a:pt x="1340" y="851"/>
                </a:lnTo>
                <a:lnTo>
                  <a:pt x="1341" y="852"/>
                </a:lnTo>
                <a:lnTo>
                  <a:pt x="1342" y="853"/>
                </a:lnTo>
                <a:lnTo>
                  <a:pt x="1343" y="853"/>
                </a:lnTo>
                <a:lnTo>
                  <a:pt x="1344" y="853"/>
                </a:lnTo>
                <a:lnTo>
                  <a:pt x="1344" y="853"/>
                </a:lnTo>
                <a:lnTo>
                  <a:pt x="1344" y="854"/>
                </a:lnTo>
                <a:lnTo>
                  <a:pt x="1344" y="854"/>
                </a:lnTo>
                <a:lnTo>
                  <a:pt x="1344" y="855"/>
                </a:lnTo>
                <a:lnTo>
                  <a:pt x="1344" y="857"/>
                </a:lnTo>
                <a:lnTo>
                  <a:pt x="1342" y="857"/>
                </a:lnTo>
                <a:lnTo>
                  <a:pt x="1341" y="857"/>
                </a:lnTo>
                <a:lnTo>
                  <a:pt x="1340" y="857"/>
                </a:lnTo>
                <a:lnTo>
                  <a:pt x="1339" y="857"/>
                </a:lnTo>
                <a:lnTo>
                  <a:pt x="1338" y="857"/>
                </a:lnTo>
                <a:lnTo>
                  <a:pt x="1336" y="858"/>
                </a:lnTo>
                <a:lnTo>
                  <a:pt x="1335" y="859"/>
                </a:lnTo>
                <a:lnTo>
                  <a:pt x="1334" y="860"/>
                </a:lnTo>
                <a:lnTo>
                  <a:pt x="1333" y="861"/>
                </a:lnTo>
                <a:lnTo>
                  <a:pt x="1334" y="861"/>
                </a:lnTo>
                <a:lnTo>
                  <a:pt x="1335" y="862"/>
                </a:lnTo>
                <a:lnTo>
                  <a:pt x="1334" y="863"/>
                </a:lnTo>
                <a:lnTo>
                  <a:pt x="1333" y="863"/>
                </a:lnTo>
                <a:lnTo>
                  <a:pt x="1336" y="866"/>
                </a:lnTo>
                <a:lnTo>
                  <a:pt x="1339" y="867"/>
                </a:lnTo>
                <a:lnTo>
                  <a:pt x="1340" y="867"/>
                </a:lnTo>
                <a:lnTo>
                  <a:pt x="1341" y="867"/>
                </a:lnTo>
                <a:lnTo>
                  <a:pt x="1342" y="867"/>
                </a:lnTo>
                <a:lnTo>
                  <a:pt x="1343" y="868"/>
                </a:lnTo>
                <a:lnTo>
                  <a:pt x="1343" y="869"/>
                </a:lnTo>
                <a:lnTo>
                  <a:pt x="1344" y="869"/>
                </a:lnTo>
                <a:lnTo>
                  <a:pt x="1346" y="870"/>
                </a:lnTo>
                <a:lnTo>
                  <a:pt x="1346" y="870"/>
                </a:lnTo>
                <a:lnTo>
                  <a:pt x="1347" y="870"/>
                </a:lnTo>
                <a:lnTo>
                  <a:pt x="1348" y="870"/>
                </a:lnTo>
                <a:lnTo>
                  <a:pt x="1348" y="870"/>
                </a:lnTo>
                <a:lnTo>
                  <a:pt x="1348" y="873"/>
                </a:lnTo>
                <a:lnTo>
                  <a:pt x="1348" y="875"/>
                </a:lnTo>
                <a:lnTo>
                  <a:pt x="1348" y="876"/>
                </a:lnTo>
                <a:lnTo>
                  <a:pt x="1348" y="878"/>
                </a:lnTo>
                <a:lnTo>
                  <a:pt x="1348" y="878"/>
                </a:lnTo>
                <a:lnTo>
                  <a:pt x="1348" y="880"/>
                </a:lnTo>
                <a:lnTo>
                  <a:pt x="1346" y="882"/>
                </a:lnTo>
                <a:lnTo>
                  <a:pt x="1345" y="885"/>
                </a:lnTo>
                <a:lnTo>
                  <a:pt x="1345" y="886"/>
                </a:lnTo>
                <a:lnTo>
                  <a:pt x="1345" y="890"/>
                </a:lnTo>
                <a:lnTo>
                  <a:pt x="1345" y="891"/>
                </a:lnTo>
                <a:lnTo>
                  <a:pt x="1345" y="893"/>
                </a:lnTo>
                <a:lnTo>
                  <a:pt x="1343" y="893"/>
                </a:lnTo>
                <a:lnTo>
                  <a:pt x="1343" y="896"/>
                </a:lnTo>
                <a:lnTo>
                  <a:pt x="1343" y="899"/>
                </a:lnTo>
                <a:lnTo>
                  <a:pt x="1343" y="901"/>
                </a:lnTo>
                <a:lnTo>
                  <a:pt x="1343" y="901"/>
                </a:lnTo>
                <a:lnTo>
                  <a:pt x="1342" y="905"/>
                </a:lnTo>
                <a:lnTo>
                  <a:pt x="1342" y="907"/>
                </a:lnTo>
                <a:lnTo>
                  <a:pt x="1341" y="908"/>
                </a:lnTo>
                <a:lnTo>
                  <a:pt x="1340" y="908"/>
                </a:lnTo>
                <a:lnTo>
                  <a:pt x="1339" y="909"/>
                </a:lnTo>
                <a:lnTo>
                  <a:pt x="1339" y="909"/>
                </a:lnTo>
                <a:lnTo>
                  <a:pt x="1338" y="908"/>
                </a:lnTo>
                <a:lnTo>
                  <a:pt x="1337" y="908"/>
                </a:lnTo>
                <a:lnTo>
                  <a:pt x="1336" y="908"/>
                </a:lnTo>
                <a:lnTo>
                  <a:pt x="1335" y="907"/>
                </a:lnTo>
                <a:lnTo>
                  <a:pt x="1333" y="907"/>
                </a:lnTo>
                <a:lnTo>
                  <a:pt x="1333" y="906"/>
                </a:lnTo>
                <a:lnTo>
                  <a:pt x="1333" y="906"/>
                </a:lnTo>
                <a:lnTo>
                  <a:pt x="1333" y="905"/>
                </a:lnTo>
                <a:lnTo>
                  <a:pt x="1333" y="905"/>
                </a:lnTo>
                <a:lnTo>
                  <a:pt x="1333" y="904"/>
                </a:lnTo>
                <a:lnTo>
                  <a:pt x="1331" y="904"/>
                </a:lnTo>
                <a:lnTo>
                  <a:pt x="1330" y="904"/>
                </a:lnTo>
                <a:lnTo>
                  <a:pt x="1328" y="905"/>
                </a:lnTo>
                <a:lnTo>
                  <a:pt x="1328" y="905"/>
                </a:lnTo>
                <a:lnTo>
                  <a:pt x="1326" y="906"/>
                </a:lnTo>
                <a:lnTo>
                  <a:pt x="1324" y="904"/>
                </a:lnTo>
                <a:lnTo>
                  <a:pt x="1323" y="903"/>
                </a:lnTo>
                <a:lnTo>
                  <a:pt x="1323" y="902"/>
                </a:lnTo>
                <a:lnTo>
                  <a:pt x="1322" y="901"/>
                </a:lnTo>
                <a:lnTo>
                  <a:pt x="1321" y="901"/>
                </a:lnTo>
                <a:lnTo>
                  <a:pt x="1321" y="900"/>
                </a:lnTo>
                <a:lnTo>
                  <a:pt x="1320" y="900"/>
                </a:lnTo>
                <a:lnTo>
                  <a:pt x="1320" y="899"/>
                </a:lnTo>
                <a:lnTo>
                  <a:pt x="1318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6" y="899"/>
                </a:lnTo>
                <a:lnTo>
                  <a:pt x="1315" y="899"/>
                </a:lnTo>
                <a:lnTo>
                  <a:pt x="1315" y="898"/>
                </a:lnTo>
                <a:lnTo>
                  <a:pt x="1312" y="898"/>
                </a:lnTo>
                <a:lnTo>
                  <a:pt x="1311" y="898"/>
                </a:lnTo>
                <a:lnTo>
                  <a:pt x="1310" y="899"/>
                </a:lnTo>
                <a:lnTo>
                  <a:pt x="1310" y="899"/>
                </a:lnTo>
                <a:lnTo>
                  <a:pt x="1308" y="900"/>
                </a:lnTo>
                <a:lnTo>
                  <a:pt x="1307" y="900"/>
                </a:lnTo>
                <a:lnTo>
                  <a:pt x="1306" y="901"/>
                </a:lnTo>
                <a:lnTo>
                  <a:pt x="1305" y="900"/>
                </a:lnTo>
                <a:lnTo>
                  <a:pt x="1304" y="900"/>
                </a:lnTo>
                <a:lnTo>
                  <a:pt x="1303" y="900"/>
                </a:lnTo>
                <a:lnTo>
                  <a:pt x="1302" y="901"/>
                </a:lnTo>
                <a:lnTo>
                  <a:pt x="1302" y="901"/>
                </a:lnTo>
                <a:lnTo>
                  <a:pt x="1298" y="904"/>
                </a:lnTo>
                <a:lnTo>
                  <a:pt x="1296" y="906"/>
                </a:lnTo>
                <a:lnTo>
                  <a:pt x="1298" y="909"/>
                </a:lnTo>
                <a:lnTo>
                  <a:pt x="1298" y="910"/>
                </a:lnTo>
                <a:lnTo>
                  <a:pt x="1298" y="912"/>
                </a:lnTo>
                <a:lnTo>
                  <a:pt x="1300" y="914"/>
                </a:lnTo>
                <a:lnTo>
                  <a:pt x="1300" y="914"/>
                </a:lnTo>
                <a:lnTo>
                  <a:pt x="1303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19"/>
                </a:lnTo>
                <a:lnTo>
                  <a:pt x="1302" y="920"/>
                </a:lnTo>
                <a:lnTo>
                  <a:pt x="1302" y="920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1"/>
                </a:lnTo>
                <a:lnTo>
                  <a:pt x="1301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2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3"/>
                </a:lnTo>
                <a:lnTo>
                  <a:pt x="1300" y="924"/>
                </a:lnTo>
                <a:lnTo>
                  <a:pt x="1300" y="924"/>
                </a:lnTo>
                <a:lnTo>
                  <a:pt x="1300" y="924"/>
                </a:lnTo>
                <a:lnTo>
                  <a:pt x="1299" y="925"/>
                </a:lnTo>
                <a:lnTo>
                  <a:pt x="1298" y="924"/>
                </a:lnTo>
                <a:lnTo>
                  <a:pt x="1296" y="923"/>
                </a:lnTo>
                <a:lnTo>
                  <a:pt x="1295" y="923"/>
                </a:lnTo>
                <a:lnTo>
                  <a:pt x="1293" y="922"/>
                </a:lnTo>
                <a:lnTo>
                  <a:pt x="1292" y="921"/>
                </a:lnTo>
                <a:lnTo>
                  <a:pt x="1292" y="921"/>
                </a:lnTo>
                <a:lnTo>
                  <a:pt x="1291" y="920"/>
                </a:lnTo>
                <a:lnTo>
                  <a:pt x="1290" y="920"/>
                </a:lnTo>
                <a:lnTo>
                  <a:pt x="1290" y="920"/>
                </a:lnTo>
                <a:lnTo>
                  <a:pt x="1286" y="920"/>
                </a:lnTo>
                <a:lnTo>
                  <a:pt x="1286" y="920"/>
                </a:lnTo>
                <a:lnTo>
                  <a:pt x="1284" y="920"/>
                </a:lnTo>
                <a:lnTo>
                  <a:pt x="1282" y="920"/>
                </a:lnTo>
                <a:lnTo>
                  <a:pt x="1281" y="920"/>
                </a:lnTo>
                <a:lnTo>
                  <a:pt x="1277" y="921"/>
                </a:lnTo>
                <a:lnTo>
                  <a:pt x="1274" y="922"/>
                </a:lnTo>
                <a:lnTo>
                  <a:pt x="1272" y="922"/>
                </a:lnTo>
                <a:lnTo>
                  <a:pt x="1270" y="923"/>
                </a:lnTo>
                <a:lnTo>
                  <a:pt x="1266" y="925"/>
                </a:lnTo>
                <a:lnTo>
                  <a:pt x="1265" y="926"/>
                </a:lnTo>
                <a:lnTo>
                  <a:pt x="1264" y="927"/>
                </a:lnTo>
                <a:lnTo>
                  <a:pt x="1263" y="927"/>
                </a:lnTo>
                <a:lnTo>
                  <a:pt x="1262" y="928"/>
                </a:lnTo>
                <a:lnTo>
                  <a:pt x="1262" y="928"/>
                </a:lnTo>
                <a:lnTo>
                  <a:pt x="1262" y="928"/>
                </a:lnTo>
                <a:lnTo>
                  <a:pt x="1261" y="927"/>
                </a:lnTo>
                <a:lnTo>
                  <a:pt x="1260" y="927"/>
                </a:lnTo>
                <a:lnTo>
                  <a:pt x="1259" y="927"/>
                </a:lnTo>
                <a:lnTo>
                  <a:pt x="1259" y="927"/>
                </a:lnTo>
                <a:lnTo>
                  <a:pt x="1259" y="928"/>
                </a:lnTo>
                <a:lnTo>
                  <a:pt x="1258" y="929"/>
                </a:lnTo>
                <a:lnTo>
                  <a:pt x="1258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7" y="929"/>
                </a:lnTo>
                <a:lnTo>
                  <a:pt x="1256" y="930"/>
                </a:lnTo>
                <a:lnTo>
                  <a:pt x="1256" y="931"/>
                </a:lnTo>
                <a:lnTo>
                  <a:pt x="1256" y="931"/>
                </a:lnTo>
                <a:lnTo>
                  <a:pt x="1256" y="932"/>
                </a:lnTo>
                <a:lnTo>
                  <a:pt x="1256" y="932"/>
                </a:lnTo>
                <a:lnTo>
                  <a:pt x="1256" y="933"/>
                </a:lnTo>
                <a:lnTo>
                  <a:pt x="1256" y="933"/>
                </a:lnTo>
                <a:lnTo>
                  <a:pt x="1256" y="933"/>
                </a:lnTo>
                <a:lnTo>
                  <a:pt x="1255" y="934"/>
                </a:lnTo>
                <a:lnTo>
                  <a:pt x="1255" y="935"/>
                </a:lnTo>
                <a:lnTo>
                  <a:pt x="1254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3" y="935"/>
                </a:lnTo>
                <a:lnTo>
                  <a:pt x="1251" y="937"/>
                </a:lnTo>
                <a:lnTo>
                  <a:pt x="1251" y="937"/>
                </a:lnTo>
                <a:lnTo>
                  <a:pt x="1251" y="938"/>
                </a:lnTo>
                <a:lnTo>
                  <a:pt x="1249" y="937"/>
                </a:lnTo>
                <a:lnTo>
                  <a:pt x="1249" y="940"/>
                </a:lnTo>
                <a:lnTo>
                  <a:pt x="1249" y="941"/>
                </a:lnTo>
                <a:lnTo>
                  <a:pt x="1250" y="942"/>
                </a:lnTo>
                <a:lnTo>
                  <a:pt x="1250" y="944"/>
                </a:lnTo>
                <a:lnTo>
                  <a:pt x="1251" y="944"/>
                </a:lnTo>
                <a:lnTo>
                  <a:pt x="1252" y="945"/>
                </a:lnTo>
                <a:lnTo>
                  <a:pt x="1254" y="948"/>
                </a:lnTo>
                <a:lnTo>
                  <a:pt x="1254" y="948"/>
                </a:lnTo>
                <a:lnTo>
                  <a:pt x="1254" y="949"/>
                </a:lnTo>
                <a:lnTo>
                  <a:pt x="1255" y="949"/>
                </a:lnTo>
                <a:lnTo>
                  <a:pt x="1255" y="950"/>
                </a:lnTo>
                <a:lnTo>
                  <a:pt x="1256" y="950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1"/>
                </a:lnTo>
                <a:lnTo>
                  <a:pt x="1256" y="952"/>
                </a:lnTo>
                <a:lnTo>
                  <a:pt x="1256" y="952"/>
                </a:lnTo>
                <a:lnTo>
                  <a:pt x="1256" y="953"/>
                </a:lnTo>
                <a:lnTo>
                  <a:pt x="1256" y="953"/>
                </a:lnTo>
                <a:lnTo>
                  <a:pt x="1256" y="955"/>
                </a:lnTo>
                <a:lnTo>
                  <a:pt x="1256" y="955"/>
                </a:lnTo>
                <a:lnTo>
                  <a:pt x="1257" y="955"/>
                </a:lnTo>
                <a:lnTo>
                  <a:pt x="1257" y="956"/>
                </a:lnTo>
                <a:lnTo>
                  <a:pt x="1257" y="956"/>
                </a:lnTo>
                <a:lnTo>
                  <a:pt x="1258" y="956"/>
                </a:lnTo>
                <a:lnTo>
                  <a:pt x="1259" y="956"/>
                </a:lnTo>
                <a:lnTo>
                  <a:pt x="1260" y="956"/>
                </a:lnTo>
                <a:lnTo>
                  <a:pt x="1260" y="958"/>
                </a:lnTo>
                <a:lnTo>
                  <a:pt x="1260" y="960"/>
                </a:lnTo>
                <a:lnTo>
                  <a:pt x="1260" y="961"/>
                </a:lnTo>
                <a:lnTo>
                  <a:pt x="1260" y="962"/>
                </a:lnTo>
                <a:lnTo>
                  <a:pt x="1260" y="963"/>
                </a:lnTo>
                <a:lnTo>
                  <a:pt x="1260" y="964"/>
                </a:lnTo>
                <a:lnTo>
                  <a:pt x="1260" y="965"/>
                </a:lnTo>
                <a:lnTo>
                  <a:pt x="1260" y="965"/>
                </a:lnTo>
                <a:lnTo>
                  <a:pt x="1259" y="966"/>
                </a:lnTo>
                <a:lnTo>
                  <a:pt x="1259" y="967"/>
                </a:lnTo>
                <a:lnTo>
                  <a:pt x="1259" y="968"/>
                </a:lnTo>
                <a:lnTo>
                  <a:pt x="1259" y="968"/>
                </a:lnTo>
                <a:lnTo>
                  <a:pt x="1258" y="971"/>
                </a:lnTo>
                <a:lnTo>
                  <a:pt x="1259" y="971"/>
                </a:lnTo>
                <a:lnTo>
                  <a:pt x="1259" y="971"/>
                </a:lnTo>
                <a:lnTo>
                  <a:pt x="1259" y="972"/>
                </a:lnTo>
                <a:lnTo>
                  <a:pt x="1260" y="973"/>
                </a:lnTo>
                <a:lnTo>
                  <a:pt x="1261" y="973"/>
                </a:lnTo>
                <a:lnTo>
                  <a:pt x="1262" y="973"/>
                </a:lnTo>
                <a:lnTo>
                  <a:pt x="1262" y="974"/>
                </a:lnTo>
                <a:lnTo>
                  <a:pt x="1262" y="974"/>
                </a:lnTo>
                <a:lnTo>
                  <a:pt x="1263" y="975"/>
                </a:lnTo>
                <a:lnTo>
                  <a:pt x="1264" y="977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8"/>
                </a:lnTo>
                <a:lnTo>
                  <a:pt x="1264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79"/>
                </a:lnTo>
                <a:lnTo>
                  <a:pt x="1263" y="980"/>
                </a:lnTo>
                <a:lnTo>
                  <a:pt x="1262" y="980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1"/>
                </a:lnTo>
                <a:lnTo>
                  <a:pt x="1262" y="982"/>
                </a:lnTo>
                <a:lnTo>
                  <a:pt x="1262" y="982"/>
                </a:lnTo>
                <a:lnTo>
                  <a:pt x="1262" y="982"/>
                </a:lnTo>
                <a:lnTo>
                  <a:pt x="1261" y="982"/>
                </a:lnTo>
                <a:lnTo>
                  <a:pt x="1261" y="983"/>
                </a:lnTo>
                <a:lnTo>
                  <a:pt x="1261" y="983"/>
                </a:lnTo>
                <a:lnTo>
                  <a:pt x="1260" y="982"/>
                </a:lnTo>
                <a:lnTo>
                  <a:pt x="1259" y="981"/>
                </a:lnTo>
                <a:lnTo>
                  <a:pt x="1257" y="981"/>
                </a:lnTo>
                <a:lnTo>
                  <a:pt x="1256" y="981"/>
                </a:lnTo>
                <a:lnTo>
                  <a:pt x="1254" y="981"/>
                </a:lnTo>
                <a:lnTo>
                  <a:pt x="1254" y="981"/>
                </a:lnTo>
                <a:lnTo>
                  <a:pt x="1254" y="977"/>
                </a:lnTo>
                <a:lnTo>
                  <a:pt x="1254" y="977"/>
                </a:lnTo>
                <a:lnTo>
                  <a:pt x="1253" y="977"/>
                </a:lnTo>
                <a:lnTo>
                  <a:pt x="1253" y="977"/>
                </a:lnTo>
                <a:lnTo>
                  <a:pt x="1252" y="977"/>
                </a:lnTo>
                <a:lnTo>
                  <a:pt x="1251" y="977"/>
                </a:lnTo>
                <a:lnTo>
                  <a:pt x="1250" y="976"/>
                </a:lnTo>
                <a:lnTo>
                  <a:pt x="1249" y="975"/>
                </a:lnTo>
                <a:lnTo>
                  <a:pt x="1248" y="974"/>
                </a:lnTo>
                <a:lnTo>
                  <a:pt x="1246" y="973"/>
                </a:lnTo>
                <a:lnTo>
                  <a:pt x="1243" y="971"/>
                </a:lnTo>
                <a:lnTo>
                  <a:pt x="1242" y="971"/>
                </a:lnTo>
                <a:lnTo>
                  <a:pt x="1237" y="970"/>
                </a:lnTo>
                <a:lnTo>
                  <a:pt x="1237" y="970"/>
                </a:lnTo>
                <a:lnTo>
                  <a:pt x="1236" y="970"/>
                </a:lnTo>
                <a:lnTo>
                  <a:pt x="1233" y="969"/>
                </a:lnTo>
                <a:lnTo>
                  <a:pt x="1232" y="969"/>
                </a:lnTo>
                <a:lnTo>
                  <a:pt x="1230" y="969"/>
                </a:lnTo>
                <a:lnTo>
                  <a:pt x="1230" y="969"/>
                </a:lnTo>
                <a:lnTo>
                  <a:pt x="1229" y="969"/>
                </a:lnTo>
                <a:lnTo>
                  <a:pt x="1229" y="970"/>
                </a:lnTo>
                <a:lnTo>
                  <a:pt x="1229" y="970"/>
                </a:lnTo>
                <a:lnTo>
                  <a:pt x="1229" y="971"/>
                </a:lnTo>
                <a:lnTo>
                  <a:pt x="1228" y="971"/>
                </a:lnTo>
                <a:lnTo>
                  <a:pt x="1228" y="970"/>
                </a:lnTo>
                <a:lnTo>
                  <a:pt x="1226" y="971"/>
                </a:lnTo>
                <a:lnTo>
                  <a:pt x="1225" y="971"/>
                </a:lnTo>
                <a:lnTo>
                  <a:pt x="1224" y="971"/>
                </a:lnTo>
                <a:lnTo>
                  <a:pt x="1224" y="971"/>
                </a:lnTo>
                <a:lnTo>
                  <a:pt x="1222" y="971"/>
                </a:lnTo>
                <a:lnTo>
                  <a:pt x="1222" y="971"/>
                </a:lnTo>
                <a:lnTo>
                  <a:pt x="1220" y="971"/>
                </a:lnTo>
                <a:lnTo>
                  <a:pt x="1220" y="971"/>
                </a:lnTo>
                <a:lnTo>
                  <a:pt x="1219" y="972"/>
                </a:lnTo>
                <a:lnTo>
                  <a:pt x="1218" y="972"/>
                </a:lnTo>
                <a:lnTo>
                  <a:pt x="1217" y="973"/>
                </a:lnTo>
                <a:lnTo>
                  <a:pt x="1216" y="972"/>
                </a:lnTo>
                <a:lnTo>
                  <a:pt x="1214" y="973"/>
                </a:lnTo>
                <a:lnTo>
                  <a:pt x="1214" y="973"/>
                </a:lnTo>
                <a:lnTo>
                  <a:pt x="1211" y="974"/>
                </a:lnTo>
                <a:lnTo>
                  <a:pt x="1209" y="975"/>
                </a:lnTo>
                <a:lnTo>
                  <a:pt x="1208" y="975"/>
                </a:lnTo>
                <a:lnTo>
                  <a:pt x="1207" y="975"/>
                </a:lnTo>
                <a:lnTo>
                  <a:pt x="1206" y="975"/>
                </a:lnTo>
                <a:lnTo>
                  <a:pt x="1205" y="975"/>
                </a:lnTo>
                <a:lnTo>
                  <a:pt x="1200" y="972"/>
                </a:lnTo>
                <a:lnTo>
                  <a:pt x="1200" y="972"/>
                </a:lnTo>
                <a:lnTo>
                  <a:pt x="1199" y="971"/>
                </a:lnTo>
                <a:lnTo>
                  <a:pt x="1199" y="970"/>
                </a:lnTo>
                <a:lnTo>
                  <a:pt x="1199" y="970"/>
                </a:lnTo>
                <a:lnTo>
                  <a:pt x="1198" y="969"/>
                </a:lnTo>
                <a:lnTo>
                  <a:pt x="1197" y="968"/>
                </a:lnTo>
                <a:lnTo>
                  <a:pt x="1197" y="967"/>
                </a:lnTo>
                <a:lnTo>
                  <a:pt x="1196" y="967"/>
                </a:lnTo>
                <a:lnTo>
                  <a:pt x="1196" y="965"/>
                </a:lnTo>
                <a:lnTo>
                  <a:pt x="1196" y="965"/>
                </a:lnTo>
                <a:lnTo>
                  <a:pt x="1195" y="963"/>
                </a:lnTo>
                <a:lnTo>
                  <a:pt x="1195" y="963"/>
                </a:lnTo>
                <a:lnTo>
                  <a:pt x="1195" y="962"/>
                </a:lnTo>
                <a:lnTo>
                  <a:pt x="1194" y="960"/>
                </a:lnTo>
                <a:lnTo>
                  <a:pt x="1194" y="960"/>
                </a:lnTo>
                <a:lnTo>
                  <a:pt x="1193" y="959"/>
                </a:lnTo>
                <a:lnTo>
                  <a:pt x="1193" y="959"/>
                </a:lnTo>
                <a:lnTo>
                  <a:pt x="1193" y="959"/>
                </a:lnTo>
                <a:lnTo>
                  <a:pt x="1191" y="957"/>
                </a:lnTo>
                <a:lnTo>
                  <a:pt x="1191" y="957"/>
                </a:lnTo>
                <a:lnTo>
                  <a:pt x="1190" y="956"/>
                </a:lnTo>
                <a:lnTo>
                  <a:pt x="1190" y="955"/>
                </a:lnTo>
                <a:lnTo>
                  <a:pt x="1188" y="954"/>
                </a:lnTo>
                <a:lnTo>
                  <a:pt x="1188" y="953"/>
                </a:lnTo>
                <a:lnTo>
                  <a:pt x="1187" y="952"/>
                </a:lnTo>
                <a:lnTo>
                  <a:pt x="1187" y="952"/>
                </a:lnTo>
                <a:lnTo>
                  <a:pt x="1186" y="951"/>
                </a:lnTo>
                <a:lnTo>
                  <a:pt x="1186" y="950"/>
                </a:lnTo>
                <a:lnTo>
                  <a:pt x="1185" y="947"/>
                </a:lnTo>
                <a:lnTo>
                  <a:pt x="1185" y="945"/>
                </a:lnTo>
                <a:lnTo>
                  <a:pt x="1186" y="943"/>
                </a:lnTo>
                <a:lnTo>
                  <a:pt x="1186" y="943"/>
                </a:lnTo>
                <a:lnTo>
                  <a:pt x="1187" y="938"/>
                </a:lnTo>
                <a:lnTo>
                  <a:pt x="1185" y="937"/>
                </a:lnTo>
                <a:lnTo>
                  <a:pt x="1183" y="936"/>
                </a:lnTo>
                <a:lnTo>
                  <a:pt x="1183" y="936"/>
                </a:lnTo>
                <a:lnTo>
                  <a:pt x="1183" y="935"/>
                </a:lnTo>
                <a:lnTo>
                  <a:pt x="1182" y="935"/>
                </a:lnTo>
                <a:lnTo>
                  <a:pt x="1182" y="935"/>
                </a:lnTo>
                <a:lnTo>
                  <a:pt x="1181" y="935"/>
                </a:lnTo>
                <a:lnTo>
                  <a:pt x="1181" y="935"/>
                </a:lnTo>
                <a:lnTo>
                  <a:pt x="1181" y="934"/>
                </a:lnTo>
                <a:lnTo>
                  <a:pt x="1180" y="934"/>
                </a:lnTo>
                <a:lnTo>
                  <a:pt x="1180" y="934"/>
                </a:lnTo>
                <a:lnTo>
                  <a:pt x="1179" y="934"/>
                </a:lnTo>
                <a:lnTo>
                  <a:pt x="1178" y="933"/>
                </a:lnTo>
                <a:lnTo>
                  <a:pt x="1178" y="933"/>
                </a:lnTo>
                <a:lnTo>
                  <a:pt x="1177" y="933"/>
                </a:lnTo>
                <a:lnTo>
                  <a:pt x="1177" y="933"/>
                </a:lnTo>
                <a:lnTo>
                  <a:pt x="1171" y="933"/>
                </a:lnTo>
                <a:lnTo>
                  <a:pt x="1171" y="933"/>
                </a:lnTo>
                <a:lnTo>
                  <a:pt x="1169" y="932"/>
                </a:lnTo>
                <a:lnTo>
                  <a:pt x="1168" y="932"/>
                </a:lnTo>
                <a:lnTo>
                  <a:pt x="1167" y="932"/>
                </a:lnTo>
                <a:lnTo>
                  <a:pt x="1165" y="932"/>
                </a:lnTo>
                <a:lnTo>
                  <a:pt x="1164" y="932"/>
                </a:lnTo>
                <a:lnTo>
                  <a:pt x="1164" y="931"/>
                </a:lnTo>
                <a:lnTo>
                  <a:pt x="1162" y="930"/>
                </a:lnTo>
                <a:lnTo>
                  <a:pt x="1161" y="929"/>
                </a:lnTo>
                <a:lnTo>
                  <a:pt x="1159" y="927"/>
                </a:lnTo>
                <a:lnTo>
                  <a:pt x="1158" y="926"/>
                </a:lnTo>
                <a:lnTo>
                  <a:pt x="1157" y="925"/>
                </a:lnTo>
                <a:lnTo>
                  <a:pt x="1156" y="924"/>
                </a:lnTo>
                <a:lnTo>
                  <a:pt x="1155" y="923"/>
                </a:lnTo>
                <a:lnTo>
                  <a:pt x="1155" y="922"/>
                </a:lnTo>
                <a:lnTo>
                  <a:pt x="1153" y="921"/>
                </a:lnTo>
                <a:lnTo>
                  <a:pt x="1153" y="920"/>
                </a:lnTo>
                <a:lnTo>
                  <a:pt x="1152" y="919"/>
                </a:lnTo>
                <a:lnTo>
                  <a:pt x="1151" y="918"/>
                </a:lnTo>
                <a:lnTo>
                  <a:pt x="1150" y="918"/>
                </a:lnTo>
                <a:lnTo>
                  <a:pt x="1150" y="917"/>
                </a:lnTo>
                <a:lnTo>
                  <a:pt x="1149" y="917"/>
                </a:lnTo>
                <a:lnTo>
                  <a:pt x="1148" y="916"/>
                </a:lnTo>
                <a:lnTo>
                  <a:pt x="1143" y="913"/>
                </a:lnTo>
                <a:lnTo>
                  <a:pt x="1142" y="913"/>
                </a:lnTo>
                <a:lnTo>
                  <a:pt x="1142" y="912"/>
                </a:lnTo>
                <a:lnTo>
                  <a:pt x="1140" y="913"/>
                </a:lnTo>
                <a:lnTo>
                  <a:pt x="1137" y="913"/>
                </a:lnTo>
                <a:lnTo>
                  <a:pt x="1134" y="913"/>
                </a:lnTo>
                <a:lnTo>
                  <a:pt x="1129" y="915"/>
                </a:lnTo>
                <a:lnTo>
                  <a:pt x="1129" y="915"/>
                </a:lnTo>
                <a:lnTo>
                  <a:pt x="1129" y="915"/>
                </a:lnTo>
                <a:lnTo>
                  <a:pt x="1126" y="916"/>
                </a:lnTo>
                <a:lnTo>
                  <a:pt x="1124" y="916"/>
                </a:lnTo>
                <a:lnTo>
                  <a:pt x="1124" y="917"/>
                </a:lnTo>
                <a:lnTo>
                  <a:pt x="1123" y="917"/>
                </a:lnTo>
                <a:lnTo>
                  <a:pt x="1122" y="917"/>
                </a:lnTo>
                <a:lnTo>
                  <a:pt x="1123" y="918"/>
                </a:lnTo>
                <a:lnTo>
                  <a:pt x="1123" y="918"/>
                </a:lnTo>
                <a:lnTo>
                  <a:pt x="1123" y="918"/>
                </a:lnTo>
                <a:lnTo>
                  <a:pt x="1124" y="919"/>
                </a:lnTo>
                <a:lnTo>
                  <a:pt x="1125" y="920"/>
                </a:lnTo>
                <a:lnTo>
                  <a:pt x="1126" y="922"/>
                </a:lnTo>
                <a:lnTo>
                  <a:pt x="1127" y="925"/>
                </a:lnTo>
                <a:lnTo>
                  <a:pt x="1125" y="926"/>
                </a:lnTo>
                <a:lnTo>
                  <a:pt x="1125" y="927"/>
                </a:lnTo>
                <a:lnTo>
                  <a:pt x="1125" y="927"/>
                </a:lnTo>
                <a:lnTo>
                  <a:pt x="1125" y="928"/>
                </a:lnTo>
                <a:lnTo>
                  <a:pt x="1125" y="929"/>
                </a:lnTo>
                <a:lnTo>
                  <a:pt x="1123" y="930"/>
                </a:lnTo>
                <a:lnTo>
                  <a:pt x="1121" y="931"/>
                </a:lnTo>
                <a:lnTo>
                  <a:pt x="1119" y="931"/>
                </a:lnTo>
                <a:lnTo>
                  <a:pt x="1119" y="931"/>
                </a:lnTo>
                <a:lnTo>
                  <a:pt x="1118" y="934"/>
                </a:lnTo>
                <a:lnTo>
                  <a:pt x="1118" y="936"/>
                </a:lnTo>
                <a:lnTo>
                  <a:pt x="1118" y="937"/>
                </a:lnTo>
                <a:lnTo>
                  <a:pt x="1118" y="937"/>
                </a:lnTo>
                <a:lnTo>
                  <a:pt x="1117" y="943"/>
                </a:lnTo>
                <a:lnTo>
                  <a:pt x="1116" y="942"/>
                </a:lnTo>
                <a:lnTo>
                  <a:pt x="1115" y="941"/>
                </a:lnTo>
                <a:lnTo>
                  <a:pt x="1114" y="941"/>
                </a:lnTo>
                <a:lnTo>
                  <a:pt x="1113" y="942"/>
                </a:lnTo>
                <a:lnTo>
                  <a:pt x="1113" y="941"/>
                </a:lnTo>
                <a:lnTo>
                  <a:pt x="1112" y="941"/>
                </a:lnTo>
                <a:lnTo>
                  <a:pt x="1112" y="941"/>
                </a:lnTo>
                <a:lnTo>
                  <a:pt x="1111" y="941"/>
                </a:lnTo>
                <a:lnTo>
                  <a:pt x="1110" y="941"/>
                </a:lnTo>
                <a:lnTo>
                  <a:pt x="1109" y="941"/>
                </a:lnTo>
                <a:lnTo>
                  <a:pt x="1109" y="941"/>
                </a:lnTo>
                <a:lnTo>
                  <a:pt x="1107" y="941"/>
                </a:lnTo>
                <a:lnTo>
                  <a:pt x="1103" y="943"/>
                </a:lnTo>
                <a:lnTo>
                  <a:pt x="1103" y="944"/>
                </a:lnTo>
                <a:lnTo>
                  <a:pt x="1101" y="945"/>
                </a:lnTo>
                <a:lnTo>
                  <a:pt x="1098" y="947"/>
                </a:lnTo>
                <a:lnTo>
                  <a:pt x="1099" y="948"/>
                </a:lnTo>
                <a:lnTo>
                  <a:pt x="1098" y="949"/>
                </a:lnTo>
                <a:lnTo>
                  <a:pt x="1098" y="949"/>
                </a:lnTo>
                <a:lnTo>
                  <a:pt x="1097" y="950"/>
                </a:lnTo>
                <a:lnTo>
                  <a:pt x="1097" y="950"/>
                </a:lnTo>
                <a:lnTo>
                  <a:pt x="1096" y="951"/>
                </a:lnTo>
                <a:lnTo>
                  <a:pt x="1095" y="951"/>
                </a:lnTo>
                <a:lnTo>
                  <a:pt x="1094" y="951"/>
                </a:lnTo>
                <a:lnTo>
                  <a:pt x="1094" y="952"/>
                </a:lnTo>
                <a:lnTo>
                  <a:pt x="1093" y="952"/>
                </a:lnTo>
                <a:lnTo>
                  <a:pt x="1093" y="953"/>
                </a:lnTo>
                <a:lnTo>
                  <a:pt x="1092" y="953"/>
                </a:lnTo>
                <a:lnTo>
                  <a:pt x="1091" y="954"/>
                </a:lnTo>
                <a:lnTo>
                  <a:pt x="1091" y="954"/>
                </a:lnTo>
                <a:lnTo>
                  <a:pt x="1091" y="954"/>
                </a:lnTo>
                <a:lnTo>
                  <a:pt x="1090" y="954"/>
                </a:lnTo>
                <a:lnTo>
                  <a:pt x="1090" y="954"/>
                </a:lnTo>
                <a:lnTo>
                  <a:pt x="1089" y="955"/>
                </a:lnTo>
                <a:lnTo>
                  <a:pt x="1089" y="955"/>
                </a:lnTo>
                <a:lnTo>
                  <a:pt x="1089" y="956"/>
                </a:lnTo>
                <a:lnTo>
                  <a:pt x="1089" y="960"/>
                </a:lnTo>
                <a:lnTo>
                  <a:pt x="1090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1" y="963"/>
                </a:lnTo>
                <a:lnTo>
                  <a:pt x="1092" y="963"/>
                </a:lnTo>
                <a:lnTo>
                  <a:pt x="1092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3" y="963"/>
                </a:lnTo>
                <a:lnTo>
                  <a:pt x="1094" y="963"/>
                </a:lnTo>
                <a:lnTo>
                  <a:pt x="1094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5" y="963"/>
                </a:lnTo>
                <a:lnTo>
                  <a:pt x="1094" y="965"/>
                </a:lnTo>
                <a:lnTo>
                  <a:pt x="1093" y="967"/>
                </a:lnTo>
                <a:lnTo>
                  <a:pt x="1094" y="968"/>
                </a:lnTo>
                <a:lnTo>
                  <a:pt x="1094" y="968"/>
                </a:lnTo>
                <a:lnTo>
                  <a:pt x="1094" y="969"/>
                </a:lnTo>
                <a:lnTo>
                  <a:pt x="1095" y="969"/>
                </a:lnTo>
                <a:lnTo>
                  <a:pt x="1097" y="972"/>
                </a:lnTo>
                <a:lnTo>
                  <a:pt x="1099" y="976"/>
                </a:lnTo>
                <a:lnTo>
                  <a:pt x="1099" y="977"/>
                </a:lnTo>
                <a:lnTo>
                  <a:pt x="1099" y="978"/>
                </a:lnTo>
                <a:lnTo>
                  <a:pt x="1100" y="979"/>
                </a:lnTo>
                <a:lnTo>
                  <a:pt x="1099" y="979"/>
                </a:lnTo>
                <a:lnTo>
                  <a:pt x="1098" y="979"/>
                </a:lnTo>
                <a:lnTo>
                  <a:pt x="1099" y="980"/>
                </a:lnTo>
                <a:lnTo>
                  <a:pt x="1100" y="981"/>
                </a:lnTo>
                <a:lnTo>
                  <a:pt x="1100" y="981"/>
                </a:lnTo>
                <a:lnTo>
                  <a:pt x="1100" y="982"/>
                </a:lnTo>
                <a:lnTo>
                  <a:pt x="1099" y="982"/>
                </a:lnTo>
                <a:lnTo>
                  <a:pt x="1099" y="982"/>
                </a:lnTo>
                <a:lnTo>
                  <a:pt x="1099" y="983"/>
                </a:lnTo>
                <a:lnTo>
                  <a:pt x="1099" y="983"/>
                </a:lnTo>
                <a:lnTo>
                  <a:pt x="1099" y="984"/>
                </a:lnTo>
                <a:lnTo>
                  <a:pt x="1099" y="985"/>
                </a:lnTo>
                <a:lnTo>
                  <a:pt x="1099" y="985"/>
                </a:lnTo>
                <a:lnTo>
                  <a:pt x="1100" y="986"/>
                </a:lnTo>
                <a:lnTo>
                  <a:pt x="1100" y="987"/>
                </a:lnTo>
                <a:lnTo>
                  <a:pt x="1101" y="987"/>
                </a:lnTo>
                <a:lnTo>
                  <a:pt x="1101" y="987"/>
                </a:lnTo>
                <a:lnTo>
                  <a:pt x="1101" y="986"/>
                </a:lnTo>
                <a:lnTo>
                  <a:pt x="1101" y="987"/>
                </a:lnTo>
                <a:lnTo>
                  <a:pt x="1100" y="988"/>
                </a:lnTo>
                <a:lnTo>
                  <a:pt x="1098" y="989"/>
                </a:lnTo>
                <a:lnTo>
                  <a:pt x="1096" y="990"/>
                </a:lnTo>
                <a:lnTo>
                  <a:pt x="1097" y="990"/>
                </a:lnTo>
                <a:lnTo>
                  <a:pt x="1097" y="991"/>
                </a:lnTo>
                <a:lnTo>
                  <a:pt x="1098" y="992"/>
                </a:lnTo>
                <a:lnTo>
                  <a:pt x="1099" y="993"/>
                </a:lnTo>
                <a:lnTo>
                  <a:pt x="1094" y="996"/>
                </a:lnTo>
                <a:lnTo>
                  <a:pt x="1092" y="997"/>
                </a:lnTo>
                <a:lnTo>
                  <a:pt x="1092" y="998"/>
                </a:lnTo>
                <a:lnTo>
                  <a:pt x="1093" y="1000"/>
                </a:lnTo>
                <a:lnTo>
                  <a:pt x="1072" y="1001"/>
                </a:lnTo>
                <a:lnTo>
                  <a:pt x="1072" y="999"/>
                </a:lnTo>
                <a:lnTo>
                  <a:pt x="1072" y="997"/>
                </a:lnTo>
                <a:lnTo>
                  <a:pt x="1072" y="993"/>
                </a:lnTo>
                <a:lnTo>
                  <a:pt x="1072" y="991"/>
                </a:lnTo>
                <a:lnTo>
                  <a:pt x="1069" y="991"/>
                </a:lnTo>
                <a:lnTo>
                  <a:pt x="1068" y="992"/>
                </a:lnTo>
                <a:lnTo>
                  <a:pt x="1065" y="993"/>
                </a:lnTo>
                <a:lnTo>
                  <a:pt x="1063" y="995"/>
                </a:lnTo>
                <a:lnTo>
                  <a:pt x="1061" y="996"/>
                </a:lnTo>
                <a:lnTo>
                  <a:pt x="1059" y="997"/>
                </a:lnTo>
                <a:lnTo>
                  <a:pt x="1057" y="997"/>
                </a:lnTo>
                <a:lnTo>
                  <a:pt x="1056" y="998"/>
                </a:lnTo>
                <a:lnTo>
                  <a:pt x="1055" y="998"/>
                </a:lnTo>
                <a:lnTo>
                  <a:pt x="1055" y="998"/>
                </a:lnTo>
                <a:lnTo>
                  <a:pt x="1049" y="1000"/>
                </a:lnTo>
                <a:lnTo>
                  <a:pt x="1045" y="1000"/>
                </a:lnTo>
                <a:lnTo>
                  <a:pt x="1042" y="1000"/>
                </a:lnTo>
                <a:lnTo>
                  <a:pt x="1040" y="1000"/>
                </a:lnTo>
                <a:lnTo>
                  <a:pt x="1037" y="1001"/>
                </a:lnTo>
                <a:lnTo>
                  <a:pt x="1035" y="1001"/>
                </a:lnTo>
                <a:lnTo>
                  <a:pt x="1034" y="1001"/>
                </a:lnTo>
                <a:lnTo>
                  <a:pt x="1031" y="1001"/>
                </a:lnTo>
                <a:lnTo>
                  <a:pt x="1031" y="1001"/>
                </a:lnTo>
                <a:lnTo>
                  <a:pt x="1030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9" y="1001"/>
                </a:lnTo>
                <a:lnTo>
                  <a:pt x="1028" y="1001"/>
                </a:lnTo>
                <a:lnTo>
                  <a:pt x="1028" y="1001"/>
                </a:lnTo>
                <a:lnTo>
                  <a:pt x="1027" y="1001"/>
                </a:lnTo>
                <a:lnTo>
                  <a:pt x="1026" y="1002"/>
                </a:lnTo>
                <a:lnTo>
                  <a:pt x="1025" y="1003"/>
                </a:lnTo>
                <a:lnTo>
                  <a:pt x="1025" y="1003"/>
                </a:lnTo>
                <a:lnTo>
                  <a:pt x="1025" y="1004"/>
                </a:lnTo>
                <a:lnTo>
                  <a:pt x="1024" y="1004"/>
                </a:lnTo>
                <a:lnTo>
                  <a:pt x="1024" y="1004"/>
                </a:lnTo>
                <a:lnTo>
                  <a:pt x="1023" y="1004"/>
                </a:lnTo>
                <a:lnTo>
                  <a:pt x="1023" y="1004"/>
                </a:lnTo>
                <a:lnTo>
                  <a:pt x="1023" y="1006"/>
                </a:lnTo>
                <a:lnTo>
                  <a:pt x="1023" y="1006"/>
                </a:lnTo>
                <a:lnTo>
                  <a:pt x="1022" y="1006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1" y="1005"/>
                </a:lnTo>
                <a:lnTo>
                  <a:pt x="1020" y="1006"/>
                </a:lnTo>
                <a:lnTo>
                  <a:pt x="1020" y="1006"/>
                </a:lnTo>
                <a:lnTo>
                  <a:pt x="1019" y="1007"/>
                </a:lnTo>
                <a:lnTo>
                  <a:pt x="1018" y="1007"/>
                </a:lnTo>
                <a:lnTo>
                  <a:pt x="1017" y="1007"/>
                </a:lnTo>
                <a:lnTo>
                  <a:pt x="1017" y="1009"/>
                </a:lnTo>
                <a:lnTo>
                  <a:pt x="1016" y="1011"/>
                </a:lnTo>
                <a:lnTo>
                  <a:pt x="1010" y="1010"/>
                </a:lnTo>
                <a:lnTo>
                  <a:pt x="1009" y="1010"/>
                </a:lnTo>
                <a:lnTo>
                  <a:pt x="1009" y="1010"/>
                </a:lnTo>
                <a:lnTo>
                  <a:pt x="1005" y="1009"/>
                </a:lnTo>
                <a:lnTo>
                  <a:pt x="1002" y="1009"/>
                </a:lnTo>
                <a:lnTo>
                  <a:pt x="1002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09"/>
                </a:lnTo>
                <a:lnTo>
                  <a:pt x="1001" y="1010"/>
                </a:lnTo>
                <a:lnTo>
                  <a:pt x="1001" y="1010"/>
                </a:lnTo>
                <a:lnTo>
                  <a:pt x="1001" y="1010"/>
                </a:lnTo>
                <a:lnTo>
                  <a:pt x="1000" y="1011"/>
                </a:lnTo>
                <a:lnTo>
                  <a:pt x="1000" y="1011"/>
                </a:lnTo>
                <a:lnTo>
                  <a:pt x="999" y="1011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2"/>
                </a:lnTo>
                <a:lnTo>
                  <a:pt x="999" y="1013"/>
                </a:lnTo>
                <a:lnTo>
                  <a:pt x="1000" y="1013"/>
                </a:lnTo>
                <a:lnTo>
                  <a:pt x="998" y="1017"/>
                </a:lnTo>
                <a:lnTo>
                  <a:pt x="998" y="1017"/>
                </a:lnTo>
                <a:lnTo>
                  <a:pt x="997" y="1018"/>
                </a:lnTo>
                <a:lnTo>
                  <a:pt x="997" y="1018"/>
                </a:lnTo>
                <a:lnTo>
                  <a:pt x="997" y="1019"/>
                </a:lnTo>
                <a:lnTo>
                  <a:pt x="997" y="1020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1"/>
                </a:lnTo>
                <a:lnTo>
                  <a:pt x="997" y="1022"/>
                </a:lnTo>
                <a:lnTo>
                  <a:pt x="996" y="1023"/>
                </a:lnTo>
                <a:lnTo>
                  <a:pt x="996" y="1025"/>
                </a:lnTo>
                <a:lnTo>
                  <a:pt x="991" y="1024"/>
                </a:lnTo>
                <a:lnTo>
                  <a:pt x="991" y="1024"/>
                </a:lnTo>
                <a:lnTo>
                  <a:pt x="991" y="1024"/>
                </a:lnTo>
                <a:lnTo>
                  <a:pt x="990" y="1024"/>
                </a:lnTo>
                <a:lnTo>
                  <a:pt x="990" y="1025"/>
                </a:lnTo>
                <a:lnTo>
                  <a:pt x="990" y="1025"/>
                </a:lnTo>
                <a:lnTo>
                  <a:pt x="991" y="1025"/>
                </a:lnTo>
                <a:lnTo>
                  <a:pt x="991" y="1025"/>
                </a:lnTo>
                <a:lnTo>
                  <a:pt x="991" y="1026"/>
                </a:lnTo>
                <a:lnTo>
                  <a:pt x="991" y="1026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7"/>
                </a:lnTo>
                <a:lnTo>
                  <a:pt x="991" y="1028"/>
                </a:lnTo>
                <a:lnTo>
                  <a:pt x="991" y="1028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1" y="1029"/>
                </a:lnTo>
                <a:lnTo>
                  <a:pt x="990" y="1029"/>
                </a:lnTo>
                <a:lnTo>
                  <a:pt x="990" y="1029"/>
                </a:lnTo>
                <a:lnTo>
                  <a:pt x="990" y="1028"/>
                </a:lnTo>
                <a:lnTo>
                  <a:pt x="990" y="1028"/>
                </a:lnTo>
                <a:lnTo>
                  <a:pt x="991" y="1028"/>
                </a:lnTo>
                <a:lnTo>
                  <a:pt x="990" y="1027"/>
                </a:lnTo>
                <a:lnTo>
                  <a:pt x="990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7"/>
                </a:lnTo>
                <a:lnTo>
                  <a:pt x="989" y="1028"/>
                </a:lnTo>
                <a:lnTo>
                  <a:pt x="988" y="1028"/>
                </a:lnTo>
                <a:lnTo>
                  <a:pt x="988" y="1029"/>
                </a:lnTo>
                <a:lnTo>
                  <a:pt x="988" y="1029"/>
                </a:lnTo>
                <a:lnTo>
                  <a:pt x="988" y="1029"/>
                </a:lnTo>
                <a:lnTo>
                  <a:pt x="989" y="1029"/>
                </a:lnTo>
                <a:lnTo>
                  <a:pt x="989" y="1029"/>
                </a:lnTo>
                <a:lnTo>
                  <a:pt x="989" y="1030"/>
                </a:lnTo>
                <a:lnTo>
                  <a:pt x="989" y="1030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1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2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3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89" y="1034"/>
                </a:lnTo>
                <a:lnTo>
                  <a:pt x="990" y="1034"/>
                </a:lnTo>
                <a:lnTo>
                  <a:pt x="990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5"/>
                </a:lnTo>
                <a:lnTo>
                  <a:pt x="991" y="1036"/>
                </a:lnTo>
                <a:lnTo>
                  <a:pt x="991" y="1036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1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90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9" y="1037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8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39"/>
                </a:lnTo>
                <a:lnTo>
                  <a:pt x="988" y="1040"/>
                </a:lnTo>
                <a:lnTo>
                  <a:pt x="988" y="1040"/>
                </a:lnTo>
                <a:lnTo>
                  <a:pt x="988" y="1041"/>
                </a:lnTo>
                <a:lnTo>
                  <a:pt x="988" y="1041"/>
                </a:lnTo>
                <a:lnTo>
                  <a:pt x="989" y="1041"/>
                </a:lnTo>
                <a:lnTo>
                  <a:pt x="989" y="1042"/>
                </a:lnTo>
                <a:lnTo>
                  <a:pt x="989" y="1042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3"/>
                </a:lnTo>
                <a:lnTo>
                  <a:pt x="989" y="1044"/>
                </a:lnTo>
                <a:lnTo>
                  <a:pt x="989" y="1044"/>
                </a:lnTo>
                <a:lnTo>
                  <a:pt x="990" y="1044"/>
                </a:lnTo>
                <a:lnTo>
                  <a:pt x="990" y="1045"/>
                </a:lnTo>
                <a:lnTo>
                  <a:pt x="990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5"/>
                </a:lnTo>
                <a:lnTo>
                  <a:pt x="989" y="1046"/>
                </a:lnTo>
                <a:lnTo>
                  <a:pt x="989" y="1046"/>
                </a:lnTo>
                <a:lnTo>
                  <a:pt x="989" y="1047"/>
                </a:lnTo>
                <a:lnTo>
                  <a:pt x="989" y="1047"/>
                </a:lnTo>
                <a:lnTo>
                  <a:pt x="989" y="1047"/>
                </a:lnTo>
                <a:lnTo>
                  <a:pt x="988" y="1048"/>
                </a:lnTo>
                <a:lnTo>
                  <a:pt x="988" y="1048"/>
                </a:lnTo>
                <a:lnTo>
                  <a:pt x="988" y="1048"/>
                </a:lnTo>
                <a:lnTo>
                  <a:pt x="987" y="1048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87" y="1049"/>
                </a:lnTo>
                <a:lnTo>
                  <a:pt x="993" y="1050"/>
                </a:lnTo>
                <a:lnTo>
                  <a:pt x="1006" y="1050"/>
                </a:lnTo>
                <a:lnTo>
                  <a:pt x="1007" y="1061"/>
                </a:lnTo>
                <a:lnTo>
                  <a:pt x="1006" y="1061"/>
                </a:lnTo>
                <a:lnTo>
                  <a:pt x="994" y="1061"/>
                </a:lnTo>
                <a:lnTo>
                  <a:pt x="993" y="1061"/>
                </a:lnTo>
                <a:lnTo>
                  <a:pt x="993" y="1061"/>
                </a:lnTo>
                <a:lnTo>
                  <a:pt x="993" y="1065"/>
                </a:lnTo>
                <a:lnTo>
                  <a:pt x="993" y="1065"/>
                </a:lnTo>
                <a:lnTo>
                  <a:pt x="990" y="1068"/>
                </a:lnTo>
                <a:lnTo>
                  <a:pt x="990" y="1069"/>
                </a:lnTo>
                <a:lnTo>
                  <a:pt x="989" y="1069"/>
                </a:lnTo>
                <a:lnTo>
                  <a:pt x="988" y="1069"/>
                </a:lnTo>
                <a:lnTo>
                  <a:pt x="987" y="1069"/>
                </a:lnTo>
                <a:lnTo>
                  <a:pt x="987" y="1069"/>
                </a:lnTo>
                <a:lnTo>
                  <a:pt x="987" y="1072"/>
                </a:lnTo>
                <a:lnTo>
                  <a:pt x="987" y="1073"/>
                </a:lnTo>
                <a:lnTo>
                  <a:pt x="991" y="1077"/>
                </a:lnTo>
                <a:lnTo>
                  <a:pt x="991" y="1077"/>
                </a:lnTo>
                <a:lnTo>
                  <a:pt x="991" y="1078"/>
                </a:lnTo>
                <a:lnTo>
                  <a:pt x="993" y="1079"/>
                </a:lnTo>
                <a:lnTo>
                  <a:pt x="996" y="1083"/>
                </a:lnTo>
                <a:lnTo>
                  <a:pt x="997" y="1081"/>
                </a:lnTo>
                <a:lnTo>
                  <a:pt x="999" y="1081"/>
                </a:lnTo>
                <a:lnTo>
                  <a:pt x="999" y="1082"/>
                </a:lnTo>
                <a:lnTo>
                  <a:pt x="999" y="1082"/>
                </a:lnTo>
                <a:lnTo>
                  <a:pt x="1000" y="1082"/>
                </a:lnTo>
                <a:lnTo>
                  <a:pt x="1000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1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2" y="1082"/>
                </a:lnTo>
                <a:lnTo>
                  <a:pt x="1003" y="1082"/>
                </a:lnTo>
                <a:lnTo>
                  <a:pt x="1003" y="1082"/>
                </a:lnTo>
                <a:lnTo>
                  <a:pt x="1003" y="1081"/>
                </a:lnTo>
                <a:lnTo>
                  <a:pt x="1003" y="1081"/>
                </a:lnTo>
                <a:lnTo>
                  <a:pt x="1004" y="1081"/>
                </a:lnTo>
                <a:lnTo>
                  <a:pt x="1004" y="1082"/>
                </a:lnTo>
                <a:lnTo>
                  <a:pt x="1004" y="1082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5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3"/>
                </a:lnTo>
                <a:lnTo>
                  <a:pt x="1006" y="1082"/>
                </a:lnTo>
                <a:lnTo>
                  <a:pt x="1006" y="1082"/>
                </a:lnTo>
                <a:lnTo>
                  <a:pt x="1006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7" y="1081"/>
                </a:lnTo>
                <a:lnTo>
                  <a:pt x="1008" y="1081"/>
                </a:lnTo>
                <a:lnTo>
                  <a:pt x="1008" y="1082"/>
                </a:lnTo>
                <a:lnTo>
                  <a:pt x="1009" y="1082"/>
                </a:lnTo>
                <a:lnTo>
                  <a:pt x="1009" y="1082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09" y="1083"/>
                </a:lnTo>
                <a:lnTo>
                  <a:pt x="1010" y="1083"/>
                </a:lnTo>
                <a:lnTo>
                  <a:pt x="1010" y="1084"/>
                </a:lnTo>
                <a:lnTo>
                  <a:pt x="1010" y="1084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5"/>
                </a:lnTo>
                <a:lnTo>
                  <a:pt x="1010" y="1086"/>
                </a:lnTo>
                <a:lnTo>
                  <a:pt x="1011" y="1086"/>
                </a:lnTo>
                <a:lnTo>
                  <a:pt x="1011" y="1086"/>
                </a:lnTo>
                <a:lnTo>
                  <a:pt x="1012" y="1086"/>
                </a:lnTo>
                <a:lnTo>
                  <a:pt x="1013" y="1086"/>
                </a:lnTo>
                <a:lnTo>
                  <a:pt x="1013" y="1086"/>
                </a:lnTo>
                <a:lnTo>
                  <a:pt x="1014" y="1086"/>
                </a:lnTo>
                <a:lnTo>
                  <a:pt x="1014" y="1086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7"/>
                </a:lnTo>
                <a:lnTo>
                  <a:pt x="1014" y="1088"/>
                </a:lnTo>
                <a:lnTo>
                  <a:pt x="1013" y="1088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89"/>
                </a:lnTo>
                <a:lnTo>
                  <a:pt x="1013" y="1090"/>
                </a:lnTo>
                <a:lnTo>
                  <a:pt x="1013" y="1090"/>
                </a:lnTo>
                <a:lnTo>
                  <a:pt x="1013" y="1090"/>
                </a:lnTo>
                <a:lnTo>
                  <a:pt x="1012" y="1091"/>
                </a:lnTo>
                <a:lnTo>
                  <a:pt x="1012" y="1091"/>
                </a:lnTo>
                <a:lnTo>
                  <a:pt x="1012" y="1091"/>
                </a:lnTo>
                <a:lnTo>
                  <a:pt x="1010" y="1091"/>
                </a:lnTo>
                <a:lnTo>
                  <a:pt x="1009" y="1091"/>
                </a:lnTo>
                <a:lnTo>
                  <a:pt x="1005" y="1092"/>
                </a:lnTo>
                <a:lnTo>
                  <a:pt x="1004" y="1092"/>
                </a:lnTo>
                <a:lnTo>
                  <a:pt x="1001" y="1092"/>
                </a:lnTo>
                <a:lnTo>
                  <a:pt x="1001" y="1092"/>
                </a:lnTo>
                <a:lnTo>
                  <a:pt x="997" y="1094"/>
                </a:lnTo>
                <a:lnTo>
                  <a:pt x="996" y="1095"/>
                </a:lnTo>
                <a:lnTo>
                  <a:pt x="995" y="1095"/>
                </a:lnTo>
                <a:lnTo>
                  <a:pt x="995" y="1095"/>
                </a:lnTo>
                <a:lnTo>
                  <a:pt x="992" y="1096"/>
                </a:lnTo>
                <a:lnTo>
                  <a:pt x="989" y="1097"/>
                </a:lnTo>
                <a:lnTo>
                  <a:pt x="989" y="1097"/>
                </a:lnTo>
                <a:lnTo>
                  <a:pt x="987" y="1098"/>
                </a:lnTo>
                <a:lnTo>
                  <a:pt x="985" y="1099"/>
                </a:lnTo>
                <a:lnTo>
                  <a:pt x="982" y="1100"/>
                </a:lnTo>
                <a:lnTo>
                  <a:pt x="980" y="1102"/>
                </a:lnTo>
                <a:lnTo>
                  <a:pt x="977" y="1104"/>
                </a:lnTo>
                <a:lnTo>
                  <a:pt x="978" y="1107"/>
                </a:lnTo>
                <a:lnTo>
                  <a:pt x="981" y="1107"/>
                </a:lnTo>
                <a:lnTo>
                  <a:pt x="981" y="1109"/>
                </a:lnTo>
                <a:lnTo>
                  <a:pt x="981" y="1109"/>
                </a:lnTo>
                <a:lnTo>
                  <a:pt x="980" y="1110"/>
                </a:lnTo>
                <a:lnTo>
                  <a:pt x="980" y="1110"/>
                </a:lnTo>
                <a:lnTo>
                  <a:pt x="979" y="1111"/>
                </a:lnTo>
                <a:lnTo>
                  <a:pt x="978" y="1111"/>
                </a:lnTo>
                <a:lnTo>
                  <a:pt x="978" y="1112"/>
                </a:lnTo>
                <a:lnTo>
                  <a:pt x="979" y="1113"/>
                </a:lnTo>
                <a:lnTo>
                  <a:pt x="976" y="1115"/>
                </a:lnTo>
                <a:lnTo>
                  <a:pt x="971" y="1115"/>
                </a:lnTo>
                <a:lnTo>
                  <a:pt x="970" y="1115"/>
                </a:lnTo>
                <a:lnTo>
                  <a:pt x="970" y="1115"/>
                </a:lnTo>
                <a:lnTo>
                  <a:pt x="969" y="1115"/>
                </a:lnTo>
                <a:lnTo>
                  <a:pt x="967" y="1115"/>
                </a:lnTo>
                <a:lnTo>
                  <a:pt x="967" y="1117"/>
                </a:lnTo>
                <a:lnTo>
                  <a:pt x="967" y="1118"/>
                </a:lnTo>
                <a:lnTo>
                  <a:pt x="967" y="1119"/>
                </a:lnTo>
                <a:lnTo>
                  <a:pt x="961" y="1119"/>
                </a:lnTo>
                <a:lnTo>
                  <a:pt x="959" y="1119"/>
                </a:lnTo>
                <a:lnTo>
                  <a:pt x="949" y="1118"/>
                </a:lnTo>
                <a:lnTo>
                  <a:pt x="949" y="1121"/>
                </a:lnTo>
                <a:lnTo>
                  <a:pt x="949" y="1123"/>
                </a:lnTo>
                <a:lnTo>
                  <a:pt x="953" y="1123"/>
                </a:lnTo>
                <a:lnTo>
                  <a:pt x="957" y="1123"/>
                </a:lnTo>
                <a:lnTo>
                  <a:pt x="957" y="1123"/>
                </a:lnTo>
                <a:lnTo>
                  <a:pt x="958" y="1123"/>
                </a:lnTo>
                <a:lnTo>
                  <a:pt x="963" y="1124"/>
                </a:lnTo>
                <a:lnTo>
                  <a:pt x="965" y="1124"/>
                </a:lnTo>
                <a:lnTo>
                  <a:pt x="966" y="1124"/>
                </a:lnTo>
                <a:lnTo>
                  <a:pt x="967" y="1124"/>
                </a:lnTo>
                <a:lnTo>
                  <a:pt x="967" y="1125"/>
                </a:lnTo>
                <a:lnTo>
                  <a:pt x="964" y="1128"/>
                </a:lnTo>
                <a:lnTo>
                  <a:pt x="965" y="1129"/>
                </a:lnTo>
                <a:lnTo>
                  <a:pt x="965" y="1129"/>
                </a:lnTo>
                <a:lnTo>
                  <a:pt x="964" y="1131"/>
                </a:lnTo>
                <a:lnTo>
                  <a:pt x="964" y="1131"/>
                </a:lnTo>
                <a:lnTo>
                  <a:pt x="963" y="1131"/>
                </a:lnTo>
                <a:lnTo>
                  <a:pt x="963" y="1132"/>
                </a:lnTo>
                <a:lnTo>
                  <a:pt x="963" y="1132"/>
                </a:lnTo>
                <a:lnTo>
                  <a:pt x="963" y="1133"/>
                </a:lnTo>
                <a:lnTo>
                  <a:pt x="962" y="1134"/>
                </a:lnTo>
                <a:lnTo>
                  <a:pt x="963" y="1135"/>
                </a:lnTo>
                <a:lnTo>
                  <a:pt x="964" y="1135"/>
                </a:lnTo>
                <a:lnTo>
                  <a:pt x="966" y="1137"/>
                </a:lnTo>
                <a:lnTo>
                  <a:pt x="967" y="1137"/>
                </a:lnTo>
                <a:lnTo>
                  <a:pt x="967" y="1139"/>
                </a:lnTo>
                <a:lnTo>
                  <a:pt x="967" y="1139"/>
                </a:lnTo>
                <a:lnTo>
                  <a:pt x="968" y="1140"/>
                </a:lnTo>
                <a:lnTo>
                  <a:pt x="969" y="1141"/>
                </a:lnTo>
                <a:lnTo>
                  <a:pt x="969" y="1141"/>
                </a:lnTo>
                <a:lnTo>
                  <a:pt x="968" y="1142"/>
                </a:lnTo>
                <a:lnTo>
                  <a:pt x="968" y="1143"/>
                </a:lnTo>
                <a:lnTo>
                  <a:pt x="968" y="1144"/>
                </a:lnTo>
                <a:lnTo>
                  <a:pt x="969" y="1145"/>
                </a:lnTo>
                <a:lnTo>
                  <a:pt x="973" y="1149"/>
                </a:lnTo>
                <a:lnTo>
                  <a:pt x="975" y="1151"/>
                </a:lnTo>
                <a:lnTo>
                  <a:pt x="975" y="1152"/>
                </a:lnTo>
                <a:lnTo>
                  <a:pt x="980" y="1153"/>
                </a:lnTo>
                <a:lnTo>
                  <a:pt x="981" y="1156"/>
                </a:lnTo>
                <a:lnTo>
                  <a:pt x="981" y="1157"/>
                </a:lnTo>
                <a:lnTo>
                  <a:pt x="981" y="1157"/>
                </a:lnTo>
                <a:lnTo>
                  <a:pt x="981" y="1158"/>
                </a:lnTo>
                <a:lnTo>
                  <a:pt x="981" y="1159"/>
                </a:lnTo>
                <a:lnTo>
                  <a:pt x="982" y="1160"/>
                </a:lnTo>
                <a:lnTo>
                  <a:pt x="982" y="1161"/>
                </a:lnTo>
                <a:lnTo>
                  <a:pt x="982" y="1162"/>
                </a:lnTo>
                <a:lnTo>
                  <a:pt x="983" y="1163"/>
                </a:lnTo>
                <a:lnTo>
                  <a:pt x="983" y="1163"/>
                </a:lnTo>
                <a:lnTo>
                  <a:pt x="983" y="1163"/>
                </a:lnTo>
                <a:lnTo>
                  <a:pt x="984" y="1163"/>
                </a:lnTo>
                <a:lnTo>
                  <a:pt x="985" y="1163"/>
                </a:lnTo>
                <a:lnTo>
                  <a:pt x="986" y="1162"/>
                </a:lnTo>
                <a:lnTo>
                  <a:pt x="987" y="1162"/>
                </a:lnTo>
                <a:lnTo>
                  <a:pt x="987" y="1161"/>
                </a:lnTo>
                <a:lnTo>
                  <a:pt x="988" y="1161"/>
                </a:lnTo>
                <a:lnTo>
                  <a:pt x="991" y="1159"/>
                </a:lnTo>
                <a:lnTo>
                  <a:pt x="991" y="1159"/>
                </a:lnTo>
                <a:lnTo>
                  <a:pt x="991" y="1159"/>
                </a:lnTo>
                <a:lnTo>
                  <a:pt x="992" y="1159"/>
                </a:lnTo>
                <a:lnTo>
                  <a:pt x="992" y="1159"/>
                </a:lnTo>
                <a:lnTo>
                  <a:pt x="992" y="1160"/>
                </a:lnTo>
                <a:lnTo>
                  <a:pt x="992" y="1161"/>
                </a:lnTo>
                <a:lnTo>
                  <a:pt x="991" y="1161"/>
                </a:lnTo>
                <a:lnTo>
                  <a:pt x="990" y="1161"/>
                </a:lnTo>
                <a:lnTo>
                  <a:pt x="990" y="1162"/>
                </a:lnTo>
                <a:lnTo>
                  <a:pt x="991" y="1163"/>
                </a:lnTo>
                <a:lnTo>
                  <a:pt x="991" y="1165"/>
                </a:lnTo>
                <a:lnTo>
                  <a:pt x="991" y="1165"/>
                </a:lnTo>
                <a:lnTo>
                  <a:pt x="991" y="1166"/>
                </a:lnTo>
                <a:lnTo>
                  <a:pt x="991" y="1167"/>
                </a:lnTo>
                <a:lnTo>
                  <a:pt x="992" y="1167"/>
                </a:lnTo>
                <a:lnTo>
                  <a:pt x="995" y="1168"/>
                </a:lnTo>
                <a:lnTo>
                  <a:pt x="996" y="1169"/>
                </a:lnTo>
                <a:lnTo>
                  <a:pt x="997" y="1169"/>
                </a:lnTo>
                <a:lnTo>
                  <a:pt x="998" y="1170"/>
                </a:lnTo>
                <a:lnTo>
                  <a:pt x="1000" y="1172"/>
                </a:lnTo>
                <a:lnTo>
                  <a:pt x="1001" y="1173"/>
                </a:lnTo>
                <a:lnTo>
                  <a:pt x="1002" y="1174"/>
                </a:lnTo>
                <a:lnTo>
                  <a:pt x="1002" y="1175"/>
                </a:lnTo>
                <a:lnTo>
                  <a:pt x="1002" y="1176"/>
                </a:lnTo>
                <a:lnTo>
                  <a:pt x="1002" y="1178"/>
                </a:lnTo>
                <a:lnTo>
                  <a:pt x="1003" y="1179"/>
                </a:lnTo>
                <a:lnTo>
                  <a:pt x="1005" y="1179"/>
                </a:lnTo>
                <a:lnTo>
                  <a:pt x="1007" y="1179"/>
                </a:lnTo>
                <a:lnTo>
                  <a:pt x="1009" y="1178"/>
                </a:lnTo>
                <a:lnTo>
                  <a:pt x="1009" y="1178"/>
                </a:lnTo>
                <a:lnTo>
                  <a:pt x="1010" y="1178"/>
                </a:lnTo>
                <a:lnTo>
                  <a:pt x="1011" y="1178"/>
                </a:lnTo>
                <a:lnTo>
                  <a:pt x="1011" y="1179"/>
                </a:lnTo>
                <a:lnTo>
                  <a:pt x="1012" y="1179"/>
                </a:lnTo>
                <a:lnTo>
                  <a:pt x="1013" y="1179"/>
                </a:lnTo>
                <a:lnTo>
                  <a:pt x="1013" y="1179"/>
                </a:lnTo>
                <a:lnTo>
                  <a:pt x="1014" y="1180"/>
                </a:lnTo>
                <a:lnTo>
                  <a:pt x="1015" y="1180"/>
                </a:lnTo>
                <a:lnTo>
                  <a:pt x="1015" y="1180"/>
                </a:lnTo>
                <a:lnTo>
                  <a:pt x="1015" y="1181"/>
                </a:lnTo>
                <a:lnTo>
                  <a:pt x="1016" y="1181"/>
                </a:lnTo>
                <a:lnTo>
                  <a:pt x="1017" y="1182"/>
                </a:lnTo>
                <a:lnTo>
                  <a:pt x="1017" y="1182"/>
                </a:lnTo>
                <a:lnTo>
                  <a:pt x="1016" y="1183"/>
                </a:lnTo>
                <a:lnTo>
                  <a:pt x="1014" y="1183"/>
                </a:lnTo>
                <a:lnTo>
                  <a:pt x="1013" y="1183"/>
                </a:lnTo>
                <a:lnTo>
                  <a:pt x="1013" y="1183"/>
                </a:lnTo>
                <a:lnTo>
                  <a:pt x="1011" y="1183"/>
                </a:lnTo>
                <a:lnTo>
                  <a:pt x="1010" y="1184"/>
                </a:lnTo>
                <a:lnTo>
                  <a:pt x="1009" y="1184"/>
                </a:lnTo>
                <a:lnTo>
                  <a:pt x="1008" y="1185"/>
                </a:lnTo>
                <a:lnTo>
                  <a:pt x="1008" y="1188"/>
                </a:lnTo>
                <a:lnTo>
                  <a:pt x="1009" y="1189"/>
                </a:lnTo>
                <a:lnTo>
                  <a:pt x="1011" y="1189"/>
                </a:lnTo>
                <a:lnTo>
                  <a:pt x="1012" y="1188"/>
                </a:lnTo>
                <a:lnTo>
                  <a:pt x="1014" y="1188"/>
                </a:lnTo>
                <a:lnTo>
                  <a:pt x="1016" y="1187"/>
                </a:lnTo>
                <a:lnTo>
                  <a:pt x="1017" y="1189"/>
                </a:lnTo>
                <a:lnTo>
                  <a:pt x="1021" y="1189"/>
                </a:lnTo>
                <a:lnTo>
                  <a:pt x="1022" y="1190"/>
                </a:lnTo>
                <a:lnTo>
                  <a:pt x="1023" y="1192"/>
                </a:lnTo>
                <a:lnTo>
                  <a:pt x="1023" y="1193"/>
                </a:lnTo>
                <a:lnTo>
                  <a:pt x="1023" y="1193"/>
                </a:lnTo>
                <a:lnTo>
                  <a:pt x="1023" y="1194"/>
                </a:lnTo>
                <a:lnTo>
                  <a:pt x="1023" y="1194"/>
                </a:lnTo>
                <a:lnTo>
                  <a:pt x="1022" y="1195"/>
                </a:lnTo>
                <a:lnTo>
                  <a:pt x="1021" y="1195"/>
                </a:lnTo>
                <a:lnTo>
                  <a:pt x="1021" y="1195"/>
                </a:lnTo>
                <a:lnTo>
                  <a:pt x="1020" y="1195"/>
                </a:lnTo>
                <a:lnTo>
                  <a:pt x="1019" y="1195"/>
                </a:lnTo>
                <a:lnTo>
                  <a:pt x="1018" y="1196"/>
                </a:lnTo>
                <a:lnTo>
                  <a:pt x="1018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6"/>
                </a:lnTo>
                <a:lnTo>
                  <a:pt x="1017" y="1197"/>
                </a:lnTo>
                <a:lnTo>
                  <a:pt x="1017" y="1198"/>
                </a:lnTo>
                <a:lnTo>
                  <a:pt x="1017" y="1199"/>
                </a:lnTo>
                <a:lnTo>
                  <a:pt x="1017" y="1199"/>
                </a:lnTo>
                <a:lnTo>
                  <a:pt x="1019" y="1199"/>
                </a:lnTo>
                <a:lnTo>
                  <a:pt x="1019" y="1199"/>
                </a:lnTo>
                <a:lnTo>
                  <a:pt x="1020" y="1199"/>
                </a:lnTo>
                <a:lnTo>
                  <a:pt x="1023" y="1201"/>
                </a:lnTo>
                <a:lnTo>
                  <a:pt x="1022" y="1202"/>
                </a:lnTo>
                <a:lnTo>
                  <a:pt x="1022" y="1202"/>
                </a:lnTo>
                <a:lnTo>
                  <a:pt x="1021" y="1202"/>
                </a:lnTo>
                <a:lnTo>
                  <a:pt x="1022" y="1203"/>
                </a:lnTo>
                <a:lnTo>
                  <a:pt x="1023" y="1204"/>
                </a:lnTo>
                <a:lnTo>
                  <a:pt x="1023" y="1205"/>
                </a:lnTo>
                <a:lnTo>
                  <a:pt x="1023" y="1206"/>
                </a:lnTo>
                <a:lnTo>
                  <a:pt x="1023" y="1207"/>
                </a:lnTo>
                <a:lnTo>
                  <a:pt x="1024" y="1207"/>
                </a:lnTo>
                <a:lnTo>
                  <a:pt x="1024" y="1207"/>
                </a:lnTo>
                <a:lnTo>
                  <a:pt x="1025" y="1208"/>
                </a:lnTo>
                <a:lnTo>
                  <a:pt x="1025" y="1208"/>
                </a:lnTo>
                <a:lnTo>
                  <a:pt x="1027" y="1208"/>
                </a:lnTo>
                <a:lnTo>
                  <a:pt x="1030" y="1208"/>
                </a:lnTo>
                <a:lnTo>
                  <a:pt x="1032" y="1208"/>
                </a:lnTo>
                <a:lnTo>
                  <a:pt x="1033" y="1210"/>
                </a:lnTo>
                <a:lnTo>
                  <a:pt x="1034" y="1210"/>
                </a:lnTo>
                <a:lnTo>
                  <a:pt x="1034" y="1213"/>
                </a:lnTo>
                <a:lnTo>
                  <a:pt x="1037" y="1216"/>
                </a:lnTo>
                <a:lnTo>
                  <a:pt x="1037" y="1218"/>
                </a:lnTo>
                <a:lnTo>
                  <a:pt x="1037" y="1219"/>
                </a:lnTo>
                <a:lnTo>
                  <a:pt x="1036" y="1222"/>
                </a:lnTo>
                <a:lnTo>
                  <a:pt x="1035" y="1223"/>
                </a:lnTo>
                <a:lnTo>
                  <a:pt x="1035" y="1226"/>
                </a:lnTo>
                <a:lnTo>
                  <a:pt x="1037" y="1230"/>
                </a:lnTo>
                <a:lnTo>
                  <a:pt x="1043" y="1234"/>
                </a:lnTo>
                <a:lnTo>
                  <a:pt x="1044" y="1235"/>
                </a:lnTo>
                <a:lnTo>
                  <a:pt x="1044" y="1235"/>
                </a:lnTo>
                <a:lnTo>
                  <a:pt x="1045" y="1235"/>
                </a:lnTo>
                <a:lnTo>
                  <a:pt x="1045" y="1235"/>
                </a:lnTo>
                <a:lnTo>
                  <a:pt x="1046" y="1235"/>
                </a:lnTo>
                <a:lnTo>
                  <a:pt x="1048" y="1235"/>
                </a:lnTo>
                <a:lnTo>
                  <a:pt x="1049" y="1235"/>
                </a:lnTo>
                <a:lnTo>
                  <a:pt x="1050" y="1235"/>
                </a:lnTo>
                <a:lnTo>
                  <a:pt x="1051" y="1235"/>
                </a:lnTo>
                <a:lnTo>
                  <a:pt x="1051" y="1236"/>
                </a:lnTo>
                <a:lnTo>
                  <a:pt x="1051" y="1238"/>
                </a:lnTo>
                <a:lnTo>
                  <a:pt x="1046" y="1239"/>
                </a:lnTo>
                <a:lnTo>
                  <a:pt x="1046" y="1239"/>
                </a:lnTo>
                <a:lnTo>
                  <a:pt x="1046" y="1241"/>
                </a:lnTo>
                <a:lnTo>
                  <a:pt x="1048" y="1243"/>
                </a:lnTo>
                <a:lnTo>
                  <a:pt x="1049" y="1244"/>
                </a:lnTo>
                <a:lnTo>
                  <a:pt x="1049" y="1245"/>
                </a:lnTo>
                <a:lnTo>
                  <a:pt x="1049" y="1246"/>
                </a:lnTo>
                <a:lnTo>
                  <a:pt x="1049" y="1247"/>
                </a:lnTo>
                <a:lnTo>
                  <a:pt x="1050" y="1247"/>
                </a:lnTo>
                <a:lnTo>
                  <a:pt x="1050" y="1249"/>
                </a:lnTo>
                <a:lnTo>
                  <a:pt x="1051" y="1250"/>
                </a:lnTo>
                <a:lnTo>
                  <a:pt x="1051" y="1250"/>
                </a:lnTo>
                <a:lnTo>
                  <a:pt x="1052" y="1251"/>
                </a:lnTo>
                <a:lnTo>
                  <a:pt x="1053" y="1251"/>
                </a:lnTo>
                <a:lnTo>
                  <a:pt x="1054" y="1252"/>
                </a:lnTo>
                <a:lnTo>
                  <a:pt x="1056" y="1253"/>
                </a:lnTo>
                <a:lnTo>
                  <a:pt x="1057" y="1254"/>
                </a:lnTo>
                <a:lnTo>
                  <a:pt x="1057" y="1255"/>
                </a:lnTo>
                <a:lnTo>
                  <a:pt x="1057" y="1257"/>
                </a:lnTo>
                <a:lnTo>
                  <a:pt x="1057" y="1258"/>
                </a:lnTo>
                <a:lnTo>
                  <a:pt x="1056" y="1258"/>
                </a:lnTo>
                <a:lnTo>
                  <a:pt x="1055" y="1261"/>
                </a:lnTo>
                <a:lnTo>
                  <a:pt x="1054" y="1263"/>
                </a:lnTo>
                <a:lnTo>
                  <a:pt x="1053" y="1264"/>
                </a:lnTo>
                <a:lnTo>
                  <a:pt x="1053" y="1265"/>
                </a:lnTo>
                <a:lnTo>
                  <a:pt x="1052" y="1267"/>
                </a:lnTo>
                <a:lnTo>
                  <a:pt x="1051" y="1267"/>
                </a:lnTo>
                <a:lnTo>
                  <a:pt x="1051" y="1268"/>
                </a:lnTo>
                <a:lnTo>
                  <a:pt x="1050" y="1269"/>
                </a:lnTo>
                <a:lnTo>
                  <a:pt x="1050" y="1269"/>
                </a:lnTo>
                <a:lnTo>
                  <a:pt x="1049" y="1270"/>
                </a:lnTo>
                <a:lnTo>
                  <a:pt x="1049" y="1271"/>
                </a:lnTo>
                <a:lnTo>
                  <a:pt x="1049" y="1271"/>
                </a:lnTo>
                <a:lnTo>
                  <a:pt x="1048" y="1272"/>
                </a:lnTo>
                <a:lnTo>
                  <a:pt x="1047" y="1272"/>
                </a:lnTo>
                <a:lnTo>
                  <a:pt x="1047" y="1273"/>
                </a:lnTo>
                <a:lnTo>
                  <a:pt x="1046" y="1273"/>
                </a:lnTo>
                <a:lnTo>
                  <a:pt x="1045" y="1273"/>
                </a:lnTo>
                <a:lnTo>
                  <a:pt x="1045" y="1274"/>
                </a:lnTo>
                <a:lnTo>
                  <a:pt x="1045" y="1274"/>
                </a:lnTo>
                <a:lnTo>
                  <a:pt x="1044" y="1274"/>
                </a:lnTo>
                <a:lnTo>
                  <a:pt x="1043" y="1274"/>
                </a:lnTo>
                <a:lnTo>
                  <a:pt x="1042" y="1274"/>
                </a:lnTo>
                <a:lnTo>
                  <a:pt x="1041" y="1274"/>
                </a:lnTo>
                <a:lnTo>
                  <a:pt x="1041" y="1274"/>
                </a:lnTo>
                <a:lnTo>
                  <a:pt x="1040" y="1274"/>
                </a:lnTo>
                <a:lnTo>
                  <a:pt x="1040" y="1275"/>
                </a:lnTo>
                <a:lnTo>
                  <a:pt x="1040" y="1275"/>
                </a:lnTo>
                <a:lnTo>
                  <a:pt x="1039" y="1276"/>
                </a:lnTo>
                <a:lnTo>
                  <a:pt x="1039" y="1277"/>
                </a:lnTo>
                <a:lnTo>
                  <a:pt x="1039" y="1278"/>
                </a:lnTo>
                <a:lnTo>
                  <a:pt x="1039" y="1279"/>
                </a:lnTo>
                <a:lnTo>
                  <a:pt x="1039" y="1279"/>
                </a:lnTo>
                <a:lnTo>
                  <a:pt x="1040" y="1280"/>
                </a:lnTo>
                <a:lnTo>
                  <a:pt x="1041" y="1280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1"/>
                </a:lnTo>
                <a:lnTo>
                  <a:pt x="1041" y="1282"/>
                </a:lnTo>
                <a:lnTo>
                  <a:pt x="1041" y="1282"/>
                </a:lnTo>
                <a:lnTo>
                  <a:pt x="1041" y="1283"/>
                </a:lnTo>
                <a:lnTo>
                  <a:pt x="1041" y="1283"/>
                </a:lnTo>
                <a:lnTo>
                  <a:pt x="1041" y="1285"/>
                </a:lnTo>
                <a:lnTo>
                  <a:pt x="1041" y="1285"/>
                </a:lnTo>
                <a:lnTo>
                  <a:pt x="1041" y="1286"/>
                </a:lnTo>
                <a:lnTo>
                  <a:pt x="1041" y="1287"/>
                </a:lnTo>
                <a:lnTo>
                  <a:pt x="1042" y="1288"/>
                </a:lnTo>
                <a:lnTo>
                  <a:pt x="1042" y="1289"/>
                </a:lnTo>
                <a:lnTo>
                  <a:pt x="1043" y="1289"/>
                </a:lnTo>
                <a:lnTo>
                  <a:pt x="1044" y="1289"/>
                </a:lnTo>
                <a:lnTo>
                  <a:pt x="1045" y="1290"/>
                </a:lnTo>
                <a:lnTo>
                  <a:pt x="1045" y="1290"/>
                </a:lnTo>
                <a:lnTo>
                  <a:pt x="1046" y="1291"/>
                </a:lnTo>
                <a:lnTo>
                  <a:pt x="1046" y="1292"/>
                </a:lnTo>
                <a:lnTo>
                  <a:pt x="1046" y="1293"/>
                </a:lnTo>
                <a:lnTo>
                  <a:pt x="1046" y="1293"/>
                </a:lnTo>
                <a:lnTo>
                  <a:pt x="1046" y="1294"/>
                </a:lnTo>
                <a:lnTo>
                  <a:pt x="1046" y="1294"/>
                </a:lnTo>
                <a:lnTo>
                  <a:pt x="1045" y="1295"/>
                </a:lnTo>
                <a:lnTo>
                  <a:pt x="1045" y="1297"/>
                </a:lnTo>
                <a:lnTo>
                  <a:pt x="1045" y="1298"/>
                </a:lnTo>
                <a:lnTo>
                  <a:pt x="1045" y="1299"/>
                </a:lnTo>
                <a:lnTo>
                  <a:pt x="1045" y="1300"/>
                </a:lnTo>
                <a:lnTo>
                  <a:pt x="1045" y="1302"/>
                </a:lnTo>
                <a:lnTo>
                  <a:pt x="1044" y="1303"/>
                </a:lnTo>
                <a:lnTo>
                  <a:pt x="1044" y="1304"/>
                </a:lnTo>
                <a:lnTo>
                  <a:pt x="1043" y="1305"/>
                </a:lnTo>
                <a:lnTo>
                  <a:pt x="1041" y="1305"/>
                </a:lnTo>
                <a:lnTo>
                  <a:pt x="1039" y="1304"/>
                </a:lnTo>
                <a:lnTo>
                  <a:pt x="1039" y="1304"/>
                </a:lnTo>
                <a:lnTo>
                  <a:pt x="1038" y="1304"/>
                </a:lnTo>
                <a:lnTo>
                  <a:pt x="1037" y="1304"/>
                </a:lnTo>
                <a:lnTo>
                  <a:pt x="1034" y="1304"/>
                </a:lnTo>
                <a:lnTo>
                  <a:pt x="1033" y="1304"/>
                </a:lnTo>
                <a:lnTo>
                  <a:pt x="1032" y="1305"/>
                </a:lnTo>
                <a:lnTo>
                  <a:pt x="1032" y="1306"/>
                </a:lnTo>
                <a:lnTo>
                  <a:pt x="1033" y="1306"/>
                </a:lnTo>
                <a:lnTo>
                  <a:pt x="1033" y="1308"/>
                </a:lnTo>
                <a:lnTo>
                  <a:pt x="1034" y="1309"/>
                </a:lnTo>
                <a:lnTo>
                  <a:pt x="1035" y="1310"/>
                </a:lnTo>
                <a:lnTo>
                  <a:pt x="1034" y="1313"/>
                </a:lnTo>
                <a:lnTo>
                  <a:pt x="1036" y="1315"/>
                </a:lnTo>
                <a:lnTo>
                  <a:pt x="1037" y="1316"/>
                </a:lnTo>
                <a:lnTo>
                  <a:pt x="1038" y="1318"/>
                </a:lnTo>
                <a:lnTo>
                  <a:pt x="1037" y="1320"/>
                </a:lnTo>
                <a:lnTo>
                  <a:pt x="1038" y="1321"/>
                </a:lnTo>
                <a:lnTo>
                  <a:pt x="1039" y="1323"/>
                </a:lnTo>
                <a:lnTo>
                  <a:pt x="1041" y="1324"/>
                </a:lnTo>
                <a:lnTo>
                  <a:pt x="1043" y="1323"/>
                </a:lnTo>
                <a:lnTo>
                  <a:pt x="1044" y="1324"/>
                </a:lnTo>
                <a:lnTo>
                  <a:pt x="1046" y="1324"/>
                </a:lnTo>
                <a:lnTo>
                  <a:pt x="1046" y="1325"/>
                </a:lnTo>
                <a:lnTo>
                  <a:pt x="1046" y="1326"/>
                </a:lnTo>
                <a:lnTo>
                  <a:pt x="1046" y="1326"/>
                </a:lnTo>
                <a:lnTo>
                  <a:pt x="1046" y="1328"/>
                </a:lnTo>
                <a:lnTo>
                  <a:pt x="1046" y="1328"/>
                </a:lnTo>
                <a:lnTo>
                  <a:pt x="1045" y="1330"/>
                </a:lnTo>
                <a:lnTo>
                  <a:pt x="1045" y="1331"/>
                </a:lnTo>
                <a:lnTo>
                  <a:pt x="1044" y="1333"/>
                </a:lnTo>
                <a:lnTo>
                  <a:pt x="1043" y="1335"/>
                </a:lnTo>
                <a:lnTo>
                  <a:pt x="1043" y="1336"/>
                </a:lnTo>
                <a:lnTo>
                  <a:pt x="1043" y="1336"/>
                </a:lnTo>
                <a:lnTo>
                  <a:pt x="1043" y="1338"/>
                </a:lnTo>
                <a:lnTo>
                  <a:pt x="1043" y="1339"/>
                </a:lnTo>
                <a:lnTo>
                  <a:pt x="1043" y="1340"/>
                </a:lnTo>
                <a:lnTo>
                  <a:pt x="1045" y="1340"/>
                </a:lnTo>
                <a:lnTo>
                  <a:pt x="1048" y="1342"/>
                </a:lnTo>
                <a:lnTo>
                  <a:pt x="1049" y="1342"/>
                </a:lnTo>
                <a:lnTo>
                  <a:pt x="1051" y="1343"/>
                </a:lnTo>
                <a:lnTo>
                  <a:pt x="1051" y="1344"/>
                </a:lnTo>
                <a:lnTo>
                  <a:pt x="1049" y="1346"/>
                </a:lnTo>
                <a:lnTo>
                  <a:pt x="1047" y="1349"/>
                </a:lnTo>
                <a:lnTo>
                  <a:pt x="1047" y="1349"/>
                </a:lnTo>
                <a:lnTo>
                  <a:pt x="1046" y="1349"/>
                </a:lnTo>
                <a:lnTo>
                  <a:pt x="1045" y="1349"/>
                </a:lnTo>
                <a:lnTo>
                  <a:pt x="1044" y="1350"/>
                </a:lnTo>
                <a:lnTo>
                  <a:pt x="1043" y="1350"/>
                </a:lnTo>
                <a:lnTo>
                  <a:pt x="1043" y="1351"/>
                </a:lnTo>
                <a:lnTo>
                  <a:pt x="1043" y="1351"/>
                </a:lnTo>
                <a:lnTo>
                  <a:pt x="1043" y="1352"/>
                </a:lnTo>
                <a:lnTo>
                  <a:pt x="1043" y="1352"/>
                </a:lnTo>
                <a:lnTo>
                  <a:pt x="1041" y="1352"/>
                </a:lnTo>
                <a:lnTo>
                  <a:pt x="1040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9" y="1352"/>
                </a:lnTo>
                <a:lnTo>
                  <a:pt x="1038" y="1353"/>
                </a:lnTo>
                <a:lnTo>
                  <a:pt x="1038" y="1355"/>
                </a:lnTo>
                <a:lnTo>
                  <a:pt x="1037" y="1356"/>
                </a:lnTo>
                <a:lnTo>
                  <a:pt x="1037" y="1356"/>
                </a:lnTo>
                <a:lnTo>
                  <a:pt x="1036" y="1357"/>
                </a:lnTo>
                <a:lnTo>
                  <a:pt x="1035" y="1358"/>
                </a:lnTo>
                <a:lnTo>
                  <a:pt x="1035" y="1358"/>
                </a:lnTo>
                <a:lnTo>
                  <a:pt x="1033" y="1358"/>
                </a:lnTo>
                <a:lnTo>
                  <a:pt x="1033" y="1359"/>
                </a:lnTo>
                <a:lnTo>
                  <a:pt x="1032" y="1359"/>
                </a:lnTo>
                <a:lnTo>
                  <a:pt x="1031" y="1360"/>
                </a:lnTo>
                <a:lnTo>
                  <a:pt x="1029" y="1361"/>
                </a:lnTo>
                <a:lnTo>
                  <a:pt x="1029" y="1363"/>
                </a:lnTo>
                <a:lnTo>
                  <a:pt x="1029" y="1363"/>
                </a:lnTo>
                <a:lnTo>
                  <a:pt x="1028" y="1365"/>
                </a:lnTo>
                <a:lnTo>
                  <a:pt x="1029" y="1366"/>
                </a:lnTo>
                <a:lnTo>
                  <a:pt x="1029" y="1366"/>
                </a:lnTo>
                <a:lnTo>
                  <a:pt x="1029" y="1368"/>
                </a:lnTo>
                <a:lnTo>
                  <a:pt x="1030" y="1369"/>
                </a:lnTo>
                <a:lnTo>
                  <a:pt x="1030" y="1370"/>
                </a:lnTo>
                <a:lnTo>
                  <a:pt x="1030" y="1371"/>
                </a:lnTo>
                <a:lnTo>
                  <a:pt x="1029" y="1371"/>
                </a:lnTo>
                <a:lnTo>
                  <a:pt x="1029" y="1372"/>
                </a:lnTo>
                <a:lnTo>
                  <a:pt x="1029" y="1372"/>
                </a:lnTo>
                <a:lnTo>
                  <a:pt x="1028" y="1373"/>
                </a:lnTo>
                <a:lnTo>
                  <a:pt x="1026" y="1373"/>
                </a:lnTo>
                <a:lnTo>
                  <a:pt x="1026" y="1374"/>
                </a:lnTo>
                <a:lnTo>
                  <a:pt x="1025" y="1374"/>
                </a:lnTo>
                <a:lnTo>
                  <a:pt x="1024" y="1374"/>
                </a:lnTo>
                <a:lnTo>
                  <a:pt x="1023" y="1376"/>
                </a:lnTo>
                <a:lnTo>
                  <a:pt x="1023" y="1377"/>
                </a:lnTo>
                <a:lnTo>
                  <a:pt x="1022" y="1378"/>
                </a:lnTo>
                <a:lnTo>
                  <a:pt x="1023" y="1379"/>
                </a:lnTo>
                <a:lnTo>
                  <a:pt x="1024" y="1379"/>
                </a:lnTo>
                <a:lnTo>
                  <a:pt x="1026" y="1380"/>
                </a:lnTo>
                <a:lnTo>
                  <a:pt x="1026" y="1380"/>
                </a:lnTo>
                <a:lnTo>
                  <a:pt x="1027" y="1380"/>
                </a:lnTo>
                <a:lnTo>
                  <a:pt x="1027" y="1381"/>
                </a:lnTo>
                <a:lnTo>
                  <a:pt x="1029" y="1382"/>
                </a:lnTo>
                <a:lnTo>
                  <a:pt x="1030" y="1384"/>
                </a:lnTo>
                <a:lnTo>
                  <a:pt x="1032" y="1386"/>
                </a:lnTo>
                <a:lnTo>
                  <a:pt x="1034" y="1389"/>
                </a:lnTo>
                <a:lnTo>
                  <a:pt x="1034" y="1390"/>
                </a:lnTo>
                <a:lnTo>
                  <a:pt x="1035" y="1391"/>
                </a:lnTo>
                <a:lnTo>
                  <a:pt x="1035" y="1392"/>
                </a:lnTo>
                <a:lnTo>
                  <a:pt x="1035" y="1392"/>
                </a:lnTo>
                <a:lnTo>
                  <a:pt x="1036" y="1393"/>
                </a:lnTo>
                <a:lnTo>
                  <a:pt x="1036" y="1394"/>
                </a:lnTo>
                <a:lnTo>
                  <a:pt x="1037" y="1396"/>
                </a:lnTo>
                <a:lnTo>
                  <a:pt x="1037" y="1396"/>
                </a:lnTo>
                <a:lnTo>
                  <a:pt x="1037" y="1397"/>
                </a:lnTo>
                <a:lnTo>
                  <a:pt x="1037" y="1398"/>
                </a:lnTo>
                <a:lnTo>
                  <a:pt x="1038" y="1398"/>
                </a:lnTo>
                <a:lnTo>
                  <a:pt x="1038" y="1399"/>
                </a:lnTo>
                <a:lnTo>
                  <a:pt x="1038" y="1400"/>
                </a:lnTo>
                <a:lnTo>
                  <a:pt x="1037" y="1401"/>
                </a:lnTo>
                <a:lnTo>
                  <a:pt x="1036" y="1402"/>
                </a:lnTo>
                <a:lnTo>
                  <a:pt x="1036" y="1402"/>
                </a:lnTo>
                <a:lnTo>
                  <a:pt x="1035" y="1403"/>
                </a:lnTo>
                <a:lnTo>
                  <a:pt x="1035" y="1404"/>
                </a:lnTo>
                <a:lnTo>
                  <a:pt x="1035" y="1405"/>
                </a:lnTo>
                <a:lnTo>
                  <a:pt x="1035" y="1406"/>
                </a:lnTo>
                <a:lnTo>
                  <a:pt x="1035" y="1406"/>
                </a:lnTo>
                <a:lnTo>
                  <a:pt x="1035" y="1408"/>
                </a:lnTo>
                <a:lnTo>
                  <a:pt x="1036" y="1408"/>
                </a:lnTo>
                <a:lnTo>
                  <a:pt x="1037" y="1411"/>
                </a:lnTo>
                <a:lnTo>
                  <a:pt x="1037" y="1412"/>
                </a:lnTo>
                <a:lnTo>
                  <a:pt x="1036" y="1412"/>
                </a:lnTo>
                <a:lnTo>
                  <a:pt x="1036" y="1412"/>
                </a:lnTo>
                <a:lnTo>
                  <a:pt x="1035" y="1414"/>
                </a:lnTo>
                <a:lnTo>
                  <a:pt x="1034" y="1416"/>
                </a:lnTo>
                <a:lnTo>
                  <a:pt x="1033" y="1416"/>
                </a:lnTo>
                <a:lnTo>
                  <a:pt x="1032" y="1417"/>
                </a:lnTo>
                <a:lnTo>
                  <a:pt x="1033" y="1419"/>
                </a:lnTo>
                <a:lnTo>
                  <a:pt x="1033" y="1421"/>
                </a:lnTo>
                <a:lnTo>
                  <a:pt x="1033" y="1423"/>
                </a:lnTo>
                <a:lnTo>
                  <a:pt x="1033" y="1424"/>
                </a:lnTo>
                <a:lnTo>
                  <a:pt x="1033" y="1425"/>
                </a:lnTo>
                <a:lnTo>
                  <a:pt x="1032" y="1426"/>
                </a:lnTo>
                <a:lnTo>
                  <a:pt x="1031" y="1428"/>
                </a:lnTo>
                <a:lnTo>
                  <a:pt x="1030" y="1428"/>
                </a:lnTo>
                <a:lnTo>
                  <a:pt x="1029" y="1428"/>
                </a:lnTo>
                <a:lnTo>
                  <a:pt x="1029" y="1428"/>
                </a:lnTo>
                <a:lnTo>
                  <a:pt x="1028" y="1428"/>
                </a:lnTo>
                <a:lnTo>
                  <a:pt x="1027" y="1429"/>
                </a:lnTo>
                <a:lnTo>
                  <a:pt x="1026" y="1430"/>
                </a:lnTo>
                <a:lnTo>
                  <a:pt x="1026" y="1430"/>
                </a:lnTo>
                <a:lnTo>
                  <a:pt x="1025" y="1430"/>
                </a:lnTo>
                <a:lnTo>
                  <a:pt x="1023" y="1430"/>
                </a:lnTo>
                <a:lnTo>
                  <a:pt x="1022" y="1431"/>
                </a:lnTo>
                <a:lnTo>
                  <a:pt x="1022" y="1431"/>
                </a:lnTo>
                <a:lnTo>
                  <a:pt x="1022" y="1432"/>
                </a:lnTo>
                <a:lnTo>
                  <a:pt x="1021" y="1432"/>
                </a:lnTo>
                <a:lnTo>
                  <a:pt x="1021" y="1432"/>
                </a:lnTo>
                <a:lnTo>
                  <a:pt x="1020" y="1434"/>
                </a:lnTo>
                <a:lnTo>
                  <a:pt x="1019" y="1436"/>
                </a:lnTo>
                <a:lnTo>
                  <a:pt x="1019" y="1436"/>
                </a:lnTo>
                <a:lnTo>
                  <a:pt x="1019" y="1437"/>
                </a:lnTo>
                <a:lnTo>
                  <a:pt x="1019" y="1438"/>
                </a:lnTo>
                <a:lnTo>
                  <a:pt x="1018" y="1438"/>
                </a:lnTo>
                <a:lnTo>
                  <a:pt x="1018" y="1439"/>
                </a:lnTo>
                <a:lnTo>
                  <a:pt x="1018" y="1440"/>
                </a:lnTo>
                <a:lnTo>
                  <a:pt x="1018" y="1440"/>
                </a:lnTo>
                <a:lnTo>
                  <a:pt x="1018" y="1442"/>
                </a:lnTo>
                <a:lnTo>
                  <a:pt x="1018" y="1444"/>
                </a:lnTo>
                <a:lnTo>
                  <a:pt x="1016" y="1445"/>
                </a:lnTo>
                <a:lnTo>
                  <a:pt x="1015" y="1445"/>
                </a:lnTo>
                <a:lnTo>
                  <a:pt x="1013" y="1446"/>
                </a:lnTo>
                <a:lnTo>
                  <a:pt x="1011" y="1447"/>
                </a:lnTo>
                <a:lnTo>
                  <a:pt x="1009" y="1448"/>
                </a:lnTo>
                <a:lnTo>
                  <a:pt x="1009" y="1449"/>
                </a:lnTo>
                <a:lnTo>
                  <a:pt x="1009" y="1450"/>
                </a:lnTo>
                <a:lnTo>
                  <a:pt x="1008" y="1451"/>
                </a:lnTo>
                <a:lnTo>
                  <a:pt x="1008" y="1452"/>
                </a:lnTo>
                <a:lnTo>
                  <a:pt x="1008" y="1453"/>
                </a:lnTo>
                <a:lnTo>
                  <a:pt x="1007" y="1454"/>
                </a:lnTo>
                <a:lnTo>
                  <a:pt x="1006" y="1455"/>
                </a:lnTo>
                <a:lnTo>
                  <a:pt x="1006" y="1456"/>
                </a:lnTo>
                <a:lnTo>
                  <a:pt x="1006" y="1456"/>
                </a:lnTo>
                <a:lnTo>
                  <a:pt x="1006" y="1458"/>
                </a:lnTo>
                <a:lnTo>
                  <a:pt x="1006" y="1458"/>
                </a:lnTo>
                <a:lnTo>
                  <a:pt x="1005" y="1459"/>
                </a:lnTo>
                <a:lnTo>
                  <a:pt x="1003" y="1460"/>
                </a:lnTo>
                <a:lnTo>
                  <a:pt x="1003" y="1463"/>
                </a:lnTo>
                <a:lnTo>
                  <a:pt x="1003" y="1464"/>
                </a:lnTo>
                <a:lnTo>
                  <a:pt x="1002" y="1466"/>
                </a:lnTo>
                <a:lnTo>
                  <a:pt x="1001" y="1467"/>
                </a:lnTo>
                <a:lnTo>
                  <a:pt x="1001" y="1467"/>
                </a:lnTo>
                <a:lnTo>
                  <a:pt x="1000" y="1468"/>
                </a:lnTo>
                <a:lnTo>
                  <a:pt x="1000" y="1470"/>
                </a:lnTo>
                <a:lnTo>
                  <a:pt x="999" y="1474"/>
                </a:lnTo>
                <a:lnTo>
                  <a:pt x="999" y="1474"/>
                </a:lnTo>
                <a:lnTo>
                  <a:pt x="999" y="1476"/>
                </a:lnTo>
                <a:lnTo>
                  <a:pt x="999" y="1477"/>
                </a:lnTo>
                <a:lnTo>
                  <a:pt x="999" y="1478"/>
                </a:lnTo>
                <a:lnTo>
                  <a:pt x="999" y="1480"/>
                </a:lnTo>
                <a:lnTo>
                  <a:pt x="999" y="1480"/>
                </a:lnTo>
                <a:lnTo>
                  <a:pt x="999" y="1482"/>
                </a:lnTo>
                <a:lnTo>
                  <a:pt x="999" y="1486"/>
                </a:lnTo>
                <a:lnTo>
                  <a:pt x="998" y="1486"/>
                </a:lnTo>
                <a:lnTo>
                  <a:pt x="998" y="1487"/>
                </a:lnTo>
                <a:lnTo>
                  <a:pt x="997" y="1488"/>
                </a:lnTo>
                <a:lnTo>
                  <a:pt x="997" y="1488"/>
                </a:lnTo>
                <a:lnTo>
                  <a:pt x="997" y="1489"/>
                </a:lnTo>
                <a:lnTo>
                  <a:pt x="997" y="1490"/>
                </a:lnTo>
                <a:lnTo>
                  <a:pt x="996" y="1490"/>
                </a:lnTo>
                <a:lnTo>
                  <a:pt x="996" y="1491"/>
                </a:lnTo>
                <a:lnTo>
                  <a:pt x="995" y="1493"/>
                </a:lnTo>
                <a:lnTo>
                  <a:pt x="995" y="1493"/>
                </a:lnTo>
                <a:lnTo>
                  <a:pt x="995" y="1495"/>
                </a:lnTo>
                <a:lnTo>
                  <a:pt x="994" y="1496"/>
                </a:lnTo>
                <a:lnTo>
                  <a:pt x="995" y="1497"/>
                </a:lnTo>
                <a:lnTo>
                  <a:pt x="995" y="1497"/>
                </a:lnTo>
                <a:lnTo>
                  <a:pt x="995" y="1497"/>
                </a:lnTo>
                <a:lnTo>
                  <a:pt x="996" y="1498"/>
                </a:lnTo>
                <a:lnTo>
                  <a:pt x="997" y="1498"/>
                </a:lnTo>
                <a:lnTo>
                  <a:pt x="998" y="1499"/>
                </a:lnTo>
                <a:lnTo>
                  <a:pt x="999" y="1500"/>
                </a:lnTo>
                <a:lnTo>
                  <a:pt x="1000" y="1500"/>
                </a:lnTo>
                <a:lnTo>
                  <a:pt x="1000" y="1500"/>
                </a:lnTo>
                <a:lnTo>
                  <a:pt x="1001" y="1500"/>
                </a:lnTo>
                <a:lnTo>
                  <a:pt x="1001" y="1501"/>
                </a:lnTo>
                <a:lnTo>
                  <a:pt x="1002" y="1502"/>
                </a:lnTo>
                <a:lnTo>
                  <a:pt x="1003" y="1502"/>
                </a:lnTo>
                <a:lnTo>
                  <a:pt x="1003" y="1504"/>
                </a:lnTo>
                <a:lnTo>
                  <a:pt x="1004" y="1504"/>
                </a:lnTo>
                <a:lnTo>
                  <a:pt x="1004" y="1505"/>
                </a:lnTo>
                <a:lnTo>
                  <a:pt x="1004" y="1505"/>
                </a:lnTo>
                <a:lnTo>
                  <a:pt x="1003" y="1506"/>
                </a:lnTo>
                <a:lnTo>
                  <a:pt x="1003" y="1506"/>
                </a:lnTo>
                <a:lnTo>
                  <a:pt x="1004" y="1510"/>
                </a:lnTo>
                <a:lnTo>
                  <a:pt x="1004" y="1511"/>
                </a:lnTo>
                <a:lnTo>
                  <a:pt x="1004" y="1511"/>
                </a:lnTo>
                <a:lnTo>
                  <a:pt x="1004" y="1512"/>
                </a:lnTo>
                <a:lnTo>
                  <a:pt x="1004" y="1512"/>
                </a:lnTo>
                <a:lnTo>
                  <a:pt x="1005" y="1512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3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4"/>
                </a:lnTo>
                <a:lnTo>
                  <a:pt x="1005" y="1515"/>
                </a:lnTo>
                <a:lnTo>
                  <a:pt x="1005" y="1515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6"/>
                </a:lnTo>
                <a:lnTo>
                  <a:pt x="1005" y="1517"/>
                </a:lnTo>
                <a:lnTo>
                  <a:pt x="1005" y="1518"/>
                </a:lnTo>
                <a:lnTo>
                  <a:pt x="1004" y="1518"/>
                </a:lnTo>
                <a:lnTo>
                  <a:pt x="1004" y="1518"/>
                </a:lnTo>
                <a:lnTo>
                  <a:pt x="1004" y="1519"/>
                </a:lnTo>
                <a:lnTo>
                  <a:pt x="1004" y="1519"/>
                </a:lnTo>
                <a:lnTo>
                  <a:pt x="1003" y="1519"/>
                </a:lnTo>
                <a:lnTo>
                  <a:pt x="1002" y="1519"/>
                </a:lnTo>
                <a:lnTo>
                  <a:pt x="1000" y="1519"/>
                </a:lnTo>
                <a:lnTo>
                  <a:pt x="998" y="1519"/>
                </a:lnTo>
                <a:lnTo>
                  <a:pt x="995" y="1519"/>
                </a:lnTo>
                <a:lnTo>
                  <a:pt x="994" y="1519"/>
                </a:lnTo>
                <a:lnTo>
                  <a:pt x="993" y="1520"/>
                </a:lnTo>
                <a:lnTo>
                  <a:pt x="993" y="1520"/>
                </a:lnTo>
                <a:lnTo>
                  <a:pt x="991" y="1520"/>
                </a:lnTo>
                <a:lnTo>
                  <a:pt x="991" y="1520"/>
                </a:lnTo>
                <a:lnTo>
                  <a:pt x="984" y="1521"/>
                </a:lnTo>
                <a:lnTo>
                  <a:pt x="980" y="1521"/>
                </a:lnTo>
                <a:lnTo>
                  <a:pt x="976" y="1522"/>
                </a:lnTo>
                <a:lnTo>
                  <a:pt x="972" y="1522"/>
                </a:lnTo>
                <a:lnTo>
                  <a:pt x="971" y="1522"/>
                </a:lnTo>
                <a:lnTo>
                  <a:pt x="969" y="1521"/>
                </a:lnTo>
                <a:lnTo>
                  <a:pt x="966" y="1524"/>
                </a:lnTo>
                <a:lnTo>
                  <a:pt x="961" y="1524"/>
                </a:lnTo>
                <a:lnTo>
                  <a:pt x="961" y="1526"/>
                </a:lnTo>
                <a:lnTo>
                  <a:pt x="958" y="1528"/>
                </a:lnTo>
                <a:lnTo>
                  <a:pt x="957" y="1527"/>
                </a:lnTo>
                <a:lnTo>
                  <a:pt x="955" y="1526"/>
                </a:lnTo>
                <a:lnTo>
                  <a:pt x="955" y="1525"/>
                </a:lnTo>
                <a:lnTo>
                  <a:pt x="953" y="1524"/>
                </a:lnTo>
                <a:lnTo>
                  <a:pt x="952" y="1525"/>
                </a:lnTo>
                <a:lnTo>
                  <a:pt x="947" y="1526"/>
                </a:lnTo>
                <a:lnTo>
                  <a:pt x="940" y="1529"/>
                </a:lnTo>
                <a:lnTo>
                  <a:pt x="939" y="1530"/>
                </a:lnTo>
                <a:lnTo>
                  <a:pt x="936" y="1532"/>
                </a:lnTo>
                <a:lnTo>
                  <a:pt x="936" y="1532"/>
                </a:lnTo>
                <a:lnTo>
                  <a:pt x="934" y="1536"/>
                </a:lnTo>
                <a:lnTo>
                  <a:pt x="929" y="1542"/>
                </a:lnTo>
                <a:lnTo>
                  <a:pt x="924" y="1544"/>
                </a:lnTo>
                <a:lnTo>
                  <a:pt x="921" y="1546"/>
                </a:lnTo>
                <a:lnTo>
                  <a:pt x="919" y="1546"/>
                </a:lnTo>
                <a:lnTo>
                  <a:pt x="918" y="1546"/>
                </a:lnTo>
                <a:lnTo>
                  <a:pt x="914" y="1545"/>
                </a:lnTo>
                <a:lnTo>
                  <a:pt x="913" y="1545"/>
                </a:lnTo>
                <a:lnTo>
                  <a:pt x="912" y="1546"/>
                </a:lnTo>
                <a:lnTo>
                  <a:pt x="910" y="1548"/>
                </a:lnTo>
                <a:lnTo>
                  <a:pt x="909" y="1549"/>
                </a:lnTo>
                <a:lnTo>
                  <a:pt x="907" y="1548"/>
                </a:lnTo>
                <a:lnTo>
                  <a:pt x="904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3" y="1550"/>
                </a:lnTo>
                <a:lnTo>
                  <a:pt x="902" y="1550"/>
                </a:lnTo>
                <a:lnTo>
                  <a:pt x="902" y="1550"/>
                </a:lnTo>
                <a:lnTo>
                  <a:pt x="901" y="1550"/>
                </a:lnTo>
                <a:lnTo>
                  <a:pt x="901" y="1550"/>
                </a:lnTo>
                <a:lnTo>
                  <a:pt x="900" y="1550"/>
                </a:lnTo>
                <a:lnTo>
                  <a:pt x="900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9" y="1550"/>
                </a:lnTo>
                <a:lnTo>
                  <a:pt x="898" y="1550"/>
                </a:lnTo>
                <a:lnTo>
                  <a:pt x="898" y="1550"/>
                </a:lnTo>
                <a:lnTo>
                  <a:pt x="897" y="1550"/>
                </a:lnTo>
                <a:lnTo>
                  <a:pt x="897" y="1550"/>
                </a:lnTo>
                <a:lnTo>
                  <a:pt x="896" y="1550"/>
                </a:lnTo>
                <a:lnTo>
                  <a:pt x="896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5" y="1550"/>
                </a:lnTo>
                <a:lnTo>
                  <a:pt x="894" y="1550"/>
                </a:lnTo>
                <a:lnTo>
                  <a:pt x="893" y="1550"/>
                </a:lnTo>
                <a:lnTo>
                  <a:pt x="893" y="1550"/>
                </a:lnTo>
                <a:lnTo>
                  <a:pt x="892" y="1550"/>
                </a:lnTo>
                <a:lnTo>
                  <a:pt x="892" y="1550"/>
                </a:lnTo>
                <a:lnTo>
                  <a:pt x="891" y="1550"/>
                </a:lnTo>
                <a:lnTo>
                  <a:pt x="891" y="1550"/>
                </a:lnTo>
                <a:lnTo>
                  <a:pt x="890" y="1550"/>
                </a:lnTo>
                <a:lnTo>
                  <a:pt x="889" y="1550"/>
                </a:lnTo>
                <a:lnTo>
                  <a:pt x="889" y="1550"/>
                </a:lnTo>
                <a:lnTo>
                  <a:pt x="888" y="1550"/>
                </a:lnTo>
                <a:lnTo>
                  <a:pt x="888" y="1550"/>
                </a:lnTo>
                <a:lnTo>
                  <a:pt x="888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49"/>
                </a:lnTo>
                <a:lnTo>
                  <a:pt x="887" y="1550"/>
                </a:lnTo>
                <a:lnTo>
                  <a:pt x="886" y="1550"/>
                </a:lnTo>
                <a:lnTo>
                  <a:pt x="886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5" y="1550"/>
                </a:lnTo>
                <a:lnTo>
                  <a:pt x="884" y="1550"/>
                </a:lnTo>
                <a:lnTo>
                  <a:pt x="884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3" y="1550"/>
                </a:lnTo>
                <a:lnTo>
                  <a:pt x="882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1" y="1550"/>
                </a:lnTo>
                <a:lnTo>
                  <a:pt x="880" y="1550"/>
                </a:lnTo>
                <a:lnTo>
                  <a:pt x="880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9" y="1550"/>
                </a:lnTo>
                <a:lnTo>
                  <a:pt x="878" y="1550"/>
                </a:lnTo>
                <a:lnTo>
                  <a:pt x="878" y="1550"/>
                </a:lnTo>
                <a:lnTo>
                  <a:pt x="878" y="1549"/>
                </a:lnTo>
                <a:lnTo>
                  <a:pt x="877" y="1549"/>
                </a:lnTo>
                <a:lnTo>
                  <a:pt x="877" y="1550"/>
                </a:lnTo>
                <a:lnTo>
                  <a:pt x="876" y="1550"/>
                </a:lnTo>
                <a:lnTo>
                  <a:pt x="875" y="1550"/>
                </a:lnTo>
                <a:lnTo>
                  <a:pt x="874" y="1551"/>
                </a:lnTo>
                <a:lnTo>
                  <a:pt x="874" y="1552"/>
                </a:lnTo>
                <a:lnTo>
                  <a:pt x="873" y="1552"/>
                </a:lnTo>
                <a:lnTo>
                  <a:pt x="871" y="1552"/>
                </a:lnTo>
                <a:lnTo>
                  <a:pt x="871" y="1553"/>
                </a:lnTo>
                <a:lnTo>
                  <a:pt x="871" y="1554"/>
                </a:lnTo>
                <a:lnTo>
                  <a:pt x="871" y="1554"/>
                </a:lnTo>
                <a:lnTo>
                  <a:pt x="871" y="1555"/>
                </a:lnTo>
                <a:lnTo>
                  <a:pt x="870" y="1555"/>
                </a:lnTo>
                <a:lnTo>
                  <a:pt x="870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9" y="1555"/>
                </a:lnTo>
                <a:lnTo>
                  <a:pt x="868" y="1555"/>
                </a:lnTo>
                <a:lnTo>
                  <a:pt x="868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7" y="1555"/>
                </a:lnTo>
                <a:lnTo>
                  <a:pt x="866" y="1555"/>
                </a:lnTo>
                <a:lnTo>
                  <a:pt x="866" y="1555"/>
                </a:lnTo>
                <a:lnTo>
                  <a:pt x="865" y="1555"/>
                </a:lnTo>
                <a:lnTo>
                  <a:pt x="865" y="1555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4"/>
                </a:lnTo>
                <a:lnTo>
                  <a:pt x="865" y="1553"/>
                </a:lnTo>
                <a:lnTo>
                  <a:pt x="864" y="1553"/>
                </a:lnTo>
                <a:lnTo>
                  <a:pt x="864" y="1553"/>
                </a:lnTo>
                <a:lnTo>
                  <a:pt x="864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2"/>
                </a:lnTo>
                <a:lnTo>
                  <a:pt x="863" y="1551"/>
                </a:lnTo>
                <a:lnTo>
                  <a:pt x="862" y="1551"/>
                </a:lnTo>
                <a:lnTo>
                  <a:pt x="862" y="1551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62" y="1550"/>
                </a:lnTo>
                <a:lnTo>
                  <a:pt x="851" y="1550"/>
                </a:lnTo>
                <a:lnTo>
                  <a:pt x="850" y="1550"/>
                </a:lnTo>
                <a:lnTo>
                  <a:pt x="848" y="1550"/>
                </a:lnTo>
                <a:lnTo>
                  <a:pt x="846" y="1550"/>
                </a:lnTo>
                <a:lnTo>
                  <a:pt x="844" y="1550"/>
                </a:lnTo>
                <a:lnTo>
                  <a:pt x="841" y="1550"/>
                </a:lnTo>
                <a:lnTo>
                  <a:pt x="840" y="1550"/>
                </a:lnTo>
                <a:lnTo>
                  <a:pt x="840" y="1550"/>
                </a:lnTo>
                <a:lnTo>
                  <a:pt x="837" y="1550"/>
                </a:lnTo>
                <a:lnTo>
                  <a:pt x="834" y="1550"/>
                </a:lnTo>
                <a:lnTo>
                  <a:pt x="832" y="1550"/>
                </a:lnTo>
                <a:lnTo>
                  <a:pt x="825" y="1550"/>
                </a:lnTo>
                <a:lnTo>
                  <a:pt x="819" y="1550"/>
                </a:lnTo>
                <a:lnTo>
                  <a:pt x="814" y="1550"/>
                </a:lnTo>
                <a:lnTo>
                  <a:pt x="813" y="1549"/>
                </a:lnTo>
                <a:lnTo>
                  <a:pt x="813" y="1549"/>
                </a:lnTo>
                <a:lnTo>
                  <a:pt x="812" y="1548"/>
                </a:lnTo>
                <a:lnTo>
                  <a:pt x="811" y="1549"/>
                </a:lnTo>
                <a:lnTo>
                  <a:pt x="810" y="1549"/>
                </a:lnTo>
                <a:lnTo>
                  <a:pt x="809" y="1550"/>
                </a:lnTo>
                <a:lnTo>
                  <a:pt x="809" y="1550"/>
                </a:lnTo>
                <a:lnTo>
                  <a:pt x="808" y="1552"/>
                </a:lnTo>
                <a:lnTo>
                  <a:pt x="807" y="1552"/>
                </a:lnTo>
                <a:lnTo>
                  <a:pt x="805" y="1552"/>
                </a:lnTo>
                <a:lnTo>
                  <a:pt x="804" y="1553"/>
                </a:lnTo>
                <a:lnTo>
                  <a:pt x="804" y="1554"/>
                </a:lnTo>
                <a:lnTo>
                  <a:pt x="803" y="1555"/>
                </a:lnTo>
                <a:lnTo>
                  <a:pt x="801" y="1555"/>
                </a:lnTo>
                <a:lnTo>
                  <a:pt x="799" y="1553"/>
                </a:lnTo>
                <a:lnTo>
                  <a:pt x="799" y="1552"/>
                </a:lnTo>
                <a:lnTo>
                  <a:pt x="799" y="1550"/>
                </a:lnTo>
                <a:lnTo>
                  <a:pt x="798" y="1550"/>
                </a:lnTo>
                <a:lnTo>
                  <a:pt x="798" y="1550"/>
                </a:lnTo>
                <a:lnTo>
                  <a:pt x="794" y="1549"/>
                </a:lnTo>
                <a:lnTo>
                  <a:pt x="788" y="1550"/>
                </a:lnTo>
                <a:lnTo>
                  <a:pt x="786" y="1550"/>
                </a:lnTo>
                <a:lnTo>
                  <a:pt x="786" y="1550"/>
                </a:lnTo>
                <a:lnTo>
                  <a:pt x="785" y="1548"/>
                </a:lnTo>
                <a:lnTo>
                  <a:pt x="785" y="1548"/>
                </a:lnTo>
                <a:lnTo>
                  <a:pt x="783" y="1547"/>
                </a:lnTo>
                <a:lnTo>
                  <a:pt x="783" y="1547"/>
                </a:lnTo>
                <a:lnTo>
                  <a:pt x="782" y="1547"/>
                </a:lnTo>
                <a:lnTo>
                  <a:pt x="781" y="1547"/>
                </a:lnTo>
                <a:lnTo>
                  <a:pt x="775" y="1546"/>
                </a:lnTo>
                <a:lnTo>
                  <a:pt x="769" y="1547"/>
                </a:lnTo>
                <a:lnTo>
                  <a:pt x="772" y="1552"/>
                </a:lnTo>
                <a:lnTo>
                  <a:pt x="766" y="1554"/>
                </a:lnTo>
                <a:lnTo>
                  <a:pt x="765" y="1555"/>
                </a:lnTo>
                <a:lnTo>
                  <a:pt x="765" y="1555"/>
                </a:lnTo>
                <a:lnTo>
                  <a:pt x="764" y="1555"/>
                </a:lnTo>
                <a:lnTo>
                  <a:pt x="764" y="1555"/>
                </a:lnTo>
                <a:lnTo>
                  <a:pt x="764" y="1556"/>
                </a:lnTo>
                <a:lnTo>
                  <a:pt x="761" y="1556"/>
                </a:lnTo>
                <a:lnTo>
                  <a:pt x="759" y="1555"/>
                </a:lnTo>
                <a:lnTo>
                  <a:pt x="755" y="1555"/>
                </a:lnTo>
                <a:lnTo>
                  <a:pt x="754" y="1555"/>
                </a:lnTo>
                <a:lnTo>
                  <a:pt x="748" y="1556"/>
                </a:lnTo>
                <a:lnTo>
                  <a:pt x="748" y="1556"/>
                </a:lnTo>
                <a:lnTo>
                  <a:pt x="748" y="1555"/>
                </a:lnTo>
                <a:lnTo>
                  <a:pt x="748" y="1555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4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3"/>
                </a:lnTo>
                <a:lnTo>
                  <a:pt x="748" y="1552"/>
                </a:lnTo>
                <a:lnTo>
                  <a:pt x="747" y="1552"/>
                </a:lnTo>
                <a:lnTo>
                  <a:pt x="748" y="1552"/>
                </a:lnTo>
                <a:lnTo>
                  <a:pt x="748" y="1551"/>
                </a:lnTo>
                <a:lnTo>
                  <a:pt x="747" y="1551"/>
                </a:lnTo>
                <a:lnTo>
                  <a:pt x="747" y="1550"/>
                </a:lnTo>
                <a:lnTo>
                  <a:pt x="747" y="1550"/>
                </a:lnTo>
                <a:lnTo>
                  <a:pt x="747" y="1549"/>
                </a:lnTo>
                <a:lnTo>
                  <a:pt x="747" y="1549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8"/>
                </a:lnTo>
                <a:lnTo>
                  <a:pt x="747" y="1547"/>
                </a:lnTo>
                <a:lnTo>
                  <a:pt x="747" y="1547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7" y="1546"/>
                </a:lnTo>
                <a:lnTo>
                  <a:pt x="748" y="1545"/>
                </a:lnTo>
                <a:lnTo>
                  <a:pt x="748" y="1545"/>
                </a:lnTo>
                <a:lnTo>
                  <a:pt x="749" y="1545"/>
                </a:lnTo>
                <a:lnTo>
                  <a:pt x="749" y="1545"/>
                </a:lnTo>
                <a:lnTo>
                  <a:pt x="750" y="1544"/>
                </a:lnTo>
                <a:lnTo>
                  <a:pt x="750" y="1544"/>
                </a:lnTo>
                <a:lnTo>
                  <a:pt x="750" y="1544"/>
                </a:lnTo>
                <a:lnTo>
                  <a:pt x="751" y="1543"/>
                </a:lnTo>
                <a:lnTo>
                  <a:pt x="751" y="1543"/>
                </a:lnTo>
                <a:lnTo>
                  <a:pt x="751" y="1543"/>
                </a:lnTo>
                <a:lnTo>
                  <a:pt x="752" y="1543"/>
                </a:lnTo>
                <a:lnTo>
                  <a:pt x="752" y="1542"/>
                </a:lnTo>
                <a:lnTo>
                  <a:pt x="753" y="1542"/>
                </a:lnTo>
                <a:lnTo>
                  <a:pt x="753" y="1542"/>
                </a:lnTo>
                <a:lnTo>
                  <a:pt x="754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5" y="1542"/>
                </a:lnTo>
                <a:lnTo>
                  <a:pt x="756" y="1541"/>
                </a:lnTo>
                <a:lnTo>
                  <a:pt x="756" y="1541"/>
                </a:lnTo>
                <a:lnTo>
                  <a:pt x="756" y="1540"/>
                </a:lnTo>
                <a:lnTo>
                  <a:pt x="756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7" y="1540"/>
                </a:lnTo>
                <a:lnTo>
                  <a:pt x="758" y="1540"/>
                </a:lnTo>
                <a:lnTo>
                  <a:pt x="759" y="1540"/>
                </a:lnTo>
                <a:lnTo>
                  <a:pt x="759" y="1539"/>
                </a:lnTo>
                <a:lnTo>
                  <a:pt x="759" y="1539"/>
                </a:lnTo>
                <a:lnTo>
                  <a:pt x="760" y="1539"/>
                </a:lnTo>
                <a:lnTo>
                  <a:pt x="760" y="1539"/>
                </a:lnTo>
                <a:lnTo>
                  <a:pt x="761" y="1540"/>
                </a:lnTo>
                <a:lnTo>
                  <a:pt x="761" y="1540"/>
                </a:lnTo>
                <a:lnTo>
                  <a:pt x="762" y="1540"/>
                </a:lnTo>
                <a:lnTo>
                  <a:pt x="762" y="1540"/>
                </a:lnTo>
                <a:lnTo>
                  <a:pt x="763" y="1540"/>
                </a:lnTo>
                <a:lnTo>
                  <a:pt x="763" y="1540"/>
                </a:lnTo>
                <a:lnTo>
                  <a:pt x="764" y="1540"/>
                </a:lnTo>
                <a:lnTo>
                  <a:pt x="764" y="1539"/>
                </a:lnTo>
                <a:lnTo>
                  <a:pt x="765" y="1539"/>
                </a:lnTo>
                <a:lnTo>
                  <a:pt x="765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6" y="1538"/>
                </a:lnTo>
                <a:lnTo>
                  <a:pt x="767" y="1537"/>
                </a:lnTo>
                <a:lnTo>
                  <a:pt x="767" y="1537"/>
                </a:lnTo>
                <a:lnTo>
                  <a:pt x="767" y="1537"/>
                </a:lnTo>
                <a:lnTo>
                  <a:pt x="768" y="1537"/>
                </a:lnTo>
                <a:lnTo>
                  <a:pt x="769" y="1536"/>
                </a:lnTo>
                <a:lnTo>
                  <a:pt x="769" y="1536"/>
                </a:lnTo>
                <a:lnTo>
                  <a:pt x="770" y="1536"/>
                </a:lnTo>
                <a:lnTo>
                  <a:pt x="770" y="1536"/>
                </a:lnTo>
                <a:lnTo>
                  <a:pt x="771" y="1536"/>
                </a:lnTo>
                <a:lnTo>
                  <a:pt x="771" y="1535"/>
                </a:lnTo>
                <a:lnTo>
                  <a:pt x="772" y="1535"/>
                </a:lnTo>
                <a:lnTo>
                  <a:pt x="772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3" y="1534"/>
                </a:lnTo>
                <a:lnTo>
                  <a:pt x="774" y="1533"/>
                </a:lnTo>
                <a:lnTo>
                  <a:pt x="775" y="1533"/>
                </a:lnTo>
                <a:lnTo>
                  <a:pt x="775" y="1533"/>
                </a:lnTo>
                <a:lnTo>
                  <a:pt x="775" y="1532"/>
                </a:lnTo>
                <a:lnTo>
                  <a:pt x="776" y="1532"/>
                </a:lnTo>
                <a:lnTo>
                  <a:pt x="776" y="1532"/>
                </a:lnTo>
                <a:lnTo>
                  <a:pt x="776" y="1531"/>
                </a:lnTo>
                <a:lnTo>
                  <a:pt x="777" y="1532"/>
                </a:lnTo>
                <a:lnTo>
                  <a:pt x="777" y="1532"/>
                </a:lnTo>
                <a:lnTo>
                  <a:pt x="777" y="1532"/>
                </a:lnTo>
                <a:lnTo>
                  <a:pt x="778" y="1532"/>
                </a:lnTo>
                <a:lnTo>
                  <a:pt x="778" y="1532"/>
                </a:lnTo>
                <a:lnTo>
                  <a:pt x="779" y="1532"/>
                </a:lnTo>
                <a:lnTo>
                  <a:pt x="779" y="1532"/>
                </a:lnTo>
                <a:lnTo>
                  <a:pt x="779" y="1531"/>
                </a:lnTo>
                <a:lnTo>
                  <a:pt x="779" y="1531"/>
                </a:lnTo>
                <a:lnTo>
                  <a:pt x="780" y="1531"/>
                </a:lnTo>
                <a:lnTo>
                  <a:pt x="780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1" y="1531"/>
                </a:lnTo>
                <a:lnTo>
                  <a:pt x="782" y="1531"/>
                </a:lnTo>
                <a:lnTo>
                  <a:pt x="782" y="1531"/>
                </a:lnTo>
                <a:lnTo>
                  <a:pt x="783" y="1531"/>
                </a:lnTo>
                <a:lnTo>
                  <a:pt x="783" y="1531"/>
                </a:lnTo>
                <a:lnTo>
                  <a:pt x="784" y="1531"/>
                </a:lnTo>
                <a:lnTo>
                  <a:pt x="784" y="1531"/>
                </a:lnTo>
                <a:lnTo>
                  <a:pt x="785" y="1531"/>
                </a:lnTo>
                <a:lnTo>
                  <a:pt x="785" y="1531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30"/>
                </a:lnTo>
                <a:lnTo>
                  <a:pt x="785" y="1529"/>
                </a:lnTo>
                <a:lnTo>
                  <a:pt x="785" y="1529"/>
                </a:lnTo>
                <a:lnTo>
                  <a:pt x="785" y="1528"/>
                </a:lnTo>
                <a:lnTo>
                  <a:pt x="785" y="1528"/>
                </a:lnTo>
                <a:lnTo>
                  <a:pt x="786" y="1528"/>
                </a:lnTo>
                <a:lnTo>
                  <a:pt x="786" y="1527"/>
                </a:lnTo>
                <a:lnTo>
                  <a:pt x="786" y="1526"/>
                </a:lnTo>
                <a:lnTo>
                  <a:pt x="786" y="1526"/>
                </a:lnTo>
                <a:lnTo>
                  <a:pt x="786" y="1525"/>
                </a:lnTo>
                <a:lnTo>
                  <a:pt x="786" y="1524"/>
                </a:lnTo>
                <a:lnTo>
                  <a:pt x="786" y="1524"/>
                </a:lnTo>
                <a:lnTo>
                  <a:pt x="786" y="1523"/>
                </a:lnTo>
                <a:lnTo>
                  <a:pt x="787" y="1522"/>
                </a:lnTo>
                <a:lnTo>
                  <a:pt x="787" y="1521"/>
                </a:lnTo>
                <a:lnTo>
                  <a:pt x="788" y="1520"/>
                </a:lnTo>
                <a:lnTo>
                  <a:pt x="789" y="1518"/>
                </a:lnTo>
                <a:lnTo>
                  <a:pt x="789" y="1517"/>
                </a:lnTo>
                <a:lnTo>
                  <a:pt x="791" y="1516"/>
                </a:lnTo>
                <a:lnTo>
                  <a:pt x="791" y="1515"/>
                </a:lnTo>
                <a:lnTo>
                  <a:pt x="792" y="1514"/>
                </a:lnTo>
                <a:lnTo>
                  <a:pt x="792" y="1514"/>
                </a:lnTo>
                <a:lnTo>
                  <a:pt x="792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4"/>
                </a:lnTo>
                <a:lnTo>
                  <a:pt x="793" y="1513"/>
                </a:lnTo>
                <a:lnTo>
                  <a:pt x="793" y="1513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2"/>
                </a:lnTo>
                <a:lnTo>
                  <a:pt x="793" y="1511"/>
                </a:lnTo>
                <a:lnTo>
                  <a:pt x="792" y="1511"/>
                </a:lnTo>
                <a:lnTo>
                  <a:pt x="792" y="1511"/>
                </a:lnTo>
                <a:lnTo>
                  <a:pt x="791" y="1511"/>
                </a:lnTo>
                <a:lnTo>
                  <a:pt x="791" y="1511"/>
                </a:lnTo>
                <a:lnTo>
                  <a:pt x="790" y="1510"/>
                </a:lnTo>
                <a:lnTo>
                  <a:pt x="790" y="1510"/>
                </a:lnTo>
                <a:lnTo>
                  <a:pt x="790" y="1510"/>
                </a:lnTo>
                <a:lnTo>
                  <a:pt x="789" y="1510"/>
                </a:lnTo>
                <a:lnTo>
                  <a:pt x="789" y="1509"/>
                </a:lnTo>
                <a:lnTo>
                  <a:pt x="790" y="1509"/>
                </a:lnTo>
                <a:lnTo>
                  <a:pt x="790" y="1509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90" y="1508"/>
                </a:lnTo>
                <a:lnTo>
                  <a:pt x="789" y="1508"/>
                </a:lnTo>
                <a:lnTo>
                  <a:pt x="789" y="1507"/>
                </a:lnTo>
                <a:lnTo>
                  <a:pt x="790" y="1507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90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6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5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4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9" y="1503"/>
                </a:lnTo>
                <a:lnTo>
                  <a:pt x="788" y="1502"/>
                </a:lnTo>
                <a:lnTo>
                  <a:pt x="789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2"/>
                </a:lnTo>
                <a:lnTo>
                  <a:pt x="788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1"/>
                </a:lnTo>
                <a:lnTo>
                  <a:pt x="787" y="1500"/>
                </a:lnTo>
                <a:lnTo>
                  <a:pt x="787" y="1500"/>
                </a:lnTo>
                <a:lnTo>
                  <a:pt x="787" y="1500"/>
                </a:lnTo>
                <a:lnTo>
                  <a:pt x="786" y="1499"/>
                </a:lnTo>
                <a:lnTo>
                  <a:pt x="786" y="1499"/>
                </a:lnTo>
                <a:lnTo>
                  <a:pt x="786" y="1498"/>
                </a:lnTo>
                <a:lnTo>
                  <a:pt x="786" y="1498"/>
                </a:lnTo>
                <a:lnTo>
                  <a:pt x="786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8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7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6"/>
                </a:lnTo>
                <a:lnTo>
                  <a:pt x="785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5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4"/>
                </a:lnTo>
                <a:lnTo>
                  <a:pt x="786" y="1493"/>
                </a:lnTo>
                <a:lnTo>
                  <a:pt x="787" y="1493"/>
                </a:lnTo>
                <a:lnTo>
                  <a:pt x="787" y="1493"/>
                </a:lnTo>
                <a:lnTo>
                  <a:pt x="785" y="1490"/>
                </a:lnTo>
                <a:lnTo>
                  <a:pt x="785" y="1490"/>
                </a:lnTo>
                <a:lnTo>
                  <a:pt x="785" y="1489"/>
                </a:lnTo>
                <a:lnTo>
                  <a:pt x="785" y="1488"/>
                </a:lnTo>
                <a:lnTo>
                  <a:pt x="783" y="1485"/>
                </a:lnTo>
                <a:lnTo>
                  <a:pt x="781" y="1484"/>
                </a:lnTo>
                <a:lnTo>
                  <a:pt x="781" y="1483"/>
                </a:lnTo>
                <a:lnTo>
                  <a:pt x="781" y="1482"/>
                </a:lnTo>
                <a:lnTo>
                  <a:pt x="781" y="1481"/>
                </a:lnTo>
                <a:lnTo>
                  <a:pt x="781" y="1480"/>
                </a:lnTo>
                <a:lnTo>
                  <a:pt x="781" y="1480"/>
                </a:lnTo>
                <a:lnTo>
                  <a:pt x="781" y="1479"/>
                </a:lnTo>
                <a:lnTo>
                  <a:pt x="781" y="1478"/>
                </a:lnTo>
                <a:lnTo>
                  <a:pt x="781" y="1477"/>
                </a:lnTo>
                <a:lnTo>
                  <a:pt x="782" y="1476"/>
                </a:lnTo>
                <a:lnTo>
                  <a:pt x="782" y="1475"/>
                </a:lnTo>
                <a:lnTo>
                  <a:pt x="782" y="1473"/>
                </a:lnTo>
                <a:lnTo>
                  <a:pt x="783" y="1473"/>
                </a:lnTo>
                <a:lnTo>
                  <a:pt x="783" y="1472"/>
                </a:lnTo>
                <a:lnTo>
                  <a:pt x="783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4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5" y="1472"/>
                </a:lnTo>
                <a:lnTo>
                  <a:pt x="786" y="1472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1"/>
                </a:lnTo>
                <a:lnTo>
                  <a:pt x="786" y="1470"/>
                </a:lnTo>
                <a:lnTo>
                  <a:pt x="786" y="1470"/>
                </a:lnTo>
                <a:lnTo>
                  <a:pt x="786" y="1470"/>
                </a:lnTo>
                <a:lnTo>
                  <a:pt x="785" y="1470"/>
                </a:lnTo>
                <a:lnTo>
                  <a:pt x="786" y="1470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9"/>
                </a:lnTo>
                <a:lnTo>
                  <a:pt x="786" y="1468"/>
                </a:lnTo>
                <a:lnTo>
                  <a:pt x="786" y="1468"/>
                </a:lnTo>
                <a:lnTo>
                  <a:pt x="786" y="1468"/>
                </a:lnTo>
                <a:lnTo>
                  <a:pt x="785" y="1467"/>
                </a:lnTo>
                <a:lnTo>
                  <a:pt x="785" y="1466"/>
                </a:lnTo>
                <a:lnTo>
                  <a:pt x="784" y="1466"/>
                </a:lnTo>
                <a:lnTo>
                  <a:pt x="783" y="1466"/>
                </a:lnTo>
                <a:lnTo>
                  <a:pt x="783" y="1466"/>
                </a:lnTo>
                <a:lnTo>
                  <a:pt x="782" y="1466"/>
                </a:lnTo>
                <a:lnTo>
                  <a:pt x="780" y="1462"/>
                </a:lnTo>
                <a:lnTo>
                  <a:pt x="779" y="1460"/>
                </a:lnTo>
                <a:lnTo>
                  <a:pt x="779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0" y="1460"/>
                </a:lnTo>
                <a:lnTo>
                  <a:pt x="781" y="1460"/>
                </a:lnTo>
                <a:lnTo>
                  <a:pt x="781" y="1460"/>
                </a:lnTo>
                <a:lnTo>
                  <a:pt x="781" y="1459"/>
                </a:lnTo>
                <a:lnTo>
                  <a:pt x="780" y="1459"/>
                </a:lnTo>
                <a:lnTo>
                  <a:pt x="781" y="1459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1" y="1458"/>
                </a:lnTo>
                <a:lnTo>
                  <a:pt x="780" y="1458"/>
                </a:lnTo>
                <a:lnTo>
                  <a:pt x="780" y="1457"/>
                </a:lnTo>
                <a:lnTo>
                  <a:pt x="780" y="1457"/>
                </a:lnTo>
                <a:lnTo>
                  <a:pt x="780" y="1456"/>
                </a:lnTo>
                <a:lnTo>
                  <a:pt x="780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6"/>
                </a:lnTo>
                <a:lnTo>
                  <a:pt x="779" y="1455"/>
                </a:lnTo>
                <a:lnTo>
                  <a:pt x="779" y="1455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4"/>
                </a:lnTo>
                <a:lnTo>
                  <a:pt x="779" y="1453"/>
                </a:lnTo>
                <a:lnTo>
                  <a:pt x="779" y="1453"/>
                </a:lnTo>
                <a:lnTo>
                  <a:pt x="778" y="1452"/>
                </a:lnTo>
                <a:lnTo>
                  <a:pt x="778" y="1452"/>
                </a:lnTo>
                <a:lnTo>
                  <a:pt x="778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7" y="1452"/>
                </a:lnTo>
                <a:lnTo>
                  <a:pt x="776" y="1451"/>
                </a:lnTo>
                <a:lnTo>
                  <a:pt x="776" y="1451"/>
                </a:lnTo>
                <a:lnTo>
                  <a:pt x="775" y="1450"/>
                </a:lnTo>
                <a:lnTo>
                  <a:pt x="775" y="1450"/>
                </a:lnTo>
                <a:lnTo>
                  <a:pt x="774" y="1449"/>
                </a:lnTo>
                <a:lnTo>
                  <a:pt x="775" y="1449"/>
                </a:lnTo>
                <a:lnTo>
                  <a:pt x="775" y="1448"/>
                </a:lnTo>
                <a:lnTo>
                  <a:pt x="777" y="1446"/>
                </a:lnTo>
                <a:lnTo>
                  <a:pt x="777" y="1446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5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4"/>
                </a:lnTo>
                <a:lnTo>
                  <a:pt x="776" y="1443"/>
                </a:lnTo>
                <a:lnTo>
                  <a:pt x="776" y="1443"/>
                </a:lnTo>
                <a:lnTo>
                  <a:pt x="776" y="1442"/>
                </a:lnTo>
                <a:lnTo>
                  <a:pt x="776" y="1442"/>
                </a:lnTo>
                <a:lnTo>
                  <a:pt x="776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5" y="1442"/>
                </a:lnTo>
                <a:lnTo>
                  <a:pt x="774" y="1442"/>
                </a:lnTo>
                <a:lnTo>
                  <a:pt x="774" y="1442"/>
                </a:lnTo>
                <a:lnTo>
                  <a:pt x="773" y="1442"/>
                </a:lnTo>
                <a:lnTo>
                  <a:pt x="773" y="1440"/>
                </a:lnTo>
                <a:lnTo>
                  <a:pt x="773" y="1438"/>
                </a:lnTo>
                <a:lnTo>
                  <a:pt x="773" y="1438"/>
                </a:lnTo>
                <a:lnTo>
                  <a:pt x="773" y="1437"/>
                </a:lnTo>
                <a:lnTo>
                  <a:pt x="773" y="1435"/>
                </a:lnTo>
                <a:lnTo>
                  <a:pt x="773" y="1434"/>
                </a:lnTo>
                <a:lnTo>
                  <a:pt x="773" y="1433"/>
                </a:lnTo>
                <a:lnTo>
                  <a:pt x="773" y="1432"/>
                </a:lnTo>
                <a:lnTo>
                  <a:pt x="773" y="1432"/>
                </a:lnTo>
                <a:lnTo>
                  <a:pt x="773" y="1430"/>
                </a:lnTo>
                <a:lnTo>
                  <a:pt x="772" y="1429"/>
                </a:lnTo>
                <a:lnTo>
                  <a:pt x="772" y="1428"/>
                </a:lnTo>
                <a:lnTo>
                  <a:pt x="772" y="1427"/>
                </a:lnTo>
                <a:lnTo>
                  <a:pt x="772" y="1427"/>
                </a:lnTo>
                <a:lnTo>
                  <a:pt x="772" y="1426"/>
                </a:lnTo>
                <a:lnTo>
                  <a:pt x="772" y="1426"/>
                </a:lnTo>
                <a:lnTo>
                  <a:pt x="772" y="1425"/>
                </a:lnTo>
                <a:lnTo>
                  <a:pt x="772" y="1424"/>
                </a:lnTo>
                <a:lnTo>
                  <a:pt x="772" y="1424"/>
                </a:lnTo>
                <a:lnTo>
                  <a:pt x="772" y="1423"/>
                </a:lnTo>
                <a:lnTo>
                  <a:pt x="772" y="1422"/>
                </a:lnTo>
                <a:lnTo>
                  <a:pt x="772" y="1422"/>
                </a:lnTo>
                <a:lnTo>
                  <a:pt x="772" y="1421"/>
                </a:lnTo>
                <a:lnTo>
                  <a:pt x="772" y="1420"/>
                </a:lnTo>
                <a:lnTo>
                  <a:pt x="772" y="1420"/>
                </a:lnTo>
                <a:lnTo>
                  <a:pt x="772" y="1419"/>
                </a:lnTo>
                <a:lnTo>
                  <a:pt x="772" y="1418"/>
                </a:lnTo>
                <a:lnTo>
                  <a:pt x="772" y="1417"/>
                </a:lnTo>
                <a:lnTo>
                  <a:pt x="772" y="1416"/>
                </a:lnTo>
                <a:lnTo>
                  <a:pt x="772" y="1416"/>
                </a:lnTo>
                <a:lnTo>
                  <a:pt x="772" y="1415"/>
                </a:lnTo>
                <a:lnTo>
                  <a:pt x="772" y="1415"/>
                </a:lnTo>
                <a:lnTo>
                  <a:pt x="773" y="1415"/>
                </a:lnTo>
                <a:lnTo>
                  <a:pt x="774" y="1415"/>
                </a:lnTo>
                <a:lnTo>
                  <a:pt x="775" y="1415"/>
                </a:lnTo>
                <a:lnTo>
                  <a:pt x="775" y="1415"/>
                </a:lnTo>
                <a:lnTo>
                  <a:pt x="776" y="1415"/>
                </a:lnTo>
                <a:lnTo>
                  <a:pt x="777" y="1415"/>
                </a:lnTo>
                <a:lnTo>
                  <a:pt x="778" y="1415"/>
                </a:lnTo>
                <a:lnTo>
                  <a:pt x="778" y="1414"/>
                </a:lnTo>
                <a:lnTo>
                  <a:pt x="777" y="1414"/>
                </a:lnTo>
                <a:lnTo>
                  <a:pt x="777" y="1413"/>
                </a:lnTo>
                <a:lnTo>
                  <a:pt x="777" y="1412"/>
                </a:lnTo>
                <a:lnTo>
                  <a:pt x="777" y="1411"/>
                </a:lnTo>
                <a:lnTo>
                  <a:pt x="777" y="1410"/>
                </a:lnTo>
                <a:lnTo>
                  <a:pt x="777" y="1409"/>
                </a:lnTo>
                <a:lnTo>
                  <a:pt x="776" y="1408"/>
                </a:lnTo>
                <a:lnTo>
                  <a:pt x="776" y="1407"/>
                </a:lnTo>
                <a:lnTo>
                  <a:pt x="776" y="1406"/>
                </a:lnTo>
                <a:lnTo>
                  <a:pt x="776" y="1406"/>
                </a:lnTo>
                <a:lnTo>
                  <a:pt x="776" y="1405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4"/>
                </a:lnTo>
                <a:lnTo>
                  <a:pt x="776" y="1403"/>
                </a:lnTo>
                <a:lnTo>
                  <a:pt x="776" y="1403"/>
                </a:lnTo>
                <a:lnTo>
                  <a:pt x="776" y="1402"/>
                </a:lnTo>
                <a:lnTo>
                  <a:pt x="777" y="1402"/>
                </a:lnTo>
                <a:lnTo>
                  <a:pt x="777" y="1401"/>
                </a:lnTo>
                <a:lnTo>
                  <a:pt x="777" y="1400"/>
                </a:lnTo>
                <a:lnTo>
                  <a:pt x="777" y="1400"/>
                </a:lnTo>
                <a:lnTo>
                  <a:pt x="778" y="1399"/>
                </a:lnTo>
                <a:lnTo>
                  <a:pt x="778" y="1398"/>
                </a:lnTo>
                <a:lnTo>
                  <a:pt x="778" y="1398"/>
                </a:lnTo>
                <a:lnTo>
                  <a:pt x="775" y="1396"/>
                </a:lnTo>
                <a:lnTo>
                  <a:pt x="775" y="1396"/>
                </a:lnTo>
                <a:lnTo>
                  <a:pt x="775" y="1395"/>
                </a:lnTo>
                <a:lnTo>
                  <a:pt x="775" y="1395"/>
                </a:lnTo>
                <a:lnTo>
                  <a:pt x="775" y="1394"/>
                </a:lnTo>
                <a:lnTo>
                  <a:pt x="775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4"/>
                </a:lnTo>
                <a:lnTo>
                  <a:pt x="774" y="1393"/>
                </a:lnTo>
                <a:lnTo>
                  <a:pt x="774" y="1393"/>
                </a:lnTo>
                <a:lnTo>
                  <a:pt x="775" y="1393"/>
                </a:lnTo>
                <a:lnTo>
                  <a:pt x="775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4" y="1392"/>
                </a:lnTo>
                <a:lnTo>
                  <a:pt x="775" y="1392"/>
                </a:lnTo>
                <a:lnTo>
                  <a:pt x="775" y="1391"/>
                </a:lnTo>
                <a:lnTo>
                  <a:pt x="775" y="1391"/>
                </a:lnTo>
                <a:lnTo>
                  <a:pt x="774" y="1390"/>
                </a:lnTo>
                <a:lnTo>
                  <a:pt x="774" y="1391"/>
                </a:lnTo>
                <a:lnTo>
                  <a:pt x="773" y="1391"/>
                </a:lnTo>
                <a:lnTo>
                  <a:pt x="773" y="1393"/>
                </a:lnTo>
                <a:lnTo>
                  <a:pt x="770" y="1392"/>
                </a:lnTo>
                <a:lnTo>
                  <a:pt x="770" y="1390"/>
                </a:lnTo>
                <a:lnTo>
                  <a:pt x="769" y="1390"/>
                </a:lnTo>
                <a:lnTo>
                  <a:pt x="768" y="1390"/>
                </a:lnTo>
                <a:lnTo>
                  <a:pt x="768" y="1390"/>
                </a:lnTo>
                <a:lnTo>
                  <a:pt x="767" y="1390"/>
                </a:lnTo>
                <a:lnTo>
                  <a:pt x="767" y="1390"/>
                </a:lnTo>
                <a:lnTo>
                  <a:pt x="766" y="1390"/>
                </a:lnTo>
                <a:lnTo>
                  <a:pt x="766" y="1390"/>
                </a:lnTo>
                <a:lnTo>
                  <a:pt x="765" y="1390"/>
                </a:lnTo>
                <a:lnTo>
                  <a:pt x="764" y="1390"/>
                </a:lnTo>
                <a:lnTo>
                  <a:pt x="761" y="1390"/>
                </a:lnTo>
                <a:lnTo>
                  <a:pt x="758" y="1389"/>
                </a:lnTo>
                <a:lnTo>
                  <a:pt x="755" y="1389"/>
                </a:lnTo>
                <a:lnTo>
                  <a:pt x="755" y="1388"/>
                </a:lnTo>
                <a:lnTo>
                  <a:pt x="756" y="1388"/>
                </a:lnTo>
                <a:lnTo>
                  <a:pt x="756" y="1387"/>
                </a:lnTo>
                <a:lnTo>
                  <a:pt x="756" y="1386"/>
                </a:lnTo>
                <a:lnTo>
                  <a:pt x="757" y="1386"/>
                </a:lnTo>
                <a:lnTo>
                  <a:pt x="757" y="1385"/>
                </a:lnTo>
                <a:lnTo>
                  <a:pt x="757" y="1384"/>
                </a:lnTo>
                <a:lnTo>
                  <a:pt x="755" y="1384"/>
                </a:lnTo>
                <a:lnTo>
                  <a:pt x="754" y="1384"/>
                </a:lnTo>
                <a:lnTo>
                  <a:pt x="753" y="1384"/>
                </a:lnTo>
                <a:lnTo>
                  <a:pt x="753" y="1384"/>
                </a:lnTo>
                <a:lnTo>
                  <a:pt x="751" y="1383"/>
                </a:lnTo>
                <a:lnTo>
                  <a:pt x="750" y="1383"/>
                </a:lnTo>
                <a:lnTo>
                  <a:pt x="749" y="1383"/>
                </a:lnTo>
                <a:lnTo>
                  <a:pt x="748" y="1387"/>
                </a:lnTo>
                <a:lnTo>
                  <a:pt x="744" y="1387"/>
                </a:lnTo>
                <a:lnTo>
                  <a:pt x="737" y="1387"/>
                </a:lnTo>
                <a:lnTo>
                  <a:pt x="731" y="1384"/>
                </a:lnTo>
                <a:lnTo>
                  <a:pt x="732" y="1380"/>
                </a:lnTo>
                <a:lnTo>
                  <a:pt x="732" y="1378"/>
                </a:lnTo>
                <a:lnTo>
                  <a:pt x="732" y="1378"/>
                </a:lnTo>
                <a:lnTo>
                  <a:pt x="733" y="1376"/>
                </a:lnTo>
                <a:lnTo>
                  <a:pt x="733" y="1375"/>
                </a:lnTo>
                <a:lnTo>
                  <a:pt x="733" y="1374"/>
                </a:lnTo>
                <a:lnTo>
                  <a:pt x="733" y="1374"/>
                </a:lnTo>
                <a:lnTo>
                  <a:pt x="733" y="1372"/>
                </a:lnTo>
                <a:lnTo>
                  <a:pt x="733" y="1371"/>
                </a:lnTo>
                <a:lnTo>
                  <a:pt x="733" y="1370"/>
                </a:lnTo>
                <a:lnTo>
                  <a:pt x="733" y="1368"/>
                </a:lnTo>
                <a:lnTo>
                  <a:pt x="735" y="1368"/>
                </a:lnTo>
                <a:lnTo>
                  <a:pt x="736" y="1368"/>
                </a:lnTo>
                <a:lnTo>
                  <a:pt x="736" y="1366"/>
                </a:lnTo>
                <a:lnTo>
                  <a:pt x="737" y="1362"/>
                </a:lnTo>
                <a:lnTo>
                  <a:pt x="737" y="1361"/>
                </a:lnTo>
                <a:lnTo>
                  <a:pt x="733" y="1360"/>
                </a:lnTo>
                <a:lnTo>
                  <a:pt x="733" y="1357"/>
                </a:lnTo>
                <a:lnTo>
                  <a:pt x="733" y="1356"/>
                </a:lnTo>
                <a:lnTo>
                  <a:pt x="733" y="1354"/>
                </a:lnTo>
                <a:lnTo>
                  <a:pt x="733" y="1354"/>
                </a:lnTo>
                <a:lnTo>
                  <a:pt x="733" y="1350"/>
                </a:lnTo>
                <a:lnTo>
                  <a:pt x="733" y="1348"/>
                </a:lnTo>
                <a:lnTo>
                  <a:pt x="733" y="1348"/>
                </a:lnTo>
                <a:lnTo>
                  <a:pt x="734" y="1344"/>
                </a:lnTo>
                <a:lnTo>
                  <a:pt x="733" y="1344"/>
                </a:lnTo>
                <a:lnTo>
                  <a:pt x="731" y="1344"/>
                </a:lnTo>
                <a:lnTo>
                  <a:pt x="729" y="1344"/>
                </a:lnTo>
                <a:lnTo>
                  <a:pt x="726" y="1343"/>
                </a:lnTo>
                <a:lnTo>
                  <a:pt x="725" y="1343"/>
                </a:lnTo>
                <a:lnTo>
                  <a:pt x="724" y="1343"/>
                </a:lnTo>
                <a:lnTo>
                  <a:pt x="723" y="1343"/>
                </a:lnTo>
                <a:lnTo>
                  <a:pt x="723" y="1342"/>
                </a:lnTo>
                <a:lnTo>
                  <a:pt x="723" y="1342"/>
                </a:lnTo>
                <a:lnTo>
                  <a:pt x="724" y="1341"/>
                </a:lnTo>
                <a:lnTo>
                  <a:pt x="725" y="1340"/>
                </a:lnTo>
                <a:lnTo>
                  <a:pt x="725" y="1340"/>
                </a:lnTo>
                <a:lnTo>
                  <a:pt x="726" y="1339"/>
                </a:lnTo>
                <a:lnTo>
                  <a:pt x="727" y="1338"/>
                </a:lnTo>
                <a:lnTo>
                  <a:pt x="728" y="1338"/>
                </a:lnTo>
                <a:lnTo>
                  <a:pt x="729" y="1337"/>
                </a:lnTo>
                <a:lnTo>
                  <a:pt x="729" y="1337"/>
                </a:lnTo>
                <a:lnTo>
                  <a:pt x="729" y="1336"/>
                </a:lnTo>
                <a:lnTo>
                  <a:pt x="730" y="1336"/>
                </a:lnTo>
                <a:lnTo>
                  <a:pt x="730" y="1336"/>
                </a:lnTo>
                <a:lnTo>
                  <a:pt x="731" y="1336"/>
                </a:lnTo>
                <a:lnTo>
                  <a:pt x="731" y="1335"/>
                </a:lnTo>
                <a:lnTo>
                  <a:pt x="732" y="1335"/>
                </a:lnTo>
                <a:lnTo>
                  <a:pt x="732" y="1334"/>
                </a:lnTo>
                <a:lnTo>
                  <a:pt x="733" y="1334"/>
                </a:lnTo>
                <a:lnTo>
                  <a:pt x="732" y="1334"/>
                </a:lnTo>
                <a:lnTo>
                  <a:pt x="732" y="1333"/>
                </a:lnTo>
                <a:lnTo>
                  <a:pt x="732" y="1333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2"/>
                </a:lnTo>
                <a:lnTo>
                  <a:pt x="732" y="1331"/>
                </a:lnTo>
                <a:lnTo>
                  <a:pt x="732" y="1331"/>
                </a:lnTo>
                <a:lnTo>
                  <a:pt x="733" y="1330"/>
                </a:lnTo>
                <a:lnTo>
                  <a:pt x="732" y="1330"/>
                </a:lnTo>
                <a:lnTo>
                  <a:pt x="733" y="1330"/>
                </a:lnTo>
                <a:lnTo>
                  <a:pt x="733" y="1329"/>
                </a:lnTo>
                <a:lnTo>
                  <a:pt x="733" y="1329"/>
                </a:lnTo>
                <a:lnTo>
                  <a:pt x="733" y="1328"/>
                </a:lnTo>
                <a:lnTo>
                  <a:pt x="733" y="1328"/>
                </a:lnTo>
                <a:lnTo>
                  <a:pt x="732" y="1328"/>
                </a:lnTo>
                <a:lnTo>
                  <a:pt x="732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1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30" y="1328"/>
                </a:lnTo>
                <a:lnTo>
                  <a:pt x="729" y="1328"/>
                </a:lnTo>
                <a:lnTo>
                  <a:pt x="728" y="1328"/>
                </a:lnTo>
                <a:lnTo>
                  <a:pt x="726" y="1328"/>
                </a:lnTo>
                <a:lnTo>
                  <a:pt x="726" y="1329"/>
                </a:lnTo>
                <a:lnTo>
                  <a:pt x="727" y="1329"/>
                </a:lnTo>
                <a:lnTo>
                  <a:pt x="727" y="1329"/>
                </a:lnTo>
                <a:lnTo>
                  <a:pt x="726" y="1329"/>
                </a:lnTo>
                <a:lnTo>
                  <a:pt x="726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9"/>
                </a:lnTo>
                <a:lnTo>
                  <a:pt x="725" y="1328"/>
                </a:lnTo>
                <a:lnTo>
                  <a:pt x="725" y="1328"/>
                </a:lnTo>
                <a:lnTo>
                  <a:pt x="724" y="1328"/>
                </a:lnTo>
                <a:lnTo>
                  <a:pt x="724" y="1328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7"/>
                </a:lnTo>
                <a:lnTo>
                  <a:pt x="724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6"/>
                </a:lnTo>
                <a:lnTo>
                  <a:pt x="723" y="1325"/>
                </a:lnTo>
                <a:lnTo>
                  <a:pt x="723" y="1325"/>
                </a:lnTo>
                <a:lnTo>
                  <a:pt x="723" y="1324"/>
                </a:lnTo>
                <a:lnTo>
                  <a:pt x="722" y="1324"/>
                </a:lnTo>
                <a:lnTo>
                  <a:pt x="722" y="1324"/>
                </a:lnTo>
                <a:lnTo>
                  <a:pt x="722" y="1323"/>
                </a:lnTo>
                <a:lnTo>
                  <a:pt x="721" y="1322"/>
                </a:lnTo>
                <a:lnTo>
                  <a:pt x="721" y="1322"/>
                </a:lnTo>
                <a:lnTo>
                  <a:pt x="722" y="1321"/>
                </a:lnTo>
                <a:lnTo>
                  <a:pt x="721" y="1321"/>
                </a:lnTo>
                <a:lnTo>
                  <a:pt x="721" y="1320"/>
                </a:lnTo>
                <a:lnTo>
                  <a:pt x="721" y="1319"/>
                </a:lnTo>
                <a:lnTo>
                  <a:pt x="722" y="1319"/>
                </a:lnTo>
                <a:lnTo>
                  <a:pt x="723" y="1318"/>
                </a:lnTo>
                <a:lnTo>
                  <a:pt x="723" y="1318"/>
                </a:lnTo>
                <a:lnTo>
                  <a:pt x="724" y="1318"/>
                </a:lnTo>
                <a:lnTo>
                  <a:pt x="725" y="1317"/>
                </a:lnTo>
                <a:lnTo>
                  <a:pt x="725" y="1317"/>
                </a:lnTo>
                <a:lnTo>
                  <a:pt x="725" y="1316"/>
                </a:lnTo>
                <a:lnTo>
                  <a:pt x="723" y="1314"/>
                </a:lnTo>
                <a:lnTo>
                  <a:pt x="721" y="1313"/>
                </a:lnTo>
                <a:lnTo>
                  <a:pt x="720" y="1311"/>
                </a:lnTo>
                <a:lnTo>
                  <a:pt x="719" y="1310"/>
                </a:lnTo>
                <a:lnTo>
                  <a:pt x="718" y="1309"/>
                </a:lnTo>
                <a:lnTo>
                  <a:pt x="717" y="1308"/>
                </a:lnTo>
                <a:lnTo>
                  <a:pt x="717" y="1308"/>
                </a:lnTo>
                <a:lnTo>
                  <a:pt x="715" y="1310"/>
                </a:lnTo>
                <a:lnTo>
                  <a:pt x="713" y="1311"/>
                </a:lnTo>
                <a:lnTo>
                  <a:pt x="713" y="1312"/>
                </a:lnTo>
                <a:lnTo>
                  <a:pt x="711" y="1313"/>
                </a:lnTo>
                <a:lnTo>
                  <a:pt x="711" y="1313"/>
                </a:lnTo>
                <a:lnTo>
                  <a:pt x="711" y="1314"/>
                </a:lnTo>
                <a:lnTo>
                  <a:pt x="709" y="1315"/>
                </a:lnTo>
                <a:lnTo>
                  <a:pt x="708" y="1316"/>
                </a:lnTo>
                <a:lnTo>
                  <a:pt x="707" y="1314"/>
                </a:lnTo>
                <a:lnTo>
                  <a:pt x="706" y="1312"/>
                </a:lnTo>
                <a:lnTo>
                  <a:pt x="705" y="1310"/>
                </a:lnTo>
                <a:lnTo>
                  <a:pt x="705" y="1309"/>
                </a:lnTo>
                <a:lnTo>
                  <a:pt x="704" y="1308"/>
                </a:lnTo>
                <a:lnTo>
                  <a:pt x="703" y="1306"/>
                </a:lnTo>
                <a:lnTo>
                  <a:pt x="703" y="1305"/>
                </a:lnTo>
                <a:lnTo>
                  <a:pt x="698" y="1306"/>
                </a:lnTo>
                <a:lnTo>
                  <a:pt x="696" y="1307"/>
                </a:lnTo>
                <a:lnTo>
                  <a:pt x="693" y="1308"/>
                </a:lnTo>
                <a:lnTo>
                  <a:pt x="692" y="1308"/>
                </a:lnTo>
                <a:lnTo>
                  <a:pt x="692" y="1308"/>
                </a:lnTo>
                <a:lnTo>
                  <a:pt x="692" y="1307"/>
                </a:lnTo>
                <a:lnTo>
                  <a:pt x="691" y="1306"/>
                </a:lnTo>
                <a:lnTo>
                  <a:pt x="691" y="1306"/>
                </a:lnTo>
                <a:lnTo>
                  <a:pt x="691" y="1305"/>
                </a:lnTo>
                <a:lnTo>
                  <a:pt x="691" y="1304"/>
                </a:lnTo>
                <a:lnTo>
                  <a:pt x="690" y="1304"/>
                </a:lnTo>
                <a:lnTo>
                  <a:pt x="690" y="1303"/>
                </a:lnTo>
                <a:lnTo>
                  <a:pt x="690" y="1302"/>
                </a:lnTo>
                <a:lnTo>
                  <a:pt x="689" y="1301"/>
                </a:lnTo>
                <a:lnTo>
                  <a:pt x="689" y="1300"/>
                </a:lnTo>
                <a:lnTo>
                  <a:pt x="689" y="1298"/>
                </a:lnTo>
                <a:lnTo>
                  <a:pt x="688" y="1297"/>
                </a:lnTo>
                <a:lnTo>
                  <a:pt x="687" y="1295"/>
                </a:lnTo>
                <a:lnTo>
                  <a:pt x="687" y="1295"/>
                </a:lnTo>
                <a:lnTo>
                  <a:pt x="687" y="1294"/>
                </a:lnTo>
                <a:lnTo>
                  <a:pt x="687" y="1293"/>
                </a:lnTo>
                <a:lnTo>
                  <a:pt x="687" y="1293"/>
                </a:lnTo>
                <a:lnTo>
                  <a:pt x="687" y="1291"/>
                </a:lnTo>
                <a:lnTo>
                  <a:pt x="687" y="1290"/>
                </a:lnTo>
                <a:lnTo>
                  <a:pt x="687" y="1289"/>
                </a:lnTo>
                <a:lnTo>
                  <a:pt x="685" y="1289"/>
                </a:lnTo>
                <a:lnTo>
                  <a:pt x="684" y="1289"/>
                </a:lnTo>
                <a:lnTo>
                  <a:pt x="682" y="1289"/>
                </a:lnTo>
                <a:lnTo>
                  <a:pt x="679" y="1289"/>
                </a:lnTo>
                <a:lnTo>
                  <a:pt x="677" y="1289"/>
                </a:lnTo>
                <a:lnTo>
                  <a:pt x="677" y="1289"/>
                </a:lnTo>
                <a:lnTo>
                  <a:pt x="676" y="1289"/>
                </a:lnTo>
                <a:lnTo>
                  <a:pt x="671" y="1290"/>
                </a:lnTo>
                <a:lnTo>
                  <a:pt x="667" y="1291"/>
                </a:lnTo>
                <a:lnTo>
                  <a:pt x="667" y="1292"/>
                </a:lnTo>
                <a:lnTo>
                  <a:pt x="668" y="1294"/>
                </a:lnTo>
                <a:lnTo>
                  <a:pt x="667" y="1294"/>
                </a:lnTo>
                <a:lnTo>
                  <a:pt x="667" y="1294"/>
                </a:lnTo>
                <a:lnTo>
                  <a:pt x="665" y="1294"/>
                </a:lnTo>
                <a:lnTo>
                  <a:pt x="665" y="1294"/>
                </a:lnTo>
                <a:lnTo>
                  <a:pt x="664" y="1294"/>
                </a:lnTo>
                <a:lnTo>
                  <a:pt x="662" y="1294"/>
                </a:lnTo>
                <a:lnTo>
                  <a:pt x="657" y="1294"/>
                </a:lnTo>
                <a:lnTo>
                  <a:pt x="656" y="1294"/>
                </a:lnTo>
                <a:lnTo>
                  <a:pt x="655" y="1294"/>
                </a:lnTo>
                <a:lnTo>
                  <a:pt x="653" y="1295"/>
                </a:lnTo>
                <a:lnTo>
                  <a:pt x="652" y="1295"/>
                </a:lnTo>
                <a:lnTo>
                  <a:pt x="647" y="1295"/>
                </a:lnTo>
                <a:lnTo>
                  <a:pt x="643" y="1295"/>
                </a:lnTo>
                <a:lnTo>
                  <a:pt x="643" y="1295"/>
                </a:lnTo>
                <a:lnTo>
                  <a:pt x="639" y="1295"/>
                </a:lnTo>
                <a:lnTo>
                  <a:pt x="638" y="1295"/>
                </a:lnTo>
                <a:lnTo>
                  <a:pt x="634" y="1295"/>
                </a:lnTo>
                <a:lnTo>
                  <a:pt x="634" y="1295"/>
                </a:lnTo>
                <a:lnTo>
                  <a:pt x="633" y="1295"/>
                </a:lnTo>
                <a:lnTo>
                  <a:pt x="621" y="1295"/>
                </a:lnTo>
                <a:lnTo>
                  <a:pt x="617" y="1296"/>
                </a:lnTo>
                <a:lnTo>
                  <a:pt x="614" y="1296"/>
                </a:lnTo>
                <a:lnTo>
                  <a:pt x="613" y="1295"/>
                </a:lnTo>
                <a:lnTo>
                  <a:pt x="613" y="1295"/>
                </a:lnTo>
                <a:lnTo>
                  <a:pt x="612" y="1294"/>
                </a:lnTo>
                <a:lnTo>
                  <a:pt x="611" y="1293"/>
                </a:lnTo>
                <a:lnTo>
                  <a:pt x="609" y="1291"/>
                </a:lnTo>
                <a:lnTo>
                  <a:pt x="609" y="1290"/>
                </a:lnTo>
                <a:lnTo>
                  <a:pt x="609" y="1291"/>
                </a:lnTo>
                <a:lnTo>
                  <a:pt x="607" y="1291"/>
                </a:lnTo>
                <a:lnTo>
                  <a:pt x="607" y="1291"/>
                </a:lnTo>
                <a:lnTo>
                  <a:pt x="606" y="1292"/>
                </a:lnTo>
                <a:lnTo>
                  <a:pt x="605" y="1293"/>
                </a:lnTo>
                <a:lnTo>
                  <a:pt x="605" y="1293"/>
                </a:lnTo>
                <a:lnTo>
                  <a:pt x="604" y="1294"/>
                </a:lnTo>
                <a:lnTo>
                  <a:pt x="603" y="1296"/>
                </a:lnTo>
                <a:lnTo>
                  <a:pt x="603" y="1296"/>
                </a:lnTo>
                <a:lnTo>
                  <a:pt x="603" y="1297"/>
                </a:lnTo>
                <a:lnTo>
                  <a:pt x="603" y="1297"/>
                </a:lnTo>
                <a:lnTo>
                  <a:pt x="602" y="1297"/>
                </a:lnTo>
                <a:lnTo>
                  <a:pt x="602" y="1297"/>
                </a:lnTo>
                <a:lnTo>
                  <a:pt x="601" y="1297"/>
                </a:lnTo>
                <a:lnTo>
                  <a:pt x="601" y="1297"/>
                </a:lnTo>
                <a:lnTo>
                  <a:pt x="600" y="1297"/>
                </a:lnTo>
                <a:lnTo>
                  <a:pt x="600" y="1297"/>
                </a:lnTo>
                <a:lnTo>
                  <a:pt x="599" y="1297"/>
                </a:lnTo>
                <a:lnTo>
                  <a:pt x="599" y="1297"/>
                </a:lnTo>
                <a:lnTo>
                  <a:pt x="598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7" y="1296"/>
                </a:lnTo>
                <a:lnTo>
                  <a:pt x="596" y="1297"/>
                </a:lnTo>
                <a:lnTo>
                  <a:pt x="595" y="1297"/>
                </a:lnTo>
                <a:lnTo>
                  <a:pt x="594" y="1298"/>
                </a:lnTo>
                <a:lnTo>
                  <a:pt x="594" y="1298"/>
                </a:lnTo>
                <a:lnTo>
                  <a:pt x="594" y="1299"/>
                </a:lnTo>
                <a:lnTo>
                  <a:pt x="594" y="1300"/>
                </a:lnTo>
                <a:lnTo>
                  <a:pt x="593" y="1301"/>
                </a:lnTo>
                <a:lnTo>
                  <a:pt x="593" y="1302"/>
                </a:lnTo>
                <a:lnTo>
                  <a:pt x="593" y="1302"/>
                </a:lnTo>
                <a:lnTo>
                  <a:pt x="593" y="1303"/>
                </a:lnTo>
                <a:lnTo>
                  <a:pt x="593" y="1303"/>
                </a:lnTo>
                <a:lnTo>
                  <a:pt x="593" y="1304"/>
                </a:lnTo>
                <a:lnTo>
                  <a:pt x="593" y="1305"/>
                </a:lnTo>
                <a:lnTo>
                  <a:pt x="593" y="1306"/>
                </a:lnTo>
                <a:lnTo>
                  <a:pt x="593" y="1306"/>
                </a:lnTo>
                <a:lnTo>
                  <a:pt x="594" y="1306"/>
                </a:lnTo>
                <a:lnTo>
                  <a:pt x="594" y="1307"/>
                </a:lnTo>
                <a:lnTo>
                  <a:pt x="594" y="1308"/>
                </a:lnTo>
                <a:lnTo>
                  <a:pt x="594" y="1308"/>
                </a:lnTo>
                <a:lnTo>
                  <a:pt x="594" y="1309"/>
                </a:lnTo>
                <a:lnTo>
                  <a:pt x="593" y="1309"/>
                </a:lnTo>
                <a:lnTo>
                  <a:pt x="593" y="1309"/>
                </a:lnTo>
                <a:lnTo>
                  <a:pt x="592" y="1310"/>
                </a:lnTo>
                <a:lnTo>
                  <a:pt x="591" y="1310"/>
                </a:lnTo>
                <a:lnTo>
                  <a:pt x="590" y="1311"/>
                </a:lnTo>
                <a:lnTo>
                  <a:pt x="589" y="1311"/>
                </a:lnTo>
                <a:lnTo>
                  <a:pt x="589" y="1312"/>
                </a:lnTo>
                <a:lnTo>
                  <a:pt x="588" y="1312"/>
                </a:lnTo>
                <a:lnTo>
                  <a:pt x="588" y="1312"/>
                </a:lnTo>
                <a:lnTo>
                  <a:pt x="587" y="1313"/>
                </a:lnTo>
                <a:lnTo>
                  <a:pt x="587" y="1313"/>
                </a:lnTo>
                <a:lnTo>
                  <a:pt x="587" y="1314"/>
                </a:lnTo>
                <a:lnTo>
                  <a:pt x="587" y="1314"/>
                </a:lnTo>
                <a:lnTo>
                  <a:pt x="586" y="1315"/>
                </a:lnTo>
                <a:lnTo>
                  <a:pt x="586" y="1315"/>
                </a:lnTo>
                <a:lnTo>
                  <a:pt x="586" y="1316"/>
                </a:lnTo>
                <a:lnTo>
                  <a:pt x="586" y="1316"/>
                </a:lnTo>
                <a:lnTo>
                  <a:pt x="586" y="1317"/>
                </a:lnTo>
                <a:lnTo>
                  <a:pt x="586" y="1317"/>
                </a:lnTo>
                <a:lnTo>
                  <a:pt x="585" y="1318"/>
                </a:lnTo>
                <a:lnTo>
                  <a:pt x="585" y="1318"/>
                </a:lnTo>
                <a:lnTo>
                  <a:pt x="585" y="1319"/>
                </a:lnTo>
                <a:lnTo>
                  <a:pt x="585" y="1319"/>
                </a:lnTo>
                <a:lnTo>
                  <a:pt x="585" y="1320"/>
                </a:lnTo>
                <a:lnTo>
                  <a:pt x="585" y="1320"/>
                </a:lnTo>
                <a:lnTo>
                  <a:pt x="585" y="1321"/>
                </a:lnTo>
                <a:lnTo>
                  <a:pt x="585" y="1322"/>
                </a:lnTo>
                <a:lnTo>
                  <a:pt x="585" y="1324"/>
                </a:lnTo>
                <a:lnTo>
                  <a:pt x="585" y="1325"/>
                </a:lnTo>
                <a:lnTo>
                  <a:pt x="585" y="1326"/>
                </a:lnTo>
                <a:lnTo>
                  <a:pt x="585" y="1327"/>
                </a:lnTo>
                <a:lnTo>
                  <a:pt x="585" y="1327"/>
                </a:lnTo>
                <a:lnTo>
                  <a:pt x="585" y="1328"/>
                </a:lnTo>
                <a:lnTo>
                  <a:pt x="585" y="1328"/>
                </a:lnTo>
                <a:lnTo>
                  <a:pt x="584" y="1329"/>
                </a:lnTo>
                <a:lnTo>
                  <a:pt x="584" y="1330"/>
                </a:lnTo>
                <a:lnTo>
                  <a:pt x="584" y="1331"/>
                </a:lnTo>
                <a:lnTo>
                  <a:pt x="583" y="1331"/>
                </a:lnTo>
                <a:lnTo>
                  <a:pt x="583" y="1332"/>
                </a:lnTo>
                <a:lnTo>
                  <a:pt x="583" y="1332"/>
                </a:lnTo>
                <a:lnTo>
                  <a:pt x="582" y="1332"/>
                </a:lnTo>
                <a:lnTo>
                  <a:pt x="582" y="1332"/>
                </a:lnTo>
                <a:lnTo>
                  <a:pt x="581" y="1333"/>
                </a:lnTo>
                <a:lnTo>
                  <a:pt x="581" y="1333"/>
                </a:lnTo>
                <a:lnTo>
                  <a:pt x="581" y="1332"/>
                </a:lnTo>
                <a:lnTo>
                  <a:pt x="580" y="1332"/>
                </a:lnTo>
                <a:lnTo>
                  <a:pt x="580" y="1332"/>
                </a:lnTo>
                <a:lnTo>
                  <a:pt x="579" y="1331"/>
                </a:lnTo>
                <a:lnTo>
                  <a:pt x="579" y="1330"/>
                </a:lnTo>
                <a:lnTo>
                  <a:pt x="579" y="1330"/>
                </a:lnTo>
                <a:lnTo>
                  <a:pt x="579" y="1329"/>
                </a:lnTo>
                <a:lnTo>
                  <a:pt x="578" y="1329"/>
                </a:lnTo>
                <a:lnTo>
                  <a:pt x="578" y="1329"/>
                </a:lnTo>
                <a:lnTo>
                  <a:pt x="577" y="1328"/>
                </a:lnTo>
                <a:lnTo>
                  <a:pt x="577" y="1328"/>
                </a:lnTo>
                <a:lnTo>
                  <a:pt x="576" y="1327"/>
                </a:lnTo>
                <a:lnTo>
                  <a:pt x="576" y="1326"/>
                </a:lnTo>
                <a:lnTo>
                  <a:pt x="575" y="1326"/>
                </a:lnTo>
                <a:lnTo>
                  <a:pt x="574" y="1326"/>
                </a:lnTo>
                <a:lnTo>
                  <a:pt x="573" y="1326"/>
                </a:lnTo>
                <a:lnTo>
                  <a:pt x="573" y="1327"/>
                </a:lnTo>
                <a:lnTo>
                  <a:pt x="573" y="1327"/>
                </a:lnTo>
                <a:lnTo>
                  <a:pt x="572" y="1327"/>
                </a:lnTo>
                <a:lnTo>
                  <a:pt x="571" y="1327"/>
                </a:lnTo>
                <a:lnTo>
                  <a:pt x="571" y="1327"/>
                </a:lnTo>
                <a:lnTo>
                  <a:pt x="571" y="1328"/>
                </a:lnTo>
                <a:lnTo>
                  <a:pt x="570" y="1327"/>
                </a:lnTo>
                <a:lnTo>
                  <a:pt x="569" y="1327"/>
                </a:lnTo>
                <a:lnTo>
                  <a:pt x="569" y="1327"/>
                </a:lnTo>
                <a:lnTo>
                  <a:pt x="569" y="1326"/>
                </a:lnTo>
                <a:lnTo>
                  <a:pt x="568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7" y="1326"/>
                </a:lnTo>
                <a:lnTo>
                  <a:pt x="566" y="1326"/>
                </a:lnTo>
                <a:lnTo>
                  <a:pt x="566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5" y="1326"/>
                </a:lnTo>
                <a:lnTo>
                  <a:pt x="564" y="1326"/>
                </a:lnTo>
                <a:lnTo>
                  <a:pt x="563" y="1326"/>
                </a:lnTo>
                <a:lnTo>
                  <a:pt x="565" y="1324"/>
                </a:lnTo>
                <a:lnTo>
                  <a:pt x="566" y="1322"/>
                </a:lnTo>
                <a:lnTo>
                  <a:pt x="566" y="1322"/>
                </a:lnTo>
                <a:lnTo>
                  <a:pt x="567" y="1321"/>
                </a:lnTo>
                <a:lnTo>
                  <a:pt x="567" y="1321"/>
                </a:lnTo>
                <a:lnTo>
                  <a:pt x="567" y="1320"/>
                </a:lnTo>
                <a:lnTo>
                  <a:pt x="567" y="1320"/>
                </a:lnTo>
                <a:lnTo>
                  <a:pt x="567" y="1319"/>
                </a:lnTo>
                <a:lnTo>
                  <a:pt x="568" y="1318"/>
                </a:lnTo>
                <a:lnTo>
                  <a:pt x="567" y="1313"/>
                </a:lnTo>
                <a:lnTo>
                  <a:pt x="567" y="1309"/>
                </a:lnTo>
                <a:lnTo>
                  <a:pt x="565" y="1307"/>
                </a:lnTo>
                <a:lnTo>
                  <a:pt x="565" y="1306"/>
                </a:lnTo>
                <a:lnTo>
                  <a:pt x="565" y="1305"/>
                </a:lnTo>
                <a:lnTo>
                  <a:pt x="564" y="1305"/>
                </a:lnTo>
                <a:lnTo>
                  <a:pt x="563" y="1304"/>
                </a:lnTo>
                <a:lnTo>
                  <a:pt x="563" y="1303"/>
                </a:lnTo>
                <a:lnTo>
                  <a:pt x="562" y="1302"/>
                </a:lnTo>
                <a:lnTo>
                  <a:pt x="562" y="1302"/>
                </a:lnTo>
                <a:lnTo>
                  <a:pt x="561" y="1300"/>
                </a:lnTo>
                <a:lnTo>
                  <a:pt x="561" y="1299"/>
                </a:lnTo>
                <a:lnTo>
                  <a:pt x="561" y="1298"/>
                </a:lnTo>
                <a:lnTo>
                  <a:pt x="560" y="1297"/>
                </a:lnTo>
                <a:lnTo>
                  <a:pt x="559" y="1297"/>
                </a:lnTo>
                <a:lnTo>
                  <a:pt x="558" y="1295"/>
                </a:lnTo>
                <a:lnTo>
                  <a:pt x="557" y="1295"/>
                </a:lnTo>
                <a:lnTo>
                  <a:pt x="556" y="1295"/>
                </a:lnTo>
                <a:lnTo>
                  <a:pt x="553" y="1295"/>
                </a:lnTo>
                <a:lnTo>
                  <a:pt x="553" y="1295"/>
                </a:lnTo>
                <a:lnTo>
                  <a:pt x="547" y="1295"/>
                </a:lnTo>
                <a:lnTo>
                  <a:pt x="545" y="1295"/>
                </a:lnTo>
                <a:lnTo>
                  <a:pt x="542" y="1294"/>
                </a:lnTo>
                <a:lnTo>
                  <a:pt x="537" y="1294"/>
                </a:lnTo>
                <a:lnTo>
                  <a:pt x="537" y="1295"/>
                </a:lnTo>
                <a:lnTo>
                  <a:pt x="537" y="1295"/>
                </a:lnTo>
                <a:lnTo>
                  <a:pt x="535" y="1295"/>
                </a:lnTo>
                <a:lnTo>
                  <a:pt x="533" y="1295"/>
                </a:lnTo>
                <a:lnTo>
                  <a:pt x="531" y="1294"/>
                </a:lnTo>
                <a:lnTo>
                  <a:pt x="531" y="1293"/>
                </a:lnTo>
                <a:lnTo>
                  <a:pt x="531" y="1292"/>
                </a:lnTo>
                <a:lnTo>
                  <a:pt x="531" y="1291"/>
                </a:lnTo>
                <a:lnTo>
                  <a:pt x="535" y="1290"/>
                </a:lnTo>
                <a:lnTo>
                  <a:pt x="535" y="1290"/>
                </a:lnTo>
                <a:lnTo>
                  <a:pt x="536" y="1288"/>
                </a:lnTo>
                <a:lnTo>
                  <a:pt x="535" y="1287"/>
                </a:lnTo>
                <a:lnTo>
                  <a:pt x="534" y="1287"/>
                </a:lnTo>
                <a:lnTo>
                  <a:pt x="533" y="1285"/>
                </a:lnTo>
                <a:lnTo>
                  <a:pt x="533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2" y="1285"/>
                </a:lnTo>
                <a:lnTo>
                  <a:pt x="531" y="1285"/>
                </a:lnTo>
                <a:lnTo>
                  <a:pt x="531" y="1284"/>
                </a:lnTo>
                <a:lnTo>
                  <a:pt x="528" y="1285"/>
                </a:lnTo>
                <a:lnTo>
                  <a:pt x="528" y="1285"/>
                </a:lnTo>
                <a:lnTo>
                  <a:pt x="526" y="1283"/>
                </a:lnTo>
                <a:lnTo>
                  <a:pt x="526" y="1281"/>
                </a:lnTo>
                <a:lnTo>
                  <a:pt x="526" y="1281"/>
                </a:lnTo>
                <a:lnTo>
                  <a:pt x="526" y="1280"/>
                </a:lnTo>
                <a:lnTo>
                  <a:pt x="525" y="1280"/>
                </a:lnTo>
                <a:lnTo>
                  <a:pt x="524" y="1280"/>
                </a:lnTo>
                <a:lnTo>
                  <a:pt x="523" y="1280"/>
                </a:lnTo>
                <a:lnTo>
                  <a:pt x="522" y="1281"/>
                </a:lnTo>
                <a:lnTo>
                  <a:pt x="522" y="1281"/>
                </a:lnTo>
                <a:lnTo>
                  <a:pt x="520" y="1281"/>
                </a:lnTo>
                <a:lnTo>
                  <a:pt x="518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7" y="1281"/>
                </a:lnTo>
                <a:lnTo>
                  <a:pt x="513" y="1282"/>
                </a:lnTo>
                <a:lnTo>
                  <a:pt x="513" y="1281"/>
                </a:lnTo>
                <a:lnTo>
                  <a:pt x="509" y="1285"/>
                </a:lnTo>
                <a:lnTo>
                  <a:pt x="510" y="1291"/>
                </a:lnTo>
                <a:lnTo>
                  <a:pt x="510" y="1293"/>
                </a:lnTo>
                <a:lnTo>
                  <a:pt x="509" y="1293"/>
                </a:lnTo>
                <a:lnTo>
                  <a:pt x="509" y="1293"/>
                </a:lnTo>
                <a:lnTo>
                  <a:pt x="508" y="1293"/>
                </a:lnTo>
                <a:lnTo>
                  <a:pt x="507" y="1293"/>
                </a:lnTo>
                <a:lnTo>
                  <a:pt x="506" y="1293"/>
                </a:lnTo>
                <a:lnTo>
                  <a:pt x="506" y="1293"/>
                </a:lnTo>
                <a:lnTo>
                  <a:pt x="505" y="1293"/>
                </a:lnTo>
                <a:lnTo>
                  <a:pt x="503" y="1293"/>
                </a:lnTo>
                <a:lnTo>
                  <a:pt x="503" y="1293"/>
                </a:lnTo>
                <a:lnTo>
                  <a:pt x="503" y="1294"/>
                </a:lnTo>
                <a:lnTo>
                  <a:pt x="502" y="1293"/>
                </a:lnTo>
                <a:lnTo>
                  <a:pt x="501" y="1293"/>
                </a:lnTo>
                <a:lnTo>
                  <a:pt x="501" y="1293"/>
                </a:lnTo>
                <a:lnTo>
                  <a:pt x="500" y="1293"/>
                </a:lnTo>
                <a:lnTo>
                  <a:pt x="500" y="1293"/>
                </a:lnTo>
                <a:lnTo>
                  <a:pt x="499" y="1292"/>
                </a:lnTo>
                <a:lnTo>
                  <a:pt x="499" y="1292"/>
                </a:lnTo>
                <a:lnTo>
                  <a:pt x="499" y="1292"/>
                </a:lnTo>
                <a:lnTo>
                  <a:pt x="498" y="1292"/>
                </a:lnTo>
                <a:lnTo>
                  <a:pt x="498" y="1292"/>
                </a:lnTo>
                <a:lnTo>
                  <a:pt x="497" y="1292"/>
                </a:lnTo>
                <a:lnTo>
                  <a:pt x="497" y="1293"/>
                </a:lnTo>
                <a:lnTo>
                  <a:pt x="496" y="1293"/>
                </a:lnTo>
                <a:lnTo>
                  <a:pt x="496" y="1293"/>
                </a:lnTo>
                <a:lnTo>
                  <a:pt x="496" y="1294"/>
                </a:lnTo>
                <a:lnTo>
                  <a:pt x="497" y="1295"/>
                </a:lnTo>
                <a:lnTo>
                  <a:pt x="497" y="1295"/>
                </a:lnTo>
                <a:lnTo>
                  <a:pt x="497" y="1296"/>
                </a:lnTo>
                <a:lnTo>
                  <a:pt x="496" y="1297"/>
                </a:lnTo>
                <a:lnTo>
                  <a:pt x="496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5" y="1297"/>
                </a:lnTo>
                <a:lnTo>
                  <a:pt x="494" y="1297"/>
                </a:lnTo>
                <a:lnTo>
                  <a:pt x="494" y="1297"/>
                </a:lnTo>
                <a:lnTo>
                  <a:pt x="493" y="1297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3" y="1298"/>
                </a:lnTo>
                <a:lnTo>
                  <a:pt x="492" y="1298"/>
                </a:lnTo>
                <a:lnTo>
                  <a:pt x="492" y="1298"/>
                </a:lnTo>
                <a:lnTo>
                  <a:pt x="492" y="1299"/>
                </a:lnTo>
                <a:lnTo>
                  <a:pt x="492" y="1299"/>
                </a:lnTo>
                <a:lnTo>
                  <a:pt x="492" y="1299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0"/>
                </a:lnTo>
                <a:lnTo>
                  <a:pt x="491" y="1301"/>
                </a:lnTo>
                <a:lnTo>
                  <a:pt x="491" y="1300"/>
                </a:lnTo>
                <a:lnTo>
                  <a:pt x="492" y="1301"/>
                </a:lnTo>
                <a:lnTo>
                  <a:pt x="492" y="1301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2"/>
                </a:lnTo>
                <a:lnTo>
                  <a:pt x="492" y="1303"/>
                </a:lnTo>
                <a:lnTo>
                  <a:pt x="492" y="1303"/>
                </a:lnTo>
                <a:lnTo>
                  <a:pt x="492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4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5"/>
                </a:lnTo>
                <a:lnTo>
                  <a:pt x="493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4" y="1306"/>
                </a:lnTo>
                <a:lnTo>
                  <a:pt x="493" y="1306"/>
                </a:lnTo>
                <a:lnTo>
                  <a:pt x="494" y="1307"/>
                </a:lnTo>
                <a:lnTo>
                  <a:pt x="493" y="1307"/>
                </a:lnTo>
                <a:lnTo>
                  <a:pt x="493" y="1308"/>
                </a:lnTo>
                <a:lnTo>
                  <a:pt x="494" y="1308"/>
                </a:lnTo>
                <a:lnTo>
                  <a:pt x="495" y="1308"/>
                </a:lnTo>
                <a:lnTo>
                  <a:pt x="495" y="1308"/>
                </a:lnTo>
                <a:lnTo>
                  <a:pt x="496" y="1308"/>
                </a:lnTo>
                <a:lnTo>
                  <a:pt x="497" y="1309"/>
                </a:lnTo>
                <a:lnTo>
                  <a:pt x="497" y="1309"/>
                </a:lnTo>
                <a:lnTo>
                  <a:pt x="497" y="1310"/>
                </a:lnTo>
                <a:lnTo>
                  <a:pt x="497" y="1310"/>
                </a:lnTo>
                <a:lnTo>
                  <a:pt x="498" y="1311"/>
                </a:lnTo>
                <a:lnTo>
                  <a:pt x="498" y="1311"/>
                </a:lnTo>
                <a:lnTo>
                  <a:pt x="499" y="1311"/>
                </a:lnTo>
                <a:lnTo>
                  <a:pt x="499" y="1312"/>
                </a:lnTo>
                <a:lnTo>
                  <a:pt x="500" y="1312"/>
                </a:lnTo>
                <a:lnTo>
                  <a:pt x="500" y="1312"/>
                </a:lnTo>
                <a:lnTo>
                  <a:pt x="500" y="1313"/>
                </a:lnTo>
                <a:lnTo>
                  <a:pt x="499" y="1313"/>
                </a:lnTo>
                <a:lnTo>
                  <a:pt x="499" y="1314"/>
                </a:lnTo>
                <a:lnTo>
                  <a:pt x="498" y="1314"/>
                </a:lnTo>
                <a:lnTo>
                  <a:pt x="497" y="1315"/>
                </a:lnTo>
                <a:lnTo>
                  <a:pt x="497" y="1316"/>
                </a:lnTo>
                <a:lnTo>
                  <a:pt x="496" y="1317"/>
                </a:lnTo>
                <a:lnTo>
                  <a:pt x="495" y="1318"/>
                </a:lnTo>
                <a:lnTo>
                  <a:pt x="495" y="1319"/>
                </a:lnTo>
                <a:lnTo>
                  <a:pt x="495" y="1320"/>
                </a:lnTo>
                <a:lnTo>
                  <a:pt x="495" y="1320"/>
                </a:lnTo>
                <a:lnTo>
                  <a:pt x="496" y="1321"/>
                </a:lnTo>
                <a:lnTo>
                  <a:pt x="495" y="1322"/>
                </a:lnTo>
                <a:lnTo>
                  <a:pt x="494" y="1323"/>
                </a:lnTo>
                <a:lnTo>
                  <a:pt x="493" y="1324"/>
                </a:lnTo>
                <a:lnTo>
                  <a:pt x="493" y="1325"/>
                </a:lnTo>
                <a:lnTo>
                  <a:pt x="493" y="1326"/>
                </a:lnTo>
                <a:lnTo>
                  <a:pt x="492" y="1327"/>
                </a:lnTo>
                <a:lnTo>
                  <a:pt x="492" y="1329"/>
                </a:lnTo>
                <a:lnTo>
                  <a:pt x="492" y="1330"/>
                </a:lnTo>
                <a:lnTo>
                  <a:pt x="491" y="1332"/>
                </a:lnTo>
                <a:lnTo>
                  <a:pt x="491" y="1334"/>
                </a:lnTo>
                <a:lnTo>
                  <a:pt x="492" y="1333"/>
                </a:lnTo>
                <a:lnTo>
                  <a:pt x="492" y="1333"/>
                </a:lnTo>
                <a:lnTo>
                  <a:pt x="491" y="1334"/>
                </a:lnTo>
                <a:lnTo>
                  <a:pt x="487" y="1338"/>
                </a:lnTo>
                <a:lnTo>
                  <a:pt x="483" y="1341"/>
                </a:lnTo>
                <a:lnTo>
                  <a:pt x="482" y="1342"/>
                </a:lnTo>
                <a:lnTo>
                  <a:pt x="479" y="1344"/>
                </a:lnTo>
                <a:lnTo>
                  <a:pt x="479" y="1345"/>
                </a:lnTo>
                <a:lnTo>
                  <a:pt x="478" y="1346"/>
                </a:lnTo>
                <a:lnTo>
                  <a:pt x="477" y="1347"/>
                </a:lnTo>
                <a:lnTo>
                  <a:pt x="477" y="1348"/>
                </a:lnTo>
                <a:lnTo>
                  <a:pt x="475" y="1349"/>
                </a:lnTo>
                <a:lnTo>
                  <a:pt x="475" y="1349"/>
                </a:lnTo>
                <a:lnTo>
                  <a:pt x="473" y="1351"/>
                </a:lnTo>
                <a:lnTo>
                  <a:pt x="473" y="1352"/>
                </a:lnTo>
                <a:lnTo>
                  <a:pt x="471" y="1354"/>
                </a:lnTo>
                <a:lnTo>
                  <a:pt x="471" y="1354"/>
                </a:lnTo>
                <a:lnTo>
                  <a:pt x="470" y="1356"/>
                </a:lnTo>
                <a:lnTo>
                  <a:pt x="469" y="1359"/>
                </a:lnTo>
                <a:lnTo>
                  <a:pt x="468" y="1362"/>
                </a:lnTo>
                <a:lnTo>
                  <a:pt x="465" y="1365"/>
                </a:lnTo>
                <a:lnTo>
                  <a:pt x="463" y="1368"/>
                </a:lnTo>
                <a:lnTo>
                  <a:pt x="462" y="1369"/>
                </a:lnTo>
                <a:lnTo>
                  <a:pt x="461" y="1370"/>
                </a:lnTo>
                <a:lnTo>
                  <a:pt x="461" y="1372"/>
                </a:lnTo>
                <a:lnTo>
                  <a:pt x="460" y="1372"/>
                </a:lnTo>
                <a:lnTo>
                  <a:pt x="460" y="1371"/>
                </a:lnTo>
                <a:lnTo>
                  <a:pt x="460" y="1371"/>
                </a:lnTo>
                <a:lnTo>
                  <a:pt x="460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9" y="1371"/>
                </a:lnTo>
                <a:lnTo>
                  <a:pt x="458" y="1371"/>
                </a:lnTo>
                <a:lnTo>
                  <a:pt x="458" y="1372"/>
                </a:lnTo>
                <a:lnTo>
                  <a:pt x="458" y="1371"/>
                </a:lnTo>
                <a:lnTo>
                  <a:pt x="458" y="1371"/>
                </a:lnTo>
                <a:lnTo>
                  <a:pt x="457" y="1371"/>
                </a:lnTo>
                <a:lnTo>
                  <a:pt x="457" y="1370"/>
                </a:lnTo>
                <a:lnTo>
                  <a:pt x="457" y="1370"/>
                </a:lnTo>
                <a:lnTo>
                  <a:pt x="457" y="1370"/>
                </a:lnTo>
                <a:lnTo>
                  <a:pt x="456" y="1370"/>
                </a:lnTo>
                <a:lnTo>
                  <a:pt x="456" y="1370"/>
                </a:lnTo>
                <a:lnTo>
                  <a:pt x="456" y="1369"/>
                </a:lnTo>
                <a:lnTo>
                  <a:pt x="455" y="1369"/>
                </a:lnTo>
                <a:lnTo>
                  <a:pt x="455" y="1369"/>
                </a:lnTo>
                <a:lnTo>
                  <a:pt x="454" y="1369"/>
                </a:lnTo>
                <a:lnTo>
                  <a:pt x="454" y="1369"/>
                </a:lnTo>
                <a:lnTo>
                  <a:pt x="453" y="1368"/>
                </a:lnTo>
                <a:lnTo>
                  <a:pt x="453" y="1368"/>
                </a:lnTo>
                <a:lnTo>
                  <a:pt x="453" y="1369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0"/>
                </a:lnTo>
                <a:lnTo>
                  <a:pt x="452" y="1371"/>
                </a:lnTo>
                <a:lnTo>
                  <a:pt x="452" y="1371"/>
                </a:lnTo>
                <a:lnTo>
                  <a:pt x="452" y="1372"/>
                </a:lnTo>
                <a:lnTo>
                  <a:pt x="452" y="1372"/>
                </a:lnTo>
                <a:lnTo>
                  <a:pt x="453" y="1372"/>
                </a:lnTo>
                <a:lnTo>
                  <a:pt x="453" y="1373"/>
                </a:lnTo>
                <a:lnTo>
                  <a:pt x="453" y="1374"/>
                </a:lnTo>
                <a:lnTo>
                  <a:pt x="453" y="1374"/>
                </a:lnTo>
                <a:lnTo>
                  <a:pt x="453" y="1374"/>
                </a:lnTo>
                <a:lnTo>
                  <a:pt x="452" y="1374"/>
                </a:lnTo>
                <a:lnTo>
                  <a:pt x="452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1" y="1374"/>
                </a:lnTo>
                <a:lnTo>
                  <a:pt x="450" y="1374"/>
                </a:lnTo>
                <a:lnTo>
                  <a:pt x="450" y="1374"/>
                </a:lnTo>
                <a:lnTo>
                  <a:pt x="449" y="1375"/>
                </a:lnTo>
                <a:lnTo>
                  <a:pt x="449" y="1375"/>
                </a:lnTo>
                <a:lnTo>
                  <a:pt x="449" y="1375"/>
                </a:lnTo>
                <a:lnTo>
                  <a:pt x="448" y="1375"/>
                </a:lnTo>
                <a:lnTo>
                  <a:pt x="448" y="1375"/>
                </a:lnTo>
                <a:lnTo>
                  <a:pt x="447" y="1375"/>
                </a:lnTo>
                <a:lnTo>
                  <a:pt x="447" y="1375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7" y="1374"/>
                </a:lnTo>
                <a:lnTo>
                  <a:pt x="446" y="1374"/>
                </a:lnTo>
                <a:lnTo>
                  <a:pt x="446" y="1374"/>
                </a:lnTo>
                <a:lnTo>
                  <a:pt x="445" y="1373"/>
                </a:lnTo>
                <a:lnTo>
                  <a:pt x="445" y="1373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4" y="1372"/>
                </a:lnTo>
                <a:lnTo>
                  <a:pt x="443" y="1372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3" y="1371"/>
                </a:lnTo>
                <a:lnTo>
                  <a:pt x="442" y="1370"/>
                </a:lnTo>
                <a:lnTo>
                  <a:pt x="442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1" y="1370"/>
                </a:lnTo>
                <a:lnTo>
                  <a:pt x="440" y="1370"/>
                </a:lnTo>
                <a:lnTo>
                  <a:pt x="440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0"/>
                </a:lnTo>
                <a:lnTo>
                  <a:pt x="439" y="1371"/>
                </a:lnTo>
                <a:lnTo>
                  <a:pt x="438" y="1371"/>
                </a:lnTo>
                <a:lnTo>
                  <a:pt x="437" y="1371"/>
                </a:lnTo>
                <a:lnTo>
                  <a:pt x="436" y="1371"/>
                </a:lnTo>
                <a:lnTo>
                  <a:pt x="435" y="1371"/>
                </a:lnTo>
                <a:lnTo>
                  <a:pt x="435" y="1371"/>
                </a:lnTo>
                <a:lnTo>
                  <a:pt x="434" y="1371"/>
                </a:lnTo>
                <a:lnTo>
                  <a:pt x="434" y="1371"/>
                </a:lnTo>
                <a:lnTo>
                  <a:pt x="433" y="1371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3" y="1372"/>
                </a:lnTo>
                <a:lnTo>
                  <a:pt x="432" y="1372"/>
                </a:lnTo>
                <a:lnTo>
                  <a:pt x="432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1" y="1372"/>
                </a:lnTo>
                <a:lnTo>
                  <a:pt x="430" y="1372"/>
                </a:lnTo>
                <a:lnTo>
                  <a:pt x="430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9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8" y="1372"/>
                </a:lnTo>
                <a:lnTo>
                  <a:pt x="427" y="1372"/>
                </a:lnTo>
                <a:lnTo>
                  <a:pt x="427" y="1373"/>
                </a:lnTo>
                <a:lnTo>
                  <a:pt x="428" y="1373"/>
                </a:lnTo>
                <a:lnTo>
                  <a:pt x="428" y="1372"/>
                </a:lnTo>
                <a:lnTo>
                  <a:pt x="428" y="1373"/>
                </a:lnTo>
                <a:lnTo>
                  <a:pt x="428" y="1373"/>
                </a:lnTo>
                <a:lnTo>
                  <a:pt x="428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7" y="1373"/>
                </a:lnTo>
                <a:lnTo>
                  <a:pt x="426" y="1373"/>
                </a:lnTo>
                <a:lnTo>
                  <a:pt x="426" y="1373"/>
                </a:lnTo>
                <a:lnTo>
                  <a:pt x="425" y="1373"/>
                </a:lnTo>
                <a:lnTo>
                  <a:pt x="425" y="1373"/>
                </a:lnTo>
                <a:lnTo>
                  <a:pt x="425" y="1372"/>
                </a:lnTo>
                <a:lnTo>
                  <a:pt x="424" y="1372"/>
                </a:lnTo>
                <a:lnTo>
                  <a:pt x="424" y="1372"/>
                </a:lnTo>
                <a:lnTo>
                  <a:pt x="423" y="1372"/>
                </a:lnTo>
                <a:lnTo>
                  <a:pt x="423" y="1372"/>
                </a:lnTo>
                <a:lnTo>
                  <a:pt x="423" y="1371"/>
                </a:lnTo>
                <a:lnTo>
                  <a:pt x="423" y="1371"/>
                </a:lnTo>
                <a:lnTo>
                  <a:pt x="423" y="1371"/>
                </a:lnTo>
                <a:lnTo>
                  <a:pt x="422" y="1371"/>
                </a:lnTo>
                <a:lnTo>
                  <a:pt x="422" y="1371"/>
                </a:lnTo>
                <a:lnTo>
                  <a:pt x="421" y="1370"/>
                </a:lnTo>
                <a:lnTo>
                  <a:pt x="421" y="1370"/>
                </a:lnTo>
                <a:lnTo>
                  <a:pt x="421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70"/>
                </a:lnTo>
                <a:lnTo>
                  <a:pt x="420" y="1369"/>
                </a:lnTo>
                <a:lnTo>
                  <a:pt x="420" y="1369"/>
                </a:lnTo>
                <a:lnTo>
                  <a:pt x="421" y="1368"/>
                </a:lnTo>
                <a:lnTo>
                  <a:pt x="421" y="1368"/>
                </a:lnTo>
                <a:lnTo>
                  <a:pt x="420" y="1368"/>
                </a:lnTo>
                <a:lnTo>
                  <a:pt x="420" y="1367"/>
                </a:lnTo>
                <a:lnTo>
                  <a:pt x="420" y="1366"/>
                </a:lnTo>
                <a:lnTo>
                  <a:pt x="420" y="1366"/>
                </a:lnTo>
                <a:lnTo>
                  <a:pt x="420" y="1365"/>
                </a:lnTo>
                <a:lnTo>
                  <a:pt x="420" y="1364"/>
                </a:lnTo>
                <a:lnTo>
                  <a:pt x="420" y="1364"/>
                </a:lnTo>
                <a:lnTo>
                  <a:pt x="420" y="1363"/>
                </a:lnTo>
                <a:lnTo>
                  <a:pt x="420" y="1362"/>
                </a:lnTo>
                <a:lnTo>
                  <a:pt x="420" y="1361"/>
                </a:lnTo>
                <a:lnTo>
                  <a:pt x="419" y="1360"/>
                </a:lnTo>
                <a:lnTo>
                  <a:pt x="419" y="1359"/>
                </a:lnTo>
                <a:lnTo>
                  <a:pt x="419" y="1358"/>
                </a:lnTo>
                <a:lnTo>
                  <a:pt x="420" y="1358"/>
                </a:lnTo>
                <a:lnTo>
                  <a:pt x="420" y="1358"/>
                </a:lnTo>
                <a:lnTo>
                  <a:pt x="420" y="1357"/>
                </a:lnTo>
                <a:lnTo>
                  <a:pt x="419" y="1357"/>
                </a:lnTo>
                <a:lnTo>
                  <a:pt x="419" y="1356"/>
                </a:lnTo>
                <a:lnTo>
                  <a:pt x="418" y="1356"/>
                </a:lnTo>
                <a:lnTo>
                  <a:pt x="417" y="1356"/>
                </a:lnTo>
                <a:lnTo>
                  <a:pt x="416" y="1356"/>
                </a:lnTo>
                <a:lnTo>
                  <a:pt x="415" y="1356"/>
                </a:lnTo>
                <a:lnTo>
                  <a:pt x="414" y="1356"/>
                </a:lnTo>
                <a:lnTo>
                  <a:pt x="413" y="1356"/>
                </a:lnTo>
                <a:lnTo>
                  <a:pt x="413" y="1356"/>
                </a:lnTo>
                <a:lnTo>
                  <a:pt x="412" y="1356"/>
                </a:lnTo>
                <a:lnTo>
                  <a:pt x="410" y="1356"/>
                </a:lnTo>
                <a:lnTo>
                  <a:pt x="409" y="1357"/>
                </a:lnTo>
                <a:lnTo>
                  <a:pt x="409" y="1357"/>
                </a:lnTo>
                <a:lnTo>
                  <a:pt x="407" y="1356"/>
                </a:lnTo>
                <a:lnTo>
                  <a:pt x="406" y="1354"/>
                </a:lnTo>
                <a:lnTo>
                  <a:pt x="405" y="1354"/>
                </a:lnTo>
                <a:lnTo>
                  <a:pt x="405" y="1352"/>
                </a:lnTo>
                <a:lnTo>
                  <a:pt x="402" y="1350"/>
                </a:lnTo>
                <a:lnTo>
                  <a:pt x="400" y="1348"/>
                </a:lnTo>
                <a:lnTo>
                  <a:pt x="396" y="1348"/>
                </a:lnTo>
                <a:lnTo>
                  <a:pt x="391" y="1348"/>
                </a:lnTo>
                <a:lnTo>
                  <a:pt x="388" y="1347"/>
                </a:lnTo>
                <a:lnTo>
                  <a:pt x="388" y="1347"/>
                </a:lnTo>
                <a:lnTo>
                  <a:pt x="386" y="1347"/>
                </a:lnTo>
                <a:lnTo>
                  <a:pt x="386" y="1347"/>
                </a:lnTo>
                <a:lnTo>
                  <a:pt x="385" y="1347"/>
                </a:lnTo>
                <a:lnTo>
                  <a:pt x="384" y="1347"/>
                </a:lnTo>
                <a:lnTo>
                  <a:pt x="380" y="1347"/>
                </a:lnTo>
                <a:lnTo>
                  <a:pt x="379" y="1347"/>
                </a:lnTo>
                <a:lnTo>
                  <a:pt x="374" y="1347"/>
                </a:lnTo>
                <a:lnTo>
                  <a:pt x="373" y="1347"/>
                </a:lnTo>
                <a:lnTo>
                  <a:pt x="370" y="1347"/>
                </a:lnTo>
                <a:lnTo>
                  <a:pt x="370" y="1347"/>
                </a:lnTo>
                <a:lnTo>
                  <a:pt x="369" y="1347"/>
                </a:lnTo>
                <a:lnTo>
                  <a:pt x="368" y="1346"/>
                </a:lnTo>
                <a:lnTo>
                  <a:pt x="368" y="1346"/>
                </a:lnTo>
                <a:lnTo>
                  <a:pt x="368" y="1346"/>
                </a:lnTo>
                <a:lnTo>
                  <a:pt x="367" y="1346"/>
                </a:lnTo>
                <a:lnTo>
                  <a:pt x="367" y="1346"/>
                </a:lnTo>
                <a:lnTo>
                  <a:pt x="367" y="1345"/>
                </a:lnTo>
                <a:lnTo>
                  <a:pt x="367" y="1345"/>
                </a:lnTo>
                <a:lnTo>
                  <a:pt x="367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4"/>
                </a:lnTo>
                <a:lnTo>
                  <a:pt x="366" y="1343"/>
                </a:lnTo>
                <a:lnTo>
                  <a:pt x="366" y="1343"/>
                </a:lnTo>
                <a:lnTo>
                  <a:pt x="366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5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4" y="1343"/>
                </a:lnTo>
                <a:lnTo>
                  <a:pt x="363" y="1343"/>
                </a:lnTo>
                <a:lnTo>
                  <a:pt x="363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2" y="1343"/>
                </a:lnTo>
                <a:lnTo>
                  <a:pt x="361" y="1343"/>
                </a:lnTo>
                <a:lnTo>
                  <a:pt x="361" y="1342"/>
                </a:lnTo>
                <a:lnTo>
                  <a:pt x="361" y="1342"/>
                </a:lnTo>
                <a:lnTo>
                  <a:pt x="360" y="1342"/>
                </a:lnTo>
                <a:lnTo>
                  <a:pt x="360" y="1342"/>
                </a:lnTo>
                <a:lnTo>
                  <a:pt x="360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9" y="1341"/>
                </a:lnTo>
                <a:lnTo>
                  <a:pt x="358" y="1341"/>
                </a:lnTo>
                <a:lnTo>
                  <a:pt x="358" y="1341"/>
                </a:lnTo>
                <a:lnTo>
                  <a:pt x="358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7" y="1340"/>
                </a:lnTo>
                <a:lnTo>
                  <a:pt x="356" y="1340"/>
                </a:lnTo>
                <a:lnTo>
                  <a:pt x="356" y="1340"/>
                </a:lnTo>
                <a:lnTo>
                  <a:pt x="356" y="1339"/>
                </a:lnTo>
                <a:lnTo>
                  <a:pt x="356" y="1340"/>
                </a:lnTo>
                <a:lnTo>
                  <a:pt x="355" y="1340"/>
                </a:lnTo>
                <a:lnTo>
                  <a:pt x="355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0"/>
                </a:lnTo>
                <a:lnTo>
                  <a:pt x="354" y="1341"/>
                </a:lnTo>
                <a:lnTo>
                  <a:pt x="354" y="1341"/>
                </a:lnTo>
                <a:lnTo>
                  <a:pt x="353" y="1340"/>
                </a:lnTo>
                <a:lnTo>
                  <a:pt x="353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0"/>
                </a:lnTo>
                <a:lnTo>
                  <a:pt x="352" y="1341"/>
                </a:lnTo>
                <a:lnTo>
                  <a:pt x="351" y="1341"/>
                </a:lnTo>
                <a:lnTo>
                  <a:pt x="351" y="1340"/>
                </a:lnTo>
                <a:lnTo>
                  <a:pt x="350" y="1340"/>
                </a:lnTo>
                <a:lnTo>
                  <a:pt x="350" y="1340"/>
                </a:lnTo>
                <a:lnTo>
                  <a:pt x="349" y="1340"/>
                </a:lnTo>
                <a:lnTo>
                  <a:pt x="348" y="1340"/>
                </a:lnTo>
                <a:lnTo>
                  <a:pt x="347" y="1340"/>
                </a:lnTo>
                <a:lnTo>
                  <a:pt x="346" y="1340"/>
                </a:lnTo>
                <a:lnTo>
                  <a:pt x="344" y="1340"/>
                </a:lnTo>
                <a:lnTo>
                  <a:pt x="344" y="1340"/>
                </a:lnTo>
                <a:lnTo>
                  <a:pt x="342" y="1339"/>
                </a:lnTo>
                <a:lnTo>
                  <a:pt x="342" y="1339"/>
                </a:lnTo>
                <a:lnTo>
                  <a:pt x="341" y="1338"/>
                </a:lnTo>
                <a:lnTo>
                  <a:pt x="339" y="1338"/>
                </a:lnTo>
                <a:lnTo>
                  <a:pt x="338" y="1337"/>
                </a:lnTo>
                <a:lnTo>
                  <a:pt x="337" y="1337"/>
                </a:lnTo>
                <a:lnTo>
                  <a:pt x="336" y="1336"/>
                </a:lnTo>
                <a:lnTo>
                  <a:pt x="335" y="1335"/>
                </a:lnTo>
                <a:lnTo>
                  <a:pt x="334" y="1335"/>
                </a:lnTo>
                <a:lnTo>
                  <a:pt x="333" y="1334"/>
                </a:lnTo>
                <a:lnTo>
                  <a:pt x="332" y="1333"/>
                </a:lnTo>
                <a:lnTo>
                  <a:pt x="331" y="1332"/>
                </a:lnTo>
                <a:lnTo>
                  <a:pt x="330" y="1332"/>
                </a:lnTo>
                <a:lnTo>
                  <a:pt x="330" y="1332"/>
                </a:lnTo>
                <a:lnTo>
                  <a:pt x="331" y="1332"/>
                </a:lnTo>
                <a:lnTo>
                  <a:pt x="331" y="1332"/>
                </a:lnTo>
                <a:lnTo>
                  <a:pt x="331" y="1331"/>
                </a:lnTo>
                <a:lnTo>
                  <a:pt x="331" y="1330"/>
                </a:lnTo>
                <a:lnTo>
                  <a:pt x="331" y="1330"/>
                </a:lnTo>
                <a:lnTo>
                  <a:pt x="331" y="1330"/>
                </a:lnTo>
                <a:lnTo>
                  <a:pt x="330" y="1329"/>
                </a:lnTo>
                <a:lnTo>
                  <a:pt x="330" y="1329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30" y="1328"/>
                </a:lnTo>
                <a:lnTo>
                  <a:pt x="329" y="1328"/>
                </a:lnTo>
                <a:lnTo>
                  <a:pt x="329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8" y="1328"/>
                </a:lnTo>
                <a:lnTo>
                  <a:pt x="327" y="1327"/>
                </a:lnTo>
                <a:lnTo>
                  <a:pt x="327" y="1327"/>
                </a:lnTo>
                <a:lnTo>
                  <a:pt x="326" y="1327"/>
                </a:lnTo>
                <a:lnTo>
                  <a:pt x="326" y="1327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8"/>
                </a:lnTo>
                <a:lnTo>
                  <a:pt x="326" y="1329"/>
                </a:lnTo>
                <a:lnTo>
                  <a:pt x="326" y="1329"/>
                </a:lnTo>
                <a:lnTo>
                  <a:pt x="325" y="1329"/>
                </a:lnTo>
                <a:lnTo>
                  <a:pt x="325" y="1329"/>
                </a:lnTo>
                <a:lnTo>
                  <a:pt x="325" y="1330"/>
                </a:lnTo>
                <a:lnTo>
                  <a:pt x="324" y="1330"/>
                </a:lnTo>
                <a:lnTo>
                  <a:pt x="324" y="1330"/>
                </a:lnTo>
                <a:lnTo>
                  <a:pt x="324" y="1331"/>
                </a:lnTo>
                <a:lnTo>
                  <a:pt x="324" y="1331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4" y="1332"/>
                </a:lnTo>
                <a:lnTo>
                  <a:pt x="321" y="1332"/>
                </a:lnTo>
                <a:lnTo>
                  <a:pt x="319" y="1332"/>
                </a:lnTo>
                <a:lnTo>
                  <a:pt x="318" y="1331"/>
                </a:lnTo>
                <a:lnTo>
                  <a:pt x="318" y="1330"/>
                </a:lnTo>
                <a:lnTo>
                  <a:pt x="318" y="1329"/>
                </a:lnTo>
                <a:lnTo>
                  <a:pt x="317" y="1328"/>
                </a:lnTo>
                <a:lnTo>
                  <a:pt x="317" y="1328"/>
                </a:lnTo>
                <a:lnTo>
                  <a:pt x="316" y="1327"/>
                </a:lnTo>
                <a:lnTo>
                  <a:pt x="316" y="1327"/>
                </a:lnTo>
                <a:lnTo>
                  <a:pt x="314" y="1326"/>
                </a:lnTo>
                <a:lnTo>
                  <a:pt x="314" y="1326"/>
                </a:lnTo>
                <a:lnTo>
                  <a:pt x="312" y="1324"/>
                </a:lnTo>
                <a:lnTo>
                  <a:pt x="312" y="1323"/>
                </a:lnTo>
                <a:lnTo>
                  <a:pt x="311" y="1323"/>
                </a:lnTo>
                <a:lnTo>
                  <a:pt x="310" y="1322"/>
                </a:lnTo>
                <a:lnTo>
                  <a:pt x="309" y="1321"/>
                </a:lnTo>
                <a:lnTo>
                  <a:pt x="309" y="1320"/>
                </a:lnTo>
                <a:lnTo>
                  <a:pt x="309" y="1320"/>
                </a:lnTo>
                <a:lnTo>
                  <a:pt x="309" y="1319"/>
                </a:lnTo>
                <a:lnTo>
                  <a:pt x="309" y="1318"/>
                </a:lnTo>
                <a:lnTo>
                  <a:pt x="309" y="1318"/>
                </a:lnTo>
                <a:lnTo>
                  <a:pt x="308" y="1317"/>
                </a:lnTo>
                <a:lnTo>
                  <a:pt x="308" y="1317"/>
                </a:lnTo>
                <a:lnTo>
                  <a:pt x="307" y="1316"/>
                </a:lnTo>
                <a:lnTo>
                  <a:pt x="307" y="1315"/>
                </a:lnTo>
                <a:lnTo>
                  <a:pt x="306" y="1315"/>
                </a:lnTo>
                <a:lnTo>
                  <a:pt x="306" y="1314"/>
                </a:lnTo>
                <a:lnTo>
                  <a:pt x="306" y="1314"/>
                </a:lnTo>
                <a:lnTo>
                  <a:pt x="305" y="1314"/>
                </a:lnTo>
                <a:lnTo>
                  <a:pt x="304" y="1315"/>
                </a:lnTo>
                <a:lnTo>
                  <a:pt x="304" y="1315"/>
                </a:lnTo>
                <a:lnTo>
                  <a:pt x="304" y="1314"/>
                </a:lnTo>
                <a:lnTo>
                  <a:pt x="303" y="1314"/>
                </a:lnTo>
                <a:lnTo>
                  <a:pt x="303" y="1314"/>
                </a:lnTo>
                <a:lnTo>
                  <a:pt x="302" y="1314"/>
                </a:lnTo>
                <a:lnTo>
                  <a:pt x="302" y="1314"/>
                </a:lnTo>
                <a:lnTo>
                  <a:pt x="301" y="1314"/>
                </a:lnTo>
                <a:lnTo>
                  <a:pt x="300" y="1314"/>
                </a:lnTo>
                <a:lnTo>
                  <a:pt x="300" y="1314"/>
                </a:lnTo>
                <a:lnTo>
                  <a:pt x="300" y="1313"/>
                </a:lnTo>
                <a:lnTo>
                  <a:pt x="299" y="1313"/>
                </a:lnTo>
                <a:lnTo>
                  <a:pt x="299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8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7" y="1313"/>
                </a:lnTo>
                <a:lnTo>
                  <a:pt x="296" y="1313"/>
                </a:lnTo>
                <a:lnTo>
                  <a:pt x="296" y="1313"/>
                </a:lnTo>
                <a:lnTo>
                  <a:pt x="296" y="1314"/>
                </a:lnTo>
                <a:lnTo>
                  <a:pt x="295" y="1314"/>
                </a:lnTo>
                <a:lnTo>
                  <a:pt x="294" y="1314"/>
                </a:lnTo>
                <a:lnTo>
                  <a:pt x="294" y="1314"/>
                </a:lnTo>
                <a:lnTo>
                  <a:pt x="293" y="1314"/>
                </a:lnTo>
                <a:lnTo>
                  <a:pt x="293" y="1314"/>
                </a:lnTo>
                <a:lnTo>
                  <a:pt x="292" y="1313"/>
                </a:lnTo>
                <a:lnTo>
                  <a:pt x="292" y="1313"/>
                </a:lnTo>
                <a:lnTo>
                  <a:pt x="291" y="1313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90" y="1312"/>
                </a:lnTo>
                <a:lnTo>
                  <a:pt x="289" y="1312"/>
                </a:lnTo>
                <a:lnTo>
                  <a:pt x="289" y="1311"/>
                </a:lnTo>
                <a:lnTo>
                  <a:pt x="290" y="1311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10"/>
                </a:lnTo>
                <a:lnTo>
                  <a:pt x="290" y="1309"/>
                </a:lnTo>
                <a:lnTo>
                  <a:pt x="291" y="1309"/>
                </a:lnTo>
                <a:lnTo>
                  <a:pt x="291" y="1309"/>
                </a:lnTo>
                <a:lnTo>
                  <a:pt x="291" y="1308"/>
                </a:lnTo>
                <a:lnTo>
                  <a:pt x="291" y="1308"/>
                </a:lnTo>
                <a:lnTo>
                  <a:pt x="290" y="1308"/>
                </a:lnTo>
                <a:lnTo>
                  <a:pt x="290" y="1307"/>
                </a:lnTo>
                <a:lnTo>
                  <a:pt x="290" y="1307"/>
                </a:lnTo>
                <a:lnTo>
                  <a:pt x="290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6"/>
                </a:lnTo>
                <a:lnTo>
                  <a:pt x="291" y="1305"/>
                </a:lnTo>
                <a:lnTo>
                  <a:pt x="291" y="1305"/>
                </a:lnTo>
                <a:lnTo>
                  <a:pt x="292" y="1305"/>
                </a:lnTo>
                <a:lnTo>
                  <a:pt x="292" y="1304"/>
                </a:lnTo>
                <a:lnTo>
                  <a:pt x="292" y="1304"/>
                </a:lnTo>
                <a:lnTo>
                  <a:pt x="292" y="1304"/>
                </a:lnTo>
                <a:lnTo>
                  <a:pt x="293" y="1304"/>
                </a:lnTo>
                <a:lnTo>
                  <a:pt x="293" y="1303"/>
                </a:lnTo>
                <a:lnTo>
                  <a:pt x="293" y="1303"/>
                </a:lnTo>
                <a:lnTo>
                  <a:pt x="292" y="1302"/>
                </a:lnTo>
                <a:lnTo>
                  <a:pt x="293" y="1302"/>
                </a:lnTo>
                <a:lnTo>
                  <a:pt x="292" y="1302"/>
                </a:lnTo>
                <a:lnTo>
                  <a:pt x="292" y="1301"/>
                </a:lnTo>
                <a:lnTo>
                  <a:pt x="292" y="1301"/>
                </a:lnTo>
                <a:lnTo>
                  <a:pt x="293" y="1300"/>
                </a:lnTo>
                <a:lnTo>
                  <a:pt x="293" y="1300"/>
                </a:lnTo>
                <a:lnTo>
                  <a:pt x="293" y="1300"/>
                </a:lnTo>
                <a:lnTo>
                  <a:pt x="293" y="1299"/>
                </a:lnTo>
                <a:lnTo>
                  <a:pt x="293" y="1299"/>
                </a:lnTo>
                <a:lnTo>
                  <a:pt x="293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8"/>
                </a:lnTo>
                <a:lnTo>
                  <a:pt x="292" y="1297"/>
                </a:lnTo>
                <a:lnTo>
                  <a:pt x="292" y="1297"/>
                </a:lnTo>
                <a:lnTo>
                  <a:pt x="291" y="1297"/>
                </a:lnTo>
                <a:lnTo>
                  <a:pt x="291" y="1296"/>
                </a:lnTo>
                <a:lnTo>
                  <a:pt x="291" y="1295"/>
                </a:lnTo>
                <a:lnTo>
                  <a:pt x="291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5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4"/>
                </a:lnTo>
                <a:lnTo>
                  <a:pt x="290" y="1293"/>
                </a:lnTo>
                <a:lnTo>
                  <a:pt x="290" y="1293"/>
                </a:lnTo>
                <a:lnTo>
                  <a:pt x="290" y="1293"/>
                </a:lnTo>
                <a:lnTo>
                  <a:pt x="291" y="1293"/>
                </a:lnTo>
                <a:lnTo>
                  <a:pt x="290" y="1292"/>
                </a:lnTo>
                <a:lnTo>
                  <a:pt x="290" y="1291"/>
                </a:lnTo>
                <a:lnTo>
                  <a:pt x="290" y="1291"/>
                </a:lnTo>
                <a:lnTo>
                  <a:pt x="290" y="1291"/>
                </a:lnTo>
                <a:lnTo>
                  <a:pt x="289" y="1290"/>
                </a:lnTo>
                <a:lnTo>
                  <a:pt x="289" y="1290"/>
                </a:lnTo>
                <a:lnTo>
                  <a:pt x="288" y="1289"/>
                </a:lnTo>
                <a:lnTo>
                  <a:pt x="288" y="1289"/>
                </a:lnTo>
                <a:lnTo>
                  <a:pt x="288" y="1289"/>
                </a:lnTo>
                <a:lnTo>
                  <a:pt x="287" y="1289"/>
                </a:lnTo>
                <a:lnTo>
                  <a:pt x="287" y="1289"/>
                </a:lnTo>
                <a:lnTo>
                  <a:pt x="286" y="1289"/>
                </a:lnTo>
                <a:lnTo>
                  <a:pt x="285" y="1289"/>
                </a:lnTo>
                <a:lnTo>
                  <a:pt x="284" y="1288"/>
                </a:lnTo>
                <a:lnTo>
                  <a:pt x="284" y="1287"/>
                </a:lnTo>
                <a:lnTo>
                  <a:pt x="282" y="1287"/>
                </a:lnTo>
                <a:lnTo>
                  <a:pt x="282" y="1287"/>
                </a:lnTo>
                <a:lnTo>
                  <a:pt x="281" y="1287"/>
                </a:lnTo>
                <a:lnTo>
                  <a:pt x="280" y="1287"/>
                </a:lnTo>
                <a:lnTo>
                  <a:pt x="278" y="1287"/>
                </a:lnTo>
                <a:lnTo>
                  <a:pt x="277" y="1286"/>
                </a:lnTo>
                <a:lnTo>
                  <a:pt x="277" y="1285"/>
                </a:lnTo>
                <a:lnTo>
                  <a:pt x="277" y="1284"/>
                </a:lnTo>
                <a:lnTo>
                  <a:pt x="277" y="1282"/>
                </a:lnTo>
                <a:lnTo>
                  <a:pt x="278" y="1281"/>
                </a:lnTo>
                <a:lnTo>
                  <a:pt x="279" y="1281"/>
                </a:lnTo>
                <a:lnTo>
                  <a:pt x="279" y="1281"/>
                </a:lnTo>
                <a:lnTo>
                  <a:pt x="279" y="1280"/>
                </a:lnTo>
                <a:lnTo>
                  <a:pt x="278" y="1279"/>
                </a:lnTo>
                <a:lnTo>
                  <a:pt x="276" y="1276"/>
                </a:lnTo>
                <a:lnTo>
                  <a:pt x="275" y="1274"/>
                </a:lnTo>
                <a:lnTo>
                  <a:pt x="274" y="1271"/>
                </a:lnTo>
                <a:lnTo>
                  <a:pt x="270" y="1273"/>
                </a:lnTo>
                <a:lnTo>
                  <a:pt x="270" y="1271"/>
                </a:lnTo>
                <a:lnTo>
                  <a:pt x="270" y="1271"/>
                </a:lnTo>
                <a:lnTo>
                  <a:pt x="273" y="1266"/>
                </a:lnTo>
                <a:lnTo>
                  <a:pt x="274" y="1263"/>
                </a:lnTo>
                <a:lnTo>
                  <a:pt x="275" y="1261"/>
                </a:lnTo>
                <a:lnTo>
                  <a:pt x="275" y="1260"/>
                </a:lnTo>
                <a:lnTo>
                  <a:pt x="275" y="1259"/>
                </a:lnTo>
                <a:lnTo>
                  <a:pt x="274" y="1254"/>
                </a:lnTo>
                <a:lnTo>
                  <a:pt x="273" y="1251"/>
                </a:lnTo>
                <a:lnTo>
                  <a:pt x="272" y="1251"/>
                </a:lnTo>
                <a:lnTo>
                  <a:pt x="272" y="1251"/>
                </a:lnTo>
                <a:lnTo>
                  <a:pt x="272" y="1250"/>
                </a:lnTo>
                <a:lnTo>
                  <a:pt x="270" y="1247"/>
                </a:lnTo>
                <a:lnTo>
                  <a:pt x="269" y="1246"/>
                </a:lnTo>
                <a:lnTo>
                  <a:pt x="269" y="1245"/>
                </a:lnTo>
                <a:lnTo>
                  <a:pt x="268" y="1243"/>
                </a:lnTo>
                <a:lnTo>
                  <a:pt x="268" y="1242"/>
                </a:lnTo>
                <a:lnTo>
                  <a:pt x="268" y="1241"/>
                </a:lnTo>
                <a:lnTo>
                  <a:pt x="266" y="1239"/>
                </a:lnTo>
                <a:lnTo>
                  <a:pt x="266" y="1238"/>
                </a:lnTo>
                <a:lnTo>
                  <a:pt x="265" y="1237"/>
                </a:lnTo>
                <a:lnTo>
                  <a:pt x="265" y="1237"/>
                </a:lnTo>
                <a:lnTo>
                  <a:pt x="264" y="1235"/>
                </a:lnTo>
                <a:lnTo>
                  <a:pt x="262" y="1234"/>
                </a:lnTo>
                <a:lnTo>
                  <a:pt x="260" y="1233"/>
                </a:lnTo>
                <a:lnTo>
                  <a:pt x="259" y="1233"/>
                </a:lnTo>
                <a:lnTo>
                  <a:pt x="256" y="1231"/>
                </a:lnTo>
                <a:lnTo>
                  <a:pt x="256" y="1231"/>
                </a:lnTo>
                <a:lnTo>
                  <a:pt x="254" y="1230"/>
                </a:lnTo>
                <a:lnTo>
                  <a:pt x="252" y="1228"/>
                </a:lnTo>
                <a:lnTo>
                  <a:pt x="252" y="1228"/>
                </a:lnTo>
                <a:lnTo>
                  <a:pt x="252" y="1227"/>
                </a:lnTo>
                <a:lnTo>
                  <a:pt x="251" y="1225"/>
                </a:lnTo>
                <a:lnTo>
                  <a:pt x="249" y="1223"/>
                </a:lnTo>
                <a:lnTo>
                  <a:pt x="249" y="1223"/>
                </a:lnTo>
                <a:lnTo>
                  <a:pt x="249" y="1222"/>
                </a:lnTo>
                <a:lnTo>
                  <a:pt x="249" y="1222"/>
                </a:lnTo>
                <a:lnTo>
                  <a:pt x="249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8" y="1221"/>
                </a:lnTo>
                <a:lnTo>
                  <a:pt x="247" y="1221"/>
                </a:lnTo>
                <a:lnTo>
                  <a:pt x="247" y="1220"/>
                </a:lnTo>
                <a:lnTo>
                  <a:pt x="246" y="1220"/>
                </a:lnTo>
                <a:lnTo>
                  <a:pt x="246" y="1219"/>
                </a:lnTo>
                <a:lnTo>
                  <a:pt x="246" y="1219"/>
                </a:lnTo>
                <a:lnTo>
                  <a:pt x="245" y="1219"/>
                </a:lnTo>
                <a:lnTo>
                  <a:pt x="244" y="1218"/>
                </a:lnTo>
                <a:lnTo>
                  <a:pt x="250" y="1207"/>
                </a:lnTo>
                <a:lnTo>
                  <a:pt x="253" y="1205"/>
                </a:lnTo>
                <a:lnTo>
                  <a:pt x="254" y="1204"/>
                </a:lnTo>
                <a:lnTo>
                  <a:pt x="254" y="1203"/>
                </a:lnTo>
                <a:lnTo>
                  <a:pt x="255" y="1201"/>
                </a:lnTo>
                <a:lnTo>
                  <a:pt x="255" y="1201"/>
                </a:lnTo>
                <a:lnTo>
                  <a:pt x="256" y="1200"/>
                </a:lnTo>
                <a:lnTo>
                  <a:pt x="256" y="1198"/>
                </a:lnTo>
                <a:lnTo>
                  <a:pt x="252" y="1198"/>
                </a:lnTo>
                <a:lnTo>
                  <a:pt x="245" y="1197"/>
                </a:lnTo>
                <a:lnTo>
                  <a:pt x="244" y="1199"/>
                </a:lnTo>
                <a:lnTo>
                  <a:pt x="244" y="1201"/>
                </a:lnTo>
                <a:lnTo>
                  <a:pt x="243" y="1203"/>
                </a:lnTo>
                <a:lnTo>
                  <a:pt x="235" y="1203"/>
                </a:lnTo>
                <a:lnTo>
                  <a:pt x="229" y="1203"/>
                </a:lnTo>
                <a:lnTo>
                  <a:pt x="224" y="1207"/>
                </a:lnTo>
                <a:lnTo>
                  <a:pt x="224" y="1205"/>
                </a:lnTo>
                <a:lnTo>
                  <a:pt x="224" y="1205"/>
                </a:lnTo>
                <a:lnTo>
                  <a:pt x="224" y="1204"/>
                </a:lnTo>
                <a:lnTo>
                  <a:pt x="224" y="1204"/>
                </a:lnTo>
                <a:lnTo>
                  <a:pt x="224" y="1203"/>
                </a:lnTo>
                <a:lnTo>
                  <a:pt x="223" y="1203"/>
                </a:lnTo>
                <a:lnTo>
                  <a:pt x="223" y="1202"/>
                </a:lnTo>
                <a:lnTo>
                  <a:pt x="223" y="1201"/>
                </a:lnTo>
                <a:lnTo>
                  <a:pt x="223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201"/>
                </a:lnTo>
                <a:lnTo>
                  <a:pt x="222" y="1197"/>
                </a:lnTo>
                <a:lnTo>
                  <a:pt x="222" y="1197"/>
                </a:lnTo>
                <a:lnTo>
                  <a:pt x="216" y="1200"/>
                </a:lnTo>
                <a:lnTo>
                  <a:pt x="216" y="1199"/>
                </a:lnTo>
                <a:lnTo>
                  <a:pt x="216" y="1198"/>
                </a:lnTo>
                <a:lnTo>
                  <a:pt x="216" y="1197"/>
                </a:lnTo>
                <a:lnTo>
                  <a:pt x="217" y="1197"/>
                </a:lnTo>
                <a:lnTo>
                  <a:pt x="218" y="1196"/>
                </a:lnTo>
                <a:lnTo>
                  <a:pt x="219" y="1195"/>
                </a:lnTo>
                <a:lnTo>
                  <a:pt x="218" y="1194"/>
                </a:lnTo>
                <a:lnTo>
                  <a:pt x="215" y="1195"/>
                </a:lnTo>
                <a:lnTo>
                  <a:pt x="213" y="1194"/>
                </a:lnTo>
                <a:lnTo>
                  <a:pt x="212" y="1194"/>
                </a:lnTo>
                <a:lnTo>
                  <a:pt x="211" y="1194"/>
                </a:lnTo>
                <a:lnTo>
                  <a:pt x="210" y="1193"/>
                </a:lnTo>
                <a:lnTo>
                  <a:pt x="206" y="1191"/>
                </a:lnTo>
                <a:lnTo>
                  <a:pt x="206" y="1190"/>
                </a:lnTo>
                <a:lnTo>
                  <a:pt x="206" y="1187"/>
                </a:lnTo>
                <a:lnTo>
                  <a:pt x="206" y="1185"/>
                </a:lnTo>
                <a:lnTo>
                  <a:pt x="206" y="1183"/>
                </a:lnTo>
                <a:lnTo>
                  <a:pt x="204" y="1182"/>
                </a:lnTo>
                <a:lnTo>
                  <a:pt x="204" y="1182"/>
                </a:lnTo>
                <a:lnTo>
                  <a:pt x="204" y="1181"/>
                </a:lnTo>
                <a:lnTo>
                  <a:pt x="203" y="1181"/>
                </a:lnTo>
                <a:lnTo>
                  <a:pt x="203" y="1180"/>
                </a:lnTo>
                <a:lnTo>
                  <a:pt x="202" y="1178"/>
                </a:lnTo>
                <a:lnTo>
                  <a:pt x="202" y="1178"/>
                </a:lnTo>
                <a:lnTo>
                  <a:pt x="202" y="1176"/>
                </a:lnTo>
                <a:lnTo>
                  <a:pt x="202" y="1175"/>
                </a:lnTo>
                <a:lnTo>
                  <a:pt x="203" y="1173"/>
                </a:lnTo>
                <a:lnTo>
                  <a:pt x="204" y="1173"/>
                </a:lnTo>
                <a:lnTo>
                  <a:pt x="204" y="1171"/>
                </a:lnTo>
                <a:lnTo>
                  <a:pt x="202" y="1171"/>
                </a:lnTo>
                <a:lnTo>
                  <a:pt x="201" y="1170"/>
                </a:lnTo>
                <a:lnTo>
                  <a:pt x="200" y="1170"/>
                </a:lnTo>
                <a:lnTo>
                  <a:pt x="200" y="1170"/>
                </a:lnTo>
                <a:lnTo>
                  <a:pt x="199" y="1169"/>
                </a:lnTo>
                <a:lnTo>
                  <a:pt x="199" y="1168"/>
                </a:lnTo>
                <a:lnTo>
                  <a:pt x="199" y="1167"/>
                </a:lnTo>
                <a:lnTo>
                  <a:pt x="200" y="1167"/>
                </a:lnTo>
                <a:lnTo>
                  <a:pt x="200" y="1166"/>
                </a:lnTo>
                <a:lnTo>
                  <a:pt x="201" y="1165"/>
                </a:lnTo>
                <a:lnTo>
                  <a:pt x="201" y="1165"/>
                </a:lnTo>
                <a:lnTo>
                  <a:pt x="202" y="1163"/>
                </a:lnTo>
                <a:lnTo>
                  <a:pt x="202" y="1163"/>
                </a:lnTo>
                <a:lnTo>
                  <a:pt x="203" y="1163"/>
                </a:lnTo>
                <a:lnTo>
                  <a:pt x="204" y="1163"/>
                </a:lnTo>
                <a:lnTo>
                  <a:pt x="205" y="1162"/>
                </a:lnTo>
                <a:lnTo>
                  <a:pt x="205" y="1161"/>
                </a:lnTo>
                <a:lnTo>
                  <a:pt x="206" y="1161"/>
                </a:lnTo>
                <a:lnTo>
                  <a:pt x="206" y="1159"/>
                </a:lnTo>
                <a:lnTo>
                  <a:pt x="207" y="1159"/>
                </a:lnTo>
                <a:lnTo>
                  <a:pt x="208" y="1159"/>
                </a:lnTo>
                <a:lnTo>
                  <a:pt x="210" y="1159"/>
                </a:lnTo>
                <a:lnTo>
                  <a:pt x="210" y="1158"/>
                </a:lnTo>
                <a:lnTo>
                  <a:pt x="210" y="1158"/>
                </a:lnTo>
                <a:lnTo>
                  <a:pt x="210" y="1157"/>
                </a:lnTo>
                <a:lnTo>
                  <a:pt x="211" y="1156"/>
                </a:lnTo>
                <a:lnTo>
                  <a:pt x="211" y="1155"/>
                </a:lnTo>
                <a:lnTo>
                  <a:pt x="211" y="1154"/>
                </a:lnTo>
                <a:lnTo>
                  <a:pt x="212" y="1153"/>
                </a:lnTo>
                <a:lnTo>
                  <a:pt x="212" y="1152"/>
                </a:lnTo>
                <a:lnTo>
                  <a:pt x="213" y="1151"/>
                </a:lnTo>
                <a:lnTo>
                  <a:pt x="214" y="1150"/>
                </a:lnTo>
                <a:lnTo>
                  <a:pt x="214" y="1150"/>
                </a:lnTo>
                <a:lnTo>
                  <a:pt x="216" y="1149"/>
                </a:lnTo>
                <a:lnTo>
                  <a:pt x="216" y="1147"/>
                </a:lnTo>
                <a:lnTo>
                  <a:pt x="216" y="1147"/>
                </a:lnTo>
                <a:lnTo>
                  <a:pt x="217" y="1145"/>
                </a:lnTo>
                <a:lnTo>
                  <a:pt x="217" y="1143"/>
                </a:lnTo>
                <a:lnTo>
                  <a:pt x="218" y="1141"/>
                </a:lnTo>
                <a:lnTo>
                  <a:pt x="218" y="1141"/>
                </a:lnTo>
                <a:lnTo>
                  <a:pt x="218" y="1140"/>
                </a:lnTo>
                <a:lnTo>
                  <a:pt x="218" y="1140"/>
                </a:lnTo>
                <a:lnTo>
                  <a:pt x="217" y="1139"/>
                </a:lnTo>
                <a:lnTo>
                  <a:pt x="214" y="1138"/>
                </a:lnTo>
                <a:lnTo>
                  <a:pt x="213" y="1135"/>
                </a:lnTo>
                <a:lnTo>
                  <a:pt x="213" y="1134"/>
                </a:lnTo>
                <a:lnTo>
                  <a:pt x="212" y="1132"/>
                </a:lnTo>
                <a:lnTo>
                  <a:pt x="212" y="1131"/>
                </a:lnTo>
                <a:lnTo>
                  <a:pt x="212" y="1131"/>
                </a:lnTo>
                <a:lnTo>
                  <a:pt x="214" y="1131"/>
                </a:lnTo>
                <a:lnTo>
                  <a:pt x="215" y="1131"/>
                </a:lnTo>
                <a:lnTo>
                  <a:pt x="217" y="1131"/>
                </a:lnTo>
                <a:lnTo>
                  <a:pt x="221" y="1128"/>
                </a:lnTo>
                <a:lnTo>
                  <a:pt x="221" y="1127"/>
                </a:lnTo>
                <a:lnTo>
                  <a:pt x="220" y="1126"/>
                </a:lnTo>
                <a:lnTo>
                  <a:pt x="217" y="1125"/>
                </a:lnTo>
                <a:lnTo>
                  <a:pt x="215" y="1125"/>
                </a:lnTo>
                <a:lnTo>
                  <a:pt x="211" y="1123"/>
                </a:lnTo>
                <a:lnTo>
                  <a:pt x="209" y="1118"/>
                </a:lnTo>
                <a:lnTo>
                  <a:pt x="210" y="1117"/>
                </a:lnTo>
                <a:lnTo>
                  <a:pt x="210" y="1116"/>
                </a:lnTo>
                <a:lnTo>
                  <a:pt x="212" y="1116"/>
                </a:lnTo>
                <a:lnTo>
                  <a:pt x="216" y="1116"/>
                </a:lnTo>
                <a:lnTo>
                  <a:pt x="219" y="1116"/>
                </a:lnTo>
                <a:lnTo>
                  <a:pt x="220" y="1116"/>
                </a:lnTo>
                <a:lnTo>
                  <a:pt x="220" y="1115"/>
                </a:lnTo>
                <a:lnTo>
                  <a:pt x="222" y="1115"/>
                </a:lnTo>
                <a:lnTo>
                  <a:pt x="220" y="1113"/>
                </a:lnTo>
                <a:lnTo>
                  <a:pt x="217" y="1112"/>
                </a:lnTo>
                <a:lnTo>
                  <a:pt x="215" y="1111"/>
                </a:lnTo>
                <a:lnTo>
                  <a:pt x="214" y="1110"/>
                </a:lnTo>
                <a:lnTo>
                  <a:pt x="214" y="1108"/>
                </a:lnTo>
                <a:lnTo>
                  <a:pt x="215" y="1108"/>
                </a:lnTo>
                <a:lnTo>
                  <a:pt x="222" y="1107"/>
                </a:lnTo>
                <a:lnTo>
                  <a:pt x="224" y="1109"/>
                </a:lnTo>
                <a:lnTo>
                  <a:pt x="226" y="1109"/>
                </a:lnTo>
                <a:lnTo>
                  <a:pt x="227" y="1108"/>
                </a:lnTo>
                <a:lnTo>
                  <a:pt x="228" y="1107"/>
                </a:lnTo>
                <a:lnTo>
                  <a:pt x="229" y="1106"/>
                </a:lnTo>
                <a:lnTo>
                  <a:pt x="229" y="1105"/>
                </a:lnTo>
                <a:lnTo>
                  <a:pt x="229" y="1104"/>
                </a:lnTo>
                <a:lnTo>
                  <a:pt x="230" y="1103"/>
                </a:lnTo>
                <a:lnTo>
                  <a:pt x="229" y="1103"/>
                </a:lnTo>
                <a:lnTo>
                  <a:pt x="228" y="1103"/>
                </a:lnTo>
                <a:lnTo>
                  <a:pt x="228" y="1103"/>
                </a:lnTo>
                <a:lnTo>
                  <a:pt x="226" y="1103"/>
                </a:lnTo>
                <a:lnTo>
                  <a:pt x="226" y="1103"/>
                </a:lnTo>
                <a:lnTo>
                  <a:pt x="225" y="1102"/>
                </a:lnTo>
                <a:lnTo>
                  <a:pt x="225" y="1101"/>
                </a:lnTo>
                <a:lnTo>
                  <a:pt x="224" y="1101"/>
                </a:lnTo>
                <a:lnTo>
                  <a:pt x="224" y="1100"/>
                </a:lnTo>
                <a:lnTo>
                  <a:pt x="222" y="1099"/>
                </a:lnTo>
                <a:lnTo>
                  <a:pt x="221" y="1099"/>
                </a:lnTo>
                <a:lnTo>
                  <a:pt x="220" y="1098"/>
                </a:lnTo>
                <a:lnTo>
                  <a:pt x="219" y="1098"/>
                </a:lnTo>
                <a:lnTo>
                  <a:pt x="218" y="1097"/>
                </a:lnTo>
                <a:lnTo>
                  <a:pt x="217" y="1097"/>
                </a:lnTo>
                <a:lnTo>
                  <a:pt x="218" y="1096"/>
                </a:lnTo>
                <a:lnTo>
                  <a:pt x="218" y="1096"/>
                </a:lnTo>
                <a:lnTo>
                  <a:pt x="219" y="1095"/>
                </a:lnTo>
                <a:lnTo>
                  <a:pt x="220" y="1095"/>
                </a:lnTo>
                <a:lnTo>
                  <a:pt x="220" y="1095"/>
                </a:lnTo>
                <a:lnTo>
                  <a:pt x="221" y="1093"/>
                </a:lnTo>
                <a:lnTo>
                  <a:pt x="221" y="1093"/>
                </a:lnTo>
                <a:lnTo>
                  <a:pt x="221" y="1092"/>
                </a:lnTo>
                <a:lnTo>
                  <a:pt x="222" y="1092"/>
                </a:lnTo>
                <a:lnTo>
                  <a:pt x="222" y="1091"/>
                </a:lnTo>
                <a:lnTo>
                  <a:pt x="222" y="1091"/>
                </a:lnTo>
                <a:lnTo>
                  <a:pt x="223" y="1091"/>
                </a:lnTo>
                <a:lnTo>
                  <a:pt x="224" y="1090"/>
                </a:lnTo>
                <a:lnTo>
                  <a:pt x="224" y="1090"/>
                </a:lnTo>
                <a:lnTo>
                  <a:pt x="224" y="1089"/>
                </a:lnTo>
                <a:lnTo>
                  <a:pt x="224" y="1089"/>
                </a:lnTo>
                <a:lnTo>
                  <a:pt x="226" y="1087"/>
                </a:lnTo>
                <a:lnTo>
                  <a:pt x="226" y="1087"/>
                </a:lnTo>
                <a:lnTo>
                  <a:pt x="227" y="1087"/>
                </a:lnTo>
                <a:lnTo>
                  <a:pt x="227" y="1086"/>
                </a:lnTo>
                <a:lnTo>
                  <a:pt x="227" y="1086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5"/>
                </a:lnTo>
                <a:lnTo>
                  <a:pt x="227" y="1083"/>
                </a:lnTo>
                <a:lnTo>
                  <a:pt x="226" y="1083"/>
                </a:lnTo>
                <a:lnTo>
                  <a:pt x="226" y="1083"/>
                </a:lnTo>
                <a:lnTo>
                  <a:pt x="224" y="1081"/>
                </a:lnTo>
                <a:lnTo>
                  <a:pt x="221" y="1080"/>
                </a:lnTo>
                <a:lnTo>
                  <a:pt x="218" y="1079"/>
                </a:lnTo>
                <a:lnTo>
                  <a:pt x="216" y="1077"/>
                </a:lnTo>
                <a:lnTo>
                  <a:pt x="214" y="1074"/>
                </a:lnTo>
                <a:lnTo>
                  <a:pt x="212" y="1075"/>
                </a:lnTo>
                <a:lnTo>
                  <a:pt x="208" y="1074"/>
                </a:lnTo>
                <a:lnTo>
                  <a:pt x="208" y="1070"/>
                </a:lnTo>
                <a:lnTo>
                  <a:pt x="206" y="1069"/>
                </a:lnTo>
                <a:lnTo>
                  <a:pt x="202" y="1069"/>
                </a:lnTo>
                <a:lnTo>
                  <a:pt x="202" y="1069"/>
                </a:lnTo>
                <a:lnTo>
                  <a:pt x="198" y="1070"/>
                </a:lnTo>
                <a:lnTo>
                  <a:pt x="196" y="1070"/>
                </a:lnTo>
                <a:lnTo>
                  <a:pt x="191" y="1071"/>
                </a:lnTo>
                <a:lnTo>
                  <a:pt x="188" y="1073"/>
                </a:lnTo>
                <a:lnTo>
                  <a:pt x="185" y="1070"/>
                </a:lnTo>
                <a:lnTo>
                  <a:pt x="184" y="1073"/>
                </a:lnTo>
                <a:lnTo>
                  <a:pt x="180" y="1074"/>
                </a:lnTo>
                <a:lnTo>
                  <a:pt x="178" y="1073"/>
                </a:lnTo>
                <a:lnTo>
                  <a:pt x="178" y="1072"/>
                </a:lnTo>
                <a:lnTo>
                  <a:pt x="176" y="1072"/>
                </a:lnTo>
                <a:lnTo>
                  <a:pt x="175" y="1074"/>
                </a:lnTo>
                <a:lnTo>
                  <a:pt x="172" y="1077"/>
                </a:lnTo>
                <a:lnTo>
                  <a:pt x="169" y="1082"/>
                </a:lnTo>
                <a:lnTo>
                  <a:pt x="165" y="1083"/>
                </a:lnTo>
                <a:lnTo>
                  <a:pt x="158" y="1073"/>
                </a:lnTo>
                <a:lnTo>
                  <a:pt x="156" y="1070"/>
                </a:lnTo>
                <a:lnTo>
                  <a:pt x="153" y="1071"/>
                </a:lnTo>
                <a:lnTo>
                  <a:pt x="152" y="1071"/>
                </a:lnTo>
                <a:lnTo>
                  <a:pt x="140" y="1075"/>
                </a:lnTo>
                <a:lnTo>
                  <a:pt x="120" y="1082"/>
                </a:lnTo>
                <a:lnTo>
                  <a:pt x="116" y="1083"/>
                </a:lnTo>
                <a:lnTo>
                  <a:pt x="110" y="1085"/>
                </a:lnTo>
                <a:lnTo>
                  <a:pt x="110" y="1086"/>
                </a:lnTo>
                <a:lnTo>
                  <a:pt x="105" y="1081"/>
                </a:lnTo>
                <a:lnTo>
                  <a:pt x="101" y="1077"/>
                </a:lnTo>
                <a:lnTo>
                  <a:pt x="100" y="1076"/>
                </a:lnTo>
                <a:lnTo>
                  <a:pt x="95" y="1072"/>
                </a:lnTo>
                <a:lnTo>
                  <a:pt x="94" y="1071"/>
                </a:lnTo>
                <a:lnTo>
                  <a:pt x="84" y="1059"/>
                </a:lnTo>
                <a:lnTo>
                  <a:pt x="82" y="1057"/>
                </a:lnTo>
                <a:lnTo>
                  <a:pt x="79" y="1052"/>
                </a:lnTo>
                <a:lnTo>
                  <a:pt x="78" y="1051"/>
                </a:lnTo>
                <a:lnTo>
                  <a:pt x="78" y="1047"/>
                </a:lnTo>
                <a:lnTo>
                  <a:pt x="79" y="1048"/>
                </a:lnTo>
                <a:lnTo>
                  <a:pt x="82" y="1049"/>
                </a:lnTo>
                <a:lnTo>
                  <a:pt x="82" y="1047"/>
                </a:lnTo>
                <a:lnTo>
                  <a:pt x="82" y="1046"/>
                </a:lnTo>
                <a:lnTo>
                  <a:pt x="82" y="1045"/>
                </a:lnTo>
                <a:lnTo>
                  <a:pt x="81" y="1043"/>
                </a:lnTo>
                <a:lnTo>
                  <a:pt x="80" y="1043"/>
                </a:lnTo>
                <a:lnTo>
                  <a:pt x="79" y="1042"/>
                </a:lnTo>
                <a:lnTo>
                  <a:pt x="79" y="1042"/>
                </a:lnTo>
                <a:lnTo>
                  <a:pt x="76" y="1040"/>
                </a:lnTo>
                <a:lnTo>
                  <a:pt x="75" y="1040"/>
                </a:lnTo>
                <a:lnTo>
                  <a:pt x="75" y="1040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9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8"/>
                </a:lnTo>
                <a:lnTo>
                  <a:pt x="75" y="1037"/>
                </a:lnTo>
                <a:lnTo>
                  <a:pt x="75" y="1037"/>
                </a:lnTo>
                <a:lnTo>
                  <a:pt x="79" y="1033"/>
                </a:lnTo>
                <a:lnTo>
                  <a:pt x="74" y="1033"/>
                </a:lnTo>
                <a:lnTo>
                  <a:pt x="74" y="1017"/>
                </a:lnTo>
                <a:lnTo>
                  <a:pt x="74" y="1017"/>
                </a:lnTo>
                <a:lnTo>
                  <a:pt x="73" y="1016"/>
                </a:lnTo>
                <a:lnTo>
                  <a:pt x="73" y="1015"/>
                </a:lnTo>
                <a:lnTo>
                  <a:pt x="72" y="1013"/>
                </a:lnTo>
                <a:lnTo>
                  <a:pt x="65" y="999"/>
                </a:lnTo>
                <a:lnTo>
                  <a:pt x="59" y="988"/>
                </a:lnTo>
                <a:lnTo>
                  <a:pt x="59" y="988"/>
                </a:lnTo>
                <a:lnTo>
                  <a:pt x="58" y="987"/>
                </a:lnTo>
                <a:lnTo>
                  <a:pt x="56" y="986"/>
                </a:lnTo>
                <a:lnTo>
                  <a:pt x="56" y="978"/>
                </a:lnTo>
                <a:lnTo>
                  <a:pt x="56" y="975"/>
                </a:lnTo>
                <a:lnTo>
                  <a:pt x="56" y="975"/>
                </a:lnTo>
                <a:lnTo>
                  <a:pt x="56" y="974"/>
                </a:lnTo>
                <a:lnTo>
                  <a:pt x="48" y="971"/>
                </a:lnTo>
                <a:lnTo>
                  <a:pt x="44" y="963"/>
                </a:lnTo>
                <a:lnTo>
                  <a:pt x="44" y="956"/>
                </a:lnTo>
                <a:lnTo>
                  <a:pt x="43" y="956"/>
                </a:lnTo>
                <a:lnTo>
                  <a:pt x="44" y="955"/>
                </a:lnTo>
                <a:lnTo>
                  <a:pt x="44" y="955"/>
                </a:lnTo>
                <a:lnTo>
                  <a:pt x="46" y="951"/>
                </a:lnTo>
                <a:lnTo>
                  <a:pt x="51" y="945"/>
                </a:lnTo>
                <a:lnTo>
                  <a:pt x="60" y="925"/>
                </a:lnTo>
                <a:lnTo>
                  <a:pt x="55" y="921"/>
                </a:lnTo>
                <a:lnTo>
                  <a:pt x="50" y="920"/>
                </a:lnTo>
                <a:lnTo>
                  <a:pt x="49" y="921"/>
                </a:lnTo>
                <a:lnTo>
                  <a:pt x="45" y="925"/>
                </a:lnTo>
                <a:lnTo>
                  <a:pt x="31" y="934"/>
                </a:lnTo>
                <a:lnTo>
                  <a:pt x="19" y="942"/>
                </a:lnTo>
                <a:lnTo>
                  <a:pt x="9" y="949"/>
                </a:lnTo>
                <a:lnTo>
                  <a:pt x="4" y="956"/>
                </a:lnTo>
                <a:lnTo>
                  <a:pt x="3" y="956"/>
                </a:lnTo>
                <a:lnTo>
                  <a:pt x="1" y="956"/>
                </a:lnTo>
                <a:lnTo>
                  <a:pt x="1" y="953"/>
                </a:lnTo>
                <a:lnTo>
                  <a:pt x="1" y="949"/>
                </a:lnTo>
                <a:lnTo>
                  <a:pt x="5" y="945"/>
                </a:lnTo>
                <a:lnTo>
                  <a:pt x="5" y="941"/>
                </a:lnTo>
                <a:lnTo>
                  <a:pt x="5" y="937"/>
                </a:lnTo>
                <a:lnTo>
                  <a:pt x="5" y="936"/>
                </a:lnTo>
                <a:lnTo>
                  <a:pt x="1" y="937"/>
                </a:lnTo>
                <a:lnTo>
                  <a:pt x="0" y="936"/>
                </a:lnTo>
                <a:lnTo>
                  <a:pt x="0" y="934"/>
                </a:lnTo>
                <a:lnTo>
                  <a:pt x="0" y="932"/>
                </a:lnTo>
                <a:lnTo>
                  <a:pt x="1" y="931"/>
                </a:lnTo>
                <a:lnTo>
                  <a:pt x="2" y="931"/>
                </a:lnTo>
                <a:lnTo>
                  <a:pt x="3" y="929"/>
                </a:lnTo>
                <a:lnTo>
                  <a:pt x="4" y="925"/>
                </a:lnTo>
                <a:lnTo>
                  <a:pt x="5" y="923"/>
                </a:lnTo>
                <a:lnTo>
                  <a:pt x="6" y="921"/>
                </a:lnTo>
                <a:lnTo>
                  <a:pt x="6" y="918"/>
                </a:lnTo>
                <a:lnTo>
                  <a:pt x="6" y="918"/>
                </a:lnTo>
                <a:lnTo>
                  <a:pt x="6" y="917"/>
                </a:lnTo>
                <a:lnTo>
                  <a:pt x="7" y="915"/>
                </a:lnTo>
                <a:lnTo>
                  <a:pt x="8" y="914"/>
                </a:lnTo>
                <a:lnTo>
                  <a:pt x="8" y="912"/>
                </a:lnTo>
                <a:lnTo>
                  <a:pt x="6" y="911"/>
                </a:lnTo>
                <a:lnTo>
                  <a:pt x="7" y="907"/>
                </a:lnTo>
                <a:lnTo>
                  <a:pt x="9" y="905"/>
                </a:lnTo>
                <a:lnTo>
                  <a:pt x="9" y="901"/>
                </a:lnTo>
                <a:lnTo>
                  <a:pt x="9" y="897"/>
                </a:lnTo>
                <a:lnTo>
                  <a:pt x="9" y="893"/>
                </a:lnTo>
                <a:lnTo>
                  <a:pt x="9" y="889"/>
                </a:lnTo>
                <a:lnTo>
                  <a:pt x="12" y="878"/>
                </a:lnTo>
                <a:lnTo>
                  <a:pt x="13" y="877"/>
                </a:lnTo>
                <a:lnTo>
                  <a:pt x="13" y="873"/>
                </a:lnTo>
                <a:lnTo>
                  <a:pt x="16" y="862"/>
                </a:lnTo>
                <a:lnTo>
                  <a:pt x="17" y="861"/>
                </a:lnTo>
                <a:lnTo>
                  <a:pt x="17" y="858"/>
                </a:lnTo>
                <a:lnTo>
                  <a:pt x="18" y="853"/>
                </a:lnTo>
                <a:lnTo>
                  <a:pt x="20" y="847"/>
                </a:lnTo>
                <a:lnTo>
                  <a:pt x="24" y="843"/>
                </a:lnTo>
                <a:lnTo>
                  <a:pt x="24" y="841"/>
                </a:lnTo>
                <a:lnTo>
                  <a:pt x="21" y="831"/>
                </a:lnTo>
                <a:lnTo>
                  <a:pt x="21" y="827"/>
                </a:lnTo>
                <a:lnTo>
                  <a:pt x="21" y="825"/>
                </a:lnTo>
                <a:lnTo>
                  <a:pt x="25" y="821"/>
                </a:lnTo>
                <a:lnTo>
                  <a:pt x="25" y="817"/>
                </a:lnTo>
                <a:lnTo>
                  <a:pt x="25" y="817"/>
                </a:lnTo>
                <a:lnTo>
                  <a:pt x="25" y="816"/>
                </a:lnTo>
                <a:lnTo>
                  <a:pt x="26" y="807"/>
                </a:lnTo>
                <a:lnTo>
                  <a:pt x="24" y="799"/>
                </a:lnTo>
                <a:lnTo>
                  <a:pt x="26" y="791"/>
                </a:lnTo>
                <a:lnTo>
                  <a:pt x="29" y="785"/>
                </a:lnTo>
                <a:lnTo>
                  <a:pt x="35" y="779"/>
                </a:lnTo>
                <a:lnTo>
                  <a:pt x="38" y="773"/>
                </a:lnTo>
                <a:lnTo>
                  <a:pt x="40" y="755"/>
                </a:lnTo>
                <a:lnTo>
                  <a:pt x="40" y="754"/>
                </a:lnTo>
                <a:lnTo>
                  <a:pt x="40" y="751"/>
                </a:lnTo>
                <a:lnTo>
                  <a:pt x="40" y="750"/>
                </a:lnTo>
                <a:lnTo>
                  <a:pt x="40" y="746"/>
                </a:lnTo>
                <a:lnTo>
                  <a:pt x="40" y="742"/>
                </a:lnTo>
                <a:lnTo>
                  <a:pt x="40" y="741"/>
                </a:lnTo>
                <a:lnTo>
                  <a:pt x="41" y="740"/>
                </a:lnTo>
                <a:lnTo>
                  <a:pt x="42" y="739"/>
                </a:lnTo>
                <a:lnTo>
                  <a:pt x="40" y="737"/>
                </a:lnTo>
                <a:lnTo>
                  <a:pt x="40" y="734"/>
                </a:lnTo>
                <a:lnTo>
                  <a:pt x="36" y="730"/>
                </a:lnTo>
                <a:lnTo>
                  <a:pt x="36" y="726"/>
                </a:lnTo>
                <a:lnTo>
                  <a:pt x="36" y="722"/>
                </a:lnTo>
                <a:lnTo>
                  <a:pt x="32" y="722"/>
                </a:lnTo>
                <a:lnTo>
                  <a:pt x="32" y="718"/>
                </a:lnTo>
                <a:lnTo>
                  <a:pt x="29" y="715"/>
                </a:lnTo>
                <a:lnTo>
                  <a:pt x="26" y="715"/>
                </a:lnTo>
                <a:lnTo>
                  <a:pt x="23" y="712"/>
                </a:lnTo>
                <a:lnTo>
                  <a:pt x="21" y="709"/>
                </a:lnTo>
                <a:lnTo>
                  <a:pt x="18" y="706"/>
                </a:lnTo>
                <a:lnTo>
                  <a:pt x="16" y="702"/>
                </a:lnTo>
                <a:lnTo>
                  <a:pt x="16" y="699"/>
                </a:lnTo>
                <a:lnTo>
                  <a:pt x="20" y="696"/>
                </a:lnTo>
                <a:lnTo>
                  <a:pt x="21" y="696"/>
                </a:lnTo>
                <a:lnTo>
                  <a:pt x="21" y="695"/>
                </a:lnTo>
                <a:lnTo>
                  <a:pt x="21" y="691"/>
                </a:lnTo>
                <a:lnTo>
                  <a:pt x="21" y="687"/>
                </a:lnTo>
                <a:lnTo>
                  <a:pt x="17" y="683"/>
                </a:lnTo>
                <a:lnTo>
                  <a:pt x="17" y="679"/>
                </a:lnTo>
                <a:lnTo>
                  <a:pt x="17" y="675"/>
                </a:lnTo>
                <a:lnTo>
                  <a:pt x="17" y="671"/>
                </a:lnTo>
                <a:lnTo>
                  <a:pt x="13" y="667"/>
                </a:lnTo>
                <a:lnTo>
                  <a:pt x="13" y="663"/>
                </a:lnTo>
                <a:lnTo>
                  <a:pt x="13" y="659"/>
                </a:lnTo>
                <a:lnTo>
                  <a:pt x="9" y="655"/>
                </a:lnTo>
                <a:lnTo>
                  <a:pt x="9" y="651"/>
                </a:lnTo>
                <a:lnTo>
                  <a:pt x="9" y="647"/>
                </a:lnTo>
                <a:lnTo>
                  <a:pt x="9" y="643"/>
                </a:lnTo>
                <a:lnTo>
                  <a:pt x="9" y="639"/>
                </a:lnTo>
                <a:lnTo>
                  <a:pt x="13" y="635"/>
                </a:lnTo>
                <a:lnTo>
                  <a:pt x="13" y="633"/>
                </a:lnTo>
                <a:lnTo>
                  <a:pt x="1" y="632"/>
                </a:lnTo>
                <a:lnTo>
                  <a:pt x="3" y="630"/>
                </a:lnTo>
                <a:lnTo>
                  <a:pt x="5" y="627"/>
                </a:lnTo>
                <a:lnTo>
                  <a:pt x="8" y="625"/>
                </a:lnTo>
                <a:lnTo>
                  <a:pt x="12" y="622"/>
                </a:lnTo>
                <a:lnTo>
                  <a:pt x="12" y="621"/>
                </a:lnTo>
                <a:lnTo>
                  <a:pt x="13" y="619"/>
                </a:lnTo>
                <a:lnTo>
                  <a:pt x="14" y="617"/>
                </a:lnTo>
                <a:lnTo>
                  <a:pt x="12" y="617"/>
                </a:lnTo>
                <a:lnTo>
                  <a:pt x="12" y="616"/>
                </a:lnTo>
                <a:lnTo>
                  <a:pt x="13" y="610"/>
                </a:lnTo>
                <a:lnTo>
                  <a:pt x="11" y="598"/>
                </a:lnTo>
                <a:lnTo>
                  <a:pt x="11" y="596"/>
                </a:lnTo>
                <a:lnTo>
                  <a:pt x="8" y="588"/>
                </a:lnTo>
                <a:lnTo>
                  <a:pt x="9" y="584"/>
                </a:lnTo>
                <a:lnTo>
                  <a:pt x="14" y="579"/>
                </a:lnTo>
                <a:lnTo>
                  <a:pt x="18" y="580"/>
                </a:lnTo>
                <a:lnTo>
                  <a:pt x="21" y="580"/>
                </a:lnTo>
                <a:lnTo>
                  <a:pt x="21" y="579"/>
                </a:lnTo>
                <a:lnTo>
                  <a:pt x="22" y="579"/>
                </a:lnTo>
                <a:lnTo>
                  <a:pt x="26" y="577"/>
                </a:lnTo>
                <a:lnTo>
                  <a:pt x="27" y="576"/>
                </a:lnTo>
                <a:lnTo>
                  <a:pt x="32" y="570"/>
                </a:lnTo>
                <a:lnTo>
                  <a:pt x="33" y="567"/>
                </a:lnTo>
                <a:lnTo>
                  <a:pt x="33" y="567"/>
                </a:lnTo>
                <a:lnTo>
                  <a:pt x="34" y="565"/>
                </a:lnTo>
                <a:lnTo>
                  <a:pt x="34" y="559"/>
                </a:lnTo>
                <a:lnTo>
                  <a:pt x="35" y="555"/>
                </a:lnTo>
                <a:lnTo>
                  <a:pt x="37" y="555"/>
                </a:lnTo>
                <a:lnTo>
                  <a:pt x="39" y="555"/>
                </a:lnTo>
                <a:lnTo>
                  <a:pt x="40" y="555"/>
                </a:lnTo>
                <a:lnTo>
                  <a:pt x="40" y="551"/>
                </a:lnTo>
                <a:lnTo>
                  <a:pt x="40" y="547"/>
                </a:lnTo>
                <a:lnTo>
                  <a:pt x="40" y="547"/>
                </a:lnTo>
                <a:lnTo>
                  <a:pt x="44" y="543"/>
                </a:lnTo>
                <a:lnTo>
                  <a:pt x="43" y="541"/>
                </a:lnTo>
                <a:lnTo>
                  <a:pt x="44" y="539"/>
                </a:lnTo>
                <a:lnTo>
                  <a:pt x="44" y="536"/>
                </a:lnTo>
                <a:lnTo>
                  <a:pt x="44" y="532"/>
                </a:lnTo>
                <a:lnTo>
                  <a:pt x="44" y="529"/>
                </a:lnTo>
                <a:lnTo>
                  <a:pt x="48" y="526"/>
                </a:lnTo>
                <a:lnTo>
                  <a:pt x="47" y="523"/>
                </a:lnTo>
                <a:lnTo>
                  <a:pt x="47" y="521"/>
                </a:lnTo>
                <a:lnTo>
                  <a:pt x="48" y="520"/>
                </a:lnTo>
                <a:lnTo>
                  <a:pt x="48" y="516"/>
                </a:lnTo>
                <a:lnTo>
                  <a:pt x="48" y="512"/>
                </a:lnTo>
                <a:lnTo>
                  <a:pt x="44" y="508"/>
                </a:lnTo>
                <a:lnTo>
                  <a:pt x="42" y="505"/>
                </a:lnTo>
                <a:lnTo>
                  <a:pt x="40" y="505"/>
                </a:lnTo>
                <a:lnTo>
                  <a:pt x="40" y="504"/>
                </a:lnTo>
                <a:lnTo>
                  <a:pt x="40" y="503"/>
                </a:lnTo>
                <a:lnTo>
                  <a:pt x="39" y="501"/>
                </a:lnTo>
                <a:lnTo>
                  <a:pt x="40" y="500"/>
                </a:lnTo>
                <a:lnTo>
                  <a:pt x="40" y="499"/>
                </a:lnTo>
                <a:lnTo>
                  <a:pt x="40" y="499"/>
                </a:lnTo>
                <a:lnTo>
                  <a:pt x="42" y="498"/>
                </a:lnTo>
                <a:lnTo>
                  <a:pt x="43" y="497"/>
                </a:lnTo>
                <a:lnTo>
                  <a:pt x="43" y="497"/>
                </a:lnTo>
                <a:lnTo>
                  <a:pt x="43" y="497"/>
                </a:lnTo>
                <a:lnTo>
                  <a:pt x="43" y="496"/>
                </a:lnTo>
                <a:lnTo>
                  <a:pt x="44" y="496"/>
                </a:lnTo>
                <a:lnTo>
                  <a:pt x="44" y="495"/>
                </a:lnTo>
                <a:lnTo>
                  <a:pt x="45" y="494"/>
                </a:lnTo>
                <a:lnTo>
                  <a:pt x="45" y="493"/>
                </a:lnTo>
                <a:lnTo>
                  <a:pt x="45" y="492"/>
                </a:lnTo>
                <a:lnTo>
                  <a:pt x="45" y="492"/>
                </a:lnTo>
                <a:lnTo>
                  <a:pt x="44" y="490"/>
                </a:lnTo>
                <a:lnTo>
                  <a:pt x="44" y="490"/>
                </a:lnTo>
                <a:lnTo>
                  <a:pt x="44" y="490"/>
                </a:lnTo>
                <a:lnTo>
                  <a:pt x="44" y="489"/>
                </a:lnTo>
                <a:lnTo>
                  <a:pt x="44" y="488"/>
                </a:lnTo>
                <a:lnTo>
                  <a:pt x="44" y="488"/>
                </a:lnTo>
                <a:lnTo>
                  <a:pt x="44" y="488"/>
                </a:lnTo>
                <a:lnTo>
                  <a:pt x="44" y="487"/>
                </a:lnTo>
                <a:lnTo>
                  <a:pt x="44" y="486"/>
                </a:lnTo>
                <a:lnTo>
                  <a:pt x="44" y="486"/>
                </a:lnTo>
                <a:lnTo>
                  <a:pt x="44" y="485"/>
                </a:lnTo>
                <a:lnTo>
                  <a:pt x="44" y="484"/>
                </a:lnTo>
                <a:lnTo>
                  <a:pt x="45" y="483"/>
                </a:lnTo>
                <a:lnTo>
                  <a:pt x="45" y="483"/>
                </a:lnTo>
                <a:lnTo>
                  <a:pt x="46" y="482"/>
                </a:lnTo>
                <a:lnTo>
                  <a:pt x="46" y="482"/>
                </a:lnTo>
                <a:lnTo>
                  <a:pt x="47" y="482"/>
                </a:lnTo>
                <a:lnTo>
                  <a:pt x="47" y="481"/>
                </a:lnTo>
                <a:lnTo>
                  <a:pt x="47" y="481"/>
                </a:lnTo>
                <a:lnTo>
                  <a:pt x="47" y="481"/>
                </a:lnTo>
                <a:lnTo>
                  <a:pt x="47" y="480"/>
                </a:lnTo>
                <a:lnTo>
                  <a:pt x="47" y="480"/>
                </a:lnTo>
                <a:lnTo>
                  <a:pt x="47" y="479"/>
                </a:lnTo>
                <a:lnTo>
                  <a:pt x="47" y="479"/>
                </a:lnTo>
                <a:lnTo>
                  <a:pt x="47" y="480"/>
                </a:lnTo>
                <a:lnTo>
                  <a:pt x="47" y="479"/>
                </a:lnTo>
                <a:lnTo>
                  <a:pt x="48" y="480"/>
                </a:lnTo>
                <a:lnTo>
                  <a:pt x="48" y="480"/>
                </a:lnTo>
                <a:lnTo>
                  <a:pt x="49" y="482"/>
                </a:lnTo>
                <a:lnTo>
                  <a:pt x="50" y="482"/>
                </a:lnTo>
                <a:lnTo>
                  <a:pt x="51" y="482"/>
                </a:lnTo>
                <a:lnTo>
                  <a:pt x="52" y="482"/>
                </a:lnTo>
                <a:lnTo>
                  <a:pt x="53" y="482"/>
                </a:lnTo>
                <a:lnTo>
                  <a:pt x="54" y="483"/>
                </a:lnTo>
                <a:lnTo>
                  <a:pt x="56" y="482"/>
                </a:lnTo>
                <a:lnTo>
                  <a:pt x="56" y="482"/>
                </a:lnTo>
                <a:lnTo>
                  <a:pt x="57" y="481"/>
                </a:lnTo>
                <a:lnTo>
                  <a:pt x="58" y="480"/>
                </a:lnTo>
                <a:lnTo>
                  <a:pt x="58" y="480"/>
                </a:lnTo>
                <a:lnTo>
                  <a:pt x="58" y="479"/>
                </a:lnTo>
                <a:lnTo>
                  <a:pt x="59" y="479"/>
                </a:lnTo>
                <a:lnTo>
                  <a:pt x="59" y="478"/>
                </a:lnTo>
                <a:lnTo>
                  <a:pt x="59" y="478"/>
                </a:lnTo>
                <a:lnTo>
                  <a:pt x="59" y="477"/>
                </a:lnTo>
                <a:lnTo>
                  <a:pt x="58" y="477"/>
                </a:lnTo>
                <a:lnTo>
                  <a:pt x="58" y="477"/>
                </a:lnTo>
                <a:lnTo>
                  <a:pt x="58" y="476"/>
                </a:lnTo>
                <a:lnTo>
                  <a:pt x="58" y="476"/>
                </a:lnTo>
                <a:lnTo>
                  <a:pt x="57" y="475"/>
                </a:lnTo>
                <a:lnTo>
                  <a:pt x="58" y="474"/>
                </a:lnTo>
                <a:lnTo>
                  <a:pt x="58" y="474"/>
                </a:lnTo>
                <a:lnTo>
                  <a:pt x="58" y="474"/>
                </a:lnTo>
                <a:lnTo>
                  <a:pt x="59" y="474"/>
                </a:lnTo>
                <a:lnTo>
                  <a:pt x="59" y="473"/>
                </a:lnTo>
                <a:lnTo>
                  <a:pt x="59" y="473"/>
                </a:lnTo>
                <a:lnTo>
                  <a:pt x="59" y="472"/>
                </a:lnTo>
                <a:lnTo>
                  <a:pt x="58" y="472"/>
                </a:lnTo>
                <a:lnTo>
                  <a:pt x="58" y="471"/>
                </a:lnTo>
                <a:lnTo>
                  <a:pt x="58" y="471"/>
                </a:lnTo>
                <a:lnTo>
                  <a:pt x="57" y="470"/>
                </a:lnTo>
                <a:lnTo>
                  <a:pt x="56" y="468"/>
                </a:lnTo>
                <a:lnTo>
                  <a:pt x="56" y="468"/>
                </a:lnTo>
                <a:lnTo>
                  <a:pt x="56" y="468"/>
                </a:lnTo>
                <a:lnTo>
                  <a:pt x="56" y="466"/>
                </a:lnTo>
                <a:lnTo>
                  <a:pt x="56" y="466"/>
                </a:lnTo>
                <a:lnTo>
                  <a:pt x="56" y="465"/>
                </a:lnTo>
                <a:lnTo>
                  <a:pt x="57" y="464"/>
                </a:lnTo>
                <a:lnTo>
                  <a:pt x="57" y="463"/>
                </a:lnTo>
                <a:lnTo>
                  <a:pt x="56" y="462"/>
                </a:lnTo>
                <a:lnTo>
                  <a:pt x="56" y="462"/>
                </a:lnTo>
                <a:lnTo>
                  <a:pt x="56" y="461"/>
                </a:lnTo>
                <a:lnTo>
                  <a:pt x="56" y="460"/>
                </a:lnTo>
                <a:lnTo>
                  <a:pt x="56" y="460"/>
                </a:lnTo>
                <a:lnTo>
                  <a:pt x="56" y="458"/>
                </a:lnTo>
                <a:lnTo>
                  <a:pt x="56" y="458"/>
                </a:lnTo>
                <a:lnTo>
                  <a:pt x="56" y="458"/>
                </a:lnTo>
                <a:lnTo>
                  <a:pt x="55" y="457"/>
                </a:lnTo>
                <a:lnTo>
                  <a:pt x="55" y="456"/>
                </a:lnTo>
                <a:lnTo>
                  <a:pt x="55" y="456"/>
                </a:lnTo>
                <a:lnTo>
                  <a:pt x="55" y="456"/>
                </a:lnTo>
                <a:lnTo>
                  <a:pt x="56" y="456"/>
                </a:lnTo>
                <a:lnTo>
                  <a:pt x="57" y="456"/>
                </a:lnTo>
                <a:lnTo>
                  <a:pt x="57" y="456"/>
                </a:lnTo>
                <a:lnTo>
                  <a:pt x="57" y="455"/>
                </a:lnTo>
                <a:lnTo>
                  <a:pt x="58" y="455"/>
                </a:lnTo>
                <a:lnTo>
                  <a:pt x="58" y="455"/>
                </a:lnTo>
                <a:lnTo>
                  <a:pt x="58" y="454"/>
                </a:lnTo>
                <a:lnTo>
                  <a:pt x="58" y="454"/>
                </a:lnTo>
                <a:lnTo>
                  <a:pt x="60" y="453"/>
                </a:lnTo>
                <a:lnTo>
                  <a:pt x="60" y="453"/>
                </a:lnTo>
                <a:lnTo>
                  <a:pt x="63" y="452"/>
                </a:lnTo>
                <a:lnTo>
                  <a:pt x="63" y="452"/>
                </a:lnTo>
                <a:lnTo>
                  <a:pt x="64" y="452"/>
                </a:lnTo>
                <a:lnTo>
                  <a:pt x="64" y="451"/>
                </a:lnTo>
                <a:lnTo>
                  <a:pt x="65" y="450"/>
                </a:lnTo>
                <a:lnTo>
                  <a:pt x="65" y="450"/>
                </a:lnTo>
                <a:lnTo>
                  <a:pt x="66" y="449"/>
                </a:lnTo>
                <a:lnTo>
                  <a:pt x="66" y="449"/>
                </a:lnTo>
                <a:lnTo>
                  <a:pt x="67" y="448"/>
                </a:lnTo>
                <a:lnTo>
                  <a:pt x="67" y="448"/>
                </a:lnTo>
                <a:lnTo>
                  <a:pt x="68" y="448"/>
                </a:lnTo>
                <a:lnTo>
                  <a:pt x="68" y="448"/>
                </a:lnTo>
                <a:lnTo>
                  <a:pt x="72" y="448"/>
                </a:lnTo>
                <a:lnTo>
                  <a:pt x="75" y="448"/>
                </a:lnTo>
                <a:lnTo>
                  <a:pt x="76" y="448"/>
                </a:lnTo>
                <a:lnTo>
                  <a:pt x="77" y="448"/>
                </a:lnTo>
                <a:lnTo>
                  <a:pt x="81" y="447"/>
                </a:lnTo>
                <a:lnTo>
                  <a:pt x="83" y="447"/>
                </a:lnTo>
                <a:lnTo>
                  <a:pt x="84" y="446"/>
                </a:lnTo>
                <a:lnTo>
                  <a:pt x="84" y="446"/>
                </a:lnTo>
                <a:lnTo>
                  <a:pt x="85" y="446"/>
                </a:lnTo>
                <a:lnTo>
                  <a:pt x="85" y="446"/>
                </a:lnTo>
                <a:lnTo>
                  <a:pt x="86" y="445"/>
                </a:lnTo>
                <a:lnTo>
                  <a:pt x="86" y="444"/>
                </a:lnTo>
                <a:lnTo>
                  <a:pt x="87" y="444"/>
                </a:lnTo>
                <a:lnTo>
                  <a:pt x="89" y="443"/>
                </a:lnTo>
                <a:lnTo>
                  <a:pt x="90" y="443"/>
                </a:lnTo>
                <a:lnTo>
                  <a:pt x="91" y="443"/>
                </a:lnTo>
                <a:lnTo>
                  <a:pt x="92" y="443"/>
                </a:lnTo>
                <a:lnTo>
                  <a:pt x="92" y="443"/>
                </a:lnTo>
                <a:lnTo>
                  <a:pt x="93" y="444"/>
                </a:lnTo>
                <a:lnTo>
                  <a:pt x="96" y="444"/>
                </a:lnTo>
                <a:lnTo>
                  <a:pt x="96" y="444"/>
                </a:lnTo>
                <a:lnTo>
                  <a:pt x="100" y="444"/>
                </a:lnTo>
                <a:lnTo>
                  <a:pt x="101" y="444"/>
                </a:lnTo>
                <a:lnTo>
                  <a:pt x="104" y="444"/>
                </a:lnTo>
                <a:lnTo>
                  <a:pt x="104" y="444"/>
                </a:lnTo>
                <a:lnTo>
                  <a:pt x="106" y="443"/>
                </a:lnTo>
                <a:lnTo>
                  <a:pt x="108" y="442"/>
                </a:lnTo>
                <a:lnTo>
                  <a:pt x="109" y="442"/>
                </a:lnTo>
                <a:lnTo>
                  <a:pt x="111" y="441"/>
                </a:lnTo>
                <a:lnTo>
                  <a:pt x="112" y="440"/>
                </a:lnTo>
                <a:lnTo>
                  <a:pt x="114" y="439"/>
                </a:lnTo>
                <a:lnTo>
                  <a:pt x="115" y="440"/>
                </a:lnTo>
                <a:lnTo>
                  <a:pt x="117" y="441"/>
                </a:lnTo>
                <a:lnTo>
                  <a:pt x="118" y="443"/>
                </a:lnTo>
                <a:lnTo>
                  <a:pt x="118" y="443"/>
                </a:lnTo>
                <a:lnTo>
                  <a:pt x="119" y="443"/>
                </a:lnTo>
                <a:lnTo>
                  <a:pt x="123" y="442"/>
                </a:lnTo>
                <a:lnTo>
                  <a:pt x="124" y="443"/>
                </a:lnTo>
                <a:lnTo>
                  <a:pt x="125" y="443"/>
                </a:lnTo>
                <a:lnTo>
                  <a:pt x="126" y="443"/>
                </a:lnTo>
                <a:lnTo>
                  <a:pt x="128" y="443"/>
                </a:lnTo>
                <a:lnTo>
                  <a:pt x="130" y="444"/>
                </a:lnTo>
                <a:lnTo>
                  <a:pt x="132" y="444"/>
                </a:lnTo>
                <a:lnTo>
                  <a:pt x="135" y="445"/>
                </a:lnTo>
                <a:lnTo>
                  <a:pt x="135" y="445"/>
                </a:lnTo>
                <a:lnTo>
                  <a:pt x="138" y="446"/>
                </a:lnTo>
                <a:lnTo>
                  <a:pt x="138" y="446"/>
                </a:lnTo>
                <a:lnTo>
                  <a:pt x="139" y="444"/>
                </a:lnTo>
                <a:lnTo>
                  <a:pt x="140" y="444"/>
                </a:lnTo>
                <a:lnTo>
                  <a:pt x="141" y="443"/>
                </a:lnTo>
                <a:lnTo>
                  <a:pt x="141" y="443"/>
                </a:lnTo>
                <a:lnTo>
                  <a:pt x="142" y="443"/>
                </a:lnTo>
                <a:lnTo>
                  <a:pt x="144" y="444"/>
                </a:lnTo>
                <a:lnTo>
                  <a:pt x="147" y="444"/>
                </a:lnTo>
                <a:lnTo>
                  <a:pt x="147" y="444"/>
                </a:lnTo>
                <a:lnTo>
                  <a:pt x="149" y="442"/>
                </a:lnTo>
                <a:lnTo>
                  <a:pt x="150" y="442"/>
                </a:lnTo>
                <a:lnTo>
                  <a:pt x="150" y="442"/>
                </a:lnTo>
                <a:lnTo>
                  <a:pt x="153" y="442"/>
                </a:lnTo>
                <a:lnTo>
                  <a:pt x="154" y="442"/>
                </a:lnTo>
                <a:lnTo>
                  <a:pt x="156" y="441"/>
                </a:lnTo>
                <a:lnTo>
                  <a:pt x="156" y="439"/>
                </a:lnTo>
                <a:lnTo>
                  <a:pt x="157" y="438"/>
                </a:lnTo>
                <a:lnTo>
                  <a:pt x="158" y="437"/>
                </a:lnTo>
                <a:lnTo>
                  <a:pt x="159" y="435"/>
                </a:lnTo>
                <a:lnTo>
                  <a:pt x="162" y="437"/>
                </a:lnTo>
                <a:lnTo>
                  <a:pt x="162" y="437"/>
                </a:lnTo>
                <a:lnTo>
                  <a:pt x="166" y="438"/>
                </a:lnTo>
                <a:lnTo>
                  <a:pt x="168" y="437"/>
                </a:lnTo>
                <a:lnTo>
                  <a:pt x="170" y="433"/>
                </a:lnTo>
                <a:lnTo>
                  <a:pt x="171" y="432"/>
                </a:lnTo>
                <a:lnTo>
                  <a:pt x="171" y="431"/>
                </a:lnTo>
                <a:lnTo>
                  <a:pt x="172" y="430"/>
                </a:lnTo>
                <a:lnTo>
                  <a:pt x="172" y="429"/>
                </a:lnTo>
                <a:lnTo>
                  <a:pt x="173" y="427"/>
                </a:lnTo>
                <a:lnTo>
                  <a:pt x="174" y="426"/>
                </a:lnTo>
                <a:lnTo>
                  <a:pt x="174" y="424"/>
                </a:lnTo>
                <a:lnTo>
                  <a:pt x="176" y="421"/>
                </a:lnTo>
                <a:lnTo>
                  <a:pt x="177" y="420"/>
                </a:lnTo>
                <a:lnTo>
                  <a:pt x="178" y="419"/>
                </a:lnTo>
                <a:lnTo>
                  <a:pt x="178" y="418"/>
                </a:lnTo>
                <a:lnTo>
                  <a:pt x="178" y="418"/>
                </a:lnTo>
                <a:lnTo>
                  <a:pt x="178" y="418"/>
                </a:lnTo>
                <a:lnTo>
                  <a:pt x="179" y="415"/>
                </a:lnTo>
                <a:lnTo>
                  <a:pt x="180" y="415"/>
                </a:lnTo>
                <a:lnTo>
                  <a:pt x="180" y="415"/>
                </a:lnTo>
                <a:lnTo>
                  <a:pt x="183" y="416"/>
                </a:lnTo>
                <a:lnTo>
                  <a:pt x="183" y="416"/>
                </a:lnTo>
                <a:lnTo>
                  <a:pt x="185" y="418"/>
                </a:lnTo>
                <a:lnTo>
                  <a:pt x="185" y="418"/>
                </a:lnTo>
                <a:lnTo>
                  <a:pt x="186" y="418"/>
                </a:lnTo>
                <a:lnTo>
                  <a:pt x="188" y="418"/>
                </a:lnTo>
                <a:lnTo>
                  <a:pt x="189" y="416"/>
                </a:lnTo>
                <a:lnTo>
                  <a:pt x="190" y="416"/>
                </a:lnTo>
                <a:lnTo>
                  <a:pt x="189" y="415"/>
                </a:lnTo>
                <a:lnTo>
                  <a:pt x="189" y="415"/>
                </a:lnTo>
                <a:lnTo>
                  <a:pt x="190" y="414"/>
                </a:lnTo>
                <a:lnTo>
                  <a:pt x="191" y="412"/>
                </a:lnTo>
                <a:lnTo>
                  <a:pt x="191" y="411"/>
                </a:lnTo>
                <a:lnTo>
                  <a:pt x="192" y="410"/>
                </a:lnTo>
                <a:lnTo>
                  <a:pt x="192" y="411"/>
                </a:lnTo>
                <a:lnTo>
                  <a:pt x="193" y="411"/>
                </a:lnTo>
                <a:lnTo>
                  <a:pt x="193" y="410"/>
                </a:lnTo>
                <a:lnTo>
                  <a:pt x="194" y="409"/>
                </a:lnTo>
                <a:lnTo>
                  <a:pt x="195" y="409"/>
                </a:lnTo>
                <a:lnTo>
                  <a:pt x="196" y="407"/>
                </a:lnTo>
                <a:lnTo>
                  <a:pt x="196" y="406"/>
                </a:lnTo>
                <a:lnTo>
                  <a:pt x="196" y="405"/>
                </a:lnTo>
                <a:lnTo>
                  <a:pt x="196" y="404"/>
                </a:lnTo>
                <a:lnTo>
                  <a:pt x="196" y="403"/>
                </a:lnTo>
                <a:lnTo>
                  <a:pt x="197" y="401"/>
                </a:lnTo>
                <a:lnTo>
                  <a:pt x="199" y="400"/>
                </a:lnTo>
                <a:lnTo>
                  <a:pt x="200" y="400"/>
                </a:lnTo>
                <a:lnTo>
                  <a:pt x="204" y="396"/>
                </a:lnTo>
                <a:lnTo>
                  <a:pt x="206" y="393"/>
                </a:lnTo>
                <a:lnTo>
                  <a:pt x="208" y="392"/>
                </a:lnTo>
                <a:lnTo>
                  <a:pt x="208" y="391"/>
                </a:lnTo>
                <a:lnTo>
                  <a:pt x="209" y="390"/>
                </a:lnTo>
                <a:lnTo>
                  <a:pt x="209" y="390"/>
                </a:lnTo>
                <a:lnTo>
                  <a:pt x="210" y="388"/>
                </a:lnTo>
                <a:lnTo>
                  <a:pt x="210" y="388"/>
                </a:lnTo>
                <a:lnTo>
                  <a:pt x="211" y="388"/>
                </a:lnTo>
                <a:lnTo>
                  <a:pt x="211" y="388"/>
                </a:lnTo>
                <a:lnTo>
                  <a:pt x="211" y="387"/>
                </a:lnTo>
                <a:lnTo>
                  <a:pt x="212" y="387"/>
                </a:lnTo>
                <a:lnTo>
                  <a:pt x="213" y="386"/>
                </a:lnTo>
                <a:lnTo>
                  <a:pt x="214" y="385"/>
                </a:lnTo>
                <a:lnTo>
                  <a:pt x="214" y="385"/>
                </a:lnTo>
                <a:lnTo>
                  <a:pt x="215" y="384"/>
                </a:lnTo>
                <a:lnTo>
                  <a:pt x="216" y="384"/>
                </a:lnTo>
                <a:lnTo>
                  <a:pt x="216" y="384"/>
                </a:lnTo>
                <a:lnTo>
                  <a:pt x="217" y="383"/>
                </a:lnTo>
                <a:lnTo>
                  <a:pt x="217" y="383"/>
                </a:lnTo>
                <a:lnTo>
                  <a:pt x="217" y="382"/>
                </a:lnTo>
                <a:lnTo>
                  <a:pt x="217" y="380"/>
                </a:lnTo>
                <a:lnTo>
                  <a:pt x="217" y="380"/>
                </a:lnTo>
                <a:lnTo>
                  <a:pt x="218" y="379"/>
                </a:lnTo>
                <a:lnTo>
                  <a:pt x="218" y="379"/>
                </a:lnTo>
                <a:lnTo>
                  <a:pt x="218" y="378"/>
                </a:lnTo>
                <a:lnTo>
                  <a:pt x="220" y="377"/>
                </a:lnTo>
                <a:lnTo>
                  <a:pt x="220" y="377"/>
                </a:lnTo>
                <a:lnTo>
                  <a:pt x="220" y="376"/>
                </a:lnTo>
                <a:lnTo>
                  <a:pt x="221" y="376"/>
                </a:lnTo>
                <a:lnTo>
                  <a:pt x="222" y="376"/>
                </a:lnTo>
                <a:lnTo>
                  <a:pt x="222" y="376"/>
                </a:lnTo>
                <a:lnTo>
                  <a:pt x="223" y="376"/>
                </a:lnTo>
                <a:lnTo>
                  <a:pt x="223" y="376"/>
                </a:lnTo>
                <a:lnTo>
                  <a:pt x="223" y="375"/>
                </a:lnTo>
                <a:lnTo>
                  <a:pt x="223" y="375"/>
                </a:lnTo>
                <a:lnTo>
                  <a:pt x="224" y="375"/>
                </a:lnTo>
                <a:lnTo>
                  <a:pt x="224" y="375"/>
                </a:lnTo>
                <a:lnTo>
                  <a:pt x="224" y="375"/>
                </a:lnTo>
                <a:lnTo>
                  <a:pt x="225" y="375"/>
                </a:lnTo>
                <a:lnTo>
                  <a:pt x="225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4"/>
                </a:lnTo>
                <a:lnTo>
                  <a:pt x="226" y="373"/>
                </a:lnTo>
                <a:lnTo>
                  <a:pt x="226" y="373"/>
                </a:lnTo>
                <a:lnTo>
                  <a:pt x="227" y="372"/>
                </a:lnTo>
                <a:lnTo>
                  <a:pt x="227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2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1"/>
                </a:lnTo>
                <a:lnTo>
                  <a:pt x="228" y="370"/>
                </a:lnTo>
                <a:lnTo>
                  <a:pt x="228" y="370"/>
                </a:lnTo>
                <a:lnTo>
                  <a:pt x="229" y="370"/>
                </a:lnTo>
                <a:lnTo>
                  <a:pt x="229" y="370"/>
                </a:lnTo>
                <a:lnTo>
                  <a:pt x="230" y="370"/>
                </a:lnTo>
                <a:lnTo>
                  <a:pt x="230" y="370"/>
                </a:lnTo>
                <a:lnTo>
                  <a:pt x="230" y="369"/>
                </a:lnTo>
                <a:lnTo>
                  <a:pt x="230" y="369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30" y="368"/>
                </a:lnTo>
                <a:lnTo>
                  <a:pt x="229" y="368"/>
                </a:lnTo>
                <a:lnTo>
                  <a:pt x="229" y="368"/>
                </a:lnTo>
                <a:lnTo>
                  <a:pt x="229" y="368"/>
                </a:lnTo>
                <a:lnTo>
                  <a:pt x="228" y="367"/>
                </a:lnTo>
                <a:lnTo>
                  <a:pt x="228" y="367"/>
                </a:lnTo>
                <a:lnTo>
                  <a:pt x="228" y="367"/>
                </a:lnTo>
                <a:lnTo>
                  <a:pt x="228" y="366"/>
                </a:lnTo>
                <a:lnTo>
                  <a:pt x="228" y="366"/>
                </a:lnTo>
                <a:lnTo>
                  <a:pt x="228" y="365"/>
                </a:lnTo>
                <a:lnTo>
                  <a:pt x="229" y="365"/>
                </a:lnTo>
                <a:lnTo>
                  <a:pt x="229" y="365"/>
                </a:lnTo>
                <a:lnTo>
                  <a:pt x="230" y="365"/>
                </a:lnTo>
                <a:lnTo>
                  <a:pt x="230" y="365"/>
                </a:lnTo>
                <a:lnTo>
                  <a:pt x="230" y="366"/>
                </a:lnTo>
                <a:lnTo>
                  <a:pt x="231" y="366"/>
                </a:lnTo>
                <a:lnTo>
                  <a:pt x="231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2" y="366"/>
                </a:lnTo>
                <a:lnTo>
                  <a:pt x="233" y="366"/>
                </a:lnTo>
                <a:lnTo>
                  <a:pt x="233" y="366"/>
                </a:lnTo>
                <a:lnTo>
                  <a:pt x="234" y="367"/>
                </a:lnTo>
                <a:lnTo>
                  <a:pt x="234" y="367"/>
                </a:lnTo>
                <a:lnTo>
                  <a:pt x="235" y="368"/>
                </a:lnTo>
                <a:lnTo>
                  <a:pt x="235" y="368"/>
                </a:lnTo>
                <a:lnTo>
                  <a:pt x="236" y="368"/>
                </a:lnTo>
                <a:lnTo>
                  <a:pt x="236" y="369"/>
                </a:lnTo>
                <a:lnTo>
                  <a:pt x="236" y="369"/>
                </a:lnTo>
                <a:lnTo>
                  <a:pt x="237" y="369"/>
                </a:lnTo>
                <a:lnTo>
                  <a:pt x="237" y="369"/>
                </a:lnTo>
                <a:lnTo>
                  <a:pt x="237" y="370"/>
                </a:lnTo>
                <a:lnTo>
                  <a:pt x="238" y="369"/>
                </a:lnTo>
                <a:lnTo>
                  <a:pt x="239" y="369"/>
                </a:lnTo>
                <a:lnTo>
                  <a:pt x="240" y="369"/>
                </a:lnTo>
                <a:lnTo>
                  <a:pt x="240" y="369"/>
                </a:lnTo>
                <a:lnTo>
                  <a:pt x="241" y="369"/>
                </a:lnTo>
                <a:lnTo>
                  <a:pt x="241" y="369"/>
                </a:lnTo>
                <a:lnTo>
                  <a:pt x="242" y="368"/>
                </a:lnTo>
                <a:lnTo>
                  <a:pt x="242" y="368"/>
                </a:lnTo>
                <a:lnTo>
                  <a:pt x="242" y="368"/>
                </a:lnTo>
                <a:lnTo>
                  <a:pt x="243" y="368"/>
                </a:lnTo>
                <a:lnTo>
                  <a:pt x="244" y="368"/>
                </a:lnTo>
                <a:lnTo>
                  <a:pt x="244" y="368"/>
                </a:lnTo>
                <a:lnTo>
                  <a:pt x="245" y="367"/>
                </a:lnTo>
                <a:lnTo>
                  <a:pt x="245" y="367"/>
                </a:lnTo>
                <a:lnTo>
                  <a:pt x="246" y="367"/>
                </a:lnTo>
                <a:lnTo>
                  <a:pt x="246" y="367"/>
                </a:lnTo>
                <a:lnTo>
                  <a:pt x="246" y="366"/>
                </a:lnTo>
                <a:lnTo>
                  <a:pt x="246" y="366"/>
                </a:lnTo>
                <a:lnTo>
                  <a:pt x="246" y="366"/>
                </a:lnTo>
                <a:lnTo>
                  <a:pt x="247" y="365"/>
                </a:lnTo>
                <a:lnTo>
                  <a:pt x="247" y="365"/>
                </a:lnTo>
                <a:lnTo>
                  <a:pt x="248" y="365"/>
                </a:lnTo>
                <a:lnTo>
                  <a:pt x="248" y="364"/>
                </a:lnTo>
                <a:lnTo>
                  <a:pt x="248" y="364"/>
                </a:lnTo>
                <a:lnTo>
                  <a:pt x="248" y="364"/>
                </a:lnTo>
                <a:lnTo>
                  <a:pt x="249" y="364"/>
                </a:lnTo>
                <a:lnTo>
                  <a:pt x="249" y="363"/>
                </a:lnTo>
                <a:lnTo>
                  <a:pt x="250" y="363"/>
                </a:lnTo>
                <a:lnTo>
                  <a:pt x="250" y="363"/>
                </a:lnTo>
                <a:lnTo>
                  <a:pt x="250" y="362"/>
                </a:lnTo>
                <a:lnTo>
                  <a:pt x="251" y="362"/>
                </a:lnTo>
                <a:lnTo>
                  <a:pt x="252" y="362"/>
                </a:lnTo>
                <a:lnTo>
                  <a:pt x="252" y="361"/>
                </a:lnTo>
                <a:lnTo>
                  <a:pt x="252" y="361"/>
                </a:lnTo>
                <a:lnTo>
                  <a:pt x="253" y="361"/>
                </a:lnTo>
                <a:lnTo>
                  <a:pt x="253" y="361"/>
                </a:lnTo>
                <a:lnTo>
                  <a:pt x="254" y="361"/>
                </a:lnTo>
                <a:lnTo>
                  <a:pt x="254" y="361"/>
                </a:lnTo>
                <a:lnTo>
                  <a:pt x="254" y="360"/>
                </a:lnTo>
                <a:lnTo>
                  <a:pt x="254" y="360"/>
                </a:lnTo>
                <a:lnTo>
                  <a:pt x="255" y="361"/>
                </a:lnTo>
                <a:lnTo>
                  <a:pt x="256" y="361"/>
                </a:lnTo>
                <a:lnTo>
                  <a:pt x="256" y="361"/>
                </a:lnTo>
                <a:lnTo>
                  <a:pt x="256" y="361"/>
                </a:lnTo>
                <a:lnTo>
                  <a:pt x="257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8" y="362"/>
                </a:lnTo>
                <a:lnTo>
                  <a:pt x="259" y="362"/>
                </a:lnTo>
                <a:lnTo>
                  <a:pt x="259" y="361"/>
                </a:lnTo>
                <a:lnTo>
                  <a:pt x="260" y="361"/>
                </a:lnTo>
                <a:lnTo>
                  <a:pt x="260" y="361"/>
                </a:lnTo>
                <a:lnTo>
                  <a:pt x="260" y="360"/>
                </a:lnTo>
                <a:lnTo>
                  <a:pt x="261" y="360"/>
                </a:lnTo>
                <a:lnTo>
                  <a:pt x="261" y="360"/>
                </a:lnTo>
                <a:lnTo>
                  <a:pt x="261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0"/>
                </a:lnTo>
                <a:lnTo>
                  <a:pt x="262" y="361"/>
                </a:lnTo>
                <a:lnTo>
                  <a:pt x="262" y="361"/>
                </a:lnTo>
                <a:lnTo>
                  <a:pt x="262" y="362"/>
                </a:lnTo>
                <a:lnTo>
                  <a:pt x="262" y="362"/>
                </a:lnTo>
                <a:lnTo>
                  <a:pt x="263" y="362"/>
                </a:lnTo>
                <a:lnTo>
                  <a:pt x="263" y="361"/>
                </a:lnTo>
                <a:lnTo>
                  <a:pt x="263" y="361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4" y="360"/>
                </a:lnTo>
                <a:lnTo>
                  <a:pt x="265" y="359"/>
                </a:lnTo>
                <a:lnTo>
                  <a:pt x="265" y="359"/>
                </a:lnTo>
                <a:lnTo>
                  <a:pt x="266" y="358"/>
                </a:lnTo>
                <a:lnTo>
                  <a:pt x="266" y="358"/>
                </a:lnTo>
                <a:lnTo>
                  <a:pt x="266" y="358"/>
                </a:lnTo>
                <a:lnTo>
                  <a:pt x="266" y="357"/>
                </a:lnTo>
                <a:lnTo>
                  <a:pt x="267" y="357"/>
                </a:lnTo>
                <a:lnTo>
                  <a:pt x="267" y="356"/>
                </a:lnTo>
                <a:lnTo>
                  <a:pt x="267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8" y="356"/>
                </a:lnTo>
                <a:lnTo>
                  <a:pt x="269" y="355"/>
                </a:lnTo>
                <a:lnTo>
                  <a:pt x="269" y="355"/>
                </a:lnTo>
                <a:lnTo>
                  <a:pt x="269" y="354"/>
                </a:lnTo>
                <a:lnTo>
                  <a:pt x="269" y="354"/>
                </a:lnTo>
                <a:lnTo>
                  <a:pt x="270" y="354"/>
                </a:lnTo>
                <a:lnTo>
                  <a:pt x="270" y="353"/>
                </a:lnTo>
                <a:lnTo>
                  <a:pt x="270" y="353"/>
                </a:lnTo>
                <a:lnTo>
                  <a:pt x="270" y="353"/>
                </a:lnTo>
                <a:lnTo>
                  <a:pt x="270" y="352"/>
                </a:lnTo>
                <a:lnTo>
                  <a:pt x="270" y="352"/>
                </a:lnTo>
                <a:lnTo>
                  <a:pt x="270" y="352"/>
                </a:lnTo>
                <a:lnTo>
                  <a:pt x="271" y="352"/>
                </a:lnTo>
                <a:lnTo>
                  <a:pt x="271" y="352"/>
                </a:lnTo>
                <a:lnTo>
                  <a:pt x="272" y="352"/>
                </a:lnTo>
                <a:lnTo>
                  <a:pt x="272" y="352"/>
                </a:lnTo>
                <a:lnTo>
                  <a:pt x="272" y="352"/>
                </a:lnTo>
                <a:lnTo>
                  <a:pt x="273" y="352"/>
                </a:lnTo>
                <a:lnTo>
                  <a:pt x="273" y="352"/>
                </a:lnTo>
                <a:lnTo>
                  <a:pt x="274" y="352"/>
                </a:lnTo>
                <a:lnTo>
                  <a:pt x="274" y="351"/>
                </a:lnTo>
                <a:lnTo>
                  <a:pt x="274" y="352"/>
                </a:lnTo>
                <a:lnTo>
                  <a:pt x="274" y="352"/>
                </a:lnTo>
                <a:lnTo>
                  <a:pt x="275" y="352"/>
                </a:lnTo>
                <a:lnTo>
                  <a:pt x="275" y="351"/>
                </a:lnTo>
                <a:lnTo>
                  <a:pt x="275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1"/>
                </a:lnTo>
                <a:lnTo>
                  <a:pt x="276" y="350"/>
                </a:lnTo>
                <a:lnTo>
                  <a:pt x="276" y="350"/>
                </a:lnTo>
                <a:lnTo>
                  <a:pt x="277" y="351"/>
                </a:lnTo>
                <a:lnTo>
                  <a:pt x="277" y="351"/>
                </a:lnTo>
                <a:lnTo>
                  <a:pt x="278" y="351"/>
                </a:lnTo>
                <a:lnTo>
                  <a:pt x="278" y="351"/>
                </a:lnTo>
                <a:lnTo>
                  <a:pt x="278" y="351"/>
                </a:lnTo>
                <a:lnTo>
                  <a:pt x="279" y="351"/>
                </a:lnTo>
                <a:lnTo>
                  <a:pt x="279" y="351"/>
                </a:lnTo>
                <a:lnTo>
                  <a:pt x="279" y="350"/>
                </a:lnTo>
                <a:lnTo>
                  <a:pt x="279" y="350"/>
                </a:lnTo>
                <a:lnTo>
                  <a:pt x="280" y="350"/>
                </a:lnTo>
                <a:lnTo>
                  <a:pt x="280" y="350"/>
                </a:lnTo>
                <a:lnTo>
                  <a:pt x="281" y="349"/>
                </a:lnTo>
                <a:lnTo>
                  <a:pt x="281" y="349"/>
                </a:lnTo>
                <a:lnTo>
                  <a:pt x="281" y="349"/>
                </a:lnTo>
                <a:lnTo>
                  <a:pt x="282" y="349"/>
                </a:lnTo>
                <a:lnTo>
                  <a:pt x="282" y="348"/>
                </a:lnTo>
                <a:lnTo>
                  <a:pt x="282" y="348"/>
                </a:lnTo>
                <a:lnTo>
                  <a:pt x="282" y="348"/>
                </a:lnTo>
                <a:lnTo>
                  <a:pt x="282" y="347"/>
                </a:lnTo>
                <a:lnTo>
                  <a:pt x="282" y="346"/>
                </a:lnTo>
                <a:lnTo>
                  <a:pt x="282" y="346"/>
                </a:lnTo>
                <a:lnTo>
                  <a:pt x="282" y="347"/>
                </a:lnTo>
                <a:lnTo>
                  <a:pt x="283" y="347"/>
                </a:lnTo>
                <a:lnTo>
                  <a:pt x="283" y="347"/>
                </a:lnTo>
                <a:lnTo>
                  <a:pt x="283" y="346"/>
                </a:lnTo>
                <a:lnTo>
                  <a:pt x="283" y="346"/>
                </a:lnTo>
                <a:lnTo>
                  <a:pt x="283" y="346"/>
                </a:lnTo>
                <a:lnTo>
                  <a:pt x="282" y="345"/>
                </a:lnTo>
                <a:lnTo>
                  <a:pt x="282" y="345"/>
                </a:lnTo>
                <a:lnTo>
                  <a:pt x="281" y="345"/>
                </a:lnTo>
                <a:lnTo>
                  <a:pt x="281" y="345"/>
                </a:lnTo>
                <a:lnTo>
                  <a:pt x="281" y="344"/>
                </a:lnTo>
                <a:lnTo>
                  <a:pt x="281" y="344"/>
                </a:lnTo>
                <a:lnTo>
                  <a:pt x="282" y="343"/>
                </a:lnTo>
                <a:lnTo>
                  <a:pt x="282" y="342"/>
                </a:lnTo>
                <a:lnTo>
                  <a:pt x="282" y="342"/>
                </a:lnTo>
                <a:lnTo>
                  <a:pt x="283" y="342"/>
                </a:lnTo>
                <a:lnTo>
                  <a:pt x="283" y="341"/>
                </a:lnTo>
                <a:lnTo>
                  <a:pt x="283" y="341"/>
                </a:lnTo>
                <a:lnTo>
                  <a:pt x="284" y="341"/>
                </a:lnTo>
                <a:lnTo>
                  <a:pt x="284" y="341"/>
                </a:lnTo>
                <a:lnTo>
                  <a:pt x="284" y="341"/>
                </a:lnTo>
                <a:lnTo>
                  <a:pt x="285" y="340"/>
                </a:lnTo>
                <a:lnTo>
                  <a:pt x="285" y="340"/>
                </a:lnTo>
                <a:lnTo>
                  <a:pt x="286" y="340"/>
                </a:lnTo>
                <a:lnTo>
                  <a:pt x="286" y="340"/>
                </a:lnTo>
                <a:lnTo>
                  <a:pt x="287" y="340"/>
                </a:lnTo>
                <a:lnTo>
                  <a:pt x="288" y="340"/>
                </a:lnTo>
                <a:lnTo>
                  <a:pt x="288" y="340"/>
                </a:lnTo>
                <a:lnTo>
                  <a:pt x="288" y="340"/>
                </a:lnTo>
                <a:lnTo>
                  <a:pt x="289" y="340"/>
                </a:lnTo>
                <a:lnTo>
                  <a:pt x="289" y="340"/>
                </a:lnTo>
                <a:lnTo>
                  <a:pt x="290" y="340"/>
                </a:lnTo>
                <a:lnTo>
                  <a:pt x="290" y="339"/>
                </a:lnTo>
                <a:lnTo>
                  <a:pt x="290" y="338"/>
                </a:lnTo>
                <a:lnTo>
                  <a:pt x="291" y="338"/>
                </a:lnTo>
                <a:lnTo>
                  <a:pt x="291" y="338"/>
                </a:lnTo>
                <a:lnTo>
                  <a:pt x="291" y="338"/>
                </a:lnTo>
                <a:lnTo>
                  <a:pt x="292" y="337"/>
                </a:lnTo>
                <a:lnTo>
                  <a:pt x="292" y="337"/>
                </a:lnTo>
                <a:lnTo>
                  <a:pt x="292" y="337"/>
                </a:lnTo>
                <a:lnTo>
                  <a:pt x="292" y="336"/>
                </a:lnTo>
                <a:lnTo>
                  <a:pt x="293" y="336"/>
                </a:lnTo>
                <a:lnTo>
                  <a:pt x="293" y="336"/>
                </a:lnTo>
                <a:lnTo>
                  <a:pt x="294" y="336"/>
                </a:lnTo>
                <a:lnTo>
                  <a:pt x="294" y="335"/>
                </a:lnTo>
                <a:lnTo>
                  <a:pt x="294" y="334"/>
                </a:lnTo>
                <a:lnTo>
                  <a:pt x="294" y="334"/>
                </a:lnTo>
                <a:lnTo>
                  <a:pt x="294" y="333"/>
                </a:lnTo>
                <a:lnTo>
                  <a:pt x="294" y="332"/>
                </a:lnTo>
                <a:lnTo>
                  <a:pt x="294" y="332"/>
                </a:lnTo>
                <a:lnTo>
                  <a:pt x="295" y="332"/>
                </a:lnTo>
                <a:lnTo>
                  <a:pt x="295" y="332"/>
                </a:lnTo>
                <a:lnTo>
                  <a:pt x="295" y="332"/>
                </a:lnTo>
                <a:lnTo>
                  <a:pt x="296" y="332"/>
                </a:lnTo>
                <a:lnTo>
                  <a:pt x="296" y="331"/>
                </a:lnTo>
                <a:lnTo>
                  <a:pt x="296" y="331"/>
                </a:lnTo>
                <a:lnTo>
                  <a:pt x="296" y="331"/>
                </a:lnTo>
                <a:lnTo>
                  <a:pt x="297" y="331"/>
                </a:lnTo>
                <a:lnTo>
                  <a:pt x="297" y="331"/>
                </a:lnTo>
                <a:lnTo>
                  <a:pt x="297" y="330"/>
                </a:lnTo>
                <a:lnTo>
                  <a:pt x="297" y="330"/>
                </a:lnTo>
                <a:lnTo>
                  <a:pt x="297" y="330"/>
                </a:lnTo>
                <a:lnTo>
                  <a:pt x="298" y="330"/>
                </a:lnTo>
                <a:lnTo>
                  <a:pt x="298" y="329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8" y="328"/>
                </a:lnTo>
                <a:lnTo>
                  <a:pt x="299" y="329"/>
                </a:lnTo>
                <a:lnTo>
                  <a:pt x="300" y="329"/>
                </a:lnTo>
                <a:lnTo>
                  <a:pt x="300" y="328"/>
                </a:lnTo>
                <a:lnTo>
                  <a:pt x="300" y="328"/>
                </a:lnTo>
                <a:lnTo>
                  <a:pt x="300" y="327"/>
                </a:lnTo>
                <a:lnTo>
                  <a:pt x="300" y="327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6"/>
                </a:lnTo>
                <a:lnTo>
                  <a:pt x="300" y="325"/>
                </a:lnTo>
                <a:lnTo>
                  <a:pt x="300" y="325"/>
                </a:lnTo>
                <a:lnTo>
                  <a:pt x="300" y="324"/>
                </a:lnTo>
                <a:lnTo>
                  <a:pt x="300" y="324"/>
                </a:lnTo>
                <a:lnTo>
                  <a:pt x="300" y="323"/>
                </a:lnTo>
                <a:lnTo>
                  <a:pt x="300" y="322"/>
                </a:lnTo>
                <a:lnTo>
                  <a:pt x="300" y="322"/>
                </a:lnTo>
                <a:lnTo>
                  <a:pt x="301" y="322"/>
                </a:lnTo>
                <a:lnTo>
                  <a:pt x="301" y="321"/>
                </a:lnTo>
                <a:lnTo>
                  <a:pt x="302" y="321"/>
                </a:lnTo>
                <a:lnTo>
                  <a:pt x="302" y="320"/>
                </a:lnTo>
                <a:lnTo>
                  <a:pt x="302" y="320"/>
                </a:lnTo>
                <a:lnTo>
                  <a:pt x="303" y="320"/>
                </a:lnTo>
                <a:lnTo>
                  <a:pt x="304" y="320"/>
                </a:lnTo>
                <a:lnTo>
                  <a:pt x="304" y="319"/>
                </a:lnTo>
                <a:lnTo>
                  <a:pt x="305" y="319"/>
                </a:lnTo>
                <a:lnTo>
                  <a:pt x="305" y="318"/>
                </a:lnTo>
                <a:lnTo>
                  <a:pt x="306" y="318"/>
                </a:lnTo>
                <a:lnTo>
                  <a:pt x="306" y="318"/>
                </a:lnTo>
                <a:lnTo>
                  <a:pt x="307" y="317"/>
                </a:lnTo>
                <a:lnTo>
                  <a:pt x="307" y="317"/>
                </a:lnTo>
                <a:lnTo>
                  <a:pt x="308" y="317"/>
                </a:lnTo>
                <a:lnTo>
                  <a:pt x="308" y="316"/>
                </a:lnTo>
                <a:lnTo>
                  <a:pt x="308" y="316"/>
                </a:lnTo>
                <a:lnTo>
                  <a:pt x="308" y="316"/>
                </a:lnTo>
                <a:lnTo>
                  <a:pt x="309" y="316"/>
                </a:lnTo>
                <a:lnTo>
                  <a:pt x="309" y="316"/>
                </a:lnTo>
                <a:lnTo>
                  <a:pt x="309" y="315"/>
                </a:lnTo>
                <a:lnTo>
                  <a:pt x="310" y="314"/>
                </a:lnTo>
                <a:lnTo>
                  <a:pt x="310" y="314"/>
                </a:lnTo>
                <a:lnTo>
                  <a:pt x="310" y="314"/>
                </a:lnTo>
                <a:lnTo>
                  <a:pt x="311" y="314"/>
                </a:lnTo>
                <a:lnTo>
                  <a:pt x="311" y="314"/>
                </a:lnTo>
                <a:lnTo>
                  <a:pt x="312" y="313"/>
                </a:lnTo>
                <a:lnTo>
                  <a:pt x="312" y="313"/>
                </a:lnTo>
                <a:lnTo>
                  <a:pt x="312" y="313"/>
                </a:lnTo>
                <a:lnTo>
                  <a:pt x="313" y="312"/>
                </a:lnTo>
                <a:lnTo>
                  <a:pt x="313" y="312"/>
                </a:lnTo>
                <a:lnTo>
                  <a:pt x="313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2"/>
                </a:lnTo>
                <a:lnTo>
                  <a:pt x="314" y="313"/>
                </a:lnTo>
                <a:lnTo>
                  <a:pt x="314" y="313"/>
                </a:lnTo>
                <a:lnTo>
                  <a:pt x="314" y="313"/>
                </a:lnTo>
                <a:lnTo>
                  <a:pt x="314" y="314"/>
                </a:lnTo>
                <a:lnTo>
                  <a:pt x="315" y="314"/>
                </a:lnTo>
                <a:lnTo>
                  <a:pt x="315" y="314"/>
                </a:lnTo>
                <a:lnTo>
                  <a:pt x="316" y="314"/>
                </a:lnTo>
                <a:lnTo>
                  <a:pt x="316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7" y="314"/>
                </a:lnTo>
                <a:lnTo>
                  <a:pt x="318" y="314"/>
                </a:lnTo>
                <a:lnTo>
                  <a:pt x="318" y="313"/>
                </a:lnTo>
                <a:lnTo>
                  <a:pt x="319" y="313"/>
                </a:lnTo>
                <a:lnTo>
                  <a:pt x="319" y="313"/>
                </a:lnTo>
                <a:lnTo>
                  <a:pt x="320" y="313"/>
                </a:lnTo>
                <a:lnTo>
                  <a:pt x="320" y="313"/>
                </a:lnTo>
                <a:lnTo>
                  <a:pt x="320" y="313"/>
                </a:lnTo>
                <a:lnTo>
                  <a:pt x="321" y="313"/>
                </a:lnTo>
                <a:lnTo>
                  <a:pt x="321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3"/>
                </a:lnTo>
                <a:lnTo>
                  <a:pt x="322" y="314"/>
                </a:lnTo>
                <a:lnTo>
                  <a:pt x="323" y="314"/>
                </a:lnTo>
                <a:lnTo>
                  <a:pt x="323" y="314"/>
                </a:lnTo>
                <a:lnTo>
                  <a:pt x="323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4"/>
                </a:lnTo>
                <a:lnTo>
                  <a:pt x="324" y="315"/>
                </a:lnTo>
                <a:lnTo>
                  <a:pt x="324" y="315"/>
                </a:lnTo>
                <a:lnTo>
                  <a:pt x="325" y="315"/>
                </a:lnTo>
                <a:lnTo>
                  <a:pt x="325" y="315"/>
                </a:lnTo>
                <a:lnTo>
                  <a:pt x="325" y="315"/>
                </a:lnTo>
                <a:lnTo>
                  <a:pt x="326" y="315"/>
                </a:lnTo>
                <a:lnTo>
                  <a:pt x="326" y="315"/>
                </a:lnTo>
                <a:lnTo>
                  <a:pt x="326" y="316"/>
                </a:lnTo>
                <a:lnTo>
                  <a:pt x="326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6"/>
                </a:lnTo>
                <a:lnTo>
                  <a:pt x="328" y="315"/>
                </a:lnTo>
                <a:lnTo>
                  <a:pt x="328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29" y="315"/>
                </a:lnTo>
                <a:lnTo>
                  <a:pt x="330" y="315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0" y="314"/>
                </a:lnTo>
                <a:lnTo>
                  <a:pt x="331" y="314"/>
                </a:lnTo>
                <a:lnTo>
                  <a:pt x="331" y="313"/>
                </a:lnTo>
                <a:lnTo>
                  <a:pt x="331" y="314"/>
                </a:lnTo>
                <a:lnTo>
                  <a:pt x="331" y="313"/>
                </a:lnTo>
                <a:lnTo>
                  <a:pt x="332" y="313"/>
                </a:lnTo>
                <a:lnTo>
                  <a:pt x="332" y="314"/>
                </a:lnTo>
                <a:lnTo>
                  <a:pt x="332" y="314"/>
                </a:lnTo>
                <a:lnTo>
                  <a:pt x="333" y="314"/>
                </a:lnTo>
                <a:lnTo>
                  <a:pt x="333" y="314"/>
                </a:lnTo>
                <a:lnTo>
                  <a:pt x="334" y="313"/>
                </a:lnTo>
                <a:lnTo>
                  <a:pt x="334" y="313"/>
                </a:lnTo>
                <a:lnTo>
                  <a:pt x="334" y="312"/>
                </a:lnTo>
                <a:lnTo>
                  <a:pt x="334" y="312"/>
                </a:lnTo>
                <a:lnTo>
                  <a:pt x="335" y="312"/>
                </a:lnTo>
                <a:lnTo>
                  <a:pt x="335" y="312"/>
                </a:lnTo>
                <a:lnTo>
                  <a:pt x="336" y="312"/>
                </a:lnTo>
                <a:lnTo>
                  <a:pt x="336" y="311"/>
                </a:lnTo>
                <a:lnTo>
                  <a:pt x="336" y="311"/>
                </a:lnTo>
                <a:lnTo>
                  <a:pt x="337" y="311"/>
                </a:lnTo>
                <a:lnTo>
                  <a:pt x="337" y="310"/>
                </a:lnTo>
                <a:lnTo>
                  <a:pt x="337" y="310"/>
                </a:lnTo>
                <a:lnTo>
                  <a:pt x="337" y="310"/>
                </a:lnTo>
                <a:lnTo>
                  <a:pt x="337" y="309"/>
                </a:lnTo>
                <a:lnTo>
                  <a:pt x="337" y="309"/>
                </a:lnTo>
                <a:lnTo>
                  <a:pt x="338" y="309"/>
                </a:lnTo>
                <a:lnTo>
                  <a:pt x="338" y="308"/>
                </a:lnTo>
                <a:lnTo>
                  <a:pt x="338" y="308"/>
                </a:lnTo>
                <a:lnTo>
                  <a:pt x="338" y="307"/>
                </a:lnTo>
                <a:lnTo>
                  <a:pt x="338" y="307"/>
                </a:lnTo>
                <a:lnTo>
                  <a:pt x="338" y="307"/>
                </a:lnTo>
                <a:lnTo>
                  <a:pt x="338" y="306"/>
                </a:lnTo>
                <a:lnTo>
                  <a:pt x="338" y="306"/>
                </a:lnTo>
                <a:lnTo>
                  <a:pt x="338" y="306"/>
                </a:lnTo>
                <a:lnTo>
                  <a:pt x="339" y="306"/>
                </a:lnTo>
                <a:lnTo>
                  <a:pt x="339" y="306"/>
                </a:lnTo>
                <a:lnTo>
                  <a:pt x="340" y="306"/>
                </a:lnTo>
                <a:lnTo>
                  <a:pt x="340" y="305"/>
                </a:lnTo>
                <a:lnTo>
                  <a:pt x="340" y="304"/>
                </a:lnTo>
                <a:lnTo>
                  <a:pt x="340" y="304"/>
                </a:lnTo>
                <a:lnTo>
                  <a:pt x="340" y="304"/>
                </a:lnTo>
                <a:lnTo>
                  <a:pt x="341" y="304"/>
                </a:lnTo>
                <a:lnTo>
                  <a:pt x="341" y="304"/>
                </a:lnTo>
                <a:lnTo>
                  <a:pt x="342" y="304"/>
                </a:lnTo>
                <a:lnTo>
                  <a:pt x="342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4"/>
                </a:lnTo>
                <a:lnTo>
                  <a:pt x="343" y="303"/>
                </a:lnTo>
                <a:lnTo>
                  <a:pt x="344" y="303"/>
                </a:lnTo>
                <a:lnTo>
                  <a:pt x="344" y="303"/>
                </a:lnTo>
                <a:lnTo>
                  <a:pt x="345" y="304"/>
                </a:lnTo>
                <a:lnTo>
                  <a:pt x="345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4"/>
                </a:lnTo>
                <a:lnTo>
                  <a:pt x="346" y="305"/>
                </a:lnTo>
                <a:lnTo>
                  <a:pt x="346" y="305"/>
                </a:lnTo>
                <a:lnTo>
                  <a:pt x="346" y="306"/>
                </a:lnTo>
                <a:lnTo>
                  <a:pt x="346" y="306"/>
                </a:lnTo>
                <a:lnTo>
                  <a:pt x="346" y="307"/>
                </a:lnTo>
                <a:lnTo>
                  <a:pt x="347" y="307"/>
                </a:lnTo>
                <a:lnTo>
                  <a:pt x="347" y="307"/>
                </a:lnTo>
                <a:lnTo>
                  <a:pt x="347" y="307"/>
                </a:lnTo>
                <a:lnTo>
                  <a:pt x="348" y="307"/>
                </a:lnTo>
                <a:lnTo>
                  <a:pt x="348" y="308"/>
                </a:lnTo>
                <a:lnTo>
                  <a:pt x="348" y="308"/>
                </a:lnTo>
                <a:lnTo>
                  <a:pt x="348" y="308"/>
                </a:lnTo>
                <a:lnTo>
                  <a:pt x="348" y="309"/>
                </a:lnTo>
                <a:lnTo>
                  <a:pt x="349" y="309"/>
                </a:lnTo>
                <a:lnTo>
                  <a:pt x="349" y="308"/>
                </a:lnTo>
                <a:lnTo>
                  <a:pt x="349" y="308"/>
                </a:lnTo>
                <a:lnTo>
                  <a:pt x="350" y="308"/>
                </a:lnTo>
                <a:lnTo>
                  <a:pt x="350" y="309"/>
                </a:lnTo>
                <a:lnTo>
                  <a:pt x="350" y="309"/>
                </a:lnTo>
                <a:lnTo>
                  <a:pt x="350" y="309"/>
                </a:lnTo>
                <a:lnTo>
                  <a:pt x="350" y="310"/>
                </a:lnTo>
                <a:lnTo>
                  <a:pt x="351" y="310"/>
                </a:lnTo>
                <a:lnTo>
                  <a:pt x="351" y="309"/>
                </a:lnTo>
                <a:lnTo>
                  <a:pt x="351" y="310"/>
                </a:lnTo>
                <a:lnTo>
                  <a:pt x="352" y="310"/>
                </a:lnTo>
                <a:lnTo>
                  <a:pt x="353" y="310"/>
                </a:lnTo>
                <a:lnTo>
                  <a:pt x="353" y="310"/>
                </a:lnTo>
                <a:lnTo>
                  <a:pt x="353" y="310"/>
                </a:lnTo>
                <a:lnTo>
                  <a:pt x="354" y="312"/>
                </a:lnTo>
                <a:lnTo>
                  <a:pt x="354" y="313"/>
                </a:lnTo>
                <a:lnTo>
                  <a:pt x="355" y="313"/>
                </a:lnTo>
                <a:lnTo>
                  <a:pt x="356" y="313"/>
                </a:lnTo>
                <a:lnTo>
                  <a:pt x="356" y="314"/>
                </a:lnTo>
                <a:lnTo>
                  <a:pt x="355" y="314"/>
                </a:lnTo>
                <a:lnTo>
                  <a:pt x="355" y="315"/>
                </a:lnTo>
                <a:lnTo>
                  <a:pt x="356" y="315"/>
                </a:lnTo>
                <a:lnTo>
                  <a:pt x="356" y="315"/>
                </a:lnTo>
                <a:lnTo>
                  <a:pt x="356" y="316"/>
                </a:lnTo>
                <a:lnTo>
                  <a:pt x="357" y="318"/>
                </a:lnTo>
                <a:lnTo>
                  <a:pt x="357" y="319"/>
                </a:lnTo>
                <a:lnTo>
                  <a:pt x="357" y="319"/>
                </a:lnTo>
                <a:lnTo>
                  <a:pt x="358" y="319"/>
                </a:lnTo>
                <a:lnTo>
                  <a:pt x="358" y="319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8" y="320"/>
                </a:lnTo>
                <a:lnTo>
                  <a:pt x="357" y="321"/>
                </a:lnTo>
                <a:lnTo>
                  <a:pt x="357" y="321"/>
                </a:lnTo>
                <a:lnTo>
                  <a:pt x="357" y="322"/>
                </a:lnTo>
                <a:lnTo>
                  <a:pt x="357" y="322"/>
                </a:lnTo>
                <a:lnTo>
                  <a:pt x="357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4"/>
                </a:lnTo>
                <a:lnTo>
                  <a:pt x="359" y="325"/>
                </a:lnTo>
                <a:lnTo>
                  <a:pt x="359" y="325"/>
                </a:lnTo>
                <a:lnTo>
                  <a:pt x="359" y="326"/>
                </a:lnTo>
                <a:lnTo>
                  <a:pt x="360" y="326"/>
                </a:lnTo>
                <a:lnTo>
                  <a:pt x="360" y="326"/>
                </a:lnTo>
                <a:lnTo>
                  <a:pt x="360" y="327"/>
                </a:lnTo>
                <a:lnTo>
                  <a:pt x="360" y="327"/>
                </a:lnTo>
                <a:lnTo>
                  <a:pt x="360" y="327"/>
                </a:lnTo>
                <a:lnTo>
                  <a:pt x="360" y="328"/>
                </a:lnTo>
                <a:lnTo>
                  <a:pt x="360" y="328"/>
                </a:lnTo>
                <a:lnTo>
                  <a:pt x="361" y="328"/>
                </a:lnTo>
                <a:lnTo>
                  <a:pt x="361" y="328"/>
                </a:lnTo>
                <a:lnTo>
                  <a:pt x="362" y="328"/>
                </a:lnTo>
                <a:lnTo>
                  <a:pt x="362" y="328"/>
                </a:lnTo>
                <a:lnTo>
                  <a:pt x="362" y="328"/>
                </a:lnTo>
                <a:lnTo>
                  <a:pt x="363" y="329"/>
                </a:lnTo>
                <a:lnTo>
                  <a:pt x="363" y="329"/>
                </a:lnTo>
                <a:lnTo>
                  <a:pt x="364" y="329"/>
                </a:lnTo>
                <a:lnTo>
                  <a:pt x="364" y="329"/>
                </a:lnTo>
                <a:lnTo>
                  <a:pt x="365" y="329"/>
                </a:lnTo>
                <a:lnTo>
                  <a:pt x="366" y="329"/>
                </a:lnTo>
                <a:lnTo>
                  <a:pt x="366" y="329"/>
                </a:lnTo>
                <a:lnTo>
                  <a:pt x="367" y="329"/>
                </a:lnTo>
                <a:lnTo>
                  <a:pt x="367" y="329"/>
                </a:lnTo>
                <a:lnTo>
                  <a:pt x="368" y="328"/>
                </a:lnTo>
                <a:lnTo>
                  <a:pt x="368" y="328"/>
                </a:lnTo>
                <a:lnTo>
                  <a:pt x="368" y="328"/>
                </a:lnTo>
                <a:lnTo>
                  <a:pt x="369" y="328"/>
                </a:lnTo>
                <a:lnTo>
                  <a:pt x="370" y="328"/>
                </a:lnTo>
                <a:lnTo>
                  <a:pt x="371" y="327"/>
                </a:lnTo>
                <a:lnTo>
                  <a:pt x="371" y="326"/>
                </a:lnTo>
                <a:lnTo>
                  <a:pt x="372" y="326"/>
                </a:lnTo>
                <a:lnTo>
                  <a:pt x="372" y="327"/>
                </a:lnTo>
                <a:lnTo>
                  <a:pt x="372" y="327"/>
                </a:lnTo>
                <a:lnTo>
                  <a:pt x="372" y="327"/>
                </a:lnTo>
                <a:lnTo>
                  <a:pt x="373" y="326"/>
                </a:lnTo>
                <a:lnTo>
                  <a:pt x="373" y="326"/>
                </a:lnTo>
                <a:lnTo>
                  <a:pt x="374" y="326"/>
                </a:lnTo>
                <a:lnTo>
                  <a:pt x="374" y="326"/>
                </a:lnTo>
                <a:lnTo>
                  <a:pt x="375" y="326"/>
                </a:lnTo>
                <a:lnTo>
                  <a:pt x="375" y="326"/>
                </a:lnTo>
                <a:lnTo>
                  <a:pt x="376" y="326"/>
                </a:lnTo>
                <a:lnTo>
                  <a:pt x="377" y="326"/>
                </a:lnTo>
                <a:lnTo>
                  <a:pt x="378" y="326"/>
                </a:lnTo>
                <a:lnTo>
                  <a:pt x="378" y="326"/>
                </a:lnTo>
                <a:lnTo>
                  <a:pt x="379" y="326"/>
                </a:lnTo>
                <a:lnTo>
                  <a:pt x="380" y="327"/>
                </a:lnTo>
                <a:lnTo>
                  <a:pt x="380" y="327"/>
                </a:lnTo>
                <a:lnTo>
                  <a:pt x="381" y="328"/>
                </a:lnTo>
                <a:lnTo>
                  <a:pt x="382" y="328"/>
                </a:lnTo>
                <a:lnTo>
                  <a:pt x="383" y="328"/>
                </a:lnTo>
                <a:lnTo>
                  <a:pt x="383" y="327"/>
                </a:lnTo>
                <a:lnTo>
                  <a:pt x="383" y="327"/>
                </a:lnTo>
                <a:lnTo>
                  <a:pt x="384" y="326"/>
                </a:lnTo>
                <a:lnTo>
                  <a:pt x="384" y="326"/>
                </a:lnTo>
                <a:lnTo>
                  <a:pt x="384" y="325"/>
                </a:lnTo>
                <a:lnTo>
                  <a:pt x="385" y="325"/>
                </a:lnTo>
                <a:lnTo>
                  <a:pt x="385" y="324"/>
                </a:lnTo>
                <a:lnTo>
                  <a:pt x="388" y="325"/>
                </a:lnTo>
                <a:lnTo>
                  <a:pt x="388" y="325"/>
                </a:lnTo>
                <a:lnTo>
                  <a:pt x="391" y="326"/>
                </a:lnTo>
                <a:lnTo>
                  <a:pt x="391" y="326"/>
                </a:lnTo>
                <a:lnTo>
                  <a:pt x="392" y="326"/>
                </a:lnTo>
                <a:lnTo>
                  <a:pt x="397" y="324"/>
                </a:lnTo>
                <a:lnTo>
                  <a:pt x="398" y="323"/>
                </a:lnTo>
                <a:lnTo>
                  <a:pt x="400" y="322"/>
                </a:lnTo>
                <a:lnTo>
                  <a:pt x="400" y="322"/>
                </a:lnTo>
                <a:lnTo>
                  <a:pt x="400" y="321"/>
                </a:lnTo>
                <a:lnTo>
                  <a:pt x="401" y="321"/>
                </a:lnTo>
                <a:lnTo>
                  <a:pt x="401" y="320"/>
                </a:lnTo>
                <a:lnTo>
                  <a:pt x="400" y="319"/>
                </a:lnTo>
                <a:lnTo>
                  <a:pt x="400" y="319"/>
                </a:lnTo>
                <a:lnTo>
                  <a:pt x="401" y="318"/>
                </a:lnTo>
                <a:lnTo>
                  <a:pt x="400" y="318"/>
                </a:lnTo>
                <a:lnTo>
                  <a:pt x="400" y="317"/>
                </a:lnTo>
                <a:lnTo>
                  <a:pt x="400" y="317"/>
                </a:lnTo>
                <a:lnTo>
                  <a:pt x="400" y="316"/>
                </a:lnTo>
                <a:lnTo>
                  <a:pt x="401" y="315"/>
                </a:lnTo>
                <a:lnTo>
                  <a:pt x="402" y="313"/>
                </a:lnTo>
                <a:lnTo>
                  <a:pt x="403" y="311"/>
                </a:lnTo>
                <a:lnTo>
                  <a:pt x="403" y="309"/>
                </a:lnTo>
                <a:lnTo>
                  <a:pt x="404" y="308"/>
                </a:lnTo>
                <a:lnTo>
                  <a:pt x="405" y="307"/>
                </a:lnTo>
                <a:lnTo>
                  <a:pt x="405" y="306"/>
                </a:lnTo>
                <a:lnTo>
                  <a:pt x="406" y="305"/>
                </a:lnTo>
                <a:lnTo>
                  <a:pt x="406" y="304"/>
                </a:lnTo>
                <a:lnTo>
                  <a:pt x="408" y="303"/>
                </a:lnTo>
                <a:lnTo>
                  <a:pt x="410" y="303"/>
                </a:lnTo>
                <a:lnTo>
                  <a:pt x="410" y="302"/>
                </a:lnTo>
                <a:lnTo>
                  <a:pt x="411" y="302"/>
                </a:lnTo>
                <a:lnTo>
                  <a:pt x="411" y="301"/>
                </a:lnTo>
                <a:lnTo>
                  <a:pt x="411" y="301"/>
                </a:lnTo>
                <a:lnTo>
                  <a:pt x="412" y="301"/>
                </a:lnTo>
                <a:lnTo>
                  <a:pt x="412" y="301"/>
                </a:lnTo>
                <a:lnTo>
                  <a:pt x="413" y="301"/>
                </a:lnTo>
                <a:lnTo>
                  <a:pt x="413" y="302"/>
                </a:lnTo>
                <a:lnTo>
                  <a:pt x="413" y="302"/>
                </a:lnTo>
                <a:lnTo>
                  <a:pt x="413" y="302"/>
                </a:lnTo>
                <a:lnTo>
                  <a:pt x="414" y="302"/>
                </a:lnTo>
                <a:lnTo>
                  <a:pt x="414" y="301"/>
                </a:lnTo>
                <a:lnTo>
                  <a:pt x="414" y="301"/>
                </a:lnTo>
                <a:lnTo>
                  <a:pt x="415" y="301"/>
                </a:lnTo>
                <a:lnTo>
                  <a:pt x="415" y="302"/>
                </a:lnTo>
                <a:lnTo>
                  <a:pt x="415" y="302"/>
                </a:lnTo>
                <a:lnTo>
                  <a:pt x="415" y="302"/>
                </a:lnTo>
                <a:lnTo>
                  <a:pt x="416" y="302"/>
                </a:lnTo>
                <a:lnTo>
                  <a:pt x="416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7" y="301"/>
                </a:lnTo>
                <a:lnTo>
                  <a:pt x="418" y="301"/>
                </a:lnTo>
                <a:lnTo>
                  <a:pt x="418" y="301"/>
                </a:lnTo>
                <a:lnTo>
                  <a:pt x="418" y="300"/>
                </a:lnTo>
                <a:lnTo>
                  <a:pt x="419" y="300"/>
                </a:lnTo>
                <a:lnTo>
                  <a:pt x="419" y="300"/>
                </a:lnTo>
                <a:lnTo>
                  <a:pt x="419" y="300"/>
                </a:lnTo>
                <a:lnTo>
                  <a:pt x="420" y="300"/>
                </a:lnTo>
                <a:lnTo>
                  <a:pt x="420" y="300"/>
                </a:lnTo>
                <a:lnTo>
                  <a:pt x="421" y="300"/>
                </a:lnTo>
                <a:lnTo>
                  <a:pt x="421" y="300"/>
                </a:lnTo>
                <a:lnTo>
                  <a:pt x="421" y="300"/>
                </a:lnTo>
                <a:lnTo>
                  <a:pt x="422" y="300"/>
                </a:lnTo>
                <a:lnTo>
                  <a:pt x="422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3" y="299"/>
                </a:lnTo>
                <a:lnTo>
                  <a:pt x="424" y="299"/>
                </a:lnTo>
                <a:lnTo>
                  <a:pt x="424" y="299"/>
                </a:lnTo>
                <a:lnTo>
                  <a:pt x="425" y="299"/>
                </a:lnTo>
                <a:lnTo>
                  <a:pt x="425" y="298"/>
                </a:lnTo>
                <a:lnTo>
                  <a:pt x="425" y="298"/>
                </a:lnTo>
                <a:lnTo>
                  <a:pt x="425" y="298"/>
                </a:lnTo>
                <a:lnTo>
                  <a:pt x="426" y="298"/>
                </a:lnTo>
                <a:lnTo>
                  <a:pt x="426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7"/>
                </a:lnTo>
                <a:lnTo>
                  <a:pt x="428" y="297"/>
                </a:lnTo>
                <a:lnTo>
                  <a:pt x="428" y="297"/>
                </a:lnTo>
                <a:lnTo>
                  <a:pt x="429" y="297"/>
                </a:lnTo>
                <a:lnTo>
                  <a:pt x="429" y="297"/>
                </a:lnTo>
                <a:lnTo>
                  <a:pt x="429" y="297"/>
                </a:lnTo>
                <a:lnTo>
                  <a:pt x="430" y="297"/>
                </a:lnTo>
                <a:lnTo>
                  <a:pt x="430" y="297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2" y="298"/>
                </a:lnTo>
                <a:lnTo>
                  <a:pt x="432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3" y="298"/>
                </a:lnTo>
                <a:lnTo>
                  <a:pt x="434" y="298"/>
                </a:lnTo>
                <a:lnTo>
                  <a:pt x="434" y="298"/>
                </a:lnTo>
                <a:lnTo>
                  <a:pt x="434" y="299"/>
                </a:lnTo>
                <a:lnTo>
                  <a:pt x="435" y="299"/>
                </a:lnTo>
                <a:lnTo>
                  <a:pt x="435" y="299"/>
                </a:lnTo>
                <a:lnTo>
                  <a:pt x="435" y="299"/>
                </a:lnTo>
                <a:lnTo>
                  <a:pt x="436" y="299"/>
                </a:lnTo>
                <a:lnTo>
                  <a:pt x="436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299"/>
                </a:lnTo>
                <a:lnTo>
                  <a:pt x="437" y="300"/>
                </a:lnTo>
                <a:lnTo>
                  <a:pt x="438" y="300"/>
                </a:lnTo>
                <a:lnTo>
                  <a:pt x="438" y="300"/>
                </a:lnTo>
                <a:lnTo>
                  <a:pt x="439" y="300"/>
                </a:lnTo>
                <a:lnTo>
                  <a:pt x="439" y="300"/>
                </a:lnTo>
                <a:lnTo>
                  <a:pt x="439" y="300"/>
                </a:lnTo>
                <a:lnTo>
                  <a:pt x="440" y="300"/>
                </a:lnTo>
                <a:lnTo>
                  <a:pt x="440" y="300"/>
                </a:lnTo>
                <a:lnTo>
                  <a:pt x="441" y="300"/>
                </a:lnTo>
                <a:lnTo>
                  <a:pt x="441" y="300"/>
                </a:lnTo>
                <a:lnTo>
                  <a:pt x="441" y="299"/>
                </a:lnTo>
                <a:lnTo>
                  <a:pt x="442" y="299"/>
                </a:lnTo>
                <a:lnTo>
                  <a:pt x="443" y="299"/>
                </a:lnTo>
                <a:lnTo>
                  <a:pt x="443" y="299"/>
                </a:lnTo>
                <a:lnTo>
                  <a:pt x="443" y="299"/>
                </a:lnTo>
                <a:lnTo>
                  <a:pt x="444" y="298"/>
                </a:lnTo>
                <a:lnTo>
                  <a:pt x="444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8"/>
                </a:lnTo>
                <a:lnTo>
                  <a:pt x="445" y="297"/>
                </a:lnTo>
                <a:lnTo>
                  <a:pt x="445" y="297"/>
                </a:lnTo>
                <a:lnTo>
                  <a:pt x="445" y="297"/>
                </a:lnTo>
                <a:lnTo>
                  <a:pt x="446" y="296"/>
                </a:lnTo>
                <a:lnTo>
                  <a:pt x="446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7" y="296"/>
                </a:lnTo>
                <a:lnTo>
                  <a:pt x="448" y="296"/>
                </a:lnTo>
                <a:lnTo>
                  <a:pt x="448" y="296"/>
                </a:lnTo>
                <a:lnTo>
                  <a:pt x="449" y="295"/>
                </a:lnTo>
                <a:lnTo>
                  <a:pt x="449" y="295"/>
                </a:lnTo>
                <a:lnTo>
                  <a:pt x="449" y="295"/>
                </a:lnTo>
                <a:lnTo>
                  <a:pt x="449" y="294"/>
                </a:lnTo>
                <a:lnTo>
                  <a:pt x="449" y="294"/>
                </a:lnTo>
                <a:lnTo>
                  <a:pt x="449" y="294"/>
                </a:lnTo>
                <a:lnTo>
                  <a:pt x="450" y="294"/>
                </a:lnTo>
                <a:lnTo>
                  <a:pt x="450" y="294"/>
                </a:lnTo>
                <a:lnTo>
                  <a:pt x="451" y="293"/>
                </a:lnTo>
                <a:lnTo>
                  <a:pt x="451" y="293"/>
                </a:lnTo>
                <a:lnTo>
                  <a:pt x="451" y="292"/>
                </a:lnTo>
                <a:lnTo>
                  <a:pt x="451" y="292"/>
                </a:lnTo>
                <a:lnTo>
                  <a:pt x="451" y="292"/>
                </a:lnTo>
                <a:lnTo>
                  <a:pt x="452" y="292"/>
                </a:lnTo>
                <a:lnTo>
                  <a:pt x="452" y="292"/>
                </a:lnTo>
                <a:lnTo>
                  <a:pt x="452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1"/>
                </a:lnTo>
                <a:lnTo>
                  <a:pt x="453" y="290"/>
                </a:lnTo>
                <a:lnTo>
                  <a:pt x="453" y="290"/>
                </a:lnTo>
                <a:lnTo>
                  <a:pt x="454" y="290"/>
                </a:lnTo>
                <a:lnTo>
                  <a:pt x="454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90"/>
                </a:lnTo>
                <a:lnTo>
                  <a:pt x="455" y="289"/>
                </a:lnTo>
                <a:lnTo>
                  <a:pt x="455" y="289"/>
                </a:lnTo>
                <a:lnTo>
                  <a:pt x="456" y="289"/>
                </a:lnTo>
                <a:lnTo>
                  <a:pt x="456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7" y="288"/>
                </a:lnTo>
                <a:lnTo>
                  <a:pt x="458" y="288"/>
                </a:lnTo>
                <a:lnTo>
                  <a:pt x="458" y="289"/>
                </a:lnTo>
                <a:lnTo>
                  <a:pt x="458" y="289"/>
                </a:lnTo>
                <a:lnTo>
                  <a:pt x="459" y="289"/>
                </a:lnTo>
                <a:lnTo>
                  <a:pt x="459" y="289"/>
                </a:lnTo>
                <a:lnTo>
                  <a:pt x="459" y="289"/>
                </a:lnTo>
                <a:lnTo>
                  <a:pt x="460" y="289"/>
                </a:lnTo>
                <a:lnTo>
                  <a:pt x="461" y="289"/>
                </a:lnTo>
                <a:lnTo>
                  <a:pt x="461" y="289"/>
                </a:lnTo>
                <a:lnTo>
                  <a:pt x="461" y="289"/>
                </a:lnTo>
                <a:lnTo>
                  <a:pt x="462" y="289"/>
                </a:lnTo>
                <a:lnTo>
                  <a:pt x="462" y="289"/>
                </a:lnTo>
                <a:lnTo>
                  <a:pt x="463" y="289"/>
                </a:lnTo>
                <a:lnTo>
                  <a:pt x="463" y="289"/>
                </a:lnTo>
                <a:lnTo>
                  <a:pt x="463" y="289"/>
                </a:lnTo>
                <a:lnTo>
                  <a:pt x="464" y="289"/>
                </a:lnTo>
                <a:lnTo>
                  <a:pt x="465" y="289"/>
                </a:lnTo>
                <a:lnTo>
                  <a:pt x="465" y="289"/>
                </a:lnTo>
                <a:lnTo>
                  <a:pt x="465" y="289"/>
                </a:lnTo>
                <a:lnTo>
                  <a:pt x="466" y="289"/>
                </a:lnTo>
                <a:lnTo>
                  <a:pt x="466" y="290"/>
                </a:lnTo>
                <a:lnTo>
                  <a:pt x="467" y="290"/>
                </a:lnTo>
                <a:lnTo>
                  <a:pt x="467" y="290"/>
                </a:lnTo>
                <a:lnTo>
                  <a:pt x="468" y="290"/>
                </a:lnTo>
                <a:lnTo>
                  <a:pt x="468" y="290"/>
                </a:lnTo>
                <a:lnTo>
                  <a:pt x="468" y="290"/>
                </a:lnTo>
                <a:lnTo>
                  <a:pt x="469" y="292"/>
                </a:lnTo>
                <a:lnTo>
                  <a:pt x="469" y="293"/>
                </a:lnTo>
                <a:lnTo>
                  <a:pt x="469" y="294"/>
                </a:lnTo>
                <a:lnTo>
                  <a:pt x="473" y="293"/>
                </a:lnTo>
                <a:lnTo>
                  <a:pt x="474" y="294"/>
                </a:lnTo>
                <a:lnTo>
                  <a:pt x="482" y="296"/>
                </a:lnTo>
                <a:lnTo>
                  <a:pt x="485" y="295"/>
                </a:lnTo>
                <a:lnTo>
                  <a:pt x="489" y="292"/>
                </a:lnTo>
                <a:lnTo>
                  <a:pt x="491" y="292"/>
                </a:lnTo>
                <a:lnTo>
                  <a:pt x="491" y="291"/>
                </a:lnTo>
                <a:lnTo>
                  <a:pt x="491" y="291"/>
                </a:lnTo>
                <a:lnTo>
                  <a:pt x="492" y="291"/>
                </a:lnTo>
                <a:lnTo>
                  <a:pt x="492" y="292"/>
                </a:lnTo>
                <a:lnTo>
                  <a:pt x="493" y="292"/>
                </a:lnTo>
                <a:lnTo>
                  <a:pt x="493" y="291"/>
                </a:lnTo>
                <a:lnTo>
                  <a:pt x="493" y="291"/>
                </a:lnTo>
                <a:lnTo>
                  <a:pt x="493" y="291"/>
                </a:lnTo>
                <a:lnTo>
                  <a:pt x="494" y="290"/>
                </a:lnTo>
                <a:lnTo>
                  <a:pt x="494" y="290"/>
                </a:lnTo>
                <a:lnTo>
                  <a:pt x="494" y="290"/>
                </a:lnTo>
                <a:lnTo>
                  <a:pt x="496" y="292"/>
                </a:lnTo>
                <a:lnTo>
                  <a:pt x="497" y="292"/>
                </a:lnTo>
                <a:lnTo>
                  <a:pt x="499" y="290"/>
                </a:lnTo>
                <a:lnTo>
                  <a:pt x="501" y="288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4" y="286"/>
                </a:lnTo>
                <a:lnTo>
                  <a:pt x="505" y="286"/>
                </a:lnTo>
                <a:lnTo>
                  <a:pt x="505" y="287"/>
                </a:lnTo>
                <a:lnTo>
                  <a:pt x="505" y="287"/>
                </a:lnTo>
                <a:lnTo>
                  <a:pt x="506" y="287"/>
                </a:lnTo>
                <a:lnTo>
                  <a:pt x="506" y="287"/>
                </a:lnTo>
                <a:lnTo>
                  <a:pt x="507" y="287"/>
                </a:lnTo>
                <a:lnTo>
                  <a:pt x="507" y="288"/>
                </a:lnTo>
                <a:lnTo>
                  <a:pt x="507" y="288"/>
                </a:lnTo>
                <a:lnTo>
                  <a:pt x="508" y="288"/>
                </a:lnTo>
                <a:lnTo>
                  <a:pt x="509" y="287"/>
                </a:lnTo>
                <a:lnTo>
                  <a:pt x="510" y="286"/>
                </a:lnTo>
                <a:lnTo>
                  <a:pt x="511" y="284"/>
                </a:lnTo>
                <a:lnTo>
                  <a:pt x="511" y="283"/>
                </a:lnTo>
                <a:lnTo>
                  <a:pt x="515" y="284"/>
                </a:lnTo>
                <a:lnTo>
                  <a:pt x="515" y="284"/>
                </a:lnTo>
                <a:lnTo>
                  <a:pt x="515" y="285"/>
                </a:lnTo>
                <a:lnTo>
                  <a:pt x="516" y="285"/>
                </a:lnTo>
                <a:lnTo>
                  <a:pt x="519" y="285"/>
                </a:lnTo>
                <a:lnTo>
                  <a:pt x="520" y="284"/>
                </a:lnTo>
                <a:lnTo>
                  <a:pt x="520" y="284"/>
                </a:lnTo>
                <a:lnTo>
                  <a:pt x="520" y="283"/>
                </a:lnTo>
                <a:lnTo>
                  <a:pt x="520" y="279"/>
                </a:lnTo>
                <a:lnTo>
                  <a:pt x="519" y="276"/>
                </a:lnTo>
                <a:lnTo>
                  <a:pt x="519" y="274"/>
                </a:lnTo>
                <a:lnTo>
                  <a:pt x="520" y="265"/>
                </a:lnTo>
                <a:lnTo>
                  <a:pt x="520" y="264"/>
                </a:lnTo>
                <a:lnTo>
                  <a:pt x="520" y="260"/>
                </a:lnTo>
                <a:lnTo>
                  <a:pt x="521" y="260"/>
                </a:lnTo>
                <a:lnTo>
                  <a:pt x="523" y="258"/>
                </a:lnTo>
                <a:lnTo>
                  <a:pt x="523" y="258"/>
                </a:lnTo>
                <a:lnTo>
                  <a:pt x="525" y="257"/>
                </a:lnTo>
                <a:lnTo>
                  <a:pt x="527" y="258"/>
                </a:lnTo>
                <a:lnTo>
                  <a:pt x="529" y="258"/>
                </a:lnTo>
                <a:lnTo>
                  <a:pt x="531" y="258"/>
                </a:lnTo>
                <a:lnTo>
                  <a:pt x="533" y="258"/>
                </a:lnTo>
                <a:lnTo>
                  <a:pt x="538" y="258"/>
                </a:lnTo>
                <a:lnTo>
                  <a:pt x="542" y="257"/>
                </a:lnTo>
                <a:lnTo>
                  <a:pt x="545" y="251"/>
                </a:lnTo>
                <a:lnTo>
                  <a:pt x="545" y="251"/>
                </a:lnTo>
                <a:lnTo>
                  <a:pt x="545" y="250"/>
                </a:lnTo>
                <a:lnTo>
                  <a:pt x="545" y="250"/>
                </a:lnTo>
                <a:lnTo>
                  <a:pt x="545" y="250"/>
                </a:lnTo>
                <a:lnTo>
                  <a:pt x="544" y="250"/>
                </a:lnTo>
                <a:lnTo>
                  <a:pt x="544" y="250"/>
                </a:lnTo>
                <a:lnTo>
                  <a:pt x="545" y="250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5" y="249"/>
                </a:lnTo>
                <a:lnTo>
                  <a:pt x="546" y="249"/>
                </a:lnTo>
                <a:lnTo>
                  <a:pt x="546" y="249"/>
                </a:lnTo>
                <a:lnTo>
                  <a:pt x="546" y="248"/>
                </a:lnTo>
                <a:lnTo>
                  <a:pt x="546" y="248"/>
                </a:lnTo>
                <a:lnTo>
                  <a:pt x="546" y="248"/>
                </a:lnTo>
                <a:lnTo>
                  <a:pt x="546" y="247"/>
                </a:lnTo>
                <a:lnTo>
                  <a:pt x="546" y="247"/>
                </a:lnTo>
                <a:lnTo>
                  <a:pt x="546" y="246"/>
                </a:lnTo>
                <a:lnTo>
                  <a:pt x="546" y="246"/>
                </a:lnTo>
                <a:lnTo>
                  <a:pt x="546" y="246"/>
                </a:lnTo>
                <a:lnTo>
                  <a:pt x="545" y="246"/>
                </a:lnTo>
                <a:lnTo>
                  <a:pt x="545" y="245"/>
                </a:lnTo>
                <a:lnTo>
                  <a:pt x="545" y="245"/>
                </a:lnTo>
                <a:lnTo>
                  <a:pt x="545" y="244"/>
                </a:lnTo>
                <a:lnTo>
                  <a:pt x="545" y="244"/>
                </a:lnTo>
                <a:lnTo>
                  <a:pt x="545" y="244"/>
                </a:lnTo>
                <a:lnTo>
                  <a:pt x="545" y="243"/>
                </a:lnTo>
                <a:lnTo>
                  <a:pt x="545" y="243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2"/>
                </a:lnTo>
                <a:lnTo>
                  <a:pt x="545" y="241"/>
                </a:lnTo>
                <a:lnTo>
                  <a:pt x="546" y="241"/>
                </a:lnTo>
                <a:lnTo>
                  <a:pt x="546" y="241"/>
                </a:lnTo>
                <a:lnTo>
                  <a:pt x="546" y="240"/>
                </a:lnTo>
                <a:lnTo>
                  <a:pt x="546" y="240"/>
                </a:lnTo>
                <a:lnTo>
                  <a:pt x="546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7" y="241"/>
                </a:lnTo>
                <a:lnTo>
                  <a:pt x="548" y="241"/>
                </a:lnTo>
                <a:lnTo>
                  <a:pt x="548" y="241"/>
                </a:lnTo>
                <a:lnTo>
                  <a:pt x="549" y="241"/>
                </a:lnTo>
                <a:lnTo>
                  <a:pt x="549" y="242"/>
                </a:lnTo>
                <a:lnTo>
                  <a:pt x="549" y="242"/>
                </a:lnTo>
                <a:lnTo>
                  <a:pt x="550" y="242"/>
                </a:lnTo>
                <a:lnTo>
                  <a:pt x="550" y="242"/>
                </a:lnTo>
                <a:lnTo>
                  <a:pt x="550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1" y="242"/>
                </a:lnTo>
                <a:lnTo>
                  <a:pt x="552" y="242"/>
                </a:lnTo>
                <a:lnTo>
                  <a:pt x="552" y="242"/>
                </a:lnTo>
                <a:lnTo>
                  <a:pt x="552" y="241"/>
                </a:lnTo>
                <a:lnTo>
                  <a:pt x="552" y="240"/>
                </a:lnTo>
                <a:lnTo>
                  <a:pt x="552" y="240"/>
                </a:lnTo>
                <a:lnTo>
                  <a:pt x="555" y="240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59" y="240"/>
                </a:lnTo>
                <a:lnTo>
                  <a:pt x="562" y="240"/>
                </a:lnTo>
                <a:lnTo>
                  <a:pt x="563" y="240"/>
                </a:lnTo>
                <a:lnTo>
                  <a:pt x="563" y="239"/>
                </a:lnTo>
                <a:lnTo>
                  <a:pt x="563" y="238"/>
                </a:lnTo>
                <a:lnTo>
                  <a:pt x="564" y="238"/>
                </a:lnTo>
                <a:lnTo>
                  <a:pt x="565" y="237"/>
                </a:lnTo>
                <a:lnTo>
                  <a:pt x="565" y="237"/>
                </a:lnTo>
                <a:lnTo>
                  <a:pt x="566" y="236"/>
                </a:lnTo>
                <a:lnTo>
                  <a:pt x="566" y="236"/>
                </a:lnTo>
                <a:lnTo>
                  <a:pt x="567" y="235"/>
                </a:lnTo>
                <a:lnTo>
                  <a:pt x="567" y="234"/>
                </a:lnTo>
                <a:lnTo>
                  <a:pt x="568" y="234"/>
                </a:lnTo>
                <a:lnTo>
                  <a:pt x="568" y="234"/>
                </a:lnTo>
                <a:lnTo>
                  <a:pt x="569" y="234"/>
                </a:lnTo>
                <a:lnTo>
                  <a:pt x="569" y="234"/>
                </a:lnTo>
                <a:lnTo>
                  <a:pt x="571" y="232"/>
                </a:lnTo>
                <a:lnTo>
                  <a:pt x="572" y="231"/>
                </a:lnTo>
                <a:lnTo>
                  <a:pt x="573" y="230"/>
                </a:lnTo>
                <a:lnTo>
                  <a:pt x="574" y="230"/>
                </a:lnTo>
                <a:lnTo>
                  <a:pt x="574" y="230"/>
                </a:lnTo>
                <a:lnTo>
                  <a:pt x="575" y="230"/>
                </a:lnTo>
                <a:lnTo>
                  <a:pt x="575" y="229"/>
                </a:lnTo>
                <a:lnTo>
                  <a:pt x="581" y="232"/>
                </a:lnTo>
                <a:lnTo>
                  <a:pt x="587" y="231"/>
                </a:lnTo>
                <a:lnTo>
                  <a:pt x="587" y="228"/>
                </a:lnTo>
                <a:lnTo>
                  <a:pt x="587" y="225"/>
                </a:lnTo>
                <a:lnTo>
                  <a:pt x="586" y="222"/>
                </a:lnTo>
                <a:lnTo>
                  <a:pt x="585" y="218"/>
                </a:lnTo>
                <a:lnTo>
                  <a:pt x="585" y="217"/>
                </a:lnTo>
                <a:lnTo>
                  <a:pt x="585" y="214"/>
                </a:lnTo>
                <a:lnTo>
                  <a:pt x="585" y="211"/>
                </a:lnTo>
                <a:lnTo>
                  <a:pt x="587" y="206"/>
                </a:lnTo>
                <a:lnTo>
                  <a:pt x="590" y="208"/>
                </a:lnTo>
                <a:lnTo>
                  <a:pt x="591" y="210"/>
                </a:lnTo>
                <a:lnTo>
                  <a:pt x="594" y="209"/>
                </a:lnTo>
                <a:lnTo>
                  <a:pt x="594" y="210"/>
                </a:lnTo>
                <a:lnTo>
                  <a:pt x="594" y="212"/>
                </a:lnTo>
                <a:lnTo>
                  <a:pt x="597" y="214"/>
                </a:lnTo>
                <a:lnTo>
                  <a:pt x="600" y="214"/>
                </a:lnTo>
                <a:lnTo>
                  <a:pt x="602" y="214"/>
                </a:lnTo>
                <a:lnTo>
                  <a:pt x="602" y="214"/>
                </a:lnTo>
                <a:lnTo>
                  <a:pt x="602" y="215"/>
                </a:lnTo>
                <a:lnTo>
                  <a:pt x="602" y="215"/>
                </a:lnTo>
                <a:lnTo>
                  <a:pt x="603" y="214"/>
                </a:lnTo>
                <a:lnTo>
                  <a:pt x="604" y="214"/>
                </a:lnTo>
                <a:lnTo>
                  <a:pt x="607" y="212"/>
                </a:lnTo>
                <a:lnTo>
                  <a:pt x="609" y="214"/>
                </a:lnTo>
                <a:lnTo>
                  <a:pt x="610" y="214"/>
                </a:lnTo>
                <a:lnTo>
                  <a:pt x="611" y="214"/>
                </a:lnTo>
                <a:lnTo>
                  <a:pt x="611" y="214"/>
                </a:lnTo>
                <a:lnTo>
                  <a:pt x="612" y="214"/>
                </a:lnTo>
                <a:lnTo>
                  <a:pt x="613" y="215"/>
                </a:lnTo>
                <a:lnTo>
                  <a:pt x="613" y="215"/>
                </a:lnTo>
                <a:lnTo>
                  <a:pt x="614" y="215"/>
                </a:lnTo>
                <a:lnTo>
                  <a:pt x="615" y="215"/>
                </a:lnTo>
                <a:lnTo>
                  <a:pt x="616" y="215"/>
                </a:lnTo>
                <a:lnTo>
                  <a:pt x="616" y="214"/>
                </a:lnTo>
                <a:lnTo>
                  <a:pt x="616" y="210"/>
                </a:lnTo>
                <a:lnTo>
                  <a:pt x="617" y="205"/>
                </a:lnTo>
                <a:lnTo>
                  <a:pt x="617" y="204"/>
                </a:lnTo>
                <a:lnTo>
                  <a:pt x="617" y="204"/>
                </a:lnTo>
                <a:lnTo>
                  <a:pt x="621" y="204"/>
                </a:lnTo>
                <a:lnTo>
                  <a:pt x="623" y="204"/>
                </a:lnTo>
                <a:lnTo>
                  <a:pt x="630" y="203"/>
                </a:lnTo>
                <a:lnTo>
                  <a:pt x="632" y="202"/>
                </a:lnTo>
                <a:lnTo>
                  <a:pt x="632" y="202"/>
                </a:lnTo>
                <a:lnTo>
                  <a:pt x="634" y="202"/>
                </a:lnTo>
                <a:lnTo>
                  <a:pt x="634" y="202"/>
                </a:lnTo>
                <a:lnTo>
                  <a:pt x="639" y="202"/>
                </a:lnTo>
                <a:lnTo>
                  <a:pt x="642" y="201"/>
                </a:lnTo>
                <a:lnTo>
                  <a:pt x="645" y="199"/>
                </a:lnTo>
                <a:lnTo>
                  <a:pt x="647" y="199"/>
                </a:lnTo>
                <a:lnTo>
                  <a:pt x="648" y="197"/>
                </a:lnTo>
                <a:lnTo>
                  <a:pt x="649" y="195"/>
                </a:lnTo>
                <a:lnTo>
                  <a:pt x="649" y="195"/>
                </a:lnTo>
                <a:lnTo>
                  <a:pt x="649" y="194"/>
                </a:lnTo>
                <a:lnTo>
                  <a:pt x="651" y="193"/>
                </a:lnTo>
                <a:lnTo>
                  <a:pt x="652" y="193"/>
                </a:lnTo>
                <a:lnTo>
                  <a:pt x="653" y="193"/>
                </a:lnTo>
                <a:lnTo>
                  <a:pt x="656" y="193"/>
                </a:lnTo>
                <a:lnTo>
                  <a:pt x="655" y="191"/>
                </a:lnTo>
                <a:lnTo>
                  <a:pt x="655" y="190"/>
                </a:lnTo>
                <a:lnTo>
                  <a:pt x="655" y="186"/>
                </a:lnTo>
                <a:lnTo>
                  <a:pt x="655" y="182"/>
                </a:lnTo>
                <a:lnTo>
                  <a:pt x="658" y="179"/>
                </a:lnTo>
                <a:lnTo>
                  <a:pt x="660" y="177"/>
                </a:lnTo>
                <a:lnTo>
                  <a:pt x="669" y="177"/>
                </a:lnTo>
                <a:lnTo>
                  <a:pt x="675" y="176"/>
                </a:lnTo>
                <a:lnTo>
                  <a:pt x="686" y="174"/>
                </a:lnTo>
                <a:lnTo>
                  <a:pt x="687" y="175"/>
                </a:lnTo>
                <a:lnTo>
                  <a:pt x="688" y="175"/>
                </a:lnTo>
                <a:lnTo>
                  <a:pt x="689" y="175"/>
                </a:lnTo>
                <a:lnTo>
                  <a:pt x="690" y="174"/>
                </a:lnTo>
                <a:lnTo>
                  <a:pt x="691" y="175"/>
                </a:lnTo>
                <a:lnTo>
                  <a:pt x="693" y="174"/>
                </a:lnTo>
                <a:lnTo>
                  <a:pt x="694" y="173"/>
                </a:lnTo>
                <a:lnTo>
                  <a:pt x="695" y="171"/>
                </a:lnTo>
                <a:lnTo>
                  <a:pt x="696" y="170"/>
                </a:lnTo>
                <a:lnTo>
                  <a:pt x="698" y="170"/>
                </a:lnTo>
                <a:lnTo>
                  <a:pt x="699" y="170"/>
                </a:lnTo>
                <a:lnTo>
                  <a:pt x="699" y="170"/>
                </a:lnTo>
                <a:lnTo>
                  <a:pt x="700" y="169"/>
                </a:lnTo>
                <a:lnTo>
                  <a:pt x="700" y="169"/>
                </a:lnTo>
                <a:lnTo>
                  <a:pt x="701" y="169"/>
                </a:lnTo>
                <a:lnTo>
                  <a:pt x="702" y="168"/>
                </a:lnTo>
                <a:lnTo>
                  <a:pt x="704" y="168"/>
                </a:lnTo>
                <a:lnTo>
                  <a:pt x="705" y="168"/>
                </a:lnTo>
                <a:lnTo>
                  <a:pt x="707" y="168"/>
                </a:lnTo>
                <a:lnTo>
                  <a:pt x="707" y="168"/>
                </a:lnTo>
                <a:lnTo>
                  <a:pt x="708" y="168"/>
                </a:lnTo>
                <a:lnTo>
                  <a:pt x="709" y="167"/>
                </a:lnTo>
                <a:lnTo>
                  <a:pt x="709" y="167"/>
                </a:lnTo>
                <a:lnTo>
                  <a:pt x="709" y="167"/>
                </a:lnTo>
                <a:lnTo>
                  <a:pt x="710" y="167"/>
                </a:lnTo>
                <a:lnTo>
                  <a:pt x="710" y="167"/>
                </a:lnTo>
                <a:lnTo>
                  <a:pt x="714" y="166"/>
                </a:lnTo>
                <a:lnTo>
                  <a:pt x="714" y="165"/>
                </a:lnTo>
                <a:lnTo>
                  <a:pt x="713" y="163"/>
                </a:lnTo>
                <a:lnTo>
                  <a:pt x="713" y="162"/>
                </a:lnTo>
                <a:lnTo>
                  <a:pt x="713" y="160"/>
                </a:lnTo>
                <a:lnTo>
                  <a:pt x="713" y="160"/>
                </a:lnTo>
                <a:lnTo>
                  <a:pt x="714" y="158"/>
                </a:lnTo>
                <a:lnTo>
                  <a:pt x="715" y="156"/>
                </a:lnTo>
                <a:lnTo>
                  <a:pt x="717" y="154"/>
                </a:lnTo>
                <a:lnTo>
                  <a:pt x="719" y="154"/>
                </a:lnTo>
                <a:lnTo>
                  <a:pt x="725" y="151"/>
                </a:lnTo>
                <a:lnTo>
                  <a:pt x="729" y="150"/>
                </a:lnTo>
                <a:lnTo>
                  <a:pt x="728" y="148"/>
                </a:lnTo>
                <a:lnTo>
                  <a:pt x="727" y="146"/>
                </a:lnTo>
                <a:lnTo>
                  <a:pt x="727" y="144"/>
                </a:lnTo>
                <a:lnTo>
                  <a:pt x="727" y="143"/>
                </a:lnTo>
                <a:lnTo>
                  <a:pt x="727" y="142"/>
                </a:lnTo>
                <a:lnTo>
                  <a:pt x="727" y="142"/>
                </a:lnTo>
                <a:lnTo>
                  <a:pt x="726" y="142"/>
                </a:lnTo>
                <a:lnTo>
                  <a:pt x="726" y="140"/>
                </a:lnTo>
                <a:lnTo>
                  <a:pt x="726" y="140"/>
                </a:lnTo>
                <a:lnTo>
                  <a:pt x="726" y="139"/>
                </a:lnTo>
                <a:lnTo>
                  <a:pt x="726" y="139"/>
                </a:lnTo>
                <a:lnTo>
                  <a:pt x="725" y="138"/>
                </a:lnTo>
                <a:lnTo>
                  <a:pt x="725" y="138"/>
                </a:lnTo>
                <a:lnTo>
                  <a:pt x="725" y="137"/>
                </a:lnTo>
                <a:lnTo>
                  <a:pt x="725" y="137"/>
                </a:lnTo>
                <a:lnTo>
                  <a:pt x="725" y="136"/>
                </a:lnTo>
                <a:lnTo>
                  <a:pt x="724" y="136"/>
                </a:lnTo>
                <a:lnTo>
                  <a:pt x="724" y="136"/>
                </a:lnTo>
                <a:lnTo>
                  <a:pt x="723" y="136"/>
                </a:lnTo>
                <a:lnTo>
                  <a:pt x="723" y="134"/>
                </a:lnTo>
                <a:lnTo>
                  <a:pt x="723" y="132"/>
                </a:lnTo>
                <a:lnTo>
                  <a:pt x="719" y="131"/>
                </a:lnTo>
                <a:lnTo>
                  <a:pt x="719" y="127"/>
                </a:lnTo>
                <a:lnTo>
                  <a:pt x="719" y="126"/>
                </a:lnTo>
                <a:lnTo>
                  <a:pt x="720" y="122"/>
                </a:lnTo>
                <a:lnTo>
                  <a:pt x="720" y="120"/>
                </a:lnTo>
                <a:lnTo>
                  <a:pt x="719" y="117"/>
                </a:lnTo>
                <a:lnTo>
                  <a:pt x="720" y="116"/>
                </a:lnTo>
                <a:lnTo>
                  <a:pt x="720" y="116"/>
                </a:lnTo>
                <a:lnTo>
                  <a:pt x="720" y="114"/>
                </a:lnTo>
                <a:lnTo>
                  <a:pt x="721" y="112"/>
                </a:lnTo>
                <a:lnTo>
                  <a:pt x="721" y="112"/>
                </a:lnTo>
                <a:lnTo>
                  <a:pt x="720" y="112"/>
                </a:lnTo>
                <a:lnTo>
                  <a:pt x="719" y="112"/>
                </a:lnTo>
                <a:lnTo>
                  <a:pt x="719" y="112"/>
                </a:lnTo>
                <a:lnTo>
                  <a:pt x="718" y="112"/>
                </a:lnTo>
                <a:lnTo>
                  <a:pt x="717" y="112"/>
                </a:lnTo>
                <a:lnTo>
                  <a:pt x="717" y="110"/>
                </a:lnTo>
                <a:lnTo>
                  <a:pt x="716" y="109"/>
                </a:lnTo>
                <a:lnTo>
                  <a:pt x="715" y="109"/>
                </a:lnTo>
                <a:lnTo>
                  <a:pt x="714" y="108"/>
                </a:lnTo>
                <a:lnTo>
                  <a:pt x="713" y="107"/>
                </a:lnTo>
                <a:lnTo>
                  <a:pt x="713" y="107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3" y="106"/>
                </a:lnTo>
                <a:lnTo>
                  <a:pt x="712" y="106"/>
                </a:lnTo>
                <a:lnTo>
                  <a:pt x="712" y="106"/>
                </a:lnTo>
                <a:lnTo>
                  <a:pt x="711" y="106"/>
                </a:lnTo>
                <a:lnTo>
                  <a:pt x="711" y="106"/>
                </a:lnTo>
                <a:lnTo>
                  <a:pt x="711" y="106"/>
                </a:lnTo>
                <a:lnTo>
                  <a:pt x="710" y="106"/>
                </a:lnTo>
                <a:lnTo>
                  <a:pt x="710" y="105"/>
                </a:lnTo>
                <a:lnTo>
                  <a:pt x="710" y="105"/>
                </a:lnTo>
                <a:lnTo>
                  <a:pt x="709" y="105"/>
                </a:lnTo>
                <a:lnTo>
                  <a:pt x="709" y="105"/>
                </a:lnTo>
                <a:lnTo>
                  <a:pt x="709" y="105"/>
                </a:lnTo>
                <a:lnTo>
                  <a:pt x="708" y="105"/>
                </a:lnTo>
                <a:lnTo>
                  <a:pt x="708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6" y="105"/>
                </a:lnTo>
                <a:lnTo>
                  <a:pt x="706" y="104"/>
                </a:lnTo>
                <a:lnTo>
                  <a:pt x="706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5" y="104"/>
                </a:lnTo>
                <a:lnTo>
                  <a:pt x="704" y="104"/>
                </a:lnTo>
                <a:lnTo>
                  <a:pt x="704" y="103"/>
                </a:lnTo>
                <a:lnTo>
                  <a:pt x="704" y="103"/>
                </a:lnTo>
                <a:lnTo>
                  <a:pt x="704" y="103"/>
                </a:lnTo>
                <a:lnTo>
                  <a:pt x="703" y="103"/>
                </a:lnTo>
                <a:lnTo>
                  <a:pt x="703" y="103"/>
                </a:lnTo>
                <a:lnTo>
                  <a:pt x="703" y="102"/>
                </a:lnTo>
                <a:lnTo>
                  <a:pt x="703" y="102"/>
                </a:lnTo>
                <a:lnTo>
                  <a:pt x="702" y="102"/>
                </a:lnTo>
                <a:lnTo>
                  <a:pt x="702" y="102"/>
                </a:lnTo>
                <a:lnTo>
                  <a:pt x="701" y="101"/>
                </a:lnTo>
                <a:lnTo>
                  <a:pt x="701" y="101"/>
                </a:lnTo>
                <a:lnTo>
                  <a:pt x="701" y="101"/>
                </a:lnTo>
                <a:lnTo>
                  <a:pt x="700" y="101"/>
                </a:lnTo>
                <a:lnTo>
                  <a:pt x="700" y="101"/>
                </a:lnTo>
                <a:lnTo>
                  <a:pt x="699" y="100"/>
                </a:lnTo>
                <a:lnTo>
                  <a:pt x="699" y="100"/>
                </a:lnTo>
                <a:lnTo>
                  <a:pt x="698" y="100"/>
                </a:lnTo>
                <a:lnTo>
                  <a:pt x="699" y="98"/>
                </a:lnTo>
                <a:lnTo>
                  <a:pt x="699" y="97"/>
                </a:lnTo>
                <a:lnTo>
                  <a:pt x="700" y="95"/>
                </a:lnTo>
                <a:lnTo>
                  <a:pt x="701" y="93"/>
                </a:lnTo>
                <a:lnTo>
                  <a:pt x="703" y="88"/>
                </a:lnTo>
                <a:lnTo>
                  <a:pt x="702" y="82"/>
                </a:lnTo>
                <a:lnTo>
                  <a:pt x="701" y="82"/>
                </a:lnTo>
                <a:lnTo>
                  <a:pt x="701" y="82"/>
                </a:lnTo>
                <a:lnTo>
                  <a:pt x="701" y="82"/>
                </a:lnTo>
                <a:lnTo>
                  <a:pt x="700" y="81"/>
                </a:lnTo>
                <a:lnTo>
                  <a:pt x="699" y="80"/>
                </a:lnTo>
                <a:lnTo>
                  <a:pt x="699" y="80"/>
                </a:lnTo>
                <a:lnTo>
                  <a:pt x="699" y="80"/>
                </a:lnTo>
                <a:lnTo>
                  <a:pt x="698" y="79"/>
                </a:lnTo>
                <a:lnTo>
                  <a:pt x="698" y="78"/>
                </a:lnTo>
                <a:lnTo>
                  <a:pt x="697" y="77"/>
                </a:lnTo>
                <a:lnTo>
                  <a:pt x="697" y="77"/>
                </a:lnTo>
                <a:lnTo>
                  <a:pt x="697" y="76"/>
                </a:lnTo>
                <a:lnTo>
                  <a:pt x="697" y="76"/>
                </a:lnTo>
                <a:lnTo>
                  <a:pt x="696" y="75"/>
                </a:lnTo>
                <a:lnTo>
                  <a:pt x="695" y="74"/>
                </a:lnTo>
                <a:lnTo>
                  <a:pt x="695" y="74"/>
                </a:lnTo>
                <a:lnTo>
                  <a:pt x="695" y="73"/>
                </a:lnTo>
                <a:lnTo>
                  <a:pt x="694" y="72"/>
                </a:lnTo>
                <a:lnTo>
                  <a:pt x="693" y="72"/>
                </a:lnTo>
                <a:lnTo>
                  <a:pt x="693" y="71"/>
                </a:lnTo>
                <a:lnTo>
                  <a:pt x="695" y="71"/>
                </a:lnTo>
                <a:lnTo>
                  <a:pt x="695" y="71"/>
                </a:lnTo>
                <a:lnTo>
                  <a:pt x="695" y="70"/>
                </a:lnTo>
                <a:lnTo>
                  <a:pt x="694" y="69"/>
                </a:lnTo>
                <a:lnTo>
                  <a:pt x="694" y="69"/>
                </a:lnTo>
                <a:lnTo>
                  <a:pt x="693" y="67"/>
                </a:lnTo>
                <a:lnTo>
                  <a:pt x="693" y="66"/>
                </a:lnTo>
                <a:lnTo>
                  <a:pt x="693" y="66"/>
                </a:lnTo>
                <a:lnTo>
                  <a:pt x="693" y="66"/>
                </a:lnTo>
                <a:lnTo>
                  <a:pt x="693" y="65"/>
                </a:lnTo>
                <a:lnTo>
                  <a:pt x="693" y="65"/>
                </a:lnTo>
                <a:lnTo>
                  <a:pt x="693" y="64"/>
                </a:lnTo>
                <a:lnTo>
                  <a:pt x="693" y="64"/>
                </a:lnTo>
                <a:lnTo>
                  <a:pt x="693" y="63"/>
                </a:lnTo>
                <a:lnTo>
                  <a:pt x="693" y="63"/>
                </a:lnTo>
                <a:lnTo>
                  <a:pt x="692" y="62"/>
                </a:lnTo>
                <a:lnTo>
                  <a:pt x="692" y="62"/>
                </a:lnTo>
                <a:lnTo>
                  <a:pt x="691" y="61"/>
                </a:lnTo>
                <a:lnTo>
                  <a:pt x="691" y="61"/>
                </a:lnTo>
                <a:lnTo>
                  <a:pt x="691" y="60"/>
                </a:lnTo>
                <a:lnTo>
                  <a:pt x="691" y="60"/>
                </a:lnTo>
                <a:lnTo>
                  <a:pt x="691" y="59"/>
                </a:lnTo>
                <a:lnTo>
                  <a:pt x="692" y="59"/>
                </a:lnTo>
                <a:lnTo>
                  <a:pt x="692" y="59"/>
                </a:lnTo>
                <a:lnTo>
                  <a:pt x="693" y="59"/>
                </a:lnTo>
                <a:lnTo>
                  <a:pt x="693" y="59"/>
                </a:lnTo>
                <a:lnTo>
                  <a:pt x="693" y="59"/>
                </a:lnTo>
                <a:lnTo>
                  <a:pt x="694" y="58"/>
                </a:lnTo>
                <a:lnTo>
                  <a:pt x="694" y="58"/>
                </a:lnTo>
                <a:lnTo>
                  <a:pt x="694" y="58"/>
                </a:lnTo>
                <a:lnTo>
                  <a:pt x="693" y="57"/>
                </a:lnTo>
                <a:lnTo>
                  <a:pt x="693" y="56"/>
                </a:lnTo>
                <a:lnTo>
                  <a:pt x="692" y="56"/>
                </a:lnTo>
                <a:lnTo>
                  <a:pt x="691" y="54"/>
                </a:lnTo>
                <a:lnTo>
                  <a:pt x="691" y="54"/>
                </a:lnTo>
                <a:lnTo>
                  <a:pt x="691" y="54"/>
                </a:lnTo>
                <a:lnTo>
                  <a:pt x="691" y="53"/>
                </a:lnTo>
                <a:lnTo>
                  <a:pt x="691" y="52"/>
                </a:lnTo>
                <a:lnTo>
                  <a:pt x="691" y="52"/>
                </a:lnTo>
                <a:lnTo>
                  <a:pt x="691" y="51"/>
                </a:lnTo>
                <a:lnTo>
                  <a:pt x="690" y="51"/>
                </a:lnTo>
                <a:lnTo>
                  <a:pt x="689" y="50"/>
                </a:lnTo>
                <a:lnTo>
                  <a:pt x="689" y="49"/>
                </a:lnTo>
                <a:lnTo>
                  <a:pt x="688" y="48"/>
                </a:lnTo>
                <a:lnTo>
                  <a:pt x="689" y="47"/>
                </a:lnTo>
                <a:lnTo>
                  <a:pt x="689" y="47"/>
                </a:lnTo>
                <a:lnTo>
                  <a:pt x="690" y="46"/>
                </a:lnTo>
                <a:lnTo>
                  <a:pt x="690" y="46"/>
                </a:lnTo>
                <a:lnTo>
                  <a:pt x="691" y="46"/>
                </a:lnTo>
                <a:lnTo>
                  <a:pt x="691" y="45"/>
                </a:lnTo>
                <a:lnTo>
                  <a:pt x="691" y="45"/>
                </a:lnTo>
                <a:lnTo>
                  <a:pt x="692" y="44"/>
                </a:lnTo>
                <a:lnTo>
                  <a:pt x="693" y="44"/>
                </a:lnTo>
                <a:lnTo>
                  <a:pt x="693" y="44"/>
                </a:lnTo>
                <a:lnTo>
                  <a:pt x="693" y="43"/>
                </a:lnTo>
                <a:lnTo>
                  <a:pt x="693" y="43"/>
                </a:lnTo>
                <a:lnTo>
                  <a:pt x="694" y="42"/>
                </a:lnTo>
                <a:lnTo>
                  <a:pt x="694" y="42"/>
                </a:lnTo>
                <a:lnTo>
                  <a:pt x="695" y="42"/>
                </a:lnTo>
                <a:lnTo>
                  <a:pt x="696" y="42"/>
                </a:lnTo>
                <a:lnTo>
                  <a:pt x="696" y="42"/>
                </a:lnTo>
                <a:lnTo>
                  <a:pt x="697" y="42"/>
                </a:lnTo>
                <a:lnTo>
                  <a:pt x="697" y="42"/>
                </a:lnTo>
                <a:lnTo>
                  <a:pt x="697" y="40"/>
                </a:lnTo>
                <a:lnTo>
                  <a:pt x="697" y="39"/>
                </a:lnTo>
                <a:lnTo>
                  <a:pt x="697" y="38"/>
                </a:lnTo>
                <a:lnTo>
                  <a:pt x="697" y="37"/>
                </a:lnTo>
                <a:lnTo>
                  <a:pt x="697" y="37"/>
                </a:lnTo>
                <a:lnTo>
                  <a:pt x="697" y="36"/>
                </a:lnTo>
                <a:lnTo>
                  <a:pt x="698" y="36"/>
                </a:lnTo>
                <a:lnTo>
                  <a:pt x="698" y="35"/>
                </a:lnTo>
                <a:lnTo>
                  <a:pt x="699" y="34"/>
                </a:lnTo>
                <a:lnTo>
                  <a:pt x="699" y="34"/>
                </a:lnTo>
                <a:lnTo>
                  <a:pt x="699" y="33"/>
                </a:lnTo>
                <a:lnTo>
                  <a:pt x="700" y="32"/>
                </a:lnTo>
                <a:lnTo>
                  <a:pt x="701" y="32"/>
                </a:lnTo>
                <a:lnTo>
                  <a:pt x="702" y="32"/>
                </a:lnTo>
                <a:lnTo>
                  <a:pt x="703" y="33"/>
                </a:lnTo>
                <a:lnTo>
                  <a:pt x="704" y="33"/>
                </a:lnTo>
                <a:lnTo>
                  <a:pt x="704" y="34"/>
                </a:lnTo>
                <a:lnTo>
                  <a:pt x="704" y="35"/>
                </a:lnTo>
                <a:lnTo>
                  <a:pt x="703" y="35"/>
                </a:lnTo>
                <a:lnTo>
                  <a:pt x="703" y="35"/>
                </a:lnTo>
                <a:lnTo>
                  <a:pt x="702" y="35"/>
                </a:lnTo>
                <a:lnTo>
                  <a:pt x="701" y="35"/>
                </a:lnTo>
                <a:lnTo>
                  <a:pt x="701" y="35"/>
                </a:lnTo>
                <a:lnTo>
                  <a:pt x="701" y="36"/>
                </a:lnTo>
                <a:lnTo>
                  <a:pt x="701" y="36"/>
                </a:lnTo>
                <a:lnTo>
                  <a:pt x="700" y="37"/>
                </a:lnTo>
                <a:lnTo>
                  <a:pt x="700" y="37"/>
                </a:lnTo>
                <a:lnTo>
                  <a:pt x="700" y="38"/>
                </a:lnTo>
                <a:lnTo>
                  <a:pt x="700" y="38"/>
                </a:lnTo>
                <a:lnTo>
                  <a:pt x="700" y="39"/>
                </a:lnTo>
                <a:lnTo>
                  <a:pt x="700" y="39"/>
                </a:lnTo>
                <a:lnTo>
                  <a:pt x="701" y="40"/>
                </a:lnTo>
                <a:lnTo>
                  <a:pt x="701" y="40"/>
                </a:lnTo>
                <a:lnTo>
                  <a:pt x="701" y="41"/>
                </a:lnTo>
                <a:lnTo>
                  <a:pt x="702" y="41"/>
                </a:lnTo>
                <a:lnTo>
                  <a:pt x="702" y="41"/>
                </a:lnTo>
                <a:lnTo>
                  <a:pt x="703" y="40"/>
                </a:lnTo>
                <a:lnTo>
                  <a:pt x="703" y="40"/>
                </a:lnTo>
                <a:lnTo>
                  <a:pt x="704" y="40"/>
                </a:lnTo>
                <a:lnTo>
                  <a:pt x="704" y="39"/>
                </a:lnTo>
                <a:lnTo>
                  <a:pt x="705" y="39"/>
                </a:lnTo>
                <a:lnTo>
                  <a:pt x="706" y="39"/>
                </a:lnTo>
                <a:lnTo>
                  <a:pt x="707" y="39"/>
                </a:lnTo>
                <a:lnTo>
                  <a:pt x="708" y="39"/>
                </a:lnTo>
                <a:lnTo>
                  <a:pt x="709" y="39"/>
                </a:lnTo>
                <a:lnTo>
                  <a:pt x="709" y="39"/>
                </a:lnTo>
                <a:lnTo>
                  <a:pt x="710" y="40"/>
                </a:lnTo>
                <a:lnTo>
                  <a:pt x="711" y="41"/>
                </a:lnTo>
                <a:lnTo>
                  <a:pt x="711" y="42"/>
                </a:lnTo>
                <a:lnTo>
                  <a:pt x="711" y="42"/>
                </a:lnTo>
                <a:lnTo>
                  <a:pt x="712" y="43"/>
                </a:lnTo>
                <a:lnTo>
                  <a:pt x="712" y="44"/>
                </a:lnTo>
                <a:lnTo>
                  <a:pt x="713" y="44"/>
                </a:lnTo>
                <a:lnTo>
                  <a:pt x="713" y="44"/>
                </a:lnTo>
                <a:lnTo>
                  <a:pt x="713" y="45"/>
                </a:lnTo>
                <a:lnTo>
                  <a:pt x="713" y="46"/>
                </a:lnTo>
                <a:lnTo>
                  <a:pt x="713" y="46"/>
                </a:lnTo>
                <a:lnTo>
                  <a:pt x="714" y="46"/>
                </a:lnTo>
                <a:lnTo>
                  <a:pt x="715" y="46"/>
                </a:lnTo>
                <a:lnTo>
                  <a:pt x="715" y="46"/>
                </a:lnTo>
                <a:lnTo>
                  <a:pt x="715" y="46"/>
                </a:lnTo>
                <a:lnTo>
                  <a:pt x="716" y="45"/>
                </a:lnTo>
                <a:lnTo>
                  <a:pt x="716" y="45"/>
                </a:lnTo>
                <a:lnTo>
                  <a:pt x="716" y="44"/>
                </a:lnTo>
                <a:lnTo>
                  <a:pt x="716" y="44"/>
                </a:lnTo>
                <a:lnTo>
                  <a:pt x="716" y="43"/>
                </a:lnTo>
                <a:lnTo>
                  <a:pt x="717" y="43"/>
                </a:lnTo>
                <a:lnTo>
                  <a:pt x="717" y="43"/>
                </a:lnTo>
                <a:lnTo>
                  <a:pt x="718" y="42"/>
                </a:lnTo>
                <a:lnTo>
                  <a:pt x="719" y="41"/>
                </a:lnTo>
                <a:lnTo>
                  <a:pt x="720" y="40"/>
                </a:lnTo>
                <a:lnTo>
                  <a:pt x="720" y="40"/>
                </a:lnTo>
                <a:lnTo>
                  <a:pt x="721" y="39"/>
                </a:lnTo>
                <a:lnTo>
                  <a:pt x="721" y="38"/>
                </a:lnTo>
                <a:lnTo>
                  <a:pt x="721" y="38"/>
                </a:lnTo>
                <a:lnTo>
                  <a:pt x="721" y="37"/>
                </a:lnTo>
                <a:lnTo>
                  <a:pt x="721" y="36"/>
                </a:lnTo>
                <a:lnTo>
                  <a:pt x="721" y="35"/>
                </a:lnTo>
                <a:lnTo>
                  <a:pt x="721" y="35"/>
                </a:lnTo>
                <a:lnTo>
                  <a:pt x="721" y="34"/>
                </a:lnTo>
                <a:lnTo>
                  <a:pt x="721" y="34"/>
                </a:lnTo>
                <a:lnTo>
                  <a:pt x="721" y="33"/>
                </a:lnTo>
                <a:lnTo>
                  <a:pt x="721" y="33"/>
                </a:lnTo>
                <a:lnTo>
                  <a:pt x="722" y="34"/>
                </a:lnTo>
                <a:lnTo>
                  <a:pt x="722" y="34"/>
                </a:lnTo>
                <a:lnTo>
                  <a:pt x="723" y="34"/>
                </a:lnTo>
                <a:lnTo>
                  <a:pt x="723" y="35"/>
                </a:lnTo>
                <a:lnTo>
                  <a:pt x="723" y="36"/>
                </a:lnTo>
                <a:lnTo>
                  <a:pt x="723" y="36"/>
                </a:lnTo>
                <a:lnTo>
                  <a:pt x="724" y="38"/>
                </a:lnTo>
                <a:lnTo>
                  <a:pt x="725" y="38"/>
                </a:lnTo>
                <a:lnTo>
                  <a:pt x="725" y="38"/>
                </a:lnTo>
                <a:lnTo>
                  <a:pt x="726" y="39"/>
                </a:lnTo>
                <a:lnTo>
                  <a:pt x="726" y="40"/>
                </a:lnTo>
                <a:lnTo>
                  <a:pt x="727" y="43"/>
                </a:lnTo>
                <a:lnTo>
                  <a:pt x="727" y="44"/>
                </a:lnTo>
                <a:lnTo>
                  <a:pt x="726" y="45"/>
                </a:lnTo>
                <a:lnTo>
                  <a:pt x="726" y="46"/>
                </a:lnTo>
                <a:lnTo>
                  <a:pt x="726" y="47"/>
                </a:lnTo>
                <a:lnTo>
                  <a:pt x="727" y="47"/>
                </a:lnTo>
                <a:lnTo>
                  <a:pt x="728" y="46"/>
                </a:lnTo>
                <a:lnTo>
                  <a:pt x="728" y="46"/>
                </a:lnTo>
                <a:lnTo>
                  <a:pt x="729" y="44"/>
                </a:lnTo>
                <a:lnTo>
                  <a:pt x="729" y="44"/>
                </a:lnTo>
                <a:lnTo>
                  <a:pt x="729" y="43"/>
                </a:lnTo>
                <a:lnTo>
                  <a:pt x="731" y="44"/>
                </a:lnTo>
                <a:lnTo>
                  <a:pt x="731" y="44"/>
                </a:lnTo>
                <a:lnTo>
                  <a:pt x="732" y="44"/>
                </a:lnTo>
                <a:lnTo>
                  <a:pt x="733" y="45"/>
                </a:lnTo>
                <a:lnTo>
                  <a:pt x="733" y="45"/>
                </a:lnTo>
                <a:lnTo>
                  <a:pt x="733" y="46"/>
                </a:lnTo>
                <a:lnTo>
                  <a:pt x="733" y="46"/>
                </a:lnTo>
                <a:lnTo>
                  <a:pt x="733" y="47"/>
                </a:lnTo>
                <a:lnTo>
                  <a:pt x="733" y="48"/>
                </a:lnTo>
                <a:lnTo>
                  <a:pt x="733" y="49"/>
                </a:lnTo>
                <a:lnTo>
                  <a:pt x="734" y="49"/>
                </a:lnTo>
                <a:lnTo>
                  <a:pt x="734" y="50"/>
                </a:lnTo>
                <a:lnTo>
                  <a:pt x="735" y="50"/>
                </a:lnTo>
                <a:lnTo>
                  <a:pt x="735" y="51"/>
                </a:lnTo>
                <a:lnTo>
                  <a:pt x="736" y="52"/>
                </a:lnTo>
                <a:lnTo>
                  <a:pt x="736" y="52"/>
                </a:lnTo>
                <a:lnTo>
                  <a:pt x="737" y="53"/>
                </a:lnTo>
                <a:lnTo>
                  <a:pt x="737" y="53"/>
                </a:lnTo>
                <a:lnTo>
                  <a:pt x="738" y="53"/>
                </a:lnTo>
                <a:lnTo>
                  <a:pt x="738" y="53"/>
                </a:lnTo>
                <a:lnTo>
                  <a:pt x="739" y="52"/>
                </a:lnTo>
                <a:lnTo>
                  <a:pt x="739" y="52"/>
                </a:lnTo>
                <a:lnTo>
                  <a:pt x="739" y="51"/>
                </a:lnTo>
                <a:lnTo>
                  <a:pt x="739" y="50"/>
                </a:lnTo>
                <a:lnTo>
                  <a:pt x="740" y="50"/>
                </a:lnTo>
                <a:lnTo>
                  <a:pt x="741" y="49"/>
                </a:lnTo>
                <a:lnTo>
                  <a:pt x="742" y="49"/>
                </a:lnTo>
                <a:lnTo>
                  <a:pt x="743" y="48"/>
                </a:lnTo>
                <a:lnTo>
                  <a:pt x="744" y="48"/>
                </a:lnTo>
                <a:lnTo>
                  <a:pt x="745" y="48"/>
                </a:lnTo>
                <a:lnTo>
                  <a:pt x="745" y="48"/>
                </a:lnTo>
                <a:lnTo>
                  <a:pt x="746" y="48"/>
                </a:lnTo>
                <a:lnTo>
                  <a:pt x="747" y="48"/>
                </a:lnTo>
                <a:lnTo>
                  <a:pt x="748" y="47"/>
                </a:lnTo>
                <a:lnTo>
                  <a:pt x="749" y="47"/>
                </a:lnTo>
                <a:lnTo>
                  <a:pt x="751" y="46"/>
                </a:lnTo>
                <a:lnTo>
                  <a:pt x="752" y="46"/>
                </a:lnTo>
                <a:lnTo>
                  <a:pt x="753" y="47"/>
                </a:lnTo>
                <a:lnTo>
                  <a:pt x="753" y="48"/>
                </a:lnTo>
                <a:lnTo>
                  <a:pt x="753" y="49"/>
                </a:lnTo>
                <a:lnTo>
                  <a:pt x="753" y="50"/>
                </a:lnTo>
                <a:lnTo>
                  <a:pt x="754" y="51"/>
                </a:lnTo>
                <a:lnTo>
                  <a:pt x="754" y="52"/>
                </a:lnTo>
                <a:lnTo>
                  <a:pt x="755" y="52"/>
                </a:lnTo>
                <a:lnTo>
                  <a:pt x="755" y="53"/>
                </a:lnTo>
                <a:lnTo>
                  <a:pt x="756" y="52"/>
                </a:lnTo>
                <a:lnTo>
                  <a:pt x="756" y="52"/>
                </a:lnTo>
                <a:lnTo>
                  <a:pt x="756" y="52"/>
                </a:lnTo>
                <a:lnTo>
                  <a:pt x="757" y="50"/>
                </a:lnTo>
                <a:lnTo>
                  <a:pt x="757" y="50"/>
                </a:lnTo>
                <a:lnTo>
                  <a:pt x="759" y="50"/>
                </a:lnTo>
                <a:lnTo>
                  <a:pt x="760" y="50"/>
                </a:lnTo>
                <a:lnTo>
                  <a:pt x="761" y="49"/>
                </a:lnTo>
                <a:lnTo>
                  <a:pt x="762" y="48"/>
                </a:lnTo>
                <a:lnTo>
                  <a:pt x="762" y="48"/>
                </a:lnTo>
                <a:lnTo>
                  <a:pt x="762" y="46"/>
                </a:lnTo>
                <a:lnTo>
                  <a:pt x="762" y="46"/>
                </a:lnTo>
                <a:lnTo>
                  <a:pt x="762" y="45"/>
                </a:lnTo>
                <a:lnTo>
                  <a:pt x="762" y="44"/>
                </a:lnTo>
                <a:lnTo>
                  <a:pt x="762" y="44"/>
                </a:lnTo>
                <a:lnTo>
                  <a:pt x="762" y="42"/>
                </a:lnTo>
                <a:lnTo>
                  <a:pt x="763" y="41"/>
                </a:lnTo>
                <a:lnTo>
                  <a:pt x="765" y="40"/>
                </a:lnTo>
                <a:lnTo>
                  <a:pt x="766" y="40"/>
                </a:lnTo>
                <a:lnTo>
                  <a:pt x="767" y="39"/>
                </a:lnTo>
                <a:lnTo>
                  <a:pt x="768" y="39"/>
                </a:lnTo>
                <a:lnTo>
                  <a:pt x="769" y="39"/>
                </a:lnTo>
                <a:lnTo>
                  <a:pt x="769" y="38"/>
                </a:lnTo>
                <a:lnTo>
                  <a:pt x="769" y="38"/>
                </a:lnTo>
                <a:lnTo>
                  <a:pt x="769" y="37"/>
                </a:lnTo>
                <a:lnTo>
                  <a:pt x="769" y="36"/>
                </a:lnTo>
                <a:lnTo>
                  <a:pt x="768" y="35"/>
                </a:lnTo>
                <a:lnTo>
                  <a:pt x="768" y="34"/>
                </a:lnTo>
                <a:lnTo>
                  <a:pt x="767" y="34"/>
                </a:lnTo>
                <a:lnTo>
                  <a:pt x="767" y="33"/>
                </a:lnTo>
                <a:lnTo>
                  <a:pt x="767" y="32"/>
                </a:lnTo>
                <a:lnTo>
                  <a:pt x="767" y="31"/>
                </a:lnTo>
                <a:lnTo>
                  <a:pt x="767" y="31"/>
                </a:lnTo>
                <a:lnTo>
                  <a:pt x="767" y="30"/>
                </a:lnTo>
                <a:lnTo>
                  <a:pt x="768" y="30"/>
                </a:lnTo>
                <a:lnTo>
                  <a:pt x="769" y="29"/>
                </a:lnTo>
                <a:lnTo>
                  <a:pt x="769" y="29"/>
                </a:lnTo>
                <a:lnTo>
                  <a:pt x="769" y="28"/>
                </a:lnTo>
                <a:lnTo>
                  <a:pt x="768" y="26"/>
                </a:lnTo>
                <a:lnTo>
                  <a:pt x="768" y="26"/>
                </a:lnTo>
                <a:lnTo>
                  <a:pt x="767" y="26"/>
                </a:lnTo>
                <a:lnTo>
                  <a:pt x="767" y="26"/>
                </a:lnTo>
                <a:lnTo>
                  <a:pt x="765" y="25"/>
                </a:lnTo>
                <a:lnTo>
                  <a:pt x="764" y="25"/>
                </a:lnTo>
                <a:lnTo>
                  <a:pt x="763" y="26"/>
                </a:lnTo>
                <a:lnTo>
                  <a:pt x="763" y="27"/>
                </a:lnTo>
                <a:lnTo>
                  <a:pt x="762" y="28"/>
                </a:lnTo>
                <a:lnTo>
                  <a:pt x="762" y="29"/>
                </a:lnTo>
                <a:lnTo>
                  <a:pt x="761" y="30"/>
                </a:lnTo>
                <a:lnTo>
                  <a:pt x="760" y="31"/>
                </a:lnTo>
                <a:lnTo>
                  <a:pt x="759" y="32"/>
                </a:lnTo>
                <a:lnTo>
                  <a:pt x="759" y="32"/>
                </a:lnTo>
                <a:lnTo>
                  <a:pt x="758" y="32"/>
                </a:lnTo>
                <a:lnTo>
                  <a:pt x="758" y="31"/>
                </a:lnTo>
                <a:lnTo>
                  <a:pt x="758" y="30"/>
                </a:lnTo>
                <a:lnTo>
                  <a:pt x="757" y="29"/>
                </a:lnTo>
                <a:lnTo>
                  <a:pt x="757" y="28"/>
                </a:lnTo>
                <a:lnTo>
                  <a:pt x="756" y="27"/>
                </a:lnTo>
                <a:lnTo>
                  <a:pt x="755" y="26"/>
                </a:lnTo>
                <a:lnTo>
                  <a:pt x="755" y="26"/>
                </a:lnTo>
                <a:lnTo>
                  <a:pt x="755" y="25"/>
                </a:lnTo>
                <a:lnTo>
                  <a:pt x="756" y="24"/>
                </a:lnTo>
                <a:lnTo>
                  <a:pt x="757" y="24"/>
                </a:lnTo>
                <a:lnTo>
                  <a:pt x="757" y="23"/>
                </a:lnTo>
                <a:lnTo>
                  <a:pt x="757" y="22"/>
                </a:lnTo>
                <a:lnTo>
                  <a:pt x="758" y="22"/>
                </a:lnTo>
                <a:lnTo>
                  <a:pt x="758" y="22"/>
                </a:lnTo>
                <a:lnTo>
                  <a:pt x="758" y="21"/>
                </a:lnTo>
                <a:lnTo>
                  <a:pt x="758" y="20"/>
                </a:lnTo>
                <a:lnTo>
                  <a:pt x="758" y="20"/>
                </a:lnTo>
                <a:lnTo>
                  <a:pt x="758" y="20"/>
                </a:lnTo>
                <a:lnTo>
                  <a:pt x="758" y="19"/>
                </a:lnTo>
                <a:lnTo>
                  <a:pt x="759" y="19"/>
                </a:lnTo>
                <a:lnTo>
                  <a:pt x="759" y="18"/>
                </a:lnTo>
                <a:lnTo>
                  <a:pt x="759" y="18"/>
                </a:lnTo>
                <a:lnTo>
                  <a:pt x="759" y="17"/>
                </a:lnTo>
                <a:lnTo>
                  <a:pt x="759" y="17"/>
                </a:lnTo>
                <a:lnTo>
                  <a:pt x="759" y="16"/>
                </a:lnTo>
                <a:lnTo>
                  <a:pt x="759" y="15"/>
                </a:lnTo>
                <a:lnTo>
                  <a:pt x="759" y="14"/>
                </a:lnTo>
                <a:lnTo>
                  <a:pt x="759" y="14"/>
                </a:lnTo>
                <a:lnTo>
                  <a:pt x="759" y="13"/>
                </a:lnTo>
                <a:lnTo>
                  <a:pt x="759" y="13"/>
                </a:lnTo>
                <a:lnTo>
                  <a:pt x="760" y="12"/>
                </a:lnTo>
                <a:lnTo>
                  <a:pt x="760" y="12"/>
                </a:lnTo>
                <a:lnTo>
                  <a:pt x="760" y="12"/>
                </a:lnTo>
                <a:lnTo>
                  <a:pt x="762" y="13"/>
                </a:lnTo>
                <a:lnTo>
                  <a:pt x="763" y="13"/>
                </a:lnTo>
                <a:lnTo>
                  <a:pt x="764" y="13"/>
                </a:lnTo>
                <a:lnTo>
                  <a:pt x="764" y="13"/>
                </a:lnTo>
                <a:lnTo>
                  <a:pt x="765" y="13"/>
                </a:lnTo>
                <a:lnTo>
                  <a:pt x="766" y="13"/>
                </a:lnTo>
                <a:lnTo>
                  <a:pt x="767" y="13"/>
                </a:lnTo>
                <a:lnTo>
                  <a:pt x="767" y="13"/>
                </a:lnTo>
                <a:lnTo>
                  <a:pt x="767" y="13"/>
                </a:lnTo>
                <a:lnTo>
                  <a:pt x="768" y="12"/>
                </a:lnTo>
                <a:lnTo>
                  <a:pt x="768" y="12"/>
                </a:lnTo>
                <a:lnTo>
                  <a:pt x="768" y="11"/>
                </a:lnTo>
                <a:lnTo>
                  <a:pt x="768" y="11"/>
                </a:lnTo>
                <a:lnTo>
                  <a:pt x="768" y="10"/>
                </a:lnTo>
                <a:lnTo>
                  <a:pt x="767" y="10"/>
                </a:lnTo>
                <a:lnTo>
                  <a:pt x="767" y="10"/>
                </a:lnTo>
                <a:lnTo>
                  <a:pt x="767" y="9"/>
                </a:lnTo>
                <a:lnTo>
                  <a:pt x="767" y="8"/>
                </a:lnTo>
                <a:lnTo>
                  <a:pt x="766" y="8"/>
                </a:lnTo>
                <a:lnTo>
                  <a:pt x="766" y="7"/>
                </a:lnTo>
                <a:lnTo>
                  <a:pt x="765" y="7"/>
                </a:lnTo>
                <a:lnTo>
                  <a:pt x="765" y="6"/>
                </a:lnTo>
                <a:lnTo>
                  <a:pt x="766" y="6"/>
                </a:lnTo>
                <a:lnTo>
                  <a:pt x="767" y="4"/>
                </a:lnTo>
                <a:lnTo>
                  <a:pt x="767" y="4"/>
                </a:lnTo>
                <a:lnTo>
                  <a:pt x="768" y="2"/>
                </a:lnTo>
                <a:lnTo>
                  <a:pt x="768" y="2"/>
                </a:lnTo>
                <a:lnTo>
                  <a:pt x="769" y="1"/>
                </a:lnTo>
                <a:lnTo>
                  <a:pt x="769" y="1"/>
                </a:lnTo>
                <a:lnTo>
                  <a:pt x="770" y="1"/>
                </a:lnTo>
                <a:lnTo>
                  <a:pt x="771" y="0"/>
                </a:lnTo>
                <a:lnTo>
                  <a:pt x="771" y="0"/>
                </a:lnTo>
                <a:lnTo>
                  <a:pt x="772" y="0"/>
                </a:lnTo>
                <a:lnTo>
                  <a:pt x="772" y="0"/>
                </a:lnTo>
                <a:lnTo>
                  <a:pt x="772" y="0"/>
                </a:lnTo>
                <a:lnTo>
                  <a:pt x="773" y="0"/>
                </a:lnTo>
                <a:lnTo>
                  <a:pt x="773" y="0"/>
                </a:lnTo>
                <a:lnTo>
                  <a:pt x="773" y="0"/>
                </a:lnTo>
                <a:lnTo>
                  <a:pt x="774" y="0"/>
                </a:lnTo>
                <a:lnTo>
                  <a:pt x="774" y="0"/>
                </a:lnTo>
                <a:close/>
                <a:moveTo>
                  <a:pt x="1316" y="883"/>
                </a:moveTo>
                <a:lnTo>
                  <a:pt x="1316" y="884"/>
                </a:lnTo>
                <a:lnTo>
                  <a:pt x="1312" y="883"/>
                </a:lnTo>
                <a:lnTo>
                  <a:pt x="1312" y="884"/>
                </a:lnTo>
                <a:lnTo>
                  <a:pt x="1312" y="884"/>
                </a:lnTo>
                <a:lnTo>
                  <a:pt x="1312" y="885"/>
                </a:lnTo>
                <a:lnTo>
                  <a:pt x="1312" y="886"/>
                </a:lnTo>
                <a:lnTo>
                  <a:pt x="1312" y="886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7"/>
                </a:lnTo>
                <a:lnTo>
                  <a:pt x="1312" y="888"/>
                </a:lnTo>
                <a:lnTo>
                  <a:pt x="1312" y="888"/>
                </a:lnTo>
                <a:lnTo>
                  <a:pt x="1312" y="889"/>
                </a:lnTo>
                <a:lnTo>
                  <a:pt x="1312" y="889"/>
                </a:lnTo>
                <a:lnTo>
                  <a:pt x="1312" y="890"/>
                </a:lnTo>
                <a:lnTo>
                  <a:pt x="1312" y="890"/>
                </a:lnTo>
                <a:lnTo>
                  <a:pt x="1313" y="891"/>
                </a:lnTo>
                <a:lnTo>
                  <a:pt x="1313" y="891"/>
                </a:lnTo>
                <a:lnTo>
                  <a:pt x="1313" y="892"/>
                </a:lnTo>
                <a:lnTo>
                  <a:pt x="1314" y="892"/>
                </a:lnTo>
                <a:lnTo>
                  <a:pt x="1314" y="892"/>
                </a:lnTo>
                <a:lnTo>
                  <a:pt x="1315" y="892"/>
                </a:lnTo>
                <a:lnTo>
                  <a:pt x="1315" y="892"/>
                </a:lnTo>
                <a:lnTo>
                  <a:pt x="1317" y="892"/>
                </a:lnTo>
                <a:lnTo>
                  <a:pt x="1317" y="892"/>
                </a:lnTo>
                <a:lnTo>
                  <a:pt x="1318" y="893"/>
                </a:lnTo>
                <a:lnTo>
                  <a:pt x="1319" y="893"/>
                </a:lnTo>
                <a:lnTo>
                  <a:pt x="1320" y="895"/>
                </a:lnTo>
                <a:lnTo>
                  <a:pt x="1321" y="896"/>
                </a:lnTo>
                <a:lnTo>
                  <a:pt x="1321" y="895"/>
                </a:lnTo>
                <a:lnTo>
                  <a:pt x="1322" y="896"/>
                </a:lnTo>
                <a:lnTo>
                  <a:pt x="1323" y="896"/>
                </a:lnTo>
                <a:lnTo>
                  <a:pt x="1324" y="896"/>
                </a:lnTo>
                <a:lnTo>
                  <a:pt x="1326" y="897"/>
                </a:lnTo>
                <a:lnTo>
                  <a:pt x="1326" y="896"/>
                </a:lnTo>
                <a:lnTo>
                  <a:pt x="1326" y="895"/>
                </a:lnTo>
                <a:lnTo>
                  <a:pt x="1327" y="895"/>
                </a:lnTo>
                <a:lnTo>
                  <a:pt x="1327" y="894"/>
                </a:lnTo>
                <a:lnTo>
                  <a:pt x="1328" y="894"/>
                </a:lnTo>
                <a:lnTo>
                  <a:pt x="1328" y="893"/>
                </a:lnTo>
                <a:lnTo>
                  <a:pt x="1328" y="893"/>
                </a:lnTo>
                <a:lnTo>
                  <a:pt x="1329" y="892"/>
                </a:lnTo>
                <a:lnTo>
                  <a:pt x="1330" y="892"/>
                </a:lnTo>
                <a:lnTo>
                  <a:pt x="1330" y="891"/>
                </a:lnTo>
                <a:lnTo>
                  <a:pt x="1331" y="891"/>
                </a:lnTo>
                <a:lnTo>
                  <a:pt x="1331" y="891"/>
                </a:lnTo>
                <a:lnTo>
                  <a:pt x="1332" y="891"/>
                </a:lnTo>
                <a:lnTo>
                  <a:pt x="1332" y="891"/>
                </a:lnTo>
                <a:lnTo>
                  <a:pt x="1333" y="891"/>
                </a:lnTo>
                <a:lnTo>
                  <a:pt x="1334" y="891"/>
                </a:lnTo>
                <a:lnTo>
                  <a:pt x="1335" y="890"/>
                </a:lnTo>
                <a:lnTo>
                  <a:pt x="1335" y="890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4" y="889"/>
                </a:lnTo>
                <a:lnTo>
                  <a:pt x="1333" y="889"/>
                </a:lnTo>
                <a:lnTo>
                  <a:pt x="1333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9"/>
                </a:lnTo>
                <a:lnTo>
                  <a:pt x="1332" y="888"/>
                </a:lnTo>
                <a:lnTo>
                  <a:pt x="1332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1" y="888"/>
                </a:lnTo>
                <a:lnTo>
                  <a:pt x="1330" y="887"/>
                </a:lnTo>
                <a:lnTo>
                  <a:pt x="1330" y="887"/>
                </a:lnTo>
                <a:lnTo>
                  <a:pt x="1330" y="887"/>
                </a:lnTo>
                <a:lnTo>
                  <a:pt x="1329" y="887"/>
                </a:lnTo>
                <a:lnTo>
                  <a:pt x="1329" y="887"/>
                </a:lnTo>
                <a:lnTo>
                  <a:pt x="1329" y="886"/>
                </a:lnTo>
                <a:lnTo>
                  <a:pt x="1328" y="886"/>
                </a:lnTo>
                <a:lnTo>
                  <a:pt x="1328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9" y="885"/>
                </a:lnTo>
                <a:lnTo>
                  <a:pt x="1325" y="884"/>
                </a:lnTo>
                <a:lnTo>
                  <a:pt x="1323" y="884"/>
                </a:lnTo>
                <a:lnTo>
                  <a:pt x="1322" y="884"/>
                </a:lnTo>
                <a:lnTo>
                  <a:pt x="1322" y="884"/>
                </a:lnTo>
                <a:lnTo>
                  <a:pt x="1321" y="883"/>
                </a:lnTo>
                <a:lnTo>
                  <a:pt x="1320" y="883"/>
                </a:lnTo>
                <a:lnTo>
                  <a:pt x="1319" y="882"/>
                </a:lnTo>
                <a:lnTo>
                  <a:pt x="1318" y="882"/>
                </a:lnTo>
                <a:lnTo>
                  <a:pt x="1317" y="882"/>
                </a:lnTo>
                <a:lnTo>
                  <a:pt x="1316" y="883"/>
                </a:lnTo>
                <a:lnTo>
                  <a:pt x="1316" y="88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Freeform 53">
            <a:extLst>
              <a:ext uri="{FF2B5EF4-FFF2-40B4-BE49-F238E27FC236}">
                <a16:creationId xmlns:a16="http://schemas.microsoft.com/office/drawing/2014/main" id="{A47E19AF-4A76-3203-ECE2-21F450AC61FD}"/>
              </a:ext>
            </a:extLst>
          </p:cNvPr>
          <p:cNvSpPr>
            <a:spLocks/>
          </p:cNvSpPr>
          <p:nvPr/>
        </p:nvSpPr>
        <p:spPr bwMode="auto">
          <a:xfrm>
            <a:off x="5381533" y="2897568"/>
            <a:ext cx="1288180" cy="1205179"/>
          </a:xfrm>
          <a:custGeom>
            <a:avLst/>
            <a:gdLst>
              <a:gd name="T0" fmla="*/ 122 w 634"/>
              <a:gd name="T1" fmla="*/ 59 h 602"/>
              <a:gd name="T2" fmla="*/ 117 w 634"/>
              <a:gd name="T3" fmla="*/ 93 h 602"/>
              <a:gd name="T4" fmla="*/ 130 w 634"/>
              <a:gd name="T5" fmla="*/ 119 h 602"/>
              <a:gd name="T6" fmla="*/ 154 w 634"/>
              <a:gd name="T7" fmla="*/ 112 h 602"/>
              <a:gd name="T8" fmla="*/ 183 w 634"/>
              <a:gd name="T9" fmla="*/ 107 h 602"/>
              <a:gd name="T10" fmla="*/ 207 w 634"/>
              <a:gd name="T11" fmla="*/ 128 h 602"/>
              <a:gd name="T12" fmla="*/ 216 w 634"/>
              <a:gd name="T13" fmla="*/ 166 h 602"/>
              <a:gd name="T14" fmla="*/ 210 w 634"/>
              <a:gd name="T15" fmla="*/ 184 h 602"/>
              <a:gd name="T16" fmla="*/ 183 w 634"/>
              <a:gd name="T17" fmla="*/ 190 h 602"/>
              <a:gd name="T18" fmla="*/ 192 w 634"/>
              <a:gd name="T19" fmla="*/ 206 h 602"/>
              <a:gd name="T20" fmla="*/ 220 w 634"/>
              <a:gd name="T21" fmla="*/ 213 h 602"/>
              <a:gd name="T22" fmla="*/ 218 w 634"/>
              <a:gd name="T23" fmla="*/ 232 h 602"/>
              <a:gd name="T24" fmla="*/ 244 w 634"/>
              <a:gd name="T25" fmla="*/ 256 h 602"/>
              <a:gd name="T26" fmla="*/ 274 w 634"/>
              <a:gd name="T27" fmla="*/ 274 h 602"/>
              <a:gd name="T28" fmla="*/ 290 w 634"/>
              <a:gd name="T29" fmla="*/ 266 h 602"/>
              <a:gd name="T30" fmla="*/ 302 w 634"/>
              <a:gd name="T31" fmla="*/ 256 h 602"/>
              <a:gd name="T32" fmla="*/ 317 w 634"/>
              <a:gd name="T33" fmla="*/ 254 h 602"/>
              <a:gd name="T34" fmla="*/ 333 w 634"/>
              <a:gd name="T35" fmla="*/ 254 h 602"/>
              <a:gd name="T36" fmla="*/ 373 w 634"/>
              <a:gd name="T37" fmla="*/ 248 h 602"/>
              <a:gd name="T38" fmla="*/ 386 w 634"/>
              <a:gd name="T39" fmla="*/ 238 h 602"/>
              <a:gd name="T40" fmla="*/ 402 w 634"/>
              <a:gd name="T41" fmla="*/ 234 h 602"/>
              <a:gd name="T42" fmla="*/ 418 w 634"/>
              <a:gd name="T43" fmla="*/ 229 h 602"/>
              <a:gd name="T44" fmla="*/ 408 w 634"/>
              <a:gd name="T45" fmla="*/ 214 h 602"/>
              <a:gd name="T46" fmla="*/ 398 w 634"/>
              <a:gd name="T47" fmla="*/ 205 h 602"/>
              <a:gd name="T48" fmla="*/ 411 w 634"/>
              <a:gd name="T49" fmla="*/ 192 h 602"/>
              <a:gd name="T50" fmla="*/ 440 w 634"/>
              <a:gd name="T51" fmla="*/ 201 h 602"/>
              <a:gd name="T52" fmla="*/ 457 w 634"/>
              <a:gd name="T53" fmla="*/ 198 h 602"/>
              <a:gd name="T54" fmla="*/ 482 w 634"/>
              <a:gd name="T55" fmla="*/ 208 h 602"/>
              <a:gd name="T56" fmla="*/ 567 w 634"/>
              <a:gd name="T57" fmla="*/ 259 h 602"/>
              <a:gd name="T58" fmla="*/ 590 w 634"/>
              <a:gd name="T59" fmla="*/ 263 h 602"/>
              <a:gd name="T60" fmla="*/ 602 w 634"/>
              <a:gd name="T61" fmla="*/ 274 h 602"/>
              <a:gd name="T62" fmla="*/ 605 w 634"/>
              <a:gd name="T63" fmla="*/ 303 h 602"/>
              <a:gd name="T64" fmla="*/ 614 w 634"/>
              <a:gd name="T65" fmla="*/ 350 h 602"/>
              <a:gd name="T66" fmla="*/ 614 w 634"/>
              <a:gd name="T67" fmla="*/ 361 h 602"/>
              <a:gd name="T68" fmla="*/ 632 w 634"/>
              <a:gd name="T69" fmla="*/ 403 h 602"/>
              <a:gd name="T70" fmla="*/ 625 w 634"/>
              <a:gd name="T71" fmla="*/ 421 h 602"/>
              <a:gd name="T72" fmla="*/ 505 w 634"/>
              <a:gd name="T73" fmla="*/ 488 h 602"/>
              <a:gd name="T74" fmla="*/ 435 w 634"/>
              <a:gd name="T75" fmla="*/ 547 h 602"/>
              <a:gd name="T76" fmla="*/ 356 w 634"/>
              <a:gd name="T77" fmla="*/ 602 h 602"/>
              <a:gd name="T78" fmla="*/ 307 w 634"/>
              <a:gd name="T79" fmla="*/ 588 h 602"/>
              <a:gd name="T80" fmla="*/ 274 w 634"/>
              <a:gd name="T81" fmla="*/ 579 h 602"/>
              <a:gd name="T82" fmla="*/ 214 w 634"/>
              <a:gd name="T83" fmla="*/ 568 h 602"/>
              <a:gd name="T84" fmla="*/ 193 w 634"/>
              <a:gd name="T85" fmla="*/ 572 h 602"/>
              <a:gd name="T86" fmla="*/ 167 w 634"/>
              <a:gd name="T87" fmla="*/ 569 h 602"/>
              <a:gd name="T88" fmla="*/ 142 w 634"/>
              <a:gd name="T89" fmla="*/ 567 h 602"/>
              <a:gd name="T90" fmla="*/ 123 w 634"/>
              <a:gd name="T91" fmla="*/ 533 h 602"/>
              <a:gd name="T92" fmla="*/ 107 w 634"/>
              <a:gd name="T93" fmla="*/ 484 h 602"/>
              <a:gd name="T94" fmla="*/ 143 w 634"/>
              <a:gd name="T95" fmla="*/ 460 h 602"/>
              <a:gd name="T96" fmla="*/ 148 w 634"/>
              <a:gd name="T97" fmla="*/ 438 h 602"/>
              <a:gd name="T98" fmla="*/ 148 w 634"/>
              <a:gd name="T99" fmla="*/ 418 h 602"/>
              <a:gd name="T100" fmla="*/ 97 w 634"/>
              <a:gd name="T101" fmla="*/ 419 h 602"/>
              <a:gd name="T102" fmla="*/ 67 w 634"/>
              <a:gd name="T103" fmla="*/ 404 h 602"/>
              <a:gd name="T104" fmla="*/ 42 w 634"/>
              <a:gd name="T105" fmla="*/ 315 h 602"/>
              <a:gd name="T106" fmla="*/ 27 w 634"/>
              <a:gd name="T107" fmla="*/ 300 h 602"/>
              <a:gd name="T108" fmla="*/ 18 w 634"/>
              <a:gd name="T109" fmla="*/ 270 h 602"/>
              <a:gd name="T110" fmla="*/ 6 w 634"/>
              <a:gd name="T111" fmla="*/ 228 h 602"/>
              <a:gd name="T112" fmla="*/ 9 w 634"/>
              <a:gd name="T113" fmla="*/ 212 h 602"/>
              <a:gd name="T114" fmla="*/ 26 w 634"/>
              <a:gd name="T115" fmla="*/ 171 h 602"/>
              <a:gd name="T116" fmla="*/ 27 w 634"/>
              <a:gd name="T117" fmla="*/ 122 h 602"/>
              <a:gd name="T118" fmla="*/ 31 w 634"/>
              <a:gd name="T119" fmla="*/ 92 h 602"/>
              <a:gd name="T120" fmla="*/ 52 w 634"/>
              <a:gd name="T121" fmla="*/ 51 h 602"/>
              <a:gd name="T122" fmla="*/ 72 w 634"/>
              <a:gd name="T123" fmla="*/ 27 h 602"/>
              <a:gd name="T124" fmla="*/ 74 w 634"/>
              <a:gd name="T125" fmla="*/ 1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4" h="602">
                <a:moveTo>
                  <a:pt x="76" y="5"/>
                </a:move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4"/>
                </a:lnTo>
                <a:lnTo>
                  <a:pt x="79" y="4"/>
                </a:lnTo>
                <a:lnTo>
                  <a:pt x="80" y="5"/>
                </a:lnTo>
                <a:lnTo>
                  <a:pt x="80" y="5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5"/>
                </a:lnTo>
                <a:lnTo>
                  <a:pt x="83" y="5"/>
                </a:lnTo>
                <a:lnTo>
                  <a:pt x="83" y="6"/>
                </a:lnTo>
                <a:lnTo>
                  <a:pt x="83" y="6"/>
                </a:lnTo>
                <a:lnTo>
                  <a:pt x="83" y="7"/>
                </a:lnTo>
                <a:lnTo>
                  <a:pt x="83" y="8"/>
                </a:lnTo>
                <a:lnTo>
                  <a:pt x="84" y="9"/>
                </a:lnTo>
                <a:lnTo>
                  <a:pt x="85" y="9"/>
                </a:lnTo>
                <a:lnTo>
                  <a:pt x="85" y="8"/>
                </a:lnTo>
                <a:lnTo>
                  <a:pt x="85" y="8"/>
                </a:lnTo>
                <a:lnTo>
                  <a:pt x="85" y="8"/>
                </a:lnTo>
                <a:lnTo>
                  <a:pt x="85" y="7"/>
                </a:lnTo>
                <a:lnTo>
                  <a:pt x="85" y="7"/>
                </a:lnTo>
                <a:lnTo>
                  <a:pt x="85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6" y="7"/>
                </a:lnTo>
                <a:lnTo>
                  <a:pt x="87" y="7"/>
                </a:lnTo>
                <a:lnTo>
                  <a:pt x="87" y="7"/>
                </a:lnTo>
                <a:lnTo>
                  <a:pt x="88" y="8"/>
                </a:lnTo>
                <a:lnTo>
                  <a:pt x="88" y="8"/>
                </a:lnTo>
                <a:lnTo>
                  <a:pt x="88" y="8"/>
                </a:lnTo>
                <a:lnTo>
                  <a:pt x="89" y="8"/>
                </a:lnTo>
                <a:lnTo>
                  <a:pt x="89" y="9"/>
                </a:lnTo>
                <a:lnTo>
                  <a:pt x="90" y="9"/>
                </a:lnTo>
                <a:lnTo>
                  <a:pt x="90" y="9"/>
                </a:lnTo>
                <a:lnTo>
                  <a:pt x="90" y="9"/>
                </a:lnTo>
                <a:lnTo>
                  <a:pt x="91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1"/>
                </a:lnTo>
                <a:lnTo>
                  <a:pt x="94" y="11"/>
                </a:lnTo>
                <a:lnTo>
                  <a:pt x="94" y="11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95" y="12"/>
                </a:lnTo>
                <a:lnTo>
                  <a:pt x="100" y="12"/>
                </a:lnTo>
                <a:lnTo>
                  <a:pt x="102" y="12"/>
                </a:lnTo>
                <a:lnTo>
                  <a:pt x="102" y="12"/>
                </a:lnTo>
                <a:lnTo>
                  <a:pt x="104" y="12"/>
                </a:lnTo>
                <a:lnTo>
                  <a:pt x="105" y="12"/>
                </a:lnTo>
                <a:lnTo>
                  <a:pt x="106" y="13"/>
                </a:lnTo>
                <a:lnTo>
                  <a:pt x="108" y="13"/>
                </a:lnTo>
                <a:lnTo>
                  <a:pt x="109" y="13"/>
                </a:lnTo>
                <a:lnTo>
                  <a:pt x="112" y="13"/>
                </a:lnTo>
                <a:lnTo>
                  <a:pt x="113" y="14"/>
                </a:lnTo>
                <a:lnTo>
                  <a:pt x="115" y="15"/>
                </a:lnTo>
                <a:lnTo>
                  <a:pt x="115" y="16"/>
                </a:lnTo>
                <a:lnTo>
                  <a:pt x="116" y="17"/>
                </a:lnTo>
                <a:lnTo>
                  <a:pt x="116" y="18"/>
                </a:lnTo>
                <a:lnTo>
                  <a:pt x="117" y="19"/>
                </a:lnTo>
                <a:lnTo>
                  <a:pt x="118" y="21"/>
                </a:lnTo>
                <a:lnTo>
                  <a:pt x="118" y="22"/>
                </a:lnTo>
                <a:lnTo>
                  <a:pt x="118" y="22"/>
                </a:lnTo>
                <a:lnTo>
                  <a:pt x="118" y="22"/>
                </a:lnTo>
                <a:lnTo>
                  <a:pt x="118" y="23"/>
                </a:lnTo>
                <a:lnTo>
                  <a:pt x="118" y="23"/>
                </a:lnTo>
                <a:lnTo>
                  <a:pt x="118" y="24"/>
                </a:lnTo>
                <a:lnTo>
                  <a:pt x="118" y="24"/>
                </a:lnTo>
                <a:lnTo>
                  <a:pt x="119" y="25"/>
                </a:lnTo>
                <a:lnTo>
                  <a:pt x="119" y="25"/>
                </a:lnTo>
                <a:lnTo>
                  <a:pt x="119" y="27"/>
                </a:lnTo>
                <a:lnTo>
                  <a:pt x="120" y="26"/>
                </a:lnTo>
                <a:lnTo>
                  <a:pt x="120" y="27"/>
                </a:lnTo>
                <a:lnTo>
                  <a:pt x="120" y="29"/>
                </a:lnTo>
                <a:lnTo>
                  <a:pt x="120" y="30"/>
                </a:lnTo>
                <a:lnTo>
                  <a:pt x="120" y="31"/>
                </a:lnTo>
                <a:lnTo>
                  <a:pt x="120" y="32"/>
                </a:lnTo>
                <a:lnTo>
                  <a:pt x="118" y="35"/>
                </a:lnTo>
                <a:lnTo>
                  <a:pt x="118" y="35"/>
                </a:lnTo>
                <a:lnTo>
                  <a:pt x="117" y="36"/>
                </a:lnTo>
                <a:lnTo>
                  <a:pt x="116" y="37"/>
                </a:lnTo>
                <a:lnTo>
                  <a:pt x="116" y="37"/>
                </a:lnTo>
                <a:lnTo>
                  <a:pt x="116" y="38"/>
                </a:lnTo>
                <a:lnTo>
                  <a:pt x="116" y="38"/>
                </a:lnTo>
                <a:lnTo>
                  <a:pt x="115" y="38"/>
                </a:lnTo>
                <a:lnTo>
                  <a:pt x="115" y="39"/>
                </a:lnTo>
                <a:lnTo>
                  <a:pt x="115" y="39"/>
                </a:lnTo>
                <a:lnTo>
                  <a:pt x="115" y="39"/>
                </a:lnTo>
                <a:lnTo>
                  <a:pt x="115" y="40"/>
                </a:lnTo>
                <a:lnTo>
                  <a:pt x="115" y="40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1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4"/>
                </a:lnTo>
                <a:lnTo>
                  <a:pt x="115" y="44"/>
                </a:lnTo>
                <a:lnTo>
                  <a:pt x="115" y="44"/>
                </a:lnTo>
                <a:lnTo>
                  <a:pt x="115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3" y="45"/>
                </a:lnTo>
                <a:lnTo>
                  <a:pt x="113" y="46"/>
                </a:lnTo>
                <a:lnTo>
                  <a:pt x="113" y="47"/>
                </a:lnTo>
                <a:lnTo>
                  <a:pt x="113" y="50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3"/>
                </a:lnTo>
                <a:lnTo>
                  <a:pt x="113" y="54"/>
                </a:lnTo>
                <a:lnTo>
                  <a:pt x="116" y="56"/>
                </a:lnTo>
                <a:lnTo>
                  <a:pt x="117" y="57"/>
                </a:lnTo>
                <a:lnTo>
                  <a:pt x="118" y="57"/>
                </a:lnTo>
                <a:lnTo>
                  <a:pt x="119" y="58"/>
                </a:lnTo>
                <a:lnTo>
                  <a:pt x="120" y="59"/>
                </a:lnTo>
                <a:lnTo>
                  <a:pt x="120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3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4" y="59"/>
                </a:lnTo>
                <a:lnTo>
                  <a:pt x="125" y="59"/>
                </a:lnTo>
                <a:lnTo>
                  <a:pt x="126" y="59"/>
                </a:lnTo>
                <a:lnTo>
                  <a:pt x="127" y="59"/>
                </a:lnTo>
                <a:lnTo>
                  <a:pt x="128" y="58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59"/>
                </a:lnTo>
                <a:lnTo>
                  <a:pt x="128" y="60"/>
                </a:lnTo>
                <a:lnTo>
                  <a:pt x="128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0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0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1"/>
                </a:lnTo>
                <a:lnTo>
                  <a:pt x="131" y="62"/>
                </a:lnTo>
                <a:lnTo>
                  <a:pt x="129" y="63"/>
                </a:lnTo>
                <a:lnTo>
                  <a:pt x="129" y="63"/>
                </a:lnTo>
                <a:lnTo>
                  <a:pt x="131" y="64"/>
                </a:lnTo>
                <a:lnTo>
                  <a:pt x="132" y="64"/>
                </a:lnTo>
                <a:lnTo>
                  <a:pt x="132" y="67"/>
                </a:lnTo>
                <a:lnTo>
                  <a:pt x="132" y="67"/>
                </a:lnTo>
                <a:lnTo>
                  <a:pt x="131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8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2" y="69"/>
                </a:lnTo>
                <a:lnTo>
                  <a:pt x="130" y="70"/>
                </a:lnTo>
                <a:lnTo>
                  <a:pt x="129" y="70"/>
                </a:lnTo>
                <a:lnTo>
                  <a:pt x="129" y="71"/>
                </a:lnTo>
                <a:lnTo>
                  <a:pt x="129" y="71"/>
                </a:lnTo>
                <a:lnTo>
                  <a:pt x="129" y="71"/>
                </a:lnTo>
                <a:lnTo>
                  <a:pt x="129" y="72"/>
                </a:lnTo>
                <a:lnTo>
                  <a:pt x="129" y="73"/>
                </a:lnTo>
                <a:lnTo>
                  <a:pt x="128" y="72"/>
                </a:lnTo>
                <a:lnTo>
                  <a:pt x="128" y="72"/>
                </a:lnTo>
                <a:lnTo>
                  <a:pt x="128" y="73"/>
                </a:lnTo>
                <a:lnTo>
                  <a:pt x="129" y="74"/>
                </a:lnTo>
                <a:lnTo>
                  <a:pt x="129" y="75"/>
                </a:lnTo>
                <a:lnTo>
                  <a:pt x="129" y="75"/>
                </a:lnTo>
                <a:lnTo>
                  <a:pt x="129" y="75"/>
                </a:lnTo>
                <a:lnTo>
                  <a:pt x="128" y="76"/>
                </a:lnTo>
                <a:lnTo>
                  <a:pt x="128" y="76"/>
                </a:lnTo>
                <a:lnTo>
                  <a:pt x="128" y="77"/>
                </a:lnTo>
                <a:lnTo>
                  <a:pt x="128" y="79"/>
                </a:lnTo>
                <a:lnTo>
                  <a:pt x="128" y="79"/>
                </a:lnTo>
                <a:lnTo>
                  <a:pt x="128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79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30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0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9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8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7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4"/>
                </a:lnTo>
                <a:lnTo>
                  <a:pt x="125" y="84"/>
                </a:lnTo>
                <a:lnTo>
                  <a:pt x="125" y="85"/>
                </a:lnTo>
                <a:lnTo>
                  <a:pt x="124" y="85"/>
                </a:lnTo>
                <a:lnTo>
                  <a:pt x="124" y="86"/>
                </a:lnTo>
                <a:lnTo>
                  <a:pt x="124" y="86"/>
                </a:lnTo>
                <a:lnTo>
                  <a:pt x="124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3" y="87"/>
                </a:lnTo>
                <a:lnTo>
                  <a:pt x="122" y="87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9"/>
                </a:lnTo>
                <a:lnTo>
                  <a:pt x="122" y="89"/>
                </a:lnTo>
                <a:lnTo>
                  <a:pt x="122" y="89"/>
                </a:lnTo>
                <a:lnTo>
                  <a:pt x="121" y="89"/>
                </a:lnTo>
                <a:lnTo>
                  <a:pt x="120" y="89"/>
                </a:lnTo>
                <a:lnTo>
                  <a:pt x="116" y="89"/>
                </a:lnTo>
                <a:lnTo>
                  <a:pt x="116" y="89"/>
                </a:lnTo>
                <a:lnTo>
                  <a:pt x="117" y="93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8" y="97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8" y="98"/>
                </a:lnTo>
                <a:lnTo>
                  <a:pt x="117" y="98"/>
                </a:lnTo>
                <a:lnTo>
                  <a:pt x="117" y="98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99"/>
                </a:lnTo>
                <a:lnTo>
                  <a:pt x="117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0"/>
                </a:lnTo>
                <a:lnTo>
                  <a:pt x="118" y="100"/>
                </a:lnTo>
                <a:lnTo>
                  <a:pt x="118" y="100"/>
                </a:lnTo>
                <a:lnTo>
                  <a:pt x="117" y="100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1"/>
                </a:lnTo>
                <a:lnTo>
                  <a:pt x="117" y="102"/>
                </a:lnTo>
                <a:lnTo>
                  <a:pt x="117" y="102"/>
                </a:lnTo>
                <a:lnTo>
                  <a:pt x="117" y="102"/>
                </a:lnTo>
                <a:lnTo>
                  <a:pt x="118" y="103"/>
                </a:lnTo>
                <a:lnTo>
                  <a:pt x="118" y="103"/>
                </a:lnTo>
                <a:lnTo>
                  <a:pt x="118" y="103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5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6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7" y="107"/>
                </a:lnTo>
                <a:lnTo>
                  <a:pt x="118" y="108"/>
                </a:lnTo>
                <a:lnTo>
                  <a:pt x="118" y="109"/>
                </a:lnTo>
                <a:lnTo>
                  <a:pt x="118" y="109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0"/>
                </a:lnTo>
                <a:lnTo>
                  <a:pt x="118" y="111"/>
                </a:lnTo>
                <a:lnTo>
                  <a:pt x="118" y="111"/>
                </a:lnTo>
                <a:lnTo>
                  <a:pt x="118" y="111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8" y="112"/>
                </a:lnTo>
                <a:lnTo>
                  <a:pt x="119" y="112"/>
                </a:lnTo>
                <a:lnTo>
                  <a:pt x="119" y="112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3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19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5"/>
                </a:lnTo>
                <a:lnTo>
                  <a:pt x="120" y="116"/>
                </a:lnTo>
                <a:lnTo>
                  <a:pt x="120" y="117"/>
                </a:lnTo>
                <a:lnTo>
                  <a:pt x="120" y="120"/>
                </a:lnTo>
                <a:lnTo>
                  <a:pt x="120" y="121"/>
                </a:lnTo>
                <a:lnTo>
                  <a:pt x="120" y="122"/>
                </a:lnTo>
                <a:lnTo>
                  <a:pt x="120" y="122"/>
                </a:lnTo>
                <a:lnTo>
                  <a:pt x="120" y="123"/>
                </a:lnTo>
                <a:lnTo>
                  <a:pt x="121" y="121"/>
                </a:lnTo>
                <a:lnTo>
                  <a:pt x="121" y="121"/>
                </a:lnTo>
                <a:lnTo>
                  <a:pt x="122" y="120"/>
                </a:lnTo>
                <a:lnTo>
                  <a:pt x="124" y="120"/>
                </a:lnTo>
                <a:lnTo>
                  <a:pt x="124" y="119"/>
                </a:lnTo>
                <a:lnTo>
                  <a:pt x="125" y="119"/>
                </a:lnTo>
                <a:lnTo>
                  <a:pt x="125" y="119"/>
                </a:lnTo>
                <a:lnTo>
                  <a:pt x="126" y="119"/>
                </a:lnTo>
                <a:lnTo>
                  <a:pt x="126" y="120"/>
                </a:lnTo>
                <a:lnTo>
                  <a:pt x="126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20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29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0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1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2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3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9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8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3" y="117"/>
                </a:lnTo>
                <a:lnTo>
                  <a:pt x="134" y="117"/>
                </a:lnTo>
                <a:lnTo>
                  <a:pt x="134" y="117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6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4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5" y="115"/>
                </a:lnTo>
                <a:lnTo>
                  <a:pt x="136" y="115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4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3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6" y="112"/>
                </a:lnTo>
                <a:lnTo>
                  <a:pt x="135" y="112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1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10"/>
                </a:lnTo>
                <a:lnTo>
                  <a:pt x="135" y="109"/>
                </a:lnTo>
                <a:lnTo>
                  <a:pt x="135" y="109"/>
                </a:lnTo>
                <a:lnTo>
                  <a:pt x="135" y="109"/>
                </a:lnTo>
                <a:lnTo>
                  <a:pt x="136" y="109"/>
                </a:lnTo>
                <a:lnTo>
                  <a:pt x="137" y="110"/>
                </a:lnTo>
                <a:lnTo>
                  <a:pt x="137" y="110"/>
                </a:lnTo>
                <a:lnTo>
                  <a:pt x="138" y="111"/>
                </a:lnTo>
                <a:lnTo>
                  <a:pt x="138" y="112"/>
                </a:lnTo>
                <a:lnTo>
                  <a:pt x="138" y="112"/>
                </a:lnTo>
                <a:lnTo>
                  <a:pt x="139" y="112"/>
                </a:lnTo>
                <a:lnTo>
                  <a:pt x="139" y="112"/>
                </a:lnTo>
                <a:lnTo>
                  <a:pt x="140" y="112"/>
                </a:lnTo>
                <a:lnTo>
                  <a:pt x="141" y="112"/>
                </a:lnTo>
                <a:lnTo>
                  <a:pt x="142" y="113"/>
                </a:lnTo>
                <a:lnTo>
                  <a:pt x="142" y="113"/>
                </a:lnTo>
                <a:lnTo>
                  <a:pt x="142" y="113"/>
                </a:lnTo>
                <a:lnTo>
                  <a:pt x="143" y="113"/>
                </a:lnTo>
                <a:lnTo>
                  <a:pt x="143" y="114"/>
                </a:lnTo>
                <a:lnTo>
                  <a:pt x="144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5" y="114"/>
                </a:lnTo>
                <a:lnTo>
                  <a:pt x="146" y="114"/>
                </a:lnTo>
                <a:lnTo>
                  <a:pt x="148" y="114"/>
                </a:lnTo>
                <a:lnTo>
                  <a:pt x="148" y="114"/>
                </a:lnTo>
                <a:lnTo>
                  <a:pt x="150" y="113"/>
                </a:lnTo>
                <a:lnTo>
                  <a:pt x="150" y="113"/>
                </a:lnTo>
                <a:lnTo>
                  <a:pt x="150" y="113"/>
                </a:lnTo>
                <a:lnTo>
                  <a:pt x="151" y="113"/>
                </a:lnTo>
                <a:lnTo>
                  <a:pt x="151" y="113"/>
                </a:lnTo>
                <a:lnTo>
                  <a:pt x="152" y="112"/>
                </a:lnTo>
                <a:lnTo>
                  <a:pt x="152" y="112"/>
                </a:lnTo>
                <a:lnTo>
                  <a:pt x="153" y="112"/>
                </a:lnTo>
                <a:lnTo>
                  <a:pt x="154" y="112"/>
                </a:lnTo>
                <a:lnTo>
                  <a:pt x="154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5" y="112"/>
                </a:lnTo>
                <a:lnTo>
                  <a:pt x="156" y="112"/>
                </a:lnTo>
                <a:lnTo>
                  <a:pt x="158" y="111"/>
                </a:lnTo>
                <a:lnTo>
                  <a:pt x="158" y="110"/>
                </a:lnTo>
                <a:lnTo>
                  <a:pt x="161" y="110"/>
                </a:lnTo>
                <a:lnTo>
                  <a:pt x="164" y="110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4" y="109"/>
                </a:lnTo>
                <a:lnTo>
                  <a:pt x="165" y="109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5" y="108"/>
                </a:lnTo>
                <a:lnTo>
                  <a:pt x="166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5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7"/>
                </a:lnTo>
                <a:lnTo>
                  <a:pt x="164" y="106"/>
                </a:lnTo>
                <a:lnTo>
                  <a:pt x="165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6"/>
                </a:lnTo>
                <a:lnTo>
                  <a:pt x="164" y="105"/>
                </a:lnTo>
                <a:lnTo>
                  <a:pt x="165" y="105"/>
                </a:lnTo>
                <a:lnTo>
                  <a:pt x="166" y="105"/>
                </a:lnTo>
                <a:lnTo>
                  <a:pt x="166" y="105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6" y="104"/>
                </a:lnTo>
                <a:lnTo>
                  <a:pt x="167" y="104"/>
                </a:lnTo>
                <a:lnTo>
                  <a:pt x="167" y="103"/>
                </a:lnTo>
                <a:lnTo>
                  <a:pt x="168" y="103"/>
                </a:lnTo>
                <a:lnTo>
                  <a:pt x="169" y="103"/>
                </a:lnTo>
                <a:lnTo>
                  <a:pt x="169" y="103"/>
                </a:lnTo>
                <a:lnTo>
                  <a:pt x="170" y="103"/>
                </a:lnTo>
                <a:lnTo>
                  <a:pt x="171" y="102"/>
                </a:lnTo>
                <a:lnTo>
                  <a:pt x="171" y="102"/>
                </a:lnTo>
                <a:lnTo>
                  <a:pt x="172" y="102"/>
                </a:lnTo>
                <a:lnTo>
                  <a:pt x="172" y="102"/>
                </a:lnTo>
                <a:lnTo>
                  <a:pt x="172" y="102"/>
                </a:lnTo>
                <a:lnTo>
                  <a:pt x="173" y="102"/>
                </a:lnTo>
                <a:lnTo>
                  <a:pt x="173" y="102"/>
                </a:lnTo>
                <a:lnTo>
                  <a:pt x="174" y="101"/>
                </a:lnTo>
                <a:lnTo>
                  <a:pt x="174" y="102"/>
                </a:lnTo>
                <a:lnTo>
                  <a:pt x="175" y="102"/>
                </a:lnTo>
                <a:lnTo>
                  <a:pt x="176" y="102"/>
                </a:lnTo>
                <a:lnTo>
                  <a:pt x="176" y="102"/>
                </a:lnTo>
                <a:lnTo>
                  <a:pt x="176" y="101"/>
                </a:lnTo>
                <a:lnTo>
                  <a:pt x="176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8" y="102"/>
                </a:lnTo>
                <a:lnTo>
                  <a:pt x="178" y="102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8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3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4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5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79" y="106"/>
                </a:lnTo>
                <a:lnTo>
                  <a:pt x="180" y="106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0" y="107"/>
                </a:lnTo>
                <a:lnTo>
                  <a:pt x="181" y="107"/>
                </a:lnTo>
                <a:lnTo>
                  <a:pt x="181" y="107"/>
                </a:lnTo>
                <a:lnTo>
                  <a:pt x="181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2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3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4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5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6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7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7" y="108"/>
                </a:lnTo>
                <a:lnTo>
                  <a:pt x="188" y="108"/>
                </a:lnTo>
                <a:lnTo>
                  <a:pt x="188" y="108"/>
                </a:lnTo>
                <a:lnTo>
                  <a:pt x="188" y="109"/>
                </a:lnTo>
                <a:lnTo>
                  <a:pt x="189" y="109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89" y="108"/>
                </a:lnTo>
                <a:lnTo>
                  <a:pt x="190" y="108"/>
                </a:lnTo>
                <a:lnTo>
                  <a:pt x="190" y="108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0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9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1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2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3" y="108"/>
                </a:lnTo>
                <a:lnTo>
                  <a:pt x="194" y="108"/>
                </a:lnTo>
                <a:lnTo>
                  <a:pt x="194" y="107"/>
                </a:lnTo>
                <a:lnTo>
                  <a:pt x="194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7"/>
                </a:lnTo>
                <a:lnTo>
                  <a:pt x="195" y="106"/>
                </a:lnTo>
                <a:lnTo>
                  <a:pt x="194" y="106"/>
                </a:lnTo>
                <a:lnTo>
                  <a:pt x="195" y="106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5" y="105"/>
                </a:lnTo>
                <a:lnTo>
                  <a:pt x="196" y="105"/>
                </a:lnTo>
                <a:lnTo>
                  <a:pt x="196" y="105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6" y="104"/>
                </a:lnTo>
                <a:lnTo>
                  <a:pt x="197" y="104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5"/>
                </a:lnTo>
                <a:lnTo>
                  <a:pt x="198" y="105"/>
                </a:lnTo>
                <a:lnTo>
                  <a:pt x="198" y="105"/>
                </a:lnTo>
                <a:lnTo>
                  <a:pt x="198" y="105"/>
                </a:lnTo>
                <a:lnTo>
                  <a:pt x="199" y="109"/>
                </a:lnTo>
                <a:lnTo>
                  <a:pt x="200" y="109"/>
                </a:lnTo>
                <a:lnTo>
                  <a:pt x="200" y="110"/>
                </a:lnTo>
                <a:lnTo>
                  <a:pt x="200" y="112"/>
                </a:lnTo>
                <a:lnTo>
                  <a:pt x="200" y="112"/>
                </a:lnTo>
                <a:lnTo>
                  <a:pt x="200" y="113"/>
                </a:lnTo>
                <a:lnTo>
                  <a:pt x="200" y="113"/>
                </a:lnTo>
                <a:lnTo>
                  <a:pt x="200" y="113"/>
                </a:lnTo>
                <a:lnTo>
                  <a:pt x="200" y="114"/>
                </a:lnTo>
                <a:lnTo>
                  <a:pt x="200" y="114"/>
                </a:lnTo>
                <a:lnTo>
                  <a:pt x="201" y="114"/>
                </a:lnTo>
                <a:lnTo>
                  <a:pt x="201" y="115"/>
                </a:lnTo>
                <a:lnTo>
                  <a:pt x="201" y="116"/>
                </a:lnTo>
                <a:lnTo>
                  <a:pt x="201" y="116"/>
                </a:lnTo>
                <a:lnTo>
                  <a:pt x="201" y="117"/>
                </a:lnTo>
                <a:lnTo>
                  <a:pt x="201" y="117"/>
                </a:lnTo>
                <a:lnTo>
                  <a:pt x="201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2" y="118"/>
                </a:lnTo>
                <a:lnTo>
                  <a:pt x="203" y="118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19"/>
                </a:lnTo>
                <a:lnTo>
                  <a:pt x="203" y="120"/>
                </a:lnTo>
                <a:lnTo>
                  <a:pt x="203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19"/>
                </a:lnTo>
                <a:lnTo>
                  <a:pt x="204" y="120"/>
                </a:lnTo>
                <a:lnTo>
                  <a:pt x="204" y="120"/>
                </a:lnTo>
                <a:lnTo>
                  <a:pt x="204" y="120"/>
                </a:lnTo>
                <a:lnTo>
                  <a:pt x="204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1"/>
                </a:lnTo>
                <a:lnTo>
                  <a:pt x="205" y="123"/>
                </a:lnTo>
                <a:lnTo>
                  <a:pt x="205" y="123"/>
                </a:lnTo>
                <a:lnTo>
                  <a:pt x="205" y="123"/>
                </a:lnTo>
                <a:lnTo>
                  <a:pt x="207" y="123"/>
                </a:lnTo>
                <a:lnTo>
                  <a:pt x="207" y="123"/>
                </a:lnTo>
                <a:lnTo>
                  <a:pt x="205" y="125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5" y="126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7" y="128"/>
                </a:lnTo>
                <a:lnTo>
                  <a:pt x="206" y="128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2"/>
                </a:lnTo>
                <a:lnTo>
                  <a:pt x="207" y="134"/>
                </a:lnTo>
                <a:lnTo>
                  <a:pt x="207" y="136"/>
                </a:lnTo>
                <a:lnTo>
                  <a:pt x="207" y="137"/>
                </a:lnTo>
                <a:lnTo>
                  <a:pt x="207" y="137"/>
                </a:lnTo>
                <a:lnTo>
                  <a:pt x="207" y="138"/>
                </a:lnTo>
                <a:lnTo>
                  <a:pt x="207" y="138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39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0"/>
                </a:lnTo>
                <a:lnTo>
                  <a:pt x="205" y="141"/>
                </a:lnTo>
                <a:lnTo>
                  <a:pt x="205" y="141"/>
                </a:lnTo>
                <a:lnTo>
                  <a:pt x="205" y="141"/>
                </a:lnTo>
                <a:lnTo>
                  <a:pt x="204" y="141"/>
                </a:lnTo>
                <a:lnTo>
                  <a:pt x="204" y="141"/>
                </a:lnTo>
                <a:lnTo>
                  <a:pt x="204" y="142"/>
                </a:lnTo>
                <a:lnTo>
                  <a:pt x="204" y="142"/>
                </a:lnTo>
                <a:lnTo>
                  <a:pt x="204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2"/>
                </a:lnTo>
                <a:lnTo>
                  <a:pt x="205" y="143"/>
                </a:lnTo>
                <a:lnTo>
                  <a:pt x="205" y="143"/>
                </a:lnTo>
                <a:lnTo>
                  <a:pt x="205" y="143"/>
                </a:lnTo>
                <a:lnTo>
                  <a:pt x="205" y="144"/>
                </a:lnTo>
                <a:lnTo>
                  <a:pt x="205" y="144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5" y="145"/>
                </a:lnTo>
                <a:lnTo>
                  <a:pt x="206" y="146"/>
                </a:lnTo>
                <a:lnTo>
                  <a:pt x="206" y="146"/>
                </a:lnTo>
                <a:lnTo>
                  <a:pt x="206" y="146"/>
                </a:lnTo>
                <a:lnTo>
                  <a:pt x="206" y="147"/>
                </a:lnTo>
                <a:lnTo>
                  <a:pt x="206" y="147"/>
                </a:lnTo>
                <a:lnTo>
                  <a:pt x="207" y="147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7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08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8"/>
                </a:lnTo>
                <a:lnTo>
                  <a:pt x="210" y="149"/>
                </a:lnTo>
                <a:lnTo>
                  <a:pt x="210" y="149"/>
                </a:lnTo>
                <a:lnTo>
                  <a:pt x="210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0"/>
                </a:lnTo>
                <a:lnTo>
                  <a:pt x="211" y="151"/>
                </a:lnTo>
                <a:lnTo>
                  <a:pt x="210" y="151"/>
                </a:lnTo>
                <a:lnTo>
                  <a:pt x="210" y="151"/>
                </a:lnTo>
                <a:lnTo>
                  <a:pt x="211" y="154"/>
                </a:lnTo>
                <a:lnTo>
                  <a:pt x="210" y="154"/>
                </a:lnTo>
                <a:lnTo>
                  <a:pt x="211" y="154"/>
                </a:lnTo>
                <a:lnTo>
                  <a:pt x="210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5"/>
                </a:lnTo>
                <a:lnTo>
                  <a:pt x="211" y="156"/>
                </a:lnTo>
                <a:lnTo>
                  <a:pt x="211" y="156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1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2" y="157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8"/>
                </a:lnTo>
                <a:lnTo>
                  <a:pt x="213" y="159"/>
                </a:lnTo>
                <a:lnTo>
                  <a:pt x="213" y="159"/>
                </a:lnTo>
                <a:lnTo>
                  <a:pt x="213" y="160"/>
                </a:lnTo>
                <a:lnTo>
                  <a:pt x="213" y="160"/>
                </a:lnTo>
                <a:lnTo>
                  <a:pt x="213" y="161"/>
                </a:lnTo>
                <a:lnTo>
                  <a:pt x="213" y="161"/>
                </a:lnTo>
                <a:lnTo>
                  <a:pt x="214" y="162"/>
                </a:lnTo>
                <a:lnTo>
                  <a:pt x="214" y="162"/>
                </a:lnTo>
                <a:lnTo>
                  <a:pt x="215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6" y="164"/>
                </a:lnTo>
                <a:lnTo>
                  <a:pt x="217" y="165"/>
                </a:lnTo>
                <a:lnTo>
                  <a:pt x="217" y="165"/>
                </a:lnTo>
                <a:lnTo>
                  <a:pt x="216" y="166"/>
                </a:lnTo>
                <a:lnTo>
                  <a:pt x="216" y="166"/>
                </a:lnTo>
                <a:lnTo>
                  <a:pt x="216" y="167"/>
                </a:lnTo>
                <a:lnTo>
                  <a:pt x="216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5" y="167"/>
                </a:lnTo>
                <a:lnTo>
                  <a:pt x="214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7"/>
                </a:lnTo>
                <a:lnTo>
                  <a:pt x="213" y="168"/>
                </a:lnTo>
                <a:lnTo>
                  <a:pt x="213" y="168"/>
                </a:lnTo>
                <a:lnTo>
                  <a:pt x="213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8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69"/>
                </a:lnTo>
                <a:lnTo>
                  <a:pt x="212" y="170"/>
                </a:lnTo>
                <a:lnTo>
                  <a:pt x="212" y="170"/>
                </a:lnTo>
                <a:lnTo>
                  <a:pt x="212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0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1" y="171"/>
                </a:lnTo>
                <a:lnTo>
                  <a:pt x="212" y="171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2" y="172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3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4" y="173"/>
                </a:lnTo>
                <a:lnTo>
                  <a:pt x="215" y="174"/>
                </a:lnTo>
                <a:lnTo>
                  <a:pt x="215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4" y="174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6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7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8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4" y="179"/>
                </a:lnTo>
                <a:lnTo>
                  <a:pt x="215" y="179"/>
                </a:lnTo>
                <a:lnTo>
                  <a:pt x="215" y="180"/>
                </a:lnTo>
                <a:lnTo>
                  <a:pt x="215" y="181"/>
                </a:lnTo>
                <a:lnTo>
                  <a:pt x="216" y="181"/>
                </a:lnTo>
                <a:lnTo>
                  <a:pt x="216" y="182"/>
                </a:lnTo>
                <a:lnTo>
                  <a:pt x="217" y="183"/>
                </a:lnTo>
                <a:lnTo>
                  <a:pt x="217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6" y="183"/>
                </a:lnTo>
                <a:lnTo>
                  <a:pt x="215" y="183"/>
                </a:lnTo>
                <a:lnTo>
                  <a:pt x="215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4" y="183"/>
                </a:lnTo>
                <a:lnTo>
                  <a:pt x="213" y="183"/>
                </a:lnTo>
                <a:lnTo>
                  <a:pt x="213" y="183"/>
                </a:lnTo>
                <a:lnTo>
                  <a:pt x="213" y="182"/>
                </a:lnTo>
                <a:lnTo>
                  <a:pt x="213" y="182"/>
                </a:lnTo>
                <a:lnTo>
                  <a:pt x="213" y="182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2" y="181"/>
                </a:lnTo>
                <a:lnTo>
                  <a:pt x="211" y="181"/>
                </a:lnTo>
                <a:lnTo>
                  <a:pt x="211" y="182"/>
                </a:lnTo>
                <a:lnTo>
                  <a:pt x="211" y="182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3"/>
                </a:lnTo>
                <a:lnTo>
                  <a:pt x="210" y="184"/>
                </a:lnTo>
                <a:lnTo>
                  <a:pt x="210" y="184"/>
                </a:lnTo>
                <a:lnTo>
                  <a:pt x="209" y="184"/>
                </a:lnTo>
                <a:lnTo>
                  <a:pt x="209" y="185"/>
                </a:lnTo>
                <a:lnTo>
                  <a:pt x="209" y="185"/>
                </a:lnTo>
                <a:lnTo>
                  <a:pt x="209" y="185"/>
                </a:lnTo>
                <a:lnTo>
                  <a:pt x="208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07" y="187"/>
                </a:lnTo>
                <a:lnTo>
                  <a:pt x="206" y="187"/>
                </a:lnTo>
                <a:lnTo>
                  <a:pt x="206" y="187"/>
                </a:lnTo>
                <a:lnTo>
                  <a:pt x="206" y="187"/>
                </a:lnTo>
                <a:lnTo>
                  <a:pt x="205" y="187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5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4" y="186"/>
                </a:lnTo>
                <a:lnTo>
                  <a:pt x="203" y="185"/>
                </a:lnTo>
                <a:lnTo>
                  <a:pt x="203" y="185"/>
                </a:lnTo>
                <a:lnTo>
                  <a:pt x="203" y="185"/>
                </a:lnTo>
                <a:lnTo>
                  <a:pt x="202" y="185"/>
                </a:lnTo>
                <a:lnTo>
                  <a:pt x="202" y="185"/>
                </a:lnTo>
                <a:lnTo>
                  <a:pt x="202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5"/>
                </a:lnTo>
                <a:lnTo>
                  <a:pt x="201" y="184"/>
                </a:lnTo>
                <a:lnTo>
                  <a:pt x="201" y="184"/>
                </a:lnTo>
                <a:lnTo>
                  <a:pt x="200" y="184"/>
                </a:lnTo>
                <a:lnTo>
                  <a:pt x="200" y="184"/>
                </a:lnTo>
                <a:lnTo>
                  <a:pt x="200" y="185"/>
                </a:lnTo>
                <a:lnTo>
                  <a:pt x="200" y="185"/>
                </a:lnTo>
                <a:lnTo>
                  <a:pt x="200" y="185"/>
                </a:lnTo>
                <a:lnTo>
                  <a:pt x="199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8" y="185"/>
                </a:lnTo>
                <a:lnTo>
                  <a:pt x="197" y="185"/>
                </a:lnTo>
                <a:lnTo>
                  <a:pt x="197" y="185"/>
                </a:lnTo>
                <a:lnTo>
                  <a:pt x="197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6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5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4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3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2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1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6"/>
                </a:lnTo>
                <a:lnTo>
                  <a:pt x="190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9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8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7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6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7"/>
                </a:lnTo>
                <a:lnTo>
                  <a:pt x="185" y="188"/>
                </a:lnTo>
                <a:lnTo>
                  <a:pt x="186" y="188"/>
                </a:lnTo>
                <a:lnTo>
                  <a:pt x="186" y="188"/>
                </a:lnTo>
                <a:lnTo>
                  <a:pt x="186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8"/>
                </a:lnTo>
                <a:lnTo>
                  <a:pt x="185" y="189"/>
                </a:lnTo>
                <a:lnTo>
                  <a:pt x="185" y="189"/>
                </a:lnTo>
                <a:lnTo>
                  <a:pt x="185" y="189"/>
                </a:lnTo>
                <a:lnTo>
                  <a:pt x="185" y="190"/>
                </a:lnTo>
                <a:lnTo>
                  <a:pt x="185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4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0"/>
                </a:lnTo>
                <a:lnTo>
                  <a:pt x="183" y="191"/>
                </a:lnTo>
                <a:lnTo>
                  <a:pt x="183" y="191"/>
                </a:lnTo>
                <a:lnTo>
                  <a:pt x="183" y="191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2" y="192"/>
                </a:lnTo>
                <a:lnTo>
                  <a:pt x="181" y="192"/>
                </a:lnTo>
                <a:lnTo>
                  <a:pt x="181" y="193"/>
                </a:lnTo>
                <a:lnTo>
                  <a:pt x="181" y="193"/>
                </a:lnTo>
                <a:lnTo>
                  <a:pt x="181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3"/>
                </a:lnTo>
                <a:lnTo>
                  <a:pt x="179" y="194"/>
                </a:lnTo>
                <a:lnTo>
                  <a:pt x="179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4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8" y="196"/>
                </a:lnTo>
                <a:lnTo>
                  <a:pt x="179" y="196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7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79" y="198"/>
                </a:lnTo>
                <a:lnTo>
                  <a:pt x="180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2" y="197"/>
                </a:lnTo>
                <a:lnTo>
                  <a:pt x="183" y="197"/>
                </a:lnTo>
                <a:lnTo>
                  <a:pt x="183" y="197"/>
                </a:lnTo>
                <a:lnTo>
                  <a:pt x="183" y="197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4" y="198"/>
                </a:lnTo>
                <a:lnTo>
                  <a:pt x="185" y="198"/>
                </a:lnTo>
                <a:lnTo>
                  <a:pt x="186" y="199"/>
                </a:lnTo>
                <a:lnTo>
                  <a:pt x="187" y="199"/>
                </a:lnTo>
                <a:lnTo>
                  <a:pt x="186" y="199"/>
                </a:lnTo>
                <a:lnTo>
                  <a:pt x="187" y="199"/>
                </a:lnTo>
                <a:lnTo>
                  <a:pt x="187" y="199"/>
                </a:lnTo>
                <a:lnTo>
                  <a:pt x="187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0"/>
                </a:lnTo>
                <a:lnTo>
                  <a:pt x="188" y="201"/>
                </a:lnTo>
                <a:lnTo>
                  <a:pt x="190" y="200"/>
                </a:lnTo>
                <a:lnTo>
                  <a:pt x="190" y="200"/>
                </a:lnTo>
                <a:lnTo>
                  <a:pt x="190" y="200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1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1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2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2" y="203"/>
                </a:lnTo>
                <a:lnTo>
                  <a:pt x="191" y="203"/>
                </a:lnTo>
                <a:lnTo>
                  <a:pt x="191" y="203"/>
                </a:lnTo>
                <a:lnTo>
                  <a:pt x="192" y="203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4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5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3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7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4" y="208"/>
                </a:lnTo>
                <a:lnTo>
                  <a:pt x="193" y="208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09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3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4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6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1"/>
                </a:lnTo>
                <a:lnTo>
                  <a:pt x="198" y="212"/>
                </a:lnTo>
                <a:lnTo>
                  <a:pt x="199" y="212"/>
                </a:lnTo>
                <a:lnTo>
                  <a:pt x="200" y="211"/>
                </a:lnTo>
                <a:lnTo>
                  <a:pt x="201" y="212"/>
                </a:lnTo>
                <a:lnTo>
                  <a:pt x="200" y="212"/>
                </a:lnTo>
                <a:lnTo>
                  <a:pt x="200" y="212"/>
                </a:lnTo>
                <a:lnTo>
                  <a:pt x="200" y="213"/>
                </a:lnTo>
                <a:lnTo>
                  <a:pt x="201" y="213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3" y="215"/>
                </a:lnTo>
                <a:lnTo>
                  <a:pt x="204" y="215"/>
                </a:lnTo>
                <a:lnTo>
                  <a:pt x="205" y="215"/>
                </a:lnTo>
                <a:lnTo>
                  <a:pt x="205" y="215"/>
                </a:lnTo>
                <a:lnTo>
                  <a:pt x="205" y="215"/>
                </a:lnTo>
                <a:lnTo>
                  <a:pt x="207" y="215"/>
                </a:lnTo>
                <a:lnTo>
                  <a:pt x="208" y="213"/>
                </a:lnTo>
                <a:lnTo>
                  <a:pt x="211" y="215"/>
                </a:lnTo>
                <a:lnTo>
                  <a:pt x="211" y="215"/>
                </a:lnTo>
                <a:lnTo>
                  <a:pt x="212" y="215"/>
                </a:lnTo>
                <a:lnTo>
                  <a:pt x="213" y="213"/>
                </a:lnTo>
                <a:lnTo>
                  <a:pt x="214" y="212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4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7" y="213"/>
                </a:lnTo>
                <a:lnTo>
                  <a:pt x="218" y="212"/>
                </a:lnTo>
                <a:lnTo>
                  <a:pt x="218" y="213"/>
                </a:lnTo>
                <a:lnTo>
                  <a:pt x="218" y="213"/>
                </a:lnTo>
                <a:lnTo>
                  <a:pt x="218" y="213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8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2"/>
                </a:lnTo>
                <a:lnTo>
                  <a:pt x="219" y="213"/>
                </a:lnTo>
                <a:lnTo>
                  <a:pt x="219" y="212"/>
                </a:lnTo>
                <a:lnTo>
                  <a:pt x="219" y="212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0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3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4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5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6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7"/>
                </a:lnTo>
                <a:lnTo>
                  <a:pt x="221" y="218"/>
                </a:lnTo>
                <a:lnTo>
                  <a:pt x="221" y="218"/>
                </a:lnTo>
                <a:lnTo>
                  <a:pt x="221" y="218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19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0"/>
                </a:lnTo>
                <a:lnTo>
                  <a:pt x="221" y="221"/>
                </a:lnTo>
                <a:lnTo>
                  <a:pt x="221" y="221"/>
                </a:lnTo>
                <a:lnTo>
                  <a:pt x="221" y="221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2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3"/>
                </a:lnTo>
                <a:lnTo>
                  <a:pt x="221" y="224"/>
                </a:lnTo>
                <a:lnTo>
                  <a:pt x="221" y="224"/>
                </a:lnTo>
                <a:lnTo>
                  <a:pt x="221" y="224"/>
                </a:lnTo>
                <a:lnTo>
                  <a:pt x="220" y="224"/>
                </a:lnTo>
                <a:lnTo>
                  <a:pt x="220" y="224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20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9" y="226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8" y="227"/>
                </a:lnTo>
                <a:lnTo>
                  <a:pt x="217" y="227"/>
                </a:lnTo>
                <a:lnTo>
                  <a:pt x="217" y="228"/>
                </a:lnTo>
                <a:lnTo>
                  <a:pt x="217" y="228"/>
                </a:lnTo>
                <a:lnTo>
                  <a:pt x="217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8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29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6" y="230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5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6" y="231"/>
                </a:lnTo>
                <a:lnTo>
                  <a:pt x="217" y="231"/>
                </a:lnTo>
                <a:lnTo>
                  <a:pt x="217" y="231"/>
                </a:lnTo>
                <a:lnTo>
                  <a:pt x="217" y="230"/>
                </a:lnTo>
                <a:lnTo>
                  <a:pt x="217" y="230"/>
                </a:lnTo>
                <a:lnTo>
                  <a:pt x="217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8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0"/>
                </a:lnTo>
                <a:lnTo>
                  <a:pt x="219" y="231"/>
                </a:lnTo>
                <a:lnTo>
                  <a:pt x="218" y="231"/>
                </a:lnTo>
                <a:lnTo>
                  <a:pt x="219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1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8" y="232"/>
                </a:lnTo>
                <a:lnTo>
                  <a:pt x="217" y="232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7" y="233"/>
                </a:lnTo>
                <a:lnTo>
                  <a:pt x="218" y="233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8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3"/>
                </a:lnTo>
                <a:lnTo>
                  <a:pt x="219" y="233"/>
                </a:lnTo>
                <a:lnTo>
                  <a:pt x="220" y="233"/>
                </a:lnTo>
                <a:lnTo>
                  <a:pt x="220" y="233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0" y="234"/>
                </a:lnTo>
                <a:lnTo>
                  <a:pt x="221" y="234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1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2"/>
                </a:lnTo>
                <a:lnTo>
                  <a:pt x="222" y="232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2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3"/>
                </a:lnTo>
                <a:lnTo>
                  <a:pt x="223" y="234"/>
                </a:lnTo>
                <a:lnTo>
                  <a:pt x="223" y="235"/>
                </a:lnTo>
                <a:lnTo>
                  <a:pt x="224" y="235"/>
                </a:lnTo>
                <a:lnTo>
                  <a:pt x="224" y="235"/>
                </a:lnTo>
                <a:lnTo>
                  <a:pt x="225" y="236"/>
                </a:lnTo>
                <a:lnTo>
                  <a:pt x="226" y="236"/>
                </a:lnTo>
                <a:lnTo>
                  <a:pt x="226" y="237"/>
                </a:lnTo>
                <a:lnTo>
                  <a:pt x="227" y="237"/>
                </a:lnTo>
                <a:lnTo>
                  <a:pt x="226" y="238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0"/>
                </a:lnTo>
                <a:lnTo>
                  <a:pt x="228" y="241"/>
                </a:lnTo>
                <a:lnTo>
                  <a:pt x="228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1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7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2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3"/>
                </a:lnTo>
                <a:lnTo>
                  <a:pt x="226" y="244"/>
                </a:lnTo>
                <a:lnTo>
                  <a:pt x="226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4"/>
                </a:lnTo>
                <a:lnTo>
                  <a:pt x="227" y="245"/>
                </a:lnTo>
                <a:lnTo>
                  <a:pt x="227" y="246"/>
                </a:lnTo>
                <a:lnTo>
                  <a:pt x="227" y="246"/>
                </a:lnTo>
                <a:lnTo>
                  <a:pt x="227" y="248"/>
                </a:lnTo>
                <a:lnTo>
                  <a:pt x="227" y="248"/>
                </a:lnTo>
                <a:lnTo>
                  <a:pt x="228" y="249"/>
                </a:lnTo>
                <a:lnTo>
                  <a:pt x="229" y="250"/>
                </a:lnTo>
                <a:lnTo>
                  <a:pt x="230" y="250"/>
                </a:lnTo>
                <a:lnTo>
                  <a:pt x="233" y="252"/>
                </a:lnTo>
                <a:lnTo>
                  <a:pt x="234" y="252"/>
                </a:lnTo>
                <a:lnTo>
                  <a:pt x="235" y="253"/>
                </a:lnTo>
                <a:lnTo>
                  <a:pt x="235" y="253"/>
                </a:lnTo>
                <a:lnTo>
                  <a:pt x="237" y="253"/>
                </a:lnTo>
                <a:lnTo>
                  <a:pt x="238" y="253"/>
                </a:lnTo>
                <a:lnTo>
                  <a:pt x="239" y="253"/>
                </a:lnTo>
                <a:lnTo>
                  <a:pt x="240" y="254"/>
                </a:lnTo>
                <a:lnTo>
                  <a:pt x="241" y="254"/>
                </a:lnTo>
                <a:lnTo>
                  <a:pt x="242" y="254"/>
                </a:lnTo>
                <a:lnTo>
                  <a:pt x="242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3" y="255"/>
                </a:lnTo>
                <a:lnTo>
                  <a:pt x="244" y="255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4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6"/>
                </a:lnTo>
                <a:lnTo>
                  <a:pt x="245" y="257"/>
                </a:lnTo>
                <a:lnTo>
                  <a:pt x="245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8"/>
                </a:lnTo>
                <a:lnTo>
                  <a:pt x="247" y="258"/>
                </a:lnTo>
                <a:lnTo>
                  <a:pt x="248" y="258"/>
                </a:lnTo>
                <a:lnTo>
                  <a:pt x="248" y="258"/>
                </a:lnTo>
                <a:lnTo>
                  <a:pt x="248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49" y="258"/>
                </a:lnTo>
                <a:lnTo>
                  <a:pt x="250" y="258"/>
                </a:lnTo>
                <a:lnTo>
                  <a:pt x="250" y="258"/>
                </a:lnTo>
                <a:lnTo>
                  <a:pt x="250" y="258"/>
                </a:lnTo>
                <a:lnTo>
                  <a:pt x="251" y="259"/>
                </a:lnTo>
                <a:lnTo>
                  <a:pt x="251" y="259"/>
                </a:lnTo>
                <a:lnTo>
                  <a:pt x="251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59"/>
                </a:lnTo>
                <a:lnTo>
                  <a:pt x="253" y="260"/>
                </a:lnTo>
                <a:lnTo>
                  <a:pt x="254" y="260"/>
                </a:lnTo>
                <a:lnTo>
                  <a:pt x="254" y="260"/>
                </a:lnTo>
                <a:lnTo>
                  <a:pt x="254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0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5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6" y="261"/>
                </a:lnTo>
                <a:lnTo>
                  <a:pt x="257" y="261"/>
                </a:lnTo>
                <a:lnTo>
                  <a:pt x="257" y="263"/>
                </a:lnTo>
                <a:lnTo>
                  <a:pt x="257" y="265"/>
                </a:lnTo>
                <a:lnTo>
                  <a:pt x="258" y="268"/>
                </a:lnTo>
                <a:lnTo>
                  <a:pt x="258" y="268"/>
                </a:lnTo>
                <a:lnTo>
                  <a:pt x="260" y="272"/>
                </a:lnTo>
                <a:lnTo>
                  <a:pt x="260" y="272"/>
                </a:lnTo>
                <a:lnTo>
                  <a:pt x="262" y="271"/>
                </a:lnTo>
                <a:lnTo>
                  <a:pt x="262" y="272"/>
                </a:lnTo>
                <a:lnTo>
                  <a:pt x="262" y="272"/>
                </a:lnTo>
                <a:lnTo>
                  <a:pt x="263" y="272"/>
                </a:lnTo>
                <a:lnTo>
                  <a:pt x="263" y="272"/>
                </a:lnTo>
                <a:lnTo>
                  <a:pt x="264" y="272"/>
                </a:lnTo>
                <a:lnTo>
                  <a:pt x="264" y="272"/>
                </a:lnTo>
                <a:lnTo>
                  <a:pt x="264" y="271"/>
                </a:lnTo>
                <a:lnTo>
                  <a:pt x="264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1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5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6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7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8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2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69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0" y="273"/>
                </a:lnTo>
                <a:lnTo>
                  <a:pt x="271" y="273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1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2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3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4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4"/>
                </a:lnTo>
                <a:lnTo>
                  <a:pt x="275" y="275"/>
                </a:lnTo>
                <a:lnTo>
                  <a:pt x="275" y="275"/>
                </a:lnTo>
                <a:lnTo>
                  <a:pt x="275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5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6"/>
                </a:lnTo>
                <a:lnTo>
                  <a:pt x="276" y="277"/>
                </a:lnTo>
                <a:lnTo>
                  <a:pt x="276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7"/>
                </a:lnTo>
                <a:lnTo>
                  <a:pt x="277" y="278"/>
                </a:lnTo>
                <a:lnTo>
                  <a:pt x="277" y="278"/>
                </a:lnTo>
                <a:lnTo>
                  <a:pt x="278" y="278"/>
                </a:lnTo>
                <a:lnTo>
                  <a:pt x="278" y="277"/>
                </a:lnTo>
                <a:lnTo>
                  <a:pt x="278" y="278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7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8" y="276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79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0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5"/>
                </a:lnTo>
                <a:lnTo>
                  <a:pt x="281" y="274"/>
                </a:lnTo>
                <a:lnTo>
                  <a:pt x="281" y="274"/>
                </a:lnTo>
                <a:lnTo>
                  <a:pt x="281" y="274"/>
                </a:lnTo>
                <a:lnTo>
                  <a:pt x="282" y="274"/>
                </a:lnTo>
                <a:lnTo>
                  <a:pt x="282" y="274"/>
                </a:lnTo>
                <a:lnTo>
                  <a:pt x="282" y="274"/>
                </a:lnTo>
                <a:lnTo>
                  <a:pt x="283" y="273"/>
                </a:lnTo>
                <a:lnTo>
                  <a:pt x="283" y="273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2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1"/>
                </a:lnTo>
                <a:lnTo>
                  <a:pt x="284" y="270"/>
                </a:lnTo>
                <a:lnTo>
                  <a:pt x="284" y="270"/>
                </a:lnTo>
                <a:lnTo>
                  <a:pt x="284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70"/>
                </a:lnTo>
                <a:lnTo>
                  <a:pt x="283" y="269"/>
                </a:lnTo>
                <a:lnTo>
                  <a:pt x="283" y="269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8"/>
                </a:lnTo>
                <a:lnTo>
                  <a:pt x="283" y="267"/>
                </a:lnTo>
                <a:lnTo>
                  <a:pt x="283" y="267"/>
                </a:lnTo>
                <a:lnTo>
                  <a:pt x="283" y="266"/>
                </a:lnTo>
                <a:lnTo>
                  <a:pt x="283" y="266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5"/>
                </a:lnTo>
                <a:lnTo>
                  <a:pt x="283" y="264"/>
                </a:lnTo>
                <a:lnTo>
                  <a:pt x="283" y="264"/>
                </a:lnTo>
                <a:lnTo>
                  <a:pt x="283" y="264"/>
                </a:lnTo>
                <a:lnTo>
                  <a:pt x="283" y="263"/>
                </a:lnTo>
                <a:lnTo>
                  <a:pt x="284" y="263"/>
                </a:lnTo>
                <a:lnTo>
                  <a:pt x="284" y="263"/>
                </a:lnTo>
                <a:lnTo>
                  <a:pt x="285" y="263"/>
                </a:lnTo>
                <a:lnTo>
                  <a:pt x="285" y="263"/>
                </a:lnTo>
                <a:lnTo>
                  <a:pt x="285" y="262"/>
                </a:lnTo>
                <a:lnTo>
                  <a:pt x="286" y="263"/>
                </a:lnTo>
                <a:lnTo>
                  <a:pt x="286" y="263"/>
                </a:lnTo>
                <a:lnTo>
                  <a:pt x="286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3"/>
                </a:lnTo>
                <a:lnTo>
                  <a:pt x="287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8" y="264"/>
                </a:lnTo>
                <a:lnTo>
                  <a:pt x="289" y="264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89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5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6"/>
                </a:lnTo>
                <a:lnTo>
                  <a:pt x="290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1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2" y="267"/>
                </a:lnTo>
                <a:lnTo>
                  <a:pt x="293" y="267"/>
                </a:lnTo>
                <a:lnTo>
                  <a:pt x="293" y="267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3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8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69"/>
                </a:lnTo>
                <a:lnTo>
                  <a:pt x="294" y="270"/>
                </a:lnTo>
                <a:lnTo>
                  <a:pt x="295" y="270"/>
                </a:lnTo>
                <a:lnTo>
                  <a:pt x="295" y="270"/>
                </a:lnTo>
                <a:lnTo>
                  <a:pt x="296" y="270"/>
                </a:lnTo>
                <a:lnTo>
                  <a:pt x="296" y="271"/>
                </a:lnTo>
                <a:lnTo>
                  <a:pt x="296" y="271"/>
                </a:lnTo>
                <a:lnTo>
                  <a:pt x="297" y="271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7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8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70"/>
                </a:lnTo>
                <a:lnTo>
                  <a:pt x="299" y="269"/>
                </a:lnTo>
                <a:lnTo>
                  <a:pt x="299" y="269"/>
                </a:lnTo>
                <a:lnTo>
                  <a:pt x="299" y="269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8"/>
                </a:lnTo>
                <a:lnTo>
                  <a:pt x="299" y="267"/>
                </a:lnTo>
                <a:lnTo>
                  <a:pt x="299" y="267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6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299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5"/>
                </a:lnTo>
                <a:lnTo>
                  <a:pt x="300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4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3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2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1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1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60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9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2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8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3" y="257"/>
                </a:lnTo>
                <a:lnTo>
                  <a:pt x="302" y="257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2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6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5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4"/>
                </a:lnTo>
                <a:lnTo>
                  <a:pt x="301" y="253"/>
                </a:lnTo>
                <a:lnTo>
                  <a:pt x="301" y="253"/>
                </a:lnTo>
                <a:lnTo>
                  <a:pt x="301" y="253"/>
                </a:lnTo>
                <a:lnTo>
                  <a:pt x="302" y="253"/>
                </a:lnTo>
                <a:lnTo>
                  <a:pt x="302" y="253"/>
                </a:lnTo>
                <a:lnTo>
                  <a:pt x="302" y="252"/>
                </a:lnTo>
                <a:lnTo>
                  <a:pt x="302" y="252"/>
                </a:lnTo>
                <a:lnTo>
                  <a:pt x="302" y="252"/>
                </a:lnTo>
                <a:lnTo>
                  <a:pt x="302" y="253"/>
                </a:lnTo>
                <a:lnTo>
                  <a:pt x="302" y="253"/>
                </a:lnTo>
                <a:lnTo>
                  <a:pt x="303" y="253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3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4" y="252"/>
                </a:lnTo>
                <a:lnTo>
                  <a:pt x="305" y="252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5" y="251"/>
                </a:lnTo>
                <a:lnTo>
                  <a:pt x="306" y="251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6" y="252"/>
                </a:lnTo>
                <a:lnTo>
                  <a:pt x="307" y="252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7" y="253"/>
                </a:lnTo>
                <a:lnTo>
                  <a:pt x="308" y="253"/>
                </a:lnTo>
                <a:lnTo>
                  <a:pt x="308" y="253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8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09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4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2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3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3"/>
                </a:lnTo>
                <a:lnTo>
                  <a:pt x="314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5" y="252"/>
                </a:lnTo>
                <a:lnTo>
                  <a:pt x="316" y="252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6" y="253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7" y="254"/>
                </a:lnTo>
                <a:lnTo>
                  <a:pt x="317" y="253"/>
                </a:lnTo>
                <a:lnTo>
                  <a:pt x="317" y="254"/>
                </a:lnTo>
                <a:lnTo>
                  <a:pt x="317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4"/>
                </a:lnTo>
                <a:lnTo>
                  <a:pt x="318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5"/>
                </a:lnTo>
                <a:lnTo>
                  <a:pt x="319" y="256"/>
                </a:lnTo>
                <a:lnTo>
                  <a:pt x="319" y="256"/>
                </a:lnTo>
                <a:lnTo>
                  <a:pt x="320" y="256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5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0" y="256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1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7"/>
                </a:lnTo>
                <a:lnTo>
                  <a:pt x="322" y="258"/>
                </a:lnTo>
                <a:lnTo>
                  <a:pt x="322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3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8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7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6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5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4" y="254"/>
                </a:lnTo>
                <a:lnTo>
                  <a:pt x="325" y="254"/>
                </a:lnTo>
                <a:lnTo>
                  <a:pt x="325" y="253"/>
                </a:lnTo>
                <a:lnTo>
                  <a:pt x="325" y="254"/>
                </a:lnTo>
                <a:lnTo>
                  <a:pt x="325" y="254"/>
                </a:lnTo>
                <a:lnTo>
                  <a:pt x="325" y="254"/>
                </a:lnTo>
                <a:lnTo>
                  <a:pt x="326" y="254"/>
                </a:lnTo>
                <a:lnTo>
                  <a:pt x="327" y="254"/>
                </a:lnTo>
                <a:lnTo>
                  <a:pt x="328" y="254"/>
                </a:lnTo>
                <a:lnTo>
                  <a:pt x="329" y="254"/>
                </a:lnTo>
                <a:lnTo>
                  <a:pt x="330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3"/>
                </a:lnTo>
                <a:lnTo>
                  <a:pt x="332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1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2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3" y="254"/>
                </a:lnTo>
                <a:lnTo>
                  <a:pt x="334" y="254"/>
                </a:lnTo>
                <a:lnTo>
                  <a:pt x="334" y="254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4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5"/>
                </a:lnTo>
                <a:lnTo>
                  <a:pt x="335" y="256"/>
                </a:lnTo>
                <a:lnTo>
                  <a:pt x="335" y="256"/>
                </a:lnTo>
                <a:lnTo>
                  <a:pt x="335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6" y="256"/>
                </a:lnTo>
                <a:lnTo>
                  <a:pt x="337" y="256"/>
                </a:lnTo>
                <a:lnTo>
                  <a:pt x="338" y="255"/>
                </a:lnTo>
                <a:lnTo>
                  <a:pt x="339" y="256"/>
                </a:lnTo>
                <a:lnTo>
                  <a:pt x="340" y="256"/>
                </a:lnTo>
                <a:lnTo>
                  <a:pt x="340" y="256"/>
                </a:lnTo>
                <a:lnTo>
                  <a:pt x="343" y="258"/>
                </a:lnTo>
                <a:lnTo>
                  <a:pt x="343" y="258"/>
                </a:lnTo>
                <a:lnTo>
                  <a:pt x="345" y="258"/>
                </a:lnTo>
                <a:lnTo>
                  <a:pt x="348" y="258"/>
                </a:lnTo>
                <a:lnTo>
                  <a:pt x="348" y="258"/>
                </a:lnTo>
                <a:lnTo>
                  <a:pt x="349" y="258"/>
                </a:lnTo>
                <a:lnTo>
                  <a:pt x="351" y="258"/>
                </a:lnTo>
                <a:lnTo>
                  <a:pt x="352" y="258"/>
                </a:lnTo>
                <a:lnTo>
                  <a:pt x="354" y="258"/>
                </a:lnTo>
                <a:lnTo>
                  <a:pt x="354" y="258"/>
                </a:lnTo>
                <a:lnTo>
                  <a:pt x="355" y="258"/>
                </a:lnTo>
                <a:lnTo>
                  <a:pt x="355" y="258"/>
                </a:lnTo>
                <a:lnTo>
                  <a:pt x="356" y="258"/>
                </a:lnTo>
                <a:lnTo>
                  <a:pt x="357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8"/>
                </a:lnTo>
                <a:lnTo>
                  <a:pt x="366" y="257"/>
                </a:lnTo>
                <a:lnTo>
                  <a:pt x="366" y="257"/>
                </a:lnTo>
                <a:lnTo>
                  <a:pt x="366" y="257"/>
                </a:lnTo>
                <a:lnTo>
                  <a:pt x="366" y="256"/>
                </a:lnTo>
                <a:lnTo>
                  <a:pt x="366" y="256"/>
                </a:lnTo>
                <a:lnTo>
                  <a:pt x="366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6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5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7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4"/>
                </a:lnTo>
                <a:lnTo>
                  <a:pt x="368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2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69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1"/>
                </a:lnTo>
                <a:lnTo>
                  <a:pt x="370" y="250"/>
                </a:lnTo>
                <a:lnTo>
                  <a:pt x="370" y="250"/>
                </a:lnTo>
                <a:lnTo>
                  <a:pt x="370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1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2" y="250"/>
                </a:lnTo>
                <a:lnTo>
                  <a:pt x="373" y="250"/>
                </a:lnTo>
                <a:lnTo>
                  <a:pt x="373" y="250"/>
                </a:lnTo>
                <a:lnTo>
                  <a:pt x="373" y="249"/>
                </a:lnTo>
                <a:lnTo>
                  <a:pt x="373" y="249"/>
                </a:lnTo>
                <a:lnTo>
                  <a:pt x="374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9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8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3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4" y="247"/>
                </a:lnTo>
                <a:lnTo>
                  <a:pt x="373" y="247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3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6"/>
                </a:lnTo>
                <a:lnTo>
                  <a:pt x="374" y="245"/>
                </a:lnTo>
                <a:lnTo>
                  <a:pt x="374" y="245"/>
                </a:lnTo>
                <a:lnTo>
                  <a:pt x="373" y="245"/>
                </a:lnTo>
                <a:lnTo>
                  <a:pt x="373" y="245"/>
                </a:lnTo>
                <a:lnTo>
                  <a:pt x="373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5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4" y="243"/>
                </a:lnTo>
                <a:lnTo>
                  <a:pt x="374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3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5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6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7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8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2"/>
                </a:lnTo>
                <a:lnTo>
                  <a:pt x="379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0" y="241"/>
                </a:lnTo>
                <a:lnTo>
                  <a:pt x="381" y="241"/>
                </a:lnTo>
                <a:lnTo>
                  <a:pt x="381" y="241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1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2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3" y="240"/>
                </a:lnTo>
                <a:lnTo>
                  <a:pt x="384" y="240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9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4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5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8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6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7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7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8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89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0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1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2" y="236"/>
                </a:lnTo>
                <a:lnTo>
                  <a:pt x="393" y="236"/>
                </a:lnTo>
                <a:lnTo>
                  <a:pt x="393" y="236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3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4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7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5" y="236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6" y="235"/>
                </a:lnTo>
                <a:lnTo>
                  <a:pt x="395" y="235"/>
                </a:lnTo>
                <a:lnTo>
                  <a:pt x="395" y="235"/>
                </a:lnTo>
                <a:lnTo>
                  <a:pt x="396" y="235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6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4"/>
                </a:lnTo>
                <a:lnTo>
                  <a:pt x="397" y="235"/>
                </a:lnTo>
                <a:lnTo>
                  <a:pt x="397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8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5"/>
                </a:lnTo>
                <a:lnTo>
                  <a:pt x="399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4"/>
                </a:lnTo>
                <a:lnTo>
                  <a:pt x="400" y="235"/>
                </a:lnTo>
                <a:lnTo>
                  <a:pt x="400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1" y="235"/>
                </a:lnTo>
                <a:lnTo>
                  <a:pt x="402" y="235"/>
                </a:lnTo>
                <a:lnTo>
                  <a:pt x="402" y="235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2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3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4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4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3"/>
                </a:lnTo>
                <a:lnTo>
                  <a:pt x="405" y="232"/>
                </a:lnTo>
                <a:lnTo>
                  <a:pt x="405" y="232"/>
                </a:lnTo>
                <a:lnTo>
                  <a:pt x="405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6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7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8" y="232"/>
                </a:lnTo>
                <a:lnTo>
                  <a:pt x="409" y="232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09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0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1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2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3"/>
                </a:lnTo>
                <a:lnTo>
                  <a:pt x="413" y="232"/>
                </a:lnTo>
                <a:lnTo>
                  <a:pt x="413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4" y="232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5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6" y="233"/>
                </a:lnTo>
                <a:lnTo>
                  <a:pt x="417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8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3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2"/>
                </a:lnTo>
                <a:lnTo>
                  <a:pt x="419" y="231"/>
                </a:lnTo>
                <a:lnTo>
                  <a:pt x="419" y="231"/>
                </a:lnTo>
                <a:lnTo>
                  <a:pt x="419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7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1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30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9"/>
                </a:lnTo>
                <a:lnTo>
                  <a:pt x="418" y="228"/>
                </a:lnTo>
                <a:lnTo>
                  <a:pt x="418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7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8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7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6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6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5"/>
                </a:lnTo>
                <a:lnTo>
                  <a:pt x="417" y="224"/>
                </a:lnTo>
                <a:lnTo>
                  <a:pt x="417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4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3"/>
                </a:lnTo>
                <a:lnTo>
                  <a:pt x="416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2"/>
                </a:lnTo>
                <a:lnTo>
                  <a:pt x="415" y="221"/>
                </a:lnTo>
                <a:lnTo>
                  <a:pt x="415" y="221"/>
                </a:lnTo>
                <a:lnTo>
                  <a:pt x="414" y="221"/>
                </a:lnTo>
                <a:lnTo>
                  <a:pt x="415" y="219"/>
                </a:lnTo>
                <a:lnTo>
                  <a:pt x="415" y="219"/>
                </a:lnTo>
                <a:lnTo>
                  <a:pt x="416" y="219"/>
                </a:lnTo>
                <a:lnTo>
                  <a:pt x="416" y="219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6" y="218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7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6"/>
                </a:lnTo>
                <a:lnTo>
                  <a:pt x="417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6" y="215"/>
                </a:lnTo>
                <a:lnTo>
                  <a:pt x="415" y="215"/>
                </a:lnTo>
                <a:lnTo>
                  <a:pt x="415" y="215"/>
                </a:lnTo>
                <a:lnTo>
                  <a:pt x="415" y="216"/>
                </a:lnTo>
                <a:lnTo>
                  <a:pt x="415" y="216"/>
                </a:lnTo>
                <a:lnTo>
                  <a:pt x="414" y="216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4" y="215"/>
                </a:lnTo>
                <a:lnTo>
                  <a:pt x="413" y="215"/>
                </a:lnTo>
                <a:lnTo>
                  <a:pt x="413" y="215"/>
                </a:lnTo>
                <a:lnTo>
                  <a:pt x="413" y="215"/>
                </a:lnTo>
                <a:lnTo>
                  <a:pt x="412" y="215"/>
                </a:lnTo>
                <a:lnTo>
                  <a:pt x="412" y="215"/>
                </a:lnTo>
                <a:lnTo>
                  <a:pt x="412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1" y="216"/>
                </a:lnTo>
                <a:lnTo>
                  <a:pt x="411" y="216"/>
                </a:lnTo>
                <a:lnTo>
                  <a:pt x="411" y="216"/>
                </a:lnTo>
                <a:lnTo>
                  <a:pt x="411" y="215"/>
                </a:lnTo>
                <a:lnTo>
                  <a:pt x="411" y="215"/>
                </a:lnTo>
                <a:lnTo>
                  <a:pt x="411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10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9" y="215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8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4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7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6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3"/>
                </a:lnTo>
                <a:lnTo>
                  <a:pt x="404" y="213"/>
                </a:lnTo>
                <a:lnTo>
                  <a:pt x="405" y="213"/>
                </a:lnTo>
                <a:lnTo>
                  <a:pt x="405" y="213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4"/>
                </a:lnTo>
                <a:lnTo>
                  <a:pt x="404" y="215"/>
                </a:lnTo>
                <a:lnTo>
                  <a:pt x="404" y="215"/>
                </a:lnTo>
                <a:lnTo>
                  <a:pt x="404" y="215"/>
                </a:lnTo>
                <a:lnTo>
                  <a:pt x="404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3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2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1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4"/>
                </a:lnTo>
                <a:lnTo>
                  <a:pt x="399" y="214"/>
                </a:lnTo>
                <a:lnTo>
                  <a:pt x="400" y="214"/>
                </a:lnTo>
                <a:lnTo>
                  <a:pt x="400" y="214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400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3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399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2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0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1"/>
                </a:lnTo>
                <a:lnTo>
                  <a:pt x="401" y="210"/>
                </a:lnTo>
                <a:lnTo>
                  <a:pt x="401" y="210"/>
                </a:lnTo>
                <a:lnTo>
                  <a:pt x="401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10"/>
                </a:lnTo>
                <a:lnTo>
                  <a:pt x="400" y="209"/>
                </a:lnTo>
                <a:lnTo>
                  <a:pt x="400" y="209"/>
                </a:lnTo>
                <a:lnTo>
                  <a:pt x="400" y="209"/>
                </a:lnTo>
                <a:lnTo>
                  <a:pt x="399" y="209"/>
                </a:lnTo>
                <a:lnTo>
                  <a:pt x="399" y="209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9" y="208"/>
                </a:lnTo>
                <a:lnTo>
                  <a:pt x="398" y="208"/>
                </a:lnTo>
                <a:lnTo>
                  <a:pt x="398" y="207"/>
                </a:lnTo>
                <a:lnTo>
                  <a:pt x="398" y="207"/>
                </a:lnTo>
                <a:lnTo>
                  <a:pt x="399" y="207"/>
                </a:lnTo>
                <a:lnTo>
                  <a:pt x="399" y="207"/>
                </a:lnTo>
                <a:lnTo>
                  <a:pt x="399" y="207"/>
                </a:lnTo>
                <a:lnTo>
                  <a:pt x="398" y="207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6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5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8" y="204"/>
                </a:lnTo>
                <a:lnTo>
                  <a:pt x="397" y="204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7" y="203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2"/>
                </a:lnTo>
                <a:lnTo>
                  <a:pt x="396" y="201"/>
                </a:lnTo>
                <a:lnTo>
                  <a:pt x="396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5" y="201"/>
                </a:lnTo>
                <a:lnTo>
                  <a:pt x="394" y="201"/>
                </a:lnTo>
                <a:lnTo>
                  <a:pt x="394" y="201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4" y="200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9"/>
                </a:lnTo>
                <a:lnTo>
                  <a:pt x="395" y="198"/>
                </a:lnTo>
                <a:lnTo>
                  <a:pt x="395" y="198"/>
                </a:lnTo>
                <a:lnTo>
                  <a:pt x="395" y="198"/>
                </a:lnTo>
                <a:lnTo>
                  <a:pt x="395" y="197"/>
                </a:lnTo>
                <a:lnTo>
                  <a:pt x="395" y="197"/>
                </a:lnTo>
                <a:lnTo>
                  <a:pt x="395" y="197"/>
                </a:lnTo>
                <a:lnTo>
                  <a:pt x="396" y="197"/>
                </a:lnTo>
                <a:lnTo>
                  <a:pt x="396" y="197"/>
                </a:lnTo>
                <a:lnTo>
                  <a:pt x="396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7"/>
                </a:lnTo>
                <a:lnTo>
                  <a:pt x="397" y="196"/>
                </a:lnTo>
                <a:lnTo>
                  <a:pt x="397" y="196"/>
                </a:lnTo>
                <a:lnTo>
                  <a:pt x="397" y="196"/>
                </a:lnTo>
                <a:lnTo>
                  <a:pt x="398" y="196"/>
                </a:lnTo>
                <a:lnTo>
                  <a:pt x="398" y="195"/>
                </a:lnTo>
                <a:lnTo>
                  <a:pt x="398" y="195"/>
                </a:lnTo>
                <a:lnTo>
                  <a:pt x="398" y="195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4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2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1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90"/>
                </a:lnTo>
                <a:lnTo>
                  <a:pt x="398" y="189"/>
                </a:lnTo>
                <a:lnTo>
                  <a:pt x="398" y="189"/>
                </a:lnTo>
                <a:lnTo>
                  <a:pt x="398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9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8"/>
                </a:lnTo>
                <a:lnTo>
                  <a:pt x="399" y="187"/>
                </a:lnTo>
                <a:lnTo>
                  <a:pt x="398" y="187"/>
                </a:lnTo>
                <a:lnTo>
                  <a:pt x="398" y="188"/>
                </a:lnTo>
                <a:lnTo>
                  <a:pt x="398" y="187"/>
                </a:lnTo>
                <a:lnTo>
                  <a:pt x="398" y="186"/>
                </a:lnTo>
                <a:lnTo>
                  <a:pt x="398" y="185"/>
                </a:lnTo>
                <a:lnTo>
                  <a:pt x="398" y="185"/>
                </a:lnTo>
                <a:lnTo>
                  <a:pt x="399" y="185"/>
                </a:lnTo>
                <a:lnTo>
                  <a:pt x="400" y="184"/>
                </a:lnTo>
                <a:lnTo>
                  <a:pt x="401" y="185"/>
                </a:lnTo>
                <a:lnTo>
                  <a:pt x="401" y="186"/>
                </a:lnTo>
                <a:lnTo>
                  <a:pt x="402" y="186"/>
                </a:lnTo>
                <a:lnTo>
                  <a:pt x="402" y="186"/>
                </a:lnTo>
                <a:lnTo>
                  <a:pt x="403" y="187"/>
                </a:lnTo>
                <a:lnTo>
                  <a:pt x="404" y="188"/>
                </a:lnTo>
                <a:lnTo>
                  <a:pt x="405" y="188"/>
                </a:lnTo>
                <a:lnTo>
                  <a:pt x="405" y="189"/>
                </a:lnTo>
                <a:lnTo>
                  <a:pt x="405" y="189"/>
                </a:lnTo>
                <a:lnTo>
                  <a:pt x="405" y="189"/>
                </a:lnTo>
                <a:lnTo>
                  <a:pt x="408" y="190"/>
                </a:lnTo>
                <a:lnTo>
                  <a:pt x="408" y="191"/>
                </a:lnTo>
                <a:lnTo>
                  <a:pt x="409" y="191"/>
                </a:lnTo>
                <a:lnTo>
                  <a:pt x="409" y="191"/>
                </a:lnTo>
                <a:lnTo>
                  <a:pt x="409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0" y="191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1" y="192"/>
                </a:lnTo>
                <a:lnTo>
                  <a:pt x="412" y="192"/>
                </a:lnTo>
                <a:lnTo>
                  <a:pt x="412" y="192"/>
                </a:lnTo>
                <a:lnTo>
                  <a:pt x="412" y="192"/>
                </a:lnTo>
                <a:lnTo>
                  <a:pt x="415" y="192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6" y="194"/>
                </a:lnTo>
                <a:lnTo>
                  <a:pt x="418" y="194"/>
                </a:lnTo>
                <a:lnTo>
                  <a:pt x="418" y="194"/>
                </a:lnTo>
                <a:lnTo>
                  <a:pt x="418" y="195"/>
                </a:lnTo>
                <a:lnTo>
                  <a:pt x="419" y="195"/>
                </a:lnTo>
                <a:lnTo>
                  <a:pt x="419" y="195"/>
                </a:lnTo>
                <a:lnTo>
                  <a:pt x="420" y="196"/>
                </a:lnTo>
                <a:lnTo>
                  <a:pt x="420" y="197"/>
                </a:lnTo>
                <a:lnTo>
                  <a:pt x="420" y="197"/>
                </a:lnTo>
                <a:lnTo>
                  <a:pt x="420" y="197"/>
                </a:lnTo>
                <a:lnTo>
                  <a:pt x="421" y="197"/>
                </a:lnTo>
                <a:lnTo>
                  <a:pt x="421" y="197"/>
                </a:lnTo>
                <a:lnTo>
                  <a:pt x="422" y="197"/>
                </a:lnTo>
                <a:lnTo>
                  <a:pt x="422" y="197"/>
                </a:lnTo>
                <a:lnTo>
                  <a:pt x="422" y="198"/>
                </a:lnTo>
                <a:lnTo>
                  <a:pt x="422" y="199"/>
                </a:lnTo>
                <a:lnTo>
                  <a:pt x="423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199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2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0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3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4" y="201"/>
                </a:lnTo>
                <a:lnTo>
                  <a:pt x="425" y="201"/>
                </a:lnTo>
                <a:lnTo>
                  <a:pt x="425" y="201"/>
                </a:lnTo>
                <a:lnTo>
                  <a:pt x="425" y="202"/>
                </a:lnTo>
                <a:lnTo>
                  <a:pt x="425" y="202"/>
                </a:lnTo>
                <a:lnTo>
                  <a:pt x="423" y="202"/>
                </a:lnTo>
                <a:lnTo>
                  <a:pt x="425" y="206"/>
                </a:lnTo>
                <a:lnTo>
                  <a:pt x="429" y="206"/>
                </a:lnTo>
                <a:lnTo>
                  <a:pt x="430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5"/>
                </a:lnTo>
                <a:lnTo>
                  <a:pt x="432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4"/>
                </a:lnTo>
                <a:lnTo>
                  <a:pt x="433" y="202"/>
                </a:lnTo>
                <a:lnTo>
                  <a:pt x="433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4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2"/>
                </a:lnTo>
                <a:lnTo>
                  <a:pt x="435" y="203"/>
                </a:lnTo>
                <a:lnTo>
                  <a:pt x="435" y="203"/>
                </a:lnTo>
                <a:lnTo>
                  <a:pt x="435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6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3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7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8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2"/>
                </a:lnTo>
                <a:lnTo>
                  <a:pt x="439" y="202"/>
                </a:lnTo>
                <a:lnTo>
                  <a:pt x="439" y="202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39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0" y="201"/>
                </a:lnTo>
                <a:lnTo>
                  <a:pt x="441" y="201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200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1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9"/>
                </a:lnTo>
                <a:lnTo>
                  <a:pt x="442" y="198"/>
                </a:lnTo>
                <a:lnTo>
                  <a:pt x="442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3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8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4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5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6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7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9"/>
                </a:lnTo>
                <a:lnTo>
                  <a:pt x="448" y="198"/>
                </a:lnTo>
                <a:lnTo>
                  <a:pt x="448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49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0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1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8"/>
                </a:lnTo>
                <a:lnTo>
                  <a:pt x="452" y="199"/>
                </a:lnTo>
                <a:lnTo>
                  <a:pt x="452" y="199"/>
                </a:lnTo>
                <a:lnTo>
                  <a:pt x="452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3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199"/>
                </a:lnTo>
                <a:lnTo>
                  <a:pt x="454" y="200"/>
                </a:lnTo>
                <a:lnTo>
                  <a:pt x="454" y="200"/>
                </a:lnTo>
                <a:lnTo>
                  <a:pt x="455" y="200"/>
                </a:lnTo>
                <a:lnTo>
                  <a:pt x="455" y="199"/>
                </a:lnTo>
                <a:lnTo>
                  <a:pt x="455" y="200"/>
                </a:lnTo>
                <a:lnTo>
                  <a:pt x="455" y="197"/>
                </a:lnTo>
                <a:lnTo>
                  <a:pt x="455" y="197"/>
                </a:lnTo>
                <a:lnTo>
                  <a:pt x="456" y="197"/>
                </a:lnTo>
                <a:lnTo>
                  <a:pt x="456" y="197"/>
                </a:lnTo>
                <a:lnTo>
                  <a:pt x="456" y="198"/>
                </a:lnTo>
                <a:lnTo>
                  <a:pt x="457" y="198"/>
                </a:lnTo>
                <a:lnTo>
                  <a:pt x="456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7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8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8" y="199"/>
                </a:lnTo>
                <a:lnTo>
                  <a:pt x="459" y="199"/>
                </a:lnTo>
                <a:lnTo>
                  <a:pt x="459" y="199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0"/>
                </a:lnTo>
                <a:lnTo>
                  <a:pt x="459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0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1" y="201"/>
                </a:lnTo>
                <a:lnTo>
                  <a:pt x="462" y="201"/>
                </a:lnTo>
                <a:lnTo>
                  <a:pt x="462" y="201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3" y="202"/>
                </a:lnTo>
                <a:lnTo>
                  <a:pt x="463" y="203"/>
                </a:lnTo>
                <a:lnTo>
                  <a:pt x="463" y="203"/>
                </a:lnTo>
                <a:lnTo>
                  <a:pt x="464" y="203"/>
                </a:lnTo>
                <a:lnTo>
                  <a:pt x="464" y="203"/>
                </a:lnTo>
                <a:lnTo>
                  <a:pt x="464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5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4"/>
                </a:lnTo>
                <a:lnTo>
                  <a:pt x="466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7" y="204"/>
                </a:lnTo>
                <a:lnTo>
                  <a:pt x="468" y="204"/>
                </a:lnTo>
                <a:lnTo>
                  <a:pt x="468" y="204"/>
                </a:lnTo>
                <a:lnTo>
                  <a:pt x="467" y="206"/>
                </a:lnTo>
                <a:lnTo>
                  <a:pt x="469" y="206"/>
                </a:lnTo>
                <a:lnTo>
                  <a:pt x="471" y="207"/>
                </a:lnTo>
                <a:lnTo>
                  <a:pt x="471" y="207"/>
                </a:lnTo>
                <a:lnTo>
                  <a:pt x="472" y="207"/>
                </a:lnTo>
                <a:lnTo>
                  <a:pt x="471" y="210"/>
                </a:lnTo>
                <a:lnTo>
                  <a:pt x="471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2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3" y="210"/>
                </a:lnTo>
                <a:lnTo>
                  <a:pt x="474" y="210"/>
                </a:lnTo>
                <a:lnTo>
                  <a:pt x="474" y="211"/>
                </a:lnTo>
                <a:lnTo>
                  <a:pt x="474" y="212"/>
                </a:lnTo>
                <a:lnTo>
                  <a:pt x="474" y="212"/>
                </a:lnTo>
                <a:lnTo>
                  <a:pt x="474" y="212"/>
                </a:lnTo>
                <a:lnTo>
                  <a:pt x="477" y="213"/>
                </a:lnTo>
                <a:lnTo>
                  <a:pt x="478" y="213"/>
                </a:lnTo>
                <a:lnTo>
                  <a:pt x="478" y="212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8" y="210"/>
                </a:lnTo>
                <a:lnTo>
                  <a:pt x="479" y="210"/>
                </a:lnTo>
                <a:lnTo>
                  <a:pt x="479" y="211"/>
                </a:lnTo>
                <a:lnTo>
                  <a:pt x="479" y="211"/>
                </a:lnTo>
                <a:lnTo>
                  <a:pt x="479" y="211"/>
                </a:lnTo>
                <a:lnTo>
                  <a:pt x="480" y="210"/>
                </a:lnTo>
                <a:lnTo>
                  <a:pt x="479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0" y="210"/>
                </a:lnTo>
                <a:lnTo>
                  <a:pt x="481" y="210"/>
                </a:lnTo>
                <a:lnTo>
                  <a:pt x="481" y="210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1" y="209"/>
                </a:lnTo>
                <a:lnTo>
                  <a:pt x="482" y="209"/>
                </a:lnTo>
                <a:lnTo>
                  <a:pt x="482" y="208"/>
                </a:lnTo>
                <a:lnTo>
                  <a:pt x="482" y="208"/>
                </a:lnTo>
                <a:lnTo>
                  <a:pt x="483" y="208"/>
                </a:lnTo>
                <a:lnTo>
                  <a:pt x="483" y="208"/>
                </a:lnTo>
                <a:lnTo>
                  <a:pt x="483" y="208"/>
                </a:lnTo>
                <a:lnTo>
                  <a:pt x="484" y="208"/>
                </a:lnTo>
                <a:lnTo>
                  <a:pt x="484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5" y="208"/>
                </a:lnTo>
                <a:lnTo>
                  <a:pt x="486" y="208"/>
                </a:lnTo>
                <a:lnTo>
                  <a:pt x="486" y="208"/>
                </a:lnTo>
                <a:lnTo>
                  <a:pt x="487" y="208"/>
                </a:lnTo>
                <a:lnTo>
                  <a:pt x="487" y="208"/>
                </a:lnTo>
                <a:lnTo>
                  <a:pt x="487" y="209"/>
                </a:lnTo>
                <a:lnTo>
                  <a:pt x="487" y="209"/>
                </a:lnTo>
                <a:lnTo>
                  <a:pt x="487" y="209"/>
                </a:lnTo>
                <a:lnTo>
                  <a:pt x="488" y="210"/>
                </a:lnTo>
                <a:lnTo>
                  <a:pt x="488" y="210"/>
                </a:lnTo>
                <a:lnTo>
                  <a:pt x="488" y="210"/>
                </a:lnTo>
                <a:lnTo>
                  <a:pt x="489" y="210"/>
                </a:lnTo>
                <a:lnTo>
                  <a:pt x="489" y="210"/>
                </a:lnTo>
                <a:lnTo>
                  <a:pt x="489" y="210"/>
                </a:lnTo>
                <a:lnTo>
                  <a:pt x="490" y="210"/>
                </a:lnTo>
                <a:lnTo>
                  <a:pt x="490" y="210"/>
                </a:lnTo>
                <a:lnTo>
                  <a:pt x="491" y="210"/>
                </a:lnTo>
                <a:lnTo>
                  <a:pt x="491" y="210"/>
                </a:lnTo>
                <a:lnTo>
                  <a:pt x="491" y="210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2" y="211"/>
                </a:lnTo>
                <a:lnTo>
                  <a:pt x="493" y="211"/>
                </a:lnTo>
                <a:lnTo>
                  <a:pt x="493" y="211"/>
                </a:lnTo>
                <a:lnTo>
                  <a:pt x="493" y="211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4" y="210"/>
                </a:lnTo>
                <a:lnTo>
                  <a:pt x="495" y="210"/>
                </a:lnTo>
                <a:lnTo>
                  <a:pt x="495" y="210"/>
                </a:lnTo>
                <a:lnTo>
                  <a:pt x="495" y="211"/>
                </a:lnTo>
                <a:lnTo>
                  <a:pt x="495" y="211"/>
                </a:lnTo>
                <a:lnTo>
                  <a:pt x="496" y="211"/>
                </a:lnTo>
                <a:lnTo>
                  <a:pt x="496" y="210"/>
                </a:lnTo>
                <a:lnTo>
                  <a:pt x="496" y="210"/>
                </a:lnTo>
                <a:lnTo>
                  <a:pt x="496" y="210"/>
                </a:lnTo>
                <a:lnTo>
                  <a:pt x="498" y="210"/>
                </a:lnTo>
                <a:lnTo>
                  <a:pt x="498" y="210"/>
                </a:lnTo>
                <a:lnTo>
                  <a:pt x="499" y="210"/>
                </a:lnTo>
                <a:lnTo>
                  <a:pt x="500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1" y="210"/>
                </a:lnTo>
                <a:lnTo>
                  <a:pt x="502" y="210"/>
                </a:lnTo>
                <a:lnTo>
                  <a:pt x="502" y="210"/>
                </a:lnTo>
                <a:lnTo>
                  <a:pt x="503" y="211"/>
                </a:lnTo>
                <a:lnTo>
                  <a:pt x="503" y="211"/>
                </a:lnTo>
                <a:lnTo>
                  <a:pt x="503" y="211"/>
                </a:lnTo>
                <a:lnTo>
                  <a:pt x="504" y="211"/>
                </a:lnTo>
                <a:lnTo>
                  <a:pt x="504" y="211"/>
                </a:lnTo>
                <a:lnTo>
                  <a:pt x="504" y="211"/>
                </a:lnTo>
                <a:lnTo>
                  <a:pt x="505" y="211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5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6" y="210"/>
                </a:lnTo>
                <a:lnTo>
                  <a:pt x="507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11"/>
                </a:lnTo>
                <a:lnTo>
                  <a:pt x="509" y="212"/>
                </a:lnTo>
                <a:lnTo>
                  <a:pt x="509" y="213"/>
                </a:lnTo>
                <a:lnTo>
                  <a:pt x="509" y="214"/>
                </a:lnTo>
                <a:lnTo>
                  <a:pt x="513" y="215"/>
                </a:lnTo>
                <a:lnTo>
                  <a:pt x="516" y="215"/>
                </a:lnTo>
                <a:lnTo>
                  <a:pt x="519" y="215"/>
                </a:lnTo>
                <a:lnTo>
                  <a:pt x="520" y="215"/>
                </a:lnTo>
                <a:lnTo>
                  <a:pt x="522" y="215"/>
                </a:lnTo>
                <a:lnTo>
                  <a:pt x="530" y="217"/>
                </a:lnTo>
                <a:lnTo>
                  <a:pt x="533" y="221"/>
                </a:lnTo>
                <a:lnTo>
                  <a:pt x="538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4"/>
                </a:lnTo>
                <a:lnTo>
                  <a:pt x="547" y="226"/>
                </a:lnTo>
                <a:lnTo>
                  <a:pt x="544" y="229"/>
                </a:lnTo>
                <a:lnTo>
                  <a:pt x="541" y="231"/>
                </a:lnTo>
                <a:lnTo>
                  <a:pt x="540" y="231"/>
                </a:lnTo>
                <a:lnTo>
                  <a:pt x="542" y="236"/>
                </a:lnTo>
                <a:lnTo>
                  <a:pt x="549" y="237"/>
                </a:lnTo>
                <a:lnTo>
                  <a:pt x="549" y="237"/>
                </a:lnTo>
                <a:lnTo>
                  <a:pt x="549" y="237"/>
                </a:lnTo>
                <a:lnTo>
                  <a:pt x="550" y="238"/>
                </a:lnTo>
                <a:lnTo>
                  <a:pt x="553" y="243"/>
                </a:lnTo>
                <a:lnTo>
                  <a:pt x="556" y="248"/>
                </a:lnTo>
                <a:lnTo>
                  <a:pt x="558" y="251"/>
                </a:lnTo>
                <a:lnTo>
                  <a:pt x="559" y="252"/>
                </a:lnTo>
                <a:lnTo>
                  <a:pt x="562" y="256"/>
                </a:lnTo>
                <a:lnTo>
                  <a:pt x="562" y="257"/>
                </a:lnTo>
                <a:lnTo>
                  <a:pt x="563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8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4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5" y="260"/>
                </a:lnTo>
                <a:lnTo>
                  <a:pt x="565" y="259"/>
                </a:lnTo>
                <a:lnTo>
                  <a:pt x="565" y="260"/>
                </a:lnTo>
                <a:lnTo>
                  <a:pt x="565" y="260"/>
                </a:lnTo>
                <a:lnTo>
                  <a:pt x="566" y="260"/>
                </a:lnTo>
                <a:lnTo>
                  <a:pt x="566" y="260"/>
                </a:lnTo>
                <a:lnTo>
                  <a:pt x="566" y="259"/>
                </a:lnTo>
                <a:lnTo>
                  <a:pt x="566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9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7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8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69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8"/>
                </a:lnTo>
                <a:lnTo>
                  <a:pt x="570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1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7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6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5"/>
                </a:lnTo>
                <a:lnTo>
                  <a:pt x="572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3" y="254"/>
                </a:lnTo>
                <a:lnTo>
                  <a:pt x="575" y="254"/>
                </a:lnTo>
                <a:lnTo>
                  <a:pt x="579" y="256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3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8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4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59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5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6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0"/>
                </a:lnTo>
                <a:lnTo>
                  <a:pt x="587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8" y="261"/>
                </a:lnTo>
                <a:lnTo>
                  <a:pt x="589" y="261"/>
                </a:lnTo>
                <a:lnTo>
                  <a:pt x="589" y="261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89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2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3"/>
                </a:lnTo>
                <a:lnTo>
                  <a:pt x="590" y="264"/>
                </a:lnTo>
                <a:lnTo>
                  <a:pt x="590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1" y="264"/>
                </a:lnTo>
                <a:lnTo>
                  <a:pt x="592" y="264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2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5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3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6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4" y="267"/>
                </a:lnTo>
                <a:lnTo>
                  <a:pt x="595" y="267"/>
                </a:lnTo>
                <a:lnTo>
                  <a:pt x="595" y="267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8"/>
                </a:lnTo>
                <a:lnTo>
                  <a:pt x="595" y="269"/>
                </a:lnTo>
                <a:lnTo>
                  <a:pt x="595" y="269"/>
                </a:lnTo>
                <a:lnTo>
                  <a:pt x="595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69"/>
                </a:lnTo>
                <a:lnTo>
                  <a:pt x="596" y="270"/>
                </a:lnTo>
                <a:lnTo>
                  <a:pt x="596" y="270"/>
                </a:lnTo>
                <a:lnTo>
                  <a:pt x="596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0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1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7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2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8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3"/>
                </a:lnTo>
                <a:lnTo>
                  <a:pt x="599" y="274"/>
                </a:lnTo>
                <a:lnTo>
                  <a:pt x="599" y="273"/>
                </a:lnTo>
                <a:lnTo>
                  <a:pt x="599" y="274"/>
                </a:lnTo>
                <a:lnTo>
                  <a:pt x="599" y="274"/>
                </a:lnTo>
                <a:lnTo>
                  <a:pt x="599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0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1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4"/>
                </a:lnTo>
                <a:lnTo>
                  <a:pt x="602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3" y="275"/>
                </a:lnTo>
                <a:lnTo>
                  <a:pt x="602" y="275"/>
                </a:lnTo>
                <a:lnTo>
                  <a:pt x="602" y="276"/>
                </a:lnTo>
                <a:lnTo>
                  <a:pt x="602" y="276"/>
                </a:lnTo>
                <a:lnTo>
                  <a:pt x="602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6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3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7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4" y="278"/>
                </a:lnTo>
                <a:lnTo>
                  <a:pt x="605" y="278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5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79"/>
                </a:lnTo>
                <a:lnTo>
                  <a:pt x="606" y="280"/>
                </a:lnTo>
                <a:lnTo>
                  <a:pt x="606" y="280"/>
                </a:lnTo>
                <a:lnTo>
                  <a:pt x="606" y="280"/>
                </a:lnTo>
                <a:lnTo>
                  <a:pt x="607" y="282"/>
                </a:lnTo>
                <a:lnTo>
                  <a:pt x="608" y="285"/>
                </a:lnTo>
                <a:lnTo>
                  <a:pt x="609" y="287"/>
                </a:lnTo>
                <a:lnTo>
                  <a:pt x="609" y="287"/>
                </a:lnTo>
                <a:lnTo>
                  <a:pt x="610" y="288"/>
                </a:lnTo>
                <a:lnTo>
                  <a:pt x="609" y="289"/>
                </a:lnTo>
                <a:lnTo>
                  <a:pt x="609" y="289"/>
                </a:lnTo>
                <a:lnTo>
                  <a:pt x="609" y="290"/>
                </a:lnTo>
                <a:lnTo>
                  <a:pt x="610" y="291"/>
                </a:lnTo>
                <a:lnTo>
                  <a:pt x="610" y="292"/>
                </a:lnTo>
                <a:lnTo>
                  <a:pt x="609" y="292"/>
                </a:lnTo>
                <a:lnTo>
                  <a:pt x="608" y="293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7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6" y="294"/>
                </a:lnTo>
                <a:lnTo>
                  <a:pt x="605" y="294"/>
                </a:lnTo>
                <a:lnTo>
                  <a:pt x="605" y="294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5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6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5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7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8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299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4" y="300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1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3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2"/>
                </a:lnTo>
                <a:lnTo>
                  <a:pt x="604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3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4"/>
                </a:lnTo>
                <a:lnTo>
                  <a:pt x="605" y="305"/>
                </a:lnTo>
                <a:lnTo>
                  <a:pt x="605" y="306"/>
                </a:lnTo>
                <a:lnTo>
                  <a:pt x="603" y="307"/>
                </a:lnTo>
                <a:lnTo>
                  <a:pt x="603" y="307"/>
                </a:lnTo>
                <a:lnTo>
                  <a:pt x="602" y="308"/>
                </a:lnTo>
                <a:lnTo>
                  <a:pt x="603" y="309"/>
                </a:lnTo>
                <a:lnTo>
                  <a:pt x="603" y="309"/>
                </a:lnTo>
                <a:lnTo>
                  <a:pt x="603" y="310"/>
                </a:lnTo>
                <a:lnTo>
                  <a:pt x="603" y="311"/>
                </a:lnTo>
                <a:lnTo>
                  <a:pt x="605" y="312"/>
                </a:lnTo>
                <a:lnTo>
                  <a:pt x="605" y="312"/>
                </a:lnTo>
                <a:lnTo>
                  <a:pt x="606" y="313"/>
                </a:lnTo>
                <a:lnTo>
                  <a:pt x="607" y="314"/>
                </a:lnTo>
                <a:lnTo>
                  <a:pt x="606" y="317"/>
                </a:lnTo>
                <a:lnTo>
                  <a:pt x="606" y="318"/>
                </a:lnTo>
                <a:lnTo>
                  <a:pt x="606" y="320"/>
                </a:lnTo>
                <a:lnTo>
                  <a:pt x="607" y="320"/>
                </a:lnTo>
                <a:lnTo>
                  <a:pt x="609" y="321"/>
                </a:lnTo>
                <a:lnTo>
                  <a:pt x="609" y="322"/>
                </a:lnTo>
                <a:lnTo>
                  <a:pt x="607" y="324"/>
                </a:lnTo>
                <a:lnTo>
                  <a:pt x="606" y="326"/>
                </a:lnTo>
                <a:lnTo>
                  <a:pt x="605" y="328"/>
                </a:lnTo>
                <a:lnTo>
                  <a:pt x="605" y="329"/>
                </a:lnTo>
                <a:lnTo>
                  <a:pt x="606" y="330"/>
                </a:lnTo>
                <a:lnTo>
                  <a:pt x="606" y="331"/>
                </a:lnTo>
                <a:lnTo>
                  <a:pt x="606" y="332"/>
                </a:lnTo>
                <a:lnTo>
                  <a:pt x="605" y="333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4"/>
                </a:lnTo>
                <a:lnTo>
                  <a:pt x="606" y="335"/>
                </a:lnTo>
                <a:lnTo>
                  <a:pt x="606" y="335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6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7"/>
                </a:lnTo>
                <a:lnTo>
                  <a:pt x="606" y="338"/>
                </a:lnTo>
                <a:lnTo>
                  <a:pt x="606" y="338"/>
                </a:lnTo>
                <a:lnTo>
                  <a:pt x="606" y="338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39"/>
                </a:lnTo>
                <a:lnTo>
                  <a:pt x="606" y="340"/>
                </a:lnTo>
                <a:lnTo>
                  <a:pt x="606" y="340"/>
                </a:lnTo>
                <a:lnTo>
                  <a:pt x="606" y="341"/>
                </a:lnTo>
                <a:lnTo>
                  <a:pt x="606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7" y="341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8" y="343"/>
                </a:lnTo>
                <a:lnTo>
                  <a:pt x="608" y="343"/>
                </a:lnTo>
                <a:lnTo>
                  <a:pt x="608" y="343"/>
                </a:lnTo>
                <a:lnTo>
                  <a:pt x="608" y="342"/>
                </a:lnTo>
                <a:lnTo>
                  <a:pt x="608" y="342"/>
                </a:lnTo>
                <a:lnTo>
                  <a:pt x="608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2"/>
                </a:lnTo>
                <a:lnTo>
                  <a:pt x="609" y="341"/>
                </a:lnTo>
                <a:lnTo>
                  <a:pt x="609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1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2"/>
                </a:lnTo>
                <a:lnTo>
                  <a:pt x="610" y="343"/>
                </a:lnTo>
                <a:lnTo>
                  <a:pt x="610" y="343"/>
                </a:lnTo>
                <a:lnTo>
                  <a:pt x="610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3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4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5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6"/>
                </a:lnTo>
                <a:lnTo>
                  <a:pt x="611" y="347"/>
                </a:lnTo>
                <a:lnTo>
                  <a:pt x="611" y="347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8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1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2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49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3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5" y="350"/>
                </a:lnTo>
                <a:lnTo>
                  <a:pt x="615" y="350"/>
                </a:lnTo>
                <a:lnTo>
                  <a:pt x="615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0"/>
                </a:lnTo>
                <a:lnTo>
                  <a:pt x="614" y="351"/>
                </a:lnTo>
                <a:lnTo>
                  <a:pt x="614" y="351"/>
                </a:lnTo>
                <a:lnTo>
                  <a:pt x="614" y="351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1"/>
                </a:lnTo>
                <a:lnTo>
                  <a:pt x="613" y="351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3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1" y="352"/>
                </a:lnTo>
                <a:lnTo>
                  <a:pt x="612" y="352"/>
                </a:lnTo>
                <a:lnTo>
                  <a:pt x="612" y="352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3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2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4"/>
                </a:lnTo>
                <a:lnTo>
                  <a:pt x="611" y="355"/>
                </a:lnTo>
                <a:lnTo>
                  <a:pt x="612" y="355"/>
                </a:lnTo>
                <a:lnTo>
                  <a:pt x="612" y="354"/>
                </a:lnTo>
                <a:lnTo>
                  <a:pt x="612" y="355"/>
                </a:lnTo>
                <a:lnTo>
                  <a:pt x="612" y="355"/>
                </a:lnTo>
                <a:lnTo>
                  <a:pt x="612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1" y="355"/>
                </a:lnTo>
                <a:lnTo>
                  <a:pt x="612" y="355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2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6"/>
                </a:lnTo>
                <a:lnTo>
                  <a:pt x="613" y="357"/>
                </a:lnTo>
                <a:lnTo>
                  <a:pt x="613" y="357"/>
                </a:lnTo>
                <a:lnTo>
                  <a:pt x="613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7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8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4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3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2" y="359"/>
                </a:lnTo>
                <a:lnTo>
                  <a:pt x="613" y="359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3" y="360"/>
                </a:lnTo>
                <a:lnTo>
                  <a:pt x="614" y="360"/>
                </a:lnTo>
                <a:lnTo>
                  <a:pt x="614" y="360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4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5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1"/>
                </a:lnTo>
                <a:lnTo>
                  <a:pt x="616" y="362"/>
                </a:lnTo>
                <a:lnTo>
                  <a:pt x="616" y="362"/>
                </a:lnTo>
                <a:lnTo>
                  <a:pt x="616" y="363"/>
                </a:lnTo>
                <a:lnTo>
                  <a:pt x="616" y="364"/>
                </a:lnTo>
                <a:lnTo>
                  <a:pt x="617" y="366"/>
                </a:lnTo>
                <a:lnTo>
                  <a:pt x="617" y="367"/>
                </a:lnTo>
                <a:lnTo>
                  <a:pt x="616" y="369"/>
                </a:lnTo>
                <a:lnTo>
                  <a:pt x="617" y="369"/>
                </a:lnTo>
                <a:lnTo>
                  <a:pt x="618" y="369"/>
                </a:lnTo>
                <a:lnTo>
                  <a:pt x="618" y="369"/>
                </a:lnTo>
                <a:lnTo>
                  <a:pt x="618" y="369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19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0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1" y="370"/>
                </a:lnTo>
                <a:lnTo>
                  <a:pt x="622" y="370"/>
                </a:lnTo>
                <a:lnTo>
                  <a:pt x="622" y="370"/>
                </a:lnTo>
                <a:lnTo>
                  <a:pt x="621" y="370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1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1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2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2"/>
                </a:lnTo>
                <a:lnTo>
                  <a:pt x="623" y="373"/>
                </a:lnTo>
                <a:lnTo>
                  <a:pt x="623" y="373"/>
                </a:lnTo>
                <a:lnTo>
                  <a:pt x="624" y="373"/>
                </a:lnTo>
                <a:lnTo>
                  <a:pt x="624" y="373"/>
                </a:lnTo>
                <a:lnTo>
                  <a:pt x="623" y="378"/>
                </a:lnTo>
                <a:lnTo>
                  <a:pt x="623" y="378"/>
                </a:lnTo>
                <a:lnTo>
                  <a:pt x="623" y="378"/>
                </a:lnTo>
                <a:lnTo>
                  <a:pt x="623" y="379"/>
                </a:lnTo>
                <a:lnTo>
                  <a:pt x="623" y="380"/>
                </a:lnTo>
                <a:lnTo>
                  <a:pt x="623" y="382"/>
                </a:lnTo>
                <a:lnTo>
                  <a:pt x="623" y="382"/>
                </a:lnTo>
                <a:lnTo>
                  <a:pt x="625" y="382"/>
                </a:lnTo>
                <a:lnTo>
                  <a:pt x="628" y="383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4"/>
                </a:lnTo>
                <a:lnTo>
                  <a:pt x="631" y="385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6"/>
                </a:lnTo>
                <a:lnTo>
                  <a:pt x="631" y="387"/>
                </a:lnTo>
                <a:lnTo>
                  <a:pt x="631" y="387"/>
                </a:lnTo>
                <a:lnTo>
                  <a:pt x="629" y="387"/>
                </a:lnTo>
                <a:lnTo>
                  <a:pt x="629" y="388"/>
                </a:lnTo>
                <a:lnTo>
                  <a:pt x="631" y="389"/>
                </a:lnTo>
                <a:lnTo>
                  <a:pt x="631" y="389"/>
                </a:lnTo>
                <a:lnTo>
                  <a:pt x="631" y="389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1" y="390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1"/>
                </a:lnTo>
                <a:lnTo>
                  <a:pt x="632" y="392"/>
                </a:lnTo>
                <a:lnTo>
                  <a:pt x="632" y="392"/>
                </a:lnTo>
                <a:lnTo>
                  <a:pt x="632" y="392"/>
                </a:lnTo>
                <a:lnTo>
                  <a:pt x="633" y="395"/>
                </a:lnTo>
                <a:lnTo>
                  <a:pt x="633" y="395"/>
                </a:lnTo>
                <a:lnTo>
                  <a:pt x="634" y="397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1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0" y="401"/>
                </a:lnTo>
                <a:lnTo>
                  <a:pt x="631" y="401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2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3"/>
                </a:lnTo>
                <a:lnTo>
                  <a:pt x="631" y="402"/>
                </a:lnTo>
                <a:lnTo>
                  <a:pt x="632" y="403"/>
                </a:lnTo>
                <a:lnTo>
                  <a:pt x="632" y="402"/>
                </a:lnTo>
                <a:lnTo>
                  <a:pt x="632" y="402"/>
                </a:lnTo>
                <a:lnTo>
                  <a:pt x="632" y="402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3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4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2" y="405"/>
                </a:lnTo>
                <a:lnTo>
                  <a:pt x="631" y="405"/>
                </a:lnTo>
                <a:lnTo>
                  <a:pt x="631" y="405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1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6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09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30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0"/>
                </a:lnTo>
                <a:lnTo>
                  <a:pt x="629" y="411"/>
                </a:lnTo>
                <a:lnTo>
                  <a:pt x="628" y="411"/>
                </a:lnTo>
                <a:lnTo>
                  <a:pt x="628" y="410"/>
                </a:lnTo>
                <a:lnTo>
                  <a:pt x="628" y="411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8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0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7" y="411"/>
                </a:lnTo>
                <a:lnTo>
                  <a:pt x="626" y="411"/>
                </a:lnTo>
                <a:lnTo>
                  <a:pt x="626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0"/>
                </a:lnTo>
                <a:lnTo>
                  <a:pt x="625" y="411"/>
                </a:lnTo>
                <a:lnTo>
                  <a:pt x="625" y="411"/>
                </a:lnTo>
                <a:lnTo>
                  <a:pt x="624" y="411"/>
                </a:lnTo>
                <a:lnTo>
                  <a:pt x="622" y="411"/>
                </a:lnTo>
                <a:lnTo>
                  <a:pt x="622" y="412"/>
                </a:lnTo>
                <a:lnTo>
                  <a:pt x="622" y="413"/>
                </a:lnTo>
                <a:lnTo>
                  <a:pt x="622" y="414"/>
                </a:lnTo>
                <a:lnTo>
                  <a:pt x="622" y="414"/>
                </a:lnTo>
                <a:lnTo>
                  <a:pt x="622" y="414"/>
                </a:lnTo>
                <a:lnTo>
                  <a:pt x="622" y="415"/>
                </a:lnTo>
                <a:lnTo>
                  <a:pt x="621" y="416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2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7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8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3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19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4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5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0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6" y="421"/>
                </a:lnTo>
                <a:lnTo>
                  <a:pt x="625" y="421"/>
                </a:lnTo>
                <a:lnTo>
                  <a:pt x="625" y="421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2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3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5" y="424"/>
                </a:lnTo>
                <a:lnTo>
                  <a:pt x="624" y="424"/>
                </a:lnTo>
                <a:lnTo>
                  <a:pt x="624" y="424"/>
                </a:lnTo>
                <a:lnTo>
                  <a:pt x="623" y="424"/>
                </a:lnTo>
                <a:lnTo>
                  <a:pt x="622" y="423"/>
                </a:lnTo>
                <a:lnTo>
                  <a:pt x="620" y="424"/>
                </a:lnTo>
                <a:lnTo>
                  <a:pt x="620" y="426"/>
                </a:lnTo>
                <a:lnTo>
                  <a:pt x="619" y="428"/>
                </a:lnTo>
                <a:lnTo>
                  <a:pt x="618" y="431"/>
                </a:lnTo>
                <a:lnTo>
                  <a:pt x="619" y="433"/>
                </a:lnTo>
                <a:lnTo>
                  <a:pt x="619" y="434"/>
                </a:lnTo>
                <a:lnTo>
                  <a:pt x="620" y="435"/>
                </a:lnTo>
                <a:lnTo>
                  <a:pt x="620" y="439"/>
                </a:lnTo>
                <a:lnTo>
                  <a:pt x="620" y="441"/>
                </a:lnTo>
                <a:lnTo>
                  <a:pt x="618" y="441"/>
                </a:lnTo>
                <a:lnTo>
                  <a:pt x="617" y="442"/>
                </a:lnTo>
                <a:lnTo>
                  <a:pt x="614" y="442"/>
                </a:lnTo>
                <a:lnTo>
                  <a:pt x="613" y="440"/>
                </a:lnTo>
                <a:lnTo>
                  <a:pt x="612" y="439"/>
                </a:lnTo>
                <a:lnTo>
                  <a:pt x="605" y="444"/>
                </a:lnTo>
                <a:lnTo>
                  <a:pt x="606" y="447"/>
                </a:lnTo>
                <a:lnTo>
                  <a:pt x="603" y="449"/>
                </a:lnTo>
                <a:lnTo>
                  <a:pt x="593" y="455"/>
                </a:lnTo>
                <a:lnTo>
                  <a:pt x="593" y="454"/>
                </a:lnTo>
                <a:lnTo>
                  <a:pt x="592" y="456"/>
                </a:lnTo>
                <a:lnTo>
                  <a:pt x="590" y="456"/>
                </a:lnTo>
                <a:lnTo>
                  <a:pt x="590" y="457"/>
                </a:lnTo>
                <a:lnTo>
                  <a:pt x="590" y="457"/>
                </a:lnTo>
                <a:lnTo>
                  <a:pt x="588" y="461"/>
                </a:lnTo>
                <a:lnTo>
                  <a:pt x="585" y="465"/>
                </a:lnTo>
                <a:lnTo>
                  <a:pt x="583" y="466"/>
                </a:lnTo>
                <a:lnTo>
                  <a:pt x="579" y="467"/>
                </a:lnTo>
                <a:lnTo>
                  <a:pt x="579" y="467"/>
                </a:lnTo>
                <a:lnTo>
                  <a:pt x="578" y="468"/>
                </a:lnTo>
                <a:lnTo>
                  <a:pt x="579" y="470"/>
                </a:lnTo>
                <a:lnTo>
                  <a:pt x="579" y="470"/>
                </a:lnTo>
                <a:lnTo>
                  <a:pt x="574" y="471"/>
                </a:lnTo>
                <a:lnTo>
                  <a:pt x="573" y="470"/>
                </a:lnTo>
                <a:lnTo>
                  <a:pt x="569" y="476"/>
                </a:lnTo>
                <a:lnTo>
                  <a:pt x="567" y="477"/>
                </a:lnTo>
                <a:lnTo>
                  <a:pt x="565" y="479"/>
                </a:lnTo>
                <a:lnTo>
                  <a:pt x="563" y="478"/>
                </a:lnTo>
                <a:lnTo>
                  <a:pt x="560" y="478"/>
                </a:lnTo>
                <a:lnTo>
                  <a:pt x="560" y="477"/>
                </a:lnTo>
                <a:lnTo>
                  <a:pt x="553" y="475"/>
                </a:lnTo>
                <a:lnTo>
                  <a:pt x="553" y="475"/>
                </a:lnTo>
                <a:lnTo>
                  <a:pt x="550" y="473"/>
                </a:lnTo>
                <a:lnTo>
                  <a:pt x="549" y="473"/>
                </a:lnTo>
                <a:lnTo>
                  <a:pt x="547" y="473"/>
                </a:lnTo>
                <a:lnTo>
                  <a:pt x="548" y="471"/>
                </a:lnTo>
                <a:lnTo>
                  <a:pt x="547" y="472"/>
                </a:lnTo>
                <a:lnTo>
                  <a:pt x="545" y="472"/>
                </a:lnTo>
                <a:lnTo>
                  <a:pt x="544" y="473"/>
                </a:lnTo>
                <a:lnTo>
                  <a:pt x="544" y="474"/>
                </a:lnTo>
                <a:lnTo>
                  <a:pt x="544" y="474"/>
                </a:lnTo>
                <a:lnTo>
                  <a:pt x="543" y="475"/>
                </a:lnTo>
                <a:lnTo>
                  <a:pt x="543" y="475"/>
                </a:lnTo>
                <a:lnTo>
                  <a:pt x="542" y="476"/>
                </a:lnTo>
                <a:lnTo>
                  <a:pt x="542" y="478"/>
                </a:lnTo>
                <a:lnTo>
                  <a:pt x="542" y="479"/>
                </a:lnTo>
                <a:lnTo>
                  <a:pt x="542" y="480"/>
                </a:lnTo>
                <a:lnTo>
                  <a:pt x="542" y="480"/>
                </a:lnTo>
                <a:lnTo>
                  <a:pt x="548" y="484"/>
                </a:lnTo>
                <a:lnTo>
                  <a:pt x="548" y="488"/>
                </a:lnTo>
                <a:lnTo>
                  <a:pt x="548" y="488"/>
                </a:lnTo>
                <a:lnTo>
                  <a:pt x="547" y="488"/>
                </a:lnTo>
                <a:lnTo>
                  <a:pt x="547" y="489"/>
                </a:lnTo>
                <a:lnTo>
                  <a:pt x="547" y="489"/>
                </a:lnTo>
                <a:lnTo>
                  <a:pt x="547" y="490"/>
                </a:lnTo>
                <a:lnTo>
                  <a:pt x="547" y="490"/>
                </a:lnTo>
                <a:lnTo>
                  <a:pt x="547" y="491"/>
                </a:lnTo>
                <a:lnTo>
                  <a:pt x="547" y="492"/>
                </a:lnTo>
                <a:lnTo>
                  <a:pt x="547" y="494"/>
                </a:lnTo>
                <a:lnTo>
                  <a:pt x="546" y="494"/>
                </a:lnTo>
                <a:lnTo>
                  <a:pt x="544" y="495"/>
                </a:lnTo>
                <a:lnTo>
                  <a:pt x="541" y="496"/>
                </a:lnTo>
                <a:lnTo>
                  <a:pt x="540" y="497"/>
                </a:lnTo>
                <a:lnTo>
                  <a:pt x="541" y="497"/>
                </a:lnTo>
                <a:lnTo>
                  <a:pt x="542" y="498"/>
                </a:lnTo>
                <a:lnTo>
                  <a:pt x="542" y="499"/>
                </a:lnTo>
                <a:lnTo>
                  <a:pt x="542" y="499"/>
                </a:lnTo>
                <a:lnTo>
                  <a:pt x="541" y="500"/>
                </a:lnTo>
                <a:lnTo>
                  <a:pt x="531" y="496"/>
                </a:lnTo>
                <a:lnTo>
                  <a:pt x="527" y="494"/>
                </a:lnTo>
                <a:lnTo>
                  <a:pt x="528" y="494"/>
                </a:lnTo>
                <a:lnTo>
                  <a:pt x="528" y="494"/>
                </a:lnTo>
                <a:lnTo>
                  <a:pt x="528" y="491"/>
                </a:lnTo>
                <a:lnTo>
                  <a:pt x="528" y="489"/>
                </a:lnTo>
                <a:lnTo>
                  <a:pt x="530" y="488"/>
                </a:lnTo>
                <a:lnTo>
                  <a:pt x="531" y="487"/>
                </a:lnTo>
                <a:lnTo>
                  <a:pt x="532" y="488"/>
                </a:lnTo>
                <a:lnTo>
                  <a:pt x="533" y="489"/>
                </a:lnTo>
                <a:lnTo>
                  <a:pt x="533" y="490"/>
                </a:lnTo>
                <a:lnTo>
                  <a:pt x="533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4" y="491"/>
                </a:lnTo>
                <a:lnTo>
                  <a:pt x="535" y="490"/>
                </a:lnTo>
                <a:lnTo>
                  <a:pt x="535" y="490"/>
                </a:lnTo>
                <a:lnTo>
                  <a:pt x="535" y="490"/>
                </a:lnTo>
                <a:lnTo>
                  <a:pt x="535" y="488"/>
                </a:lnTo>
                <a:lnTo>
                  <a:pt x="534" y="487"/>
                </a:lnTo>
                <a:lnTo>
                  <a:pt x="536" y="487"/>
                </a:lnTo>
                <a:lnTo>
                  <a:pt x="537" y="486"/>
                </a:lnTo>
                <a:lnTo>
                  <a:pt x="538" y="485"/>
                </a:lnTo>
                <a:lnTo>
                  <a:pt x="538" y="485"/>
                </a:lnTo>
                <a:lnTo>
                  <a:pt x="537" y="483"/>
                </a:lnTo>
                <a:lnTo>
                  <a:pt x="533" y="480"/>
                </a:lnTo>
                <a:lnTo>
                  <a:pt x="533" y="481"/>
                </a:lnTo>
                <a:lnTo>
                  <a:pt x="533" y="481"/>
                </a:lnTo>
                <a:lnTo>
                  <a:pt x="532" y="481"/>
                </a:lnTo>
                <a:lnTo>
                  <a:pt x="532" y="481"/>
                </a:lnTo>
                <a:lnTo>
                  <a:pt x="531" y="482"/>
                </a:lnTo>
                <a:lnTo>
                  <a:pt x="531" y="483"/>
                </a:lnTo>
                <a:lnTo>
                  <a:pt x="531" y="483"/>
                </a:lnTo>
                <a:lnTo>
                  <a:pt x="530" y="482"/>
                </a:lnTo>
                <a:lnTo>
                  <a:pt x="528" y="482"/>
                </a:lnTo>
                <a:lnTo>
                  <a:pt x="527" y="483"/>
                </a:lnTo>
                <a:lnTo>
                  <a:pt x="526" y="483"/>
                </a:lnTo>
                <a:lnTo>
                  <a:pt x="524" y="484"/>
                </a:lnTo>
                <a:lnTo>
                  <a:pt x="524" y="484"/>
                </a:lnTo>
                <a:lnTo>
                  <a:pt x="518" y="485"/>
                </a:lnTo>
                <a:lnTo>
                  <a:pt x="513" y="485"/>
                </a:lnTo>
                <a:lnTo>
                  <a:pt x="510" y="487"/>
                </a:lnTo>
                <a:lnTo>
                  <a:pt x="506" y="484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8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5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4" y="489"/>
                </a:lnTo>
                <a:lnTo>
                  <a:pt x="503" y="489"/>
                </a:lnTo>
                <a:lnTo>
                  <a:pt x="503" y="489"/>
                </a:lnTo>
                <a:lnTo>
                  <a:pt x="502" y="490"/>
                </a:lnTo>
                <a:lnTo>
                  <a:pt x="501" y="490"/>
                </a:lnTo>
                <a:lnTo>
                  <a:pt x="501" y="490"/>
                </a:lnTo>
                <a:lnTo>
                  <a:pt x="501" y="490"/>
                </a:lnTo>
                <a:lnTo>
                  <a:pt x="500" y="489"/>
                </a:lnTo>
                <a:lnTo>
                  <a:pt x="499" y="489"/>
                </a:lnTo>
                <a:lnTo>
                  <a:pt x="497" y="488"/>
                </a:lnTo>
                <a:lnTo>
                  <a:pt x="494" y="488"/>
                </a:lnTo>
                <a:lnTo>
                  <a:pt x="494" y="488"/>
                </a:lnTo>
                <a:lnTo>
                  <a:pt x="494" y="488"/>
                </a:lnTo>
                <a:lnTo>
                  <a:pt x="493" y="489"/>
                </a:lnTo>
                <a:lnTo>
                  <a:pt x="492" y="490"/>
                </a:lnTo>
                <a:lnTo>
                  <a:pt x="491" y="490"/>
                </a:lnTo>
                <a:lnTo>
                  <a:pt x="490" y="492"/>
                </a:lnTo>
                <a:lnTo>
                  <a:pt x="490" y="492"/>
                </a:lnTo>
                <a:lnTo>
                  <a:pt x="489" y="493"/>
                </a:lnTo>
                <a:lnTo>
                  <a:pt x="489" y="493"/>
                </a:lnTo>
                <a:lnTo>
                  <a:pt x="489" y="493"/>
                </a:lnTo>
                <a:lnTo>
                  <a:pt x="488" y="493"/>
                </a:lnTo>
                <a:lnTo>
                  <a:pt x="488" y="493"/>
                </a:lnTo>
                <a:lnTo>
                  <a:pt x="487" y="493"/>
                </a:lnTo>
                <a:lnTo>
                  <a:pt x="487" y="493"/>
                </a:lnTo>
                <a:lnTo>
                  <a:pt x="485" y="493"/>
                </a:lnTo>
                <a:lnTo>
                  <a:pt x="484" y="494"/>
                </a:lnTo>
                <a:lnTo>
                  <a:pt x="483" y="494"/>
                </a:lnTo>
                <a:lnTo>
                  <a:pt x="483" y="495"/>
                </a:lnTo>
                <a:lnTo>
                  <a:pt x="482" y="493"/>
                </a:lnTo>
                <a:lnTo>
                  <a:pt x="479" y="494"/>
                </a:lnTo>
                <a:lnTo>
                  <a:pt x="478" y="494"/>
                </a:lnTo>
                <a:lnTo>
                  <a:pt x="477" y="494"/>
                </a:lnTo>
                <a:lnTo>
                  <a:pt x="476" y="494"/>
                </a:lnTo>
                <a:lnTo>
                  <a:pt x="475" y="494"/>
                </a:lnTo>
                <a:lnTo>
                  <a:pt x="473" y="494"/>
                </a:lnTo>
                <a:lnTo>
                  <a:pt x="470" y="495"/>
                </a:lnTo>
                <a:lnTo>
                  <a:pt x="466" y="496"/>
                </a:lnTo>
                <a:lnTo>
                  <a:pt x="464" y="496"/>
                </a:lnTo>
                <a:lnTo>
                  <a:pt x="464" y="496"/>
                </a:lnTo>
                <a:lnTo>
                  <a:pt x="462" y="496"/>
                </a:lnTo>
                <a:lnTo>
                  <a:pt x="461" y="496"/>
                </a:lnTo>
                <a:lnTo>
                  <a:pt x="460" y="496"/>
                </a:lnTo>
                <a:lnTo>
                  <a:pt x="457" y="495"/>
                </a:lnTo>
                <a:lnTo>
                  <a:pt x="455" y="495"/>
                </a:lnTo>
                <a:lnTo>
                  <a:pt x="453" y="495"/>
                </a:lnTo>
                <a:lnTo>
                  <a:pt x="451" y="495"/>
                </a:lnTo>
                <a:lnTo>
                  <a:pt x="449" y="495"/>
                </a:lnTo>
                <a:lnTo>
                  <a:pt x="447" y="495"/>
                </a:lnTo>
                <a:lnTo>
                  <a:pt x="447" y="495"/>
                </a:lnTo>
                <a:lnTo>
                  <a:pt x="444" y="495"/>
                </a:lnTo>
                <a:lnTo>
                  <a:pt x="441" y="495"/>
                </a:lnTo>
                <a:lnTo>
                  <a:pt x="439" y="495"/>
                </a:lnTo>
                <a:lnTo>
                  <a:pt x="434" y="496"/>
                </a:lnTo>
                <a:lnTo>
                  <a:pt x="434" y="498"/>
                </a:lnTo>
                <a:lnTo>
                  <a:pt x="435" y="501"/>
                </a:lnTo>
                <a:lnTo>
                  <a:pt x="434" y="503"/>
                </a:lnTo>
                <a:lnTo>
                  <a:pt x="434" y="504"/>
                </a:lnTo>
                <a:lnTo>
                  <a:pt x="433" y="507"/>
                </a:lnTo>
                <a:lnTo>
                  <a:pt x="432" y="508"/>
                </a:lnTo>
                <a:lnTo>
                  <a:pt x="431" y="510"/>
                </a:lnTo>
                <a:lnTo>
                  <a:pt x="431" y="511"/>
                </a:lnTo>
                <a:lnTo>
                  <a:pt x="430" y="513"/>
                </a:lnTo>
                <a:lnTo>
                  <a:pt x="430" y="514"/>
                </a:lnTo>
                <a:lnTo>
                  <a:pt x="430" y="515"/>
                </a:lnTo>
                <a:lnTo>
                  <a:pt x="430" y="516"/>
                </a:lnTo>
                <a:lnTo>
                  <a:pt x="429" y="517"/>
                </a:lnTo>
                <a:lnTo>
                  <a:pt x="428" y="520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2"/>
                </a:lnTo>
                <a:lnTo>
                  <a:pt x="427" y="523"/>
                </a:lnTo>
                <a:lnTo>
                  <a:pt x="427" y="523"/>
                </a:lnTo>
                <a:lnTo>
                  <a:pt x="427" y="523"/>
                </a:lnTo>
                <a:lnTo>
                  <a:pt x="427" y="524"/>
                </a:lnTo>
                <a:lnTo>
                  <a:pt x="427" y="524"/>
                </a:lnTo>
                <a:lnTo>
                  <a:pt x="428" y="524"/>
                </a:lnTo>
                <a:lnTo>
                  <a:pt x="428" y="524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5"/>
                </a:lnTo>
                <a:lnTo>
                  <a:pt x="428" y="526"/>
                </a:lnTo>
                <a:lnTo>
                  <a:pt x="429" y="526"/>
                </a:lnTo>
                <a:lnTo>
                  <a:pt x="429" y="526"/>
                </a:lnTo>
                <a:lnTo>
                  <a:pt x="429" y="526"/>
                </a:lnTo>
                <a:lnTo>
                  <a:pt x="430" y="525"/>
                </a:lnTo>
                <a:lnTo>
                  <a:pt x="430" y="525"/>
                </a:lnTo>
                <a:lnTo>
                  <a:pt x="430" y="525"/>
                </a:lnTo>
                <a:lnTo>
                  <a:pt x="431" y="525"/>
                </a:lnTo>
                <a:lnTo>
                  <a:pt x="431" y="525"/>
                </a:lnTo>
                <a:lnTo>
                  <a:pt x="431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5"/>
                </a:lnTo>
                <a:lnTo>
                  <a:pt x="432" y="526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7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8"/>
                </a:lnTo>
                <a:lnTo>
                  <a:pt x="432" y="529"/>
                </a:lnTo>
                <a:lnTo>
                  <a:pt x="432" y="529"/>
                </a:lnTo>
                <a:lnTo>
                  <a:pt x="432" y="529"/>
                </a:lnTo>
                <a:lnTo>
                  <a:pt x="433" y="529"/>
                </a:lnTo>
                <a:lnTo>
                  <a:pt x="433" y="530"/>
                </a:lnTo>
                <a:lnTo>
                  <a:pt x="434" y="530"/>
                </a:lnTo>
                <a:lnTo>
                  <a:pt x="434" y="530"/>
                </a:lnTo>
                <a:lnTo>
                  <a:pt x="433" y="531"/>
                </a:lnTo>
                <a:lnTo>
                  <a:pt x="433" y="531"/>
                </a:lnTo>
                <a:lnTo>
                  <a:pt x="433" y="531"/>
                </a:lnTo>
                <a:lnTo>
                  <a:pt x="432" y="532"/>
                </a:lnTo>
                <a:lnTo>
                  <a:pt x="432" y="532"/>
                </a:lnTo>
                <a:lnTo>
                  <a:pt x="431" y="533"/>
                </a:lnTo>
                <a:lnTo>
                  <a:pt x="431" y="533"/>
                </a:lnTo>
                <a:lnTo>
                  <a:pt x="431" y="534"/>
                </a:lnTo>
                <a:lnTo>
                  <a:pt x="430" y="536"/>
                </a:lnTo>
                <a:lnTo>
                  <a:pt x="430" y="537"/>
                </a:lnTo>
                <a:lnTo>
                  <a:pt x="429" y="538"/>
                </a:lnTo>
                <a:lnTo>
                  <a:pt x="429" y="538"/>
                </a:lnTo>
                <a:lnTo>
                  <a:pt x="430" y="539"/>
                </a:lnTo>
                <a:lnTo>
                  <a:pt x="432" y="541"/>
                </a:lnTo>
                <a:lnTo>
                  <a:pt x="433" y="543"/>
                </a:lnTo>
                <a:lnTo>
                  <a:pt x="434" y="544"/>
                </a:lnTo>
                <a:lnTo>
                  <a:pt x="434" y="544"/>
                </a:lnTo>
                <a:lnTo>
                  <a:pt x="434" y="545"/>
                </a:lnTo>
                <a:lnTo>
                  <a:pt x="435" y="546"/>
                </a:lnTo>
                <a:lnTo>
                  <a:pt x="435" y="547"/>
                </a:lnTo>
                <a:lnTo>
                  <a:pt x="435" y="547"/>
                </a:lnTo>
                <a:lnTo>
                  <a:pt x="434" y="548"/>
                </a:lnTo>
                <a:lnTo>
                  <a:pt x="433" y="549"/>
                </a:lnTo>
                <a:lnTo>
                  <a:pt x="433" y="549"/>
                </a:lnTo>
                <a:lnTo>
                  <a:pt x="432" y="549"/>
                </a:lnTo>
                <a:lnTo>
                  <a:pt x="432" y="552"/>
                </a:lnTo>
                <a:lnTo>
                  <a:pt x="432" y="552"/>
                </a:lnTo>
                <a:lnTo>
                  <a:pt x="432" y="553"/>
                </a:lnTo>
                <a:lnTo>
                  <a:pt x="432" y="554"/>
                </a:lnTo>
                <a:lnTo>
                  <a:pt x="432" y="555"/>
                </a:lnTo>
                <a:lnTo>
                  <a:pt x="432" y="555"/>
                </a:lnTo>
                <a:lnTo>
                  <a:pt x="432" y="556"/>
                </a:lnTo>
                <a:lnTo>
                  <a:pt x="432" y="557"/>
                </a:lnTo>
                <a:lnTo>
                  <a:pt x="432" y="559"/>
                </a:lnTo>
                <a:lnTo>
                  <a:pt x="432" y="559"/>
                </a:lnTo>
                <a:lnTo>
                  <a:pt x="432" y="560"/>
                </a:lnTo>
                <a:lnTo>
                  <a:pt x="432" y="560"/>
                </a:lnTo>
                <a:lnTo>
                  <a:pt x="431" y="559"/>
                </a:lnTo>
                <a:lnTo>
                  <a:pt x="430" y="559"/>
                </a:lnTo>
                <a:lnTo>
                  <a:pt x="429" y="559"/>
                </a:lnTo>
                <a:lnTo>
                  <a:pt x="428" y="559"/>
                </a:lnTo>
                <a:lnTo>
                  <a:pt x="427" y="559"/>
                </a:lnTo>
                <a:lnTo>
                  <a:pt x="426" y="559"/>
                </a:lnTo>
                <a:lnTo>
                  <a:pt x="421" y="558"/>
                </a:lnTo>
                <a:lnTo>
                  <a:pt x="420" y="559"/>
                </a:lnTo>
                <a:lnTo>
                  <a:pt x="419" y="560"/>
                </a:lnTo>
                <a:lnTo>
                  <a:pt x="418" y="560"/>
                </a:lnTo>
                <a:lnTo>
                  <a:pt x="417" y="557"/>
                </a:lnTo>
                <a:lnTo>
                  <a:pt x="416" y="557"/>
                </a:lnTo>
                <a:lnTo>
                  <a:pt x="414" y="558"/>
                </a:lnTo>
                <a:lnTo>
                  <a:pt x="414" y="558"/>
                </a:lnTo>
                <a:lnTo>
                  <a:pt x="414" y="558"/>
                </a:lnTo>
                <a:lnTo>
                  <a:pt x="413" y="558"/>
                </a:lnTo>
                <a:lnTo>
                  <a:pt x="413" y="558"/>
                </a:lnTo>
                <a:lnTo>
                  <a:pt x="413" y="558"/>
                </a:lnTo>
                <a:lnTo>
                  <a:pt x="412" y="559"/>
                </a:lnTo>
                <a:lnTo>
                  <a:pt x="412" y="559"/>
                </a:lnTo>
                <a:lnTo>
                  <a:pt x="412" y="559"/>
                </a:lnTo>
                <a:lnTo>
                  <a:pt x="411" y="559"/>
                </a:lnTo>
                <a:lnTo>
                  <a:pt x="411" y="559"/>
                </a:lnTo>
                <a:lnTo>
                  <a:pt x="410" y="560"/>
                </a:lnTo>
                <a:lnTo>
                  <a:pt x="410" y="560"/>
                </a:lnTo>
                <a:lnTo>
                  <a:pt x="409" y="561"/>
                </a:lnTo>
                <a:lnTo>
                  <a:pt x="409" y="561"/>
                </a:lnTo>
                <a:lnTo>
                  <a:pt x="407" y="563"/>
                </a:lnTo>
                <a:lnTo>
                  <a:pt x="407" y="563"/>
                </a:lnTo>
                <a:lnTo>
                  <a:pt x="407" y="564"/>
                </a:lnTo>
                <a:lnTo>
                  <a:pt x="407" y="566"/>
                </a:lnTo>
                <a:lnTo>
                  <a:pt x="407" y="567"/>
                </a:lnTo>
                <a:lnTo>
                  <a:pt x="405" y="568"/>
                </a:lnTo>
                <a:lnTo>
                  <a:pt x="402" y="568"/>
                </a:lnTo>
                <a:lnTo>
                  <a:pt x="402" y="568"/>
                </a:lnTo>
                <a:lnTo>
                  <a:pt x="401" y="568"/>
                </a:lnTo>
                <a:lnTo>
                  <a:pt x="399" y="569"/>
                </a:lnTo>
                <a:lnTo>
                  <a:pt x="397" y="569"/>
                </a:lnTo>
                <a:lnTo>
                  <a:pt x="397" y="568"/>
                </a:lnTo>
                <a:lnTo>
                  <a:pt x="397" y="568"/>
                </a:lnTo>
                <a:lnTo>
                  <a:pt x="396" y="567"/>
                </a:lnTo>
                <a:lnTo>
                  <a:pt x="396" y="567"/>
                </a:lnTo>
                <a:lnTo>
                  <a:pt x="395" y="567"/>
                </a:lnTo>
                <a:lnTo>
                  <a:pt x="395" y="567"/>
                </a:lnTo>
                <a:lnTo>
                  <a:pt x="394" y="567"/>
                </a:lnTo>
                <a:lnTo>
                  <a:pt x="393" y="568"/>
                </a:lnTo>
                <a:lnTo>
                  <a:pt x="391" y="568"/>
                </a:lnTo>
                <a:lnTo>
                  <a:pt x="391" y="567"/>
                </a:lnTo>
                <a:lnTo>
                  <a:pt x="390" y="567"/>
                </a:lnTo>
                <a:lnTo>
                  <a:pt x="390" y="567"/>
                </a:lnTo>
                <a:lnTo>
                  <a:pt x="390" y="568"/>
                </a:lnTo>
                <a:lnTo>
                  <a:pt x="389" y="568"/>
                </a:lnTo>
                <a:lnTo>
                  <a:pt x="389" y="569"/>
                </a:lnTo>
                <a:lnTo>
                  <a:pt x="389" y="569"/>
                </a:lnTo>
                <a:lnTo>
                  <a:pt x="388" y="571"/>
                </a:lnTo>
                <a:lnTo>
                  <a:pt x="388" y="571"/>
                </a:lnTo>
                <a:lnTo>
                  <a:pt x="387" y="571"/>
                </a:lnTo>
                <a:lnTo>
                  <a:pt x="387" y="572"/>
                </a:lnTo>
                <a:lnTo>
                  <a:pt x="386" y="573"/>
                </a:lnTo>
                <a:lnTo>
                  <a:pt x="386" y="573"/>
                </a:lnTo>
                <a:lnTo>
                  <a:pt x="386" y="574"/>
                </a:lnTo>
                <a:lnTo>
                  <a:pt x="386" y="575"/>
                </a:lnTo>
                <a:lnTo>
                  <a:pt x="386" y="575"/>
                </a:lnTo>
                <a:lnTo>
                  <a:pt x="386" y="576"/>
                </a:lnTo>
                <a:lnTo>
                  <a:pt x="386" y="576"/>
                </a:lnTo>
                <a:lnTo>
                  <a:pt x="385" y="577"/>
                </a:lnTo>
                <a:lnTo>
                  <a:pt x="384" y="577"/>
                </a:lnTo>
                <a:lnTo>
                  <a:pt x="384" y="578"/>
                </a:lnTo>
                <a:lnTo>
                  <a:pt x="384" y="580"/>
                </a:lnTo>
                <a:lnTo>
                  <a:pt x="383" y="582"/>
                </a:lnTo>
                <a:lnTo>
                  <a:pt x="384" y="583"/>
                </a:lnTo>
                <a:lnTo>
                  <a:pt x="384" y="584"/>
                </a:lnTo>
                <a:lnTo>
                  <a:pt x="385" y="586"/>
                </a:lnTo>
                <a:lnTo>
                  <a:pt x="386" y="586"/>
                </a:lnTo>
                <a:lnTo>
                  <a:pt x="386" y="586"/>
                </a:lnTo>
                <a:lnTo>
                  <a:pt x="384" y="587"/>
                </a:lnTo>
                <a:lnTo>
                  <a:pt x="384" y="587"/>
                </a:lnTo>
                <a:lnTo>
                  <a:pt x="384" y="588"/>
                </a:lnTo>
                <a:lnTo>
                  <a:pt x="384" y="588"/>
                </a:lnTo>
                <a:lnTo>
                  <a:pt x="383" y="588"/>
                </a:lnTo>
                <a:lnTo>
                  <a:pt x="383" y="588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2" y="589"/>
                </a:lnTo>
                <a:lnTo>
                  <a:pt x="381" y="589"/>
                </a:lnTo>
                <a:lnTo>
                  <a:pt x="381" y="590"/>
                </a:lnTo>
                <a:lnTo>
                  <a:pt x="381" y="590"/>
                </a:lnTo>
                <a:lnTo>
                  <a:pt x="380" y="590"/>
                </a:lnTo>
                <a:lnTo>
                  <a:pt x="378" y="591"/>
                </a:lnTo>
                <a:lnTo>
                  <a:pt x="378" y="591"/>
                </a:lnTo>
                <a:lnTo>
                  <a:pt x="377" y="592"/>
                </a:lnTo>
                <a:lnTo>
                  <a:pt x="377" y="592"/>
                </a:lnTo>
                <a:lnTo>
                  <a:pt x="376" y="592"/>
                </a:lnTo>
                <a:lnTo>
                  <a:pt x="375" y="593"/>
                </a:lnTo>
                <a:lnTo>
                  <a:pt x="374" y="593"/>
                </a:lnTo>
                <a:lnTo>
                  <a:pt x="374" y="593"/>
                </a:lnTo>
                <a:lnTo>
                  <a:pt x="374" y="593"/>
                </a:lnTo>
                <a:lnTo>
                  <a:pt x="372" y="595"/>
                </a:lnTo>
                <a:lnTo>
                  <a:pt x="372" y="595"/>
                </a:lnTo>
                <a:lnTo>
                  <a:pt x="371" y="595"/>
                </a:lnTo>
                <a:lnTo>
                  <a:pt x="370" y="595"/>
                </a:lnTo>
                <a:lnTo>
                  <a:pt x="370" y="596"/>
                </a:lnTo>
                <a:lnTo>
                  <a:pt x="368" y="597"/>
                </a:lnTo>
                <a:lnTo>
                  <a:pt x="367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6" y="598"/>
                </a:lnTo>
                <a:lnTo>
                  <a:pt x="363" y="599"/>
                </a:lnTo>
                <a:lnTo>
                  <a:pt x="361" y="600"/>
                </a:lnTo>
                <a:lnTo>
                  <a:pt x="361" y="600"/>
                </a:lnTo>
                <a:lnTo>
                  <a:pt x="360" y="601"/>
                </a:lnTo>
                <a:lnTo>
                  <a:pt x="360" y="602"/>
                </a:lnTo>
                <a:lnTo>
                  <a:pt x="359" y="602"/>
                </a:lnTo>
                <a:lnTo>
                  <a:pt x="359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8" y="602"/>
                </a:lnTo>
                <a:lnTo>
                  <a:pt x="357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6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5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2"/>
                </a:lnTo>
                <a:lnTo>
                  <a:pt x="354" y="601"/>
                </a:lnTo>
                <a:lnTo>
                  <a:pt x="354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3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1"/>
                </a:lnTo>
                <a:lnTo>
                  <a:pt x="352" y="600"/>
                </a:lnTo>
                <a:lnTo>
                  <a:pt x="346" y="598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1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40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9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8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7"/>
                </a:lnTo>
                <a:lnTo>
                  <a:pt x="337" y="598"/>
                </a:lnTo>
                <a:lnTo>
                  <a:pt x="336" y="599"/>
                </a:lnTo>
                <a:lnTo>
                  <a:pt x="336" y="600"/>
                </a:lnTo>
                <a:lnTo>
                  <a:pt x="335" y="600"/>
                </a:lnTo>
                <a:lnTo>
                  <a:pt x="335" y="600"/>
                </a:lnTo>
                <a:lnTo>
                  <a:pt x="335" y="600"/>
                </a:lnTo>
                <a:lnTo>
                  <a:pt x="334" y="600"/>
                </a:lnTo>
                <a:lnTo>
                  <a:pt x="333" y="600"/>
                </a:lnTo>
                <a:lnTo>
                  <a:pt x="333" y="598"/>
                </a:lnTo>
                <a:lnTo>
                  <a:pt x="332" y="598"/>
                </a:lnTo>
                <a:lnTo>
                  <a:pt x="332" y="597"/>
                </a:lnTo>
                <a:lnTo>
                  <a:pt x="332" y="597"/>
                </a:lnTo>
                <a:lnTo>
                  <a:pt x="331" y="596"/>
                </a:lnTo>
                <a:lnTo>
                  <a:pt x="329" y="595"/>
                </a:lnTo>
                <a:lnTo>
                  <a:pt x="329" y="595"/>
                </a:lnTo>
                <a:lnTo>
                  <a:pt x="328" y="595"/>
                </a:lnTo>
                <a:lnTo>
                  <a:pt x="327" y="597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7" y="598"/>
                </a:lnTo>
                <a:lnTo>
                  <a:pt x="326" y="598"/>
                </a:lnTo>
                <a:lnTo>
                  <a:pt x="326" y="598"/>
                </a:lnTo>
                <a:lnTo>
                  <a:pt x="325" y="598"/>
                </a:lnTo>
                <a:lnTo>
                  <a:pt x="325" y="598"/>
                </a:lnTo>
                <a:lnTo>
                  <a:pt x="324" y="598"/>
                </a:lnTo>
                <a:lnTo>
                  <a:pt x="324" y="599"/>
                </a:lnTo>
                <a:lnTo>
                  <a:pt x="323" y="599"/>
                </a:lnTo>
                <a:lnTo>
                  <a:pt x="321" y="600"/>
                </a:lnTo>
                <a:lnTo>
                  <a:pt x="321" y="600"/>
                </a:lnTo>
                <a:lnTo>
                  <a:pt x="321" y="600"/>
                </a:lnTo>
                <a:lnTo>
                  <a:pt x="320" y="600"/>
                </a:lnTo>
                <a:lnTo>
                  <a:pt x="320" y="600"/>
                </a:lnTo>
                <a:lnTo>
                  <a:pt x="319" y="600"/>
                </a:lnTo>
                <a:lnTo>
                  <a:pt x="318" y="601"/>
                </a:lnTo>
                <a:lnTo>
                  <a:pt x="318" y="601"/>
                </a:lnTo>
                <a:lnTo>
                  <a:pt x="318" y="601"/>
                </a:lnTo>
                <a:lnTo>
                  <a:pt x="317" y="602"/>
                </a:lnTo>
                <a:lnTo>
                  <a:pt x="317" y="602"/>
                </a:lnTo>
                <a:lnTo>
                  <a:pt x="317" y="602"/>
                </a:lnTo>
                <a:lnTo>
                  <a:pt x="316" y="602"/>
                </a:lnTo>
                <a:lnTo>
                  <a:pt x="315" y="602"/>
                </a:lnTo>
                <a:lnTo>
                  <a:pt x="315" y="602"/>
                </a:lnTo>
                <a:lnTo>
                  <a:pt x="313" y="602"/>
                </a:lnTo>
                <a:lnTo>
                  <a:pt x="313" y="602"/>
                </a:lnTo>
                <a:lnTo>
                  <a:pt x="314" y="600"/>
                </a:lnTo>
                <a:lnTo>
                  <a:pt x="314" y="600"/>
                </a:lnTo>
                <a:lnTo>
                  <a:pt x="313" y="600"/>
                </a:lnTo>
                <a:lnTo>
                  <a:pt x="313" y="600"/>
                </a:lnTo>
                <a:lnTo>
                  <a:pt x="313" y="599"/>
                </a:lnTo>
                <a:lnTo>
                  <a:pt x="312" y="599"/>
                </a:lnTo>
                <a:lnTo>
                  <a:pt x="313" y="598"/>
                </a:lnTo>
                <a:lnTo>
                  <a:pt x="313" y="598"/>
                </a:lnTo>
                <a:lnTo>
                  <a:pt x="313" y="596"/>
                </a:lnTo>
                <a:lnTo>
                  <a:pt x="312" y="595"/>
                </a:lnTo>
                <a:lnTo>
                  <a:pt x="311" y="595"/>
                </a:lnTo>
                <a:lnTo>
                  <a:pt x="310" y="595"/>
                </a:lnTo>
                <a:lnTo>
                  <a:pt x="310" y="594"/>
                </a:lnTo>
                <a:lnTo>
                  <a:pt x="311" y="594"/>
                </a:lnTo>
                <a:lnTo>
                  <a:pt x="311" y="593"/>
                </a:lnTo>
                <a:lnTo>
                  <a:pt x="311" y="592"/>
                </a:lnTo>
                <a:lnTo>
                  <a:pt x="311" y="592"/>
                </a:lnTo>
                <a:lnTo>
                  <a:pt x="311" y="592"/>
                </a:lnTo>
                <a:lnTo>
                  <a:pt x="310" y="592"/>
                </a:lnTo>
                <a:lnTo>
                  <a:pt x="310" y="592"/>
                </a:lnTo>
                <a:lnTo>
                  <a:pt x="309" y="589"/>
                </a:lnTo>
                <a:lnTo>
                  <a:pt x="309" y="590"/>
                </a:lnTo>
                <a:lnTo>
                  <a:pt x="309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90"/>
                </a:lnTo>
                <a:lnTo>
                  <a:pt x="308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9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7" y="588"/>
                </a:lnTo>
                <a:lnTo>
                  <a:pt x="306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8"/>
                </a:lnTo>
                <a:lnTo>
                  <a:pt x="305" y="587"/>
                </a:lnTo>
                <a:lnTo>
                  <a:pt x="305" y="587"/>
                </a:lnTo>
                <a:lnTo>
                  <a:pt x="305" y="587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5" y="586"/>
                </a:lnTo>
                <a:lnTo>
                  <a:pt x="304" y="586"/>
                </a:lnTo>
                <a:lnTo>
                  <a:pt x="304" y="585"/>
                </a:lnTo>
                <a:lnTo>
                  <a:pt x="304" y="585"/>
                </a:lnTo>
                <a:lnTo>
                  <a:pt x="304" y="585"/>
                </a:lnTo>
                <a:lnTo>
                  <a:pt x="304" y="584"/>
                </a:lnTo>
                <a:lnTo>
                  <a:pt x="304" y="584"/>
                </a:lnTo>
                <a:lnTo>
                  <a:pt x="303" y="584"/>
                </a:lnTo>
                <a:lnTo>
                  <a:pt x="303" y="584"/>
                </a:lnTo>
                <a:lnTo>
                  <a:pt x="302" y="584"/>
                </a:lnTo>
                <a:lnTo>
                  <a:pt x="301" y="584"/>
                </a:lnTo>
                <a:lnTo>
                  <a:pt x="298" y="584"/>
                </a:lnTo>
                <a:lnTo>
                  <a:pt x="298" y="592"/>
                </a:lnTo>
                <a:lnTo>
                  <a:pt x="298" y="592"/>
                </a:lnTo>
                <a:lnTo>
                  <a:pt x="298" y="591"/>
                </a:lnTo>
                <a:lnTo>
                  <a:pt x="298" y="591"/>
                </a:lnTo>
                <a:lnTo>
                  <a:pt x="298" y="591"/>
                </a:lnTo>
                <a:lnTo>
                  <a:pt x="298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7" y="590"/>
                </a:lnTo>
                <a:lnTo>
                  <a:pt x="296" y="590"/>
                </a:lnTo>
                <a:lnTo>
                  <a:pt x="296" y="590"/>
                </a:lnTo>
                <a:lnTo>
                  <a:pt x="296" y="590"/>
                </a:lnTo>
                <a:lnTo>
                  <a:pt x="295" y="590"/>
                </a:lnTo>
                <a:lnTo>
                  <a:pt x="295" y="590"/>
                </a:lnTo>
                <a:lnTo>
                  <a:pt x="295" y="590"/>
                </a:lnTo>
                <a:lnTo>
                  <a:pt x="294" y="590"/>
                </a:lnTo>
                <a:lnTo>
                  <a:pt x="292" y="589"/>
                </a:lnTo>
                <a:lnTo>
                  <a:pt x="292" y="589"/>
                </a:lnTo>
                <a:lnTo>
                  <a:pt x="292" y="589"/>
                </a:lnTo>
                <a:lnTo>
                  <a:pt x="292" y="588"/>
                </a:lnTo>
                <a:lnTo>
                  <a:pt x="291" y="588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90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9" y="587"/>
                </a:lnTo>
                <a:lnTo>
                  <a:pt x="288" y="586"/>
                </a:lnTo>
                <a:lnTo>
                  <a:pt x="288" y="585"/>
                </a:lnTo>
                <a:lnTo>
                  <a:pt x="288" y="585"/>
                </a:lnTo>
                <a:lnTo>
                  <a:pt x="288" y="585"/>
                </a:lnTo>
                <a:lnTo>
                  <a:pt x="288" y="584"/>
                </a:lnTo>
                <a:lnTo>
                  <a:pt x="288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3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6" y="584"/>
                </a:lnTo>
                <a:lnTo>
                  <a:pt x="285" y="584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5" y="585"/>
                </a:lnTo>
                <a:lnTo>
                  <a:pt x="284" y="585"/>
                </a:lnTo>
                <a:lnTo>
                  <a:pt x="284" y="585"/>
                </a:lnTo>
                <a:lnTo>
                  <a:pt x="283" y="585"/>
                </a:lnTo>
                <a:lnTo>
                  <a:pt x="283" y="585"/>
                </a:lnTo>
                <a:lnTo>
                  <a:pt x="283" y="586"/>
                </a:lnTo>
                <a:lnTo>
                  <a:pt x="283" y="586"/>
                </a:lnTo>
                <a:lnTo>
                  <a:pt x="283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2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1" y="586"/>
                </a:lnTo>
                <a:lnTo>
                  <a:pt x="280" y="586"/>
                </a:lnTo>
                <a:lnTo>
                  <a:pt x="280" y="585"/>
                </a:lnTo>
                <a:lnTo>
                  <a:pt x="279" y="585"/>
                </a:lnTo>
                <a:lnTo>
                  <a:pt x="279" y="585"/>
                </a:lnTo>
                <a:lnTo>
                  <a:pt x="278" y="585"/>
                </a:lnTo>
                <a:lnTo>
                  <a:pt x="278" y="585"/>
                </a:lnTo>
                <a:lnTo>
                  <a:pt x="278" y="584"/>
                </a:lnTo>
                <a:lnTo>
                  <a:pt x="278" y="583"/>
                </a:lnTo>
                <a:lnTo>
                  <a:pt x="278" y="582"/>
                </a:lnTo>
                <a:lnTo>
                  <a:pt x="278" y="582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1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8" y="580"/>
                </a:lnTo>
                <a:lnTo>
                  <a:pt x="277" y="580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7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6" y="579"/>
                </a:lnTo>
                <a:lnTo>
                  <a:pt x="275" y="579"/>
                </a:lnTo>
                <a:lnTo>
                  <a:pt x="275" y="579"/>
                </a:lnTo>
                <a:lnTo>
                  <a:pt x="274" y="579"/>
                </a:lnTo>
                <a:lnTo>
                  <a:pt x="274" y="579"/>
                </a:lnTo>
                <a:lnTo>
                  <a:pt x="269" y="578"/>
                </a:lnTo>
                <a:lnTo>
                  <a:pt x="268" y="577"/>
                </a:lnTo>
                <a:lnTo>
                  <a:pt x="268" y="575"/>
                </a:lnTo>
                <a:lnTo>
                  <a:pt x="268" y="574"/>
                </a:lnTo>
                <a:lnTo>
                  <a:pt x="268" y="573"/>
                </a:lnTo>
                <a:lnTo>
                  <a:pt x="267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6" y="573"/>
                </a:lnTo>
                <a:lnTo>
                  <a:pt x="265" y="573"/>
                </a:lnTo>
                <a:lnTo>
                  <a:pt x="264" y="573"/>
                </a:lnTo>
                <a:lnTo>
                  <a:pt x="263" y="573"/>
                </a:lnTo>
                <a:lnTo>
                  <a:pt x="263" y="573"/>
                </a:lnTo>
                <a:lnTo>
                  <a:pt x="263" y="573"/>
                </a:lnTo>
                <a:lnTo>
                  <a:pt x="262" y="573"/>
                </a:lnTo>
                <a:lnTo>
                  <a:pt x="261" y="573"/>
                </a:lnTo>
                <a:lnTo>
                  <a:pt x="261" y="572"/>
                </a:lnTo>
                <a:lnTo>
                  <a:pt x="260" y="572"/>
                </a:lnTo>
                <a:lnTo>
                  <a:pt x="258" y="572"/>
                </a:lnTo>
                <a:lnTo>
                  <a:pt x="255" y="572"/>
                </a:lnTo>
                <a:lnTo>
                  <a:pt x="254" y="572"/>
                </a:lnTo>
                <a:lnTo>
                  <a:pt x="251" y="573"/>
                </a:lnTo>
                <a:lnTo>
                  <a:pt x="251" y="572"/>
                </a:lnTo>
                <a:lnTo>
                  <a:pt x="250" y="572"/>
                </a:lnTo>
                <a:lnTo>
                  <a:pt x="250" y="572"/>
                </a:lnTo>
                <a:lnTo>
                  <a:pt x="249" y="571"/>
                </a:lnTo>
                <a:lnTo>
                  <a:pt x="248" y="571"/>
                </a:lnTo>
                <a:lnTo>
                  <a:pt x="248" y="570"/>
                </a:lnTo>
                <a:lnTo>
                  <a:pt x="247" y="570"/>
                </a:lnTo>
                <a:lnTo>
                  <a:pt x="247" y="570"/>
                </a:lnTo>
                <a:lnTo>
                  <a:pt x="248" y="570"/>
                </a:lnTo>
                <a:lnTo>
                  <a:pt x="248" y="570"/>
                </a:lnTo>
                <a:lnTo>
                  <a:pt x="248" y="570"/>
                </a:lnTo>
                <a:lnTo>
                  <a:pt x="251" y="570"/>
                </a:lnTo>
                <a:lnTo>
                  <a:pt x="251" y="569"/>
                </a:lnTo>
                <a:lnTo>
                  <a:pt x="251" y="568"/>
                </a:lnTo>
                <a:lnTo>
                  <a:pt x="251" y="567"/>
                </a:lnTo>
                <a:lnTo>
                  <a:pt x="251" y="567"/>
                </a:lnTo>
                <a:lnTo>
                  <a:pt x="250" y="567"/>
                </a:lnTo>
                <a:lnTo>
                  <a:pt x="249" y="567"/>
                </a:lnTo>
                <a:lnTo>
                  <a:pt x="249" y="568"/>
                </a:lnTo>
                <a:lnTo>
                  <a:pt x="249" y="568"/>
                </a:lnTo>
                <a:lnTo>
                  <a:pt x="248" y="568"/>
                </a:lnTo>
                <a:lnTo>
                  <a:pt x="247" y="568"/>
                </a:lnTo>
                <a:lnTo>
                  <a:pt x="246" y="568"/>
                </a:lnTo>
                <a:lnTo>
                  <a:pt x="245" y="568"/>
                </a:lnTo>
                <a:lnTo>
                  <a:pt x="243" y="568"/>
                </a:lnTo>
                <a:lnTo>
                  <a:pt x="242" y="568"/>
                </a:lnTo>
                <a:lnTo>
                  <a:pt x="242" y="568"/>
                </a:lnTo>
                <a:lnTo>
                  <a:pt x="242" y="568"/>
                </a:lnTo>
                <a:lnTo>
                  <a:pt x="240" y="568"/>
                </a:lnTo>
                <a:lnTo>
                  <a:pt x="240" y="568"/>
                </a:lnTo>
                <a:lnTo>
                  <a:pt x="239" y="568"/>
                </a:lnTo>
                <a:lnTo>
                  <a:pt x="239" y="568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7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9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8" y="566"/>
                </a:lnTo>
                <a:lnTo>
                  <a:pt x="237" y="566"/>
                </a:lnTo>
                <a:lnTo>
                  <a:pt x="237" y="566"/>
                </a:lnTo>
                <a:lnTo>
                  <a:pt x="236" y="566"/>
                </a:lnTo>
                <a:lnTo>
                  <a:pt x="236" y="567"/>
                </a:lnTo>
                <a:lnTo>
                  <a:pt x="235" y="567"/>
                </a:lnTo>
                <a:lnTo>
                  <a:pt x="235" y="567"/>
                </a:lnTo>
                <a:lnTo>
                  <a:pt x="235" y="568"/>
                </a:lnTo>
                <a:lnTo>
                  <a:pt x="235" y="568"/>
                </a:lnTo>
                <a:lnTo>
                  <a:pt x="234" y="568"/>
                </a:lnTo>
                <a:lnTo>
                  <a:pt x="233" y="568"/>
                </a:lnTo>
                <a:lnTo>
                  <a:pt x="233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2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8"/>
                </a:lnTo>
                <a:lnTo>
                  <a:pt x="231" y="569"/>
                </a:lnTo>
                <a:lnTo>
                  <a:pt x="231" y="569"/>
                </a:lnTo>
                <a:lnTo>
                  <a:pt x="231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69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30" y="570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9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9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8"/>
                </a:lnTo>
                <a:lnTo>
                  <a:pt x="228" y="567"/>
                </a:lnTo>
                <a:lnTo>
                  <a:pt x="228" y="567"/>
                </a:lnTo>
                <a:lnTo>
                  <a:pt x="228" y="567"/>
                </a:lnTo>
                <a:lnTo>
                  <a:pt x="227" y="567"/>
                </a:lnTo>
                <a:lnTo>
                  <a:pt x="227" y="567"/>
                </a:lnTo>
                <a:lnTo>
                  <a:pt x="227" y="567"/>
                </a:lnTo>
                <a:lnTo>
                  <a:pt x="226" y="567"/>
                </a:lnTo>
                <a:lnTo>
                  <a:pt x="225" y="566"/>
                </a:lnTo>
                <a:lnTo>
                  <a:pt x="224" y="566"/>
                </a:lnTo>
                <a:lnTo>
                  <a:pt x="223" y="566"/>
                </a:lnTo>
                <a:lnTo>
                  <a:pt x="222" y="566"/>
                </a:lnTo>
                <a:lnTo>
                  <a:pt x="220" y="566"/>
                </a:lnTo>
                <a:lnTo>
                  <a:pt x="219" y="566"/>
                </a:lnTo>
                <a:lnTo>
                  <a:pt x="219" y="566"/>
                </a:lnTo>
                <a:lnTo>
                  <a:pt x="218" y="566"/>
                </a:lnTo>
                <a:lnTo>
                  <a:pt x="218" y="566"/>
                </a:lnTo>
                <a:lnTo>
                  <a:pt x="216" y="566"/>
                </a:lnTo>
                <a:lnTo>
                  <a:pt x="216" y="567"/>
                </a:lnTo>
                <a:lnTo>
                  <a:pt x="215" y="567"/>
                </a:lnTo>
                <a:lnTo>
                  <a:pt x="215" y="568"/>
                </a:lnTo>
                <a:lnTo>
                  <a:pt x="215" y="568"/>
                </a:lnTo>
                <a:lnTo>
                  <a:pt x="214" y="568"/>
                </a:lnTo>
                <a:lnTo>
                  <a:pt x="213" y="568"/>
                </a:lnTo>
                <a:lnTo>
                  <a:pt x="212" y="568"/>
                </a:lnTo>
                <a:lnTo>
                  <a:pt x="211" y="568"/>
                </a:lnTo>
                <a:lnTo>
                  <a:pt x="211" y="568"/>
                </a:lnTo>
                <a:lnTo>
                  <a:pt x="211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10" y="568"/>
                </a:lnTo>
                <a:lnTo>
                  <a:pt x="209" y="568"/>
                </a:lnTo>
                <a:lnTo>
                  <a:pt x="209" y="568"/>
                </a:lnTo>
                <a:lnTo>
                  <a:pt x="209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8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7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8"/>
                </a:lnTo>
                <a:lnTo>
                  <a:pt x="206" y="569"/>
                </a:lnTo>
                <a:lnTo>
                  <a:pt x="206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8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5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4" y="569"/>
                </a:lnTo>
                <a:lnTo>
                  <a:pt x="203" y="569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0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2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3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1"/>
                </a:lnTo>
                <a:lnTo>
                  <a:pt x="202" y="570"/>
                </a:lnTo>
                <a:lnTo>
                  <a:pt x="202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1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70"/>
                </a:lnTo>
                <a:lnTo>
                  <a:pt x="200" y="569"/>
                </a:lnTo>
                <a:lnTo>
                  <a:pt x="200" y="569"/>
                </a:lnTo>
                <a:lnTo>
                  <a:pt x="200" y="569"/>
                </a:lnTo>
                <a:lnTo>
                  <a:pt x="199" y="569"/>
                </a:lnTo>
                <a:lnTo>
                  <a:pt x="199" y="569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9" y="570"/>
                </a:lnTo>
                <a:lnTo>
                  <a:pt x="198" y="570"/>
                </a:lnTo>
                <a:lnTo>
                  <a:pt x="198" y="570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1"/>
                </a:lnTo>
                <a:lnTo>
                  <a:pt x="198" y="570"/>
                </a:lnTo>
                <a:lnTo>
                  <a:pt x="198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7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1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6" y="572"/>
                </a:lnTo>
                <a:lnTo>
                  <a:pt x="194" y="572"/>
                </a:lnTo>
                <a:lnTo>
                  <a:pt x="193" y="572"/>
                </a:lnTo>
                <a:lnTo>
                  <a:pt x="193" y="572"/>
                </a:lnTo>
                <a:lnTo>
                  <a:pt x="193" y="573"/>
                </a:lnTo>
                <a:lnTo>
                  <a:pt x="192" y="574"/>
                </a:lnTo>
                <a:lnTo>
                  <a:pt x="192" y="574"/>
                </a:lnTo>
                <a:lnTo>
                  <a:pt x="191" y="573"/>
                </a:lnTo>
                <a:lnTo>
                  <a:pt x="191" y="573"/>
                </a:lnTo>
                <a:lnTo>
                  <a:pt x="191" y="573"/>
                </a:lnTo>
                <a:lnTo>
                  <a:pt x="190" y="573"/>
                </a:lnTo>
                <a:lnTo>
                  <a:pt x="190" y="573"/>
                </a:lnTo>
                <a:lnTo>
                  <a:pt x="190" y="573"/>
                </a:lnTo>
                <a:lnTo>
                  <a:pt x="189" y="574"/>
                </a:lnTo>
                <a:lnTo>
                  <a:pt x="189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3"/>
                </a:lnTo>
                <a:lnTo>
                  <a:pt x="188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7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2"/>
                </a:lnTo>
                <a:lnTo>
                  <a:pt x="186" y="573"/>
                </a:lnTo>
                <a:lnTo>
                  <a:pt x="186" y="573"/>
                </a:lnTo>
                <a:lnTo>
                  <a:pt x="186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4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5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3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4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3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2"/>
                </a:lnTo>
                <a:lnTo>
                  <a:pt x="182" y="573"/>
                </a:lnTo>
                <a:lnTo>
                  <a:pt x="182" y="573"/>
                </a:lnTo>
                <a:lnTo>
                  <a:pt x="181" y="572"/>
                </a:lnTo>
                <a:lnTo>
                  <a:pt x="181" y="572"/>
                </a:lnTo>
                <a:lnTo>
                  <a:pt x="181" y="572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80" y="573"/>
                </a:lnTo>
                <a:lnTo>
                  <a:pt x="179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2"/>
                </a:lnTo>
                <a:lnTo>
                  <a:pt x="180" y="571"/>
                </a:lnTo>
                <a:lnTo>
                  <a:pt x="179" y="572"/>
                </a:lnTo>
                <a:lnTo>
                  <a:pt x="178" y="571"/>
                </a:lnTo>
                <a:lnTo>
                  <a:pt x="178" y="571"/>
                </a:lnTo>
                <a:lnTo>
                  <a:pt x="178" y="571"/>
                </a:lnTo>
                <a:lnTo>
                  <a:pt x="178" y="570"/>
                </a:lnTo>
                <a:lnTo>
                  <a:pt x="178" y="570"/>
                </a:lnTo>
                <a:lnTo>
                  <a:pt x="178" y="570"/>
                </a:lnTo>
                <a:lnTo>
                  <a:pt x="177" y="570"/>
                </a:lnTo>
                <a:lnTo>
                  <a:pt x="177" y="570"/>
                </a:lnTo>
                <a:lnTo>
                  <a:pt x="176" y="570"/>
                </a:lnTo>
                <a:lnTo>
                  <a:pt x="176" y="570"/>
                </a:lnTo>
                <a:lnTo>
                  <a:pt x="176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0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5" y="571"/>
                </a:lnTo>
                <a:lnTo>
                  <a:pt x="174" y="572"/>
                </a:lnTo>
                <a:lnTo>
                  <a:pt x="174" y="572"/>
                </a:lnTo>
                <a:lnTo>
                  <a:pt x="173" y="572"/>
                </a:lnTo>
                <a:lnTo>
                  <a:pt x="173" y="572"/>
                </a:lnTo>
                <a:lnTo>
                  <a:pt x="173" y="572"/>
                </a:lnTo>
                <a:lnTo>
                  <a:pt x="172" y="572"/>
                </a:lnTo>
                <a:lnTo>
                  <a:pt x="172" y="572"/>
                </a:lnTo>
                <a:lnTo>
                  <a:pt x="171" y="572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1"/>
                </a:lnTo>
                <a:lnTo>
                  <a:pt x="171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2" y="570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1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9"/>
                </a:lnTo>
                <a:lnTo>
                  <a:pt x="170" y="568"/>
                </a:lnTo>
                <a:lnTo>
                  <a:pt x="170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9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8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8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7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69"/>
                </a:lnTo>
                <a:lnTo>
                  <a:pt x="166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5" y="570"/>
                </a:lnTo>
                <a:lnTo>
                  <a:pt x="164" y="571"/>
                </a:lnTo>
                <a:lnTo>
                  <a:pt x="164" y="571"/>
                </a:lnTo>
                <a:lnTo>
                  <a:pt x="164" y="571"/>
                </a:lnTo>
                <a:lnTo>
                  <a:pt x="164" y="572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1" y="568"/>
                </a:lnTo>
                <a:lnTo>
                  <a:pt x="160" y="568"/>
                </a:lnTo>
                <a:lnTo>
                  <a:pt x="160" y="568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8"/>
                </a:lnTo>
                <a:lnTo>
                  <a:pt x="158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7" y="568"/>
                </a:lnTo>
                <a:lnTo>
                  <a:pt x="157" y="568"/>
                </a:lnTo>
                <a:lnTo>
                  <a:pt x="156" y="568"/>
                </a:lnTo>
                <a:lnTo>
                  <a:pt x="156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7"/>
                </a:lnTo>
                <a:lnTo>
                  <a:pt x="155" y="567"/>
                </a:lnTo>
                <a:lnTo>
                  <a:pt x="155" y="567"/>
                </a:lnTo>
                <a:lnTo>
                  <a:pt x="155" y="566"/>
                </a:lnTo>
                <a:lnTo>
                  <a:pt x="155" y="566"/>
                </a:lnTo>
                <a:lnTo>
                  <a:pt x="154" y="566"/>
                </a:lnTo>
                <a:lnTo>
                  <a:pt x="154" y="567"/>
                </a:lnTo>
                <a:lnTo>
                  <a:pt x="154" y="567"/>
                </a:lnTo>
                <a:lnTo>
                  <a:pt x="155" y="567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5" y="568"/>
                </a:lnTo>
                <a:lnTo>
                  <a:pt x="154" y="569"/>
                </a:lnTo>
                <a:lnTo>
                  <a:pt x="154" y="569"/>
                </a:lnTo>
                <a:lnTo>
                  <a:pt x="154" y="569"/>
                </a:lnTo>
                <a:lnTo>
                  <a:pt x="153" y="569"/>
                </a:lnTo>
                <a:lnTo>
                  <a:pt x="153" y="568"/>
                </a:lnTo>
                <a:lnTo>
                  <a:pt x="153" y="568"/>
                </a:lnTo>
                <a:lnTo>
                  <a:pt x="153" y="568"/>
                </a:lnTo>
                <a:lnTo>
                  <a:pt x="154" y="568"/>
                </a:lnTo>
                <a:lnTo>
                  <a:pt x="154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7"/>
                </a:lnTo>
                <a:lnTo>
                  <a:pt x="153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2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6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7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9"/>
                </a:lnTo>
                <a:lnTo>
                  <a:pt x="151" y="569"/>
                </a:lnTo>
                <a:lnTo>
                  <a:pt x="150" y="569"/>
                </a:lnTo>
                <a:lnTo>
                  <a:pt x="150" y="569"/>
                </a:lnTo>
                <a:lnTo>
                  <a:pt x="150" y="569"/>
                </a:lnTo>
                <a:lnTo>
                  <a:pt x="149" y="569"/>
                </a:lnTo>
                <a:lnTo>
                  <a:pt x="149" y="569"/>
                </a:lnTo>
                <a:lnTo>
                  <a:pt x="149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8" y="569"/>
                </a:lnTo>
                <a:lnTo>
                  <a:pt x="147" y="569"/>
                </a:lnTo>
                <a:lnTo>
                  <a:pt x="147" y="569"/>
                </a:lnTo>
                <a:lnTo>
                  <a:pt x="147" y="569"/>
                </a:lnTo>
                <a:lnTo>
                  <a:pt x="146" y="569"/>
                </a:lnTo>
                <a:lnTo>
                  <a:pt x="146" y="569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8"/>
                </a:lnTo>
                <a:lnTo>
                  <a:pt x="146" y="567"/>
                </a:lnTo>
                <a:lnTo>
                  <a:pt x="146" y="567"/>
                </a:lnTo>
                <a:lnTo>
                  <a:pt x="146" y="567"/>
                </a:lnTo>
                <a:lnTo>
                  <a:pt x="146" y="566"/>
                </a:lnTo>
                <a:lnTo>
                  <a:pt x="147" y="566"/>
                </a:lnTo>
                <a:lnTo>
                  <a:pt x="147" y="566"/>
                </a:lnTo>
                <a:lnTo>
                  <a:pt x="146" y="566"/>
                </a:lnTo>
                <a:lnTo>
                  <a:pt x="146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5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6"/>
                </a:lnTo>
                <a:lnTo>
                  <a:pt x="144" y="567"/>
                </a:lnTo>
                <a:lnTo>
                  <a:pt x="143" y="567"/>
                </a:lnTo>
                <a:lnTo>
                  <a:pt x="143" y="567"/>
                </a:lnTo>
                <a:lnTo>
                  <a:pt x="143" y="566"/>
                </a:lnTo>
                <a:lnTo>
                  <a:pt x="143" y="566"/>
                </a:lnTo>
                <a:lnTo>
                  <a:pt x="143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6"/>
                </a:lnTo>
                <a:lnTo>
                  <a:pt x="142" y="567"/>
                </a:lnTo>
                <a:lnTo>
                  <a:pt x="142" y="567"/>
                </a:lnTo>
                <a:lnTo>
                  <a:pt x="142" y="567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1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40" y="568"/>
                </a:lnTo>
                <a:lnTo>
                  <a:pt x="139" y="567"/>
                </a:lnTo>
                <a:lnTo>
                  <a:pt x="139" y="567"/>
                </a:lnTo>
                <a:lnTo>
                  <a:pt x="138" y="567"/>
                </a:lnTo>
                <a:lnTo>
                  <a:pt x="138" y="567"/>
                </a:lnTo>
                <a:lnTo>
                  <a:pt x="137" y="566"/>
                </a:lnTo>
                <a:lnTo>
                  <a:pt x="137" y="566"/>
                </a:lnTo>
                <a:lnTo>
                  <a:pt x="137" y="566"/>
                </a:lnTo>
                <a:lnTo>
                  <a:pt x="137" y="565"/>
                </a:lnTo>
                <a:lnTo>
                  <a:pt x="137" y="565"/>
                </a:lnTo>
                <a:lnTo>
                  <a:pt x="137" y="564"/>
                </a:lnTo>
                <a:lnTo>
                  <a:pt x="137" y="564"/>
                </a:lnTo>
                <a:lnTo>
                  <a:pt x="136" y="563"/>
                </a:lnTo>
                <a:lnTo>
                  <a:pt x="136" y="563"/>
                </a:lnTo>
                <a:lnTo>
                  <a:pt x="136" y="562"/>
                </a:lnTo>
                <a:lnTo>
                  <a:pt x="136" y="562"/>
                </a:lnTo>
                <a:lnTo>
                  <a:pt x="135" y="562"/>
                </a:lnTo>
                <a:lnTo>
                  <a:pt x="134" y="562"/>
                </a:lnTo>
                <a:lnTo>
                  <a:pt x="133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2"/>
                </a:lnTo>
                <a:lnTo>
                  <a:pt x="132" y="561"/>
                </a:lnTo>
                <a:lnTo>
                  <a:pt x="131" y="561"/>
                </a:lnTo>
                <a:lnTo>
                  <a:pt x="131" y="560"/>
                </a:lnTo>
                <a:lnTo>
                  <a:pt x="130" y="560"/>
                </a:lnTo>
                <a:lnTo>
                  <a:pt x="129" y="560"/>
                </a:lnTo>
                <a:lnTo>
                  <a:pt x="129" y="560"/>
                </a:lnTo>
                <a:lnTo>
                  <a:pt x="129" y="560"/>
                </a:lnTo>
                <a:lnTo>
                  <a:pt x="128" y="561"/>
                </a:lnTo>
                <a:lnTo>
                  <a:pt x="128" y="560"/>
                </a:lnTo>
                <a:lnTo>
                  <a:pt x="128" y="560"/>
                </a:lnTo>
                <a:lnTo>
                  <a:pt x="128" y="560"/>
                </a:lnTo>
                <a:lnTo>
                  <a:pt x="128" y="559"/>
                </a:lnTo>
                <a:lnTo>
                  <a:pt x="129" y="559"/>
                </a:lnTo>
                <a:lnTo>
                  <a:pt x="129" y="559"/>
                </a:lnTo>
                <a:lnTo>
                  <a:pt x="128" y="558"/>
                </a:lnTo>
                <a:lnTo>
                  <a:pt x="128" y="556"/>
                </a:lnTo>
                <a:lnTo>
                  <a:pt x="127" y="556"/>
                </a:lnTo>
                <a:lnTo>
                  <a:pt x="127" y="555"/>
                </a:lnTo>
                <a:lnTo>
                  <a:pt x="127" y="555"/>
                </a:lnTo>
                <a:lnTo>
                  <a:pt x="126" y="554"/>
                </a:lnTo>
                <a:lnTo>
                  <a:pt x="125" y="554"/>
                </a:lnTo>
                <a:lnTo>
                  <a:pt x="124" y="554"/>
                </a:lnTo>
                <a:lnTo>
                  <a:pt x="123" y="555"/>
                </a:lnTo>
                <a:lnTo>
                  <a:pt x="123" y="555"/>
                </a:lnTo>
                <a:lnTo>
                  <a:pt x="122" y="555"/>
                </a:lnTo>
                <a:lnTo>
                  <a:pt x="122" y="555"/>
                </a:lnTo>
                <a:lnTo>
                  <a:pt x="122" y="555"/>
                </a:lnTo>
                <a:lnTo>
                  <a:pt x="121" y="555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4"/>
                </a:lnTo>
                <a:lnTo>
                  <a:pt x="121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3"/>
                </a:lnTo>
                <a:lnTo>
                  <a:pt x="122" y="552"/>
                </a:lnTo>
                <a:lnTo>
                  <a:pt x="122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1" y="552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0"/>
                </a:lnTo>
                <a:lnTo>
                  <a:pt x="120" y="549"/>
                </a:lnTo>
                <a:lnTo>
                  <a:pt x="120" y="549"/>
                </a:lnTo>
                <a:lnTo>
                  <a:pt x="120" y="549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8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7"/>
                </a:lnTo>
                <a:lnTo>
                  <a:pt x="120" y="546"/>
                </a:lnTo>
                <a:lnTo>
                  <a:pt x="120" y="546"/>
                </a:lnTo>
                <a:lnTo>
                  <a:pt x="119" y="546"/>
                </a:lnTo>
                <a:lnTo>
                  <a:pt x="119" y="546"/>
                </a:lnTo>
                <a:lnTo>
                  <a:pt x="119" y="545"/>
                </a:lnTo>
                <a:lnTo>
                  <a:pt x="119" y="545"/>
                </a:lnTo>
                <a:lnTo>
                  <a:pt x="120" y="545"/>
                </a:lnTo>
                <a:lnTo>
                  <a:pt x="120" y="545"/>
                </a:lnTo>
                <a:lnTo>
                  <a:pt x="120" y="544"/>
                </a:lnTo>
                <a:lnTo>
                  <a:pt x="120" y="544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3"/>
                </a:lnTo>
                <a:lnTo>
                  <a:pt x="120" y="542"/>
                </a:lnTo>
                <a:lnTo>
                  <a:pt x="120" y="541"/>
                </a:lnTo>
                <a:lnTo>
                  <a:pt x="120" y="541"/>
                </a:lnTo>
                <a:lnTo>
                  <a:pt x="120" y="541"/>
                </a:lnTo>
                <a:lnTo>
                  <a:pt x="121" y="540"/>
                </a:lnTo>
                <a:lnTo>
                  <a:pt x="122" y="540"/>
                </a:lnTo>
                <a:lnTo>
                  <a:pt x="122" y="540"/>
                </a:lnTo>
                <a:lnTo>
                  <a:pt x="122" y="539"/>
                </a:lnTo>
                <a:lnTo>
                  <a:pt x="122" y="539"/>
                </a:lnTo>
                <a:lnTo>
                  <a:pt x="122" y="539"/>
                </a:lnTo>
                <a:lnTo>
                  <a:pt x="123" y="538"/>
                </a:lnTo>
                <a:lnTo>
                  <a:pt x="123" y="538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7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4" y="536"/>
                </a:lnTo>
                <a:lnTo>
                  <a:pt x="123" y="536"/>
                </a:lnTo>
                <a:lnTo>
                  <a:pt x="123" y="535"/>
                </a:lnTo>
                <a:lnTo>
                  <a:pt x="123" y="535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4"/>
                </a:lnTo>
                <a:lnTo>
                  <a:pt x="123" y="533"/>
                </a:lnTo>
                <a:lnTo>
                  <a:pt x="123" y="533"/>
                </a:lnTo>
                <a:lnTo>
                  <a:pt x="123" y="532"/>
                </a:lnTo>
                <a:lnTo>
                  <a:pt x="123" y="532"/>
                </a:lnTo>
                <a:lnTo>
                  <a:pt x="123" y="531"/>
                </a:lnTo>
                <a:lnTo>
                  <a:pt x="123" y="531"/>
                </a:lnTo>
                <a:lnTo>
                  <a:pt x="122" y="531"/>
                </a:lnTo>
                <a:lnTo>
                  <a:pt x="121" y="531"/>
                </a:lnTo>
                <a:lnTo>
                  <a:pt x="121" y="531"/>
                </a:lnTo>
                <a:lnTo>
                  <a:pt x="120" y="531"/>
                </a:lnTo>
                <a:lnTo>
                  <a:pt x="120" y="530"/>
                </a:lnTo>
                <a:lnTo>
                  <a:pt x="120" y="530"/>
                </a:lnTo>
                <a:lnTo>
                  <a:pt x="120" y="529"/>
                </a:lnTo>
                <a:lnTo>
                  <a:pt x="120" y="529"/>
                </a:lnTo>
                <a:lnTo>
                  <a:pt x="120" y="528"/>
                </a:lnTo>
                <a:lnTo>
                  <a:pt x="120" y="527"/>
                </a:lnTo>
                <a:lnTo>
                  <a:pt x="120" y="527"/>
                </a:lnTo>
                <a:lnTo>
                  <a:pt x="120" y="526"/>
                </a:lnTo>
                <a:lnTo>
                  <a:pt x="120" y="526"/>
                </a:lnTo>
                <a:lnTo>
                  <a:pt x="120" y="525"/>
                </a:lnTo>
                <a:lnTo>
                  <a:pt x="120" y="524"/>
                </a:lnTo>
                <a:lnTo>
                  <a:pt x="120" y="524"/>
                </a:lnTo>
                <a:lnTo>
                  <a:pt x="121" y="523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1" y="522"/>
                </a:lnTo>
                <a:lnTo>
                  <a:pt x="122" y="521"/>
                </a:lnTo>
                <a:lnTo>
                  <a:pt x="121" y="520"/>
                </a:lnTo>
                <a:lnTo>
                  <a:pt x="121" y="520"/>
                </a:lnTo>
                <a:lnTo>
                  <a:pt x="121" y="520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1" y="519"/>
                </a:lnTo>
                <a:lnTo>
                  <a:pt x="120" y="518"/>
                </a:lnTo>
                <a:lnTo>
                  <a:pt x="120" y="518"/>
                </a:lnTo>
                <a:lnTo>
                  <a:pt x="120" y="518"/>
                </a:lnTo>
                <a:lnTo>
                  <a:pt x="119" y="517"/>
                </a:lnTo>
                <a:lnTo>
                  <a:pt x="119" y="517"/>
                </a:lnTo>
                <a:lnTo>
                  <a:pt x="118" y="516"/>
                </a:lnTo>
                <a:lnTo>
                  <a:pt x="118" y="516"/>
                </a:lnTo>
                <a:lnTo>
                  <a:pt x="117" y="515"/>
                </a:lnTo>
                <a:lnTo>
                  <a:pt x="117" y="515"/>
                </a:lnTo>
                <a:lnTo>
                  <a:pt x="116" y="514"/>
                </a:lnTo>
                <a:lnTo>
                  <a:pt x="116" y="514"/>
                </a:lnTo>
                <a:lnTo>
                  <a:pt x="115" y="513"/>
                </a:lnTo>
                <a:lnTo>
                  <a:pt x="114" y="513"/>
                </a:lnTo>
                <a:lnTo>
                  <a:pt x="114" y="512"/>
                </a:lnTo>
                <a:lnTo>
                  <a:pt x="113" y="512"/>
                </a:lnTo>
                <a:lnTo>
                  <a:pt x="113" y="512"/>
                </a:lnTo>
                <a:lnTo>
                  <a:pt x="113" y="512"/>
                </a:lnTo>
                <a:lnTo>
                  <a:pt x="112" y="511"/>
                </a:lnTo>
                <a:lnTo>
                  <a:pt x="111" y="511"/>
                </a:lnTo>
                <a:lnTo>
                  <a:pt x="111" y="510"/>
                </a:lnTo>
                <a:lnTo>
                  <a:pt x="110" y="510"/>
                </a:lnTo>
                <a:lnTo>
                  <a:pt x="110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9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09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0" y="508"/>
                </a:lnTo>
                <a:lnTo>
                  <a:pt x="111" y="508"/>
                </a:lnTo>
                <a:lnTo>
                  <a:pt x="111" y="508"/>
                </a:lnTo>
                <a:lnTo>
                  <a:pt x="111" y="507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6"/>
                </a:lnTo>
                <a:lnTo>
                  <a:pt x="111" y="505"/>
                </a:lnTo>
                <a:lnTo>
                  <a:pt x="111" y="505"/>
                </a:lnTo>
                <a:lnTo>
                  <a:pt x="111" y="505"/>
                </a:lnTo>
                <a:lnTo>
                  <a:pt x="110" y="505"/>
                </a:lnTo>
                <a:lnTo>
                  <a:pt x="110" y="504"/>
                </a:lnTo>
                <a:lnTo>
                  <a:pt x="110" y="504"/>
                </a:lnTo>
                <a:lnTo>
                  <a:pt x="110" y="503"/>
                </a:lnTo>
                <a:lnTo>
                  <a:pt x="110" y="503"/>
                </a:lnTo>
                <a:lnTo>
                  <a:pt x="109" y="503"/>
                </a:lnTo>
                <a:lnTo>
                  <a:pt x="109" y="503"/>
                </a:lnTo>
                <a:lnTo>
                  <a:pt x="109" y="504"/>
                </a:lnTo>
                <a:lnTo>
                  <a:pt x="108" y="504"/>
                </a:lnTo>
                <a:lnTo>
                  <a:pt x="108" y="504"/>
                </a:lnTo>
                <a:lnTo>
                  <a:pt x="108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7" y="503"/>
                </a:lnTo>
                <a:lnTo>
                  <a:pt x="106" y="502"/>
                </a:lnTo>
                <a:lnTo>
                  <a:pt x="106" y="502"/>
                </a:lnTo>
                <a:lnTo>
                  <a:pt x="106" y="501"/>
                </a:lnTo>
                <a:lnTo>
                  <a:pt x="105" y="501"/>
                </a:lnTo>
                <a:lnTo>
                  <a:pt x="105" y="501"/>
                </a:lnTo>
                <a:lnTo>
                  <a:pt x="105" y="500"/>
                </a:lnTo>
                <a:lnTo>
                  <a:pt x="105" y="500"/>
                </a:lnTo>
                <a:lnTo>
                  <a:pt x="105" y="500"/>
                </a:lnTo>
                <a:lnTo>
                  <a:pt x="105" y="499"/>
                </a:lnTo>
                <a:lnTo>
                  <a:pt x="104" y="499"/>
                </a:lnTo>
                <a:lnTo>
                  <a:pt x="104" y="498"/>
                </a:lnTo>
                <a:lnTo>
                  <a:pt x="104" y="498"/>
                </a:lnTo>
                <a:lnTo>
                  <a:pt x="104" y="497"/>
                </a:lnTo>
                <a:lnTo>
                  <a:pt x="104" y="497"/>
                </a:lnTo>
                <a:lnTo>
                  <a:pt x="104" y="497"/>
                </a:lnTo>
                <a:lnTo>
                  <a:pt x="104" y="495"/>
                </a:lnTo>
                <a:lnTo>
                  <a:pt x="105" y="494"/>
                </a:lnTo>
                <a:lnTo>
                  <a:pt x="105" y="494"/>
                </a:lnTo>
                <a:lnTo>
                  <a:pt x="105" y="494"/>
                </a:lnTo>
                <a:lnTo>
                  <a:pt x="105" y="493"/>
                </a:lnTo>
                <a:lnTo>
                  <a:pt x="105" y="493"/>
                </a:lnTo>
                <a:lnTo>
                  <a:pt x="106" y="493"/>
                </a:lnTo>
                <a:lnTo>
                  <a:pt x="106" y="493"/>
                </a:lnTo>
                <a:lnTo>
                  <a:pt x="107" y="493"/>
                </a:lnTo>
                <a:lnTo>
                  <a:pt x="108" y="493"/>
                </a:lnTo>
                <a:lnTo>
                  <a:pt x="108" y="493"/>
                </a:lnTo>
                <a:lnTo>
                  <a:pt x="109" y="493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2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1"/>
                </a:lnTo>
                <a:lnTo>
                  <a:pt x="109" y="490"/>
                </a:lnTo>
                <a:lnTo>
                  <a:pt x="109" y="490"/>
                </a:lnTo>
                <a:lnTo>
                  <a:pt x="109" y="490"/>
                </a:lnTo>
                <a:lnTo>
                  <a:pt x="110" y="489"/>
                </a:lnTo>
                <a:lnTo>
                  <a:pt x="110" y="489"/>
                </a:lnTo>
                <a:lnTo>
                  <a:pt x="110" y="488"/>
                </a:lnTo>
                <a:lnTo>
                  <a:pt x="110" y="488"/>
                </a:lnTo>
                <a:lnTo>
                  <a:pt x="110" y="488"/>
                </a:lnTo>
                <a:lnTo>
                  <a:pt x="110" y="487"/>
                </a:lnTo>
                <a:lnTo>
                  <a:pt x="110" y="487"/>
                </a:lnTo>
                <a:lnTo>
                  <a:pt x="109" y="486"/>
                </a:lnTo>
                <a:lnTo>
                  <a:pt x="109" y="486"/>
                </a:lnTo>
                <a:lnTo>
                  <a:pt x="109" y="486"/>
                </a:lnTo>
                <a:lnTo>
                  <a:pt x="108" y="485"/>
                </a:lnTo>
                <a:lnTo>
                  <a:pt x="107" y="485"/>
                </a:lnTo>
                <a:lnTo>
                  <a:pt x="107" y="485"/>
                </a:lnTo>
                <a:lnTo>
                  <a:pt x="107" y="484"/>
                </a:lnTo>
                <a:lnTo>
                  <a:pt x="107" y="484"/>
                </a:lnTo>
                <a:lnTo>
                  <a:pt x="107" y="484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3"/>
                </a:lnTo>
                <a:lnTo>
                  <a:pt x="107" y="482"/>
                </a:lnTo>
                <a:lnTo>
                  <a:pt x="107" y="482"/>
                </a:lnTo>
                <a:lnTo>
                  <a:pt x="108" y="482"/>
                </a:lnTo>
                <a:lnTo>
                  <a:pt x="108" y="482"/>
                </a:lnTo>
                <a:lnTo>
                  <a:pt x="108" y="481"/>
                </a:lnTo>
                <a:lnTo>
                  <a:pt x="109" y="481"/>
                </a:lnTo>
                <a:lnTo>
                  <a:pt x="109" y="481"/>
                </a:lnTo>
                <a:lnTo>
                  <a:pt x="109" y="481"/>
                </a:lnTo>
                <a:lnTo>
                  <a:pt x="110" y="480"/>
                </a:lnTo>
                <a:lnTo>
                  <a:pt x="111" y="480"/>
                </a:lnTo>
                <a:lnTo>
                  <a:pt x="112" y="480"/>
                </a:lnTo>
                <a:lnTo>
                  <a:pt x="113" y="480"/>
                </a:lnTo>
                <a:lnTo>
                  <a:pt x="114" y="480"/>
                </a:lnTo>
                <a:lnTo>
                  <a:pt x="114" y="480"/>
                </a:lnTo>
                <a:lnTo>
                  <a:pt x="115" y="480"/>
                </a:lnTo>
                <a:lnTo>
                  <a:pt x="115" y="480"/>
                </a:lnTo>
                <a:lnTo>
                  <a:pt x="116" y="480"/>
                </a:lnTo>
                <a:lnTo>
                  <a:pt x="116" y="480"/>
                </a:lnTo>
                <a:lnTo>
                  <a:pt x="117" y="480"/>
                </a:lnTo>
                <a:lnTo>
                  <a:pt x="118" y="479"/>
                </a:lnTo>
                <a:lnTo>
                  <a:pt x="118" y="479"/>
                </a:lnTo>
                <a:lnTo>
                  <a:pt x="119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0" y="479"/>
                </a:lnTo>
                <a:lnTo>
                  <a:pt x="121" y="479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8"/>
                </a:lnTo>
                <a:lnTo>
                  <a:pt x="121" y="477"/>
                </a:lnTo>
                <a:lnTo>
                  <a:pt x="121" y="476"/>
                </a:lnTo>
                <a:lnTo>
                  <a:pt x="121" y="475"/>
                </a:lnTo>
                <a:lnTo>
                  <a:pt x="122" y="474"/>
                </a:lnTo>
                <a:lnTo>
                  <a:pt x="122" y="474"/>
                </a:lnTo>
                <a:lnTo>
                  <a:pt x="122" y="474"/>
                </a:lnTo>
                <a:lnTo>
                  <a:pt x="122" y="473"/>
                </a:lnTo>
                <a:lnTo>
                  <a:pt x="122" y="473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2"/>
                </a:lnTo>
                <a:lnTo>
                  <a:pt x="122" y="471"/>
                </a:lnTo>
                <a:lnTo>
                  <a:pt x="123" y="471"/>
                </a:lnTo>
                <a:lnTo>
                  <a:pt x="123" y="472"/>
                </a:lnTo>
                <a:lnTo>
                  <a:pt x="124" y="472"/>
                </a:lnTo>
                <a:lnTo>
                  <a:pt x="124" y="472"/>
                </a:lnTo>
                <a:lnTo>
                  <a:pt x="125" y="472"/>
                </a:lnTo>
                <a:lnTo>
                  <a:pt x="125" y="471"/>
                </a:lnTo>
                <a:lnTo>
                  <a:pt x="125" y="471"/>
                </a:lnTo>
                <a:lnTo>
                  <a:pt x="125" y="471"/>
                </a:lnTo>
                <a:lnTo>
                  <a:pt x="125" y="470"/>
                </a:lnTo>
                <a:lnTo>
                  <a:pt x="125" y="470"/>
                </a:lnTo>
                <a:lnTo>
                  <a:pt x="125" y="469"/>
                </a:lnTo>
                <a:lnTo>
                  <a:pt x="124" y="469"/>
                </a:lnTo>
                <a:lnTo>
                  <a:pt x="124" y="468"/>
                </a:lnTo>
                <a:lnTo>
                  <a:pt x="124" y="467"/>
                </a:lnTo>
                <a:lnTo>
                  <a:pt x="124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7"/>
                </a:lnTo>
                <a:lnTo>
                  <a:pt x="123" y="466"/>
                </a:lnTo>
                <a:lnTo>
                  <a:pt x="123" y="466"/>
                </a:lnTo>
                <a:lnTo>
                  <a:pt x="123" y="465"/>
                </a:lnTo>
                <a:lnTo>
                  <a:pt x="123" y="465"/>
                </a:lnTo>
                <a:lnTo>
                  <a:pt x="122" y="465"/>
                </a:lnTo>
                <a:lnTo>
                  <a:pt x="122" y="465"/>
                </a:lnTo>
                <a:lnTo>
                  <a:pt x="122" y="465"/>
                </a:lnTo>
                <a:lnTo>
                  <a:pt x="123" y="464"/>
                </a:lnTo>
                <a:lnTo>
                  <a:pt x="123" y="464"/>
                </a:lnTo>
                <a:lnTo>
                  <a:pt x="123" y="464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3" y="463"/>
                </a:lnTo>
                <a:lnTo>
                  <a:pt x="124" y="462"/>
                </a:lnTo>
                <a:lnTo>
                  <a:pt x="125" y="462"/>
                </a:lnTo>
                <a:lnTo>
                  <a:pt x="125" y="462"/>
                </a:lnTo>
                <a:lnTo>
                  <a:pt x="125" y="462"/>
                </a:lnTo>
                <a:lnTo>
                  <a:pt x="126" y="462"/>
                </a:lnTo>
                <a:lnTo>
                  <a:pt x="127" y="463"/>
                </a:lnTo>
                <a:lnTo>
                  <a:pt x="127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2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8" y="461"/>
                </a:lnTo>
                <a:lnTo>
                  <a:pt x="129" y="461"/>
                </a:lnTo>
                <a:lnTo>
                  <a:pt x="129" y="460"/>
                </a:lnTo>
                <a:lnTo>
                  <a:pt x="129" y="460"/>
                </a:lnTo>
                <a:lnTo>
                  <a:pt x="130" y="460"/>
                </a:lnTo>
                <a:lnTo>
                  <a:pt x="130" y="460"/>
                </a:lnTo>
                <a:lnTo>
                  <a:pt x="131" y="460"/>
                </a:lnTo>
                <a:lnTo>
                  <a:pt x="131" y="460"/>
                </a:lnTo>
                <a:lnTo>
                  <a:pt x="131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2" y="460"/>
                </a:lnTo>
                <a:lnTo>
                  <a:pt x="133" y="460"/>
                </a:lnTo>
                <a:lnTo>
                  <a:pt x="133" y="460"/>
                </a:lnTo>
                <a:lnTo>
                  <a:pt x="133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4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5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6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7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8" y="460"/>
                </a:lnTo>
                <a:lnTo>
                  <a:pt x="139" y="460"/>
                </a:lnTo>
                <a:lnTo>
                  <a:pt x="139" y="460"/>
                </a:lnTo>
                <a:lnTo>
                  <a:pt x="140" y="460"/>
                </a:lnTo>
                <a:lnTo>
                  <a:pt x="140" y="460"/>
                </a:lnTo>
                <a:lnTo>
                  <a:pt x="141" y="460"/>
                </a:lnTo>
                <a:lnTo>
                  <a:pt x="141" y="460"/>
                </a:lnTo>
                <a:lnTo>
                  <a:pt x="141" y="460"/>
                </a:lnTo>
                <a:lnTo>
                  <a:pt x="142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3" y="460"/>
                </a:lnTo>
                <a:lnTo>
                  <a:pt x="144" y="460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9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4" y="458"/>
                </a:lnTo>
                <a:lnTo>
                  <a:pt x="145" y="458"/>
                </a:lnTo>
                <a:lnTo>
                  <a:pt x="145" y="457"/>
                </a:lnTo>
                <a:lnTo>
                  <a:pt x="145" y="457"/>
                </a:lnTo>
                <a:lnTo>
                  <a:pt x="145" y="457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6"/>
                </a:lnTo>
                <a:lnTo>
                  <a:pt x="145" y="455"/>
                </a:lnTo>
                <a:lnTo>
                  <a:pt x="145" y="455"/>
                </a:lnTo>
                <a:lnTo>
                  <a:pt x="145" y="455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4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3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2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1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50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5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9"/>
                </a:lnTo>
                <a:lnTo>
                  <a:pt x="146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8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7"/>
                </a:lnTo>
                <a:lnTo>
                  <a:pt x="145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6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6"/>
                </a:lnTo>
                <a:lnTo>
                  <a:pt x="147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7"/>
                </a:lnTo>
                <a:lnTo>
                  <a:pt x="148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6"/>
                </a:lnTo>
                <a:lnTo>
                  <a:pt x="149" y="445"/>
                </a:lnTo>
                <a:lnTo>
                  <a:pt x="149" y="445"/>
                </a:lnTo>
                <a:lnTo>
                  <a:pt x="149" y="445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4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3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2"/>
                </a:lnTo>
                <a:lnTo>
                  <a:pt x="149" y="441"/>
                </a:lnTo>
                <a:lnTo>
                  <a:pt x="149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1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8" y="440"/>
                </a:lnTo>
                <a:lnTo>
                  <a:pt x="149" y="440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9"/>
                </a:lnTo>
                <a:lnTo>
                  <a:pt x="149" y="438"/>
                </a:lnTo>
                <a:lnTo>
                  <a:pt x="149" y="438"/>
                </a:lnTo>
                <a:lnTo>
                  <a:pt x="149" y="438"/>
                </a:lnTo>
                <a:lnTo>
                  <a:pt x="148" y="438"/>
                </a:lnTo>
                <a:lnTo>
                  <a:pt x="148" y="438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7"/>
                </a:lnTo>
                <a:lnTo>
                  <a:pt x="149" y="436"/>
                </a:lnTo>
                <a:lnTo>
                  <a:pt x="149" y="436"/>
                </a:lnTo>
                <a:lnTo>
                  <a:pt x="149" y="436"/>
                </a:lnTo>
                <a:lnTo>
                  <a:pt x="148" y="436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8" y="435"/>
                </a:lnTo>
                <a:lnTo>
                  <a:pt x="149" y="435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49" y="434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50" y="433"/>
                </a:lnTo>
                <a:lnTo>
                  <a:pt x="149" y="433"/>
                </a:lnTo>
                <a:lnTo>
                  <a:pt x="149" y="433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8" y="432"/>
                </a:lnTo>
                <a:lnTo>
                  <a:pt x="147" y="432"/>
                </a:lnTo>
                <a:lnTo>
                  <a:pt x="147" y="432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1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7" y="430"/>
                </a:lnTo>
                <a:lnTo>
                  <a:pt x="146" y="430"/>
                </a:lnTo>
                <a:lnTo>
                  <a:pt x="146" y="430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9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6" y="428"/>
                </a:lnTo>
                <a:lnTo>
                  <a:pt x="145" y="428"/>
                </a:lnTo>
                <a:lnTo>
                  <a:pt x="145" y="428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7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6"/>
                </a:lnTo>
                <a:lnTo>
                  <a:pt x="145" y="425"/>
                </a:lnTo>
                <a:lnTo>
                  <a:pt x="145" y="425"/>
                </a:lnTo>
                <a:lnTo>
                  <a:pt x="145" y="425"/>
                </a:lnTo>
                <a:lnTo>
                  <a:pt x="146" y="425"/>
                </a:lnTo>
                <a:lnTo>
                  <a:pt x="146" y="425"/>
                </a:lnTo>
                <a:lnTo>
                  <a:pt x="145" y="425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4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3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2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5" y="421"/>
                </a:lnTo>
                <a:lnTo>
                  <a:pt x="144" y="421"/>
                </a:lnTo>
                <a:lnTo>
                  <a:pt x="144" y="420"/>
                </a:lnTo>
                <a:lnTo>
                  <a:pt x="144" y="420"/>
                </a:lnTo>
                <a:lnTo>
                  <a:pt x="144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20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5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6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7" y="419"/>
                </a:lnTo>
                <a:lnTo>
                  <a:pt x="148" y="419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8"/>
                </a:lnTo>
                <a:lnTo>
                  <a:pt x="148" y="417"/>
                </a:lnTo>
                <a:lnTo>
                  <a:pt x="148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7"/>
                </a:lnTo>
                <a:lnTo>
                  <a:pt x="149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6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5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4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3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0" y="412"/>
                </a:lnTo>
                <a:lnTo>
                  <a:pt x="151" y="412"/>
                </a:lnTo>
                <a:lnTo>
                  <a:pt x="150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1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10"/>
                </a:lnTo>
                <a:lnTo>
                  <a:pt x="151" y="409"/>
                </a:lnTo>
                <a:lnTo>
                  <a:pt x="152" y="409"/>
                </a:lnTo>
                <a:lnTo>
                  <a:pt x="152" y="409"/>
                </a:lnTo>
                <a:lnTo>
                  <a:pt x="151" y="408"/>
                </a:lnTo>
                <a:lnTo>
                  <a:pt x="151" y="408"/>
                </a:lnTo>
                <a:lnTo>
                  <a:pt x="150" y="408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50" y="407"/>
                </a:lnTo>
                <a:lnTo>
                  <a:pt x="149" y="407"/>
                </a:lnTo>
                <a:lnTo>
                  <a:pt x="149" y="407"/>
                </a:lnTo>
                <a:lnTo>
                  <a:pt x="148" y="407"/>
                </a:lnTo>
                <a:lnTo>
                  <a:pt x="148" y="407"/>
                </a:lnTo>
                <a:lnTo>
                  <a:pt x="147" y="407"/>
                </a:lnTo>
                <a:lnTo>
                  <a:pt x="147" y="407"/>
                </a:lnTo>
                <a:lnTo>
                  <a:pt x="146" y="407"/>
                </a:lnTo>
                <a:lnTo>
                  <a:pt x="145" y="407"/>
                </a:lnTo>
                <a:lnTo>
                  <a:pt x="143" y="407"/>
                </a:lnTo>
                <a:lnTo>
                  <a:pt x="142" y="407"/>
                </a:lnTo>
                <a:lnTo>
                  <a:pt x="141" y="407"/>
                </a:lnTo>
                <a:lnTo>
                  <a:pt x="140" y="408"/>
                </a:lnTo>
                <a:lnTo>
                  <a:pt x="140" y="408"/>
                </a:lnTo>
                <a:lnTo>
                  <a:pt x="139" y="408"/>
                </a:lnTo>
                <a:lnTo>
                  <a:pt x="138" y="408"/>
                </a:lnTo>
                <a:lnTo>
                  <a:pt x="138" y="408"/>
                </a:lnTo>
                <a:lnTo>
                  <a:pt x="138" y="408"/>
                </a:lnTo>
                <a:lnTo>
                  <a:pt x="137" y="408"/>
                </a:lnTo>
                <a:lnTo>
                  <a:pt x="137" y="408"/>
                </a:lnTo>
                <a:lnTo>
                  <a:pt x="136" y="409"/>
                </a:lnTo>
                <a:lnTo>
                  <a:pt x="135" y="409"/>
                </a:lnTo>
                <a:lnTo>
                  <a:pt x="134" y="409"/>
                </a:lnTo>
                <a:lnTo>
                  <a:pt x="133" y="409"/>
                </a:lnTo>
                <a:lnTo>
                  <a:pt x="133" y="409"/>
                </a:lnTo>
                <a:lnTo>
                  <a:pt x="132" y="409"/>
                </a:lnTo>
                <a:lnTo>
                  <a:pt x="131" y="409"/>
                </a:lnTo>
                <a:lnTo>
                  <a:pt x="131" y="409"/>
                </a:lnTo>
                <a:lnTo>
                  <a:pt x="129" y="410"/>
                </a:lnTo>
                <a:lnTo>
                  <a:pt x="129" y="410"/>
                </a:lnTo>
                <a:lnTo>
                  <a:pt x="128" y="410"/>
                </a:lnTo>
                <a:lnTo>
                  <a:pt x="128" y="410"/>
                </a:lnTo>
                <a:lnTo>
                  <a:pt x="127" y="410"/>
                </a:lnTo>
                <a:lnTo>
                  <a:pt x="126" y="410"/>
                </a:lnTo>
                <a:lnTo>
                  <a:pt x="126" y="410"/>
                </a:lnTo>
                <a:lnTo>
                  <a:pt x="125" y="410"/>
                </a:lnTo>
                <a:lnTo>
                  <a:pt x="125" y="410"/>
                </a:lnTo>
                <a:lnTo>
                  <a:pt x="124" y="410"/>
                </a:lnTo>
                <a:lnTo>
                  <a:pt x="123" y="410"/>
                </a:lnTo>
                <a:lnTo>
                  <a:pt x="122" y="410"/>
                </a:lnTo>
                <a:lnTo>
                  <a:pt x="122" y="410"/>
                </a:lnTo>
                <a:lnTo>
                  <a:pt x="120" y="410"/>
                </a:lnTo>
                <a:lnTo>
                  <a:pt x="120" y="410"/>
                </a:lnTo>
                <a:lnTo>
                  <a:pt x="120" y="410"/>
                </a:lnTo>
                <a:lnTo>
                  <a:pt x="119" y="410"/>
                </a:lnTo>
                <a:lnTo>
                  <a:pt x="119" y="410"/>
                </a:lnTo>
                <a:lnTo>
                  <a:pt x="119" y="410"/>
                </a:lnTo>
                <a:lnTo>
                  <a:pt x="118" y="410"/>
                </a:lnTo>
                <a:lnTo>
                  <a:pt x="116" y="412"/>
                </a:lnTo>
                <a:lnTo>
                  <a:pt x="112" y="412"/>
                </a:lnTo>
                <a:lnTo>
                  <a:pt x="111" y="412"/>
                </a:lnTo>
                <a:lnTo>
                  <a:pt x="111" y="412"/>
                </a:lnTo>
                <a:lnTo>
                  <a:pt x="107" y="412"/>
                </a:lnTo>
                <a:lnTo>
                  <a:pt x="106" y="412"/>
                </a:lnTo>
                <a:lnTo>
                  <a:pt x="104" y="412"/>
                </a:lnTo>
                <a:lnTo>
                  <a:pt x="104" y="412"/>
                </a:lnTo>
                <a:lnTo>
                  <a:pt x="104" y="412"/>
                </a:lnTo>
                <a:lnTo>
                  <a:pt x="101" y="412"/>
                </a:lnTo>
                <a:lnTo>
                  <a:pt x="98" y="414"/>
                </a:lnTo>
                <a:lnTo>
                  <a:pt x="98" y="416"/>
                </a:lnTo>
                <a:lnTo>
                  <a:pt x="98" y="417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8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7" y="419"/>
                </a:lnTo>
                <a:lnTo>
                  <a:pt x="96" y="419"/>
                </a:lnTo>
                <a:lnTo>
                  <a:pt x="96" y="419"/>
                </a:lnTo>
                <a:lnTo>
                  <a:pt x="96" y="420"/>
                </a:lnTo>
                <a:lnTo>
                  <a:pt x="96" y="420"/>
                </a:lnTo>
                <a:lnTo>
                  <a:pt x="96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5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4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19"/>
                </a:lnTo>
                <a:lnTo>
                  <a:pt x="93" y="419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3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2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20"/>
                </a:lnTo>
                <a:lnTo>
                  <a:pt x="91" y="419"/>
                </a:lnTo>
                <a:lnTo>
                  <a:pt x="91" y="420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0" y="419"/>
                </a:lnTo>
                <a:lnTo>
                  <a:pt x="91" y="419"/>
                </a:lnTo>
                <a:lnTo>
                  <a:pt x="91" y="418"/>
                </a:lnTo>
                <a:lnTo>
                  <a:pt x="91" y="418"/>
                </a:lnTo>
                <a:lnTo>
                  <a:pt x="91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8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6"/>
                </a:lnTo>
                <a:lnTo>
                  <a:pt x="90" y="415"/>
                </a:lnTo>
                <a:lnTo>
                  <a:pt x="90" y="414"/>
                </a:lnTo>
                <a:lnTo>
                  <a:pt x="90" y="414"/>
                </a:lnTo>
                <a:lnTo>
                  <a:pt x="90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4"/>
                </a:lnTo>
                <a:lnTo>
                  <a:pt x="89" y="413"/>
                </a:lnTo>
                <a:lnTo>
                  <a:pt x="89" y="413"/>
                </a:lnTo>
                <a:lnTo>
                  <a:pt x="89" y="413"/>
                </a:lnTo>
                <a:lnTo>
                  <a:pt x="88" y="413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8" y="412"/>
                </a:lnTo>
                <a:lnTo>
                  <a:pt x="89" y="412"/>
                </a:lnTo>
                <a:lnTo>
                  <a:pt x="88" y="412"/>
                </a:lnTo>
                <a:lnTo>
                  <a:pt x="87" y="412"/>
                </a:lnTo>
                <a:lnTo>
                  <a:pt x="86" y="412"/>
                </a:lnTo>
                <a:lnTo>
                  <a:pt x="86" y="412"/>
                </a:lnTo>
                <a:lnTo>
                  <a:pt x="85" y="413"/>
                </a:lnTo>
                <a:lnTo>
                  <a:pt x="85" y="413"/>
                </a:lnTo>
                <a:lnTo>
                  <a:pt x="85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4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3"/>
                </a:lnTo>
                <a:lnTo>
                  <a:pt x="83" y="412"/>
                </a:lnTo>
                <a:lnTo>
                  <a:pt x="83" y="412"/>
                </a:lnTo>
                <a:lnTo>
                  <a:pt x="83" y="412"/>
                </a:lnTo>
                <a:lnTo>
                  <a:pt x="81" y="411"/>
                </a:lnTo>
                <a:lnTo>
                  <a:pt x="81" y="411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1" y="410"/>
                </a:lnTo>
                <a:lnTo>
                  <a:pt x="80" y="409"/>
                </a:lnTo>
                <a:lnTo>
                  <a:pt x="79" y="408"/>
                </a:lnTo>
                <a:lnTo>
                  <a:pt x="78" y="408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6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6"/>
                </a:lnTo>
                <a:lnTo>
                  <a:pt x="75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4" y="407"/>
                </a:lnTo>
                <a:lnTo>
                  <a:pt x="73" y="407"/>
                </a:lnTo>
                <a:lnTo>
                  <a:pt x="72" y="406"/>
                </a:lnTo>
                <a:lnTo>
                  <a:pt x="72" y="406"/>
                </a:lnTo>
                <a:lnTo>
                  <a:pt x="71" y="406"/>
                </a:lnTo>
                <a:lnTo>
                  <a:pt x="69" y="406"/>
                </a:lnTo>
                <a:lnTo>
                  <a:pt x="67" y="404"/>
                </a:lnTo>
                <a:lnTo>
                  <a:pt x="68" y="400"/>
                </a:lnTo>
                <a:lnTo>
                  <a:pt x="68" y="399"/>
                </a:lnTo>
                <a:lnTo>
                  <a:pt x="69" y="399"/>
                </a:lnTo>
                <a:lnTo>
                  <a:pt x="69" y="399"/>
                </a:lnTo>
                <a:lnTo>
                  <a:pt x="70" y="399"/>
                </a:lnTo>
                <a:lnTo>
                  <a:pt x="70" y="398"/>
                </a:lnTo>
                <a:lnTo>
                  <a:pt x="71" y="398"/>
                </a:lnTo>
                <a:lnTo>
                  <a:pt x="71" y="399"/>
                </a:lnTo>
                <a:lnTo>
                  <a:pt x="71" y="398"/>
                </a:lnTo>
                <a:lnTo>
                  <a:pt x="71" y="397"/>
                </a:lnTo>
                <a:lnTo>
                  <a:pt x="71" y="396"/>
                </a:lnTo>
                <a:lnTo>
                  <a:pt x="71" y="396"/>
                </a:lnTo>
                <a:lnTo>
                  <a:pt x="70" y="394"/>
                </a:lnTo>
                <a:lnTo>
                  <a:pt x="70" y="393"/>
                </a:lnTo>
                <a:lnTo>
                  <a:pt x="70" y="391"/>
                </a:lnTo>
                <a:lnTo>
                  <a:pt x="70" y="390"/>
                </a:lnTo>
                <a:lnTo>
                  <a:pt x="69" y="389"/>
                </a:lnTo>
                <a:lnTo>
                  <a:pt x="68" y="389"/>
                </a:lnTo>
                <a:lnTo>
                  <a:pt x="68" y="388"/>
                </a:lnTo>
                <a:lnTo>
                  <a:pt x="67" y="387"/>
                </a:lnTo>
                <a:lnTo>
                  <a:pt x="66" y="387"/>
                </a:lnTo>
                <a:lnTo>
                  <a:pt x="65" y="387"/>
                </a:lnTo>
                <a:lnTo>
                  <a:pt x="65" y="386"/>
                </a:lnTo>
                <a:lnTo>
                  <a:pt x="65" y="385"/>
                </a:lnTo>
                <a:lnTo>
                  <a:pt x="65" y="385"/>
                </a:lnTo>
                <a:lnTo>
                  <a:pt x="64" y="385"/>
                </a:lnTo>
                <a:lnTo>
                  <a:pt x="64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4"/>
                </a:lnTo>
                <a:lnTo>
                  <a:pt x="63" y="383"/>
                </a:lnTo>
                <a:lnTo>
                  <a:pt x="63" y="383"/>
                </a:lnTo>
                <a:lnTo>
                  <a:pt x="63" y="382"/>
                </a:lnTo>
                <a:lnTo>
                  <a:pt x="63" y="382"/>
                </a:lnTo>
                <a:lnTo>
                  <a:pt x="63" y="382"/>
                </a:lnTo>
                <a:lnTo>
                  <a:pt x="63" y="381"/>
                </a:lnTo>
                <a:lnTo>
                  <a:pt x="63" y="381"/>
                </a:lnTo>
                <a:lnTo>
                  <a:pt x="63" y="381"/>
                </a:lnTo>
                <a:lnTo>
                  <a:pt x="63" y="380"/>
                </a:lnTo>
                <a:lnTo>
                  <a:pt x="63" y="380"/>
                </a:lnTo>
                <a:lnTo>
                  <a:pt x="63" y="380"/>
                </a:lnTo>
                <a:lnTo>
                  <a:pt x="63" y="379"/>
                </a:lnTo>
                <a:lnTo>
                  <a:pt x="63" y="379"/>
                </a:lnTo>
                <a:lnTo>
                  <a:pt x="63" y="378"/>
                </a:lnTo>
                <a:lnTo>
                  <a:pt x="63" y="378"/>
                </a:lnTo>
                <a:lnTo>
                  <a:pt x="64" y="378"/>
                </a:lnTo>
                <a:lnTo>
                  <a:pt x="64" y="378"/>
                </a:lnTo>
                <a:lnTo>
                  <a:pt x="64" y="377"/>
                </a:lnTo>
                <a:lnTo>
                  <a:pt x="65" y="375"/>
                </a:lnTo>
                <a:lnTo>
                  <a:pt x="65" y="375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5" y="371"/>
                </a:lnTo>
                <a:lnTo>
                  <a:pt x="65" y="371"/>
                </a:lnTo>
                <a:lnTo>
                  <a:pt x="65" y="370"/>
                </a:lnTo>
                <a:lnTo>
                  <a:pt x="65" y="370"/>
                </a:lnTo>
                <a:lnTo>
                  <a:pt x="65" y="369"/>
                </a:lnTo>
                <a:lnTo>
                  <a:pt x="65" y="369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8"/>
                </a:lnTo>
                <a:lnTo>
                  <a:pt x="65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7"/>
                </a:lnTo>
                <a:lnTo>
                  <a:pt x="64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8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3" y="367"/>
                </a:lnTo>
                <a:lnTo>
                  <a:pt x="61" y="365"/>
                </a:lnTo>
                <a:lnTo>
                  <a:pt x="58" y="365"/>
                </a:lnTo>
                <a:lnTo>
                  <a:pt x="57" y="365"/>
                </a:lnTo>
                <a:lnTo>
                  <a:pt x="54" y="365"/>
                </a:lnTo>
                <a:lnTo>
                  <a:pt x="53" y="365"/>
                </a:lnTo>
                <a:lnTo>
                  <a:pt x="52" y="365"/>
                </a:lnTo>
                <a:lnTo>
                  <a:pt x="51" y="365"/>
                </a:lnTo>
                <a:lnTo>
                  <a:pt x="49" y="365"/>
                </a:lnTo>
                <a:lnTo>
                  <a:pt x="46" y="365"/>
                </a:lnTo>
                <a:lnTo>
                  <a:pt x="42" y="365"/>
                </a:lnTo>
                <a:lnTo>
                  <a:pt x="40" y="365"/>
                </a:lnTo>
                <a:lnTo>
                  <a:pt x="40" y="363"/>
                </a:lnTo>
                <a:lnTo>
                  <a:pt x="40" y="361"/>
                </a:lnTo>
                <a:lnTo>
                  <a:pt x="40" y="359"/>
                </a:lnTo>
                <a:lnTo>
                  <a:pt x="39" y="359"/>
                </a:lnTo>
                <a:lnTo>
                  <a:pt x="38" y="359"/>
                </a:lnTo>
                <a:lnTo>
                  <a:pt x="38" y="359"/>
                </a:lnTo>
                <a:lnTo>
                  <a:pt x="38" y="359"/>
                </a:lnTo>
                <a:lnTo>
                  <a:pt x="37" y="359"/>
                </a:lnTo>
                <a:lnTo>
                  <a:pt x="35" y="359"/>
                </a:lnTo>
                <a:lnTo>
                  <a:pt x="34" y="357"/>
                </a:lnTo>
                <a:lnTo>
                  <a:pt x="34" y="357"/>
                </a:lnTo>
                <a:lnTo>
                  <a:pt x="34" y="357"/>
                </a:lnTo>
                <a:lnTo>
                  <a:pt x="33" y="357"/>
                </a:lnTo>
                <a:lnTo>
                  <a:pt x="33" y="356"/>
                </a:lnTo>
                <a:lnTo>
                  <a:pt x="33" y="355"/>
                </a:lnTo>
                <a:lnTo>
                  <a:pt x="33" y="354"/>
                </a:lnTo>
                <a:lnTo>
                  <a:pt x="32" y="353"/>
                </a:lnTo>
                <a:lnTo>
                  <a:pt x="32" y="352"/>
                </a:lnTo>
                <a:lnTo>
                  <a:pt x="31" y="352"/>
                </a:lnTo>
                <a:lnTo>
                  <a:pt x="31" y="351"/>
                </a:lnTo>
                <a:lnTo>
                  <a:pt x="28" y="348"/>
                </a:lnTo>
                <a:lnTo>
                  <a:pt x="28" y="347"/>
                </a:lnTo>
                <a:lnTo>
                  <a:pt x="32" y="348"/>
                </a:lnTo>
                <a:lnTo>
                  <a:pt x="32" y="348"/>
                </a:lnTo>
                <a:lnTo>
                  <a:pt x="38" y="348"/>
                </a:lnTo>
                <a:lnTo>
                  <a:pt x="39" y="337"/>
                </a:lnTo>
                <a:lnTo>
                  <a:pt x="38" y="336"/>
                </a:lnTo>
                <a:lnTo>
                  <a:pt x="36" y="335"/>
                </a:lnTo>
                <a:lnTo>
                  <a:pt x="38" y="334"/>
                </a:lnTo>
                <a:lnTo>
                  <a:pt x="38" y="334"/>
                </a:lnTo>
                <a:lnTo>
                  <a:pt x="39" y="333"/>
                </a:lnTo>
                <a:lnTo>
                  <a:pt x="39" y="332"/>
                </a:lnTo>
                <a:lnTo>
                  <a:pt x="40" y="332"/>
                </a:lnTo>
                <a:lnTo>
                  <a:pt x="40" y="331"/>
                </a:lnTo>
                <a:lnTo>
                  <a:pt x="41" y="327"/>
                </a:lnTo>
                <a:lnTo>
                  <a:pt x="41" y="327"/>
                </a:lnTo>
                <a:lnTo>
                  <a:pt x="41" y="326"/>
                </a:lnTo>
                <a:lnTo>
                  <a:pt x="41" y="326"/>
                </a:lnTo>
                <a:lnTo>
                  <a:pt x="42" y="325"/>
                </a:lnTo>
                <a:lnTo>
                  <a:pt x="42" y="322"/>
                </a:lnTo>
                <a:lnTo>
                  <a:pt x="43" y="321"/>
                </a:lnTo>
                <a:lnTo>
                  <a:pt x="43" y="321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4" y="320"/>
                </a:lnTo>
                <a:lnTo>
                  <a:pt x="43" y="319"/>
                </a:lnTo>
                <a:lnTo>
                  <a:pt x="43" y="318"/>
                </a:lnTo>
                <a:lnTo>
                  <a:pt x="43" y="316"/>
                </a:lnTo>
                <a:lnTo>
                  <a:pt x="42" y="315"/>
                </a:lnTo>
                <a:lnTo>
                  <a:pt x="42" y="314"/>
                </a:lnTo>
                <a:lnTo>
                  <a:pt x="42" y="313"/>
                </a:lnTo>
                <a:lnTo>
                  <a:pt x="42" y="310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2" y="309"/>
                </a:lnTo>
                <a:lnTo>
                  <a:pt x="43" y="308"/>
                </a:lnTo>
                <a:lnTo>
                  <a:pt x="44" y="305"/>
                </a:lnTo>
                <a:lnTo>
                  <a:pt x="44" y="304"/>
                </a:lnTo>
                <a:lnTo>
                  <a:pt x="44" y="304"/>
                </a:lnTo>
                <a:lnTo>
                  <a:pt x="43" y="303"/>
                </a:lnTo>
                <a:lnTo>
                  <a:pt x="42" y="301"/>
                </a:lnTo>
                <a:lnTo>
                  <a:pt x="42" y="301"/>
                </a:lnTo>
                <a:lnTo>
                  <a:pt x="42" y="300"/>
                </a:lnTo>
                <a:lnTo>
                  <a:pt x="42" y="300"/>
                </a:lnTo>
                <a:lnTo>
                  <a:pt x="41" y="300"/>
                </a:lnTo>
                <a:lnTo>
                  <a:pt x="41" y="300"/>
                </a:lnTo>
                <a:lnTo>
                  <a:pt x="41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8" y="299"/>
                </a:lnTo>
                <a:lnTo>
                  <a:pt x="36" y="297"/>
                </a:lnTo>
                <a:lnTo>
                  <a:pt x="34" y="298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0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1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3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2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1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2"/>
                </a:lnTo>
                <a:lnTo>
                  <a:pt x="30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2"/>
                </a:lnTo>
                <a:lnTo>
                  <a:pt x="29" y="302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9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1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8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7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6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300"/>
                </a:lnTo>
                <a:lnTo>
                  <a:pt x="25" y="298"/>
                </a:lnTo>
                <a:lnTo>
                  <a:pt x="25" y="298"/>
                </a:lnTo>
                <a:lnTo>
                  <a:pt x="24" y="297"/>
                </a:lnTo>
                <a:lnTo>
                  <a:pt x="24" y="296"/>
                </a:lnTo>
                <a:lnTo>
                  <a:pt x="22" y="296"/>
                </a:lnTo>
                <a:lnTo>
                  <a:pt x="22" y="296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5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4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3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2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2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1" y="291"/>
                </a:lnTo>
                <a:lnTo>
                  <a:pt x="21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1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1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90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9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0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8"/>
                </a:lnTo>
                <a:lnTo>
                  <a:pt x="21" y="287"/>
                </a:lnTo>
                <a:lnTo>
                  <a:pt x="21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7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6"/>
                </a:lnTo>
                <a:lnTo>
                  <a:pt x="22" y="285"/>
                </a:lnTo>
                <a:lnTo>
                  <a:pt x="22" y="285"/>
                </a:lnTo>
                <a:lnTo>
                  <a:pt x="22" y="285"/>
                </a:lnTo>
                <a:lnTo>
                  <a:pt x="23" y="285"/>
                </a:lnTo>
                <a:lnTo>
                  <a:pt x="20" y="281"/>
                </a:lnTo>
                <a:lnTo>
                  <a:pt x="22" y="279"/>
                </a:lnTo>
                <a:lnTo>
                  <a:pt x="22" y="277"/>
                </a:lnTo>
                <a:lnTo>
                  <a:pt x="22" y="277"/>
                </a:lnTo>
                <a:lnTo>
                  <a:pt x="21" y="275"/>
                </a:lnTo>
                <a:lnTo>
                  <a:pt x="19" y="273"/>
                </a:lnTo>
                <a:lnTo>
                  <a:pt x="19" y="272"/>
                </a:lnTo>
                <a:lnTo>
                  <a:pt x="19" y="272"/>
                </a:lnTo>
                <a:lnTo>
                  <a:pt x="19" y="271"/>
                </a:lnTo>
                <a:lnTo>
                  <a:pt x="19" y="271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8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7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6" y="270"/>
                </a:lnTo>
                <a:lnTo>
                  <a:pt x="15" y="270"/>
                </a:lnTo>
                <a:lnTo>
                  <a:pt x="15" y="270"/>
                </a:lnTo>
                <a:lnTo>
                  <a:pt x="15" y="271"/>
                </a:lnTo>
                <a:lnTo>
                  <a:pt x="15" y="271"/>
                </a:lnTo>
                <a:lnTo>
                  <a:pt x="15" y="270"/>
                </a:lnTo>
                <a:lnTo>
                  <a:pt x="15" y="270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9"/>
                </a:lnTo>
                <a:lnTo>
                  <a:pt x="15" y="268"/>
                </a:lnTo>
                <a:lnTo>
                  <a:pt x="14" y="268"/>
                </a:lnTo>
                <a:lnTo>
                  <a:pt x="14" y="269"/>
                </a:lnTo>
                <a:lnTo>
                  <a:pt x="14" y="269"/>
                </a:lnTo>
                <a:lnTo>
                  <a:pt x="14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3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9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8"/>
                </a:lnTo>
                <a:lnTo>
                  <a:pt x="12" y="267"/>
                </a:lnTo>
                <a:lnTo>
                  <a:pt x="12" y="266"/>
                </a:lnTo>
                <a:lnTo>
                  <a:pt x="12" y="265"/>
                </a:lnTo>
                <a:lnTo>
                  <a:pt x="11" y="265"/>
                </a:lnTo>
                <a:lnTo>
                  <a:pt x="11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5"/>
                </a:lnTo>
                <a:lnTo>
                  <a:pt x="10" y="264"/>
                </a:lnTo>
                <a:lnTo>
                  <a:pt x="10" y="264"/>
                </a:lnTo>
                <a:lnTo>
                  <a:pt x="10" y="264"/>
                </a:lnTo>
                <a:lnTo>
                  <a:pt x="10" y="263"/>
                </a:lnTo>
                <a:lnTo>
                  <a:pt x="10" y="262"/>
                </a:lnTo>
                <a:lnTo>
                  <a:pt x="10" y="261"/>
                </a:lnTo>
                <a:lnTo>
                  <a:pt x="10" y="261"/>
                </a:lnTo>
                <a:lnTo>
                  <a:pt x="10" y="257"/>
                </a:lnTo>
                <a:lnTo>
                  <a:pt x="9" y="256"/>
                </a:lnTo>
                <a:lnTo>
                  <a:pt x="6" y="252"/>
                </a:lnTo>
                <a:lnTo>
                  <a:pt x="6" y="252"/>
                </a:lnTo>
                <a:lnTo>
                  <a:pt x="6" y="253"/>
                </a:lnTo>
                <a:lnTo>
                  <a:pt x="6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4" y="252"/>
                </a:lnTo>
                <a:lnTo>
                  <a:pt x="4" y="251"/>
                </a:lnTo>
                <a:lnTo>
                  <a:pt x="4" y="251"/>
                </a:lnTo>
                <a:lnTo>
                  <a:pt x="3" y="251"/>
                </a:lnTo>
                <a:lnTo>
                  <a:pt x="2" y="251"/>
                </a:lnTo>
                <a:lnTo>
                  <a:pt x="1" y="251"/>
                </a:lnTo>
                <a:lnTo>
                  <a:pt x="1" y="250"/>
                </a:lnTo>
                <a:lnTo>
                  <a:pt x="1" y="249"/>
                </a:lnTo>
                <a:lnTo>
                  <a:pt x="1" y="246"/>
                </a:lnTo>
                <a:lnTo>
                  <a:pt x="0" y="245"/>
                </a:lnTo>
                <a:lnTo>
                  <a:pt x="1" y="244"/>
                </a:lnTo>
                <a:lnTo>
                  <a:pt x="4" y="241"/>
                </a:lnTo>
                <a:lnTo>
                  <a:pt x="5" y="240"/>
                </a:lnTo>
                <a:lnTo>
                  <a:pt x="7" y="236"/>
                </a:lnTo>
                <a:lnTo>
                  <a:pt x="7" y="236"/>
                </a:lnTo>
                <a:lnTo>
                  <a:pt x="8" y="235"/>
                </a:lnTo>
                <a:lnTo>
                  <a:pt x="9" y="234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10" y="233"/>
                </a:lnTo>
                <a:lnTo>
                  <a:pt x="10" y="233"/>
                </a:lnTo>
                <a:lnTo>
                  <a:pt x="10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3"/>
                </a:lnTo>
                <a:lnTo>
                  <a:pt x="9" y="232"/>
                </a:lnTo>
                <a:lnTo>
                  <a:pt x="9" y="232"/>
                </a:lnTo>
                <a:lnTo>
                  <a:pt x="9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2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1"/>
                </a:lnTo>
                <a:lnTo>
                  <a:pt x="8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30"/>
                </a:lnTo>
                <a:lnTo>
                  <a:pt x="7" y="229"/>
                </a:lnTo>
                <a:lnTo>
                  <a:pt x="7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9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7" y="228"/>
                </a:lnTo>
                <a:lnTo>
                  <a:pt x="6" y="228"/>
                </a:lnTo>
                <a:lnTo>
                  <a:pt x="6" y="228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6" y="227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5" y="226"/>
                </a:lnTo>
                <a:lnTo>
                  <a:pt x="6" y="226"/>
                </a:lnTo>
                <a:lnTo>
                  <a:pt x="6" y="226"/>
                </a:lnTo>
                <a:lnTo>
                  <a:pt x="6" y="226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5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4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5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3"/>
                </a:lnTo>
                <a:lnTo>
                  <a:pt x="6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2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1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20"/>
                </a:lnTo>
                <a:lnTo>
                  <a:pt x="5" y="219"/>
                </a:lnTo>
                <a:lnTo>
                  <a:pt x="5" y="219"/>
                </a:lnTo>
                <a:lnTo>
                  <a:pt x="5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6" y="219"/>
                </a:lnTo>
                <a:lnTo>
                  <a:pt x="7" y="219"/>
                </a:lnTo>
                <a:lnTo>
                  <a:pt x="7" y="219"/>
                </a:lnTo>
                <a:lnTo>
                  <a:pt x="7" y="219"/>
                </a:lnTo>
                <a:lnTo>
                  <a:pt x="6" y="219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6" y="218"/>
                </a:lnTo>
                <a:lnTo>
                  <a:pt x="5" y="218"/>
                </a:lnTo>
                <a:lnTo>
                  <a:pt x="5" y="217"/>
                </a:lnTo>
                <a:lnTo>
                  <a:pt x="5" y="217"/>
                </a:lnTo>
                <a:lnTo>
                  <a:pt x="5" y="216"/>
                </a:lnTo>
                <a:lnTo>
                  <a:pt x="4" y="216"/>
                </a:lnTo>
                <a:lnTo>
                  <a:pt x="4" y="215"/>
                </a:lnTo>
                <a:lnTo>
                  <a:pt x="3" y="215"/>
                </a:lnTo>
                <a:lnTo>
                  <a:pt x="3" y="215"/>
                </a:lnTo>
                <a:lnTo>
                  <a:pt x="3" y="214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3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5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6" y="212"/>
                </a:lnTo>
                <a:lnTo>
                  <a:pt x="7" y="212"/>
                </a:lnTo>
                <a:lnTo>
                  <a:pt x="7" y="212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7" y="213"/>
                </a:lnTo>
                <a:lnTo>
                  <a:pt x="8" y="213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8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9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2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0" y="211"/>
                </a:lnTo>
                <a:lnTo>
                  <a:pt x="11" y="211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1" y="210"/>
                </a:lnTo>
                <a:lnTo>
                  <a:pt x="11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2" y="210"/>
                </a:lnTo>
                <a:lnTo>
                  <a:pt x="13" y="210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9"/>
                </a:lnTo>
                <a:lnTo>
                  <a:pt x="13" y="208"/>
                </a:lnTo>
                <a:lnTo>
                  <a:pt x="13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8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7"/>
                </a:lnTo>
                <a:lnTo>
                  <a:pt x="14" y="206"/>
                </a:lnTo>
                <a:lnTo>
                  <a:pt x="15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5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4"/>
                </a:lnTo>
                <a:lnTo>
                  <a:pt x="14" y="203"/>
                </a:lnTo>
                <a:lnTo>
                  <a:pt x="14" y="203"/>
                </a:lnTo>
                <a:lnTo>
                  <a:pt x="13" y="201"/>
                </a:lnTo>
                <a:lnTo>
                  <a:pt x="13" y="201"/>
                </a:lnTo>
                <a:lnTo>
                  <a:pt x="13" y="201"/>
                </a:lnTo>
                <a:lnTo>
                  <a:pt x="13" y="199"/>
                </a:lnTo>
                <a:lnTo>
                  <a:pt x="15" y="200"/>
                </a:lnTo>
                <a:lnTo>
                  <a:pt x="15" y="199"/>
                </a:lnTo>
                <a:lnTo>
                  <a:pt x="14" y="196"/>
                </a:lnTo>
                <a:lnTo>
                  <a:pt x="14" y="196"/>
                </a:lnTo>
                <a:lnTo>
                  <a:pt x="15" y="196"/>
                </a:lnTo>
                <a:lnTo>
                  <a:pt x="16" y="196"/>
                </a:lnTo>
                <a:lnTo>
                  <a:pt x="16" y="196"/>
                </a:lnTo>
                <a:lnTo>
                  <a:pt x="19" y="195"/>
                </a:lnTo>
                <a:lnTo>
                  <a:pt x="20" y="195"/>
                </a:lnTo>
                <a:lnTo>
                  <a:pt x="21" y="192"/>
                </a:lnTo>
                <a:lnTo>
                  <a:pt x="21" y="192"/>
                </a:lnTo>
                <a:lnTo>
                  <a:pt x="22" y="191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4" y="190"/>
                </a:lnTo>
                <a:lnTo>
                  <a:pt x="25" y="190"/>
                </a:lnTo>
                <a:lnTo>
                  <a:pt x="26" y="187"/>
                </a:lnTo>
                <a:lnTo>
                  <a:pt x="26" y="187"/>
                </a:lnTo>
                <a:lnTo>
                  <a:pt x="26" y="186"/>
                </a:lnTo>
                <a:lnTo>
                  <a:pt x="26" y="186"/>
                </a:lnTo>
                <a:lnTo>
                  <a:pt x="26" y="185"/>
                </a:lnTo>
                <a:lnTo>
                  <a:pt x="26" y="185"/>
                </a:lnTo>
                <a:lnTo>
                  <a:pt x="26" y="184"/>
                </a:lnTo>
                <a:lnTo>
                  <a:pt x="26" y="183"/>
                </a:lnTo>
                <a:lnTo>
                  <a:pt x="25" y="182"/>
                </a:lnTo>
                <a:lnTo>
                  <a:pt x="25" y="182"/>
                </a:lnTo>
                <a:lnTo>
                  <a:pt x="25" y="182"/>
                </a:lnTo>
                <a:lnTo>
                  <a:pt x="25" y="181"/>
                </a:lnTo>
                <a:lnTo>
                  <a:pt x="24" y="178"/>
                </a:lnTo>
                <a:lnTo>
                  <a:pt x="24" y="176"/>
                </a:lnTo>
                <a:lnTo>
                  <a:pt x="24" y="176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8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4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3"/>
                </a:lnTo>
                <a:lnTo>
                  <a:pt x="27" y="172"/>
                </a:lnTo>
                <a:lnTo>
                  <a:pt x="27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1"/>
                </a:lnTo>
                <a:lnTo>
                  <a:pt x="26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9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8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7"/>
                </a:lnTo>
                <a:lnTo>
                  <a:pt x="27" y="166"/>
                </a:lnTo>
                <a:lnTo>
                  <a:pt x="27" y="166"/>
                </a:lnTo>
                <a:lnTo>
                  <a:pt x="28" y="166"/>
                </a:lnTo>
                <a:lnTo>
                  <a:pt x="28" y="166"/>
                </a:lnTo>
                <a:lnTo>
                  <a:pt x="29" y="164"/>
                </a:lnTo>
                <a:lnTo>
                  <a:pt x="29" y="164"/>
                </a:lnTo>
                <a:lnTo>
                  <a:pt x="28" y="164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3"/>
                </a:lnTo>
                <a:lnTo>
                  <a:pt x="25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2"/>
                </a:lnTo>
                <a:lnTo>
                  <a:pt x="24" y="160"/>
                </a:lnTo>
                <a:lnTo>
                  <a:pt x="24" y="160"/>
                </a:lnTo>
                <a:lnTo>
                  <a:pt x="24" y="158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2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1"/>
                </a:lnTo>
                <a:lnTo>
                  <a:pt x="25" y="150"/>
                </a:lnTo>
                <a:lnTo>
                  <a:pt x="25" y="149"/>
                </a:lnTo>
                <a:lnTo>
                  <a:pt x="25" y="146"/>
                </a:lnTo>
                <a:lnTo>
                  <a:pt x="26" y="146"/>
                </a:lnTo>
                <a:lnTo>
                  <a:pt x="26" y="145"/>
                </a:lnTo>
                <a:lnTo>
                  <a:pt x="30" y="145"/>
                </a:lnTo>
                <a:lnTo>
                  <a:pt x="29" y="142"/>
                </a:lnTo>
                <a:lnTo>
                  <a:pt x="28" y="140"/>
                </a:lnTo>
                <a:lnTo>
                  <a:pt x="27" y="139"/>
                </a:lnTo>
                <a:lnTo>
                  <a:pt x="26" y="137"/>
                </a:lnTo>
                <a:lnTo>
                  <a:pt x="26" y="137"/>
                </a:lnTo>
                <a:lnTo>
                  <a:pt x="26" y="136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5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2"/>
                </a:lnTo>
                <a:lnTo>
                  <a:pt x="27" y="132"/>
                </a:lnTo>
                <a:lnTo>
                  <a:pt x="26" y="130"/>
                </a:lnTo>
                <a:lnTo>
                  <a:pt x="26" y="129"/>
                </a:lnTo>
                <a:lnTo>
                  <a:pt x="26" y="129"/>
                </a:lnTo>
                <a:lnTo>
                  <a:pt x="28" y="128"/>
                </a:lnTo>
                <a:lnTo>
                  <a:pt x="30" y="127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30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8" y="126"/>
                </a:lnTo>
                <a:lnTo>
                  <a:pt x="28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5"/>
                </a:lnTo>
                <a:lnTo>
                  <a:pt x="29" y="125"/>
                </a:lnTo>
                <a:lnTo>
                  <a:pt x="28" y="125"/>
                </a:lnTo>
                <a:lnTo>
                  <a:pt x="29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8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7" y="122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1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7" y="120"/>
                </a:lnTo>
                <a:lnTo>
                  <a:pt x="26" y="120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6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5" y="119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8"/>
                </a:lnTo>
                <a:lnTo>
                  <a:pt x="24" y="117"/>
                </a:lnTo>
                <a:lnTo>
                  <a:pt x="25" y="116"/>
                </a:lnTo>
                <a:lnTo>
                  <a:pt x="26" y="116"/>
                </a:lnTo>
                <a:lnTo>
                  <a:pt x="27" y="117"/>
                </a:lnTo>
                <a:lnTo>
                  <a:pt x="28" y="118"/>
                </a:lnTo>
                <a:lnTo>
                  <a:pt x="31" y="114"/>
                </a:lnTo>
                <a:lnTo>
                  <a:pt x="31" y="114"/>
                </a:lnTo>
                <a:lnTo>
                  <a:pt x="31" y="113"/>
                </a:lnTo>
                <a:lnTo>
                  <a:pt x="31" y="111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09"/>
                </a:lnTo>
                <a:lnTo>
                  <a:pt x="31" y="109"/>
                </a:lnTo>
                <a:lnTo>
                  <a:pt x="31" y="108"/>
                </a:lnTo>
                <a:lnTo>
                  <a:pt x="32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4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2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2" y="101"/>
                </a:lnTo>
                <a:lnTo>
                  <a:pt x="32" y="101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2" y="100"/>
                </a:lnTo>
                <a:lnTo>
                  <a:pt x="31" y="100"/>
                </a:lnTo>
                <a:lnTo>
                  <a:pt x="31" y="101"/>
                </a:lnTo>
                <a:lnTo>
                  <a:pt x="31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100"/>
                </a:lnTo>
                <a:lnTo>
                  <a:pt x="30" y="98"/>
                </a:lnTo>
                <a:lnTo>
                  <a:pt x="31" y="97"/>
                </a:lnTo>
                <a:lnTo>
                  <a:pt x="32" y="96"/>
                </a:lnTo>
                <a:lnTo>
                  <a:pt x="32" y="96"/>
                </a:lnTo>
                <a:lnTo>
                  <a:pt x="30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5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3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2"/>
                </a:lnTo>
                <a:lnTo>
                  <a:pt x="31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1" y="87"/>
                </a:lnTo>
                <a:lnTo>
                  <a:pt x="31" y="86"/>
                </a:lnTo>
                <a:lnTo>
                  <a:pt x="31" y="86"/>
                </a:lnTo>
                <a:lnTo>
                  <a:pt x="32" y="84"/>
                </a:lnTo>
                <a:lnTo>
                  <a:pt x="31" y="84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2" y="83"/>
                </a:lnTo>
                <a:lnTo>
                  <a:pt x="33" y="83"/>
                </a:lnTo>
                <a:lnTo>
                  <a:pt x="33" y="83"/>
                </a:lnTo>
                <a:lnTo>
                  <a:pt x="33" y="82"/>
                </a:lnTo>
                <a:lnTo>
                  <a:pt x="33" y="82"/>
                </a:lnTo>
                <a:lnTo>
                  <a:pt x="33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2" y="79"/>
                </a:lnTo>
                <a:lnTo>
                  <a:pt x="31" y="78"/>
                </a:lnTo>
                <a:lnTo>
                  <a:pt x="31" y="77"/>
                </a:lnTo>
                <a:lnTo>
                  <a:pt x="31" y="75"/>
                </a:lnTo>
                <a:lnTo>
                  <a:pt x="31" y="74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2"/>
                </a:lnTo>
                <a:lnTo>
                  <a:pt x="29" y="72"/>
                </a:lnTo>
                <a:lnTo>
                  <a:pt x="29" y="71"/>
                </a:lnTo>
                <a:lnTo>
                  <a:pt x="29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3" y="69"/>
                </a:lnTo>
                <a:lnTo>
                  <a:pt x="34" y="69"/>
                </a:lnTo>
                <a:lnTo>
                  <a:pt x="34" y="69"/>
                </a:lnTo>
                <a:lnTo>
                  <a:pt x="35" y="68"/>
                </a:lnTo>
                <a:lnTo>
                  <a:pt x="35" y="67"/>
                </a:lnTo>
                <a:lnTo>
                  <a:pt x="35" y="66"/>
                </a:lnTo>
                <a:lnTo>
                  <a:pt x="36" y="66"/>
                </a:lnTo>
                <a:lnTo>
                  <a:pt x="35" y="65"/>
                </a:lnTo>
                <a:lnTo>
                  <a:pt x="34" y="65"/>
                </a:lnTo>
                <a:lnTo>
                  <a:pt x="35" y="64"/>
                </a:lnTo>
                <a:lnTo>
                  <a:pt x="35" y="64"/>
                </a:lnTo>
                <a:lnTo>
                  <a:pt x="35" y="62"/>
                </a:lnTo>
                <a:lnTo>
                  <a:pt x="36" y="62"/>
                </a:lnTo>
                <a:lnTo>
                  <a:pt x="36" y="62"/>
                </a:lnTo>
                <a:lnTo>
                  <a:pt x="38" y="63"/>
                </a:lnTo>
                <a:lnTo>
                  <a:pt x="40" y="62"/>
                </a:lnTo>
                <a:lnTo>
                  <a:pt x="40" y="60"/>
                </a:lnTo>
                <a:lnTo>
                  <a:pt x="39" y="59"/>
                </a:lnTo>
                <a:lnTo>
                  <a:pt x="40" y="59"/>
                </a:lnTo>
                <a:lnTo>
                  <a:pt x="41" y="58"/>
                </a:lnTo>
                <a:lnTo>
                  <a:pt x="44" y="58"/>
                </a:lnTo>
                <a:lnTo>
                  <a:pt x="43" y="56"/>
                </a:lnTo>
                <a:lnTo>
                  <a:pt x="42" y="55"/>
                </a:lnTo>
                <a:lnTo>
                  <a:pt x="44" y="54"/>
                </a:lnTo>
                <a:lnTo>
                  <a:pt x="44" y="54"/>
                </a:lnTo>
                <a:lnTo>
                  <a:pt x="46" y="54"/>
                </a:lnTo>
                <a:lnTo>
                  <a:pt x="47" y="54"/>
                </a:lnTo>
                <a:lnTo>
                  <a:pt x="47" y="52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1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2" y="51"/>
                </a:lnTo>
                <a:lnTo>
                  <a:pt x="53" y="51"/>
                </a:lnTo>
                <a:lnTo>
                  <a:pt x="53" y="51"/>
                </a:lnTo>
                <a:lnTo>
                  <a:pt x="53" y="51"/>
                </a:lnTo>
                <a:lnTo>
                  <a:pt x="53" y="52"/>
                </a:lnTo>
                <a:lnTo>
                  <a:pt x="53" y="48"/>
                </a:lnTo>
                <a:lnTo>
                  <a:pt x="53" y="48"/>
                </a:lnTo>
                <a:lnTo>
                  <a:pt x="53" y="47"/>
                </a:lnTo>
                <a:lnTo>
                  <a:pt x="54" y="47"/>
                </a:lnTo>
                <a:lnTo>
                  <a:pt x="55" y="47"/>
                </a:lnTo>
                <a:lnTo>
                  <a:pt x="55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6" y="45"/>
                </a:lnTo>
                <a:lnTo>
                  <a:pt x="57" y="45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8" y="43"/>
                </a:lnTo>
                <a:lnTo>
                  <a:pt x="57" y="43"/>
                </a:lnTo>
                <a:lnTo>
                  <a:pt x="57" y="43"/>
                </a:lnTo>
                <a:lnTo>
                  <a:pt x="58" y="43"/>
                </a:lnTo>
                <a:lnTo>
                  <a:pt x="57" y="43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9" y="42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0" y="41"/>
                </a:lnTo>
                <a:lnTo>
                  <a:pt x="61" y="41"/>
                </a:lnTo>
                <a:lnTo>
                  <a:pt x="61" y="41"/>
                </a:lnTo>
                <a:lnTo>
                  <a:pt x="61" y="41"/>
                </a:lnTo>
                <a:lnTo>
                  <a:pt x="61" y="40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9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1" y="38"/>
                </a:lnTo>
                <a:lnTo>
                  <a:pt x="62" y="38"/>
                </a:lnTo>
                <a:lnTo>
                  <a:pt x="62" y="38"/>
                </a:lnTo>
                <a:lnTo>
                  <a:pt x="62" y="37"/>
                </a:lnTo>
                <a:lnTo>
                  <a:pt x="62" y="37"/>
                </a:lnTo>
                <a:lnTo>
                  <a:pt x="61" y="36"/>
                </a:lnTo>
                <a:lnTo>
                  <a:pt x="61" y="35"/>
                </a:lnTo>
                <a:lnTo>
                  <a:pt x="61" y="34"/>
                </a:lnTo>
                <a:lnTo>
                  <a:pt x="63" y="34"/>
                </a:lnTo>
                <a:lnTo>
                  <a:pt x="65" y="34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9" y="32"/>
                </a:lnTo>
                <a:lnTo>
                  <a:pt x="68" y="31"/>
                </a:lnTo>
                <a:lnTo>
                  <a:pt x="68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1"/>
                </a:lnTo>
                <a:lnTo>
                  <a:pt x="69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29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2" y="27"/>
                </a:lnTo>
                <a:lnTo>
                  <a:pt x="73" y="27"/>
                </a:lnTo>
                <a:lnTo>
                  <a:pt x="73" y="27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1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5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5" y="20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9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5" y="18"/>
                </a:lnTo>
                <a:lnTo>
                  <a:pt x="75" y="18"/>
                </a:lnTo>
                <a:lnTo>
                  <a:pt x="75" y="17"/>
                </a:lnTo>
                <a:lnTo>
                  <a:pt x="75" y="17"/>
                </a:lnTo>
                <a:lnTo>
                  <a:pt x="74" y="17"/>
                </a:lnTo>
                <a:lnTo>
                  <a:pt x="75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7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6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2"/>
                </a:lnTo>
                <a:lnTo>
                  <a:pt x="74" y="13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1"/>
                </a:lnTo>
                <a:lnTo>
                  <a:pt x="74" y="12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4" y="5"/>
                </a:lnTo>
                <a:lnTo>
                  <a:pt x="73" y="5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reeform 54">
            <a:extLst>
              <a:ext uri="{FF2B5EF4-FFF2-40B4-BE49-F238E27FC236}">
                <a16:creationId xmlns:a16="http://schemas.microsoft.com/office/drawing/2014/main" id="{58C28969-3FBE-B9E8-8985-BBE78BD03DFE}"/>
              </a:ext>
            </a:extLst>
          </p:cNvPr>
          <p:cNvSpPr>
            <a:spLocks/>
          </p:cNvSpPr>
          <p:nvPr/>
        </p:nvSpPr>
        <p:spPr bwMode="auto">
          <a:xfrm>
            <a:off x="4085226" y="5672284"/>
            <a:ext cx="727395" cy="842825"/>
          </a:xfrm>
          <a:custGeom>
            <a:avLst/>
            <a:gdLst>
              <a:gd name="T0" fmla="*/ 86 w 358"/>
              <a:gd name="T1" fmla="*/ 47 h 421"/>
              <a:gd name="T2" fmla="*/ 66 w 358"/>
              <a:gd name="T3" fmla="*/ 55 h 421"/>
              <a:gd name="T4" fmla="*/ 67 w 358"/>
              <a:gd name="T5" fmla="*/ 61 h 421"/>
              <a:gd name="T6" fmla="*/ 68 w 358"/>
              <a:gd name="T7" fmla="*/ 68 h 421"/>
              <a:gd name="T8" fmla="*/ 71 w 358"/>
              <a:gd name="T9" fmla="*/ 76 h 421"/>
              <a:gd name="T10" fmla="*/ 86 w 358"/>
              <a:gd name="T11" fmla="*/ 78 h 421"/>
              <a:gd name="T12" fmla="*/ 100 w 358"/>
              <a:gd name="T13" fmla="*/ 71 h 421"/>
              <a:gd name="T14" fmla="*/ 105 w 358"/>
              <a:gd name="T15" fmla="*/ 77 h 421"/>
              <a:gd name="T16" fmla="*/ 113 w 358"/>
              <a:gd name="T17" fmla="*/ 90 h 421"/>
              <a:gd name="T18" fmla="*/ 97 w 358"/>
              <a:gd name="T19" fmla="*/ 114 h 421"/>
              <a:gd name="T20" fmla="*/ 106 w 358"/>
              <a:gd name="T21" fmla="*/ 124 h 421"/>
              <a:gd name="T22" fmla="*/ 178 w 358"/>
              <a:gd name="T23" fmla="*/ 143 h 421"/>
              <a:gd name="T24" fmla="*/ 196 w 358"/>
              <a:gd name="T25" fmla="*/ 144 h 421"/>
              <a:gd name="T26" fmla="*/ 251 w 358"/>
              <a:gd name="T27" fmla="*/ 156 h 421"/>
              <a:gd name="T28" fmla="*/ 256 w 358"/>
              <a:gd name="T29" fmla="*/ 152 h 421"/>
              <a:gd name="T30" fmla="*/ 265 w 358"/>
              <a:gd name="T31" fmla="*/ 159 h 421"/>
              <a:gd name="T32" fmla="*/ 255 w 358"/>
              <a:gd name="T33" fmla="*/ 188 h 421"/>
              <a:gd name="T34" fmla="*/ 249 w 358"/>
              <a:gd name="T35" fmla="*/ 215 h 421"/>
              <a:gd name="T36" fmla="*/ 230 w 358"/>
              <a:gd name="T37" fmla="*/ 219 h 421"/>
              <a:gd name="T38" fmla="*/ 228 w 358"/>
              <a:gd name="T39" fmla="*/ 226 h 421"/>
              <a:gd name="T40" fmla="*/ 227 w 358"/>
              <a:gd name="T41" fmla="*/ 232 h 421"/>
              <a:gd name="T42" fmla="*/ 224 w 358"/>
              <a:gd name="T43" fmla="*/ 239 h 421"/>
              <a:gd name="T44" fmla="*/ 224 w 358"/>
              <a:gd name="T45" fmla="*/ 250 h 421"/>
              <a:gd name="T46" fmla="*/ 234 w 358"/>
              <a:gd name="T47" fmla="*/ 253 h 421"/>
              <a:gd name="T48" fmla="*/ 241 w 358"/>
              <a:gd name="T49" fmla="*/ 259 h 421"/>
              <a:gd name="T50" fmla="*/ 249 w 358"/>
              <a:gd name="T51" fmla="*/ 255 h 421"/>
              <a:gd name="T52" fmla="*/ 257 w 358"/>
              <a:gd name="T53" fmla="*/ 255 h 421"/>
              <a:gd name="T54" fmla="*/ 265 w 358"/>
              <a:gd name="T55" fmla="*/ 254 h 421"/>
              <a:gd name="T56" fmla="*/ 274 w 358"/>
              <a:gd name="T57" fmla="*/ 252 h 421"/>
              <a:gd name="T58" fmla="*/ 281 w 358"/>
              <a:gd name="T59" fmla="*/ 254 h 421"/>
              <a:gd name="T60" fmla="*/ 307 w 358"/>
              <a:gd name="T61" fmla="*/ 257 h 421"/>
              <a:gd name="T62" fmla="*/ 335 w 358"/>
              <a:gd name="T63" fmla="*/ 286 h 421"/>
              <a:gd name="T64" fmla="*/ 337 w 358"/>
              <a:gd name="T65" fmla="*/ 335 h 421"/>
              <a:gd name="T66" fmla="*/ 338 w 358"/>
              <a:gd name="T67" fmla="*/ 344 h 421"/>
              <a:gd name="T68" fmla="*/ 341 w 358"/>
              <a:gd name="T69" fmla="*/ 358 h 421"/>
              <a:gd name="T70" fmla="*/ 300 w 358"/>
              <a:gd name="T71" fmla="*/ 385 h 421"/>
              <a:gd name="T72" fmla="*/ 218 w 358"/>
              <a:gd name="T73" fmla="*/ 390 h 421"/>
              <a:gd name="T74" fmla="*/ 94 w 358"/>
              <a:gd name="T75" fmla="*/ 413 h 421"/>
              <a:gd name="T76" fmla="*/ 62 w 358"/>
              <a:gd name="T77" fmla="*/ 397 h 421"/>
              <a:gd name="T78" fmla="*/ 70 w 358"/>
              <a:gd name="T79" fmla="*/ 392 h 421"/>
              <a:gd name="T80" fmla="*/ 68 w 358"/>
              <a:gd name="T81" fmla="*/ 377 h 421"/>
              <a:gd name="T82" fmla="*/ 62 w 358"/>
              <a:gd name="T83" fmla="*/ 364 h 421"/>
              <a:gd name="T84" fmla="*/ 59 w 358"/>
              <a:gd name="T85" fmla="*/ 355 h 421"/>
              <a:gd name="T86" fmla="*/ 67 w 358"/>
              <a:gd name="T87" fmla="*/ 334 h 421"/>
              <a:gd name="T88" fmla="*/ 56 w 358"/>
              <a:gd name="T89" fmla="*/ 324 h 421"/>
              <a:gd name="T90" fmla="*/ 52 w 358"/>
              <a:gd name="T91" fmla="*/ 309 h 421"/>
              <a:gd name="T92" fmla="*/ 63 w 358"/>
              <a:gd name="T93" fmla="*/ 312 h 421"/>
              <a:gd name="T94" fmla="*/ 71 w 358"/>
              <a:gd name="T95" fmla="*/ 308 h 421"/>
              <a:gd name="T96" fmla="*/ 75 w 358"/>
              <a:gd name="T97" fmla="*/ 299 h 421"/>
              <a:gd name="T98" fmla="*/ 76 w 358"/>
              <a:gd name="T99" fmla="*/ 291 h 421"/>
              <a:gd name="T100" fmla="*/ 49 w 358"/>
              <a:gd name="T101" fmla="*/ 289 h 421"/>
              <a:gd name="T102" fmla="*/ 46 w 358"/>
              <a:gd name="T103" fmla="*/ 300 h 421"/>
              <a:gd name="T104" fmla="*/ 24 w 358"/>
              <a:gd name="T105" fmla="*/ 309 h 421"/>
              <a:gd name="T106" fmla="*/ 5 w 358"/>
              <a:gd name="T107" fmla="*/ 289 h 421"/>
              <a:gd name="T108" fmla="*/ 8 w 358"/>
              <a:gd name="T109" fmla="*/ 239 h 421"/>
              <a:gd name="T110" fmla="*/ 6 w 358"/>
              <a:gd name="T111" fmla="*/ 210 h 421"/>
              <a:gd name="T112" fmla="*/ 17 w 358"/>
              <a:gd name="T113" fmla="*/ 178 h 421"/>
              <a:gd name="T114" fmla="*/ 46 w 358"/>
              <a:gd name="T115" fmla="*/ 159 h 421"/>
              <a:gd name="T116" fmla="*/ 48 w 358"/>
              <a:gd name="T117" fmla="*/ 135 h 421"/>
              <a:gd name="T118" fmla="*/ 47 w 358"/>
              <a:gd name="T119" fmla="*/ 121 h 421"/>
              <a:gd name="T120" fmla="*/ 28 w 358"/>
              <a:gd name="T121" fmla="*/ 104 h 421"/>
              <a:gd name="T122" fmla="*/ 38 w 358"/>
              <a:gd name="T123" fmla="*/ 62 h 421"/>
              <a:gd name="T124" fmla="*/ 63 w 358"/>
              <a:gd name="T125" fmla="*/ 2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" h="421">
                <a:moveTo>
                  <a:pt x="70" y="2"/>
                </a:moveTo>
                <a:lnTo>
                  <a:pt x="70" y="3"/>
                </a:lnTo>
                <a:lnTo>
                  <a:pt x="70" y="3"/>
                </a:lnTo>
                <a:lnTo>
                  <a:pt x="69" y="5"/>
                </a:lnTo>
                <a:lnTo>
                  <a:pt x="70" y="5"/>
                </a:lnTo>
                <a:lnTo>
                  <a:pt x="70" y="5"/>
                </a:lnTo>
                <a:lnTo>
                  <a:pt x="71" y="5"/>
                </a:lnTo>
                <a:lnTo>
                  <a:pt x="71" y="5"/>
                </a:lnTo>
                <a:lnTo>
                  <a:pt x="72" y="6"/>
                </a:lnTo>
                <a:lnTo>
                  <a:pt x="72" y="8"/>
                </a:lnTo>
                <a:lnTo>
                  <a:pt x="74" y="10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6" y="18"/>
                </a:lnTo>
                <a:lnTo>
                  <a:pt x="73" y="20"/>
                </a:lnTo>
                <a:lnTo>
                  <a:pt x="75" y="22"/>
                </a:lnTo>
                <a:lnTo>
                  <a:pt x="74" y="22"/>
                </a:lnTo>
                <a:lnTo>
                  <a:pt x="74" y="23"/>
                </a:lnTo>
                <a:lnTo>
                  <a:pt x="74" y="23"/>
                </a:lnTo>
                <a:lnTo>
                  <a:pt x="74" y="24"/>
                </a:lnTo>
                <a:lnTo>
                  <a:pt x="73" y="26"/>
                </a:lnTo>
                <a:lnTo>
                  <a:pt x="73" y="28"/>
                </a:lnTo>
                <a:lnTo>
                  <a:pt x="73" y="30"/>
                </a:lnTo>
                <a:lnTo>
                  <a:pt x="73" y="33"/>
                </a:lnTo>
                <a:lnTo>
                  <a:pt x="76" y="40"/>
                </a:lnTo>
                <a:lnTo>
                  <a:pt x="79" y="40"/>
                </a:lnTo>
                <a:lnTo>
                  <a:pt x="79" y="40"/>
                </a:lnTo>
                <a:lnTo>
                  <a:pt x="79" y="40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0" y="41"/>
                </a:lnTo>
                <a:lnTo>
                  <a:pt x="81" y="42"/>
                </a:lnTo>
                <a:lnTo>
                  <a:pt x="81" y="42"/>
                </a:lnTo>
                <a:lnTo>
                  <a:pt x="81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1" y="46"/>
                </a:lnTo>
                <a:lnTo>
                  <a:pt x="81" y="46"/>
                </a:lnTo>
                <a:lnTo>
                  <a:pt x="81" y="46"/>
                </a:lnTo>
                <a:lnTo>
                  <a:pt x="82" y="46"/>
                </a:lnTo>
                <a:lnTo>
                  <a:pt x="82" y="47"/>
                </a:lnTo>
                <a:lnTo>
                  <a:pt x="82" y="47"/>
                </a:lnTo>
                <a:lnTo>
                  <a:pt x="82" y="47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4" y="47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5" y="46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7"/>
                </a:lnTo>
                <a:lnTo>
                  <a:pt x="86" y="48"/>
                </a:lnTo>
                <a:lnTo>
                  <a:pt x="86" y="48"/>
                </a:lnTo>
                <a:lnTo>
                  <a:pt x="87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90" y="48"/>
                </a:lnTo>
                <a:lnTo>
                  <a:pt x="89" y="49"/>
                </a:lnTo>
                <a:lnTo>
                  <a:pt x="89" y="49"/>
                </a:lnTo>
                <a:lnTo>
                  <a:pt x="89" y="49"/>
                </a:lnTo>
                <a:lnTo>
                  <a:pt x="89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7" y="52"/>
                </a:lnTo>
                <a:lnTo>
                  <a:pt x="86" y="52"/>
                </a:lnTo>
                <a:lnTo>
                  <a:pt x="86" y="52"/>
                </a:lnTo>
                <a:lnTo>
                  <a:pt x="85" y="52"/>
                </a:lnTo>
                <a:lnTo>
                  <a:pt x="84" y="52"/>
                </a:lnTo>
                <a:lnTo>
                  <a:pt x="82" y="52"/>
                </a:lnTo>
                <a:lnTo>
                  <a:pt x="82" y="52"/>
                </a:lnTo>
                <a:lnTo>
                  <a:pt x="80" y="52"/>
                </a:lnTo>
                <a:lnTo>
                  <a:pt x="78" y="52"/>
                </a:lnTo>
                <a:lnTo>
                  <a:pt x="75" y="52"/>
                </a:lnTo>
                <a:lnTo>
                  <a:pt x="72" y="52"/>
                </a:lnTo>
                <a:lnTo>
                  <a:pt x="71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68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5"/>
                </a:lnTo>
                <a:lnTo>
                  <a:pt x="68" y="56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7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6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6" y="57"/>
                </a:lnTo>
                <a:lnTo>
                  <a:pt x="67" y="57"/>
                </a:lnTo>
                <a:lnTo>
                  <a:pt x="67" y="57"/>
                </a:lnTo>
                <a:lnTo>
                  <a:pt x="67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8" y="57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8"/>
                </a:lnTo>
                <a:lnTo>
                  <a:pt x="67" y="59"/>
                </a:lnTo>
                <a:lnTo>
                  <a:pt x="66" y="59"/>
                </a:lnTo>
                <a:lnTo>
                  <a:pt x="66" y="59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lnTo>
                  <a:pt x="66" y="59"/>
                </a:lnTo>
                <a:lnTo>
                  <a:pt x="65" y="59"/>
                </a:lnTo>
                <a:lnTo>
                  <a:pt x="65" y="59"/>
                </a:lnTo>
                <a:lnTo>
                  <a:pt x="65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6" y="59"/>
                </a:lnTo>
                <a:lnTo>
                  <a:pt x="67" y="59"/>
                </a:lnTo>
                <a:lnTo>
                  <a:pt x="67" y="59"/>
                </a:lnTo>
                <a:lnTo>
                  <a:pt x="67" y="60"/>
                </a:lnTo>
                <a:lnTo>
                  <a:pt x="67" y="60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9" y="61"/>
                </a:lnTo>
                <a:lnTo>
                  <a:pt x="69" y="61"/>
                </a:lnTo>
                <a:lnTo>
                  <a:pt x="69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6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8" y="62"/>
                </a:lnTo>
                <a:lnTo>
                  <a:pt x="68" y="63"/>
                </a:lnTo>
                <a:lnTo>
                  <a:pt x="68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6" y="64"/>
                </a:lnTo>
                <a:lnTo>
                  <a:pt x="66" y="64"/>
                </a:lnTo>
                <a:lnTo>
                  <a:pt x="66" y="64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5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7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8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0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1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2" y="76"/>
                </a:lnTo>
                <a:lnTo>
                  <a:pt x="72" y="76"/>
                </a:lnTo>
                <a:lnTo>
                  <a:pt x="72" y="76"/>
                </a:lnTo>
                <a:lnTo>
                  <a:pt x="72" y="77"/>
                </a:lnTo>
                <a:lnTo>
                  <a:pt x="73" y="77"/>
                </a:lnTo>
                <a:lnTo>
                  <a:pt x="74" y="77"/>
                </a:lnTo>
                <a:lnTo>
                  <a:pt x="74" y="77"/>
                </a:lnTo>
                <a:lnTo>
                  <a:pt x="74" y="78"/>
                </a:lnTo>
                <a:lnTo>
                  <a:pt x="74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5" y="78"/>
                </a:lnTo>
                <a:lnTo>
                  <a:pt x="76" y="78"/>
                </a:lnTo>
                <a:lnTo>
                  <a:pt x="76" y="78"/>
                </a:lnTo>
                <a:lnTo>
                  <a:pt x="76" y="78"/>
                </a:lnTo>
                <a:lnTo>
                  <a:pt x="77" y="78"/>
                </a:lnTo>
                <a:lnTo>
                  <a:pt x="77" y="79"/>
                </a:lnTo>
                <a:lnTo>
                  <a:pt x="77" y="79"/>
                </a:lnTo>
                <a:lnTo>
                  <a:pt x="77" y="79"/>
                </a:lnTo>
                <a:lnTo>
                  <a:pt x="78" y="79"/>
                </a:lnTo>
                <a:lnTo>
                  <a:pt x="79" y="79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1" y="80"/>
                </a:lnTo>
                <a:lnTo>
                  <a:pt x="82" y="80"/>
                </a:lnTo>
                <a:lnTo>
                  <a:pt x="82" y="80"/>
                </a:lnTo>
                <a:lnTo>
                  <a:pt x="82" y="80"/>
                </a:lnTo>
                <a:lnTo>
                  <a:pt x="82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1" y="78"/>
                </a:lnTo>
                <a:lnTo>
                  <a:pt x="81" y="78"/>
                </a:lnTo>
                <a:lnTo>
                  <a:pt x="81" y="78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1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2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4" y="77"/>
                </a:lnTo>
                <a:lnTo>
                  <a:pt x="85" y="77"/>
                </a:lnTo>
                <a:lnTo>
                  <a:pt x="85" y="77"/>
                </a:lnTo>
                <a:lnTo>
                  <a:pt x="86" y="77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8"/>
                </a:lnTo>
                <a:lnTo>
                  <a:pt x="86" y="77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7" y="75"/>
                </a:lnTo>
                <a:lnTo>
                  <a:pt x="87" y="75"/>
                </a:lnTo>
                <a:lnTo>
                  <a:pt x="87" y="74"/>
                </a:lnTo>
                <a:lnTo>
                  <a:pt x="87" y="74"/>
                </a:lnTo>
                <a:lnTo>
                  <a:pt x="86" y="74"/>
                </a:lnTo>
                <a:lnTo>
                  <a:pt x="86" y="74"/>
                </a:lnTo>
                <a:lnTo>
                  <a:pt x="85" y="74"/>
                </a:lnTo>
                <a:lnTo>
                  <a:pt x="84" y="73"/>
                </a:lnTo>
                <a:lnTo>
                  <a:pt x="84" y="73"/>
                </a:lnTo>
                <a:lnTo>
                  <a:pt x="84" y="73"/>
                </a:lnTo>
                <a:lnTo>
                  <a:pt x="84" y="72"/>
                </a:lnTo>
                <a:lnTo>
                  <a:pt x="84" y="72"/>
                </a:lnTo>
                <a:lnTo>
                  <a:pt x="84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0"/>
                </a:lnTo>
                <a:lnTo>
                  <a:pt x="85" y="70"/>
                </a:lnTo>
                <a:lnTo>
                  <a:pt x="86" y="70"/>
                </a:lnTo>
                <a:lnTo>
                  <a:pt x="86" y="69"/>
                </a:lnTo>
                <a:lnTo>
                  <a:pt x="86" y="69"/>
                </a:lnTo>
                <a:lnTo>
                  <a:pt x="87" y="68"/>
                </a:lnTo>
                <a:lnTo>
                  <a:pt x="87" y="68"/>
                </a:lnTo>
                <a:lnTo>
                  <a:pt x="87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6"/>
                </a:lnTo>
                <a:lnTo>
                  <a:pt x="89" y="66"/>
                </a:lnTo>
                <a:lnTo>
                  <a:pt x="89" y="66"/>
                </a:lnTo>
                <a:lnTo>
                  <a:pt x="95" y="69"/>
                </a:lnTo>
                <a:lnTo>
                  <a:pt x="95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6" y="69"/>
                </a:lnTo>
                <a:lnTo>
                  <a:pt x="97" y="70"/>
                </a:lnTo>
                <a:lnTo>
                  <a:pt x="97" y="70"/>
                </a:lnTo>
                <a:lnTo>
                  <a:pt x="97" y="70"/>
                </a:lnTo>
                <a:lnTo>
                  <a:pt x="98" y="70"/>
                </a:lnTo>
                <a:lnTo>
                  <a:pt x="98" y="71"/>
                </a:lnTo>
                <a:lnTo>
                  <a:pt x="98" y="71"/>
                </a:lnTo>
                <a:lnTo>
                  <a:pt x="98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1"/>
                </a:lnTo>
                <a:lnTo>
                  <a:pt x="100" y="71"/>
                </a:lnTo>
                <a:lnTo>
                  <a:pt x="101" y="71"/>
                </a:lnTo>
                <a:lnTo>
                  <a:pt x="101" y="71"/>
                </a:lnTo>
                <a:lnTo>
                  <a:pt x="101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3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4"/>
                </a:lnTo>
                <a:lnTo>
                  <a:pt x="101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5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2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5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8" y="78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3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5"/>
                </a:lnTo>
                <a:lnTo>
                  <a:pt x="111" y="85"/>
                </a:lnTo>
                <a:lnTo>
                  <a:pt x="111" y="86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1" y="87"/>
                </a:lnTo>
                <a:lnTo>
                  <a:pt x="112" y="87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2" y="89"/>
                </a:lnTo>
                <a:lnTo>
                  <a:pt x="113" y="89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09" y="93"/>
                </a:lnTo>
                <a:lnTo>
                  <a:pt x="108" y="93"/>
                </a:lnTo>
                <a:lnTo>
                  <a:pt x="105" y="95"/>
                </a:lnTo>
                <a:lnTo>
                  <a:pt x="104" y="97"/>
                </a:lnTo>
                <a:lnTo>
                  <a:pt x="100" y="103"/>
                </a:lnTo>
                <a:lnTo>
                  <a:pt x="100" y="103"/>
                </a:lnTo>
                <a:lnTo>
                  <a:pt x="99" y="105"/>
                </a:lnTo>
                <a:lnTo>
                  <a:pt x="98" y="107"/>
                </a:lnTo>
                <a:lnTo>
                  <a:pt x="98" y="107"/>
                </a:lnTo>
                <a:lnTo>
                  <a:pt x="98" y="108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8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7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8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09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6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2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3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5"/>
                </a:lnTo>
                <a:lnTo>
                  <a:pt x="96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5" y="115"/>
                </a:lnTo>
                <a:lnTo>
                  <a:pt x="96" y="115"/>
                </a:lnTo>
                <a:lnTo>
                  <a:pt x="96" y="116"/>
                </a:lnTo>
                <a:lnTo>
                  <a:pt x="96" y="116"/>
                </a:lnTo>
                <a:lnTo>
                  <a:pt x="97" y="116"/>
                </a:lnTo>
                <a:lnTo>
                  <a:pt x="97" y="116"/>
                </a:lnTo>
                <a:lnTo>
                  <a:pt x="97" y="117"/>
                </a:lnTo>
                <a:lnTo>
                  <a:pt x="97" y="117"/>
                </a:lnTo>
                <a:lnTo>
                  <a:pt x="97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8" y="117"/>
                </a:lnTo>
                <a:lnTo>
                  <a:pt x="99" y="118"/>
                </a:lnTo>
                <a:lnTo>
                  <a:pt x="99" y="118"/>
                </a:lnTo>
                <a:lnTo>
                  <a:pt x="99" y="118"/>
                </a:lnTo>
                <a:lnTo>
                  <a:pt x="100" y="118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0" y="119"/>
                </a:lnTo>
                <a:lnTo>
                  <a:pt x="101" y="119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1" y="120"/>
                </a:lnTo>
                <a:lnTo>
                  <a:pt x="102" y="120"/>
                </a:lnTo>
                <a:lnTo>
                  <a:pt x="102" y="120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3" y="121"/>
                </a:lnTo>
                <a:lnTo>
                  <a:pt x="103" y="121"/>
                </a:lnTo>
                <a:lnTo>
                  <a:pt x="103" y="122"/>
                </a:lnTo>
                <a:lnTo>
                  <a:pt x="103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4" y="122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5" y="123"/>
                </a:lnTo>
                <a:lnTo>
                  <a:pt x="106" y="124"/>
                </a:lnTo>
                <a:lnTo>
                  <a:pt x="106" y="124"/>
                </a:lnTo>
                <a:lnTo>
                  <a:pt x="107" y="124"/>
                </a:lnTo>
                <a:lnTo>
                  <a:pt x="107" y="124"/>
                </a:lnTo>
                <a:lnTo>
                  <a:pt x="107" y="125"/>
                </a:lnTo>
                <a:lnTo>
                  <a:pt x="107" y="125"/>
                </a:lnTo>
                <a:lnTo>
                  <a:pt x="108" y="125"/>
                </a:lnTo>
                <a:lnTo>
                  <a:pt x="108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09" y="126"/>
                </a:lnTo>
                <a:lnTo>
                  <a:pt x="110" y="127"/>
                </a:lnTo>
                <a:lnTo>
                  <a:pt x="110" y="127"/>
                </a:lnTo>
                <a:lnTo>
                  <a:pt x="110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29"/>
                </a:lnTo>
                <a:lnTo>
                  <a:pt x="113" y="130"/>
                </a:lnTo>
                <a:lnTo>
                  <a:pt x="114" y="130"/>
                </a:lnTo>
                <a:lnTo>
                  <a:pt x="114" y="130"/>
                </a:lnTo>
                <a:lnTo>
                  <a:pt x="114" y="130"/>
                </a:lnTo>
                <a:lnTo>
                  <a:pt x="116" y="132"/>
                </a:lnTo>
                <a:lnTo>
                  <a:pt x="117" y="133"/>
                </a:lnTo>
                <a:lnTo>
                  <a:pt x="118" y="133"/>
                </a:lnTo>
                <a:lnTo>
                  <a:pt x="118" y="133"/>
                </a:lnTo>
                <a:lnTo>
                  <a:pt x="118" y="133"/>
                </a:lnTo>
                <a:lnTo>
                  <a:pt x="120" y="135"/>
                </a:lnTo>
                <a:lnTo>
                  <a:pt x="121" y="136"/>
                </a:lnTo>
                <a:lnTo>
                  <a:pt x="122" y="136"/>
                </a:lnTo>
                <a:lnTo>
                  <a:pt x="123" y="137"/>
                </a:lnTo>
                <a:lnTo>
                  <a:pt x="125" y="139"/>
                </a:lnTo>
                <a:lnTo>
                  <a:pt x="127" y="142"/>
                </a:lnTo>
                <a:lnTo>
                  <a:pt x="131" y="145"/>
                </a:lnTo>
                <a:lnTo>
                  <a:pt x="133" y="144"/>
                </a:lnTo>
                <a:lnTo>
                  <a:pt x="134" y="144"/>
                </a:lnTo>
                <a:lnTo>
                  <a:pt x="137" y="145"/>
                </a:lnTo>
                <a:lnTo>
                  <a:pt x="139" y="146"/>
                </a:lnTo>
                <a:lnTo>
                  <a:pt x="140" y="147"/>
                </a:lnTo>
                <a:lnTo>
                  <a:pt x="141" y="147"/>
                </a:lnTo>
                <a:lnTo>
                  <a:pt x="143" y="147"/>
                </a:lnTo>
                <a:lnTo>
                  <a:pt x="147" y="145"/>
                </a:lnTo>
                <a:lnTo>
                  <a:pt x="148" y="145"/>
                </a:lnTo>
                <a:lnTo>
                  <a:pt x="149" y="145"/>
                </a:lnTo>
                <a:lnTo>
                  <a:pt x="151" y="145"/>
                </a:lnTo>
                <a:lnTo>
                  <a:pt x="153" y="145"/>
                </a:lnTo>
                <a:lnTo>
                  <a:pt x="154" y="145"/>
                </a:lnTo>
                <a:lnTo>
                  <a:pt x="158" y="144"/>
                </a:lnTo>
                <a:lnTo>
                  <a:pt x="164" y="145"/>
                </a:lnTo>
                <a:lnTo>
                  <a:pt x="170" y="144"/>
                </a:lnTo>
                <a:lnTo>
                  <a:pt x="173" y="144"/>
                </a:lnTo>
                <a:lnTo>
                  <a:pt x="174" y="144"/>
                </a:lnTo>
                <a:lnTo>
                  <a:pt x="174" y="144"/>
                </a:lnTo>
                <a:lnTo>
                  <a:pt x="175" y="144"/>
                </a:lnTo>
                <a:lnTo>
                  <a:pt x="176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3"/>
                </a:lnTo>
                <a:lnTo>
                  <a:pt x="177" y="142"/>
                </a:lnTo>
                <a:lnTo>
                  <a:pt x="178" y="142"/>
                </a:lnTo>
                <a:lnTo>
                  <a:pt x="178" y="142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8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3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4"/>
                </a:lnTo>
                <a:lnTo>
                  <a:pt x="180" y="145"/>
                </a:lnTo>
                <a:lnTo>
                  <a:pt x="181" y="144"/>
                </a:lnTo>
                <a:lnTo>
                  <a:pt x="181" y="144"/>
                </a:lnTo>
                <a:lnTo>
                  <a:pt x="181" y="144"/>
                </a:lnTo>
                <a:lnTo>
                  <a:pt x="182" y="144"/>
                </a:lnTo>
                <a:lnTo>
                  <a:pt x="182" y="144"/>
                </a:lnTo>
                <a:lnTo>
                  <a:pt x="182" y="144"/>
                </a:lnTo>
                <a:lnTo>
                  <a:pt x="183" y="144"/>
                </a:lnTo>
                <a:lnTo>
                  <a:pt x="183" y="143"/>
                </a:lnTo>
                <a:lnTo>
                  <a:pt x="184" y="143"/>
                </a:lnTo>
                <a:lnTo>
                  <a:pt x="184" y="143"/>
                </a:lnTo>
                <a:lnTo>
                  <a:pt x="185" y="143"/>
                </a:lnTo>
                <a:lnTo>
                  <a:pt x="185" y="143"/>
                </a:lnTo>
                <a:lnTo>
                  <a:pt x="185" y="142"/>
                </a:lnTo>
                <a:lnTo>
                  <a:pt x="186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8" y="142"/>
                </a:lnTo>
                <a:lnTo>
                  <a:pt x="189" y="142"/>
                </a:lnTo>
                <a:lnTo>
                  <a:pt x="189" y="142"/>
                </a:lnTo>
                <a:lnTo>
                  <a:pt x="190" y="141"/>
                </a:lnTo>
                <a:lnTo>
                  <a:pt x="191" y="141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2" y="142"/>
                </a:lnTo>
                <a:lnTo>
                  <a:pt x="193" y="142"/>
                </a:lnTo>
                <a:lnTo>
                  <a:pt x="194" y="142"/>
                </a:lnTo>
                <a:lnTo>
                  <a:pt x="194" y="142"/>
                </a:lnTo>
                <a:lnTo>
                  <a:pt x="194" y="142"/>
                </a:lnTo>
                <a:lnTo>
                  <a:pt x="195" y="143"/>
                </a:lnTo>
                <a:lnTo>
                  <a:pt x="195" y="143"/>
                </a:lnTo>
                <a:lnTo>
                  <a:pt x="195" y="143"/>
                </a:lnTo>
                <a:lnTo>
                  <a:pt x="196" y="144"/>
                </a:lnTo>
                <a:lnTo>
                  <a:pt x="196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7" y="144"/>
                </a:lnTo>
                <a:lnTo>
                  <a:pt x="198" y="144"/>
                </a:lnTo>
                <a:lnTo>
                  <a:pt x="198" y="145"/>
                </a:lnTo>
                <a:lnTo>
                  <a:pt x="200" y="145"/>
                </a:lnTo>
                <a:lnTo>
                  <a:pt x="201" y="145"/>
                </a:lnTo>
                <a:lnTo>
                  <a:pt x="201" y="146"/>
                </a:lnTo>
                <a:lnTo>
                  <a:pt x="203" y="147"/>
                </a:lnTo>
                <a:lnTo>
                  <a:pt x="205" y="147"/>
                </a:lnTo>
                <a:lnTo>
                  <a:pt x="207" y="147"/>
                </a:lnTo>
                <a:lnTo>
                  <a:pt x="208" y="147"/>
                </a:lnTo>
                <a:lnTo>
                  <a:pt x="209" y="147"/>
                </a:lnTo>
                <a:lnTo>
                  <a:pt x="210" y="147"/>
                </a:lnTo>
                <a:lnTo>
                  <a:pt x="210" y="146"/>
                </a:lnTo>
                <a:lnTo>
                  <a:pt x="210" y="145"/>
                </a:lnTo>
                <a:lnTo>
                  <a:pt x="211" y="144"/>
                </a:lnTo>
                <a:lnTo>
                  <a:pt x="211" y="144"/>
                </a:lnTo>
                <a:lnTo>
                  <a:pt x="211" y="143"/>
                </a:lnTo>
                <a:lnTo>
                  <a:pt x="211" y="142"/>
                </a:lnTo>
                <a:lnTo>
                  <a:pt x="212" y="140"/>
                </a:lnTo>
                <a:lnTo>
                  <a:pt x="215" y="140"/>
                </a:lnTo>
                <a:lnTo>
                  <a:pt x="216" y="140"/>
                </a:lnTo>
                <a:lnTo>
                  <a:pt x="217" y="141"/>
                </a:lnTo>
                <a:lnTo>
                  <a:pt x="217" y="141"/>
                </a:lnTo>
                <a:lnTo>
                  <a:pt x="218" y="142"/>
                </a:lnTo>
                <a:lnTo>
                  <a:pt x="220" y="144"/>
                </a:lnTo>
                <a:lnTo>
                  <a:pt x="220" y="144"/>
                </a:lnTo>
                <a:lnTo>
                  <a:pt x="223" y="144"/>
                </a:lnTo>
                <a:lnTo>
                  <a:pt x="224" y="143"/>
                </a:lnTo>
                <a:lnTo>
                  <a:pt x="226" y="143"/>
                </a:lnTo>
                <a:lnTo>
                  <a:pt x="226" y="143"/>
                </a:lnTo>
                <a:lnTo>
                  <a:pt x="226" y="144"/>
                </a:lnTo>
                <a:lnTo>
                  <a:pt x="227" y="144"/>
                </a:lnTo>
                <a:lnTo>
                  <a:pt x="228" y="144"/>
                </a:lnTo>
                <a:lnTo>
                  <a:pt x="228" y="145"/>
                </a:lnTo>
                <a:lnTo>
                  <a:pt x="228" y="147"/>
                </a:lnTo>
                <a:lnTo>
                  <a:pt x="227" y="149"/>
                </a:lnTo>
                <a:lnTo>
                  <a:pt x="228" y="150"/>
                </a:lnTo>
                <a:lnTo>
                  <a:pt x="228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29" y="153"/>
                </a:lnTo>
                <a:lnTo>
                  <a:pt x="230" y="153"/>
                </a:lnTo>
                <a:lnTo>
                  <a:pt x="231" y="153"/>
                </a:lnTo>
                <a:lnTo>
                  <a:pt x="231" y="153"/>
                </a:lnTo>
                <a:lnTo>
                  <a:pt x="232" y="153"/>
                </a:lnTo>
                <a:lnTo>
                  <a:pt x="232" y="153"/>
                </a:lnTo>
                <a:lnTo>
                  <a:pt x="233" y="154"/>
                </a:lnTo>
                <a:lnTo>
                  <a:pt x="233" y="154"/>
                </a:lnTo>
                <a:lnTo>
                  <a:pt x="234" y="154"/>
                </a:lnTo>
                <a:lnTo>
                  <a:pt x="236" y="156"/>
                </a:lnTo>
                <a:lnTo>
                  <a:pt x="238" y="156"/>
                </a:lnTo>
                <a:lnTo>
                  <a:pt x="240" y="154"/>
                </a:lnTo>
                <a:lnTo>
                  <a:pt x="240" y="154"/>
                </a:lnTo>
                <a:lnTo>
                  <a:pt x="241" y="154"/>
                </a:lnTo>
                <a:lnTo>
                  <a:pt x="242" y="155"/>
                </a:lnTo>
                <a:lnTo>
                  <a:pt x="244" y="156"/>
                </a:lnTo>
                <a:lnTo>
                  <a:pt x="247" y="156"/>
                </a:lnTo>
                <a:lnTo>
                  <a:pt x="248" y="156"/>
                </a:lnTo>
                <a:lnTo>
                  <a:pt x="250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1" y="156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7"/>
                </a:lnTo>
                <a:lnTo>
                  <a:pt x="252" y="156"/>
                </a:lnTo>
                <a:lnTo>
                  <a:pt x="252" y="156"/>
                </a:lnTo>
                <a:lnTo>
                  <a:pt x="252" y="156"/>
                </a:lnTo>
                <a:lnTo>
                  <a:pt x="252" y="157"/>
                </a:lnTo>
                <a:lnTo>
                  <a:pt x="253" y="157"/>
                </a:lnTo>
                <a:lnTo>
                  <a:pt x="253" y="157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3" y="156"/>
                </a:lnTo>
                <a:lnTo>
                  <a:pt x="254" y="156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4" y="155"/>
                </a:lnTo>
                <a:lnTo>
                  <a:pt x="253" y="154"/>
                </a:lnTo>
                <a:lnTo>
                  <a:pt x="253" y="154"/>
                </a:lnTo>
                <a:lnTo>
                  <a:pt x="253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4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4"/>
                </a:lnTo>
                <a:lnTo>
                  <a:pt x="255" y="153"/>
                </a:lnTo>
                <a:lnTo>
                  <a:pt x="255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4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3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5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2"/>
                </a:lnTo>
                <a:lnTo>
                  <a:pt x="256" y="151"/>
                </a:lnTo>
                <a:lnTo>
                  <a:pt x="256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5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1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49"/>
                </a:lnTo>
                <a:lnTo>
                  <a:pt x="256" y="149"/>
                </a:lnTo>
                <a:lnTo>
                  <a:pt x="256" y="149"/>
                </a:lnTo>
                <a:lnTo>
                  <a:pt x="258" y="150"/>
                </a:lnTo>
                <a:lnTo>
                  <a:pt x="259" y="150"/>
                </a:lnTo>
                <a:lnTo>
                  <a:pt x="260" y="151"/>
                </a:lnTo>
                <a:lnTo>
                  <a:pt x="260" y="151"/>
                </a:lnTo>
                <a:lnTo>
                  <a:pt x="262" y="151"/>
                </a:lnTo>
                <a:lnTo>
                  <a:pt x="261" y="152"/>
                </a:lnTo>
                <a:lnTo>
                  <a:pt x="261" y="154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5"/>
                </a:lnTo>
                <a:lnTo>
                  <a:pt x="262" y="156"/>
                </a:lnTo>
                <a:lnTo>
                  <a:pt x="262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6"/>
                </a:lnTo>
                <a:lnTo>
                  <a:pt x="263" y="157"/>
                </a:lnTo>
                <a:lnTo>
                  <a:pt x="263" y="157"/>
                </a:lnTo>
                <a:lnTo>
                  <a:pt x="263" y="157"/>
                </a:lnTo>
                <a:lnTo>
                  <a:pt x="265" y="158"/>
                </a:lnTo>
                <a:lnTo>
                  <a:pt x="265" y="158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5" y="159"/>
                </a:lnTo>
                <a:lnTo>
                  <a:pt x="264" y="160"/>
                </a:lnTo>
                <a:lnTo>
                  <a:pt x="264" y="160"/>
                </a:lnTo>
                <a:lnTo>
                  <a:pt x="264" y="160"/>
                </a:lnTo>
                <a:lnTo>
                  <a:pt x="263" y="160"/>
                </a:lnTo>
                <a:lnTo>
                  <a:pt x="263" y="160"/>
                </a:lnTo>
                <a:lnTo>
                  <a:pt x="263" y="160"/>
                </a:lnTo>
                <a:lnTo>
                  <a:pt x="262" y="160"/>
                </a:lnTo>
                <a:lnTo>
                  <a:pt x="262" y="160"/>
                </a:lnTo>
                <a:lnTo>
                  <a:pt x="261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0"/>
                </a:lnTo>
                <a:lnTo>
                  <a:pt x="260" y="161"/>
                </a:lnTo>
                <a:lnTo>
                  <a:pt x="260" y="161"/>
                </a:lnTo>
                <a:lnTo>
                  <a:pt x="260" y="162"/>
                </a:lnTo>
                <a:lnTo>
                  <a:pt x="260" y="162"/>
                </a:lnTo>
                <a:lnTo>
                  <a:pt x="259" y="162"/>
                </a:lnTo>
                <a:lnTo>
                  <a:pt x="259" y="163"/>
                </a:lnTo>
                <a:lnTo>
                  <a:pt x="258" y="164"/>
                </a:lnTo>
                <a:lnTo>
                  <a:pt x="258" y="166"/>
                </a:lnTo>
                <a:lnTo>
                  <a:pt x="255" y="167"/>
                </a:lnTo>
                <a:lnTo>
                  <a:pt x="255" y="168"/>
                </a:lnTo>
                <a:lnTo>
                  <a:pt x="254" y="168"/>
                </a:lnTo>
                <a:lnTo>
                  <a:pt x="254" y="168"/>
                </a:lnTo>
                <a:lnTo>
                  <a:pt x="254" y="169"/>
                </a:lnTo>
                <a:lnTo>
                  <a:pt x="254" y="169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0"/>
                </a:lnTo>
                <a:lnTo>
                  <a:pt x="254" y="171"/>
                </a:lnTo>
                <a:lnTo>
                  <a:pt x="254" y="171"/>
                </a:lnTo>
                <a:lnTo>
                  <a:pt x="254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2"/>
                </a:lnTo>
                <a:lnTo>
                  <a:pt x="256" y="173"/>
                </a:lnTo>
                <a:lnTo>
                  <a:pt x="256" y="174"/>
                </a:lnTo>
                <a:lnTo>
                  <a:pt x="256" y="174"/>
                </a:lnTo>
                <a:lnTo>
                  <a:pt x="256" y="174"/>
                </a:lnTo>
                <a:lnTo>
                  <a:pt x="256" y="175"/>
                </a:lnTo>
                <a:lnTo>
                  <a:pt x="256" y="175"/>
                </a:lnTo>
                <a:lnTo>
                  <a:pt x="257" y="176"/>
                </a:lnTo>
                <a:lnTo>
                  <a:pt x="258" y="177"/>
                </a:lnTo>
                <a:lnTo>
                  <a:pt x="259" y="177"/>
                </a:lnTo>
                <a:lnTo>
                  <a:pt x="259" y="177"/>
                </a:lnTo>
                <a:lnTo>
                  <a:pt x="260" y="178"/>
                </a:lnTo>
                <a:lnTo>
                  <a:pt x="259" y="179"/>
                </a:lnTo>
                <a:lnTo>
                  <a:pt x="259" y="181"/>
                </a:lnTo>
                <a:lnTo>
                  <a:pt x="259" y="181"/>
                </a:lnTo>
                <a:lnTo>
                  <a:pt x="259" y="182"/>
                </a:lnTo>
                <a:lnTo>
                  <a:pt x="259" y="183"/>
                </a:lnTo>
                <a:lnTo>
                  <a:pt x="259" y="183"/>
                </a:lnTo>
                <a:lnTo>
                  <a:pt x="258" y="184"/>
                </a:lnTo>
                <a:lnTo>
                  <a:pt x="258" y="184"/>
                </a:lnTo>
                <a:lnTo>
                  <a:pt x="257" y="184"/>
                </a:lnTo>
                <a:lnTo>
                  <a:pt x="257" y="185"/>
                </a:lnTo>
                <a:lnTo>
                  <a:pt x="257" y="185"/>
                </a:lnTo>
                <a:lnTo>
                  <a:pt x="256" y="185"/>
                </a:lnTo>
                <a:lnTo>
                  <a:pt x="256" y="184"/>
                </a:lnTo>
                <a:lnTo>
                  <a:pt x="255" y="185"/>
                </a:lnTo>
                <a:lnTo>
                  <a:pt x="255" y="187"/>
                </a:lnTo>
                <a:lnTo>
                  <a:pt x="255" y="187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88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0"/>
                </a:lnTo>
                <a:lnTo>
                  <a:pt x="255" y="191"/>
                </a:lnTo>
                <a:lnTo>
                  <a:pt x="255" y="191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5" y="192"/>
                </a:lnTo>
                <a:lnTo>
                  <a:pt x="254" y="192"/>
                </a:lnTo>
                <a:lnTo>
                  <a:pt x="254" y="193"/>
                </a:lnTo>
                <a:lnTo>
                  <a:pt x="254" y="193"/>
                </a:lnTo>
                <a:lnTo>
                  <a:pt x="254" y="193"/>
                </a:lnTo>
                <a:lnTo>
                  <a:pt x="253" y="194"/>
                </a:lnTo>
                <a:lnTo>
                  <a:pt x="251" y="195"/>
                </a:lnTo>
                <a:lnTo>
                  <a:pt x="251" y="197"/>
                </a:lnTo>
                <a:lnTo>
                  <a:pt x="252" y="197"/>
                </a:lnTo>
                <a:lnTo>
                  <a:pt x="252" y="197"/>
                </a:lnTo>
                <a:lnTo>
                  <a:pt x="252" y="199"/>
                </a:lnTo>
                <a:lnTo>
                  <a:pt x="252" y="201"/>
                </a:lnTo>
                <a:lnTo>
                  <a:pt x="252" y="201"/>
                </a:lnTo>
                <a:lnTo>
                  <a:pt x="252" y="201"/>
                </a:lnTo>
                <a:lnTo>
                  <a:pt x="253" y="201"/>
                </a:lnTo>
                <a:lnTo>
                  <a:pt x="253" y="201"/>
                </a:lnTo>
                <a:lnTo>
                  <a:pt x="255" y="201"/>
                </a:lnTo>
                <a:lnTo>
                  <a:pt x="255" y="201"/>
                </a:lnTo>
                <a:lnTo>
                  <a:pt x="256" y="202"/>
                </a:lnTo>
                <a:lnTo>
                  <a:pt x="256" y="202"/>
                </a:lnTo>
                <a:lnTo>
                  <a:pt x="256" y="203"/>
                </a:lnTo>
                <a:lnTo>
                  <a:pt x="255" y="203"/>
                </a:lnTo>
                <a:lnTo>
                  <a:pt x="255" y="204"/>
                </a:lnTo>
                <a:lnTo>
                  <a:pt x="255" y="204"/>
                </a:lnTo>
                <a:lnTo>
                  <a:pt x="254" y="205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6"/>
                </a:lnTo>
                <a:lnTo>
                  <a:pt x="254" y="207"/>
                </a:lnTo>
                <a:lnTo>
                  <a:pt x="253" y="207"/>
                </a:lnTo>
                <a:lnTo>
                  <a:pt x="253" y="207"/>
                </a:lnTo>
                <a:lnTo>
                  <a:pt x="253" y="209"/>
                </a:lnTo>
                <a:lnTo>
                  <a:pt x="252" y="209"/>
                </a:lnTo>
                <a:lnTo>
                  <a:pt x="252" y="209"/>
                </a:lnTo>
                <a:lnTo>
                  <a:pt x="252" y="210"/>
                </a:lnTo>
                <a:lnTo>
                  <a:pt x="252" y="210"/>
                </a:lnTo>
                <a:lnTo>
                  <a:pt x="251" y="210"/>
                </a:lnTo>
                <a:lnTo>
                  <a:pt x="251" y="211"/>
                </a:lnTo>
                <a:lnTo>
                  <a:pt x="251" y="211"/>
                </a:lnTo>
                <a:lnTo>
                  <a:pt x="251" y="211"/>
                </a:lnTo>
                <a:lnTo>
                  <a:pt x="251" y="212"/>
                </a:lnTo>
                <a:lnTo>
                  <a:pt x="251" y="212"/>
                </a:lnTo>
                <a:lnTo>
                  <a:pt x="251" y="212"/>
                </a:lnTo>
                <a:lnTo>
                  <a:pt x="251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4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9" y="215"/>
                </a:lnTo>
                <a:lnTo>
                  <a:pt x="248" y="215"/>
                </a:lnTo>
                <a:lnTo>
                  <a:pt x="247" y="215"/>
                </a:lnTo>
                <a:lnTo>
                  <a:pt x="244" y="215"/>
                </a:lnTo>
                <a:lnTo>
                  <a:pt x="243" y="215"/>
                </a:lnTo>
                <a:lnTo>
                  <a:pt x="242" y="215"/>
                </a:lnTo>
                <a:lnTo>
                  <a:pt x="241" y="215"/>
                </a:lnTo>
                <a:lnTo>
                  <a:pt x="241" y="215"/>
                </a:lnTo>
                <a:lnTo>
                  <a:pt x="241" y="215"/>
                </a:lnTo>
                <a:lnTo>
                  <a:pt x="240" y="215"/>
                </a:lnTo>
                <a:lnTo>
                  <a:pt x="240" y="215"/>
                </a:lnTo>
                <a:lnTo>
                  <a:pt x="239" y="215"/>
                </a:lnTo>
                <a:lnTo>
                  <a:pt x="238" y="215"/>
                </a:lnTo>
                <a:lnTo>
                  <a:pt x="237" y="215"/>
                </a:lnTo>
                <a:lnTo>
                  <a:pt x="237" y="215"/>
                </a:lnTo>
                <a:lnTo>
                  <a:pt x="236" y="215"/>
                </a:lnTo>
                <a:lnTo>
                  <a:pt x="235" y="215"/>
                </a:lnTo>
                <a:lnTo>
                  <a:pt x="234" y="215"/>
                </a:lnTo>
                <a:lnTo>
                  <a:pt x="233" y="215"/>
                </a:lnTo>
                <a:lnTo>
                  <a:pt x="232" y="215"/>
                </a:lnTo>
                <a:lnTo>
                  <a:pt x="230" y="215"/>
                </a:lnTo>
                <a:lnTo>
                  <a:pt x="230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5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6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6"/>
                </a:lnTo>
                <a:lnTo>
                  <a:pt x="228" y="217"/>
                </a:lnTo>
                <a:lnTo>
                  <a:pt x="228" y="217"/>
                </a:lnTo>
                <a:lnTo>
                  <a:pt x="229" y="217"/>
                </a:lnTo>
                <a:lnTo>
                  <a:pt x="229" y="217"/>
                </a:lnTo>
                <a:lnTo>
                  <a:pt x="229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7"/>
                </a:lnTo>
                <a:lnTo>
                  <a:pt x="230" y="218"/>
                </a:lnTo>
                <a:lnTo>
                  <a:pt x="230" y="218"/>
                </a:lnTo>
                <a:lnTo>
                  <a:pt x="231" y="218"/>
                </a:lnTo>
                <a:lnTo>
                  <a:pt x="231" y="218"/>
                </a:lnTo>
                <a:lnTo>
                  <a:pt x="231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8"/>
                </a:lnTo>
                <a:lnTo>
                  <a:pt x="230" y="219"/>
                </a:lnTo>
                <a:lnTo>
                  <a:pt x="230" y="218"/>
                </a:lnTo>
                <a:lnTo>
                  <a:pt x="231" y="218"/>
                </a:lnTo>
                <a:lnTo>
                  <a:pt x="231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19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0" y="220"/>
                </a:lnTo>
                <a:lnTo>
                  <a:pt x="231" y="220"/>
                </a:lnTo>
                <a:lnTo>
                  <a:pt x="231" y="220"/>
                </a:lnTo>
                <a:lnTo>
                  <a:pt x="230" y="221"/>
                </a:lnTo>
                <a:lnTo>
                  <a:pt x="230" y="220"/>
                </a:lnTo>
                <a:lnTo>
                  <a:pt x="230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0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29" y="221"/>
                </a:lnTo>
                <a:lnTo>
                  <a:pt x="230" y="221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2"/>
                </a:lnTo>
                <a:lnTo>
                  <a:pt x="229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3"/>
                </a:lnTo>
                <a:lnTo>
                  <a:pt x="228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9" y="224"/>
                </a:lnTo>
                <a:lnTo>
                  <a:pt x="228" y="224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5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6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7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8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8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29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7" y="230"/>
                </a:lnTo>
                <a:lnTo>
                  <a:pt x="228" y="230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1"/>
                </a:lnTo>
                <a:lnTo>
                  <a:pt x="228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7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2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8" y="233"/>
                </a:lnTo>
                <a:lnTo>
                  <a:pt x="229" y="233"/>
                </a:lnTo>
                <a:lnTo>
                  <a:pt x="229" y="233"/>
                </a:lnTo>
                <a:lnTo>
                  <a:pt x="229" y="233"/>
                </a:lnTo>
                <a:lnTo>
                  <a:pt x="228" y="233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4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5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8" y="236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7" y="235"/>
                </a:lnTo>
                <a:lnTo>
                  <a:pt x="226" y="236"/>
                </a:lnTo>
                <a:lnTo>
                  <a:pt x="226" y="236"/>
                </a:lnTo>
                <a:lnTo>
                  <a:pt x="227" y="236"/>
                </a:lnTo>
                <a:lnTo>
                  <a:pt x="227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6" y="236"/>
                </a:lnTo>
                <a:lnTo>
                  <a:pt x="225" y="236"/>
                </a:lnTo>
                <a:lnTo>
                  <a:pt x="225" y="236"/>
                </a:lnTo>
                <a:lnTo>
                  <a:pt x="225" y="237"/>
                </a:lnTo>
                <a:lnTo>
                  <a:pt x="225" y="237"/>
                </a:lnTo>
                <a:lnTo>
                  <a:pt x="225" y="237"/>
                </a:lnTo>
                <a:lnTo>
                  <a:pt x="225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8"/>
                </a:lnTo>
                <a:lnTo>
                  <a:pt x="224" y="239"/>
                </a:lnTo>
                <a:lnTo>
                  <a:pt x="224" y="239"/>
                </a:lnTo>
                <a:lnTo>
                  <a:pt x="223" y="239"/>
                </a:lnTo>
                <a:lnTo>
                  <a:pt x="223" y="239"/>
                </a:lnTo>
                <a:lnTo>
                  <a:pt x="223" y="240"/>
                </a:lnTo>
                <a:lnTo>
                  <a:pt x="223" y="240"/>
                </a:lnTo>
                <a:lnTo>
                  <a:pt x="223" y="240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3" y="241"/>
                </a:lnTo>
                <a:lnTo>
                  <a:pt x="222" y="241"/>
                </a:lnTo>
                <a:lnTo>
                  <a:pt x="222" y="242"/>
                </a:lnTo>
                <a:lnTo>
                  <a:pt x="222" y="242"/>
                </a:lnTo>
                <a:lnTo>
                  <a:pt x="222" y="242"/>
                </a:lnTo>
                <a:lnTo>
                  <a:pt x="222" y="243"/>
                </a:lnTo>
                <a:lnTo>
                  <a:pt x="222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3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1" y="244"/>
                </a:lnTo>
                <a:lnTo>
                  <a:pt x="220" y="244"/>
                </a:lnTo>
                <a:lnTo>
                  <a:pt x="221" y="244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1" y="245"/>
                </a:lnTo>
                <a:lnTo>
                  <a:pt x="222" y="245"/>
                </a:lnTo>
                <a:lnTo>
                  <a:pt x="222" y="246"/>
                </a:lnTo>
                <a:lnTo>
                  <a:pt x="222" y="246"/>
                </a:lnTo>
                <a:lnTo>
                  <a:pt x="222" y="246"/>
                </a:lnTo>
                <a:lnTo>
                  <a:pt x="222" y="247"/>
                </a:lnTo>
                <a:lnTo>
                  <a:pt x="222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7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1" y="248"/>
                </a:lnTo>
                <a:lnTo>
                  <a:pt x="222" y="248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2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3" y="249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4" y="250"/>
                </a:lnTo>
                <a:lnTo>
                  <a:pt x="225" y="251"/>
                </a:lnTo>
                <a:lnTo>
                  <a:pt x="225" y="251"/>
                </a:lnTo>
                <a:lnTo>
                  <a:pt x="226" y="251"/>
                </a:lnTo>
                <a:lnTo>
                  <a:pt x="226" y="251"/>
                </a:lnTo>
                <a:lnTo>
                  <a:pt x="226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1"/>
                </a:lnTo>
                <a:lnTo>
                  <a:pt x="227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8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2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1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29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0"/>
                </a:lnTo>
                <a:lnTo>
                  <a:pt x="230" y="251"/>
                </a:lnTo>
                <a:lnTo>
                  <a:pt x="230" y="251"/>
                </a:lnTo>
                <a:lnTo>
                  <a:pt x="230" y="251"/>
                </a:lnTo>
                <a:lnTo>
                  <a:pt x="230" y="252"/>
                </a:lnTo>
                <a:lnTo>
                  <a:pt x="230" y="252"/>
                </a:lnTo>
                <a:lnTo>
                  <a:pt x="230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1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2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2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3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3"/>
                </a:lnTo>
                <a:lnTo>
                  <a:pt x="234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4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5"/>
                </a:lnTo>
                <a:lnTo>
                  <a:pt x="236" y="255"/>
                </a:lnTo>
                <a:lnTo>
                  <a:pt x="235" y="255"/>
                </a:lnTo>
                <a:lnTo>
                  <a:pt x="235" y="255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6"/>
                </a:lnTo>
                <a:lnTo>
                  <a:pt x="235" y="257"/>
                </a:lnTo>
                <a:lnTo>
                  <a:pt x="235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6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7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7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8" y="256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39" y="257"/>
                </a:lnTo>
                <a:lnTo>
                  <a:pt x="240" y="257"/>
                </a:lnTo>
                <a:lnTo>
                  <a:pt x="240" y="258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0" y="257"/>
                </a:lnTo>
                <a:lnTo>
                  <a:pt x="241" y="257"/>
                </a:lnTo>
                <a:lnTo>
                  <a:pt x="241" y="258"/>
                </a:lnTo>
                <a:lnTo>
                  <a:pt x="241" y="258"/>
                </a:lnTo>
                <a:lnTo>
                  <a:pt x="241" y="258"/>
                </a:lnTo>
                <a:lnTo>
                  <a:pt x="240" y="258"/>
                </a:lnTo>
                <a:lnTo>
                  <a:pt x="241" y="259"/>
                </a:lnTo>
                <a:lnTo>
                  <a:pt x="241" y="259"/>
                </a:lnTo>
                <a:lnTo>
                  <a:pt x="241" y="258"/>
                </a:lnTo>
                <a:lnTo>
                  <a:pt x="241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9"/>
                </a:lnTo>
                <a:lnTo>
                  <a:pt x="242" y="258"/>
                </a:lnTo>
                <a:lnTo>
                  <a:pt x="242" y="258"/>
                </a:lnTo>
                <a:lnTo>
                  <a:pt x="242" y="258"/>
                </a:lnTo>
                <a:lnTo>
                  <a:pt x="242" y="257"/>
                </a:lnTo>
                <a:lnTo>
                  <a:pt x="242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7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3" y="258"/>
                </a:lnTo>
                <a:lnTo>
                  <a:pt x="244" y="258"/>
                </a:lnTo>
                <a:lnTo>
                  <a:pt x="244" y="259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8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5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6" y="259"/>
                </a:lnTo>
                <a:lnTo>
                  <a:pt x="247" y="259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8"/>
                </a:lnTo>
                <a:lnTo>
                  <a:pt x="247" y="257"/>
                </a:lnTo>
                <a:lnTo>
                  <a:pt x="247" y="257"/>
                </a:lnTo>
                <a:lnTo>
                  <a:pt x="246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lnTo>
                  <a:pt x="248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7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6"/>
                </a:lnTo>
                <a:lnTo>
                  <a:pt x="249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5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7"/>
                </a:lnTo>
                <a:lnTo>
                  <a:pt x="250" y="257"/>
                </a:lnTo>
                <a:lnTo>
                  <a:pt x="250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6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7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1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8"/>
                </a:lnTo>
                <a:lnTo>
                  <a:pt x="252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7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3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8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4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5" y="257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6"/>
                </a:lnTo>
                <a:lnTo>
                  <a:pt x="256" y="255"/>
                </a:lnTo>
                <a:lnTo>
                  <a:pt x="256" y="255"/>
                </a:lnTo>
                <a:lnTo>
                  <a:pt x="256" y="255"/>
                </a:lnTo>
                <a:lnTo>
                  <a:pt x="257" y="256"/>
                </a:lnTo>
                <a:lnTo>
                  <a:pt x="257" y="256"/>
                </a:lnTo>
                <a:lnTo>
                  <a:pt x="257" y="256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7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5"/>
                </a:lnTo>
                <a:lnTo>
                  <a:pt x="258" y="254"/>
                </a:lnTo>
                <a:lnTo>
                  <a:pt x="258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59" y="254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3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0" y="254"/>
                </a:lnTo>
                <a:lnTo>
                  <a:pt x="261" y="254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1" y="253"/>
                </a:lnTo>
                <a:lnTo>
                  <a:pt x="262" y="254"/>
                </a:lnTo>
                <a:lnTo>
                  <a:pt x="262" y="254"/>
                </a:lnTo>
                <a:lnTo>
                  <a:pt x="262" y="254"/>
                </a:lnTo>
                <a:lnTo>
                  <a:pt x="262" y="253"/>
                </a:lnTo>
                <a:lnTo>
                  <a:pt x="262" y="253"/>
                </a:lnTo>
                <a:lnTo>
                  <a:pt x="262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4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4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3"/>
                </a:lnTo>
                <a:lnTo>
                  <a:pt x="265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3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7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4"/>
                </a:lnTo>
                <a:lnTo>
                  <a:pt x="268" y="253"/>
                </a:lnTo>
                <a:lnTo>
                  <a:pt x="268" y="253"/>
                </a:lnTo>
                <a:lnTo>
                  <a:pt x="268" y="254"/>
                </a:lnTo>
                <a:lnTo>
                  <a:pt x="269" y="254"/>
                </a:lnTo>
                <a:lnTo>
                  <a:pt x="269" y="254"/>
                </a:lnTo>
                <a:lnTo>
                  <a:pt x="269" y="254"/>
                </a:lnTo>
                <a:lnTo>
                  <a:pt x="270" y="254"/>
                </a:lnTo>
                <a:lnTo>
                  <a:pt x="270" y="254"/>
                </a:lnTo>
                <a:lnTo>
                  <a:pt x="270" y="254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69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3"/>
                </a:lnTo>
                <a:lnTo>
                  <a:pt x="270" y="252"/>
                </a:lnTo>
                <a:lnTo>
                  <a:pt x="270" y="252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1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2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2" y="253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3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2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4" y="251"/>
                </a:lnTo>
                <a:lnTo>
                  <a:pt x="275" y="251"/>
                </a:lnTo>
                <a:lnTo>
                  <a:pt x="275" y="251"/>
                </a:lnTo>
                <a:lnTo>
                  <a:pt x="275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1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75" y="252"/>
                </a:lnTo>
                <a:lnTo>
                  <a:pt x="275" y="252"/>
                </a:lnTo>
                <a:lnTo>
                  <a:pt x="275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3"/>
                </a:lnTo>
                <a:lnTo>
                  <a:pt x="276" y="254"/>
                </a:lnTo>
                <a:lnTo>
                  <a:pt x="276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7" y="254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3"/>
                </a:lnTo>
                <a:lnTo>
                  <a:pt x="278" y="254"/>
                </a:lnTo>
                <a:lnTo>
                  <a:pt x="278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4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79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0" y="253"/>
                </a:lnTo>
                <a:lnTo>
                  <a:pt x="281" y="254"/>
                </a:lnTo>
                <a:lnTo>
                  <a:pt x="281" y="254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1" y="253"/>
                </a:lnTo>
                <a:lnTo>
                  <a:pt x="282" y="253"/>
                </a:lnTo>
                <a:lnTo>
                  <a:pt x="282" y="253"/>
                </a:lnTo>
                <a:lnTo>
                  <a:pt x="282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3" y="253"/>
                </a:lnTo>
                <a:lnTo>
                  <a:pt x="284" y="253"/>
                </a:lnTo>
                <a:lnTo>
                  <a:pt x="284" y="253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4"/>
                </a:lnTo>
                <a:lnTo>
                  <a:pt x="284" y="255"/>
                </a:lnTo>
                <a:lnTo>
                  <a:pt x="284" y="255"/>
                </a:lnTo>
                <a:lnTo>
                  <a:pt x="285" y="255"/>
                </a:lnTo>
                <a:lnTo>
                  <a:pt x="285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5"/>
                </a:lnTo>
                <a:lnTo>
                  <a:pt x="286" y="256"/>
                </a:lnTo>
                <a:lnTo>
                  <a:pt x="286" y="256"/>
                </a:lnTo>
                <a:lnTo>
                  <a:pt x="287" y="256"/>
                </a:lnTo>
                <a:lnTo>
                  <a:pt x="287" y="256"/>
                </a:lnTo>
                <a:lnTo>
                  <a:pt x="287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8" y="257"/>
                </a:lnTo>
                <a:lnTo>
                  <a:pt x="289" y="257"/>
                </a:lnTo>
                <a:lnTo>
                  <a:pt x="289" y="257"/>
                </a:lnTo>
                <a:lnTo>
                  <a:pt x="289" y="257"/>
                </a:lnTo>
                <a:lnTo>
                  <a:pt x="290" y="257"/>
                </a:lnTo>
                <a:lnTo>
                  <a:pt x="290" y="257"/>
                </a:lnTo>
                <a:lnTo>
                  <a:pt x="291" y="257"/>
                </a:lnTo>
                <a:lnTo>
                  <a:pt x="291" y="257"/>
                </a:lnTo>
                <a:lnTo>
                  <a:pt x="292" y="257"/>
                </a:lnTo>
                <a:lnTo>
                  <a:pt x="292" y="257"/>
                </a:lnTo>
                <a:lnTo>
                  <a:pt x="293" y="257"/>
                </a:lnTo>
                <a:lnTo>
                  <a:pt x="293" y="257"/>
                </a:lnTo>
                <a:lnTo>
                  <a:pt x="293" y="257"/>
                </a:lnTo>
                <a:lnTo>
                  <a:pt x="295" y="257"/>
                </a:lnTo>
                <a:lnTo>
                  <a:pt x="295" y="257"/>
                </a:lnTo>
                <a:lnTo>
                  <a:pt x="296" y="257"/>
                </a:lnTo>
                <a:lnTo>
                  <a:pt x="297" y="257"/>
                </a:lnTo>
                <a:lnTo>
                  <a:pt x="297" y="257"/>
                </a:lnTo>
                <a:lnTo>
                  <a:pt x="297" y="256"/>
                </a:lnTo>
                <a:lnTo>
                  <a:pt x="297" y="256"/>
                </a:lnTo>
                <a:lnTo>
                  <a:pt x="298" y="256"/>
                </a:lnTo>
                <a:lnTo>
                  <a:pt x="298" y="256"/>
                </a:lnTo>
                <a:lnTo>
                  <a:pt x="299" y="256"/>
                </a:lnTo>
                <a:lnTo>
                  <a:pt x="299" y="256"/>
                </a:lnTo>
                <a:lnTo>
                  <a:pt x="300" y="256"/>
                </a:lnTo>
                <a:lnTo>
                  <a:pt x="302" y="255"/>
                </a:lnTo>
                <a:lnTo>
                  <a:pt x="302" y="255"/>
                </a:lnTo>
                <a:lnTo>
                  <a:pt x="303" y="255"/>
                </a:lnTo>
                <a:lnTo>
                  <a:pt x="304" y="255"/>
                </a:lnTo>
                <a:lnTo>
                  <a:pt x="305" y="255"/>
                </a:lnTo>
                <a:lnTo>
                  <a:pt x="306" y="255"/>
                </a:lnTo>
                <a:lnTo>
                  <a:pt x="306" y="256"/>
                </a:lnTo>
                <a:lnTo>
                  <a:pt x="307" y="256"/>
                </a:lnTo>
                <a:lnTo>
                  <a:pt x="307" y="256"/>
                </a:lnTo>
                <a:lnTo>
                  <a:pt x="307" y="257"/>
                </a:lnTo>
                <a:lnTo>
                  <a:pt x="308" y="257"/>
                </a:lnTo>
                <a:lnTo>
                  <a:pt x="308" y="257"/>
                </a:lnTo>
                <a:lnTo>
                  <a:pt x="309" y="258"/>
                </a:lnTo>
                <a:lnTo>
                  <a:pt x="309" y="259"/>
                </a:lnTo>
                <a:lnTo>
                  <a:pt x="310" y="260"/>
                </a:lnTo>
                <a:lnTo>
                  <a:pt x="311" y="261"/>
                </a:lnTo>
                <a:lnTo>
                  <a:pt x="311" y="261"/>
                </a:lnTo>
                <a:lnTo>
                  <a:pt x="312" y="261"/>
                </a:lnTo>
                <a:lnTo>
                  <a:pt x="312" y="261"/>
                </a:lnTo>
                <a:lnTo>
                  <a:pt x="313" y="262"/>
                </a:lnTo>
                <a:lnTo>
                  <a:pt x="315" y="262"/>
                </a:lnTo>
                <a:lnTo>
                  <a:pt x="315" y="262"/>
                </a:lnTo>
                <a:lnTo>
                  <a:pt x="316" y="261"/>
                </a:lnTo>
                <a:lnTo>
                  <a:pt x="317" y="261"/>
                </a:lnTo>
                <a:lnTo>
                  <a:pt x="318" y="261"/>
                </a:lnTo>
                <a:lnTo>
                  <a:pt x="318" y="262"/>
                </a:lnTo>
                <a:lnTo>
                  <a:pt x="318" y="262"/>
                </a:lnTo>
                <a:lnTo>
                  <a:pt x="318" y="262"/>
                </a:lnTo>
                <a:lnTo>
                  <a:pt x="319" y="262"/>
                </a:lnTo>
                <a:lnTo>
                  <a:pt x="320" y="263"/>
                </a:lnTo>
                <a:lnTo>
                  <a:pt x="320" y="264"/>
                </a:lnTo>
                <a:lnTo>
                  <a:pt x="321" y="265"/>
                </a:lnTo>
                <a:lnTo>
                  <a:pt x="323" y="266"/>
                </a:lnTo>
                <a:lnTo>
                  <a:pt x="324" y="267"/>
                </a:lnTo>
                <a:lnTo>
                  <a:pt x="324" y="268"/>
                </a:lnTo>
                <a:lnTo>
                  <a:pt x="324" y="268"/>
                </a:lnTo>
                <a:lnTo>
                  <a:pt x="325" y="269"/>
                </a:lnTo>
                <a:lnTo>
                  <a:pt x="325" y="269"/>
                </a:lnTo>
                <a:lnTo>
                  <a:pt x="325" y="270"/>
                </a:lnTo>
                <a:lnTo>
                  <a:pt x="325" y="270"/>
                </a:lnTo>
                <a:lnTo>
                  <a:pt x="326" y="270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6" y="271"/>
                </a:lnTo>
                <a:lnTo>
                  <a:pt x="327" y="272"/>
                </a:lnTo>
                <a:lnTo>
                  <a:pt x="327" y="272"/>
                </a:lnTo>
                <a:lnTo>
                  <a:pt x="328" y="273"/>
                </a:lnTo>
                <a:lnTo>
                  <a:pt x="328" y="273"/>
                </a:lnTo>
                <a:lnTo>
                  <a:pt x="328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3"/>
                </a:lnTo>
                <a:lnTo>
                  <a:pt x="329" y="274"/>
                </a:lnTo>
                <a:lnTo>
                  <a:pt x="329" y="274"/>
                </a:lnTo>
                <a:lnTo>
                  <a:pt x="330" y="274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1" y="275"/>
                </a:lnTo>
                <a:lnTo>
                  <a:pt x="332" y="276"/>
                </a:lnTo>
                <a:lnTo>
                  <a:pt x="332" y="276"/>
                </a:lnTo>
                <a:lnTo>
                  <a:pt x="333" y="277"/>
                </a:lnTo>
                <a:lnTo>
                  <a:pt x="333" y="277"/>
                </a:lnTo>
                <a:lnTo>
                  <a:pt x="334" y="277"/>
                </a:lnTo>
                <a:lnTo>
                  <a:pt x="334" y="278"/>
                </a:lnTo>
                <a:lnTo>
                  <a:pt x="334" y="278"/>
                </a:lnTo>
                <a:lnTo>
                  <a:pt x="334" y="279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0"/>
                </a:lnTo>
                <a:lnTo>
                  <a:pt x="335" y="281"/>
                </a:lnTo>
                <a:lnTo>
                  <a:pt x="335" y="282"/>
                </a:lnTo>
                <a:lnTo>
                  <a:pt x="335" y="282"/>
                </a:lnTo>
                <a:lnTo>
                  <a:pt x="335" y="282"/>
                </a:lnTo>
                <a:lnTo>
                  <a:pt x="335" y="284"/>
                </a:lnTo>
                <a:lnTo>
                  <a:pt x="335" y="285"/>
                </a:lnTo>
                <a:lnTo>
                  <a:pt x="335" y="286"/>
                </a:lnTo>
                <a:lnTo>
                  <a:pt x="335" y="287"/>
                </a:lnTo>
                <a:lnTo>
                  <a:pt x="334" y="288"/>
                </a:lnTo>
                <a:lnTo>
                  <a:pt x="334" y="288"/>
                </a:lnTo>
                <a:lnTo>
                  <a:pt x="335" y="289"/>
                </a:lnTo>
                <a:lnTo>
                  <a:pt x="336" y="290"/>
                </a:lnTo>
                <a:lnTo>
                  <a:pt x="336" y="291"/>
                </a:lnTo>
                <a:lnTo>
                  <a:pt x="336" y="291"/>
                </a:lnTo>
                <a:lnTo>
                  <a:pt x="338" y="293"/>
                </a:lnTo>
                <a:lnTo>
                  <a:pt x="340" y="293"/>
                </a:lnTo>
                <a:lnTo>
                  <a:pt x="340" y="294"/>
                </a:lnTo>
                <a:lnTo>
                  <a:pt x="341" y="294"/>
                </a:lnTo>
                <a:lnTo>
                  <a:pt x="341" y="295"/>
                </a:lnTo>
                <a:lnTo>
                  <a:pt x="341" y="295"/>
                </a:lnTo>
                <a:lnTo>
                  <a:pt x="341" y="295"/>
                </a:lnTo>
                <a:lnTo>
                  <a:pt x="341" y="297"/>
                </a:lnTo>
                <a:lnTo>
                  <a:pt x="341" y="298"/>
                </a:lnTo>
                <a:lnTo>
                  <a:pt x="341" y="298"/>
                </a:lnTo>
                <a:lnTo>
                  <a:pt x="341" y="298"/>
                </a:lnTo>
                <a:lnTo>
                  <a:pt x="341" y="299"/>
                </a:lnTo>
                <a:lnTo>
                  <a:pt x="340" y="300"/>
                </a:lnTo>
                <a:lnTo>
                  <a:pt x="339" y="301"/>
                </a:lnTo>
                <a:lnTo>
                  <a:pt x="339" y="302"/>
                </a:lnTo>
                <a:lnTo>
                  <a:pt x="338" y="304"/>
                </a:lnTo>
                <a:lnTo>
                  <a:pt x="338" y="304"/>
                </a:lnTo>
                <a:lnTo>
                  <a:pt x="337" y="305"/>
                </a:lnTo>
                <a:lnTo>
                  <a:pt x="335" y="307"/>
                </a:lnTo>
                <a:lnTo>
                  <a:pt x="334" y="309"/>
                </a:lnTo>
                <a:lnTo>
                  <a:pt x="334" y="309"/>
                </a:lnTo>
                <a:lnTo>
                  <a:pt x="333" y="310"/>
                </a:lnTo>
                <a:lnTo>
                  <a:pt x="333" y="311"/>
                </a:lnTo>
                <a:lnTo>
                  <a:pt x="333" y="313"/>
                </a:lnTo>
                <a:lnTo>
                  <a:pt x="333" y="313"/>
                </a:lnTo>
                <a:lnTo>
                  <a:pt x="333" y="314"/>
                </a:lnTo>
                <a:lnTo>
                  <a:pt x="333" y="314"/>
                </a:lnTo>
                <a:lnTo>
                  <a:pt x="333" y="315"/>
                </a:lnTo>
                <a:lnTo>
                  <a:pt x="334" y="316"/>
                </a:lnTo>
                <a:lnTo>
                  <a:pt x="334" y="316"/>
                </a:lnTo>
                <a:lnTo>
                  <a:pt x="334" y="317"/>
                </a:lnTo>
                <a:lnTo>
                  <a:pt x="334" y="318"/>
                </a:lnTo>
                <a:lnTo>
                  <a:pt x="334" y="319"/>
                </a:lnTo>
                <a:lnTo>
                  <a:pt x="334" y="320"/>
                </a:lnTo>
                <a:lnTo>
                  <a:pt x="334" y="320"/>
                </a:lnTo>
                <a:lnTo>
                  <a:pt x="334" y="321"/>
                </a:lnTo>
                <a:lnTo>
                  <a:pt x="333" y="324"/>
                </a:lnTo>
                <a:lnTo>
                  <a:pt x="333" y="325"/>
                </a:lnTo>
                <a:lnTo>
                  <a:pt x="334" y="325"/>
                </a:lnTo>
                <a:lnTo>
                  <a:pt x="334" y="326"/>
                </a:lnTo>
                <a:lnTo>
                  <a:pt x="334" y="326"/>
                </a:lnTo>
                <a:lnTo>
                  <a:pt x="334" y="328"/>
                </a:lnTo>
                <a:lnTo>
                  <a:pt x="335" y="330"/>
                </a:lnTo>
                <a:lnTo>
                  <a:pt x="335" y="331"/>
                </a:lnTo>
                <a:lnTo>
                  <a:pt x="336" y="332"/>
                </a:lnTo>
                <a:lnTo>
                  <a:pt x="336" y="332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3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4"/>
                </a:lnTo>
                <a:lnTo>
                  <a:pt x="336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5"/>
                </a:lnTo>
                <a:lnTo>
                  <a:pt x="337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6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8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7"/>
                </a:lnTo>
                <a:lnTo>
                  <a:pt x="339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8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0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39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0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1"/>
                </a:lnTo>
                <a:lnTo>
                  <a:pt x="341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2"/>
                </a:lnTo>
                <a:lnTo>
                  <a:pt x="340" y="343"/>
                </a:lnTo>
                <a:lnTo>
                  <a:pt x="340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3"/>
                </a:lnTo>
                <a:lnTo>
                  <a:pt x="339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8" y="344"/>
                </a:lnTo>
                <a:lnTo>
                  <a:pt x="337" y="344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7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5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6" y="346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7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8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49"/>
                </a:lnTo>
                <a:lnTo>
                  <a:pt x="335" y="350"/>
                </a:lnTo>
                <a:lnTo>
                  <a:pt x="335" y="350"/>
                </a:lnTo>
                <a:lnTo>
                  <a:pt x="335" y="350"/>
                </a:lnTo>
                <a:lnTo>
                  <a:pt x="336" y="351"/>
                </a:lnTo>
                <a:lnTo>
                  <a:pt x="336" y="351"/>
                </a:lnTo>
                <a:lnTo>
                  <a:pt x="336" y="352"/>
                </a:lnTo>
                <a:lnTo>
                  <a:pt x="337" y="352"/>
                </a:lnTo>
                <a:lnTo>
                  <a:pt x="337" y="353"/>
                </a:lnTo>
                <a:lnTo>
                  <a:pt x="338" y="353"/>
                </a:lnTo>
                <a:lnTo>
                  <a:pt x="338" y="354"/>
                </a:lnTo>
                <a:lnTo>
                  <a:pt x="338" y="354"/>
                </a:lnTo>
                <a:lnTo>
                  <a:pt x="338" y="355"/>
                </a:lnTo>
                <a:lnTo>
                  <a:pt x="339" y="355"/>
                </a:lnTo>
                <a:lnTo>
                  <a:pt x="339" y="355"/>
                </a:lnTo>
                <a:lnTo>
                  <a:pt x="340" y="356"/>
                </a:lnTo>
                <a:lnTo>
                  <a:pt x="340" y="356"/>
                </a:lnTo>
                <a:lnTo>
                  <a:pt x="340" y="357"/>
                </a:lnTo>
                <a:lnTo>
                  <a:pt x="340" y="357"/>
                </a:lnTo>
                <a:lnTo>
                  <a:pt x="341" y="357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1" y="358"/>
                </a:lnTo>
                <a:lnTo>
                  <a:pt x="342" y="358"/>
                </a:lnTo>
                <a:lnTo>
                  <a:pt x="342" y="358"/>
                </a:lnTo>
                <a:lnTo>
                  <a:pt x="342" y="359"/>
                </a:lnTo>
                <a:lnTo>
                  <a:pt x="342" y="359"/>
                </a:lnTo>
                <a:lnTo>
                  <a:pt x="343" y="359"/>
                </a:lnTo>
                <a:lnTo>
                  <a:pt x="343" y="360"/>
                </a:lnTo>
                <a:lnTo>
                  <a:pt x="343" y="360"/>
                </a:lnTo>
                <a:lnTo>
                  <a:pt x="344" y="361"/>
                </a:lnTo>
                <a:lnTo>
                  <a:pt x="345" y="361"/>
                </a:lnTo>
                <a:lnTo>
                  <a:pt x="347" y="362"/>
                </a:lnTo>
                <a:lnTo>
                  <a:pt x="348" y="362"/>
                </a:lnTo>
                <a:lnTo>
                  <a:pt x="349" y="362"/>
                </a:lnTo>
                <a:lnTo>
                  <a:pt x="350" y="363"/>
                </a:lnTo>
                <a:lnTo>
                  <a:pt x="352" y="364"/>
                </a:lnTo>
                <a:lnTo>
                  <a:pt x="354" y="365"/>
                </a:lnTo>
                <a:lnTo>
                  <a:pt x="354" y="365"/>
                </a:lnTo>
                <a:lnTo>
                  <a:pt x="354" y="366"/>
                </a:lnTo>
                <a:lnTo>
                  <a:pt x="354" y="366"/>
                </a:lnTo>
                <a:lnTo>
                  <a:pt x="354" y="366"/>
                </a:lnTo>
                <a:lnTo>
                  <a:pt x="355" y="366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7"/>
                </a:lnTo>
                <a:lnTo>
                  <a:pt x="355" y="369"/>
                </a:lnTo>
                <a:lnTo>
                  <a:pt x="355" y="369"/>
                </a:lnTo>
                <a:lnTo>
                  <a:pt x="354" y="371"/>
                </a:lnTo>
                <a:lnTo>
                  <a:pt x="354" y="371"/>
                </a:lnTo>
                <a:lnTo>
                  <a:pt x="354" y="371"/>
                </a:lnTo>
                <a:lnTo>
                  <a:pt x="354" y="372"/>
                </a:lnTo>
                <a:lnTo>
                  <a:pt x="354" y="373"/>
                </a:lnTo>
                <a:lnTo>
                  <a:pt x="355" y="373"/>
                </a:lnTo>
                <a:lnTo>
                  <a:pt x="355" y="374"/>
                </a:lnTo>
                <a:lnTo>
                  <a:pt x="355" y="374"/>
                </a:lnTo>
                <a:lnTo>
                  <a:pt x="355" y="374"/>
                </a:lnTo>
                <a:lnTo>
                  <a:pt x="356" y="374"/>
                </a:lnTo>
                <a:lnTo>
                  <a:pt x="356" y="375"/>
                </a:lnTo>
                <a:lnTo>
                  <a:pt x="356" y="375"/>
                </a:lnTo>
                <a:lnTo>
                  <a:pt x="357" y="375"/>
                </a:lnTo>
                <a:lnTo>
                  <a:pt x="357" y="375"/>
                </a:lnTo>
                <a:lnTo>
                  <a:pt x="358" y="376"/>
                </a:lnTo>
                <a:lnTo>
                  <a:pt x="357" y="377"/>
                </a:lnTo>
                <a:lnTo>
                  <a:pt x="356" y="379"/>
                </a:lnTo>
                <a:lnTo>
                  <a:pt x="355" y="379"/>
                </a:lnTo>
                <a:lnTo>
                  <a:pt x="353" y="380"/>
                </a:lnTo>
                <a:lnTo>
                  <a:pt x="348" y="380"/>
                </a:lnTo>
                <a:lnTo>
                  <a:pt x="345" y="380"/>
                </a:lnTo>
                <a:lnTo>
                  <a:pt x="342" y="380"/>
                </a:lnTo>
                <a:lnTo>
                  <a:pt x="340" y="380"/>
                </a:lnTo>
                <a:lnTo>
                  <a:pt x="337" y="380"/>
                </a:lnTo>
                <a:lnTo>
                  <a:pt x="336" y="380"/>
                </a:lnTo>
                <a:lnTo>
                  <a:pt x="336" y="379"/>
                </a:lnTo>
                <a:lnTo>
                  <a:pt x="334" y="379"/>
                </a:lnTo>
                <a:lnTo>
                  <a:pt x="330" y="379"/>
                </a:lnTo>
                <a:lnTo>
                  <a:pt x="328" y="379"/>
                </a:lnTo>
                <a:lnTo>
                  <a:pt x="326" y="380"/>
                </a:lnTo>
                <a:lnTo>
                  <a:pt x="325" y="380"/>
                </a:lnTo>
                <a:lnTo>
                  <a:pt x="320" y="380"/>
                </a:lnTo>
                <a:lnTo>
                  <a:pt x="316" y="382"/>
                </a:lnTo>
                <a:lnTo>
                  <a:pt x="314" y="382"/>
                </a:lnTo>
                <a:lnTo>
                  <a:pt x="312" y="382"/>
                </a:lnTo>
                <a:lnTo>
                  <a:pt x="311" y="383"/>
                </a:lnTo>
                <a:lnTo>
                  <a:pt x="310" y="383"/>
                </a:lnTo>
                <a:lnTo>
                  <a:pt x="310" y="383"/>
                </a:lnTo>
                <a:lnTo>
                  <a:pt x="303" y="385"/>
                </a:lnTo>
                <a:lnTo>
                  <a:pt x="302" y="385"/>
                </a:lnTo>
                <a:lnTo>
                  <a:pt x="300" y="385"/>
                </a:lnTo>
                <a:lnTo>
                  <a:pt x="300" y="385"/>
                </a:lnTo>
                <a:lnTo>
                  <a:pt x="299" y="385"/>
                </a:lnTo>
                <a:lnTo>
                  <a:pt x="297" y="384"/>
                </a:lnTo>
                <a:lnTo>
                  <a:pt x="297" y="384"/>
                </a:lnTo>
                <a:lnTo>
                  <a:pt x="296" y="384"/>
                </a:lnTo>
                <a:lnTo>
                  <a:pt x="295" y="384"/>
                </a:lnTo>
                <a:lnTo>
                  <a:pt x="294" y="383"/>
                </a:lnTo>
                <a:lnTo>
                  <a:pt x="292" y="383"/>
                </a:lnTo>
                <a:lnTo>
                  <a:pt x="290" y="383"/>
                </a:lnTo>
                <a:lnTo>
                  <a:pt x="289" y="383"/>
                </a:lnTo>
                <a:lnTo>
                  <a:pt x="286" y="383"/>
                </a:lnTo>
                <a:lnTo>
                  <a:pt x="285" y="383"/>
                </a:lnTo>
                <a:lnTo>
                  <a:pt x="282" y="382"/>
                </a:lnTo>
                <a:lnTo>
                  <a:pt x="280" y="382"/>
                </a:lnTo>
                <a:lnTo>
                  <a:pt x="280" y="382"/>
                </a:lnTo>
                <a:lnTo>
                  <a:pt x="278" y="383"/>
                </a:lnTo>
                <a:lnTo>
                  <a:pt x="277" y="383"/>
                </a:lnTo>
                <a:lnTo>
                  <a:pt x="277" y="385"/>
                </a:lnTo>
                <a:lnTo>
                  <a:pt x="278" y="387"/>
                </a:lnTo>
                <a:lnTo>
                  <a:pt x="278" y="388"/>
                </a:lnTo>
                <a:lnTo>
                  <a:pt x="278" y="388"/>
                </a:lnTo>
                <a:lnTo>
                  <a:pt x="278" y="389"/>
                </a:lnTo>
                <a:lnTo>
                  <a:pt x="277" y="389"/>
                </a:lnTo>
                <a:lnTo>
                  <a:pt x="277" y="390"/>
                </a:lnTo>
                <a:lnTo>
                  <a:pt x="277" y="390"/>
                </a:lnTo>
                <a:lnTo>
                  <a:pt x="276" y="390"/>
                </a:lnTo>
                <a:lnTo>
                  <a:pt x="276" y="390"/>
                </a:lnTo>
                <a:lnTo>
                  <a:pt x="274" y="391"/>
                </a:lnTo>
                <a:lnTo>
                  <a:pt x="272" y="391"/>
                </a:lnTo>
                <a:lnTo>
                  <a:pt x="269" y="392"/>
                </a:lnTo>
                <a:lnTo>
                  <a:pt x="268" y="392"/>
                </a:lnTo>
                <a:lnTo>
                  <a:pt x="266" y="393"/>
                </a:lnTo>
                <a:lnTo>
                  <a:pt x="264" y="394"/>
                </a:lnTo>
                <a:lnTo>
                  <a:pt x="263" y="394"/>
                </a:lnTo>
                <a:lnTo>
                  <a:pt x="256" y="396"/>
                </a:lnTo>
                <a:lnTo>
                  <a:pt x="254" y="397"/>
                </a:lnTo>
                <a:lnTo>
                  <a:pt x="253" y="397"/>
                </a:lnTo>
                <a:lnTo>
                  <a:pt x="252" y="397"/>
                </a:lnTo>
                <a:lnTo>
                  <a:pt x="251" y="397"/>
                </a:lnTo>
                <a:lnTo>
                  <a:pt x="249" y="398"/>
                </a:lnTo>
                <a:lnTo>
                  <a:pt x="246" y="399"/>
                </a:lnTo>
                <a:lnTo>
                  <a:pt x="245" y="399"/>
                </a:lnTo>
                <a:lnTo>
                  <a:pt x="244" y="400"/>
                </a:lnTo>
                <a:lnTo>
                  <a:pt x="242" y="400"/>
                </a:lnTo>
                <a:lnTo>
                  <a:pt x="240" y="400"/>
                </a:lnTo>
                <a:lnTo>
                  <a:pt x="232" y="399"/>
                </a:lnTo>
                <a:lnTo>
                  <a:pt x="230" y="399"/>
                </a:lnTo>
                <a:lnTo>
                  <a:pt x="230" y="399"/>
                </a:lnTo>
                <a:lnTo>
                  <a:pt x="228" y="399"/>
                </a:lnTo>
                <a:lnTo>
                  <a:pt x="227" y="399"/>
                </a:lnTo>
                <a:lnTo>
                  <a:pt x="227" y="399"/>
                </a:lnTo>
                <a:lnTo>
                  <a:pt x="226" y="399"/>
                </a:lnTo>
                <a:lnTo>
                  <a:pt x="224" y="399"/>
                </a:lnTo>
                <a:lnTo>
                  <a:pt x="224" y="399"/>
                </a:lnTo>
                <a:lnTo>
                  <a:pt x="223" y="399"/>
                </a:lnTo>
                <a:lnTo>
                  <a:pt x="222" y="399"/>
                </a:lnTo>
                <a:lnTo>
                  <a:pt x="221" y="401"/>
                </a:lnTo>
                <a:lnTo>
                  <a:pt x="219" y="403"/>
                </a:lnTo>
                <a:lnTo>
                  <a:pt x="218" y="402"/>
                </a:lnTo>
                <a:lnTo>
                  <a:pt x="217" y="400"/>
                </a:lnTo>
                <a:lnTo>
                  <a:pt x="217" y="397"/>
                </a:lnTo>
                <a:lnTo>
                  <a:pt x="217" y="397"/>
                </a:lnTo>
                <a:lnTo>
                  <a:pt x="217" y="396"/>
                </a:lnTo>
                <a:lnTo>
                  <a:pt x="217" y="394"/>
                </a:lnTo>
                <a:lnTo>
                  <a:pt x="217" y="393"/>
                </a:lnTo>
                <a:lnTo>
                  <a:pt x="217" y="392"/>
                </a:lnTo>
                <a:lnTo>
                  <a:pt x="217" y="392"/>
                </a:lnTo>
                <a:lnTo>
                  <a:pt x="217" y="391"/>
                </a:lnTo>
                <a:lnTo>
                  <a:pt x="218" y="391"/>
                </a:lnTo>
                <a:lnTo>
                  <a:pt x="218" y="390"/>
                </a:lnTo>
                <a:lnTo>
                  <a:pt x="218" y="390"/>
                </a:lnTo>
                <a:lnTo>
                  <a:pt x="218" y="390"/>
                </a:lnTo>
                <a:lnTo>
                  <a:pt x="219" y="389"/>
                </a:lnTo>
                <a:lnTo>
                  <a:pt x="219" y="386"/>
                </a:lnTo>
                <a:lnTo>
                  <a:pt x="219" y="386"/>
                </a:lnTo>
                <a:lnTo>
                  <a:pt x="219" y="385"/>
                </a:lnTo>
                <a:lnTo>
                  <a:pt x="220" y="385"/>
                </a:lnTo>
                <a:lnTo>
                  <a:pt x="220" y="384"/>
                </a:lnTo>
                <a:lnTo>
                  <a:pt x="221" y="383"/>
                </a:lnTo>
                <a:lnTo>
                  <a:pt x="222" y="383"/>
                </a:lnTo>
                <a:lnTo>
                  <a:pt x="222" y="383"/>
                </a:lnTo>
                <a:lnTo>
                  <a:pt x="219" y="380"/>
                </a:lnTo>
                <a:lnTo>
                  <a:pt x="218" y="379"/>
                </a:lnTo>
                <a:lnTo>
                  <a:pt x="217" y="377"/>
                </a:lnTo>
                <a:lnTo>
                  <a:pt x="215" y="376"/>
                </a:lnTo>
                <a:lnTo>
                  <a:pt x="213" y="376"/>
                </a:lnTo>
                <a:lnTo>
                  <a:pt x="212" y="377"/>
                </a:lnTo>
                <a:lnTo>
                  <a:pt x="211" y="378"/>
                </a:lnTo>
                <a:lnTo>
                  <a:pt x="210" y="379"/>
                </a:lnTo>
                <a:lnTo>
                  <a:pt x="210" y="379"/>
                </a:lnTo>
                <a:lnTo>
                  <a:pt x="206" y="379"/>
                </a:lnTo>
                <a:lnTo>
                  <a:pt x="203" y="378"/>
                </a:lnTo>
                <a:lnTo>
                  <a:pt x="202" y="380"/>
                </a:lnTo>
                <a:lnTo>
                  <a:pt x="201" y="380"/>
                </a:lnTo>
                <a:lnTo>
                  <a:pt x="199" y="382"/>
                </a:lnTo>
                <a:lnTo>
                  <a:pt x="196" y="383"/>
                </a:lnTo>
                <a:lnTo>
                  <a:pt x="195" y="383"/>
                </a:lnTo>
                <a:lnTo>
                  <a:pt x="193" y="384"/>
                </a:lnTo>
                <a:lnTo>
                  <a:pt x="192" y="384"/>
                </a:lnTo>
                <a:lnTo>
                  <a:pt x="186" y="384"/>
                </a:lnTo>
                <a:lnTo>
                  <a:pt x="182" y="384"/>
                </a:lnTo>
                <a:lnTo>
                  <a:pt x="182" y="385"/>
                </a:lnTo>
                <a:lnTo>
                  <a:pt x="183" y="388"/>
                </a:lnTo>
                <a:lnTo>
                  <a:pt x="184" y="389"/>
                </a:lnTo>
                <a:lnTo>
                  <a:pt x="184" y="389"/>
                </a:lnTo>
                <a:lnTo>
                  <a:pt x="185" y="391"/>
                </a:lnTo>
                <a:lnTo>
                  <a:pt x="186" y="392"/>
                </a:lnTo>
                <a:lnTo>
                  <a:pt x="187" y="395"/>
                </a:lnTo>
                <a:lnTo>
                  <a:pt x="184" y="399"/>
                </a:lnTo>
                <a:lnTo>
                  <a:pt x="178" y="403"/>
                </a:lnTo>
                <a:lnTo>
                  <a:pt x="173" y="403"/>
                </a:lnTo>
                <a:lnTo>
                  <a:pt x="173" y="403"/>
                </a:lnTo>
                <a:lnTo>
                  <a:pt x="171" y="403"/>
                </a:lnTo>
                <a:lnTo>
                  <a:pt x="169" y="403"/>
                </a:lnTo>
                <a:lnTo>
                  <a:pt x="165" y="403"/>
                </a:lnTo>
                <a:lnTo>
                  <a:pt x="161" y="401"/>
                </a:lnTo>
                <a:lnTo>
                  <a:pt x="159" y="401"/>
                </a:lnTo>
                <a:lnTo>
                  <a:pt x="157" y="400"/>
                </a:lnTo>
                <a:lnTo>
                  <a:pt x="157" y="400"/>
                </a:lnTo>
                <a:lnTo>
                  <a:pt x="155" y="399"/>
                </a:lnTo>
                <a:lnTo>
                  <a:pt x="151" y="399"/>
                </a:lnTo>
                <a:lnTo>
                  <a:pt x="149" y="398"/>
                </a:lnTo>
                <a:lnTo>
                  <a:pt x="146" y="408"/>
                </a:lnTo>
                <a:lnTo>
                  <a:pt x="146" y="410"/>
                </a:lnTo>
                <a:lnTo>
                  <a:pt x="145" y="412"/>
                </a:lnTo>
                <a:lnTo>
                  <a:pt x="140" y="413"/>
                </a:lnTo>
                <a:lnTo>
                  <a:pt x="138" y="413"/>
                </a:lnTo>
                <a:lnTo>
                  <a:pt x="137" y="413"/>
                </a:lnTo>
                <a:lnTo>
                  <a:pt x="133" y="413"/>
                </a:lnTo>
                <a:lnTo>
                  <a:pt x="130" y="413"/>
                </a:lnTo>
                <a:lnTo>
                  <a:pt x="127" y="413"/>
                </a:lnTo>
                <a:lnTo>
                  <a:pt x="123" y="413"/>
                </a:lnTo>
                <a:lnTo>
                  <a:pt x="122" y="413"/>
                </a:lnTo>
                <a:lnTo>
                  <a:pt x="118" y="413"/>
                </a:lnTo>
                <a:lnTo>
                  <a:pt x="114" y="413"/>
                </a:lnTo>
                <a:lnTo>
                  <a:pt x="109" y="413"/>
                </a:lnTo>
                <a:lnTo>
                  <a:pt x="104" y="413"/>
                </a:lnTo>
                <a:lnTo>
                  <a:pt x="98" y="413"/>
                </a:lnTo>
                <a:lnTo>
                  <a:pt x="94" y="413"/>
                </a:lnTo>
                <a:lnTo>
                  <a:pt x="91" y="413"/>
                </a:lnTo>
                <a:lnTo>
                  <a:pt x="88" y="413"/>
                </a:lnTo>
                <a:lnTo>
                  <a:pt x="87" y="413"/>
                </a:lnTo>
                <a:lnTo>
                  <a:pt x="87" y="413"/>
                </a:lnTo>
                <a:lnTo>
                  <a:pt x="84" y="414"/>
                </a:lnTo>
                <a:lnTo>
                  <a:pt x="82" y="414"/>
                </a:lnTo>
                <a:lnTo>
                  <a:pt x="79" y="414"/>
                </a:lnTo>
                <a:lnTo>
                  <a:pt x="78" y="415"/>
                </a:lnTo>
                <a:lnTo>
                  <a:pt x="77" y="415"/>
                </a:lnTo>
                <a:lnTo>
                  <a:pt x="77" y="416"/>
                </a:lnTo>
                <a:lnTo>
                  <a:pt x="76" y="418"/>
                </a:lnTo>
                <a:lnTo>
                  <a:pt x="75" y="420"/>
                </a:lnTo>
                <a:lnTo>
                  <a:pt x="73" y="421"/>
                </a:lnTo>
                <a:lnTo>
                  <a:pt x="71" y="421"/>
                </a:lnTo>
                <a:lnTo>
                  <a:pt x="68" y="419"/>
                </a:lnTo>
                <a:lnTo>
                  <a:pt x="67" y="418"/>
                </a:lnTo>
                <a:lnTo>
                  <a:pt x="66" y="417"/>
                </a:lnTo>
                <a:lnTo>
                  <a:pt x="64" y="416"/>
                </a:lnTo>
                <a:lnTo>
                  <a:pt x="63" y="415"/>
                </a:lnTo>
                <a:lnTo>
                  <a:pt x="63" y="414"/>
                </a:lnTo>
                <a:lnTo>
                  <a:pt x="59" y="411"/>
                </a:lnTo>
                <a:lnTo>
                  <a:pt x="58" y="411"/>
                </a:lnTo>
                <a:lnTo>
                  <a:pt x="57" y="410"/>
                </a:lnTo>
                <a:lnTo>
                  <a:pt x="57" y="410"/>
                </a:lnTo>
                <a:lnTo>
                  <a:pt x="57" y="409"/>
                </a:lnTo>
                <a:lnTo>
                  <a:pt x="57" y="409"/>
                </a:lnTo>
                <a:lnTo>
                  <a:pt x="57" y="408"/>
                </a:lnTo>
                <a:lnTo>
                  <a:pt x="57" y="408"/>
                </a:lnTo>
                <a:lnTo>
                  <a:pt x="57" y="408"/>
                </a:lnTo>
                <a:lnTo>
                  <a:pt x="56" y="408"/>
                </a:lnTo>
                <a:lnTo>
                  <a:pt x="56" y="408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6" y="407"/>
                </a:lnTo>
                <a:lnTo>
                  <a:pt x="57" y="406"/>
                </a:lnTo>
                <a:lnTo>
                  <a:pt x="57" y="405"/>
                </a:lnTo>
                <a:lnTo>
                  <a:pt x="57" y="405"/>
                </a:lnTo>
                <a:lnTo>
                  <a:pt x="58" y="403"/>
                </a:lnTo>
                <a:lnTo>
                  <a:pt x="59" y="403"/>
                </a:lnTo>
                <a:lnTo>
                  <a:pt x="59" y="401"/>
                </a:lnTo>
                <a:lnTo>
                  <a:pt x="59" y="400"/>
                </a:lnTo>
                <a:lnTo>
                  <a:pt x="59" y="399"/>
                </a:lnTo>
                <a:lnTo>
                  <a:pt x="59" y="397"/>
                </a:lnTo>
                <a:lnTo>
                  <a:pt x="61" y="398"/>
                </a:lnTo>
                <a:lnTo>
                  <a:pt x="61" y="398"/>
                </a:lnTo>
                <a:lnTo>
                  <a:pt x="61" y="398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1" y="399"/>
                </a:lnTo>
                <a:lnTo>
                  <a:pt x="62" y="399"/>
                </a:lnTo>
                <a:lnTo>
                  <a:pt x="62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9"/>
                </a:lnTo>
                <a:lnTo>
                  <a:pt x="63" y="398"/>
                </a:lnTo>
                <a:lnTo>
                  <a:pt x="62" y="398"/>
                </a:lnTo>
                <a:lnTo>
                  <a:pt x="62" y="398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2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3" y="397"/>
                </a:lnTo>
                <a:lnTo>
                  <a:pt x="64" y="397"/>
                </a:lnTo>
                <a:lnTo>
                  <a:pt x="64" y="397"/>
                </a:lnTo>
                <a:lnTo>
                  <a:pt x="64" y="396"/>
                </a:lnTo>
                <a:lnTo>
                  <a:pt x="64" y="395"/>
                </a:lnTo>
                <a:lnTo>
                  <a:pt x="64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5"/>
                </a:lnTo>
                <a:lnTo>
                  <a:pt x="66" y="395"/>
                </a:lnTo>
                <a:lnTo>
                  <a:pt x="66" y="395"/>
                </a:lnTo>
                <a:lnTo>
                  <a:pt x="66" y="396"/>
                </a:lnTo>
                <a:lnTo>
                  <a:pt x="67" y="396"/>
                </a:lnTo>
                <a:lnTo>
                  <a:pt x="67" y="396"/>
                </a:lnTo>
                <a:lnTo>
                  <a:pt x="67" y="396"/>
                </a:lnTo>
                <a:lnTo>
                  <a:pt x="68" y="396"/>
                </a:lnTo>
                <a:lnTo>
                  <a:pt x="67" y="396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5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7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6" y="394"/>
                </a:lnTo>
                <a:lnTo>
                  <a:pt x="65" y="394"/>
                </a:lnTo>
                <a:lnTo>
                  <a:pt x="65" y="394"/>
                </a:lnTo>
                <a:lnTo>
                  <a:pt x="65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3"/>
                </a:lnTo>
                <a:lnTo>
                  <a:pt x="66" y="392"/>
                </a:lnTo>
                <a:lnTo>
                  <a:pt x="66" y="392"/>
                </a:lnTo>
                <a:lnTo>
                  <a:pt x="66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7" y="392"/>
                </a:lnTo>
                <a:lnTo>
                  <a:pt x="68" y="393"/>
                </a:lnTo>
                <a:lnTo>
                  <a:pt x="68" y="392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3"/>
                </a:lnTo>
                <a:lnTo>
                  <a:pt x="68" y="392"/>
                </a:lnTo>
                <a:lnTo>
                  <a:pt x="68" y="392"/>
                </a:lnTo>
                <a:lnTo>
                  <a:pt x="68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69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2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1"/>
                </a:lnTo>
                <a:lnTo>
                  <a:pt x="70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90"/>
                </a:lnTo>
                <a:lnTo>
                  <a:pt x="71" y="389"/>
                </a:lnTo>
                <a:lnTo>
                  <a:pt x="71" y="388"/>
                </a:lnTo>
                <a:lnTo>
                  <a:pt x="71" y="388"/>
                </a:lnTo>
                <a:lnTo>
                  <a:pt x="70" y="389"/>
                </a:lnTo>
                <a:lnTo>
                  <a:pt x="70" y="388"/>
                </a:lnTo>
                <a:lnTo>
                  <a:pt x="70" y="388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70" y="387"/>
                </a:lnTo>
                <a:lnTo>
                  <a:pt x="69" y="387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6"/>
                </a:lnTo>
                <a:lnTo>
                  <a:pt x="69" y="385"/>
                </a:lnTo>
                <a:lnTo>
                  <a:pt x="69" y="385"/>
                </a:lnTo>
                <a:lnTo>
                  <a:pt x="69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8" y="385"/>
                </a:lnTo>
                <a:lnTo>
                  <a:pt x="69" y="384"/>
                </a:lnTo>
                <a:lnTo>
                  <a:pt x="68" y="384"/>
                </a:lnTo>
                <a:lnTo>
                  <a:pt x="68" y="384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2"/>
                </a:lnTo>
                <a:lnTo>
                  <a:pt x="68" y="381"/>
                </a:lnTo>
                <a:lnTo>
                  <a:pt x="68" y="382"/>
                </a:lnTo>
                <a:lnTo>
                  <a:pt x="67" y="383"/>
                </a:lnTo>
                <a:lnTo>
                  <a:pt x="66" y="383"/>
                </a:lnTo>
                <a:lnTo>
                  <a:pt x="66" y="383"/>
                </a:lnTo>
                <a:lnTo>
                  <a:pt x="66" y="382"/>
                </a:lnTo>
                <a:lnTo>
                  <a:pt x="66" y="382"/>
                </a:lnTo>
                <a:lnTo>
                  <a:pt x="66" y="381"/>
                </a:lnTo>
                <a:lnTo>
                  <a:pt x="66" y="381"/>
                </a:lnTo>
                <a:lnTo>
                  <a:pt x="66" y="380"/>
                </a:lnTo>
                <a:lnTo>
                  <a:pt x="66" y="380"/>
                </a:lnTo>
                <a:lnTo>
                  <a:pt x="66" y="380"/>
                </a:lnTo>
                <a:lnTo>
                  <a:pt x="66" y="379"/>
                </a:lnTo>
                <a:lnTo>
                  <a:pt x="66" y="379"/>
                </a:lnTo>
                <a:lnTo>
                  <a:pt x="66" y="379"/>
                </a:lnTo>
                <a:lnTo>
                  <a:pt x="67" y="379"/>
                </a:lnTo>
                <a:lnTo>
                  <a:pt x="67" y="378"/>
                </a:lnTo>
                <a:lnTo>
                  <a:pt x="67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8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8" y="377"/>
                </a:lnTo>
                <a:lnTo>
                  <a:pt x="67" y="377"/>
                </a:lnTo>
                <a:lnTo>
                  <a:pt x="67" y="376"/>
                </a:lnTo>
                <a:lnTo>
                  <a:pt x="68" y="376"/>
                </a:lnTo>
                <a:lnTo>
                  <a:pt x="68" y="375"/>
                </a:lnTo>
                <a:lnTo>
                  <a:pt x="67" y="375"/>
                </a:lnTo>
                <a:lnTo>
                  <a:pt x="65" y="374"/>
                </a:lnTo>
                <a:lnTo>
                  <a:pt x="65" y="374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3"/>
                </a:lnTo>
                <a:lnTo>
                  <a:pt x="65" y="372"/>
                </a:lnTo>
                <a:lnTo>
                  <a:pt x="65" y="372"/>
                </a:lnTo>
                <a:lnTo>
                  <a:pt x="64" y="372"/>
                </a:lnTo>
                <a:lnTo>
                  <a:pt x="64" y="373"/>
                </a:lnTo>
                <a:lnTo>
                  <a:pt x="63" y="373"/>
                </a:lnTo>
                <a:lnTo>
                  <a:pt x="63" y="372"/>
                </a:lnTo>
                <a:lnTo>
                  <a:pt x="63" y="372"/>
                </a:lnTo>
                <a:lnTo>
                  <a:pt x="63" y="372"/>
                </a:lnTo>
                <a:lnTo>
                  <a:pt x="63" y="371"/>
                </a:lnTo>
                <a:lnTo>
                  <a:pt x="63" y="371"/>
                </a:lnTo>
                <a:lnTo>
                  <a:pt x="63" y="371"/>
                </a:lnTo>
                <a:lnTo>
                  <a:pt x="63" y="370"/>
                </a:lnTo>
                <a:lnTo>
                  <a:pt x="63" y="370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3" y="369"/>
                </a:lnTo>
                <a:lnTo>
                  <a:pt x="62" y="369"/>
                </a:lnTo>
                <a:lnTo>
                  <a:pt x="62" y="369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70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9"/>
                </a:lnTo>
                <a:lnTo>
                  <a:pt x="61" y="368"/>
                </a:lnTo>
                <a:lnTo>
                  <a:pt x="61" y="368"/>
                </a:lnTo>
                <a:lnTo>
                  <a:pt x="60" y="368"/>
                </a:lnTo>
                <a:lnTo>
                  <a:pt x="60" y="368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0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7"/>
                </a:lnTo>
                <a:lnTo>
                  <a:pt x="61" y="366"/>
                </a:lnTo>
                <a:lnTo>
                  <a:pt x="62" y="366"/>
                </a:lnTo>
                <a:lnTo>
                  <a:pt x="62" y="366"/>
                </a:lnTo>
                <a:lnTo>
                  <a:pt x="61" y="366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5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1" y="364"/>
                </a:lnTo>
                <a:lnTo>
                  <a:pt x="62" y="364"/>
                </a:lnTo>
                <a:lnTo>
                  <a:pt x="62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4"/>
                </a:lnTo>
                <a:lnTo>
                  <a:pt x="63" y="363"/>
                </a:lnTo>
                <a:lnTo>
                  <a:pt x="63" y="363"/>
                </a:lnTo>
                <a:lnTo>
                  <a:pt x="63" y="363"/>
                </a:lnTo>
                <a:lnTo>
                  <a:pt x="63" y="362"/>
                </a:lnTo>
                <a:lnTo>
                  <a:pt x="63" y="362"/>
                </a:lnTo>
                <a:lnTo>
                  <a:pt x="63" y="362"/>
                </a:lnTo>
                <a:lnTo>
                  <a:pt x="62" y="362"/>
                </a:lnTo>
                <a:lnTo>
                  <a:pt x="61" y="362"/>
                </a:lnTo>
                <a:lnTo>
                  <a:pt x="61" y="362"/>
                </a:lnTo>
                <a:lnTo>
                  <a:pt x="61" y="362"/>
                </a:lnTo>
                <a:lnTo>
                  <a:pt x="62" y="362"/>
                </a:lnTo>
                <a:lnTo>
                  <a:pt x="63" y="361"/>
                </a:lnTo>
                <a:lnTo>
                  <a:pt x="63" y="361"/>
                </a:lnTo>
                <a:lnTo>
                  <a:pt x="63" y="361"/>
                </a:lnTo>
                <a:lnTo>
                  <a:pt x="62" y="360"/>
                </a:lnTo>
                <a:lnTo>
                  <a:pt x="62" y="360"/>
                </a:lnTo>
                <a:lnTo>
                  <a:pt x="62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1" y="360"/>
                </a:lnTo>
                <a:lnTo>
                  <a:pt x="60" y="360"/>
                </a:lnTo>
                <a:lnTo>
                  <a:pt x="60" y="360"/>
                </a:lnTo>
                <a:lnTo>
                  <a:pt x="61" y="360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1" y="359"/>
                </a:lnTo>
                <a:lnTo>
                  <a:pt x="60" y="360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0" y="359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1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8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60" y="357"/>
                </a:lnTo>
                <a:lnTo>
                  <a:pt x="59" y="357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6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59" y="354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0" y="353"/>
                </a:lnTo>
                <a:lnTo>
                  <a:pt x="61" y="353"/>
                </a:lnTo>
                <a:lnTo>
                  <a:pt x="61" y="352"/>
                </a:lnTo>
                <a:lnTo>
                  <a:pt x="61" y="352"/>
                </a:lnTo>
                <a:lnTo>
                  <a:pt x="60" y="352"/>
                </a:lnTo>
                <a:lnTo>
                  <a:pt x="60" y="352"/>
                </a:lnTo>
                <a:lnTo>
                  <a:pt x="60" y="352"/>
                </a:lnTo>
                <a:lnTo>
                  <a:pt x="59" y="352"/>
                </a:lnTo>
                <a:lnTo>
                  <a:pt x="59" y="351"/>
                </a:lnTo>
                <a:lnTo>
                  <a:pt x="59" y="351"/>
                </a:lnTo>
                <a:lnTo>
                  <a:pt x="59" y="350"/>
                </a:lnTo>
                <a:lnTo>
                  <a:pt x="59" y="349"/>
                </a:lnTo>
                <a:lnTo>
                  <a:pt x="59" y="348"/>
                </a:lnTo>
                <a:lnTo>
                  <a:pt x="59" y="347"/>
                </a:lnTo>
                <a:lnTo>
                  <a:pt x="59" y="346"/>
                </a:lnTo>
                <a:lnTo>
                  <a:pt x="60" y="345"/>
                </a:lnTo>
                <a:lnTo>
                  <a:pt x="61" y="346"/>
                </a:lnTo>
                <a:lnTo>
                  <a:pt x="61" y="347"/>
                </a:lnTo>
                <a:lnTo>
                  <a:pt x="61" y="347"/>
                </a:lnTo>
                <a:lnTo>
                  <a:pt x="61" y="347"/>
                </a:lnTo>
                <a:lnTo>
                  <a:pt x="62" y="346"/>
                </a:lnTo>
                <a:lnTo>
                  <a:pt x="62" y="346"/>
                </a:lnTo>
                <a:lnTo>
                  <a:pt x="63" y="345"/>
                </a:lnTo>
                <a:lnTo>
                  <a:pt x="63" y="344"/>
                </a:lnTo>
                <a:lnTo>
                  <a:pt x="63" y="344"/>
                </a:lnTo>
                <a:lnTo>
                  <a:pt x="63" y="343"/>
                </a:lnTo>
                <a:lnTo>
                  <a:pt x="63" y="342"/>
                </a:lnTo>
                <a:lnTo>
                  <a:pt x="63" y="342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3" y="341"/>
                </a:lnTo>
                <a:lnTo>
                  <a:pt x="64" y="340"/>
                </a:lnTo>
                <a:lnTo>
                  <a:pt x="65" y="340"/>
                </a:lnTo>
                <a:lnTo>
                  <a:pt x="65" y="340"/>
                </a:lnTo>
                <a:lnTo>
                  <a:pt x="65" y="339"/>
                </a:lnTo>
                <a:lnTo>
                  <a:pt x="65" y="339"/>
                </a:lnTo>
                <a:lnTo>
                  <a:pt x="65" y="339"/>
                </a:lnTo>
                <a:lnTo>
                  <a:pt x="66" y="339"/>
                </a:lnTo>
                <a:lnTo>
                  <a:pt x="65" y="339"/>
                </a:lnTo>
                <a:lnTo>
                  <a:pt x="65" y="338"/>
                </a:lnTo>
                <a:lnTo>
                  <a:pt x="65" y="337"/>
                </a:lnTo>
                <a:lnTo>
                  <a:pt x="65" y="337"/>
                </a:lnTo>
                <a:lnTo>
                  <a:pt x="65" y="337"/>
                </a:lnTo>
                <a:lnTo>
                  <a:pt x="66" y="336"/>
                </a:lnTo>
                <a:lnTo>
                  <a:pt x="67" y="336"/>
                </a:lnTo>
                <a:lnTo>
                  <a:pt x="67" y="335"/>
                </a:lnTo>
                <a:lnTo>
                  <a:pt x="67" y="335"/>
                </a:lnTo>
                <a:lnTo>
                  <a:pt x="67" y="335"/>
                </a:lnTo>
                <a:lnTo>
                  <a:pt x="67" y="334"/>
                </a:lnTo>
                <a:lnTo>
                  <a:pt x="67" y="334"/>
                </a:lnTo>
                <a:lnTo>
                  <a:pt x="66" y="334"/>
                </a:lnTo>
                <a:lnTo>
                  <a:pt x="66" y="334"/>
                </a:lnTo>
                <a:lnTo>
                  <a:pt x="65" y="332"/>
                </a:lnTo>
                <a:lnTo>
                  <a:pt x="65" y="332"/>
                </a:lnTo>
                <a:lnTo>
                  <a:pt x="65" y="332"/>
                </a:lnTo>
                <a:lnTo>
                  <a:pt x="64" y="331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4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30"/>
                </a:lnTo>
                <a:lnTo>
                  <a:pt x="63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9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2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7"/>
                </a:lnTo>
                <a:lnTo>
                  <a:pt x="61" y="327"/>
                </a:lnTo>
                <a:lnTo>
                  <a:pt x="61" y="327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1" y="328"/>
                </a:lnTo>
                <a:lnTo>
                  <a:pt x="60" y="328"/>
                </a:lnTo>
                <a:lnTo>
                  <a:pt x="60" y="327"/>
                </a:lnTo>
                <a:lnTo>
                  <a:pt x="60" y="327"/>
                </a:lnTo>
                <a:lnTo>
                  <a:pt x="60" y="328"/>
                </a:lnTo>
                <a:lnTo>
                  <a:pt x="60" y="328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9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7"/>
                </a:lnTo>
                <a:lnTo>
                  <a:pt x="58" y="326"/>
                </a:lnTo>
                <a:lnTo>
                  <a:pt x="58" y="326"/>
                </a:lnTo>
                <a:lnTo>
                  <a:pt x="58" y="325"/>
                </a:lnTo>
                <a:lnTo>
                  <a:pt x="58" y="325"/>
                </a:lnTo>
                <a:lnTo>
                  <a:pt x="58" y="325"/>
                </a:lnTo>
                <a:lnTo>
                  <a:pt x="57" y="325"/>
                </a:lnTo>
                <a:lnTo>
                  <a:pt x="56" y="325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4"/>
                </a:lnTo>
                <a:lnTo>
                  <a:pt x="56" y="323"/>
                </a:lnTo>
                <a:lnTo>
                  <a:pt x="56" y="322"/>
                </a:lnTo>
                <a:lnTo>
                  <a:pt x="56" y="322"/>
                </a:lnTo>
                <a:lnTo>
                  <a:pt x="56" y="321"/>
                </a:lnTo>
                <a:lnTo>
                  <a:pt x="56" y="321"/>
                </a:lnTo>
                <a:lnTo>
                  <a:pt x="56" y="321"/>
                </a:lnTo>
                <a:lnTo>
                  <a:pt x="57" y="321"/>
                </a:lnTo>
                <a:lnTo>
                  <a:pt x="57" y="322"/>
                </a:lnTo>
                <a:lnTo>
                  <a:pt x="58" y="322"/>
                </a:lnTo>
                <a:lnTo>
                  <a:pt x="58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59" y="321"/>
                </a:lnTo>
                <a:lnTo>
                  <a:pt x="60" y="321"/>
                </a:lnTo>
                <a:lnTo>
                  <a:pt x="60" y="321"/>
                </a:lnTo>
                <a:lnTo>
                  <a:pt x="60" y="320"/>
                </a:lnTo>
                <a:lnTo>
                  <a:pt x="60" y="320"/>
                </a:lnTo>
                <a:lnTo>
                  <a:pt x="61" y="320"/>
                </a:lnTo>
                <a:lnTo>
                  <a:pt x="61" y="319"/>
                </a:lnTo>
                <a:lnTo>
                  <a:pt x="61" y="319"/>
                </a:lnTo>
                <a:lnTo>
                  <a:pt x="61" y="319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1" y="318"/>
                </a:lnTo>
                <a:lnTo>
                  <a:pt x="60" y="318"/>
                </a:lnTo>
                <a:lnTo>
                  <a:pt x="59" y="317"/>
                </a:lnTo>
                <a:lnTo>
                  <a:pt x="59" y="317"/>
                </a:lnTo>
                <a:lnTo>
                  <a:pt x="59" y="317"/>
                </a:lnTo>
                <a:lnTo>
                  <a:pt x="58" y="316"/>
                </a:lnTo>
                <a:lnTo>
                  <a:pt x="58" y="316"/>
                </a:lnTo>
                <a:lnTo>
                  <a:pt x="58" y="316"/>
                </a:lnTo>
                <a:lnTo>
                  <a:pt x="57" y="316"/>
                </a:lnTo>
                <a:lnTo>
                  <a:pt x="57" y="316"/>
                </a:lnTo>
                <a:lnTo>
                  <a:pt x="57" y="315"/>
                </a:lnTo>
                <a:lnTo>
                  <a:pt x="57" y="315"/>
                </a:lnTo>
                <a:lnTo>
                  <a:pt x="55" y="314"/>
                </a:lnTo>
                <a:lnTo>
                  <a:pt x="54" y="313"/>
                </a:lnTo>
                <a:lnTo>
                  <a:pt x="54" y="313"/>
                </a:lnTo>
                <a:lnTo>
                  <a:pt x="54" y="313"/>
                </a:lnTo>
                <a:lnTo>
                  <a:pt x="53" y="312"/>
                </a:lnTo>
                <a:lnTo>
                  <a:pt x="53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2"/>
                </a:lnTo>
                <a:lnTo>
                  <a:pt x="52" y="311"/>
                </a:lnTo>
                <a:lnTo>
                  <a:pt x="52" y="310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2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3" y="309"/>
                </a:lnTo>
                <a:lnTo>
                  <a:pt x="54" y="309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4" y="308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5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6" y="307"/>
                </a:lnTo>
                <a:lnTo>
                  <a:pt x="57" y="307"/>
                </a:lnTo>
                <a:lnTo>
                  <a:pt x="57" y="307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7" y="308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8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59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0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09"/>
                </a:lnTo>
                <a:lnTo>
                  <a:pt x="61" y="310"/>
                </a:lnTo>
                <a:lnTo>
                  <a:pt x="61" y="310"/>
                </a:lnTo>
                <a:lnTo>
                  <a:pt x="62" y="310"/>
                </a:lnTo>
                <a:lnTo>
                  <a:pt x="62" y="310"/>
                </a:lnTo>
                <a:lnTo>
                  <a:pt x="62" y="311"/>
                </a:lnTo>
                <a:lnTo>
                  <a:pt x="63" y="311"/>
                </a:lnTo>
                <a:lnTo>
                  <a:pt x="63" y="311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2"/>
                </a:lnTo>
                <a:lnTo>
                  <a:pt x="63" y="313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3" y="314"/>
                </a:lnTo>
                <a:lnTo>
                  <a:pt x="64" y="314"/>
                </a:lnTo>
                <a:lnTo>
                  <a:pt x="64" y="314"/>
                </a:lnTo>
                <a:lnTo>
                  <a:pt x="64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5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6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4"/>
                </a:lnTo>
                <a:lnTo>
                  <a:pt x="67" y="313"/>
                </a:lnTo>
                <a:lnTo>
                  <a:pt x="67" y="313"/>
                </a:lnTo>
                <a:lnTo>
                  <a:pt x="67" y="313"/>
                </a:lnTo>
                <a:lnTo>
                  <a:pt x="68" y="313"/>
                </a:lnTo>
                <a:lnTo>
                  <a:pt x="68" y="313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8" y="312"/>
                </a:lnTo>
                <a:lnTo>
                  <a:pt x="69" y="312"/>
                </a:lnTo>
                <a:lnTo>
                  <a:pt x="69" y="312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1"/>
                </a:lnTo>
                <a:lnTo>
                  <a:pt x="69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10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0" y="309"/>
                </a:lnTo>
                <a:lnTo>
                  <a:pt x="71" y="308"/>
                </a:lnTo>
                <a:lnTo>
                  <a:pt x="71" y="308"/>
                </a:lnTo>
                <a:lnTo>
                  <a:pt x="71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9"/>
                </a:lnTo>
                <a:lnTo>
                  <a:pt x="72" y="309"/>
                </a:lnTo>
                <a:lnTo>
                  <a:pt x="72" y="309"/>
                </a:lnTo>
                <a:lnTo>
                  <a:pt x="72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3" y="308"/>
                </a:lnTo>
                <a:lnTo>
                  <a:pt x="74" y="308"/>
                </a:lnTo>
                <a:lnTo>
                  <a:pt x="74" y="308"/>
                </a:lnTo>
                <a:lnTo>
                  <a:pt x="74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8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5" y="307"/>
                </a:lnTo>
                <a:lnTo>
                  <a:pt x="74" y="307"/>
                </a:lnTo>
                <a:lnTo>
                  <a:pt x="74" y="307"/>
                </a:lnTo>
                <a:lnTo>
                  <a:pt x="74" y="307"/>
                </a:lnTo>
                <a:lnTo>
                  <a:pt x="73" y="306"/>
                </a:lnTo>
                <a:lnTo>
                  <a:pt x="73" y="306"/>
                </a:lnTo>
                <a:lnTo>
                  <a:pt x="73" y="306"/>
                </a:lnTo>
                <a:lnTo>
                  <a:pt x="73" y="305"/>
                </a:lnTo>
                <a:lnTo>
                  <a:pt x="73" y="305"/>
                </a:lnTo>
                <a:lnTo>
                  <a:pt x="73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5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4"/>
                </a:lnTo>
                <a:lnTo>
                  <a:pt x="74" y="303"/>
                </a:lnTo>
                <a:lnTo>
                  <a:pt x="74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3" y="303"/>
                </a:lnTo>
                <a:lnTo>
                  <a:pt x="74" y="303"/>
                </a:lnTo>
                <a:lnTo>
                  <a:pt x="74" y="303"/>
                </a:lnTo>
                <a:lnTo>
                  <a:pt x="74" y="302"/>
                </a:lnTo>
                <a:lnTo>
                  <a:pt x="74" y="302"/>
                </a:lnTo>
                <a:lnTo>
                  <a:pt x="74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2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1"/>
                </a:lnTo>
                <a:lnTo>
                  <a:pt x="75" y="300"/>
                </a:lnTo>
                <a:lnTo>
                  <a:pt x="75" y="300"/>
                </a:lnTo>
                <a:lnTo>
                  <a:pt x="74" y="300"/>
                </a:lnTo>
                <a:lnTo>
                  <a:pt x="74" y="300"/>
                </a:lnTo>
                <a:lnTo>
                  <a:pt x="75" y="300"/>
                </a:lnTo>
                <a:lnTo>
                  <a:pt x="75" y="300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5" y="299"/>
                </a:lnTo>
                <a:lnTo>
                  <a:pt x="76" y="299"/>
                </a:lnTo>
                <a:lnTo>
                  <a:pt x="76" y="299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8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7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6"/>
                </a:lnTo>
                <a:lnTo>
                  <a:pt x="75" y="295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6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5"/>
                </a:lnTo>
                <a:lnTo>
                  <a:pt x="76" y="294"/>
                </a:lnTo>
                <a:lnTo>
                  <a:pt x="76" y="294"/>
                </a:lnTo>
                <a:lnTo>
                  <a:pt x="76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7" y="294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8" y="293"/>
                </a:lnTo>
                <a:lnTo>
                  <a:pt x="77" y="293"/>
                </a:lnTo>
                <a:lnTo>
                  <a:pt x="77" y="293"/>
                </a:lnTo>
                <a:lnTo>
                  <a:pt x="77" y="292"/>
                </a:lnTo>
                <a:lnTo>
                  <a:pt x="77" y="292"/>
                </a:lnTo>
                <a:lnTo>
                  <a:pt x="77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2"/>
                </a:lnTo>
                <a:lnTo>
                  <a:pt x="78" y="291"/>
                </a:lnTo>
                <a:lnTo>
                  <a:pt x="77" y="291"/>
                </a:lnTo>
                <a:lnTo>
                  <a:pt x="77" y="291"/>
                </a:lnTo>
                <a:lnTo>
                  <a:pt x="77" y="291"/>
                </a:lnTo>
                <a:lnTo>
                  <a:pt x="76" y="291"/>
                </a:lnTo>
                <a:lnTo>
                  <a:pt x="76" y="291"/>
                </a:lnTo>
                <a:lnTo>
                  <a:pt x="76" y="292"/>
                </a:lnTo>
                <a:lnTo>
                  <a:pt x="76" y="292"/>
                </a:lnTo>
                <a:lnTo>
                  <a:pt x="76" y="292"/>
                </a:lnTo>
                <a:lnTo>
                  <a:pt x="75" y="293"/>
                </a:lnTo>
                <a:lnTo>
                  <a:pt x="75" y="293"/>
                </a:lnTo>
                <a:lnTo>
                  <a:pt x="75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4" y="293"/>
                </a:lnTo>
                <a:lnTo>
                  <a:pt x="73" y="292"/>
                </a:lnTo>
                <a:lnTo>
                  <a:pt x="72" y="291"/>
                </a:lnTo>
                <a:lnTo>
                  <a:pt x="72" y="291"/>
                </a:lnTo>
                <a:lnTo>
                  <a:pt x="72" y="291"/>
                </a:lnTo>
                <a:lnTo>
                  <a:pt x="71" y="291"/>
                </a:lnTo>
                <a:lnTo>
                  <a:pt x="71" y="291"/>
                </a:lnTo>
                <a:lnTo>
                  <a:pt x="70" y="291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70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9" y="290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1"/>
                </a:lnTo>
                <a:lnTo>
                  <a:pt x="68" y="292"/>
                </a:lnTo>
                <a:lnTo>
                  <a:pt x="67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6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5" y="292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1"/>
                </a:lnTo>
                <a:lnTo>
                  <a:pt x="64" y="290"/>
                </a:lnTo>
                <a:lnTo>
                  <a:pt x="64" y="289"/>
                </a:lnTo>
                <a:lnTo>
                  <a:pt x="64" y="289"/>
                </a:lnTo>
                <a:lnTo>
                  <a:pt x="64" y="289"/>
                </a:lnTo>
                <a:lnTo>
                  <a:pt x="63" y="289"/>
                </a:lnTo>
                <a:lnTo>
                  <a:pt x="58" y="288"/>
                </a:lnTo>
                <a:lnTo>
                  <a:pt x="55" y="287"/>
                </a:lnTo>
                <a:lnTo>
                  <a:pt x="55" y="287"/>
                </a:lnTo>
                <a:lnTo>
                  <a:pt x="54" y="287"/>
                </a:lnTo>
                <a:lnTo>
                  <a:pt x="50" y="284"/>
                </a:lnTo>
                <a:lnTo>
                  <a:pt x="49" y="285"/>
                </a:lnTo>
                <a:lnTo>
                  <a:pt x="49" y="285"/>
                </a:lnTo>
                <a:lnTo>
                  <a:pt x="49" y="285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6"/>
                </a:lnTo>
                <a:lnTo>
                  <a:pt x="49" y="287"/>
                </a:lnTo>
                <a:lnTo>
                  <a:pt x="49" y="287"/>
                </a:lnTo>
                <a:lnTo>
                  <a:pt x="49" y="287"/>
                </a:lnTo>
                <a:lnTo>
                  <a:pt x="49" y="288"/>
                </a:lnTo>
                <a:lnTo>
                  <a:pt x="49" y="288"/>
                </a:lnTo>
                <a:lnTo>
                  <a:pt x="49" y="288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89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0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9" y="291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6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4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5" y="295"/>
                </a:lnTo>
                <a:lnTo>
                  <a:pt x="46" y="295"/>
                </a:lnTo>
                <a:lnTo>
                  <a:pt x="46" y="295"/>
                </a:lnTo>
                <a:lnTo>
                  <a:pt x="47" y="295"/>
                </a:lnTo>
                <a:lnTo>
                  <a:pt x="47" y="295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6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7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7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8"/>
                </a:lnTo>
                <a:lnTo>
                  <a:pt x="48" y="299"/>
                </a:lnTo>
                <a:lnTo>
                  <a:pt x="48" y="299"/>
                </a:lnTo>
                <a:lnTo>
                  <a:pt x="47" y="299"/>
                </a:lnTo>
                <a:lnTo>
                  <a:pt x="47" y="299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7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0"/>
                </a:lnTo>
                <a:lnTo>
                  <a:pt x="46" y="301"/>
                </a:lnTo>
                <a:lnTo>
                  <a:pt x="46" y="301"/>
                </a:lnTo>
                <a:lnTo>
                  <a:pt x="46" y="301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7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2"/>
                </a:lnTo>
                <a:lnTo>
                  <a:pt x="48" y="303"/>
                </a:lnTo>
                <a:lnTo>
                  <a:pt x="48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2"/>
                </a:lnTo>
                <a:lnTo>
                  <a:pt x="46" y="302"/>
                </a:lnTo>
                <a:lnTo>
                  <a:pt x="46" y="302"/>
                </a:lnTo>
                <a:lnTo>
                  <a:pt x="46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2"/>
                </a:lnTo>
                <a:lnTo>
                  <a:pt x="45" y="303"/>
                </a:lnTo>
                <a:lnTo>
                  <a:pt x="44" y="303"/>
                </a:lnTo>
                <a:lnTo>
                  <a:pt x="44" y="303"/>
                </a:lnTo>
                <a:lnTo>
                  <a:pt x="43" y="303"/>
                </a:lnTo>
                <a:lnTo>
                  <a:pt x="43" y="303"/>
                </a:lnTo>
                <a:lnTo>
                  <a:pt x="43" y="302"/>
                </a:lnTo>
                <a:lnTo>
                  <a:pt x="43" y="302"/>
                </a:lnTo>
                <a:lnTo>
                  <a:pt x="42" y="302"/>
                </a:lnTo>
                <a:lnTo>
                  <a:pt x="42" y="302"/>
                </a:lnTo>
                <a:lnTo>
                  <a:pt x="41" y="301"/>
                </a:lnTo>
                <a:lnTo>
                  <a:pt x="41" y="301"/>
                </a:lnTo>
                <a:lnTo>
                  <a:pt x="41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300"/>
                </a:lnTo>
                <a:lnTo>
                  <a:pt x="40" y="299"/>
                </a:lnTo>
                <a:lnTo>
                  <a:pt x="40" y="299"/>
                </a:lnTo>
                <a:lnTo>
                  <a:pt x="40" y="299"/>
                </a:lnTo>
                <a:lnTo>
                  <a:pt x="39" y="299"/>
                </a:lnTo>
                <a:lnTo>
                  <a:pt x="39" y="299"/>
                </a:lnTo>
                <a:lnTo>
                  <a:pt x="37" y="298"/>
                </a:lnTo>
                <a:lnTo>
                  <a:pt x="36" y="298"/>
                </a:lnTo>
                <a:lnTo>
                  <a:pt x="35" y="298"/>
                </a:lnTo>
                <a:lnTo>
                  <a:pt x="34" y="298"/>
                </a:lnTo>
                <a:lnTo>
                  <a:pt x="33" y="298"/>
                </a:lnTo>
                <a:lnTo>
                  <a:pt x="30" y="298"/>
                </a:lnTo>
                <a:lnTo>
                  <a:pt x="30" y="300"/>
                </a:lnTo>
                <a:lnTo>
                  <a:pt x="30" y="301"/>
                </a:lnTo>
                <a:lnTo>
                  <a:pt x="30" y="301"/>
                </a:lnTo>
                <a:lnTo>
                  <a:pt x="30" y="301"/>
                </a:lnTo>
                <a:lnTo>
                  <a:pt x="30" y="302"/>
                </a:lnTo>
                <a:lnTo>
                  <a:pt x="30" y="302"/>
                </a:lnTo>
                <a:lnTo>
                  <a:pt x="30" y="304"/>
                </a:lnTo>
                <a:lnTo>
                  <a:pt x="29" y="305"/>
                </a:lnTo>
                <a:lnTo>
                  <a:pt x="29" y="306"/>
                </a:lnTo>
                <a:lnTo>
                  <a:pt x="29" y="306"/>
                </a:lnTo>
                <a:lnTo>
                  <a:pt x="27" y="307"/>
                </a:lnTo>
                <a:lnTo>
                  <a:pt x="26" y="308"/>
                </a:lnTo>
                <a:lnTo>
                  <a:pt x="25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4" y="309"/>
                </a:lnTo>
                <a:lnTo>
                  <a:pt x="23" y="309"/>
                </a:lnTo>
                <a:lnTo>
                  <a:pt x="22" y="309"/>
                </a:lnTo>
                <a:lnTo>
                  <a:pt x="22" y="309"/>
                </a:lnTo>
                <a:lnTo>
                  <a:pt x="21" y="310"/>
                </a:lnTo>
                <a:lnTo>
                  <a:pt x="21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20" y="310"/>
                </a:lnTo>
                <a:lnTo>
                  <a:pt x="19" y="309"/>
                </a:lnTo>
                <a:lnTo>
                  <a:pt x="19" y="309"/>
                </a:lnTo>
                <a:lnTo>
                  <a:pt x="19" y="309"/>
                </a:lnTo>
                <a:lnTo>
                  <a:pt x="18" y="309"/>
                </a:lnTo>
                <a:lnTo>
                  <a:pt x="18" y="309"/>
                </a:lnTo>
                <a:lnTo>
                  <a:pt x="18" y="310"/>
                </a:lnTo>
                <a:lnTo>
                  <a:pt x="18" y="310"/>
                </a:lnTo>
                <a:lnTo>
                  <a:pt x="18" y="310"/>
                </a:lnTo>
                <a:lnTo>
                  <a:pt x="17" y="309"/>
                </a:lnTo>
                <a:lnTo>
                  <a:pt x="17" y="309"/>
                </a:lnTo>
                <a:lnTo>
                  <a:pt x="17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9"/>
                </a:lnTo>
                <a:lnTo>
                  <a:pt x="16" y="308"/>
                </a:lnTo>
                <a:lnTo>
                  <a:pt x="17" y="308"/>
                </a:lnTo>
                <a:lnTo>
                  <a:pt x="17" y="308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7" y="307"/>
                </a:lnTo>
                <a:lnTo>
                  <a:pt x="16" y="307"/>
                </a:lnTo>
                <a:lnTo>
                  <a:pt x="16" y="307"/>
                </a:lnTo>
                <a:lnTo>
                  <a:pt x="16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5" y="307"/>
                </a:lnTo>
                <a:lnTo>
                  <a:pt x="14" y="307"/>
                </a:lnTo>
                <a:lnTo>
                  <a:pt x="14" y="306"/>
                </a:lnTo>
                <a:lnTo>
                  <a:pt x="13" y="306"/>
                </a:lnTo>
                <a:lnTo>
                  <a:pt x="13" y="306"/>
                </a:lnTo>
                <a:lnTo>
                  <a:pt x="13" y="306"/>
                </a:lnTo>
                <a:lnTo>
                  <a:pt x="12" y="306"/>
                </a:lnTo>
                <a:lnTo>
                  <a:pt x="12" y="305"/>
                </a:lnTo>
                <a:lnTo>
                  <a:pt x="12" y="305"/>
                </a:lnTo>
                <a:lnTo>
                  <a:pt x="12" y="305"/>
                </a:lnTo>
                <a:lnTo>
                  <a:pt x="12" y="304"/>
                </a:lnTo>
                <a:lnTo>
                  <a:pt x="12" y="304"/>
                </a:lnTo>
                <a:lnTo>
                  <a:pt x="11" y="305"/>
                </a:lnTo>
                <a:lnTo>
                  <a:pt x="11" y="305"/>
                </a:lnTo>
                <a:lnTo>
                  <a:pt x="11" y="305"/>
                </a:lnTo>
                <a:lnTo>
                  <a:pt x="9" y="304"/>
                </a:lnTo>
                <a:lnTo>
                  <a:pt x="9" y="304"/>
                </a:lnTo>
                <a:lnTo>
                  <a:pt x="7" y="304"/>
                </a:lnTo>
                <a:lnTo>
                  <a:pt x="6" y="303"/>
                </a:lnTo>
                <a:lnTo>
                  <a:pt x="4" y="301"/>
                </a:lnTo>
                <a:lnTo>
                  <a:pt x="1" y="294"/>
                </a:lnTo>
                <a:lnTo>
                  <a:pt x="2" y="293"/>
                </a:lnTo>
                <a:lnTo>
                  <a:pt x="2" y="292"/>
                </a:lnTo>
                <a:lnTo>
                  <a:pt x="2" y="291"/>
                </a:lnTo>
                <a:lnTo>
                  <a:pt x="5" y="289"/>
                </a:lnTo>
                <a:lnTo>
                  <a:pt x="5" y="289"/>
                </a:lnTo>
                <a:lnTo>
                  <a:pt x="5" y="289"/>
                </a:lnTo>
                <a:lnTo>
                  <a:pt x="6" y="289"/>
                </a:lnTo>
                <a:lnTo>
                  <a:pt x="12" y="291"/>
                </a:lnTo>
                <a:lnTo>
                  <a:pt x="12" y="290"/>
                </a:lnTo>
                <a:lnTo>
                  <a:pt x="13" y="289"/>
                </a:lnTo>
                <a:lnTo>
                  <a:pt x="13" y="288"/>
                </a:lnTo>
                <a:lnTo>
                  <a:pt x="13" y="288"/>
                </a:lnTo>
                <a:lnTo>
                  <a:pt x="13" y="287"/>
                </a:lnTo>
                <a:lnTo>
                  <a:pt x="13" y="287"/>
                </a:lnTo>
                <a:lnTo>
                  <a:pt x="13" y="287"/>
                </a:lnTo>
                <a:lnTo>
                  <a:pt x="14" y="286"/>
                </a:lnTo>
                <a:lnTo>
                  <a:pt x="16" y="283"/>
                </a:lnTo>
                <a:lnTo>
                  <a:pt x="16" y="282"/>
                </a:lnTo>
                <a:lnTo>
                  <a:pt x="15" y="281"/>
                </a:lnTo>
                <a:lnTo>
                  <a:pt x="13" y="279"/>
                </a:lnTo>
                <a:lnTo>
                  <a:pt x="12" y="279"/>
                </a:lnTo>
                <a:lnTo>
                  <a:pt x="11" y="277"/>
                </a:lnTo>
                <a:lnTo>
                  <a:pt x="10" y="277"/>
                </a:lnTo>
                <a:lnTo>
                  <a:pt x="6" y="275"/>
                </a:lnTo>
                <a:lnTo>
                  <a:pt x="5" y="275"/>
                </a:lnTo>
                <a:lnTo>
                  <a:pt x="4" y="274"/>
                </a:lnTo>
                <a:lnTo>
                  <a:pt x="3" y="271"/>
                </a:lnTo>
                <a:lnTo>
                  <a:pt x="2" y="270"/>
                </a:lnTo>
                <a:lnTo>
                  <a:pt x="1" y="268"/>
                </a:lnTo>
                <a:lnTo>
                  <a:pt x="1" y="266"/>
                </a:lnTo>
                <a:lnTo>
                  <a:pt x="1" y="265"/>
                </a:lnTo>
                <a:lnTo>
                  <a:pt x="0" y="263"/>
                </a:lnTo>
                <a:lnTo>
                  <a:pt x="0" y="263"/>
                </a:lnTo>
                <a:lnTo>
                  <a:pt x="0" y="262"/>
                </a:lnTo>
                <a:lnTo>
                  <a:pt x="0" y="260"/>
                </a:lnTo>
                <a:lnTo>
                  <a:pt x="0" y="259"/>
                </a:lnTo>
                <a:lnTo>
                  <a:pt x="0" y="259"/>
                </a:lnTo>
                <a:lnTo>
                  <a:pt x="0" y="258"/>
                </a:lnTo>
                <a:lnTo>
                  <a:pt x="0" y="257"/>
                </a:lnTo>
                <a:lnTo>
                  <a:pt x="0" y="257"/>
                </a:lnTo>
                <a:lnTo>
                  <a:pt x="0" y="256"/>
                </a:lnTo>
                <a:lnTo>
                  <a:pt x="0" y="255"/>
                </a:lnTo>
                <a:lnTo>
                  <a:pt x="0" y="255"/>
                </a:lnTo>
                <a:lnTo>
                  <a:pt x="0" y="254"/>
                </a:lnTo>
                <a:lnTo>
                  <a:pt x="0" y="254"/>
                </a:lnTo>
                <a:lnTo>
                  <a:pt x="1" y="254"/>
                </a:lnTo>
                <a:lnTo>
                  <a:pt x="1" y="252"/>
                </a:lnTo>
                <a:lnTo>
                  <a:pt x="1" y="251"/>
                </a:lnTo>
                <a:lnTo>
                  <a:pt x="1" y="251"/>
                </a:lnTo>
                <a:lnTo>
                  <a:pt x="2" y="250"/>
                </a:lnTo>
                <a:lnTo>
                  <a:pt x="2" y="249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3" y="248"/>
                </a:lnTo>
                <a:lnTo>
                  <a:pt x="4" y="248"/>
                </a:lnTo>
                <a:lnTo>
                  <a:pt x="4" y="247"/>
                </a:lnTo>
                <a:lnTo>
                  <a:pt x="5" y="246"/>
                </a:lnTo>
                <a:lnTo>
                  <a:pt x="5" y="246"/>
                </a:lnTo>
                <a:lnTo>
                  <a:pt x="5" y="245"/>
                </a:lnTo>
                <a:lnTo>
                  <a:pt x="6" y="245"/>
                </a:lnTo>
                <a:lnTo>
                  <a:pt x="6" y="243"/>
                </a:lnTo>
                <a:lnTo>
                  <a:pt x="7" y="243"/>
                </a:lnTo>
                <a:lnTo>
                  <a:pt x="7" y="243"/>
                </a:lnTo>
                <a:lnTo>
                  <a:pt x="7" y="242"/>
                </a:lnTo>
                <a:lnTo>
                  <a:pt x="7" y="241"/>
                </a:lnTo>
                <a:lnTo>
                  <a:pt x="8" y="241"/>
                </a:lnTo>
                <a:lnTo>
                  <a:pt x="8" y="240"/>
                </a:lnTo>
                <a:lnTo>
                  <a:pt x="8" y="240"/>
                </a:lnTo>
                <a:lnTo>
                  <a:pt x="8" y="240"/>
                </a:lnTo>
                <a:lnTo>
                  <a:pt x="8" y="239"/>
                </a:lnTo>
                <a:lnTo>
                  <a:pt x="8" y="239"/>
                </a:lnTo>
                <a:lnTo>
                  <a:pt x="8" y="239"/>
                </a:lnTo>
                <a:lnTo>
                  <a:pt x="8" y="238"/>
                </a:lnTo>
                <a:lnTo>
                  <a:pt x="9" y="238"/>
                </a:lnTo>
                <a:lnTo>
                  <a:pt x="9" y="238"/>
                </a:lnTo>
                <a:lnTo>
                  <a:pt x="10" y="237"/>
                </a:lnTo>
                <a:lnTo>
                  <a:pt x="10" y="236"/>
                </a:lnTo>
                <a:lnTo>
                  <a:pt x="10" y="236"/>
                </a:lnTo>
                <a:lnTo>
                  <a:pt x="11" y="236"/>
                </a:lnTo>
                <a:lnTo>
                  <a:pt x="11" y="235"/>
                </a:lnTo>
                <a:lnTo>
                  <a:pt x="12" y="233"/>
                </a:lnTo>
                <a:lnTo>
                  <a:pt x="13" y="232"/>
                </a:lnTo>
                <a:lnTo>
                  <a:pt x="13" y="230"/>
                </a:lnTo>
                <a:lnTo>
                  <a:pt x="13" y="229"/>
                </a:lnTo>
                <a:lnTo>
                  <a:pt x="13" y="227"/>
                </a:lnTo>
                <a:lnTo>
                  <a:pt x="13" y="226"/>
                </a:lnTo>
                <a:lnTo>
                  <a:pt x="14" y="226"/>
                </a:lnTo>
                <a:lnTo>
                  <a:pt x="13" y="226"/>
                </a:lnTo>
                <a:lnTo>
                  <a:pt x="12" y="226"/>
                </a:lnTo>
                <a:lnTo>
                  <a:pt x="11" y="226"/>
                </a:lnTo>
                <a:lnTo>
                  <a:pt x="11" y="226"/>
                </a:lnTo>
                <a:lnTo>
                  <a:pt x="11" y="226"/>
                </a:lnTo>
                <a:lnTo>
                  <a:pt x="9" y="227"/>
                </a:lnTo>
                <a:lnTo>
                  <a:pt x="8" y="227"/>
                </a:lnTo>
                <a:lnTo>
                  <a:pt x="7" y="227"/>
                </a:lnTo>
                <a:lnTo>
                  <a:pt x="7" y="227"/>
                </a:lnTo>
                <a:lnTo>
                  <a:pt x="4" y="227"/>
                </a:lnTo>
                <a:lnTo>
                  <a:pt x="4" y="226"/>
                </a:lnTo>
                <a:lnTo>
                  <a:pt x="4" y="225"/>
                </a:lnTo>
                <a:lnTo>
                  <a:pt x="4" y="225"/>
                </a:lnTo>
                <a:lnTo>
                  <a:pt x="4" y="222"/>
                </a:lnTo>
                <a:lnTo>
                  <a:pt x="2" y="220"/>
                </a:lnTo>
                <a:lnTo>
                  <a:pt x="2" y="220"/>
                </a:lnTo>
                <a:lnTo>
                  <a:pt x="3" y="219"/>
                </a:lnTo>
                <a:lnTo>
                  <a:pt x="4" y="218"/>
                </a:lnTo>
                <a:lnTo>
                  <a:pt x="4" y="218"/>
                </a:lnTo>
                <a:lnTo>
                  <a:pt x="3" y="218"/>
                </a:lnTo>
                <a:lnTo>
                  <a:pt x="3" y="217"/>
                </a:lnTo>
                <a:lnTo>
                  <a:pt x="3" y="217"/>
                </a:lnTo>
                <a:lnTo>
                  <a:pt x="2" y="216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2" y="215"/>
                </a:lnTo>
                <a:lnTo>
                  <a:pt x="1" y="215"/>
                </a:lnTo>
                <a:lnTo>
                  <a:pt x="2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4"/>
                </a:lnTo>
                <a:lnTo>
                  <a:pt x="3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3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2"/>
                </a:lnTo>
                <a:lnTo>
                  <a:pt x="4" y="211"/>
                </a:lnTo>
                <a:lnTo>
                  <a:pt x="4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1"/>
                </a:lnTo>
                <a:lnTo>
                  <a:pt x="5" y="210"/>
                </a:lnTo>
                <a:lnTo>
                  <a:pt x="5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10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6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9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7" y="208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7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6"/>
                </a:lnTo>
                <a:lnTo>
                  <a:pt x="8" y="204"/>
                </a:lnTo>
                <a:lnTo>
                  <a:pt x="8" y="204"/>
                </a:lnTo>
                <a:lnTo>
                  <a:pt x="6" y="202"/>
                </a:lnTo>
                <a:lnTo>
                  <a:pt x="6" y="202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6" y="201"/>
                </a:lnTo>
                <a:lnTo>
                  <a:pt x="5" y="201"/>
                </a:lnTo>
                <a:lnTo>
                  <a:pt x="5" y="201"/>
                </a:lnTo>
                <a:lnTo>
                  <a:pt x="5" y="200"/>
                </a:lnTo>
                <a:lnTo>
                  <a:pt x="6" y="198"/>
                </a:lnTo>
                <a:lnTo>
                  <a:pt x="6" y="197"/>
                </a:lnTo>
                <a:lnTo>
                  <a:pt x="6" y="197"/>
                </a:lnTo>
                <a:lnTo>
                  <a:pt x="6" y="197"/>
                </a:lnTo>
                <a:lnTo>
                  <a:pt x="6" y="195"/>
                </a:lnTo>
                <a:lnTo>
                  <a:pt x="8" y="193"/>
                </a:lnTo>
                <a:lnTo>
                  <a:pt x="9" y="189"/>
                </a:lnTo>
                <a:lnTo>
                  <a:pt x="9" y="189"/>
                </a:lnTo>
                <a:lnTo>
                  <a:pt x="9" y="189"/>
                </a:lnTo>
                <a:lnTo>
                  <a:pt x="10" y="188"/>
                </a:lnTo>
                <a:lnTo>
                  <a:pt x="10" y="187"/>
                </a:lnTo>
                <a:lnTo>
                  <a:pt x="11" y="186"/>
                </a:lnTo>
                <a:lnTo>
                  <a:pt x="11" y="186"/>
                </a:lnTo>
                <a:lnTo>
                  <a:pt x="11" y="186"/>
                </a:lnTo>
                <a:lnTo>
                  <a:pt x="11" y="185"/>
                </a:lnTo>
                <a:lnTo>
                  <a:pt x="13" y="183"/>
                </a:lnTo>
                <a:lnTo>
                  <a:pt x="13" y="183"/>
                </a:lnTo>
                <a:lnTo>
                  <a:pt x="13" y="182"/>
                </a:lnTo>
                <a:lnTo>
                  <a:pt x="13" y="182"/>
                </a:lnTo>
                <a:lnTo>
                  <a:pt x="13" y="182"/>
                </a:lnTo>
                <a:lnTo>
                  <a:pt x="13" y="181"/>
                </a:lnTo>
                <a:lnTo>
                  <a:pt x="14" y="181"/>
                </a:lnTo>
                <a:lnTo>
                  <a:pt x="15" y="180"/>
                </a:lnTo>
                <a:lnTo>
                  <a:pt x="16" y="179"/>
                </a:lnTo>
                <a:lnTo>
                  <a:pt x="17" y="179"/>
                </a:lnTo>
                <a:lnTo>
                  <a:pt x="17" y="178"/>
                </a:lnTo>
                <a:lnTo>
                  <a:pt x="17" y="178"/>
                </a:lnTo>
                <a:lnTo>
                  <a:pt x="17" y="177"/>
                </a:lnTo>
                <a:lnTo>
                  <a:pt x="18" y="177"/>
                </a:lnTo>
                <a:lnTo>
                  <a:pt x="18" y="177"/>
                </a:lnTo>
                <a:lnTo>
                  <a:pt x="19" y="175"/>
                </a:lnTo>
                <a:lnTo>
                  <a:pt x="19" y="175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4"/>
                </a:lnTo>
                <a:lnTo>
                  <a:pt x="20" y="173"/>
                </a:lnTo>
                <a:lnTo>
                  <a:pt x="20" y="173"/>
                </a:lnTo>
                <a:lnTo>
                  <a:pt x="21" y="172"/>
                </a:lnTo>
                <a:lnTo>
                  <a:pt x="21" y="172"/>
                </a:lnTo>
                <a:lnTo>
                  <a:pt x="21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3" y="170"/>
                </a:lnTo>
                <a:lnTo>
                  <a:pt x="23" y="170"/>
                </a:lnTo>
                <a:lnTo>
                  <a:pt x="24" y="169"/>
                </a:lnTo>
                <a:lnTo>
                  <a:pt x="23" y="169"/>
                </a:lnTo>
                <a:lnTo>
                  <a:pt x="22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7"/>
                </a:lnTo>
                <a:lnTo>
                  <a:pt x="21" y="166"/>
                </a:lnTo>
                <a:lnTo>
                  <a:pt x="21" y="166"/>
                </a:lnTo>
                <a:lnTo>
                  <a:pt x="20" y="166"/>
                </a:lnTo>
                <a:lnTo>
                  <a:pt x="20" y="166"/>
                </a:lnTo>
                <a:lnTo>
                  <a:pt x="20" y="165"/>
                </a:lnTo>
                <a:lnTo>
                  <a:pt x="20" y="165"/>
                </a:lnTo>
                <a:lnTo>
                  <a:pt x="20" y="165"/>
                </a:lnTo>
                <a:lnTo>
                  <a:pt x="19" y="165"/>
                </a:lnTo>
                <a:lnTo>
                  <a:pt x="17" y="163"/>
                </a:lnTo>
                <a:lnTo>
                  <a:pt x="19" y="157"/>
                </a:lnTo>
                <a:lnTo>
                  <a:pt x="22" y="153"/>
                </a:lnTo>
                <a:lnTo>
                  <a:pt x="27" y="149"/>
                </a:lnTo>
                <a:lnTo>
                  <a:pt x="27" y="149"/>
                </a:lnTo>
                <a:lnTo>
                  <a:pt x="28" y="150"/>
                </a:lnTo>
                <a:lnTo>
                  <a:pt x="29" y="151"/>
                </a:lnTo>
                <a:lnTo>
                  <a:pt x="29" y="151"/>
                </a:lnTo>
                <a:lnTo>
                  <a:pt x="30" y="154"/>
                </a:lnTo>
                <a:lnTo>
                  <a:pt x="32" y="155"/>
                </a:lnTo>
                <a:lnTo>
                  <a:pt x="34" y="156"/>
                </a:lnTo>
                <a:lnTo>
                  <a:pt x="35" y="156"/>
                </a:lnTo>
                <a:lnTo>
                  <a:pt x="36" y="157"/>
                </a:lnTo>
                <a:lnTo>
                  <a:pt x="37" y="158"/>
                </a:lnTo>
                <a:lnTo>
                  <a:pt x="38" y="158"/>
                </a:lnTo>
                <a:lnTo>
                  <a:pt x="38" y="158"/>
                </a:lnTo>
                <a:lnTo>
                  <a:pt x="38" y="159"/>
                </a:lnTo>
                <a:lnTo>
                  <a:pt x="39" y="159"/>
                </a:lnTo>
                <a:lnTo>
                  <a:pt x="40" y="160"/>
                </a:lnTo>
                <a:lnTo>
                  <a:pt x="40" y="160"/>
                </a:lnTo>
                <a:lnTo>
                  <a:pt x="40" y="160"/>
                </a:lnTo>
                <a:lnTo>
                  <a:pt x="41" y="160"/>
                </a:lnTo>
                <a:lnTo>
                  <a:pt x="41" y="160"/>
                </a:lnTo>
                <a:lnTo>
                  <a:pt x="42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0"/>
                </a:lnTo>
                <a:lnTo>
                  <a:pt x="44" y="160"/>
                </a:lnTo>
                <a:lnTo>
                  <a:pt x="44" y="160"/>
                </a:lnTo>
                <a:lnTo>
                  <a:pt x="45" y="160"/>
                </a:lnTo>
                <a:lnTo>
                  <a:pt x="45" y="160"/>
                </a:lnTo>
                <a:lnTo>
                  <a:pt x="46" y="159"/>
                </a:lnTo>
                <a:lnTo>
                  <a:pt x="46" y="159"/>
                </a:lnTo>
                <a:lnTo>
                  <a:pt x="47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7"/>
                </a:lnTo>
                <a:lnTo>
                  <a:pt x="47" y="157"/>
                </a:lnTo>
                <a:lnTo>
                  <a:pt x="47" y="157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6"/>
                </a:lnTo>
                <a:lnTo>
                  <a:pt x="47" y="155"/>
                </a:lnTo>
                <a:lnTo>
                  <a:pt x="47" y="155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4"/>
                </a:lnTo>
                <a:lnTo>
                  <a:pt x="46" y="153"/>
                </a:lnTo>
                <a:lnTo>
                  <a:pt x="45" y="151"/>
                </a:lnTo>
                <a:lnTo>
                  <a:pt x="45" y="151"/>
                </a:lnTo>
                <a:lnTo>
                  <a:pt x="45" y="151"/>
                </a:lnTo>
                <a:lnTo>
                  <a:pt x="45" y="150"/>
                </a:lnTo>
                <a:lnTo>
                  <a:pt x="45" y="150"/>
                </a:lnTo>
                <a:lnTo>
                  <a:pt x="45" y="149"/>
                </a:lnTo>
                <a:lnTo>
                  <a:pt x="45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7" y="148"/>
                </a:lnTo>
                <a:lnTo>
                  <a:pt x="47" y="148"/>
                </a:lnTo>
                <a:lnTo>
                  <a:pt x="47" y="147"/>
                </a:lnTo>
                <a:lnTo>
                  <a:pt x="47" y="147"/>
                </a:lnTo>
                <a:lnTo>
                  <a:pt x="48" y="147"/>
                </a:lnTo>
                <a:lnTo>
                  <a:pt x="48" y="147"/>
                </a:lnTo>
                <a:lnTo>
                  <a:pt x="48" y="147"/>
                </a:lnTo>
                <a:lnTo>
                  <a:pt x="49" y="147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6"/>
                </a:lnTo>
                <a:lnTo>
                  <a:pt x="49" y="144"/>
                </a:lnTo>
                <a:lnTo>
                  <a:pt x="49" y="144"/>
                </a:lnTo>
                <a:lnTo>
                  <a:pt x="48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2"/>
                </a:lnTo>
                <a:lnTo>
                  <a:pt x="48" y="141"/>
                </a:lnTo>
                <a:lnTo>
                  <a:pt x="47" y="140"/>
                </a:lnTo>
                <a:lnTo>
                  <a:pt x="47" y="140"/>
                </a:lnTo>
                <a:lnTo>
                  <a:pt x="47" y="138"/>
                </a:lnTo>
                <a:lnTo>
                  <a:pt x="47" y="138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7" y="137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6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5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8" y="134"/>
                </a:lnTo>
                <a:lnTo>
                  <a:pt x="47" y="134"/>
                </a:lnTo>
                <a:lnTo>
                  <a:pt x="47" y="134"/>
                </a:lnTo>
                <a:lnTo>
                  <a:pt x="47" y="134"/>
                </a:lnTo>
                <a:lnTo>
                  <a:pt x="46" y="134"/>
                </a:lnTo>
                <a:lnTo>
                  <a:pt x="46" y="134"/>
                </a:lnTo>
                <a:lnTo>
                  <a:pt x="45" y="134"/>
                </a:lnTo>
                <a:lnTo>
                  <a:pt x="45" y="134"/>
                </a:lnTo>
                <a:lnTo>
                  <a:pt x="45" y="133"/>
                </a:lnTo>
                <a:lnTo>
                  <a:pt x="44" y="133"/>
                </a:lnTo>
                <a:lnTo>
                  <a:pt x="44" y="133"/>
                </a:lnTo>
                <a:lnTo>
                  <a:pt x="43" y="133"/>
                </a:lnTo>
                <a:lnTo>
                  <a:pt x="43" y="132"/>
                </a:lnTo>
                <a:lnTo>
                  <a:pt x="43" y="132"/>
                </a:lnTo>
                <a:lnTo>
                  <a:pt x="43" y="132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6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5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2"/>
                </a:lnTo>
                <a:lnTo>
                  <a:pt x="47" y="121"/>
                </a:lnTo>
                <a:lnTo>
                  <a:pt x="46" y="121"/>
                </a:lnTo>
                <a:lnTo>
                  <a:pt x="47" y="121"/>
                </a:lnTo>
                <a:lnTo>
                  <a:pt x="46" y="121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6" y="120"/>
                </a:lnTo>
                <a:lnTo>
                  <a:pt x="45" y="120"/>
                </a:lnTo>
                <a:lnTo>
                  <a:pt x="45" y="120"/>
                </a:lnTo>
                <a:lnTo>
                  <a:pt x="45" y="119"/>
                </a:lnTo>
                <a:lnTo>
                  <a:pt x="45" y="119"/>
                </a:lnTo>
                <a:lnTo>
                  <a:pt x="44" y="119"/>
                </a:lnTo>
                <a:lnTo>
                  <a:pt x="44" y="119"/>
                </a:lnTo>
                <a:lnTo>
                  <a:pt x="44" y="118"/>
                </a:lnTo>
                <a:lnTo>
                  <a:pt x="43" y="118"/>
                </a:lnTo>
                <a:lnTo>
                  <a:pt x="43" y="118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7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6"/>
                </a:lnTo>
                <a:lnTo>
                  <a:pt x="43" y="115"/>
                </a:lnTo>
                <a:lnTo>
                  <a:pt x="44" y="115"/>
                </a:lnTo>
                <a:lnTo>
                  <a:pt x="44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4"/>
                </a:lnTo>
                <a:lnTo>
                  <a:pt x="43" y="114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2"/>
                </a:lnTo>
                <a:lnTo>
                  <a:pt x="44" y="111"/>
                </a:lnTo>
                <a:lnTo>
                  <a:pt x="45" y="109"/>
                </a:lnTo>
                <a:lnTo>
                  <a:pt x="45" y="109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8"/>
                </a:lnTo>
                <a:lnTo>
                  <a:pt x="42" y="108"/>
                </a:lnTo>
                <a:lnTo>
                  <a:pt x="41" y="108"/>
                </a:lnTo>
                <a:lnTo>
                  <a:pt x="40" y="108"/>
                </a:lnTo>
                <a:lnTo>
                  <a:pt x="40" y="108"/>
                </a:lnTo>
                <a:lnTo>
                  <a:pt x="39" y="108"/>
                </a:lnTo>
                <a:lnTo>
                  <a:pt x="37" y="108"/>
                </a:lnTo>
                <a:lnTo>
                  <a:pt x="35" y="108"/>
                </a:lnTo>
                <a:lnTo>
                  <a:pt x="33" y="107"/>
                </a:lnTo>
                <a:lnTo>
                  <a:pt x="33" y="107"/>
                </a:lnTo>
                <a:lnTo>
                  <a:pt x="33" y="107"/>
                </a:lnTo>
                <a:lnTo>
                  <a:pt x="33" y="106"/>
                </a:lnTo>
                <a:lnTo>
                  <a:pt x="32" y="106"/>
                </a:lnTo>
                <a:lnTo>
                  <a:pt x="32" y="105"/>
                </a:lnTo>
                <a:lnTo>
                  <a:pt x="31" y="105"/>
                </a:lnTo>
                <a:lnTo>
                  <a:pt x="30" y="105"/>
                </a:lnTo>
                <a:lnTo>
                  <a:pt x="28" y="104"/>
                </a:lnTo>
                <a:lnTo>
                  <a:pt x="28" y="104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2"/>
                </a:lnTo>
                <a:lnTo>
                  <a:pt x="26" y="102"/>
                </a:lnTo>
                <a:lnTo>
                  <a:pt x="26" y="102"/>
                </a:lnTo>
                <a:lnTo>
                  <a:pt x="25" y="102"/>
                </a:lnTo>
                <a:lnTo>
                  <a:pt x="25" y="101"/>
                </a:lnTo>
                <a:lnTo>
                  <a:pt x="25" y="101"/>
                </a:lnTo>
                <a:lnTo>
                  <a:pt x="25" y="101"/>
                </a:lnTo>
                <a:lnTo>
                  <a:pt x="25" y="100"/>
                </a:lnTo>
                <a:lnTo>
                  <a:pt x="24" y="99"/>
                </a:lnTo>
                <a:lnTo>
                  <a:pt x="24" y="98"/>
                </a:lnTo>
                <a:lnTo>
                  <a:pt x="23" y="97"/>
                </a:lnTo>
                <a:lnTo>
                  <a:pt x="23" y="97"/>
                </a:lnTo>
                <a:lnTo>
                  <a:pt x="23" y="96"/>
                </a:lnTo>
                <a:lnTo>
                  <a:pt x="23" y="95"/>
                </a:lnTo>
                <a:lnTo>
                  <a:pt x="23" y="95"/>
                </a:lnTo>
                <a:lnTo>
                  <a:pt x="23" y="94"/>
                </a:lnTo>
                <a:lnTo>
                  <a:pt x="24" y="92"/>
                </a:lnTo>
                <a:lnTo>
                  <a:pt x="24" y="91"/>
                </a:lnTo>
                <a:lnTo>
                  <a:pt x="24" y="90"/>
                </a:lnTo>
                <a:lnTo>
                  <a:pt x="26" y="90"/>
                </a:lnTo>
                <a:lnTo>
                  <a:pt x="26" y="90"/>
                </a:lnTo>
                <a:lnTo>
                  <a:pt x="27" y="90"/>
                </a:lnTo>
                <a:lnTo>
                  <a:pt x="28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29" y="90"/>
                </a:lnTo>
                <a:lnTo>
                  <a:pt x="30" y="90"/>
                </a:lnTo>
                <a:lnTo>
                  <a:pt x="30" y="90"/>
                </a:lnTo>
                <a:lnTo>
                  <a:pt x="30" y="90"/>
                </a:lnTo>
                <a:lnTo>
                  <a:pt x="31" y="90"/>
                </a:lnTo>
                <a:lnTo>
                  <a:pt x="33" y="90"/>
                </a:lnTo>
                <a:lnTo>
                  <a:pt x="34" y="90"/>
                </a:lnTo>
                <a:lnTo>
                  <a:pt x="34" y="90"/>
                </a:lnTo>
                <a:lnTo>
                  <a:pt x="35" y="90"/>
                </a:lnTo>
                <a:lnTo>
                  <a:pt x="37" y="89"/>
                </a:lnTo>
                <a:lnTo>
                  <a:pt x="39" y="88"/>
                </a:lnTo>
                <a:lnTo>
                  <a:pt x="40" y="87"/>
                </a:lnTo>
                <a:lnTo>
                  <a:pt x="41" y="85"/>
                </a:lnTo>
                <a:lnTo>
                  <a:pt x="41" y="85"/>
                </a:lnTo>
                <a:lnTo>
                  <a:pt x="42" y="85"/>
                </a:lnTo>
                <a:lnTo>
                  <a:pt x="42" y="82"/>
                </a:lnTo>
                <a:lnTo>
                  <a:pt x="41" y="79"/>
                </a:lnTo>
                <a:lnTo>
                  <a:pt x="41" y="77"/>
                </a:lnTo>
                <a:lnTo>
                  <a:pt x="41" y="76"/>
                </a:lnTo>
                <a:lnTo>
                  <a:pt x="41" y="74"/>
                </a:lnTo>
                <a:lnTo>
                  <a:pt x="41" y="73"/>
                </a:lnTo>
                <a:lnTo>
                  <a:pt x="41" y="72"/>
                </a:lnTo>
                <a:lnTo>
                  <a:pt x="42" y="71"/>
                </a:lnTo>
                <a:lnTo>
                  <a:pt x="42" y="71"/>
                </a:lnTo>
                <a:lnTo>
                  <a:pt x="42" y="70"/>
                </a:lnTo>
                <a:lnTo>
                  <a:pt x="42" y="70"/>
                </a:lnTo>
                <a:lnTo>
                  <a:pt x="41" y="67"/>
                </a:lnTo>
                <a:lnTo>
                  <a:pt x="41" y="66"/>
                </a:lnTo>
                <a:lnTo>
                  <a:pt x="40" y="66"/>
                </a:lnTo>
                <a:lnTo>
                  <a:pt x="40" y="66"/>
                </a:lnTo>
                <a:lnTo>
                  <a:pt x="40" y="65"/>
                </a:lnTo>
                <a:lnTo>
                  <a:pt x="39" y="64"/>
                </a:lnTo>
                <a:lnTo>
                  <a:pt x="39" y="64"/>
                </a:lnTo>
                <a:lnTo>
                  <a:pt x="39" y="63"/>
                </a:lnTo>
                <a:lnTo>
                  <a:pt x="38" y="62"/>
                </a:lnTo>
                <a:lnTo>
                  <a:pt x="38" y="61"/>
                </a:lnTo>
                <a:lnTo>
                  <a:pt x="38" y="61"/>
                </a:lnTo>
                <a:lnTo>
                  <a:pt x="38" y="60"/>
                </a:lnTo>
                <a:lnTo>
                  <a:pt x="38" y="60"/>
                </a:lnTo>
                <a:lnTo>
                  <a:pt x="39" y="59"/>
                </a:lnTo>
                <a:lnTo>
                  <a:pt x="39" y="58"/>
                </a:lnTo>
                <a:lnTo>
                  <a:pt x="39" y="58"/>
                </a:lnTo>
                <a:lnTo>
                  <a:pt x="39" y="57"/>
                </a:lnTo>
                <a:lnTo>
                  <a:pt x="39" y="57"/>
                </a:lnTo>
                <a:lnTo>
                  <a:pt x="39" y="56"/>
                </a:lnTo>
                <a:lnTo>
                  <a:pt x="39" y="56"/>
                </a:lnTo>
                <a:lnTo>
                  <a:pt x="39" y="55"/>
                </a:lnTo>
                <a:lnTo>
                  <a:pt x="40" y="55"/>
                </a:lnTo>
                <a:lnTo>
                  <a:pt x="40" y="55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3"/>
                </a:lnTo>
                <a:lnTo>
                  <a:pt x="40" y="53"/>
                </a:lnTo>
                <a:lnTo>
                  <a:pt x="41" y="52"/>
                </a:lnTo>
                <a:lnTo>
                  <a:pt x="42" y="52"/>
                </a:lnTo>
                <a:lnTo>
                  <a:pt x="43" y="52"/>
                </a:lnTo>
                <a:lnTo>
                  <a:pt x="43" y="52"/>
                </a:lnTo>
                <a:lnTo>
                  <a:pt x="43" y="52"/>
                </a:lnTo>
                <a:lnTo>
                  <a:pt x="44" y="52"/>
                </a:lnTo>
                <a:lnTo>
                  <a:pt x="45" y="50"/>
                </a:lnTo>
                <a:lnTo>
                  <a:pt x="47" y="49"/>
                </a:lnTo>
                <a:lnTo>
                  <a:pt x="47" y="49"/>
                </a:lnTo>
                <a:lnTo>
                  <a:pt x="47" y="46"/>
                </a:lnTo>
                <a:lnTo>
                  <a:pt x="47" y="46"/>
                </a:lnTo>
                <a:lnTo>
                  <a:pt x="48" y="45"/>
                </a:lnTo>
                <a:lnTo>
                  <a:pt x="50" y="45"/>
                </a:lnTo>
                <a:lnTo>
                  <a:pt x="52" y="45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3" y="44"/>
                </a:lnTo>
                <a:lnTo>
                  <a:pt x="54" y="42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5" y="39"/>
                </a:lnTo>
                <a:lnTo>
                  <a:pt x="55" y="38"/>
                </a:lnTo>
                <a:lnTo>
                  <a:pt x="56" y="37"/>
                </a:lnTo>
                <a:lnTo>
                  <a:pt x="56" y="36"/>
                </a:lnTo>
                <a:lnTo>
                  <a:pt x="59" y="36"/>
                </a:lnTo>
                <a:lnTo>
                  <a:pt x="61" y="35"/>
                </a:lnTo>
                <a:lnTo>
                  <a:pt x="61" y="35"/>
                </a:lnTo>
                <a:lnTo>
                  <a:pt x="63" y="34"/>
                </a:lnTo>
                <a:lnTo>
                  <a:pt x="64" y="33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6" y="28"/>
                </a:lnTo>
                <a:lnTo>
                  <a:pt x="66" y="28"/>
                </a:lnTo>
                <a:lnTo>
                  <a:pt x="66" y="27"/>
                </a:lnTo>
                <a:lnTo>
                  <a:pt x="66" y="27"/>
                </a:lnTo>
                <a:lnTo>
                  <a:pt x="66" y="27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5"/>
                </a:lnTo>
                <a:lnTo>
                  <a:pt x="66" y="24"/>
                </a:lnTo>
                <a:lnTo>
                  <a:pt x="65" y="23"/>
                </a:lnTo>
                <a:lnTo>
                  <a:pt x="63" y="21"/>
                </a:lnTo>
                <a:lnTo>
                  <a:pt x="63" y="20"/>
                </a:lnTo>
                <a:lnTo>
                  <a:pt x="63" y="20"/>
                </a:lnTo>
                <a:lnTo>
                  <a:pt x="62" y="19"/>
                </a:lnTo>
                <a:lnTo>
                  <a:pt x="62" y="19"/>
                </a:lnTo>
                <a:lnTo>
                  <a:pt x="61" y="18"/>
                </a:lnTo>
                <a:lnTo>
                  <a:pt x="61" y="17"/>
                </a:lnTo>
                <a:lnTo>
                  <a:pt x="60" y="16"/>
                </a:lnTo>
                <a:lnTo>
                  <a:pt x="60" y="16"/>
                </a:lnTo>
                <a:lnTo>
                  <a:pt x="59" y="14"/>
                </a:lnTo>
                <a:lnTo>
                  <a:pt x="59" y="14"/>
                </a:lnTo>
                <a:lnTo>
                  <a:pt x="59" y="12"/>
                </a:lnTo>
                <a:lnTo>
                  <a:pt x="59" y="9"/>
                </a:lnTo>
                <a:lnTo>
                  <a:pt x="60" y="7"/>
                </a:lnTo>
                <a:lnTo>
                  <a:pt x="61" y="5"/>
                </a:lnTo>
                <a:lnTo>
                  <a:pt x="63" y="4"/>
                </a:lnTo>
                <a:lnTo>
                  <a:pt x="64" y="3"/>
                </a:lnTo>
                <a:lnTo>
                  <a:pt x="65" y="2"/>
                </a:lnTo>
                <a:lnTo>
                  <a:pt x="66" y="2"/>
                </a:lnTo>
                <a:lnTo>
                  <a:pt x="67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9" y="1"/>
                </a:lnTo>
                <a:lnTo>
                  <a:pt x="70" y="1"/>
                </a:lnTo>
                <a:lnTo>
                  <a:pt x="70" y="0"/>
                </a:lnTo>
                <a:lnTo>
                  <a:pt x="70" y="0"/>
                </a:lnTo>
                <a:lnTo>
                  <a:pt x="70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 55">
            <a:extLst>
              <a:ext uri="{FF2B5EF4-FFF2-40B4-BE49-F238E27FC236}">
                <a16:creationId xmlns:a16="http://schemas.microsoft.com/office/drawing/2014/main" id="{7D0931E5-A1E0-9D01-97FE-AFEB46410457}"/>
              </a:ext>
            </a:extLst>
          </p:cNvPr>
          <p:cNvSpPr>
            <a:spLocks/>
          </p:cNvSpPr>
          <p:nvPr/>
        </p:nvSpPr>
        <p:spPr bwMode="auto">
          <a:xfrm>
            <a:off x="2717804" y="825541"/>
            <a:ext cx="1605146" cy="1399370"/>
          </a:xfrm>
          <a:custGeom>
            <a:avLst/>
            <a:gdLst>
              <a:gd name="T0" fmla="*/ 596 w 790"/>
              <a:gd name="T1" fmla="*/ 70 h 699"/>
              <a:gd name="T2" fmla="*/ 681 w 790"/>
              <a:gd name="T3" fmla="*/ 83 h 699"/>
              <a:gd name="T4" fmla="*/ 745 w 790"/>
              <a:gd name="T5" fmla="*/ 149 h 699"/>
              <a:gd name="T6" fmla="*/ 712 w 790"/>
              <a:gd name="T7" fmla="*/ 247 h 699"/>
              <a:gd name="T8" fmla="*/ 678 w 790"/>
              <a:gd name="T9" fmla="*/ 223 h 699"/>
              <a:gd name="T10" fmla="*/ 656 w 790"/>
              <a:gd name="T11" fmla="*/ 217 h 699"/>
              <a:gd name="T12" fmla="*/ 573 w 790"/>
              <a:gd name="T13" fmla="*/ 297 h 699"/>
              <a:gd name="T14" fmla="*/ 511 w 790"/>
              <a:gd name="T15" fmla="*/ 319 h 699"/>
              <a:gd name="T16" fmla="*/ 436 w 790"/>
              <a:gd name="T17" fmla="*/ 324 h 699"/>
              <a:gd name="T18" fmla="*/ 447 w 790"/>
              <a:gd name="T19" fmla="*/ 392 h 699"/>
              <a:gd name="T20" fmla="*/ 444 w 790"/>
              <a:gd name="T21" fmla="*/ 410 h 699"/>
              <a:gd name="T22" fmla="*/ 462 w 790"/>
              <a:gd name="T23" fmla="*/ 420 h 699"/>
              <a:gd name="T24" fmla="*/ 472 w 790"/>
              <a:gd name="T25" fmla="*/ 426 h 699"/>
              <a:gd name="T26" fmla="*/ 482 w 790"/>
              <a:gd name="T27" fmla="*/ 436 h 699"/>
              <a:gd name="T28" fmla="*/ 482 w 790"/>
              <a:gd name="T29" fmla="*/ 457 h 699"/>
              <a:gd name="T30" fmla="*/ 473 w 790"/>
              <a:gd name="T31" fmla="*/ 461 h 699"/>
              <a:gd name="T32" fmla="*/ 365 w 790"/>
              <a:gd name="T33" fmla="*/ 455 h 699"/>
              <a:gd name="T34" fmla="*/ 353 w 790"/>
              <a:gd name="T35" fmla="*/ 457 h 699"/>
              <a:gd name="T36" fmla="*/ 321 w 790"/>
              <a:gd name="T37" fmla="*/ 464 h 699"/>
              <a:gd name="T38" fmla="*/ 245 w 790"/>
              <a:gd name="T39" fmla="*/ 480 h 699"/>
              <a:gd name="T40" fmla="*/ 216 w 790"/>
              <a:gd name="T41" fmla="*/ 541 h 699"/>
              <a:gd name="T42" fmla="*/ 243 w 790"/>
              <a:gd name="T43" fmla="*/ 549 h 699"/>
              <a:gd name="T44" fmla="*/ 232 w 790"/>
              <a:gd name="T45" fmla="*/ 637 h 699"/>
              <a:gd name="T46" fmla="*/ 210 w 790"/>
              <a:gd name="T47" fmla="*/ 633 h 699"/>
              <a:gd name="T48" fmla="*/ 196 w 790"/>
              <a:gd name="T49" fmla="*/ 643 h 699"/>
              <a:gd name="T50" fmla="*/ 176 w 790"/>
              <a:gd name="T51" fmla="*/ 650 h 699"/>
              <a:gd name="T52" fmla="*/ 157 w 790"/>
              <a:gd name="T53" fmla="*/ 653 h 699"/>
              <a:gd name="T54" fmla="*/ 133 w 790"/>
              <a:gd name="T55" fmla="*/ 666 h 699"/>
              <a:gd name="T56" fmla="*/ 122 w 790"/>
              <a:gd name="T57" fmla="*/ 668 h 699"/>
              <a:gd name="T58" fmla="*/ 115 w 790"/>
              <a:gd name="T59" fmla="*/ 681 h 699"/>
              <a:gd name="T60" fmla="*/ 110 w 790"/>
              <a:gd name="T61" fmla="*/ 696 h 699"/>
              <a:gd name="T62" fmla="*/ 103 w 790"/>
              <a:gd name="T63" fmla="*/ 686 h 699"/>
              <a:gd name="T64" fmla="*/ 105 w 790"/>
              <a:gd name="T65" fmla="*/ 669 h 699"/>
              <a:gd name="T66" fmla="*/ 103 w 790"/>
              <a:gd name="T67" fmla="*/ 660 h 699"/>
              <a:gd name="T68" fmla="*/ 86 w 790"/>
              <a:gd name="T69" fmla="*/ 656 h 699"/>
              <a:gd name="T70" fmla="*/ 74 w 790"/>
              <a:gd name="T71" fmla="*/ 656 h 699"/>
              <a:gd name="T72" fmla="*/ 67 w 790"/>
              <a:gd name="T73" fmla="*/ 639 h 699"/>
              <a:gd name="T74" fmla="*/ 75 w 790"/>
              <a:gd name="T75" fmla="*/ 637 h 699"/>
              <a:gd name="T76" fmla="*/ 82 w 790"/>
              <a:gd name="T77" fmla="*/ 634 h 699"/>
              <a:gd name="T78" fmla="*/ 92 w 790"/>
              <a:gd name="T79" fmla="*/ 644 h 699"/>
              <a:gd name="T80" fmla="*/ 123 w 790"/>
              <a:gd name="T81" fmla="*/ 615 h 699"/>
              <a:gd name="T82" fmla="*/ 131 w 790"/>
              <a:gd name="T83" fmla="*/ 535 h 699"/>
              <a:gd name="T84" fmla="*/ 122 w 790"/>
              <a:gd name="T85" fmla="*/ 503 h 699"/>
              <a:gd name="T86" fmla="*/ 127 w 790"/>
              <a:gd name="T87" fmla="*/ 491 h 699"/>
              <a:gd name="T88" fmla="*/ 129 w 790"/>
              <a:gd name="T89" fmla="*/ 468 h 699"/>
              <a:gd name="T90" fmla="*/ 139 w 790"/>
              <a:gd name="T91" fmla="*/ 463 h 699"/>
              <a:gd name="T92" fmla="*/ 138 w 790"/>
              <a:gd name="T93" fmla="*/ 450 h 699"/>
              <a:gd name="T94" fmla="*/ 141 w 790"/>
              <a:gd name="T95" fmla="*/ 444 h 699"/>
              <a:gd name="T96" fmla="*/ 165 w 790"/>
              <a:gd name="T97" fmla="*/ 443 h 699"/>
              <a:gd name="T98" fmla="*/ 171 w 790"/>
              <a:gd name="T99" fmla="*/ 450 h 699"/>
              <a:gd name="T100" fmla="*/ 184 w 790"/>
              <a:gd name="T101" fmla="*/ 436 h 699"/>
              <a:gd name="T102" fmla="*/ 204 w 790"/>
              <a:gd name="T103" fmla="*/ 411 h 699"/>
              <a:gd name="T104" fmla="*/ 206 w 790"/>
              <a:gd name="T105" fmla="*/ 407 h 699"/>
              <a:gd name="T106" fmla="*/ 189 w 790"/>
              <a:gd name="T107" fmla="*/ 370 h 699"/>
              <a:gd name="T108" fmla="*/ 193 w 790"/>
              <a:gd name="T109" fmla="*/ 328 h 699"/>
              <a:gd name="T110" fmla="*/ 169 w 790"/>
              <a:gd name="T111" fmla="*/ 285 h 699"/>
              <a:gd name="T112" fmla="*/ 167 w 790"/>
              <a:gd name="T113" fmla="*/ 241 h 699"/>
              <a:gd name="T114" fmla="*/ 98 w 790"/>
              <a:gd name="T115" fmla="*/ 208 h 699"/>
              <a:gd name="T116" fmla="*/ 5 w 790"/>
              <a:gd name="T117" fmla="*/ 192 h 699"/>
              <a:gd name="T118" fmla="*/ 4 w 790"/>
              <a:gd name="T119" fmla="*/ 129 h 699"/>
              <a:gd name="T120" fmla="*/ 62 w 790"/>
              <a:gd name="T121" fmla="*/ 92 h 699"/>
              <a:gd name="T122" fmla="*/ 159 w 790"/>
              <a:gd name="T123" fmla="*/ 42 h 699"/>
              <a:gd name="T124" fmla="*/ 305 w 790"/>
              <a:gd name="T125" fmla="*/ 4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0" h="699">
                <a:moveTo>
                  <a:pt x="420" y="1"/>
                </a:moveTo>
                <a:lnTo>
                  <a:pt x="422" y="2"/>
                </a:lnTo>
                <a:lnTo>
                  <a:pt x="423" y="2"/>
                </a:lnTo>
                <a:lnTo>
                  <a:pt x="424" y="3"/>
                </a:lnTo>
                <a:lnTo>
                  <a:pt x="424" y="3"/>
                </a:lnTo>
                <a:lnTo>
                  <a:pt x="424" y="3"/>
                </a:lnTo>
                <a:lnTo>
                  <a:pt x="425" y="3"/>
                </a:lnTo>
                <a:lnTo>
                  <a:pt x="431" y="6"/>
                </a:lnTo>
                <a:lnTo>
                  <a:pt x="438" y="9"/>
                </a:lnTo>
                <a:lnTo>
                  <a:pt x="444" y="11"/>
                </a:lnTo>
                <a:lnTo>
                  <a:pt x="445" y="12"/>
                </a:lnTo>
                <a:lnTo>
                  <a:pt x="449" y="13"/>
                </a:lnTo>
                <a:lnTo>
                  <a:pt x="449" y="13"/>
                </a:lnTo>
                <a:lnTo>
                  <a:pt x="451" y="15"/>
                </a:lnTo>
                <a:lnTo>
                  <a:pt x="453" y="15"/>
                </a:lnTo>
                <a:lnTo>
                  <a:pt x="453" y="16"/>
                </a:lnTo>
                <a:lnTo>
                  <a:pt x="455" y="17"/>
                </a:lnTo>
                <a:lnTo>
                  <a:pt x="456" y="17"/>
                </a:lnTo>
                <a:lnTo>
                  <a:pt x="461" y="18"/>
                </a:lnTo>
                <a:lnTo>
                  <a:pt x="461" y="19"/>
                </a:lnTo>
                <a:lnTo>
                  <a:pt x="461" y="19"/>
                </a:lnTo>
                <a:lnTo>
                  <a:pt x="464" y="19"/>
                </a:lnTo>
                <a:lnTo>
                  <a:pt x="463" y="21"/>
                </a:lnTo>
                <a:lnTo>
                  <a:pt x="465" y="21"/>
                </a:lnTo>
                <a:lnTo>
                  <a:pt x="466" y="21"/>
                </a:lnTo>
                <a:lnTo>
                  <a:pt x="468" y="22"/>
                </a:lnTo>
                <a:lnTo>
                  <a:pt x="469" y="22"/>
                </a:lnTo>
                <a:lnTo>
                  <a:pt x="470" y="23"/>
                </a:lnTo>
                <a:lnTo>
                  <a:pt x="470" y="23"/>
                </a:lnTo>
                <a:lnTo>
                  <a:pt x="471" y="23"/>
                </a:lnTo>
                <a:lnTo>
                  <a:pt x="476" y="25"/>
                </a:lnTo>
                <a:lnTo>
                  <a:pt x="477" y="25"/>
                </a:lnTo>
                <a:lnTo>
                  <a:pt x="477" y="26"/>
                </a:lnTo>
                <a:lnTo>
                  <a:pt x="478" y="26"/>
                </a:lnTo>
                <a:lnTo>
                  <a:pt x="482" y="28"/>
                </a:lnTo>
                <a:lnTo>
                  <a:pt x="485" y="29"/>
                </a:lnTo>
                <a:lnTo>
                  <a:pt x="485" y="29"/>
                </a:lnTo>
                <a:lnTo>
                  <a:pt x="487" y="30"/>
                </a:lnTo>
                <a:lnTo>
                  <a:pt x="487" y="30"/>
                </a:lnTo>
                <a:lnTo>
                  <a:pt x="489" y="31"/>
                </a:lnTo>
                <a:lnTo>
                  <a:pt x="495" y="33"/>
                </a:lnTo>
                <a:lnTo>
                  <a:pt x="498" y="33"/>
                </a:lnTo>
                <a:lnTo>
                  <a:pt x="509" y="37"/>
                </a:lnTo>
                <a:lnTo>
                  <a:pt x="512" y="40"/>
                </a:lnTo>
                <a:lnTo>
                  <a:pt x="517" y="41"/>
                </a:lnTo>
                <a:lnTo>
                  <a:pt x="523" y="42"/>
                </a:lnTo>
                <a:lnTo>
                  <a:pt x="523" y="42"/>
                </a:lnTo>
                <a:lnTo>
                  <a:pt x="523" y="42"/>
                </a:lnTo>
                <a:lnTo>
                  <a:pt x="525" y="43"/>
                </a:lnTo>
                <a:lnTo>
                  <a:pt x="527" y="43"/>
                </a:lnTo>
                <a:lnTo>
                  <a:pt x="527" y="44"/>
                </a:lnTo>
                <a:lnTo>
                  <a:pt x="527" y="44"/>
                </a:lnTo>
                <a:lnTo>
                  <a:pt x="528" y="44"/>
                </a:lnTo>
                <a:lnTo>
                  <a:pt x="533" y="47"/>
                </a:lnTo>
                <a:lnTo>
                  <a:pt x="538" y="49"/>
                </a:lnTo>
                <a:lnTo>
                  <a:pt x="540" y="50"/>
                </a:lnTo>
                <a:lnTo>
                  <a:pt x="541" y="48"/>
                </a:lnTo>
                <a:lnTo>
                  <a:pt x="541" y="48"/>
                </a:lnTo>
                <a:lnTo>
                  <a:pt x="547" y="51"/>
                </a:lnTo>
                <a:lnTo>
                  <a:pt x="548" y="51"/>
                </a:lnTo>
                <a:lnTo>
                  <a:pt x="548" y="52"/>
                </a:lnTo>
                <a:lnTo>
                  <a:pt x="550" y="52"/>
                </a:lnTo>
                <a:lnTo>
                  <a:pt x="551" y="54"/>
                </a:lnTo>
                <a:lnTo>
                  <a:pt x="551" y="54"/>
                </a:lnTo>
                <a:lnTo>
                  <a:pt x="551" y="54"/>
                </a:lnTo>
                <a:lnTo>
                  <a:pt x="555" y="56"/>
                </a:lnTo>
                <a:lnTo>
                  <a:pt x="560" y="56"/>
                </a:lnTo>
                <a:lnTo>
                  <a:pt x="561" y="56"/>
                </a:lnTo>
                <a:lnTo>
                  <a:pt x="561" y="56"/>
                </a:lnTo>
                <a:lnTo>
                  <a:pt x="562" y="56"/>
                </a:lnTo>
                <a:lnTo>
                  <a:pt x="564" y="57"/>
                </a:lnTo>
                <a:lnTo>
                  <a:pt x="569" y="59"/>
                </a:lnTo>
                <a:lnTo>
                  <a:pt x="576" y="60"/>
                </a:lnTo>
                <a:lnTo>
                  <a:pt x="578" y="61"/>
                </a:lnTo>
                <a:lnTo>
                  <a:pt x="578" y="61"/>
                </a:lnTo>
                <a:lnTo>
                  <a:pt x="579" y="62"/>
                </a:lnTo>
                <a:lnTo>
                  <a:pt x="580" y="62"/>
                </a:lnTo>
                <a:lnTo>
                  <a:pt x="582" y="63"/>
                </a:lnTo>
                <a:lnTo>
                  <a:pt x="585" y="65"/>
                </a:lnTo>
                <a:lnTo>
                  <a:pt x="592" y="68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4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5" y="70"/>
                </a:lnTo>
                <a:lnTo>
                  <a:pt x="596" y="70"/>
                </a:lnTo>
                <a:lnTo>
                  <a:pt x="596" y="70"/>
                </a:lnTo>
                <a:lnTo>
                  <a:pt x="596" y="70"/>
                </a:lnTo>
                <a:lnTo>
                  <a:pt x="597" y="70"/>
                </a:lnTo>
                <a:lnTo>
                  <a:pt x="597" y="72"/>
                </a:lnTo>
                <a:lnTo>
                  <a:pt x="597" y="72"/>
                </a:lnTo>
                <a:lnTo>
                  <a:pt x="599" y="72"/>
                </a:lnTo>
                <a:lnTo>
                  <a:pt x="602" y="71"/>
                </a:lnTo>
                <a:lnTo>
                  <a:pt x="604" y="70"/>
                </a:lnTo>
                <a:lnTo>
                  <a:pt x="608" y="68"/>
                </a:lnTo>
                <a:lnTo>
                  <a:pt x="617" y="65"/>
                </a:lnTo>
                <a:lnTo>
                  <a:pt x="617" y="65"/>
                </a:lnTo>
                <a:lnTo>
                  <a:pt x="619" y="64"/>
                </a:lnTo>
                <a:lnTo>
                  <a:pt x="620" y="63"/>
                </a:lnTo>
                <a:lnTo>
                  <a:pt x="622" y="63"/>
                </a:lnTo>
                <a:lnTo>
                  <a:pt x="624" y="63"/>
                </a:lnTo>
                <a:lnTo>
                  <a:pt x="626" y="64"/>
                </a:lnTo>
                <a:lnTo>
                  <a:pt x="626" y="65"/>
                </a:lnTo>
                <a:lnTo>
                  <a:pt x="627" y="64"/>
                </a:lnTo>
                <a:lnTo>
                  <a:pt x="628" y="64"/>
                </a:lnTo>
                <a:lnTo>
                  <a:pt x="628" y="64"/>
                </a:lnTo>
                <a:lnTo>
                  <a:pt x="628" y="65"/>
                </a:lnTo>
                <a:lnTo>
                  <a:pt x="628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29" y="65"/>
                </a:lnTo>
                <a:lnTo>
                  <a:pt x="630" y="65"/>
                </a:lnTo>
                <a:lnTo>
                  <a:pt x="630" y="65"/>
                </a:lnTo>
                <a:lnTo>
                  <a:pt x="630" y="65"/>
                </a:lnTo>
                <a:lnTo>
                  <a:pt x="631" y="65"/>
                </a:lnTo>
                <a:lnTo>
                  <a:pt x="631" y="65"/>
                </a:lnTo>
                <a:lnTo>
                  <a:pt x="632" y="65"/>
                </a:lnTo>
                <a:lnTo>
                  <a:pt x="633" y="64"/>
                </a:lnTo>
                <a:lnTo>
                  <a:pt x="633" y="64"/>
                </a:lnTo>
                <a:lnTo>
                  <a:pt x="633" y="65"/>
                </a:lnTo>
                <a:lnTo>
                  <a:pt x="635" y="64"/>
                </a:lnTo>
                <a:lnTo>
                  <a:pt x="638" y="63"/>
                </a:lnTo>
                <a:lnTo>
                  <a:pt x="638" y="63"/>
                </a:lnTo>
                <a:lnTo>
                  <a:pt x="639" y="63"/>
                </a:lnTo>
                <a:lnTo>
                  <a:pt x="640" y="63"/>
                </a:lnTo>
                <a:lnTo>
                  <a:pt x="640" y="63"/>
                </a:lnTo>
                <a:lnTo>
                  <a:pt x="641" y="64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1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2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3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4"/>
                </a:lnTo>
                <a:lnTo>
                  <a:pt x="643" y="65"/>
                </a:lnTo>
                <a:lnTo>
                  <a:pt x="644" y="65"/>
                </a:lnTo>
                <a:lnTo>
                  <a:pt x="646" y="66"/>
                </a:lnTo>
                <a:lnTo>
                  <a:pt x="649" y="67"/>
                </a:lnTo>
                <a:lnTo>
                  <a:pt x="652" y="68"/>
                </a:lnTo>
                <a:lnTo>
                  <a:pt x="654" y="70"/>
                </a:lnTo>
                <a:lnTo>
                  <a:pt x="656" y="71"/>
                </a:lnTo>
                <a:lnTo>
                  <a:pt x="661" y="72"/>
                </a:lnTo>
                <a:lnTo>
                  <a:pt x="664" y="74"/>
                </a:lnTo>
                <a:lnTo>
                  <a:pt x="677" y="82"/>
                </a:lnTo>
                <a:lnTo>
                  <a:pt x="677" y="82"/>
                </a:lnTo>
                <a:lnTo>
                  <a:pt x="677" y="82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8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79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0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3"/>
                </a:lnTo>
                <a:lnTo>
                  <a:pt x="681" y="84"/>
                </a:lnTo>
                <a:lnTo>
                  <a:pt x="681" y="84"/>
                </a:lnTo>
                <a:lnTo>
                  <a:pt x="681" y="84"/>
                </a:lnTo>
                <a:lnTo>
                  <a:pt x="682" y="84"/>
                </a:lnTo>
                <a:lnTo>
                  <a:pt x="682" y="84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2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5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3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4" y="86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5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6" y="87"/>
                </a:lnTo>
                <a:lnTo>
                  <a:pt x="687" y="87"/>
                </a:lnTo>
                <a:lnTo>
                  <a:pt x="688" y="87"/>
                </a:lnTo>
                <a:lnTo>
                  <a:pt x="688" y="87"/>
                </a:lnTo>
                <a:lnTo>
                  <a:pt x="689" y="87"/>
                </a:lnTo>
                <a:lnTo>
                  <a:pt x="690" y="88"/>
                </a:lnTo>
                <a:lnTo>
                  <a:pt x="690" y="88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1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89"/>
                </a:lnTo>
                <a:lnTo>
                  <a:pt x="692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3" y="90"/>
                </a:lnTo>
                <a:lnTo>
                  <a:pt x="694" y="90"/>
                </a:lnTo>
                <a:lnTo>
                  <a:pt x="694" y="90"/>
                </a:lnTo>
                <a:lnTo>
                  <a:pt x="694" y="91"/>
                </a:lnTo>
                <a:lnTo>
                  <a:pt x="694" y="93"/>
                </a:lnTo>
                <a:lnTo>
                  <a:pt x="693" y="94"/>
                </a:lnTo>
                <a:lnTo>
                  <a:pt x="693" y="96"/>
                </a:lnTo>
                <a:lnTo>
                  <a:pt x="696" y="95"/>
                </a:lnTo>
                <a:lnTo>
                  <a:pt x="696" y="95"/>
                </a:lnTo>
                <a:lnTo>
                  <a:pt x="696" y="96"/>
                </a:lnTo>
                <a:lnTo>
                  <a:pt x="699" y="98"/>
                </a:lnTo>
                <a:lnTo>
                  <a:pt x="699" y="99"/>
                </a:lnTo>
                <a:lnTo>
                  <a:pt x="704" y="104"/>
                </a:lnTo>
                <a:lnTo>
                  <a:pt x="709" y="109"/>
                </a:lnTo>
                <a:lnTo>
                  <a:pt x="718" y="118"/>
                </a:lnTo>
                <a:lnTo>
                  <a:pt x="724" y="125"/>
                </a:lnTo>
                <a:lnTo>
                  <a:pt x="726" y="128"/>
                </a:lnTo>
                <a:lnTo>
                  <a:pt x="727" y="129"/>
                </a:lnTo>
                <a:lnTo>
                  <a:pt x="736" y="141"/>
                </a:lnTo>
                <a:lnTo>
                  <a:pt x="738" y="143"/>
                </a:lnTo>
                <a:lnTo>
                  <a:pt x="740" y="143"/>
                </a:lnTo>
                <a:lnTo>
                  <a:pt x="743" y="146"/>
                </a:lnTo>
                <a:lnTo>
                  <a:pt x="745" y="147"/>
                </a:lnTo>
                <a:lnTo>
                  <a:pt x="745" y="148"/>
                </a:lnTo>
                <a:lnTo>
                  <a:pt x="745" y="148"/>
                </a:lnTo>
                <a:lnTo>
                  <a:pt x="745" y="148"/>
                </a:lnTo>
                <a:lnTo>
                  <a:pt x="745" y="149"/>
                </a:lnTo>
                <a:lnTo>
                  <a:pt x="745" y="149"/>
                </a:lnTo>
                <a:lnTo>
                  <a:pt x="745" y="149"/>
                </a:lnTo>
                <a:lnTo>
                  <a:pt x="744" y="150"/>
                </a:lnTo>
                <a:lnTo>
                  <a:pt x="745" y="150"/>
                </a:lnTo>
                <a:lnTo>
                  <a:pt x="750" y="155"/>
                </a:lnTo>
                <a:lnTo>
                  <a:pt x="755" y="160"/>
                </a:lnTo>
                <a:lnTo>
                  <a:pt x="757" y="161"/>
                </a:lnTo>
                <a:lnTo>
                  <a:pt x="758" y="164"/>
                </a:lnTo>
                <a:lnTo>
                  <a:pt x="758" y="164"/>
                </a:lnTo>
                <a:lnTo>
                  <a:pt x="759" y="164"/>
                </a:lnTo>
                <a:lnTo>
                  <a:pt x="759" y="166"/>
                </a:lnTo>
                <a:lnTo>
                  <a:pt x="760" y="166"/>
                </a:lnTo>
                <a:lnTo>
                  <a:pt x="761" y="167"/>
                </a:lnTo>
                <a:lnTo>
                  <a:pt x="761" y="167"/>
                </a:lnTo>
                <a:lnTo>
                  <a:pt x="762" y="169"/>
                </a:lnTo>
                <a:lnTo>
                  <a:pt x="766" y="168"/>
                </a:lnTo>
                <a:lnTo>
                  <a:pt x="771" y="172"/>
                </a:lnTo>
                <a:lnTo>
                  <a:pt x="773" y="174"/>
                </a:lnTo>
                <a:lnTo>
                  <a:pt x="773" y="175"/>
                </a:lnTo>
                <a:lnTo>
                  <a:pt x="773" y="176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7"/>
                </a:lnTo>
                <a:lnTo>
                  <a:pt x="773" y="178"/>
                </a:lnTo>
                <a:lnTo>
                  <a:pt x="772" y="178"/>
                </a:lnTo>
                <a:lnTo>
                  <a:pt x="771" y="178"/>
                </a:lnTo>
                <a:lnTo>
                  <a:pt x="771" y="179"/>
                </a:lnTo>
                <a:lnTo>
                  <a:pt x="769" y="181"/>
                </a:lnTo>
                <a:lnTo>
                  <a:pt x="769" y="182"/>
                </a:lnTo>
                <a:lnTo>
                  <a:pt x="773" y="185"/>
                </a:lnTo>
                <a:lnTo>
                  <a:pt x="775" y="187"/>
                </a:lnTo>
                <a:lnTo>
                  <a:pt x="775" y="188"/>
                </a:lnTo>
                <a:lnTo>
                  <a:pt x="775" y="190"/>
                </a:lnTo>
                <a:lnTo>
                  <a:pt x="776" y="192"/>
                </a:lnTo>
                <a:lnTo>
                  <a:pt x="776" y="192"/>
                </a:lnTo>
                <a:lnTo>
                  <a:pt x="780" y="199"/>
                </a:lnTo>
                <a:lnTo>
                  <a:pt x="780" y="199"/>
                </a:lnTo>
                <a:lnTo>
                  <a:pt x="781" y="201"/>
                </a:lnTo>
                <a:lnTo>
                  <a:pt x="782" y="202"/>
                </a:lnTo>
                <a:lnTo>
                  <a:pt x="782" y="202"/>
                </a:lnTo>
                <a:lnTo>
                  <a:pt x="784" y="207"/>
                </a:lnTo>
                <a:lnTo>
                  <a:pt x="788" y="212"/>
                </a:lnTo>
                <a:lnTo>
                  <a:pt x="790" y="216"/>
                </a:lnTo>
                <a:lnTo>
                  <a:pt x="787" y="218"/>
                </a:lnTo>
                <a:lnTo>
                  <a:pt x="785" y="220"/>
                </a:lnTo>
                <a:lnTo>
                  <a:pt x="784" y="221"/>
                </a:lnTo>
                <a:lnTo>
                  <a:pt x="784" y="221"/>
                </a:lnTo>
                <a:lnTo>
                  <a:pt x="783" y="223"/>
                </a:lnTo>
                <a:lnTo>
                  <a:pt x="777" y="221"/>
                </a:lnTo>
                <a:lnTo>
                  <a:pt x="766" y="231"/>
                </a:lnTo>
                <a:lnTo>
                  <a:pt x="759" y="234"/>
                </a:lnTo>
                <a:lnTo>
                  <a:pt x="758" y="235"/>
                </a:lnTo>
                <a:lnTo>
                  <a:pt x="752" y="238"/>
                </a:lnTo>
                <a:lnTo>
                  <a:pt x="752" y="239"/>
                </a:lnTo>
                <a:lnTo>
                  <a:pt x="751" y="240"/>
                </a:lnTo>
                <a:lnTo>
                  <a:pt x="751" y="240"/>
                </a:lnTo>
                <a:lnTo>
                  <a:pt x="750" y="241"/>
                </a:lnTo>
                <a:lnTo>
                  <a:pt x="750" y="241"/>
                </a:lnTo>
                <a:lnTo>
                  <a:pt x="748" y="241"/>
                </a:lnTo>
                <a:lnTo>
                  <a:pt x="748" y="241"/>
                </a:lnTo>
                <a:lnTo>
                  <a:pt x="748" y="244"/>
                </a:lnTo>
                <a:lnTo>
                  <a:pt x="740" y="244"/>
                </a:lnTo>
                <a:lnTo>
                  <a:pt x="740" y="251"/>
                </a:lnTo>
                <a:lnTo>
                  <a:pt x="739" y="251"/>
                </a:lnTo>
                <a:lnTo>
                  <a:pt x="739" y="253"/>
                </a:lnTo>
                <a:lnTo>
                  <a:pt x="733" y="253"/>
                </a:lnTo>
                <a:lnTo>
                  <a:pt x="734" y="251"/>
                </a:lnTo>
                <a:lnTo>
                  <a:pt x="733" y="251"/>
                </a:lnTo>
                <a:lnTo>
                  <a:pt x="732" y="252"/>
                </a:lnTo>
                <a:lnTo>
                  <a:pt x="730" y="253"/>
                </a:lnTo>
                <a:lnTo>
                  <a:pt x="729" y="253"/>
                </a:lnTo>
                <a:lnTo>
                  <a:pt x="729" y="254"/>
                </a:lnTo>
                <a:lnTo>
                  <a:pt x="729" y="255"/>
                </a:lnTo>
                <a:lnTo>
                  <a:pt x="729" y="255"/>
                </a:lnTo>
                <a:lnTo>
                  <a:pt x="729" y="256"/>
                </a:lnTo>
                <a:lnTo>
                  <a:pt x="729" y="256"/>
                </a:lnTo>
                <a:lnTo>
                  <a:pt x="728" y="257"/>
                </a:lnTo>
                <a:lnTo>
                  <a:pt x="728" y="257"/>
                </a:lnTo>
                <a:lnTo>
                  <a:pt x="727" y="257"/>
                </a:lnTo>
                <a:lnTo>
                  <a:pt x="725" y="256"/>
                </a:lnTo>
                <a:lnTo>
                  <a:pt x="724" y="256"/>
                </a:lnTo>
                <a:lnTo>
                  <a:pt x="723" y="255"/>
                </a:lnTo>
                <a:lnTo>
                  <a:pt x="722" y="255"/>
                </a:lnTo>
                <a:lnTo>
                  <a:pt x="722" y="255"/>
                </a:lnTo>
                <a:lnTo>
                  <a:pt x="720" y="255"/>
                </a:lnTo>
                <a:lnTo>
                  <a:pt x="720" y="254"/>
                </a:lnTo>
                <a:lnTo>
                  <a:pt x="719" y="254"/>
                </a:lnTo>
                <a:lnTo>
                  <a:pt x="718" y="254"/>
                </a:lnTo>
                <a:lnTo>
                  <a:pt x="718" y="254"/>
                </a:lnTo>
                <a:lnTo>
                  <a:pt x="716" y="253"/>
                </a:lnTo>
                <a:lnTo>
                  <a:pt x="714" y="251"/>
                </a:lnTo>
                <a:lnTo>
                  <a:pt x="713" y="250"/>
                </a:lnTo>
                <a:lnTo>
                  <a:pt x="713" y="248"/>
                </a:lnTo>
                <a:lnTo>
                  <a:pt x="712" y="248"/>
                </a:lnTo>
                <a:lnTo>
                  <a:pt x="712" y="247"/>
                </a:lnTo>
                <a:lnTo>
                  <a:pt x="712" y="247"/>
                </a:lnTo>
                <a:lnTo>
                  <a:pt x="711" y="246"/>
                </a:lnTo>
                <a:lnTo>
                  <a:pt x="711" y="245"/>
                </a:lnTo>
                <a:lnTo>
                  <a:pt x="711" y="245"/>
                </a:lnTo>
                <a:lnTo>
                  <a:pt x="711" y="244"/>
                </a:lnTo>
                <a:lnTo>
                  <a:pt x="711" y="244"/>
                </a:lnTo>
                <a:lnTo>
                  <a:pt x="711" y="244"/>
                </a:lnTo>
                <a:lnTo>
                  <a:pt x="711" y="243"/>
                </a:lnTo>
                <a:lnTo>
                  <a:pt x="711" y="242"/>
                </a:lnTo>
                <a:lnTo>
                  <a:pt x="710" y="242"/>
                </a:lnTo>
                <a:lnTo>
                  <a:pt x="710" y="241"/>
                </a:lnTo>
                <a:lnTo>
                  <a:pt x="710" y="241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0" y="240"/>
                </a:lnTo>
                <a:lnTo>
                  <a:pt x="711" y="238"/>
                </a:lnTo>
                <a:lnTo>
                  <a:pt x="711" y="238"/>
                </a:lnTo>
                <a:lnTo>
                  <a:pt x="711" y="237"/>
                </a:lnTo>
                <a:lnTo>
                  <a:pt x="711" y="236"/>
                </a:lnTo>
                <a:lnTo>
                  <a:pt x="711" y="235"/>
                </a:lnTo>
                <a:lnTo>
                  <a:pt x="711" y="235"/>
                </a:lnTo>
                <a:lnTo>
                  <a:pt x="711" y="234"/>
                </a:lnTo>
                <a:lnTo>
                  <a:pt x="711" y="234"/>
                </a:lnTo>
                <a:lnTo>
                  <a:pt x="710" y="234"/>
                </a:lnTo>
                <a:lnTo>
                  <a:pt x="710" y="234"/>
                </a:lnTo>
                <a:lnTo>
                  <a:pt x="709" y="232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30"/>
                </a:lnTo>
                <a:lnTo>
                  <a:pt x="709" y="229"/>
                </a:lnTo>
                <a:lnTo>
                  <a:pt x="709" y="229"/>
                </a:lnTo>
                <a:lnTo>
                  <a:pt x="709" y="228"/>
                </a:lnTo>
                <a:lnTo>
                  <a:pt x="709" y="227"/>
                </a:lnTo>
                <a:lnTo>
                  <a:pt x="709" y="226"/>
                </a:lnTo>
                <a:lnTo>
                  <a:pt x="708" y="225"/>
                </a:lnTo>
                <a:lnTo>
                  <a:pt x="707" y="225"/>
                </a:lnTo>
                <a:lnTo>
                  <a:pt x="706" y="225"/>
                </a:lnTo>
                <a:lnTo>
                  <a:pt x="706" y="225"/>
                </a:lnTo>
                <a:lnTo>
                  <a:pt x="706" y="226"/>
                </a:lnTo>
                <a:lnTo>
                  <a:pt x="703" y="227"/>
                </a:lnTo>
                <a:lnTo>
                  <a:pt x="702" y="227"/>
                </a:lnTo>
                <a:lnTo>
                  <a:pt x="702" y="228"/>
                </a:lnTo>
                <a:lnTo>
                  <a:pt x="701" y="228"/>
                </a:lnTo>
                <a:lnTo>
                  <a:pt x="699" y="228"/>
                </a:lnTo>
                <a:lnTo>
                  <a:pt x="699" y="228"/>
                </a:lnTo>
                <a:lnTo>
                  <a:pt x="696" y="229"/>
                </a:lnTo>
                <a:lnTo>
                  <a:pt x="695" y="229"/>
                </a:lnTo>
                <a:lnTo>
                  <a:pt x="693" y="230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3" y="229"/>
                </a:lnTo>
                <a:lnTo>
                  <a:pt x="692" y="229"/>
                </a:lnTo>
                <a:lnTo>
                  <a:pt x="692" y="229"/>
                </a:lnTo>
                <a:lnTo>
                  <a:pt x="692" y="229"/>
                </a:lnTo>
                <a:lnTo>
                  <a:pt x="691" y="229"/>
                </a:lnTo>
                <a:lnTo>
                  <a:pt x="691" y="229"/>
                </a:lnTo>
                <a:lnTo>
                  <a:pt x="691" y="229"/>
                </a:lnTo>
                <a:lnTo>
                  <a:pt x="690" y="229"/>
                </a:lnTo>
                <a:lnTo>
                  <a:pt x="690" y="229"/>
                </a:lnTo>
                <a:lnTo>
                  <a:pt x="689" y="229"/>
                </a:lnTo>
                <a:lnTo>
                  <a:pt x="689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8" y="229"/>
                </a:lnTo>
                <a:lnTo>
                  <a:pt x="687" y="229"/>
                </a:lnTo>
                <a:lnTo>
                  <a:pt x="687" y="229"/>
                </a:lnTo>
                <a:lnTo>
                  <a:pt x="687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6" y="228"/>
                </a:lnTo>
                <a:lnTo>
                  <a:pt x="685" y="228"/>
                </a:lnTo>
                <a:lnTo>
                  <a:pt x="685" y="228"/>
                </a:lnTo>
                <a:lnTo>
                  <a:pt x="685" y="228"/>
                </a:lnTo>
                <a:lnTo>
                  <a:pt x="684" y="228"/>
                </a:lnTo>
                <a:lnTo>
                  <a:pt x="684" y="227"/>
                </a:lnTo>
                <a:lnTo>
                  <a:pt x="683" y="227"/>
                </a:lnTo>
                <a:lnTo>
                  <a:pt x="683" y="227"/>
                </a:lnTo>
                <a:lnTo>
                  <a:pt x="682" y="227"/>
                </a:lnTo>
                <a:lnTo>
                  <a:pt x="682" y="227"/>
                </a:lnTo>
                <a:lnTo>
                  <a:pt x="683" y="226"/>
                </a:lnTo>
                <a:lnTo>
                  <a:pt x="683" y="224"/>
                </a:lnTo>
                <a:lnTo>
                  <a:pt x="682" y="223"/>
                </a:lnTo>
                <a:lnTo>
                  <a:pt x="679" y="223"/>
                </a:lnTo>
                <a:lnTo>
                  <a:pt x="678" y="223"/>
                </a:lnTo>
                <a:lnTo>
                  <a:pt x="678" y="223"/>
                </a:lnTo>
                <a:lnTo>
                  <a:pt x="678" y="225"/>
                </a:lnTo>
                <a:lnTo>
                  <a:pt x="677" y="225"/>
                </a:lnTo>
                <a:lnTo>
                  <a:pt x="677" y="225"/>
                </a:lnTo>
                <a:lnTo>
                  <a:pt x="677" y="226"/>
                </a:lnTo>
                <a:lnTo>
                  <a:pt x="677" y="226"/>
                </a:lnTo>
                <a:lnTo>
                  <a:pt x="675" y="226"/>
                </a:lnTo>
                <a:lnTo>
                  <a:pt x="673" y="226"/>
                </a:lnTo>
                <a:lnTo>
                  <a:pt x="673" y="225"/>
                </a:lnTo>
                <a:lnTo>
                  <a:pt x="673" y="225"/>
                </a:lnTo>
                <a:lnTo>
                  <a:pt x="672" y="225"/>
                </a:lnTo>
                <a:lnTo>
                  <a:pt x="671" y="225"/>
                </a:lnTo>
                <a:lnTo>
                  <a:pt x="670" y="224"/>
                </a:lnTo>
                <a:lnTo>
                  <a:pt x="670" y="224"/>
                </a:lnTo>
                <a:lnTo>
                  <a:pt x="669" y="224"/>
                </a:lnTo>
                <a:lnTo>
                  <a:pt x="668" y="224"/>
                </a:lnTo>
                <a:lnTo>
                  <a:pt x="668" y="223"/>
                </a:lnTo>
                <a:lnTo>
                  <a:pt x="667" y="223"/>
                </a:lnTo>
                <a:lnTo>
                  <a:pt x="667" y="223"/>
                </a:lnTo>
                <a:lnTo>
                  <a:pt x="667" y="223"/>
                </a:lnTo>
                <a:lnTo>
                  <a:pt x="665" y="222"/>
                </a:lnTo>
                <a:lnTo>
                  <a:pt x="665" y="223"/>
                </a:lnTo>
                <a:lnTo>
                  <a:pt x="665" y="223"/>
                </a:lnTo>
                <a:lnTo>
                  <a:pt x="665" y="224"/>
                </a:lnTo>
                <a:lnTo>
                  <a:pt x="665" y="224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3" y="223"/>
                </a:lnTo>
                <a:lnTo>
                  <a:pt x="662" y="223"/>
                </a:lnTo>
                <a:lnTo>
                  <a:pt x="662" y="223"/>
                </a:lnTo>
                <a:lnTo>
                  <a:pt x="662" y="223"/>
                </a:lnTo>
                <a:lnTo>
                  <a:pt x="661" y="223"/>
                </a:lnTo>
                <a:lnTo>
                  <a:pt x="661" y="223"/>
                </a:lnTo>
                <a:lnTo>
                  <a:pt x="661" y="223"/>
                </a:lnTo>
                <a:lnTo>
                  <a:pt x="660" y="223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1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20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59" y="219"/>
                </a:lnTo>
                <a:lnTo>
                  <a:pt x="660" y="219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8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0" y="217"/>
                </a:lnTo>
                <a:lnTo>
                  <a:pt x="661" y="217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6"/>
                </a:lnTo>
                <a:lnTo>
                  <a:pt x="661" y="215"/>
                </a:lnTo>
                <a:lnTo>
                  <a:pt x="661" y="215"/>
                </a:lnTo>
                <a:lnTo>
                  <a:pt x="661" y="216"/>
                </a:lnTo>
                <a:lnTo>
                  <a:pt x="660" y="216"/>
                </a:lnTo>
                <a:lnTo>
                  <a:pt x="659" y="216"/>
                </a:lnTo>
                <a:lnTo>
                  <a:pt x="659" y="216"/>
                </a:lnTo>
                <a:lnTo>
                  <a:pt x="659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6"/>
                </a:lnTo>
                <a:lnTo>
                  <a:pt x="658" y="217"/>
                </a:lnTo>
                <a:lnTo>
                  <a:pt x="658" y="217"/>
                </a:lnTo>
                <a:lnTo>
                  <a:pt x="658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7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7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6" y="218"/>
                </a:lnTo>
                <a:lnTo>
                  <a:pt x="655" y="218"/>
                </a:lnTo>
                <a:lnTo>
                  <a:pt x="654" y="217"/>
                </a:lnTo>
                <a:lnTo>
                  <a:pt x="654" y="217"/>
                </a:lnTo>
                <a:lnTo>
                  <a:pt x="652" y="217"/>
                </a:lnTo>
                <a:lnTo>
                  <a:pt x="651" y="217"/>
                </a:lnTo>
                <a:lnTo>
                  <a:pt x="650" y="216"/>
                </a:lnTo>
                <a:lnTo>
                  <a:pt x="651" y="216"/>
                </a:lnTo>
                <a:lnTo>
                  <a:pt x="649" y="216"/>
                </a:lnTo>
                <a:lnTo>
                  <a:pt x="650" y="216"/>
                </a:lnTo>
                <a:lnTo>
                  <a:pt x="650" y="213"/>
                </a:lnTo>
                <a:lnTo>
                  <a:pt x="649" y="211"/>
                </a:lnTo>
                <a:lnTo>
                  <a:pt x="649" y="211"/>
                </a:lnTo>
                <a:lnTo>
                  <a:pt x="649" y="210"/>
                </a:lnTo>
                <a:lnTo>
                  <a:pt x="649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8" y="210"/>
                </a:lnTo>
                <a:lnTo>
                  <a:pt x="647" y="210"/>
                </a:lnTo>
                <a:lnTo>
                  <a:pt x="647" y="211"/>
                </a:lnTo>
                <a:lnTo>
                  <a:pt x="647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10"/>
                </a:lnTo>
                <a:lnTo>
                  <a:pt x="646" y="209"/>
                </a:lnTo>
                <a:lnTo>
                  <a:pt x="645" y="209"/>
                </a:lnTo>
                <a:lnTo>
                  <a:pt x="644" y="209"/>
                </a:lnTo>
                <a:lnTo>
                  <a:pt x="644" y="211"/>
                </a:lnTo>
                <a:lnTo>
                  <a:pt x="643" y="213"/>
                </a:lnTo>
                <a:lnTo>
                  <a:pt x="643" y="215"/>
                </a:lnTo>
                <a:lnTo>
                  <a:pt x="635" y="216"/>
                </a:lnTo>
                <a:lnTo>
                  <a:pt x="635" y="216"/>
                </a:lnTo>
                <a:lnTo>
                  <a:pt x="633" y="216"/>
                </a:lnTo>
                <a:lnTo>
                  <a:pt x="633" y="216"/>
                </a:lnTo>
                <a:lnTo>
                  <a:pt x="631" y="217"/>
                </a:lnTo>
                <a:lnTo>
                  <a:pt x="616" y="220"/>
                </a:lnTo>
                <a:lnTo>
                  <a:pt x="617" y="226"/>
                </a:lnTo>
                <a:lnTo>
                  <a:pt x="618" y="229"/>
                </a:lnTo>
                <a:lnTo>
                  <a:pt x="619" y="239"/>
                </a:lnTo>
                <a:lnTo>
                  <a:pt x="613" y="240"/>
                </a:lnTo>
                <a:lnTo>
                  <a:pt x="607" y="240"/>
                </a:lnTo>
                <a:lnTo>
                  <a:pt x="605" y="240"/>
                </a:lnTo>
                <a:lnTo>
                  <a:pt x="595" y="239"/>
                </a:lnTo>
                <a:lnTo>
                  <a:pt x="588" y="241"/>
                </a:lnTo>
                <a:lnTo>
                  <a:pt x="578" y="243"/>
                </a:lnTo>
                <a:lnTo>
                  <a:pt x="575" y="244"/>
                </a:lnTo>
                <a:lnTo>
                  <a:pt x="571" y="241"/>
                </a:lnTo>
                <a:lnTo>
                  <a:pt x="569" y="232"/>
                </a:lnTo>
                <a:lnTo>
                  <a:pt x="565" y="229"/>
                </a:lnTo>
                <a:lnTo>
                  <a:pt x="565" y="231"/>
                </a:lnTo>
                <a:lnTo>
                  <a:pt x="565" y="231"/>
                </a:lnTo>
                <a:lnTo>
                  <a:pt x="565" y="232"/>
                </a:lnTo>
                <a:lnTo>
                  <a:pt x="563" y="236"/>
                </a:lnTo>
                <a:lnTo>
                  <a:pt x="562" y="239"/>
                </a:lnTo>
                <a:lnTo>
                  <a:pt x="562" y="239"/>
                </a:lnTo>
                <a:lnTo>
                  <a:pt x="561" y="243"/>
                </a:lnTo>
                <a:lnTo>
                  <a:pt x="560" y="248"/>
                </a:lnTo>
                <a:lnTo>
                  <a:pt x="559" y="251"/>
                </a:lnTo>
                <a:lnTo>
                  <a:pt x="559" y="253"/>
                </a:lnTo>
                <a:lnTo>
                  <a:pt x="560" y="260"/>
                </a:lnTo>
                <a:lnTo>
                  <a:pt x="561" y="260"/>
                </a:lnTo>
                <a:lnTo>
                  <a:pt x="561" y="261"/>
                </a:lnTo>
                <a:lnTo>
                  <a:pt x="562" y="264"/>
                </a:lnTo>
                <a:lnTo>
                  <a:pt x="562" y="266"/>
                </a:lnTo>
                <a:lnTo>
                  <a:pt x="562" y="269"/>
                </a:lnTo>
                <a:lnTo>
                  <a:pt x="563" y="272"/>
                </a:lnTo>
                <a:lnTo>
                  <a:pt x="564" y="275"/>
                </a:lnTo>
                <a:lnTo>
                  <a:pt x="566" y="279"/>
                </a:lnTo>
                <a:lnTo>
                  <a:pt x="574" y="280"/>
                </a:lnTo>
                <a:lnTo>
                  <a:pt x="571" y="288"/>
                </a:lnTo>
                <a:lnTo>
                  <a:pt x="570" y="288"/>
                </a:lnTo>
                <a:lnTo>
                  <a:pt x="569" y="288"/>
                </a:lnTo>
                <a:lnTo>
                  <a:pt x="569" y="290"/>
                </a:lnTo>
                <a:lnTo>
                  <a:pt x="569" y="291"/>
                </a:lnTo>
                <a:lnTo>
                  <a:pt x="569" y="292"/>
                </a:lnTo>
                <a:lnTo>
                  <a:pt x="571" y="293"/>
                </a:lnTo>
                <a:lnTo>
                  <a:pt x="572" y="294"/>
                </a:lnTo>
                <a:lnTo>
                  <a:pt x="573" y="295"/>
                </a:lnTo>
                <a:lnTo>
                  <a:pt x="573" y="296"/>
                </a:lnTo>
                <a:lnTo>
                  <a:pt x="573" y="297"/>
                </a:lnTo>
                <a:lnTo>
                  <a:pt x="573" y="298"/>
                </a:lnTo>
                <a:lnTo>
                  <a:pt x="573" y="298"/>
                </a:lnTo>
                <a:lnTo>
                  <a:pt x="574" y="299"/>
                </a:lnTo>
                <a:lnTo>
                  <a:pt x="574" y="299"/>
                </a:lnTo>
                <a:lnTo>
                  <a:pt x="575" y="300"/>
                </a:lnTo>
                <a:lnTo>
                  <a:pt x="575" y="301"/>
                </a:lnTo>
                <a:lnTo>
                  <a:pt x="576" y="301"/>
                </a:lnTo>
                <a:lnTo>
                  <a:pt x="576" y="301"/>
                </a:lnTo>
                <a:lnTo>
                  <a:pt x="577" y="302"/>
                </a:lnTo>
                <a:lnTo>
                  <a:pt x="577" y="303"/>
                </a:lnTo>
                <a:lnTo>
                  <a:pt x="577" y="303"/>
                </a:lnTo>
                <a:lnTo>
                  <a:pt x="577" y="303"/>
                </a:lnTo>
                <a:lnTo>
                  <a:pt x="577" y="304"/>
                </a:lnTo>
                <a:lnTo>
                  <a:pt x="577" y="305"/>
                </a:lnTo>
                <a:lnTo>
                  <a:pt x="577" y="307"/>
                </a:lnTo>
                <a:lnTo>
                  <a:pt x="578" y="308"/>
                </a:lnTo>
                <a:lnTo>
                  <a:pt x="577" y="310"/>
                </a:lnTo>
                <a:lnTo>
                  <a:pt x="576" y="312"/>
                </a:lnTo>
                <a:lnTo>
                  <a:pt x="576" y="313"/>
                </a:lnTo>
                <a:lnTo>
                  <a:pt x="575" y="315"/>
                </a:lnTo>
                <a:lnTo>
                  <a:pt x="573" y="317"/>
                </a:lnTo>
                <a:lnTo>
                  <a:pt x="574" y="319"/>
                </a:lnTo>
                <a:lnTo>
                  <a:pt x="574" y="321"/>
                </a:lnTo>
                <a:lnTo>
                  <a:pt x="574" y="323"/>
                </a:lnTo>
                <a:lnTo>
                  <a:pt x="574" y="324"/>
                </a:lnTo>
                <a:lnTo>
                  <a:pt x="575" y="328"/>
                </a:lnTo>
                <a:lnTo>
                  <a:pt x="574" y="328"/>
                </a:lnTo>
                <a:lnTo>
                  <a:pt x="571" y="328"/>
                </a:lnTo>
                <a:lnTo>
                  <a:pt x="571" y="328"/>
                </a:lnTo>
                <a:lnTo>
                  <a:pt x="565" y="327"/>
                </a:lnTo>
                <a:lnTo>
                  <a:pt x="565" y="328"/>
                </a:lnTo>
                <a:lnTo>
                  <a:pt x="564" y="332"/>
                </a:lnTo>
                <a:lnTo>
                  <a:pt x="562" y="337"/>
                </a:lnTo>
                <a:lnTo>
                  <a:pt x="562" y="338"/>
                </a:lnTo>
                <a:lnTo>
                  <a:pt x="562" y="338"/>
                </a:lnTo>
                <a:lnTo>
                  <a:pt x="562" y="338"/>
                </a:lnTo>
                <a:lnTo>
                  <a:pt x="558" y="337"/>
                </a:lnTo>
                <a:lnTo>
                  <a:pt x="558" y="337"/>
                </a:lnTo>
                <a:lnTo>
                  <a:pt x="555" y="337"/>
                </a:lnTo>
                <a:lnTo>
                  <a:pt x="555" y="337"/>
                </a:lnTo>
                <a:lnTo>
                  <a:pt x="551" y="336"/>
                </a:lnTo>
                <a:lnTo>
                  <a:pt x="550" y="336"/>
                </a:lnTo>
                <a:lnTo>
                  <a:pt x="550" y="336"/>
                </a:lnTo>
                <a:lnTo>
                  <a:pt x="550" y="336"/>
                </a:lnTo>
                <a:lnTo>
                  <a:pt x="549" y="336"/>
                </a:lnTo>
                <a:lnTo>
                  <a:pt x="548" y="336"/>
                </a:lnTo>
                <a:lnTo>
                  <a:pt x="547" y="336"/>
                </a:lnTo>
                <a:lnTo>
                  <a:pt x="547" y="336"/>
                </a:lnTo>
                <a:lnTo>
                  <a:pt x="546" y="336"/>
                </a:lnTo>
                <a:lnTo>
                  <a:pt x="544" y="336"/>
                </a:lnTo>
                <a:lnTo>
                  <a:pt x="544" y="335"/>
                </a:lnTo>
                <a:lnTo>
                  <a:pt x="543" y="335"/>
                </a:lnTo>
                <a:lnTo>
                  <a:pt x="543" y="335"/>
                </a:lnTo>
                <a:lnTo>
                  <a:pt x="542" y="334"/>
                </a:lnTo>
                <a:lnTo>
                  <a:pt x="541" y="333"/>
                </a:lnTo>
                <a:lnTo>
                  <a:pt x="541" y="333"/>
                </a:lnTo>
                <a:lnTo>
                  <a:pt x="540" y="333"/>
                </a:lnTo>
                <a:lnTo>
                  <a:pt x="539" y="331"/>
                </a:lnTo>
                <a:lnTo>
                  <a:pt x="537" y="329"/>
                </a:lnTo>
                <a:lnTo>
                  <a:pt x="537" y="329"/>
                </a:lnTo>
                <a:lnTo>
                  <a:pt x="534" y="326"/>
                </a:lnTo>
                <a:lnTo>
                  <a:pt x="529" y="323"/>
                </a:lnTo>
                <a:lnTo>
                  <a:pt x="528" y="322"/>
                </a:lnTo>
                <a:lnTo>
                  <a:pt x="526" y="321"/>
                </a:lnTo>
                <a:lnTo>
                  <a:pt x="522" y="317"/>
                </a:lnTo>
                <a:lnTo>
                  <a:pt x="520" y="317"/>
                </a:lnTo>
                <a:lnTo>
                  <a:pt x="518" y="317"/>
                </a:lnTo>
                <a:lnTo>
                  <a:pt x="517" y="317"/>
                </a:lnTo>
                <a:lnTo>
                  <a:pt x="517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6" y="318"/>
                </a:lnTo>
                <a:lnTo>
                  <a:pt x="515" y="318"/>
                </a:lnTo>
                <a:lnTo>
                  <a:pt x="515" y="318"/>
                </a:lnTo>
                <a:lnTo>
                  <a:pt x="515" y="317"/>
                </a:lnTo>
                <a:lnTo>
                  <a:pt x="514" y="317"/>
                </a:lnTo>
                <a:lnTo>
                  <a:pt x="514" y="317"/>
                </a:lnTo>
                <a:lnTo>
                  <a:pt x="514" y="318"/>
                </a:lnTo>
                <a:lnTo>
                  <a:pt x="514" y="318"/>
                </a:lnTo>
                <a:lnTo>
                  <a:pt x="514" y="318"/>
                </a:lnTo>
                <a:lnTo>
                  <a:pt x="513" y="318"/>
                </a:lnTo>
                <a:lnTo>
                  <a:pt x="513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8"/>
                </a:lnTo>
                <a:lnTo>
                  <a:pt x="512" y="319"/>
                </a:lnTo>
                <a:lnTo>
                  <a:pt x="513" y="319"/>
                </a:lnTo>
                <a:lnTo>
                  <a:pt x="513" y="319"/>
                </a:lnTo>
                <a:lnTo>
                  <a:pt x="512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11" y="319"/>
                </a:lnTo>
                <a:lnTo>
                  <a:pt x="509" y="319"/>
                </a:lnTo>
                <a:lnTo>
                  <a:pt x="509" y="319"/>
                </a:lnTo>
                <a:lnTo>
                  <a:pt x="508" y="319"/>
                </a:lnTo>
                <a:lnTo>
                  <a:pt x="507" y="319"/>
                </a:lnTo>
                <a:lnTo>
                  <a:pt x="507" y="319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8"/>
                </a:lnTo>
                <a:lnTo>
                  <a:pt x="506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7"/>
                </a:lnTo>
                <a:lnTo>
                  <a:pt x="505" y="316"/>
                </a:lnTo>
                <a:lnTo>
                  <a:pt x="504" y="316"/>
                </a:lnTo>
                <a:lnTo>
                  <a:pt x="504" y="315"/>
                </a:lnTo>
                <a:lnTo>
                  <a:pt x="504" y="315"/>
                </a:lnTo>
                <a:lnTo>
                  <a:pt x="504" y="315"/>
                </a:lnTo>
                <a:lnTo>
                  <a:pt x="502" y="314"/>
                </a:lnTo>
                <a:lnTo>
                  <a:pt x="502" y="314"/>
                </a:lnTo>
                <a:lnTo>
                  <a:pt x="502" y="314"/>
                </a:lnTo>
                <a:lnTo>
                  <a:pt x="501" y="313"/>
                </a:lnTo>
                <a:lnTo>
                  <a:pt x="501" y="312"/>
                </a:lnTo>
                <a:lnTo>
                  <a:pt x="500" y="312"/>
                </a:lnTo>
                <a:lnTo>
                  <a:pt x="500" y="311"/>
                </a:lnTo>
                <a:lnTo>
                  <a:pt x="500" y="311"/>
                </a:lnTo>
                <a:lnTo>
                  <a:pt x="499" y="311"/>
                </a:lnTo>
                <a:lnTo>
                  <a:pt x="499" y="311"/>
                </a:lnTo>
                <a:lnTo>
                  <a:pt x="499" y="311"/>
                </a:lnTo>
                <a:lnTo>
                  <a:pt x="498" y="311"/>
                </a:lnTo>
                <a:lnTo>
                  <a:pt x="497" y="311"/>
                </a:lnTo>
                <a:lnTo>
                  <a:pt x="496" y="311"/>
                </a:lnTo>
                <a:lnTo>
                  <a:pt x="496" y="312"/>
                </a:lnTo>
                <a:lnTo>
                  <a:pt x="494" y="312"/>
                </a:lnTo>
                <a:lnTo>
                  <a:pt x="493" y="312"/>
                </a:lnTo>
                <a:lnTo>
                  <a:pt x="493" y="312"/>
                </a:lnTo>
                <a:lnTo>
                  <a:pt x="492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1" y="312"/>
                </a:lnTo>
                <a:lnTo>
                  <a:pt x="490" y="312"/>
                </a:lnTo>
                <a:lnTo>
                  <a:pt x="490" y="313"/>
                </a:lnTo>
                <a:lnTo>
                  <a:pt x="490" y="313"/>
                </a:lnTo>
                <a:lnTo>
                  <a:pt x="487" y="313"/>
                </a:lnTo>
                <a:lnTo>
                  <a:pt x="484" y="313"/>
                </a:lnTo>
                <a:lnTo>
                  <a:pt x="483" y="313"/>
                </a:lnTo>
                <a:lnTo>
                  <a:pt x="478" y="315"/>
                </a:lnTo>
                <a:lnTo>
                  <a:pt x="477" y="315"/>
                </a:lnTo>
                <a:lnTo>
                  <a:pt x="477" y="314"/>
                </a:lnTo>
                <a:lnTo>
                  <a:pt x="477" y="311"/>
                </a:lnTo>
                <a:lnTo>
                  <a:pt x="477" y="310"/>
                </a:lnTo>
                <a:lnTo>
                  <a:pt x="475" y="308"/>
                </a:lnTo>
                <a:lnTo>
                  <a:pt x="475" y="308"/>
                </a:lnTo>
                <a:lnTo>
                  <a:pt x="472" y="304"/>
                </a:lnTo>
                <a:lnTo>
                  <a:pt x="470" y="305"/>
                </a:lnTo>
                <a:lnTo>
                  <a:pt x="469" y="305"/>
                </a:lnTo>
                <a:lnTo>
                  <a:pt x="468" y="306"/>
                </a:lnTo>
                <a:lnTo>
                  <a:pt x="468" y="306"/>
                </a:lnTo>
                <a:lnTo>
                  <a:pt x="468" y="306"/>
                </a:lnTo>
                <a:lnTo>
                  <a:pt x="467" y="306"/>
                </a:lnTo>
                <a:lnTo>
                  <a:pt x="466" y="306"/>
                </a:lnTo>
                <a:lnTo>
                  <a:pt x="466" y="306"/>
                </a:lnTo>
                <a:lnTo>
                  <a:pt x="466" y="306"/>
                </a:lnTo>
                <a:lnTo>
                  <a:pt x="465" y="305"/>
                </a:lnTo>
                <a:lnTo>
                  <a:pt x="464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5"/>
                </a:lnTo>
                <a:lnTo>
                  <a:pt x="461" y="305"/>
                </a:lnTo>
                <a:lnTo>
                  <a:pt x="460" y="305"/>
                </a:lnTo>
                <a:lnTo>
                  <a:pt x="459" y="305"/>
                </a:lnTo>
                <a:lnTo>
                  <a:pt x="458" y="304"/>
                </a:lnTo>
                <a:lnTo>
                  <a:pt x="456" y="304"/>
                </a:lnTo>
                <a:lnTo>
                  <a:pt x="454" y="303"/>
                </a:lnTo>
                <a:lnTo>
                  <a:pt x="452" y="306"/>
                </a:lnTo>
                <a:lnTo>
                  <a:pt x="452" y="306"/>
                </a:lnTo>
                <a:lnTo>
                  <a:pt x="452" y="306"/>
                </a:lnTo>
                <a:lnTo>
                  <a:pt x="451" y="307"/>
                </a:lnTo>
                <a:lnTo>
                  <a:pt x="450" y="308"/>
                </a:lnTo>
                <a:lnTo>
                  <a:pt x="448" y="310"/>
                </a:lnTo>
                <a:lnTo>
                  <a:pt x="441" y="317"/>
                </a:lnTo>
                <a:lnTo>
                  <a:pt x="441" y="318"/>
                </a:lnTo>
                <a:lnTo>
                  <a:pt x="440" y="319"/>
                </a:lnTo>
                <a:lnTo>
                  <a:pt x="438" y="321"/>
                </a:lnTo>
                <a:lnTo>
                  <a:pt x="438" y="321"/>
                </a:lnTo>
                <a:lnTo>
                  <a:pt x="437" y="322"/>
                </a:lnTo>
                <a:lnTo>
                  <a:pt x="436" y="323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6" y="324"/>
                </a:lnTo>
                <a:lnTo>
                  <a:pt x="437" y="324"/>
                </a:lnTo>
                <a:lnTo>
                  <a:pt x="437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8" y="324"/>
                </a:lnTo>
                <a:lnTo>
                  <a:pt x="439" y="325"/>
                </a:lnTo>
                <a:lnTo>
                  <a:pt x="439" y="325"/>
                </a:lnTo>
                <a:lnTo>
                  <a:pt x="440" y="325"/>
                </a:lnTo>
                <a:lnTo>
                  <a:pt x="442" y="326"/>
                </a:lnTo>
                <a:lnTo>
                  <a:pt x="445" y="329"/>
                </a:lnTo>
                <a:lnTo>
                  <a:pt x="448" y="330"/>
                </a:lnTo>
                <a:lnTo>
                  <a:pt x="451" y="332"/>
                </a:lnTo>
                <a:lnTo>
                  <a:pt x="452" y="333"/>
                </a:lnTo>
                <a:lnTo>
                  <a:pt x="452" y="334"/>
                </a:lnTo>
                <a:lnTo>
                  <a:pt x="452" y="334"/>
                </a:lnTo>
                <a:lnTo>
                  <a:pt x="452" y="334"/>
                </a:lnTo>
                <a:lnTo>
                  <a:pt x="458" y="342"/>
                </a:lnTo>
                <a:lnTo>
                  <a:pt x="462" y="348"/>
                </a:lnTo>
                <a:lnTo>
                  <a:pt x="462" y="348"/>
                </a:lnTo>
                <a:lnTo>
                  <a:pt x="463" y="352"/>
                </a:lnTo>
                <a:lnTo>
                  <a:pt x="464" y="356"/>
                </a:lnTo>
                <a:lnTo>
                  <a:pt x="464" y="357"/>
                </a:lnTo>
                <a:lnTo>
                  <a:pt x="462" y="364"/>
                </a:lnTo>
                <a:lnTo>
                  <a:pt x="460" y="370"/>
                </a:lnTo>
                <a:lnTo>
                  <a:pt x="460" y="370"/>
                </a:lnTo>
                <a:lnTo>
                  <a:pt x="459" y="371"/>
                </a:lnTo>
                <a:lnTo>
                  <a:pt x="459" y="372"/>
                </a:lnTo>
                <a:lnTo>
                  <a:pt x="459" y="372"/>
                </a:lnTo>
                <a:lnTo>
                  <a:pt x="459" y="373"/>
                </a:lnTo>
                <a:lnTo>
                  <a:pt x="459" y="373"/>
                </a:lnTo>
                <a:lnTo>
                  <a:pt x="459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3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60" y="374"/>
                </a:lnTo>
                <a:lnTo>
                  <a:pt x="459" y="374"/>
                </a:lnTo>
                <a:lnTo>
                  <a:pt x="459" y="374"/>
                </a:lnTo>
                <a:lnTo>
                  <a:pt x="460" y="374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5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6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0" y="377"/>
                </a:lnTo>
                <a:lnTo>
                  <a:pt x="461" y="378"/>
                </a:lnTo>
                <a:lnTo>
                  <a:pt x="461" y="379"/>
                </a:lnTo>
                <a:lnTo>
                  <a:pt x="461" y="379"/>
                </a:lnTo>
                <a:lnTo>
                  <a:pt x="461" y="379"/>
                </a:lnTo>
                <a:lnTo>
                  <a:pt x="461" y="381"/>
                </a:lnTo>
                <a:lnTo>
                  <a:pt x="461" y="381"/>
                </a:lnTo>
                <a:lnTo>
                  <a:pt x="461" y="382"/>
                </a:lnTo>
                <a:lnTo>
                  <a:pt x="461" y="383"/>
                </a:lnTo>
                <a:lnTo>
                  <a:pt x="461" y="383"/>
                </a:lnTo>
                <a:lnTo>
                  <a:pt x="461" y="383"/>
                </a:lnTo>
                <a:lnTo>
                  <a:pt x="461" y="385"/>
                </a:lnTo>
                <a:lnTo>
                  <a:pt x="461" y="386"/>
                </a:lnTo>
                <a:lnTo>
                  <a:pt x="462" y="387"/>
                </a:lnTo>
                <a:lnTo>
                  <a:pt x="459" y="389"/>
                </a:lnTo>
                <a:lnTo>
                  <a:pt x="454" y="389"/>
                </a:lnTo>
                <a:lnTo>
                  <a:pt x="454" y="390"/>
                </a:lnTo>
                <a:lnTo>
                  <a:pt x="452" y="390"/>
                </a:lnTo>
                <a:lnTo>
                  <a:pt x="452" y="390"/>
                </a:lnTo>
                <a:lnTo>
                  <a:pt x="452" y="391"/>
                </a:lnTo>
                <a:lnTo>
                  <a:pt x="451" y="391"/>
                </a:lnTo>
                <a:lnTo>
                  <a:pt x="451" y="392"/>
                </a:lnTo>
                <a:lnTo>
                  <a:pt x="450" y="392"/>
                </a:lnTo>
                <a:lnTo>
                  <a:pt x="449" y="392"/>
                </a:lnTo>
                <a:lnTo>
                  <a:pt x="449" y="392"/>
                </a:lnTo>
                <a:lnTo>
                  <a:pt x="448" y="392"/>
                </a:lnTo>
                <a:lnTo>
                  <a:pt x="447" y="392"/>
                </a:lnTo>
                <a:lnTo>
                  <a:pt x="446" y="393"/>
                </a:lnTo>
                <a:lnTo>
                  <a:pt x="445" y="393"/>
                </a:lnTo>
                <a:lnTo>
                  <a:pt x="445" y="393"/>
                </a:lnTo>
                <a:lnTo>
                  <a:pt x="444" y="393"/>
                </a:lnTo>
                <a:lnTo>
                  <a:pt x="444" y="393"/>
                </a:lnTo>
                <a:lnTo>
                  <a:pt x="443" y="393"/>
                </a:lnTo>
                <a:lnTo>
                  <a:pt x="443" y="394"/>
                </a:lnTo>
                <a:lnTo>
                  <a:pt x="443" y="394"/>
                </a:lnTo>
                <a:lnTo>
                  <a:pt x="442" y="394"/>
                </a:lnTo>
                <a:lnTo>
                  <a:pt x="441" y="395"/>
                </a:lnTo>
                <a:lnTo>
                  <a:pt x="441" y="395"/>
                </a:lnTo>
                <a:lnTo>
                  <a:pt x="441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5"/>
                </a:lnTo>
                <a:lnTo>
                  <a:pt x="440" y="396"/>
                </a:lnTo>
                <a:lnTo>
                  <a:pt x="439" y="395"/>
                </a:lnTo>
                <a:lnTo>
                  <a:pt x="438" y="395"/>
                </a:lnTo>
                <a:lnTo>
                  <a:pt x="438" y="396"/>
                </a:lnTo>
                <a:lnTo>
                  <a:pt x="438" y="396"/>
                </a:lnTo>
                <a:lnTo>
                  <a:pt x="437" y="396"/>
                </a:lnTo>
                <a:lnTo>
                  <a:pt x="436" y="396"/>
                </a:lnTo>
                <a:lnTo>
                  <a:pt x="436" y="397"/>
                </a:lnTo>
                <a:lnTo>
                  <a:pt x="436" y="397"/>
                </a:lnTo>
                <a:lnTo>
                  <a:pt x="436" y="398"/>
                </a:lnTo>
                <a:lnTo>
                  <a:pt x="437" y="399"/>
                </a:lnTo>
                <a:lnTo>
                  <a:pt x="437" y="400"/>
                </a:lnTo>
                <a:lnTo>
                  <a:pt x="437" y="400"/>
                </a:lnTo>
                <a:lnTo>
                  <a:pt x="437" y="401"/>
                </a:lnTo>
                <a:lnTo>
                  <a:pt x="438" y="401"/>
                </a:lnTo>
                <a:lnTo>
                  <a:pt x="438" y="401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2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3"/>
                </a:lnTo>
                <a:lnTo>
                  <a:pt x="438" y="404"/>
                </a:lnTo>
                <a:lnTo>
                  <a:pt x="439" y="404"/>
                </a:lnTo>
                <a:lnTo>
                  <a:pt x="438" y="404"/>
                </a:lnTo>
                <a:lnTo>
                  <a:pt x="438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4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39" y="405"/>
                </a:lnTo>
                <a:lnTo>
                  <a:pt x="440" y="405"/>
                </a:lnTo>
                <a:lnTo>
                  <a:pt x="440" y="405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6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7"/>
                </a:lnTo>
                <a:lnTo>
                  <a:pt x="440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1" y="408"/>
                </a:lnTo>
                <a:lnTo>
                  <a:pt x="442" y="408"/>
                </a:lnTo>
                <a:lnTo>
                  <a:pt x="442" y="409"/>
                </a:lnTo>
                <a:lnTo>
                  <a:pt x="442" y="409"/>
                </a:lnTo>
                <a:lnTo>
                  <a:pt x="442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09"/>
                </a:lnTo>
                <a:lnTo>
                  <a:pt x="443" y="410"/>
                </a:lnTo>
                <a:lnTo>
                  <a:pt x="443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4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0"/>
                </a:lnTo>
                <a:lnTo>
                  <a:pt x="445" y="411"/>
                </a:lnTo>
                <a:lnTo>
                  <a:pt x="445" y="411"/>
                </a:lnTo>
                <a:lnTo>
                  <a:pt x="445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6" y="411"/>
                </a:lnTo>
                <a:lnTo>
                  <a:pt x="447" y="411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2"/>
                </a:lnTo>
                <a:lnTo>
                  <a:pt x="447" y="413"/>
                </a:lnTo>
                <a:lnTo>
                  <a:pt x="447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8" y="413"/>
                </a:lnTo>
                <a:lnTo>
                  <a:pt x="449" y="413"/>
                </a:lnTo>
                <a:lnTo>
                  <a:pt x="449" y="414"/>
                </a:lnTo>
                <a:lnTo>
                  <a:pt x="449" y="414"/>
                </a:lnTo>
                <a:lnTo>
                  <a:pt x="449" y="414"/>
                </a:lnTo>
                <a:lnTo>
                  <a:pt x="450" y="413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4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1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3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2"/>
                </a:lnTo>
                <a:lnTo>
                  <a:pt x="452" y="411"/>
                </a:lnTo>
                <a:lnTo>
                  <a:pt x="452" y="411"/>
                </a:lnTo>
                <a:lnTo>
                  <a:pt x="452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3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4" y="411"/>
                </a:lnTo>
                <a:lnTo>
                  <a:pt x="455" y="411"/>
                </a:lnTo>
                <a:lnTo>
                  <a:pt x="455" y="411"/>
                </a:lnTo>
                <a:lnTo>
                  <a:pt x="455" y="412"/>
                </a:lnTo>
                <a:lnTo>
                  <a:pt x="455" y="413"/>
                </a:lnTo>
                <a:lnTo>
                  <a:pt x="456" y="416"/>
                </a:lnTo>
                <a:lnTo>
                  <a:pt x="459" y="417"/>
                </a:lnTo>
                <a:lnTo>
                  <a:pt x="459" y="418"/>
                </a:lnTo>
                <a:lnTo>
                  <a:pt x="460" y="419"/>
                </a:lnTo>
                <a:lnTo>
                  <a:pt x="460" y="419"/>
                </a:lnTo>
                <a:lnTo>
                  <a:pt x="460" y="420"/>
                </a:lnTo>
                <a:lnTo>
                  <a:pt x="460" y="420"/>
                </a:lnTo>
                <a:lnTo>
                  <a:pt x="460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1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2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3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4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5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0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1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2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3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4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6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7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5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8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69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6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0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1" y="427"/>
                </a:lnTo>
                <a:lnTo>
                  <a:pt x="471" y="427"/>
                </a:lnTo>
                <a:lnTo>
                  <a:pt x="471" y="426"/>
                </a:lnTo>
                <a:lnTo>
                  <a:pt x="471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2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6"/>
                </a:lnTo>
                <a:lnTo>
                  <a:pt x="473" y="425"/>
                </a:lnTo>
                <a:lnTo>
                  <a:pt x="473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4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5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6" y="425"/>
                </a:lnTo>
                <a:lnTo>
                  <a:pt x="475" y="427"/>
                </a:lnTo>
                <a:lnTo>
                  <a:pt x="475" y="428"/>
                </a:lnTo>
                <a:lnTo>
                  <a:pt x="475" y="428"/>
                </a:lnTo>
                <a:lnTo>
                  <a:pt x="475" y="428"/>
                </a:lnTo>
                <a:lnTo>
                  <a:pt x="475" y="429"/>
                </a:lnTo>
                <a:lnTo>
                  <a:pt x="475" y="430"/>
                </a:lnTo>
                <a:lnTo>
                  <a:pt x="476" y="431"/>
                </a:lnTo>
                <a:lnTo>
                  <a:pt x="476" y="431"/>
                </a:lnTo>
                <a:lnTo>
                  <a:pt x="476" y="432"/>
                </a:lnTo>
                <a:lnTo>
                  <a:pt x="476" y="432"/>
                </a:lnTo>
                <a:lnTo>
                  <a:pt x="476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2"/>
                </a:lnTo>
                <a:lnTo>
                  <a:pt x="477" y="433"/>
                </a:lnTo>
                <a:lnTo>
                  <a:pt x="477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3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8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4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79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0" y="435"/>
                </a:lnTo>
                <a:lnTo>
                  <a:pt x="481" y="435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1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6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2" y="437"/>
                </a:lnTo>
                <a:lnTo>
                  <a:pt x="483" y="437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3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8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4" y="439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5" y="440"/>
                </a:lnTo>
                <a:lnTo>
                  <a:pt x="486" y="440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1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6" y="442"/>
                </a:lnTo>
                <a:lnTo>
                  <a:pt x="485" y="443"/>
                </a:lnTo>
                <a:lnTo>
                  <a:pt x="486" y="443"/>
                </a:lnTo>
                <a:lnTo>
                  <a:pt x="486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3"/>
                </a:lnTo>
                <a:lnTo>
                  <a:pt x="485" y="444"/>
                </a:lnTo>
                <a:lnTo>
                  <a:pt x="485" y="444"/>
                </a:lnTo>
                <a:lnTo>
                  <a:pt x="486" y="444"/>
                </a:lnTo>
                <a:lnTo>
                  <a:pt x="486" y="444"/>
                </a:lnTo>
                <a:lnTo>
                  <a:pt x="486" y="445"/>
                </a:lnTo>
                <a:lnTo>
                  <a:pt x="486" y="445"/>
                </a:lnTo>
                <a:lnTo>
                  <a:pt x="486" y="446"/>
                </a:lnTo>
                <a:lnTo>
                  <a:pt x="486" y="447"/>
                </a:lnTo>
                <a:lnTo>
                  <a:pt x="486" y="448"/>
                </a:lnTo>
                <a:lnTo>
                  <a:pt x="486" y="448"/>
                </a:lnTo>
                <a:lnTo>
                  <a:pt x="485" y="449"/>
                </a:lnTo>
                <a:lnTo>
                  <a:pt x="485" y="449"/>
                </a:lnTo>
                <a:lnTo>
                  <a:pt x="485" y="450"/>
                </a:lnTo>
                <a:lnTo>
                  <a:pt x="485" y="451"/>
                </a:lnTo>
                <a:lnTo>
                  <a:pt x="485" y="451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2"/>
                </a:lnTo>
                <a:lnTo>
                  <a:pt x="485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3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4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5"/>
                </a:lnTo>
                <a:lnTo>
                  <a:pt x="484" y="456"/>
                </a:lnTo>
                <a:lnTo>
                  <a:pt x="484" y="456"/>
                </a:lnTo>
                <a:lnTo>
                  <a:pt x="483" y="456"/>
                </a:lnTo>
                <a:lnTo>
                  <a:pt x="483" y="457"/>
                </a:lnTo>
                <a:lnTo>
                  <a:pt x="483" y="457"/>
                </a:lnTo>
                <a:lnTo>
                  <a:pt x="482" y="457"/>
                </a:lnTo>
                <a:lnTo>
                  <a:pt x="482" y="457"/>
                </a:lnTo>
                <a:lnTo>
                  <a:pt x="482" y="457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3" y="458"/>
                </a:lnTo>
                <a:lnTo>
                  <a:pt x="484" y="458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4" y="459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3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0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3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1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2"/>
                </a:lnTo>
                <a:lnTo>
                  <a:pt x="482" y="463"/>
                </a:lnTo>
                <a:lnTo>
                  <a:pt x="481" y="462"/>
                </a:lnTo>
                <a:lnTo>
                  <a:pt x="481" y="462"/>
                </a:lnTo>
                <a:lnTo>
                  <a:pt x="480" y="462"/>
                </a:lnTo>
                <a:lnTo>
                  <a:pt x="480" y="462"/>
                </a:lnTo>
                <a:lnTo>
                  <a:pt x="480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2"/>
                </a:lnTo>
                <a:lnTo>
                  <a:pt x="479" y="461"/>
                </a:lnTo>
                <a:lnTo>
                  <a:pt x="479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8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7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6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5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4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3" y="461"/>
                </a:lnTo>
                <a:lnTo>
                  <a:pt x="472" y="461"/>
                </a:lnTo>
                <a:lnTo>
                  <a:pt x="472" y="461"/>
                </a:lnTo>
                <a:lnTo>
                  <a:pt x="472" y="460"/>
                </a:lnTo>
                <a:lnTo>
                  <a:pt x="472" y="460"/>
                </a:lnTo>
                <a:lnTo>
                  <a:pt x="471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60"/>
                </a:lnTo>
                <a:lnTo>
                  <a:pt x="470" y="459"/>
                </a:lnTo>
                <a:lnTo>
                  <a:pt x="469" y="459"/>
                </a:lnTo>
                <a:lnTo>
                  <a:pt x="469" y="459"/>
                </a:lnTo>
                <a:lnTo>
                  <a:pt x="469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8" y="459"/>
                </a:lnTo>
                <a:lnTo>
                  <a:pt x="467" y="458"/>
                </a:lnTo>
                <a:lnTo>
                  <a:pt x="466" y="458"/>
                </a:lnTo>
                <a:lnTo>
                  <a:pt x="464" y="458"/>
                </a:lnTo>
                <a:lnTo>
                  <a:pt x="454" y="459"/>
                </a:lnTo>
                <a:lnTo>
                  <a:pt x="449" y="460"/>
                </a:lnTo>
                <a:lnTo>
                  <a:pt x="440" y="461"/>
                </a:lnTo>
                <a:lnTo>
                  <a:pt x="431" y="462"/>
                </a:lnTo>
                <a:lnTo>
                  <a:pt x="427" y="462"/>
                </a:lnTo>
                <a:lnTo>
                  <a:pt x="426" y="462"/>
                </a:lnTo>
                <a:lnTo>
                  <a:pt x="426" y="462"/>
                </a:lnTo>
                <a:lnTo>
                  <a:pt x="422" y="462"/>
                </a:lnTo>
                <a:lnTo>
                  <a:pt x="420" y="462"/>
                </a:lnTo>
                <a:lnTo>
                  <a:pt x="407" y="461"/>
                </a:lnTo>
                <a:lnTo>
                  <a:pt x="400" y="460"/>
                </a:lnTo>
                <a:lnTo>
                  <a:pt x="394" y="459"/>
                </a:lnTo>
                <a:lnTo>
                  <a:pt x="392" y="459"/>
                </a:lnTo>
                <a:lnTo>
                  <a:pt x="384" y="457"/>
                </a:lnTo>
                <a:lnTo>
                  <a:pt x="384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3" y="457"/>
                </a:lnTo>
                <a:lnTo>
                  <a:pt x="382" y="457"/>
                </a:lnTo>
                <a:lnTo>
                  <a:pt x="381" y="457"/>
                </a:lnTo>
                <a:lnTo>
                  <a:pt x="380" y="457"/>
                </a:lnTo>
                <a:lnTo>
                  <a:pt x="379" y="457"/>
                </a:lnTo>
                <a:lnTo>
                  <a:pt x="379" y="457"/>
                </a:lnTo>
                <a:lnTo>
                  <a:pt x="378" y="457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8" y="456"/>
                </a:lnTo>
                <a:lnTo>
                  <a:pt x="377" y="456"/>
                </a:lnTo>
                <a:lnTo>
                  <a:pt x="377" y="456"/>
                </a:lnTo>
                <a:lnTo>
                  <a:pt x="377" y="457"/>
                </a:lnTo>
                <a:lnTo>
                  <a:pt x="377" y="456"/>
                </a:lnTo>
                <a:lnTo>
                  <a:pt x="377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6" y="457"/>
                </a:lnTo>
                <a:lnTo>
                  <a:pt x="375" y="457"/>
                </a:lnTo>
                <a:lnTo>
                  <a:pt x="375" y="457"/>
                </a:lnTo>
                <a:lnTo>
                  <a:pt x="374" y="457"/>
                </a:lnTo>
                <a:lnTo>
                  <a:pt x="374" y="457"/>
                </a:lnTo>
                <a:lnTo>
                  <a:pt x="373" y="457"/>
                </a:lnTo>
                <a:lnTo>
                  <a:pt x="372" y="457"/>
                </a:lnTo>
                <a:lnTo>
                  <a:pt x="371" y="457"/>
                </a:lnTo>
                <a:lnTo>
                  <a:pt x="371" y="458"/>
                </a:lnTo>
                <a:lnTo>
                  <a:pt x="369" y="458"/>
                </a:lnTo>
                <a:lnTo>
                  <a:pt x="368" y="459"/>
                </a:lnTo>
                <a:lnTo>
                  <a:pt x="367" y="459"/>
                </a:lnTo>
                <a:lnTo>
                  <a:pt x="367" y="459"/>
                </a:lnTo>
                <a:lnTo>
                  <a:pt x="367" y="458"/>
                </a:lnTo>
                <a:lnTo>
                  <a:pt x="367" y="458"/>
                </a:lnTo>
                <a:lnTo>
                  <a:pt x="367" y="458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6" y="457"/>
                </a:lnTo>
                <a:lnTo>
                  <a:pt x="365" y="457"/>
                </a:lnTo>
                <a:lnTo>
                  <a:pt x="365" y="457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6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5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5"/>
                </a:lnTo>
                <a:lnTo>
                  <a:pt x="364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3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2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1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6"/>
                </a:lnTo>
                <a:lnTo>
                  <a:pt x="360" y="457"/>
                </a:lnTo>
                <a:lnTo>
                  <a:pt x="359" y="457"/>
                </a:lnTo>
                <a:lnTo>
                  <a:pt x="359" y="457"/>
                </a:lnTo>
                <a:lnTo>
                  <a:pt x="359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7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7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6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5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9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4" y="458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3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2" y="457"/>
                </a:lnTo>
                <a:lnTo>
                  <a:pt x="351" y="457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6"/>
                </a:lnTo>
                <a:lnTo>
                  <a:pt x="351" y="455"/>
                </a:lnTo>
                <a:lnTo>
                  <a:pt x="351" y="456"/>
                </a:lnTo>
                <a:lnTo>
                  <a:pt x="350" y="456"/>
                </a:lnTo>
                <a:lnTo>
                  <a:pt x="349" y="456"/>
                </a:lnTo>
                <a:lnTo>
                  <a:pt x="349" y="458"/>
                </a:lnTo>
                <a:lnTo>
                  <a:pt x="350" y="461"/>
                </a:lnTo>
                <a:lnTo>
                  <a:pt x="350" y="462"/>
                </a:lnTo>
                <a:lnTo>
                  <a:pt x="349" y="465"/>
                </a:lnTo>
                <a:lnTo>
                  <a:pt x="349" y="468"/>
                </a:lnTo>
                <a:lnTo>
                  <a:pt x="349" y="469"/>
                </a:lnTo>
                <a:lnTo>
                  <a:pt x="347" y="470"/>
                </a:lnTo>
                <a:lnTo>
                  <a:pt x="344" y="471"/>
                </a:lnTo>
                <a:lnTo>
                  <a:pt x="344" y="472"/>
                </a:lnTo>
                <a:lnTo>
                  <a:pt x="342" y="472"/>
                </a:lnTo>
                <a:lnTo>
                  <a:pt x="340" y="473"/>
                </a:lnTo>
                <a:lnTo>
                  <a:pt x="340" y="473"/>
                </a:lnTo>
                <a:lnTo>
                  <a:pt x="339" y="472"/>
                </a:lnTo>
                <a:lnTo>
                  <a:pt x="338" y="472"/>
                </a:lnTo>
                <a:lnTo>
                  <a:pt x="337" y="471"/>
                </a:lnTo>
                <a:lnTo>
                  <a:pt x="337" y="471"/>
                </a:lnTo>
                <a:lnTo>
                  <a:pt x="336" y="470"/>
                </a:lnTo>
                <a:lnTo>
                  <a:pt x="336" y="470"/>
                </a:lnTo>
                <a:lnTo>
                  <a:pt x="335" y="469"/>
                </a:lnTo>
                <a:lnTo>
                  <a:pt x="335" y="469"/>
                </a:lnTo>
                <a:lnTo>
                  <a:pt x="334" y="469"/>
                </a:lnTo>
                <a:lnTo>
                  <a:pt x="334" y="468"/>
                </a:lnTo>
                <a:lnTo>
                  <a:pt x="333" y="468"/>
                </a:lnTo>
                <a:lnTo>
                  <a:pt x="333" y="468"/>
                </a:lnTo>
                <a:lnTo>
                  <a:pt x="333" y="467"/>
                </a:lnTo>
                <a:lnTo>
                  <a:pt x="333" y="467"/>
                </a:lnTo>
                <a:lnTo>
                  <a:pt x="333" y="466"/>
                </a:lnTo>
                <a:lnTo>
                  <a:pt x="333" y="466"/>
                </a:lnTo>
                <a:lnTo>
                  <a:pt x="332" y="465"/>
                </a:lnTo>
                <a:lnTo>
                  <a:pt x="331" y="465"/>
                </a:lnTo>
                <a:lnTo>
                  <a:pt x="330" y="464"/>
                </a:lnTo>
                <a:lnTo>
                  <a:pt x="330" y="464"/>
                </a:lnTo>
                <a:lnTo>
                  <a:pt x="330" y="464"/>
                </a:lnTo>
                <a:lnTo>
                  <a:pt x="329" y="464"/>
                </a:lnTo>
                <a:lnTo>
                  <a:pt x="329" y="464"/>
                </a:lnTo>
                <a:lnTo>
                  <a:pt x="328" y="464"/>
                </a:lnTo>
                <a:lnTo>
                  <a:pt x="328" y="463"/>
                </a:lnTo>
                <a:lnTo>
                  <a:pt x="328" y="462"/>
                </a:lnTo>
                <a:lnTo>
                  <a:pt x="328" y="462"/>
                </a:lnTo>
                <a:lnTo>
                  <a:pt x="328" y="462"/>
                </a:lnTo>
                <a:lnTo>
                  <a:pt x="327" y="462"/>
                </a:lnTo>
                <a:lnTo>
                  <a:pt x="327" y="463"/>
                </a:lnTo>
                <a:lnTo>
                  <a:pt x="327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6" y="463"/>
                </a:lnTo>
                <a:lnTo>
                  <a:pt x="325" y="463"/>
                </a:lnTo>
                <a:lnTo>
                  <a:pt x="325" y="463"/>
                </a:lnTo>
                <a:lnTo>
                  <a:pt x="325" y="463"/>
                </a:lnTo>
                <a:lnTo>
                  <a:pt x="324" y="463"/>
                </a:lnTo>
                <a:lnTo>
                  <a:pt x="324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4"/>
                </a:lnTo>
                <a:lnTo>
                  <a:pt x="322" y="464"/>
                </a:lnTo>
                <a:lnTo>
                  <a:pt x="322" y="464"/>
                </a:lnTo>
                <a:lnTo>
                  <a:pt x="322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1" y="464"/>
                </a:lnTo>
                <a:lnTo>
                  <a:pt x="320" y="464"/>
                </a:lnTo>
                <a:lnTo>
                  <a:pt x="320" y="464"/>
                </a:lnTo>
                <a:lnTo>
                  <a:pt x="319" y="464"/>
                </a:lnTo>
                <a:lnTo>
                  <a:pt x="319" y="464"/>
                </a:lnTo>
                <a:lnTo>
                  <a:pt x="319" y="464"/>
                </a:lnTo>
                <a:lnTo>
                  <a:pt x="318" y="464"/>
                </a:lnTo>
                <a:lnTo>
                  <a:pt x="318" y="464"/>
                </a:lnTo>
                <a:lnTo>
                  <a:pt x="318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7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6" y="464"/>
                </a:lnTo>
                <a:lnTo>
                  <a:pt x="315" y="464"/>
                </a:lnTo>
                <a:lnTo>
                  <a:pt x="314" y="464"/>
                </a:lnTo>
                <a:lnTo>
                  <a:pt x="314" y="465"/>
                </a:lnTo>
                <a:lnTo>
                  <a:pt x="314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3" y="465"/>
                </a:lnTo>
                <a:lnTo>
                  <a:pt x="312" y="465"/>
                </a:lnTo>
                <a:lnTo>
                  <a:pt x="312" y="466"/>
                </a:lnTo>
                <a:lnTo>
                  <a:pt x="312" y="466"/>
                </a:lnTo>
                <a:lnTo>
                  <a:pt x="311" y="466"/>
                </a:lnTo>
                <a:lnTo>
                  <a:pt x="310" y="466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8"/>
                </a:lnTo>
                <a:lnTo>
                  <a:pt x="310" y="469"/>
                </a:lnTo>
                <a:lnTo>
                  <a:pt x="310" y="469"/>
                </a:lnTo>
                <a:lnTo>
                  <a:pt x="310" y="470"/>
                </a:lnTo>
                <a:lnTo>
                  <a:pt x="310" y="470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0" y="471"/>
                </a:lnTo>
                <a:lnTo>
                  <a:pt x="311" y="471"/>
                </a:lnTo>
                <a:lnTo>
                  <a:pt x="311" y="472"/>
                </a:lnTo>
                <a:lnTo>
                  <a:pt x="311" y="472"/>
                </a:lnTo>
                <a:lnTo>
                  <a:pt x="312" y="473"/>
                </a:lnTo>
                <a:lnTo>
                  <a:pt x="312" y="473"/>
                </a:lnTo>
                <a:lnTo>
                  <a:pt x="312" y="474"/>
                </a:lnTo>
                <a:lnTo>
                  <a:pt x="312" y="475"/>
                </a:lnTo>
                <a:lnTo>
                  <a:pt x="311" y="475"/>
                </a:lnTo>
                <a:lnTo>
                  <a:pt x="311" y="475"/>
                </a:lnTo>
                <a:lnTo>
                  <a:pt x="311" y="476"/>
                </a:lnTo>
                <a:lnTo>
                  <a:pt x="310" y="476"/>
                </a:lnTo>
                <a:lnTo>
                  <a:pt x="308" y="475"/>
                </a:lnTo>
                <a:lnTo>
                  <a:pt x="308" y="475"/>
                </a:lnTo>
                <a:lnTo>
                  <a:pt x="307" y="475"/>
                </a:lnTo>
                <a:lnTo>
                  <a:pt x="306" y="475"/>
                </a:lnTo>
                <a:lnTo>
                  <a:pt x="306" y="476"/>
                </a:lnTo>
                <a:lnTo>
                  <a:pt x="306" y="476"/>
                </a:lnTo>
                <a:lnTo>
                  <a:pt x="304" y="476"/>
                </a:lnTo>
                <a:lnTo>
                  <a:pt x="302" y="476"/>
                </a:lnTo>
                <a:lnTo>
                  <a:pt x="299" y="477"/>
                </a:lnTo>
                <a:lnTo>
                  <a:pt x="299" y="476"/>
                </a:lnTo>
                <a:lnTo>
                  <a:pt x="298" y="476"/>
                </a:lnTo>
                <a:lnTo>
                  <a:pt x="298" y="476"/>
                </a:lnTo>
                <a:lnTo>
                  <a:pt x="297" y="476"/>
                </a:lnTo>
                <a:lnTo>
                  <a:pt x="296" y="476"/>
                </a:lnTo>
                <a:lnTo>
                  <a:pt x="296" y="474"/>
                </a:lnTo>
                <a:lnTo>
                  <a:pt x="295" y="474"/>
                </a:lnTo>
                <a:lnTo>
                  <a:pt x="295" y="474"/>
                </a:lnTo>
                <a:lnTo>
                  <a:pt x="294" y="475"/>
                </a:lnTo>
                <a:lnTo>
                  <a:pt x="294" y="476"/>
                </a:lnTo>
                <a:lnTo>
                  <a:pt x="294" y="477"/>
                </a:lnTo>
                <a:lnTo>
                  <a:pt x="294" y="477"/>
                </a:lnTo>
                <a:lnTo>
                  <a:pt x="294" y="477"/>
                </a:lnTo>
                <a:lnTo>
                  <a:pt x="293" y="478"/>
                </a:lnTo>
                <a:lnTo>
                  <a:pt x="291" y="478"/>
                </a:lnTo>
                <a:lnTo>
                  <a:pt x="285" y="478"/>
                </a:lnTo>
                <a:lnTo>
                  <a:pt x="281" y="478"/>
                </a:lnTo>
                <a:lnTo>
                  <a:pt x="279" y="478"/>
                </a:lnTo>
                <a:lnTo>
                  <a:pt x="279" y="478"/>
                </a:lnTo>
                <a:lnTo>
                  <a:pt x="273" y="475"/>
                </a:lnTo>
                <a:lnTo>
                  <a:pt x="266" y="474"/>
                </a:lnTo>
                <a:lnTo>
                  <a:pt x="257" y="471"/>
                </a:lnTo>
                <a:lnTo>
                  <a:pt x="253" y="471"/>
                </a:lnTo>
                <a:lnTo>
                  <a:pt x="250" y="473"/>
                </a:lnTo>
                <a:lnTo>
                  <a:pt x="247" y="478"/>
                </a:lnTo>
                <a:lnTo>
                  <a:pt x="246" y="479"/>
                </a:lnTo>
                <a:lnTo>
                  <a:pt x="245" y="480"/>
                </a:lnTo>
                <a:lnTo>
                  <a:pt x="245" y="480"/>
                </a:lnTo>
                <a:lnTo>
                  <a:pt x="244" y="486"/>
                </a:lnTo>
                <a:lnTo>
                  <a:pt x="243" y="487"/>
                </a:lnTo>
                <a:lnTo>
                  <a:pt x="243" y="487"/>
                </a:lnTo>
                <a:lnTo>
                  <a:pt x="243" y="488"/>
                </a:lnTo>
                <a:lnTo>
                  <a:pt x="243" y="489"/>
                </a:lnTo>
                <a:lnTo>
                  <a:pt x="243" y="489"/>
                </a:lnTo>
                <a:lnTo>
                  <a:pt x="240" y="489"/>
                </a:lnTo>
                <a:lnTo>
                  <a:pt x="236" y="492"/>
                </a:lnTo>
                <a:lnTo>
                  <a:pt x="236" y="500"/>
                </a:lnTo>
                <a:lnTo>
                  <a:pt x="234" y="501"/>
                </a:lnTo>
                <a:lnTo>
                  <a:pt x="233" y="501"/>
                </a:lnTo>
                <a:lnTo>
                  <a:pt x="231" y="501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2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7" y="503"/>
                </a:lnTo>
                <a:lnTo>
                  <a:pt x="224" y="503"/>
                </a:lnTo>
                <a:lnTo>
                  <a:pt x="222" y="503"/>
                </a:lnTo>
                <a:lnTo>
                  <a:pt x="216" y="504"/>
                </a:lnTo>
                <a:lnTo>
                  <a:pt x="216" y="505"/>
                </a:lnTo>
                <a:lnTo>
                  <a:pt x="217" y="507"/>
                </a:lnTo>
                <a:lnTo>
                  <a:pt x="217" y="507"/>
                </a:lnTo>
                <a:lnTo>
                  <a:pt x="217" y="507"/>
                </a:lnTo>
                <a:lnTo>
                  <a:pt x="217" y="508"/>
                </a:lnTo>
                <a:lnTo>
                  <a:pt x="217" y="508"/>
                </a:lnTo>
                <a:lnTo>
                  <a:pt x="217" y="509"/>
                </a:lnTo>
                <a:lnTo>
                  <a:pt x="217" y="510"/>
                </a:lnTo>
                <a:lnTo>
                  <a:pt x="217" y="510"/>
                </a:lnTo>
                <a:lnTo>
                  <a:pt x="217" y="510"/>
                </a:lnTo>
                <a:lnTo>
                  <a:pt x="217" y="511"/>
                </a:lnTo>
                <a:lnTo>
                  <a:pt x="217" y="512"/>
                </a:lnTo>
                <a:lnTo>
                  <a:pt x="216" y="513"/>
                </a:lnTo>
                <a:lnTo>
                  <a:pt x="216" y="514"/>
                </a:lnTo>
                <a:lnTo>
                  <a:pt x="216" y="514"/>
                </a:lnTo>
                <a:lnTo>
                  <a:pt x="217" y="516"/>
                </a:lnTo>
                <a:lnTo>
                  <a:pt x="217" y="516"/>
                </a:lnTo>
                <a:lnTo>
                  <a:pt x="218" y="518"/>
                </a:lnTo>
                <a:lnTo>
                  <a:pt x="218" y="519"/>
                </a:lnTo>
                <a:lnTo>
                  <a:pt x="218" y="519"/>
                </a:lnTo>
                <a:lnTo>
                  <a:pt x="218" y="520"/>
                </a:lnTo>
                <a:lnTo>
                  <a:pt x="218" y="520"/>
                </a:lnTo>
                <a:lnTo>
                  <a:pt x="218" y="519"/>
                </a:lnTo>
                <a:lnTo>
                  <a:pt x="219" y="519"/>
                </a:lnTo>
                <a:lnTo>
                  <a:pt x="219" y="519"/>
                </a:lnTo>
                <a:lnTo>
                  <a:pt x="220" y="519"/>
                </a:lnTo>
                <a:lnTo>
                  <a:pt x="220" y="523"/>
                </a:lnTo>
                <a:lnTo>
                  <a:pt x="220" y="527"/>
                </a:lnTo>
                <a:lnTo>
                  <a:pt x="219" y="527"/>
                </a:lnTo>
                <a:lnTo>
                  <a:pt x="219" y="527"/>
                </a:lnTo>
                <a:lnTo>
                  <a:pt x="219" y="528"/>
                </a:lnTo>
                <a:lnTo>
                  <a:pt x="219" y="528"/>
                </a:lnTo>
                <a:lnTo>
                  <a:pt x="220" y="529"/>
                </a:lnTo>
                <a:lnTo>
                  <a:pt x="220" y="529"/>
                </a:lnTo>
                <a:lnTo>
                  <a:pt x="220" y="529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0"/>
                </a:lnTo>
                <a:lnTo>
                  <a:pt x="220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1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2"/>
                </a:lnTo>
                <a:lnTo>
                  <a:pt x="219" y="533"/>
                </a:lnTo>
                <a:lnTo>
                  <a:pt x="219" y="533"/>
                </a:lnTo>
                <a:lnTo>
                  <a:pt x="218" y="533"/>
                </a:lnTo>
                <a:lnTo>
                  <a:pt x="219" y="533"/>
                </a:lnTo>
                <a:lnTo>
                  <a:pt x="219" y="534"/>
                </a:lnTo>
                <a:lnTo>
                  <a:pt x="219" y="534"/>
                </a:lnTo>
                <a:lnTo>
                  <a:pt x="219" y="534"/>
                </a:lnTo>
                <a:lnTo>
                  <a:pt x="219" y="535"/>
                </a:lnTo>
                <a:lnTo>
                  <a:pt x="219" y="535"/>
                </a:lnTo>
                <a:lnTo>
                  <a:pt x="219" y="535"/>
                </a:lnTo>
                <a:lnTo>
                  <a:pt x="218" y="535"/>
                </a:lnTo>
                <a:lnTo>
                  <a:pt x="218" y="535"/>
                </a:lnTo>
                <a:lnTo>
                  <a:pt x="219" y="535"/>
                </a:lnTo>
                <a:lnTo>
                  <a:pt x="219" y="536"/>
                </a:lnTo>
                <a:lnTo>
                  <a:pt x="219" y="537"/>
                </a:lnTo>
                <a:lnTo>
                  <a:pt x="219" y="538"/>
                </a:lnTo>
                <a:lnTo>
                  <a:pt x="218" y="541"/>
                </a:lnTo>
                <a:lnTo>
                  <a:pt x="218" y="541"/>
                </a:lnTo>
                <a:lnTo>
                  <a:pt x="218" y="541"/>
                </a:lnTo>
                <a:lnTo>
                  <a:pt x="216" y="541"/>
                </a:lnTo>
                <a:lnTo>
                  <a:pt x="216" y="541"/>
                </a:lnTo>
                <a:lnTo>
                  <a:pt x="216" y="542"/>
                </a:lnTo>
                <a:lnTo>
                  <a:pt x="216" y="542"/>
                </a:lnTo>
                <a:lnTo>
                  <a:pt x="216" y="542"/>
                </a:lnTo>
                <a:lnTo>
                  <a:pt x="216" y="543"/>
                </a:lnTo>
                <a:lnTo>
                  <a:pt x="216" y="543"/>
                </a:lnTo>
                <a:lnTo>
                  <a:pt x="216" y="543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4"/>
                </a:lnTo>
                <a:lnTo>
                  <a:pt x="216" y="545"/>
                </a:lnTo>
                <a:lnTo>
                  <a:pt x="216" y="545"/>
                </a:lnTo>
                <a:lnTo>
                  <a:pt x="216" y="545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6"/>
                </a:lnTo>
                <a:lnTo>
                  <a:pt x="216" y="547"/>
                </a:lnTo>
                <a:lnTo>
                  <a:pt x="216" y="547"/>
                </a:lnTo>
                <a:lnTo>
                  <a:pt x="216" y="548"/>
                </a:lnTo>
                <a:lnTo>
                  <a:pt x="217" y="548"/>
                </a:lnTo>
                <a:lnTo>
                  <a:pt x="217" y="548"/>
                </a:lnTo>
                <a:lnTo>
                  <a:pt x="217" y="548"/>
                </a:lnTo>
                <a:lnTo>
                  <a:pt x="219" y="548"/>
                </a:lnTo>
                <a:lnTo>
                  <a:pt x="221" y="548"/>
                </a:lnTo>
                <a:lnTo>
                  <a:pt x="222" y="547"/>
                </a:lnTo>
                <a:lnTo>
                  <a:pt x="222" y="545"/>
                </a:lnTo>
                <a:lnTo>
                  <a:pt x="231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3"/>
                </a:lnTo>
                <a:lnTo>
                  <a:pt x="232" y="544"/>
                </a:lnTo>
                <a:lnTo>
                  <a:pt x="232" y="544"/>
                </a:lnTo>
                <a:lnTo>
                  <a:pt x="232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3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4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5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6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7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4"/>
                </a:lnTo>
                <a:lnTo>
                  <a:pt x="238" y="545"/>
                </a:lnTo>
                <a:lnTo>
                  <a:pt x="238" y="545"/>
                </a:lnTo>
                <a:lnTo>
                  <a:pt x="239" y="545"/>
                </a:lnTo>
                <a:lnTo>
                  <a:pt x="239" y="545"/>
                </a:lnTo>
                <a:lnTo>
                  <a:pt x="239" y="546"/>
                </a:lnTo>
                <a:lnTo>
                  <a:pt x="239" y="546"/>
                </a:lnTo>
                <a:lnTo>
                  <a:pt x="240" y="546"/>
                </a:lnTo>
                <a:lnTo>
                  <a:pt x="240" y="546"/>
                </a:lnTo>
                <a:lnTo>
                  <a:pt x="240" y="546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7"/>
                </a:lnTo>
                <a:lnTo>
                  <a:pt x="241" y="548"/>
                </a:lnTo>
                <a:lnTo>
                  <a:pt x="242" y="548"/>
                </a:lnTo>
                <a:lnTo>
                  <a:pt x="242" y="548"/>
                </a:lnTo>
                <a:lnTo>
                  <a:pt x="242" y="548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3" y="549"/>
                </a:lnTo>
                <a:lnTo>
                  <a:pt x="244" y="549"/>
                </a:lnTo>
                <a:lnTo>
                  <a:pt x="244" y="549"/>
                </a:lnTo>
                <a:lnTo>
                  <a:pt x="244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49"/>
                </a:lnTo>
                <a:lnTo>
                  <a:pt x="245" y="550"/>
                </a:lnTo>
                <a:lnTo>
                  <a:pt x="245" y="551"/>
                </a:lnTo>
                <a:lnTo>
                  <a:pt x="244" y="562"/>
                </a:lnTo>
                <a:lnTo>
                  <a:pt x="244" y="562"/>
                </a:lnTo>
                <a:lnTo>
                  <a:pt x="244" y="565"/>
                </a:lnTo>
                <a:lnTo>
                  <a:pt x="244" y="566"/>
                </a:lnTo>
                <a:lnTo>
                  <a:pt x="243" y="570"/>
                </a:lnTo>
                <a:lnTo>
                  <a:pt x="243" y="575"/>
                </a:lnTo>
                <a:lnTo>
                  <a:pt x="243" y="579"/>
                </a:lnTo>
                <a:lnTo>
                  <a:pt x="243" y="583"/>
                </a:lnTo>
                <a:lnTo>
                  <a:pt x="243" y="590"/>
                </a:lnTo>
                <a:lnTo>
                  <a:pt x="242" y="593"/>
                </a:lnTo>
                <a:lnTo>
                  <a:pt x="242" y="595"/>
                </a:lnTo>
                <a:lnTo>
                  <a:pt x="242" y="601"/>
                </a:lnTo>
                <a:lnTo>
                  <a:pt x="241" y="604"/>
                </a:lnTo>
                <a:lnTo>
                  <a:pt x="241" y="607"/>
                </a:lnTo>
                <a:lnTo>
                  <a:pt x="241" y="608"/>
                </a:lnTo>
                <a:lnTo>
                  <a:pt x="239" y="610"/>
                </a:lnTo>
                <a:lnTo>
                  <a:pt x="238" y="613"/>
                </a:lnTo>
                <a:lnTo>
                  <a:pt x="236" y="617"/>
                </a:lnTo>
                <a:lnTo>
                  <a:pt x="236" y="618"/>
                </a:lnTo>
                <a:lnTo>
                  <a:pt x="235" y="619"/>
                </a:lnTo>
                <a:lnTo>
                  <a:pt x="235" y="619"/>
                </a:lnTo>
                <a:lnTo>
                  <a:pt x="234" y="619"/>
                </a:lnTo>
                <a:lnTo>
                  <a:pt x="234" y="619"/>
                </a:lnTo>
                <a:lnTo>
                  <a:pt x="234" y="619"/>
                </a:lnTo>
                <a:lnTo>
                  <a:pt x="233" y="620"/>
                </a:lnTo>
                <a:lnTo>
                  <a:pt x="233" y="620"/>
                </a:lnTo>
                <a:lnTo>
                  <a:pt x="233" y="620"/>
                </a:lnTo>
                <a:lnTo>
                  <a:pt x="234" y="620"/>
                </a:lnTo>
                <a:lnTo>
                  <a:pt x="234" y="620"/>
                </a:lnTo>
                <a:lnTo>
                  <a:pt x="234" y="621"/>
                </a:lnTo>
                <a:lnTo>
                  <a:pt x="234" y="622"/>
                </a:lnTo>
                <a:lnTo>
                  <a:pt x="234" y="624"/>
                </a:lnTo>
                <a:lnTo>
                  <a:pt x="234" y="625"/>
                </a:lnTo>
                <a:lnTo>
                  <a:pt x="234" y="626"/>
                </a:lnTo>
                <a:lnTo>
                  <a:pt x="234" y="626"/>
                </a:lnTo>
                <a:lnTo>
                  <a:pt x="236" y="631"/>
                </a:lnTo>
                <a:lnTo>
                  <a:pt x="236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5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4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3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1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2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2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3"/>
                </a:lnTo>
                <a:lnTo>
                  <a:pt x="231" y="634"/>
                </a:lnTo>
                <a:lnTo>
                  <a:pt x="231" y="635"/>
                </a:lnTo>
                <a:lnTo>
                  <a:pt x="231" y="635"/>
                </a:lnTo>
                <a:lnTo>
                  <a:pt x="231" y="636"/>
                </a:lnTo>
                <a:lnTo>
                  <a:pt x="232" y="637"/>
                </a:lnTo>
                <a:lnTo>
                  <a:pt x="232" y="638"/>
                </a:lnTo>
                <a:lnTo>
                  <a:pt x="232" y="638"/>
                </a:lnTo>
                <a:lnTo>
                  <a:pt x="232" y="639"/>
                </a:lnTo>
                <a:lnTo>
                  <a:pt x="232" y="640"/>
                </a:lnTo>
                <a:lnTo>
                  <a:pt x="233" y="642"/>
                </a:lnTo>
                <a:lnTo>
                  <a:pt x="233" y="643"/>
                </a:lnTo>
                <a:lnTo>
                  <a:pt x="233" y="643"/>
                </a:lnTo>
                <a:lnTo>
                  <a:pt x="232" y="643"/>
                </a:lnTo>
                <a:lnTo>
                  <a:pt x="230" y="645"/>
                </a:lnTo>
                <a:lnTo>
                  <a:pt x="227" y="646"/>
                </a:lnTo>
                <a:lnTo>
                  <a:pt x="226" y="644"/>
                </a:lnTo>
                <a:lnTo>
                  <a:pt x="225" y="643"/>
                </a:lnTo>
                <a:lnTo>
                  <a:pt x="225" y="643"/>
                </a:lnTo>
                <a:lnTo>
                  <a:pt x="225" y="643"/>
                </a:lnTo>
                <a:lnTo>
                  <a:pt x="226" y="642"/>
                </a:lnTo>
                <a:lnTo>
                  <a:pt x="226" y="642"/>
                </a:lnTo>
                <a:lnTo>
                  <a:pt x="226" y="641"/>
                </a:lnTo>
                <a:lnTo>
                  <a:pt x="226" y="641"/>
                </a:lnTo>
                <a:lnTo>
                  <a:pt x="227" y="641"/>
                </a:lnTo>
                <a:lnTo>
                  <a:pt x="227" y="640"/>
                </a:lnTo>
                <a:lnTo>
                  <a:pt x="227" y="640"/>
                </a:lnTo>
                <a:lnTo>
                  <a:pt x="227" y="640"/>
                </a:lnTo>
                <a:lnTo>
                  <a:pt x="226" y="640"/>
                </a:lnTo>
                <a:lnTo>
                  <a:pt x="227" y="639"/>
                </a:lnTo>
                <a:lnTo>
                  <a:pt x="227" y="639"/>
                </a:lnTo>
                <a:lnTo>
                  <a:pt x="226" y="639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8"/>
                </a:lnTo>
                <a:lnTo>
                  <a:pt x="226" y="637"/>
                </a:lnTo>
                <a:lnTo>
                  <a:pt x="226" y="637"/>
                </a:lnTo>
                <a:lnTo>
                  <a:pt x="227" y="636"/>
                </a:lnTo>
                <a:lnTo>
                  <a:pt x="227" y="636"/>
                </a:lnTo>
                <a:lnTo>
                  <a:pt x="227" y="636"/>
                </a:lnTo>
                <a:lnTo>
                  <a:pt x="226" y="635"/>
                </a:lnTo>
                <a:lnTo>
                  <a:pt x="226" y="635"/>
                </a:lnTo>
                <a:lnTo>
                  <a:pt x="226" y="635"/>
                </a:lnTo>
                <a:lnTo>
                  <a:pt x="226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5" y="634"/>
                </a:lnTo>
                <a:lnTo>
                  <a:pt x="224" y="634"/>
                </a:lnTo>
                <a:lnTo>
                  <a:pt x="223" y="634"/>
                </a:lnTo>
                <a:lnTo>
                  <a:pt x="223" y="634"/>
                </a:lnTo>
                <a:lnTo>
                  <a:pt x="222" y="634"/>
                </a:lnTo>
                <a:lnTo>
                  <a:pt x="222" y="634"/>
                </a:lnTo>
                <a:lnTo>
                  <a:pt x="222" y="635"/>
                </a:lnTo>
                <a:lnTo>
                  <a:pt x="222" y="636"/>
                </a:lnTo>
                <a:lnTo>
                  <a:pt x="221" y="636"/>
                </a:lnTo>
                <a:lnTo>
                  <a:pt x="221" y="637"/>
                </a:lnTo>
                <a:lnTo>
                  <a:pt x="221" y="638"/>
                </a:lnTo>
                <a:lnTo>
                  <a:pt x="221" y="638"/>
                </a:lnTo>
                <a:lnTo>
                  <a:pt x="220" y="639"/>
                </a:lnTo>
                <a:lnTo>
                  <a:pt x="220" y="639"/>
                </a:lnTo>
                <a:lnTo>
                  <a:pt x="220" y="639"/>
                </a:lnTo>
                <a:lnTo>
                  <a:pt x="218" y="639"/>
                </a:lnTo>
                <a:lnTo>
                  <a:pt x="218" y="638"/>
                </a:lnTo>
                <a:lnTo>
                  <a:pt x="217" y="638"/>
                </a:lnTo>
                <a:lnTo>
                  <a:pt x="217" y="638"/>
                </a:lnTo>
                <a:lnTo>
                  <a:pt x="217" y="638"/>
                </a:lnTo>
                <a:lnTo>
                  <a:pt x="216" y="638"/>
                </a:lnTo>
                <a:lnTo>
                  <a:pt x="216" y="638"/>
                </a:lnTo>
                <a:lnTo>
                  <a:pt x="215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4" y="638"/>
                </a:lnTo>
                <a:lnTo>
                  <a:pt x="213" y="637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6"/>
                </a:lnTo>
                <a:lnTo>
                  <a:pt x="213" y="635"/>
                </a:lnTo>
                <a:lnTo>
                  <a:pt x="213" y="635"/>
                </a:lnTo>
                <a:lnTo>
                  <a:pt x="213" y="635"/>
                </a:lnTo>
                <a:lnTo>
                  <a:pt x="213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4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2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1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10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9" y="633"/>
                </a:lnTo>
                <a:lnTo>
                  <a:pt x="208" y="632"/>
                </a:lnTo>
                <a:lnTo>
                  <a:pt x="208" y="632"/>
                </a:lnTo>
                <a:lnTo>
                  <a:pt x="208" y="632"/>
                </a:lnTo>
                <a:lnTo>
                  <a:pt x="207" y="631"/>
                </a:lnTo>
                <a:lnTo>
                  <a:pt x="207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6" y="631"/>
                </a:lnTo>
                <a:lnTo>
                  <a:pt x="205" y="631"/>
                </a:lnTo>
                <a:lnTo>
                  <a:pt x="205" y="630"/>
                </a:lnTo>
                <a:lnTo>
                  <a:pt x="205" y="630"/>
                </a:lnTo>
                <a:lnTo>
                  <a:pt x="205" y="630"/>
                </a:lnTo>
                <a:lnTo>
                  <a:pt x="205" y="629"/>
                </a:lnTo>
                <a:lnTo>
                  <a:pt x="204" y="629"/>
                </a:lnTo>
                <a:lnTo>
                  <a:pt x="204" y="629"/>
                </a:lnTo>
                <a:lnTo>
                  <a:pt x="203" y="629"/>
                </a:lnTo>
                <a:lnTo>
                  <a:pt x="203" y="630"/>
                </a:lnTo>
                <a:lnTo>
                  <a:pt x="203" y="630"/>
                </a:lnTo>
                <a:lnTo>
                  <a:pt x="202" y="630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2" y="631"/>
                </a:lnTo>
                <a:lnTo>
                  <a:pt x="201" y="631"/>
                </a:lnTo>
                <a:lnTo>
                  <a:pt x="201" y="631"/>
                </a:lnTo>
                <a:lnTo>
                  <a:pt x="200" y="631"/>
                </a:lnTo>
                <a:lnTo>
                  <a:pt x="200" y="632"/>
                </a:lnTo>
                <a:lnTo>
                  <a:pt x="200" y="632"/>
                </a:lnTo>
                <a:lnTo>
                  <a:pt x="200" y="633"/>
                </a:lnTo>
                <a:lnTo>
                  <a:pt x="200" y="633"/>
                </a:lnTo>
                <a:lnTo>
                  <a:pt x="200" y="633"/>
                </a:lnTo>
                <a:lnTo>
                  <a:pt x="199" y="633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9" y="634"/>
                </a:lnTo>
                <a:lnTo>
                  <a:pt x="198" y="634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8" y="635"/>
                </a:lnTo>
                <a:lnTo>
                  <a:pt x="197" y="635"/>
                </a:lnTo>
                <a:lnTo>
                  <a:pt x="197" y="635"/>
                </a:lnTo>
                <a:lnTo>
                  <a:pt x="197" y="636"/>
                </a:lnTo>
                <a:lnTo>
                  <a:pt x="197" y="636"/>
                </a:lnTo>
                <a:lnTo>
                  <a:pt x="197" y="636"/>
                </a:lnTo>
                <a:lnTo>
                  <a:pt x="197" y="637"/>
                </a:lnTo>
                <a:lnTo>
                  <a:pt x="196" y="637"/>
                </a:lnTo>
                <a:lnTo>
                  <a:pt x="195" y="637"/>
                </a:lnTo>
                <a:lnTo>
                  <a:pt x="195" y="638"/>
                </a:lnTo>
                <a:lnTo>
                  <a:pt x="195" y="638"/>
                </a:lnTo>
                <a:lnTo>
                  <a:pt x="194" y="638"/>
                </a:lnTo>
                <a:lnTo>
                  <a:pt x="194" y="638"/>
                </a:lnTo>
                <a:lnTo>
                  <a:pt x="193" y="638"/>
                </a:lnTo>
                <a:lnTo>
                  <a:pt x="194" y="638"/>
                </a:lnTo>
                <a:lnTo>
                  <a:pt x="194" y="638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39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0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1"/>
                </a:lnTo>
                <a:lnTo>
                  <a:pt x="195" y="642"/>
                </a:lnTo>
                <a:lnTo>
                  <a:pt x="195" y="642"/>
                </a:lnTo>
                <a:lnTo>
                  <a:pt x="195" y="642"/>
                </a:lnTo>
                <a:lnTo>
                  <a:pt x="196" y="642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6" y="643"/>
                </a:lnTo>
                <a:lnTo>
                  <a:pt x="197" y="643"/>
                </a:lnTo>
                <a:lnTo>
                  <a:pt x="196" y="644"/>
                </a:lnTo>
                <a:lnTo>
                  <a:pt x="195" y="645"/>
                </a:lnTo>
                <a:lnTo>
                  <a:pt x="195" y="646"/>
                </a:lnTo>
                <a:lnTo>
                  <a:pt x="195" y="646"/>
                </a:lnTo>
                <a:lnTo>
                  <a:pt x="195" y="646"/>
                </a:lnTo>
                <a:lnTo>
                  <a:pt x="195" y="648"/>
                </a:lnTo>
                <a:lnTo>
                  <a:pt x="194" y="649"/>
                </a:lnTo>
                <a:lnTo>
                  <a:pt x="194" y="649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3" y="648"/>
                </a:lnTo>
                <a:lnTo>
                  <a:pt x="191" y="647"/>
                </a:lnTo>
                <a:lnTo>
                  <a:pt x="191" y="646"/>
                </a:lnTo>
                <a:lnTo>
                  <a:pt x="191" y="646"/>
                </a:lnTo>
                <a:lnTo>
                  <a:pt x="191" y="645"/>
                </a:lnTo>
                <a:lnTo>
                  <a:pt x="190" y="644"/>
                </a:lnTo>
                <a:lnTo>
                  <a:pt x="190" y="644"/>
                </a:lnTo>
                <a:lnTo>
                  <a:pt x="190" y="644"/>
                </a:lnTo>
                <a:lnTo>
                  <a:pt x="191" y="644"/>
                </a:lnTo>
                <a:lnTo>
                  <a:pt x="191" y="643"/>
                </a:lnTo>
                <a:lnTo>
                  <a:pt x="191" y="643"/>
                </a:lnTo>
                <a:lnTo>
                  <a:pt x="192" y="643"/>
                </a:lnTo>
                <a:lnTo>
                  <a:pt x="192" y="643"/>
                </a:lnTo>
                <a:lnTo>
                  <a:pt x="191" y="642"/>
                </a:lnTo>
                <a:lnTo>
                  <a:pt x="191" y="642"/>
                </a:lnTo>
                <a:lnTo>
                  <a:pt x="190" y="641"/>
                </a:lnTo>
                <a:lnTo>
                  <a:pt x="189" y="641"/>
                </a:lnTo>
                <a:lnTo>
                  <a:pt x="189" y="641"/>
                </a:lnTo>
                <a:lnTo>
                  <a:pt x="189" y="642"/>
                </a:lnTo>
                <a:lnTo>
                  <a:pt x="189" y="642"/>
                </a:lnTo>
                <a:lnTo>
                  <a:pt x="189" y="642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9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8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7" y="643"/>
                </a:lnTo>
                <a:lnTo>
                  <a:pt x="186" y="643"/>
                </a:lnTo>
                <a:lnTo>
                  <a:pt x="186" y="642"/>
                </a:lnTo>
                <a:lnTo>
                  <a:pt x="186" y="643"/>
                </a:lnTo>
                <a:lnTo>
                  <a:pt x="186" y="643"/>
                </a:lnTo>
                <a:lnTo>
                  <a:pt x="185" y="643"/>
                </a:lnTo>
                <a:lnTo>
                  <a:pt x="185" y="643"/>
                </a:lnTo>
                <a:lnTo>
                  <a:pt x="185" y="643"/>
                </a:lnTo>
                <a:lnTo>
                  <a:pt x="184" y="643"/>
                </a:lnTo>
                <a:lnTo>
                  <a:pt x="184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3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3"/>
                </a:lnTo>
                <a:lnTo>
                  <a:pt x="182" y="644"/>
                </a:lnTo>
                <a:lnTo>
                  <a:pt x="182" y="644"/>
                </a:lnTo>
                <a:lnTo>
                  <a:pt x="182" y="645"/>
                </a:lnTo>
                <a:lnTo>
                  <a:pt x="181" y="645"/>
                </a:lnTo>
                <a:lnTo>
                  <a:pt x="181" y="645"/>
                </a:lnTo>
                <a:lnTo>
                  <a:pt x="181" y="646"/>
                </a:lnTo>
                <a:lnTo>
                  <a:pt x="181" y="646"/>
                </a:lnTo>
                <a:lnTo>
                  <a:pt x="181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80" y="647"/>
                </a:lnTo>
                <a:lnTo>
                  <a:pt x="179" y="647"/>
                </a:lnTo>
                <a:lnTo>
                  <a:pt x="179" y="647"/>
                </a:lnTo>
                <a:lnTo>
                  <a:pt x="179" y="648"/>
                </a:lnTo>
                <a:lnTo>
                  <a:pt x="179" y="648"/>
                </a:lnTo>
                <a:lnTo>
                  <a:pt x="179" y="649"/>
                </a:lnTo>
                <a:lnTo>
                  <a:pt x="179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8" y="649"/>
                </a:lnTo>
                <a:lnTo>
                  <a:pt x="177" y="649"/>
                </a:lnTo>
                <a:lnTo>
                  <a:pt x="177" y="649"/>
                </a:lnTo>
                <a:lnTo>
                  <a:pt x="177" y="650"/>
                </a:lnTo>
                <a:lnTo>
                  <a:pt x="177" y="650"/>
                </a:lnTo>
                <a:lnTo>
                  <a:pt x="176" y="650"/>
                </a:lnTo>
                <a:lnTo>
                  <a:pt x="176" y="650"/>
                </a:lnTo>
                <a:lnTo>
                  <a:pt x="175" y="651"/>
                </a:lnTo>
                <a:lnTo>
                  <a:pt x="174" y="651"/>
                </a:lnTo>
                <a:lnTo>
                  <a:pt x="174" y="652"/>
                </a:lnTo>
                <a:lnTo>
                  <a:pt x="173" y="652"/>
                </a:lnTo>
                <a:lnTo>
                  <a:pt x="173" y="652"/>
                </a:lnTo>
                <a:lnTo>
                  <a:pt x="173" y="652"/>
                </a:lnTo>
                <a:lnTo>
                  <a:pt x="172" y="652"/>
                </a:lnTo>
                <a:lnTo>
                  <a:pt x="172" y="652"/>
                </a:lnTo>
                <a:lnTo>
                  <a:pt x="172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1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70" y="652"/>
                </a:lnTo>
                <a:lnTo>
                  <a:pt x="169" y="652"/>
                </a:lnTo>
                <a:lnTo>
                  <a:pt x="169" y="652"/>
                </a:lnTo>
                <a:lnTo>
                  <a:pt x="169" y="651"/>
                </a:lnTo>
                <a:lnTo>
                  <a:pt x="169" y="651"/>
                </a:lnTo>
                <a:lnTo>
                  <a:pt x="168" y="651"/>
                </a:lnTo>
                <a:lnTo>
                  <a:pt x="168" y="651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8" y="652"/>
                </a:lnTo>
                <a:lnTo>
                  <a:pt x="167" y="652"/>
                </a:lnTo>
                <a:lnTo>
                  <a:pt x="167" y="652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7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6" y="653"/>
                </a:lnTo>
                <a:lnTo>
                  <a:pt x="165" y="653"/>
                </a:lnTo>
                <a:lnTo>
                  <a:pt x="165" y="653"/>
                </a:lnTo>
                <a:lnTo>
                  <a:pt x="165" y="653"/>
                </a:lnTo>
                <a:lnTo>
                  <a:pt x="164" y="653"/>
                </a:lnTo>
                <a:lnTo>
                  <a:pt x="164" y="654"/>
                </a:lnTo>
                <a:lnTo>
                  <a:pt x="164" y="654"/>
                </a:lnTo>
                <a:lnTo>
                  <a:pt x="164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3" y="654"/>
                </a:lnTo>
                <a:lnTo>
                  <a:pt x="162" y="654"/>
                </a:lnTo>
                <a:lnTo>
                  <a:pt x="162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3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1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60" y="652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9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1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8" y="652"/>
                </a:lnTo>
                <a:lnTo>
                  <a:pt x="157" y="653"/>
                </a:lnTo>
                <a:lnTo>
                  <a:pt x="157" y="653"/>
                </a:lnTo>
                <a:lnTo>
                  <a:pt x="157" y="653"/>
                </a:lnTo>
                <a:lnTo>
                  <a:pt x="157" y="654"/>
                </a:lnTo>
                <a:lnTo>
                  <a:pt x="157" y="654"/>
                </a:lnTo>
                <a:lnTo>
                  <a:pt x="157" y="654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5"/>
                </a:lnTo>
                <a:lnTo>
                  <a:pt x="157" y="656"/>
                </a:lnTo>
                <a:lnTo>
                  <a:pt x="157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6" y="656"/>
                </a:lnTo>
                <a:lnTo>
                  <a:pt x="155" y="656"/>
                </a:lnTo>
                <a:lnTo>
                  <a:pt x="155" y="656"/>
                </a:lnTo>
                <a:lnTo>
                  <a:pt x="155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4" y="656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7"/>
                </a:lnTo>
                <a:lnTo>
                  <a:pt x="153" y="658"/>
                </a:lnTo>
                <a:lnTo>
                  <a:pt x="152" y="658"/>
                </a:lnTo>
                <a:lnTo>
                  <a:pt x="152" y="658"/>
                </a:lnTo>
                <a:lnTo>
                  <a:pt x="152" y="657"/>
                </a:lnTo>
                <a:lnTo>
                  <a:pt x="151" y="658"/>
                </a:lnTo>
                <a:lnTo>
                  <a:pt x="149" y="658"/>
                </a:lnTo>
                <a:lnTo>
                  <a:pt x="148" y="659"/>
                </a:lnTo>
                <a:lnTo>
                  <a:pt x="148" y="659"/>
                </a:lnTo>
                <a:lnTo>
                  <a:pt x="148" y="659"/>
                </a:lnTo>
                <a:lnTo>
                  <a:pt x="148" y="660"/>
                </a:lnTo>
                <a:lnTo>
                  <a:pt x="147" y="660"/>
                </a:lnTo>
                <a:lnTo>
                  <a:pt x="147" y="660"/>
                </a:lnTo>
                <a:lnTo>
                  <a:pt x="147" y="661"/>
                </a:lnTo>
                <a:lnTo>
                  <a:pt x="147" y="661"/>
                </a:lnTo>
                <a:lnTo>
                  <a:pt x="147" y="662"/>
                </a:lnTo>
                <a:lnTo>
                  <a:pt x="147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6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5" y="662"/>
                </a:lnTo>
                <a:lnTo>
                  <a:pt x="143" y="662"/>
                </a:lnTo>
                <a:lnTo>
                  <a:pt x="142" y="662"/>
                </a:lnTo>
                <a:lnTo>
                  <a:pt x="142" y="662"/>
                </a:lnTo>
                <a:lnTo>
                  <a:pt x="142" y="662"/>
                </a:lnTo>
                <a:lnTo>
                  <a:pt x="141" y="662"/>
                </a:lnTo>
                <a:lnTo>
                  <a:pt x="141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40" y="662"/>
                </a:lnTo>
                <a:lnTo>
                  <a:pt x="139" y="661"/>
                </a:lnTo>
                <a:lnTo>
                  <a:pt x="139" y="661"/>
                </a:lnTo>
                <a:lnTo>
                  <a:pt x="138" y="662"/>
                </a:lnTo>
                <a:lnTo>
                  <a:pt x="138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7" y="662"/>
                </a:lnTo>
                <a:lnTo>
                  <a:pt x="136" y="662"/>
                </a:lnTo>
                <a:lnTo>
                  <a:pt x="136" y="662"/>
                </a:lnTo>
                <a:lnTo>
                  <a:pt x="136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2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5" y="663"/>
                </a:lnTo>
                <a:lnTo>
                  <a:pt x="134" y="664"/>
                </a:lnTo>
                <a:lnTo>
                  <a:pt x="134" y="664"/>
                </a:lnTo>
                <a:lnTo>
                  <a:pt x="134" y="665"/>
                </a:lnTo>
                <a:lnTo>
                  <a:pt x="134" y="665"/>
                </a:lnTo>
                <a:lnTo>
                  <a:pt x="134" y="665"/>
                </a:lnTo>
                <a:lnTo>
                  <a:pt x="133" y="665"/>
                </a:lnTo>
                <a:lnTo>
                  <a:pt x="133" y="665"/>
                </a:lnTo>
                <a:lnTo>
                  <a:pt x="133" y="666"/>
                </a:lnTo>
                <a:lnTo>
                  <a:pt x="133" y="666"/>
                </a:lnTo>
                <a:lnTo>
                  <a:pt x="133" y="666"/>
                </a:lnTo>
                <a:lnTo>
                  <a:pt x="132" y="666"/>
                </a:lnTo>
                <a:lnTo>
                  <a:pt x="132" y="667"/>
                </a:lnTo>
                <a:lnTo>
                  <a:pt x="131" y="667"/>
                </a:lnTo>
                <a:lnTo>
                  <a:pt x="131" y="668"/>
                </a:lnTo>
                <a:lnTo>
                  <a:pt x="131" y="668"/>
                </a:lnTo>
                <a:lnTo>
                  <a:pt x="131" y="668"/>
                </a:lnTo>
                <a:lnTo>
                  <a:pt x="131" y="669"/>
                </a:lnTo>
                <a:lnTo>
                  <a:pt x="131" y="669"/>
                </a:lnTo>
                <a:lnTo>
                  <a:pt x="130" y="669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30" y="670"/>
                </a:lnTo>
                <a:lnTo>
                  <a:pt x="129" y="671"/>
                </a:lnTo>
                <a:lnTo>
                  <a:pt x="129" y="671"/>
                </a:lnTo>
                <a:lnTo>
                  <a:pt x="128" y="671"/>
                </a:lnTo>
                <a:lnTo>
                  <a:pt x="128" y="671"/>
                </a:lnTo>
                <a:lnTo>
                  <a:pt x="128" y="671"/>
                </a:lnTo>
                <a:lnTo>
                  <a:pt x="129" y="672"/>
                </a:lnTo>
                <a:lnTo>
                  <a:pt x="129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8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7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2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1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70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9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6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5" y="668"/>
                </a:lnTo>
                <a:lnTo>
                  <a:pt x="124" y="668"/>
                </a:lnTo>
                <a:lnTo>
                  <a:pt x="124" y="667"/>
                </a:lnTo>
                <a:lnTo>
                  <a:pt x="124" y="667"/>
                </a:lnTo>
                <a:lnTo>
                  <a:pt x="124" y="667"/>
                </a:lnTo>
                <a:lnTo>
                  <a:pt x="123" y="666"/>
                </a:lnTo>
                <a:lnTo>
                  <a:pt x="123" y="666"/>
                </a:lnTo>
                <a:lnTo>
                  <a:pt x="123" y="666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7"/>
                </a:lnTo>
                <a:lnTo>
                  <a:pt x="123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2" y="668"/>
                </a:lnTo>
                <a:lnTo>
                  <a:pt x="121" y="668"/>
                </a:lnTo>
                <a:lnTo>
                  <a:pt x="121" y="668"/>
                </a:lnTo>
                <a:lnTo>
                  <a:pt x="121" y="668"/>
                </a:lnTo>
                <a:lnTo>
                  <a:pt x="120" y="668"/>
                </a:lnTo>
                <a:lnTo>
                  <a:pt x="120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8"/>
                </a:lnTo>
                <a:lnTo>
                  <a:pt x="119" y="669"/>
                </a:lnTo>
                <a:lnTo>
                  <a:pt x="118" y="669"/>
                </a:lnTo>
                <a:lnTo>
                  <a:pt x="118" y="669"/>
                </a:lnTo>
                <a:lnTo>
                  <a:pt x="118" y="670"/>
                </a:lnTo>
                <a:lnTo>
                  <a:pt x="118" y="670"/>
                </a:lnTo>
                <a:lnTo>
                  <a:pt x="118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7" y="670"/>
                </a:lnTo>
                <a:lnTo>
                  <a:pt x="116" y="670"/>
                </a:lnTo>
                <a:lnTo>
                  <a:pt x="116" y="670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6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1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2"/>
                </a:lnTo>
                <a:lnTo>
                  <a:pt x="115" y="673"/>
                </a:lnTo>
                <a:lnTo>
                  <a:pt x="114" y="673"/>
                </a:lnTo>
                <a:lnTo>
                  <a:pt x="114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3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4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5"/>
                </a:lnTo>
                <a:lnTo>
                  <a:pt x="115" y="676"/>
                </a:lnTo>
                <a:lnTo>
                  <a:pt x="115" y="676"/>
                </a:lnTo>
                <a:lnTo>
                  <a:pt x="115" y="676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7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8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79"/>
                </a:lnTo>
                <a:lnTo>
                  <a:pt x="115" y="680"/>
                </a:lnTo>
                <a:lnTo>
                  <a:pt x="115" y="680"/>
                </a:lnTo>
                <a:lnTo>
                  <a:pt x="115" y="680"/>
                </a:lnTo>
                <a:lnTo>
                  <a:pt x="115" y="681"/>
                </a:lnTo>
                <a:lnTo>
                  <a:pt x="115" y="682"/>
                </a:lnTo>
                <a:lnTo>
                  <a:pt x="115" y="683"/>
                </a:lnTo>
                <a:lnTo>
                  <a:pt x="115" y="683"/>
                </a:lnTo>
                <a:lnTo>
                  <a:pt x="115" y="684"/>
                </a:lnTo>
                <a:lnTo>
                  <a:pt x="115" y="684"/>
                </a:lnTo>
                <a:lnTo>
                  <a:pt x="115" y="686"/>
                </a:lnTo>
                <a:lnTo>
                  <a:pt x="115" y="686"/>
                </a:lnTo>
                <a:lnTo>
                  <a:pt x="115" y="686"/>
                </a:lnTo>
                <a:lnTo>
                  <a:pt x="115" y="687"/>
                </a:lnTo>
                <a:lnTo>
                  <a:pt x="115" y="687"/>
                </a:lnTo>
                <a:lnTo>
                  <a:pt x="115" y="688"/>
                </a:lnTo>
                <a:lnTo>
                  <a:pt x="115" y="688"/>
                </a:lnTo>
                <a:lnTo>
                  <a:pt x="115" y="688"/>
                </a:lnTo>
                <a:lnTo>
                  <a:pt x="115" y="689"/>
                </a:lnTo>
                <a:lnTo>
                  <a:pt x="115" y="689"/>
                </a:lnTo>
                <a:lnTo>
                  <a:pt x="115" y="690"/>
                </a:lnTo>
                <a:lnTo>
                  <a:pt x="115" y="690"/>
                </a:lnTo>
                <a:lnTo>
                  <a:pt x="115" y="691"/>
                </a:lnTo>
                <a:lnTo>
                  <a:pt x="115" y="691"/>
                </a:lnTo>
                <a:lnTo>
                  <a:pt x="115" y="691"/>
                </a:lnTo>
                <a:lnTo>
                  <a:pt x="114" y="692"/>
                </a:lnTo>
                <a:lnTo>
                  <a:pt x="114" y="692"/>
                </a:lnTo>
                <a:lnTo>
                  <a:pt x="114" y="693"/>
                </a:lnTo>
                <a:lnTo>
                  <a:pt x="114" y="693"/>
                </a:lnTo>
                <a:lnTo>
                  <a:pt x="114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3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4"/>
                </a:lnTo>
                <a:lnTo>
                  <a:pt x="115" y="695"/>
                </a:lnTo>
                <a:lnTo>
                  <a:pt x="115" y="695"/>
                </a:lnTo>
                <a:lnTo>
                  <a:pt x="115" y="695"/>
                </a:lnTo>
                <a:lnTo>
                  <a:pt x="114" y="695"/>
                </a:lnTo>
                <a:lnTo>
                  <a:pt x="114" y="695"/>
                </a:lnTo>
                <a:lnTo>
                  <a:pt x="114" y="695"/>
                </a:lnTo>
                <a:lnTo>
                  <a:pt x="113" y="696"/>
                </a:lnTo>
                <a:lnTo>
                  <a:pt x="113" y="697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3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2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1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10" y="698"/>
                </a:lnTo>
                <a:lnTo>
                  <a:pt x="110" y="699"/>
                </a:lnTo>
                <a:lnTo>
                  <a:pt x="110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9" y="699"/>
                </a:lnTo>
                <a:lnTo>
                  <a:pt x="108" y="699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8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8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09" y="697"/>
                </a:lnTo>
                <a:lnTo>
                  <a:pt x="110" y="697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6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5"/>
                </a:lnTo>
                <a:lnTo>
                  <a:pt x="110" y="694"/>
                </a:lnTo>
                <a:lnTo>
                  <a:pt x="110" y="694"/>
                </a:lnTo>
                <a:lnTo>
                  <a:pt x="109" y="693"/>
                </a:lnTo>
                <a:lnTo>
                  <a:pt x="109" y="693"/>
                </a:lnTo>
                <a:lnTo>
                  <a:pt x="109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8" y="693"/>
                </a:lnTo>
                <a:lnTo>
                  <a:pt x="107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6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3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4"/>
                </a:lnTo>
                <a:lnTo>
                  <a:pt x="105" y="693"/>
                </a:lnTo>
                <a:lnTo>
                  <a:pt x="105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3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2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1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90"/>
                </a:lnTo>
                <a:lnTo>
                  <a:pt x="104" y="689"/>
                </a:lnTo>
                <a:lnTo>
                  <a:pt x="104" y="689"/>
                </a:lnTo>
                <a:lnTo>
                  <a:pt x="103" y="689"/>
                </a:lnTo>
                <a:lnTo>
                  <a:pt x="103" y="689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8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7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6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5"/>
                </a:lnTo>
                <a:lnTo>
                  <a:pt x="103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4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3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2"/>
                </a:lnTo>
                <a:lnTo>
                  <a:pt x="104" y="681"/>
                </a:lnTo>
                <a:lnTo>
                  <a:pt x="104" y="681"/>
                </a:lnTo>
                <a:lnTo>
                  <a:pt x="104" y="681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80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9"/>
                </a:lnTo>
                <a:lnTo>
                  <a:pt x="104" y="678"/>
                </a:lnTo>
                <a:lnTo>
                  <a:pt x="104" y="678"/>
                </a:lnTo>
                <a:lnTo>
                  <a:pt x="104" y="678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7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6"/>
                </a:lnTo>
                <a:lnTo>
                  <a:pt x="104" y="675"/>
                </a:lnTo>
                <a:lnTo>
                  <a:pt x="104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5"/>
                </a:lnTo>
                <a:lnTo>
                  <a:pt x="105" y="674"/>
                </a:lnTo>
                <a:lnTo>
                  <a:pt x="105" y="674"/>
                </a:lnTo>
                <a:lnTo>
                  <a:pt x="105" y="674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3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2"/>
                </a:lnTo>
                <a:lnTo>
                  <a:pt x="105" y="671"/>
                </a:lnTo>
                <a:lnTo>
                  <a:pt x="105" y="671"/>
                </a:lnTo>
                <a:lnTo>
                  <a:pt x="106" y="671"/>
                </a:lnTo>
                <a:lnTo>
                  <a:pt x="106" y="671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70"/>
                </a:lnTo>
                <a:lnTo>
                  <a:pt x="106" y="669"/>
                </a:lnTo>
                <a:lnTo>
                  <a:pt x="107" y="669"/>
                </a:lnTo>
                <a:lnTo>
                  <a:pt x="106" y="669"/>
                </a:lnTo>
                <a:lnTo>
                  <a:pt x="106" y="669"/>
                </a:lnTo>
                <a:lnTo>
                  <a:pt x="106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5" y="669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4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3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2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1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70"/>
                </a:lnTo>
                <a:lnTo>
                  <a:pt x="100" y="669"/>
                </a:lnTo>
                <a:lnTo>
                  <a:pt x="100" y="669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8"/>
                </a:lnTo>
                <a:lnTo>
                  <a:pt x="100" y="667"/>
                </a:lnTo>
                <a:lnTo>
                  <a:pt x="100" y="667"/>
                </a:lnTo>
                <a:lnTo>
                  <a:pt x="100" y="666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5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4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1" y="663"/>
                </a:lnTo>
                <a:lnTo>
                  <a:pt x="102" y="663"/>
                </a:lnTo>
                <a:lnTo>
                  <a:pt x="102" y="663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2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2" y="661"/>
                </a:lnTo>
                <a:lnTo>
                  <a:pt x="103" y="661"/>
                </a:lnTo>
                <a:lnTo>
                  <a:pt x="103" y="661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60"/>
                </a:lnTo>
                <a:lnTo>
                  <a:pt x="103" y="659"/>
                </a:lnTo>
                <a:lnTo>
                  <a:pt x="103" y="659"/>
                </a:lnTo>
                <a:lnTo>
                  <a:pt x="102" y="659"/>
                </a:lnTo>
                <a:lnTo>
                  <a:pt x="102" y="659"/>
                </a:lnTo>
                <a:lnTo>
                  <a:pt x="102" y="660"/>
                </a:lnTo>
                <a:lnTo>
                  <a:pt x="102" y="660"/>
                </a:lnTo>
                <a:lnTo>
                  <a:pt x="102" y="660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1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100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59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9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8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7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6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5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4" y="660"/>
                </a:lnTo>
                <a:lnTo>
                  <a:pt x="93" y="660"/>
                </a:lnTo>
                <a:lnTo>
                  <a:pt x="93" y="660"/>
                </a:lnTo>
                <a:lnTo>
                  <a:pt x="93" y="660"/>
                </a:lnTo>
                <a:lnTo>
                  <a:pt x="92" y="660"/>
                </a:lnTo>
                <a:lnTo>
                  <a:pt x="91" y="660"/>
                </a:lnTo>
                <a:lnTo>
                  <a:pt x="90" y="660"/>
                </a:lnTo>
                <a:lnTo>
                  <a:pt x="90" y="660"/>
                </a:lnTo>
                <a:lnTo>
                  <a:pt x="89" y="660"/>
                </a:lnTo>
                <a:lnTo>
                  <a:pt x="89" y="660"/>
                </a:lnTo>
                <a:lnTo>
                  <a:pt x="89" y="659"/>
                </a:lnTo>
                <a:lnTo>
                  <a:pt x="89" y="659"/>
                </a:lnTo>
                <a:lnTo>
                  <a:pt x="88" y="659"/>
                </a:lnTo>
                <a:lnTo>
                  <a:pt x="88" y="659"/>
                </a:lnTo>
                <a:lnTo>
                  <a:pt x="88" y="658"/>
                </a:lnTo>
                <a:lnTo>
                  <a:pt x="88" y="658"/>
                </a:lnTo>
                <a:lnTo>
                  <a:pt x="87" y="658"/>
                </a:lnTo>
                <a:lnTo>
                  <a:pt x="87" y="657"/>
                </a:lnTo>
                <a:lnTo>
                  <a:pt x="87" y="657"/>
                </a:lnTo>
                <a:lnTo>
                  <a:pt x="87" y="656"/>
                </a:lnTo>
                <a:lnTo>
                  <a:pt x="87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6" y="656"/>
                </a:lnTo>
                <a:lnTo>
                  <a:pt x="85" y="656"/>
                </a:lnTo>
                <a:lnTo>
                  <a:pt x="85" y="656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5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4" y="655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3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4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2" y="655"/>
                </a:lnTo>
                <a:lnTo>
                  <a:pt x="81" y="655"/>
                </a:lnTo>
                <a:lnTo>
                  <a:pt x="81" y="656"/>
                </a:lnTo>
                <a:lnTo>
                  <a:pt x="81" y="656"/>
                </a:lnTo>
                <a:lnTo>
                  <a:pt x="81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80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9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8" y="656"/>
                </a:lnTo>
                <a:lnTo>
                  <a:pt x="77" y="656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7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5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6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5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4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3" y="656"/>
                </a:lnTo>
                <a:lnTo>
                  <a:pt x="72" y="656"/>
                </a:lnTo>
                <a:lnTo>
                  <a:pt x="72" y="656"/>
                </a:lnTo>
                <a:lnTo>
                  <a:pt x="72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5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4"/>
                </a:lnTo>
                <a:lnTo>
                  <a:pt x="71" y="653"/>
                </a:lnTo>
                <a:lnTo>
                  <a:pt x="71" y="653"/>
                </a:lnTo>
                <a:lnTo>
                  <a:pt x="71" y="653"/>
                </a:lnTo>
                <a:lnTo>
                  <a:pt x="70" y="652"/>
                </a:lnTo>
                <a:lnTo>
                  <a:pt x="70" y="652"/>
                </a:lnTo>
                <a:lnTo>
                  <a:pt x="70" y="652"/>
                </a:lnTo>
                <a:lnTo>
                  <a:pt x="69" y="652"/>
                </a:lnTo>
                <a:lnTo>
                  <a:pt x="69" y="651"/>
                </a:lnTo>
                <a:lnTo>
                  <a:pt x="69" y="651"/>
                </a:lnTo>
                <a:lnTo>
                  <a:pt x="70" y="650"/>
                </a:lnTo>
                <a:lnTo>
                  <a:pt x="71" y="650"/>
                </a:lnTo>
                <a:lnTo>
                  <a:pt x="71" y="649"/>
                </a:lnTo>
                <a:lnTo>
                  <a:pt x="71" y="649"/>
                </a:lnTo>
                <a:lnTo>
                  <a:pt x="72" y="649"/>
                </a:lnTo>
                <a:lnTo>
                  <a:pt x="72" y="649"/>
                </a:lnTo>
                <a:lnTo>
                  <a:pt x="72" y="648"/>
                </a:lnTo>
                <a:lnTo>
                  <a:pt x="73" y="648"/>
                </a:lnTo>
                <a:lnTo>
                  <a:pt x="73" y="648"/>
                </a:lnTo>
                <a:lnTo>
                  <a:pt x="73" y="647"/>
                </a:lnTo>
                <a:lnTo>
                  <a:pt x="74" y="647"/>
                </a:lnTo>
                <a:lnTo>
                  <a:pt x="73" y="647"/>
                </a:lnTo>
                <a:lnTo>
                  <a:pt x="73" y="646"/>
                </a:lnTo>
                <a:lnTo>
                  <a:pt x="73" y="646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5"/>
                </a:lnTo>
                <a:lnTo>
                  <a:pt x="73" y="644"/>
                </a:lnTo>
                <a:lnTo>
                  <a:pt x="73" y="644"/>
                </a:lnTo>
                <a:lnTo>
                  <a:pt x="72" y="644"/>
                </a:lnTo>
                <a:lnTo>
                  <a:pt x="72" y="644"/>
                </a:lnTo>
                <a:lnTo>
                  <a:pt x="72" y="643"/>
                </a:lnTo>
                <a:lnTo>
                  <a:pt x="72" y="643"/>
                </a:lnTo>
                <a:lnTo>
                  <a:pt x="72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3"/>
                </a:lnTo>
                <a:lnTo>
                  <a:pt x="71" y="642"/>
                </a:lnTo>
                <a:lnTo>
                  <a:pt x="71" y="642"/>
                </a:lnTo>
                <a:lnTo>
                  <a:pt x="71" y="642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1" y="641"/>
                </a:lnTo>
                <a:lnTo>
                  <a:pt x="70" y="641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70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9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8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40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7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39"/>
                </a:lnTo>
                <a:lnTo>
                  <a:pt x="66" y="640"/>
                </a:lnTo>
                <a:lnTo>
                  <a:pt x="66" y="640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5" y="639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8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7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6"/>
                </a:lnTo>
                <a:lnTo>
                  <a:pt x="65" y="635"/>
                </a:lnTo>
                <a:lnTo>
                  <a:pt x="65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5"/>
                </a:lnTo>
                <a:lnTo>
                  <a:pt x="66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7" y="634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8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69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0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1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5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2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6"/>
                </a:lnTo>
                <a:lnTo>
                  <a:pt x="73" y="637"/>
                </a:lnTo>
                <a:lnTo>
                  <a:pt x="73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4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7"/>
                </a:lnTo>
                <a:lnTo>
                  <a:pt x="75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6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5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4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6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5" y="633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4" y="632"/>
                </a:lnTo>
                <a:lnTo>
                  <a:pt x="73" y="632"/>
                </a:lnTo>
                <a:lnTo>
                  <a:pt x="73" y="632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1"/>
                </a:lnTo>
                <a:lnTo>
                  <a:pt x="73" y="630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4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5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6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1"/>
                </a:lnTo>
                <a:lnTo>
                  <a:pt x="77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8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2"/>
                </a:lnTo>
                <a:lnTo>
                  <a:pt x="79" y="633"/>
                </a:lnTo>
                <a:lnTo>
                  <a:pt x="79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3"/>
                </a:lnTo>
                <a:lnTo>
                  <a:pt x="80" y="634"/>
                </a:lnTo>
                <a:lnTo>
                  <a:pt x="80" y="634"/>
                </a:lnTo>
                <a:lnTo>
                  <a:pt x="81" y="634"/>
                </a:lnTo>
                <a:lnTo>
                  <a:pt x="81" y="634"/>
                </a:lnTo>
                <a:lnTo>
                  <a:pt x="81" y="634"/>
                </a:lnTo>
                <a:lnTo>
                  <a:pt x="82" y="634"/>
                </a:lnTo>
                <a:lnTo>
                  <a:pt x="82" y="634"/>
                </a:lnTo>
                <a:lnTo>
                  <a:pt x="82" y="635"/>
                </a:lnTo>
                <a:lnTo>
                  <a:pt x="82" y="635"/>
                </a:lnTo>
                <a:lnTo>
                  <a:pt x="82" y="635"/>
                </a:lnTo>
                <a:lnTo>
                  <a:pt x="83" y="635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6"/>
                </a:lnTo>
                <a:lnTo>
                  <a:pt x="83" y="637"/>
                </a:lnTo>
                <a:lnTo>
                  <a:pt x="83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2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7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8"/>
                </a:lnTo>
                <a:lnTo>
                  <a:pt x="81" y="639"/>
                </a:lnTo>
                <a:lnTo>
                  <a:pt x="82" y="639"/>
                </a:lnTo>
                <a:lnTo>
                  <a:pt x="82" y="638"/>
                </a:lnTo>
                <a:lnTo>
                  <a:pt x="82" y="638"/>
                </a:lnTo>
                <a:lnTo>
                  <a:pt x="82" y="638"/>
                </a:lnTo>
                <a:lnTo>
                  <a:pt x="83" y="638"/>
                </a:lnTo>
                <a:lnTo>
                  <a:pt x="83" y="638"/>
                </a:lnTo>
                <a:lnTo>
                  <a:pt x="82" y="639"/>
                </a:lnTo>
                <a:lnTo>
                  <a:pt x="82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39"/>
                </a:lnTo>
                <a:lnTo>
                  <a:pt x="83" y="640"/>
                </a:lnTo>
                <a:lnTo>
                  <a:pt x="83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0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1"/>
                </a:lnTo>
                <a:lnTo>
                  <a:pt x="84" y="642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4" y="643"/>
                </a:lnTo>
                <a:lnTo>
                  <a:pt x="85" y="644"/>
                </a:lnTo>
                <a:lnTo>
                  <a:pt x="85" y="644"/>
                </a:lnTo>
                <a:lnTo>
                  <a:pt x="85" y="644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5" y="645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6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7" y="646"/>
                </a:lnTo>
                <a:lnTo>
                  <a:pt x="88" y="646"/>
                </a:lnTo>
                <a:lnTo>
                  <a:pt x="88" y="646"/>
                </a:lnTo>
                <a:lnTo>
                  <a:pt x="88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89" y="646"/>
                </a:lnTo>
                <a:lnTo>
                  <a:pt x="90" y="646"/>
                </a:lnTo>
                <a:lnTo>
                  <a:pt x="90" y="646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5"/>
                </a:lnTo>
                <a:lnTo>
                  <a:pt x="90" y="644"/>
                </a:lnTo>
                <a:lnTo>
                  <a:pt x="91" y="644"/>
                </a:lnTo>
                <a:lnTo>
                  <a:pt x="91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4"/>
                </a:lnTo>
                <a:lnTo>
                  <a:pt x="92" y="643"/>
                </a:lnTo>
                <a:lnTo>
                  <a:pt x="92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3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4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2"/>
                </a:lnTo>
                <a:lnTo>
                  <a:pt x="95" y="642"/>
                </a:lnTo>
                <a:lnTo>
                  <a:pt x="96" y="642"/>
                </a:lnTo>
                <a:lnTo>
                  <a:pt x="96" y="642"/>
                </a:lnTo>
                <a:lnTo>
                  <a:pt x="99" y="640"/>
                </a:lnTo>
                <a:lnTo>
                  <a:pt x="99" y="640"/>
                </a:lnTo>
                <a:lnTo>
                  <a:pt x="99" y="640"/>
                </a:lnTo>
                <a:lnTo>
                  <a:pt x="100" y="640"/>
                </a:lnTo>
                <a:lnTo>
                  <a:pt x="100" y="640"/>
                </a:lnTo>
                <a:lnTo>
                  <a:pt x="101" y="640"/>
                </a:lnTo>
                <a:lnTo>
                  <a:pt x="101" y="639"/>
                </a:lnTo>
                <a:lnTo>
                  <a:pt x="101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9"/>
                </a:lnTo>
                <a:lnTo>
                  <a:pt x="102" y="638"/>
                </a:lnTo>
                <a:lnTo>
                  <a:pt x="102" y="638"/>
                </a:lnTo>
                <a:lnTo>
                  <a:pt x="102" y="638"/>
                </a:lnTo>
                <a:lnTo>
                  <a:pt x="104" y="637"/>
                </a:lnTo>
                <a:lnTo>
                  <a:pt x="104" y="638"/>
                </a:lnTo>
                <a:lnTo>
                  <a:pt x="105" y="637"/>
                </a:lnTo>
                <a:lnTo>
                  <a:pt x="105" y="637"/>
                </a:lnTo>
                <a:lnTo>
                  <a:pt x="107" y="638"/>
                </a:lnTo>
                <a:lnTo>
                  <a:pt x="107" y="638"/>
                </a:lnTo>
                <a:lnTo>
                  <a:pt x="108" y="638"/>
                </a:lnTo>
                <a:lnTo>
                  <a:pt x="109" y="637"/>
                </a:lnTo>
                <a:lnTo>
                  <a:pt x="112" y="634"/>
                </a:lnTo>
                <a:lnTo>
                  <a:pt x="113" y="632"/>
                </a:lnTo>
                <a:lnTo>
                  <a:pt x="113" y="632"/>
                </a:lnTo>
                <a:lnTo>
                  <a:pt x="114" y="631"/>
                </a:lnTo>
                <a:lnTo>
                  <a:pt x="115" y="630"/>
                </a:lnTo>
                <a:lnTo>
                  <a:pt x="117" y="627"/>
                </a:lnTo>
                <a:lnTo>
                  <a:pt x="119" y="625"/>
                </a:lnTo>
                <a:lnTo>
                  <a:pt x="119" y="624"/>
                </a:lnTo>
                <a:lnTo>
                  <a:pt x="120" y="624"/>
                </a:lnTo>
                <a:lnTo>
                  <a:pt x="120" y="624"/>
                </a:lnTo>
                <a:lnTo>
                  <a:pt x="121" y="623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2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1"/>
                </a:lnTo>
                <a:lnTo>
                  <a:pt x="122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20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9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8"/>
                </a:lnTo>
                <a:lnTo>
                  <a:pt x="123" y="615"/>
                </a:lnTo>
                <a:lnTo>
                  <a:pt x="123" y="615"/>
                </a:lnTo>
                <a:lnTo>
                  <a:pt x="122" y="614"/>
                </a:lnTo>
                <a:lnTo>
                  <a:pt x="122" y="613"/>
                </a:lnTo>
                <a:lnTo>
                  <a:pt x="122" y="613"/>
                </a:lnTo>
                <a:lnTo>
                  <a:pt x="121" y="611"/>
                </a:lnTo>
                <a:lnTo>
                  <a:pt x="121" y="609"/>
                </a:lnTo>
                <a:lnTo>
                  <a:pt x="121" y="604"/>
                </a:lnTo>
                <a:lnTo>
                  <a:pt x="121" y="601"/>
                </a:lnTo>
                <a:lnTo>
                  <a:pt x="120" y="601"/>
                </a:lnTo>
                <a:lnTo>
                  <a:pt x="122" y="597"/>
                </a:lnTo>
                <a:lnTo>
                  <a:pt x="126" y="591"/>
                </a:lnTo>
                <a:lnTo>
                  <a:pt x="127" y="590"/>
                </a:lnTo>
                <a:lnTo>
                  <a:pt x="127" y="585"/>
                </a:lnTo>
                <a:lnTo>
                  <a:pt x="128" y="582"/>
                </a:lnTo>
                <a:lnTo>
                  <a:pt x="128" y="581"/>
                </a:lnTo>
                <a:lnTo>
                  <a:pt x="128" y="572"/>
                </a:lnTo>
                <a:lnTo>
                  <a:pt x="127" y="572"/>
                </a:lnTo>
                <a:lnTo>
                  <a:pt x="127" y="572"/>
                </a:lnTo>
                <a:lnTo>
                  <a:pt x="127" y="568"/>
                </a:lnTo>
                <a:lnTo>
                  <a:pt x="128" y="565"/>
                </a:lnTo>
                <a:lnTo>
                  <a:pt x="128" y="562"/>
                </a:lnTo>
                <a:lnTo>
                  <a:pt x="128" y="560"/>
                </a:lnTo>
                <a:lnTo>
                  <a:pt x="128" y="560"/>
                </a:lnTo>
                <a:lnTo>
                  <a:pt x="128" y="558"/>
                </a:lnTo>
                <a:lnTo>
                  <a:pt x="128" y="556"/>
                </a:lnTo>
                <a:lnTo>
                  <a:pt x="127" y="555"/>
                </a:lnTo>
                <a:lnTo>
                  <a:pt x="126" y="554"/>
                </a:lnTo>
                <a:lnTo>
                  <a:pt x="126" y="552"/>
                </a:lnTo>
                <a:lnTo>
                  <a:pt x="126" y="550"/>
                </a:lnTo>
                <a:lnTo>
                  <a:pt x="126" y="549"/>
                </a:lnTo>
                <a:lnTo>
                  <a:pt x="126" y="549"/>
                </a:lnTo>
                <a:lnTo>
                  <a:pt x="126" y="549"/>
                </a:lnTo>
                <a:lnTo>
                  <a:pt x="126" y="548"/>
                </a:lnTo>
                <a:lnTo>
                  <a:pt x="127" y="547"/>
                </a:lnTo>
                <a:lnTo>
                  <a:pt x="127" y="547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7" y="546"/>
                </a:lnTo>
                <a:lnTo>
                  <a:pt x="128" y="546"/>
                </a:lnTo>
                <a:lnTo>
                  <a:pt x="128" y="545"/>
                </a:lnTo>
                <a:lnTo>
                  <a:pt x="128" y="545"/>
                </a:lnTo>
                <a:lnTo>
                  <a:pt x="128" y="545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4"/>
                </a:lnTo>
                <a:lnTo>
                  <a:pt x="128" y="543"/>
                </a:lnTo>
                <a:lnTo>
                  <a:pt x="128" y="543"/>
                </a:lnTo>
                <a:lnTo>
                  <a:pt x="129" y="543"/>
                </a:lnTo>
                <a:lnTo>
                  <a:pt x="129" y="543"/>
                </a:lnTo>
                <a:lnTo>
                  <a:pt x="129" y="543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1" y="542"/>
                </a:lnTo>
                <a:lnTo>
                  <a:pt x="132" y="541"/>
                </a:lnTo>
                <a:lnTo>
                  <a:pt x="132" y="541"/>
                </a:lnTo>
                <a:lnTo>
                  <a:pt x="133" y="541"/>
                </a:lnTo>
                <a:lnTo>
                  <a:pt x="133" y="540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9"/>
                </a:lnTo>
                <a:lnTo>
                  <a:pt x="133" y="538"/>
                </a:lnTo>
                <a:lnTo>
                  <a:pt x="133" y="538"/>
                </a:lnTo>
                <a:lnTo>
                  <a:pt x="133" y="538"/>
                </a:lnTo>
                <a:lnTo>
                  <a:pt x="132" y="538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7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6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2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1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9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5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4"/>
                </a:lnTo>
                <a:lnTo>
                  <a:pt x="128" y="533"/>
                </a:lnTo>
                <a:lnTo>
                  <a:pt x="128" y="533"/>
                </a:lnTo>
                <a:lnTo>
                  <a:pt x="127" y="532"/>
                </a:lnTo>
                <a:lnTo>
                  <a:pt x="126" y="533"/>
                </a:lnTo>
                <a:lnTo>
                  <a:pt x="128" y="530"/>
                </a:lnTo>
                <a:lnTo>
                  <a:pt x="128" y="526"/>
                </a:lnTo>
                <a:lnTo>
                  <a:pt x="128" y="526"/>
                </a:lnTo>
                <a:lnTo>
                  <a:pt x="128" y="526"/>
                </a:lnTo>
                <a:lnTo>
                  <a:pt x="128" y="525"/>
                </a:lnTo>
                <a:lnTo>
                  <a:pt x="128" y="525"/>
                </a:lnTo>
                <a:lnTo>
                  <a:pt x="127" y="524"/>
                </a:lnTo>
                <a:lnTo>
                  <a:pt x="127" y="524"/>
                </a:lnTo>
                <a:lnTo>
                  <a:pt x="127" y="524"/>
                </a:lnTo>
                <a:lnTo>
                  <a:pt x="127" y="523"/>
                </a:lnTo>
                <a:lnTo>
                  <a:pt x="127" y="523"/>
                </a:lnTo>
                <a:lnTo>
                  <a:pt x="128" y="523"/>
                </a:lnTo>
                <a:lnTo>
                  <a:pt x="127" y="522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1"/>
                </a:lnTo>
                <a:lnTo>
                  <a:pt x="127" y="520"/>
                </a:lnTo>
                <a:lnTo>
                  <a:pt x="127" y="520"/>
                </a:lnTo>
                <a:lnTo>
                  <a:pt x="127" y="520"/>
                </a:lnTo>
                <a:lnTo>
                  <a:pt x="127" y="519"/>
                </a:lnTo>
                <a:lnTo>
                  <a:pt x="127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6" y="519"/>
                </a:lnTo>
                <a:lnTo>
                  <a:pt x="125" y="518"/>
                </a:lnTo>
                <a:lnTo>
                  <a:pt x="125" y="518"/>
                </a:lnTo>
                <a:lnTo>
                  <a:pt x="125" y="518"/>
                </a:lnTo>
                <a:lnTo>
                  <a:pt x="125" y="517"/>
                </a:lnTo>
                <a:lnTo>
                  <a:pt x="124" y="516"/>
                </a:lnTo>
                <a:lnTo>
                  <a:pt x="124" y="514"/>
                </a:lnTo>
                <a:lnTo>
                  <a:pt x="124" y="514"/>
                </a:lnTo>
                <a:lnTo>
                  <a:pt x="124" y="512"/>
                </a:lnTo>
                <a:lnTo>
                  <a:pt x="124" y="512"/>
                </a:lnTo>
                <a:lnTo>
                  <a:pt x="124" y="510"/>
                </a:lnTo>
                <a:lnTo>
                  <a:pt x="123" y="507"/>
                </a:lnTo>
                <a:lnTo>
                  <a:pt x="123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6"/>
                </a:lnTo>
                <a:lnTo>
                  <a:pt x="120" y="505"/>
                </a:lnTo>
                <a:lnTo>
                  <a:pt x="120" y="501"/>
                </a:lnTo>
                <a:lnTo>
                  <a:pt x="120" y="502"/>
                </a:lnTo>
                <a:lnTo>
                  <a:pt x="120" y="502"/>
                </a:lnTo>
                <a:lnTo>
                  <a:pt x="120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2"/>
                </a:lnTo>
                <a:lnTo>
                  <a:pt x="121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3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2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2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1"/>
                </a:lnTo>
                <a:lnTo>
                  <a:pt x="123" y="500"/>
                </a:lnTo>
                <a:lnTo>
                  <a:pt x="124" y="500"/>
                </a:lnTo>
                <a:lnTo>
                  <a:pt x="124" y="500"/>
                </a:lnTo>
                <a:lnTo>
                  <a:pt x="124" y="499"/>
                </a:lnTo>
                <a:lnTo>
                  <a:pt x="124" y="499"/>
                </a:lnTo>
                <a:lnTo>
                  <a:pt x="124" y="498"/>
                </a:lnTo>
                <a:lnTo>
                  <a:pt x="124" y="498"/>
                </a:lnTo>
                <a:lnTo>
                  <a:pt x="124" y="497"/>
                </a:lnTo>
                <a:lnTo>
                  <a:pt x="124" y="497"/>
                </a:lnTo>
                <a:lnTo>
                  <a:pt x="124" y="496"/>
                </a:lnTo>
                <a:lnTo>
                  <a:pt x="124" y="496"/>
                </a:lnTo>
                <a:lnTo>
                  <a:pt x="124" y="496"/>
                </a:lnTo>
                <a:lnTo>
                  <a:pt x="124" y="495"/>
                </a:lnTo>
                <a:lnTo>
                  <a:pt x="124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5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5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6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6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8" y="497"/>
                </a:lnTo>
                <a:lnTo>
                  <a:pt x="129" y="497"/>
                </a:lnTo>
                <a:lnTo>
                  <a:pt x="129" y="497"/>
                </a:lnTo>
                <a:lnTo>
                  <a:pt x="129" y="496"/>
                </a:lnTo>
                <a:lnTo>
                  <a:pt x="128" y="496"/>
                </a:lnTo>
                <a:lnTo>
                  <a:pt x="128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6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9" y="495"/>
                </a:lnTo>
                <a:lnTo>
                  <a:pt x="128" y="494"/>
                </a:lnTo>
                <a:lnTo>
                  <a:pt x="128" y="494"/>
                </a:lnTo>
                <a:lnTo>
                  <a:pt x="128" y="494"/>
                </a:lnTo>
                <a:lnTo>
                  <a:pt x="128" y="493"/>
                </a:lnTo>
                <a:lnTo>
                  <a:pt x="128" y="492"/>
                </a:lnTo>
                <a:lnTo>
                  <a:pt x="128" y="492"/>
                </a:lnTo>
                <a:lnTo>
                  <a:pt x="128" y="492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8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1"/>
                </a:lnTo>
                <a:lnTo>
                  <a:pt x="127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90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6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5" y="489"/>
                </a:lnTo>
                <a:lnTo>
                  <a:pt x="124" y="489"/>
                </a:lnTo>
                <a:lnTo>
                  <a:pt x="124" y="488"/>
                </a:lnTo>
                <a:lnTo>
                  <a:pt x="128" y="488"/>
                </a:lnTo>
                <a:lnTo>
                  <a:pt x="128" y="488"/>
                </a:lnTo>
                <a:lnTo>
                  <a:pt x="127" y="484"/>
                </a:lnTo>
                <a:lnTo>
                  <a:pt x="126" y="483"/>
                </a:lnTo>
                <a:lnTo>
                  <a:pt x="125" y="481"/>
                </a:lnTo>
                <a:lnTo>
                  <a:pt x="124" y="481"/>
                </a:lnTo>
                <a:lnTo>
                  <a:pt x="124" y="480"/>
                </a:lnTo>
                <a:lnTo>
                  <a:pt x="124" y="480"/>
                </a:lnTo>
                <a:lnTo>
                  <a:pt x="124" y="480"/>
                </a:lnTo>
                <a:lnTo>
                  <a:pt x="125" y="479"/>
                </a:lnTo>
                <a:lnTo>
                  <a:pt x="126" y="478"/>
                </a:lnTo>
                <a:lnTo>
                  <a:pt x="126" y="478"/>
                </a:lnTo>
                <a:lnTo>
                  <a:pt x="125" y="478"/>
                </a:lnTo>
                <a:lnTo>
                  <a:pt x="124" y="478"/>
                </a:lnTo>
                <a:lnTo>
                  <a:pt x="125" y="477"/>
                </a:lnTo>
                <a:lnTo>
                  <a:pt x="125" y="477"/>
                </a:lnTo>
                <a:lnTo>
                  <a:pt x="125" y="477"/>
                </a:lnTo>
                <a:lnTo>
                  <a:pt x="125" y="476"/>
                </a:lnTo>
                <a:lnTo>
                  <a:pt x="125" y="475"/>
                </a:lnTo>
                <a:lnTo>
                  <a:pt x="125" y="475"/>
                </a:lnTo>
                <a:lnTo>
                  <a:pt x="125" y="475"/>
                </a:lnTo>
                <a:lnTo>
                  <a:pt x="125" y="474"/>
                </a:lnTo>
                <a:lnTo>
                  <a:pt x="125" y="474"/>
                </a:lnTo>
                <a:lnTo>
                  <a:pt x="125" y="473"/>
                </a:lnTo>
                <a:lnTo>
                  <a:pt x="125" y="473"/>
                </a:lnTo>
                <a:lnTo>
                  <a:pt x="125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3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6" y="472"/>
                </a:lnTo>
                <a:lnTo>
                  <a:pt x="127" y="472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7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0"/>
                </a:lnTo>
                <a:lnTo>
                  <a:pt x="128" y="470"/>
                </a:lnTo>
                <a:lnTo>
                  <a:pt x="128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70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9"/>
                </a:lnTo>
                <a:lnTo>
                  <a:pt x="129" y="468"/>
                </a:lnTo>
                <a:lnTo>
                  <a:pt x="129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8" y="468"/>
                </a:lnTo>
                <a:lnTo>
                  <a:pt x="129" y="468"/>
                </a:lnTo>
                <a:lnTo>
                  <a:pt x="129" y="467"/>
                </a:lnTo>
                <a:lnTo>
                  <a:pt x="129" y="467"/>
                </a:lnTo>
                <a:lnTo>
                  <a:pt x="130" y="467"/>
                </a:lnTo>
                <a:lnTo>
                  <a:pt x="130" y="467"/>
                </a:lnTo>
                <a:lnTo>
                  <a:pt x="130" y="467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6"/>
                </a:lnTo>
                <a:lnTo>
                  <a:pt x="131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2" y="465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4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3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3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2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3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4" y="462"/>
                </a:lnTo>
                <a:lnTo>
                  <a:pt x="135" y="463"/>
                </a:lnTo>
                <a:lnTo>
                  <a:pt x="135" y="463"/>
                </a:lnTo>
                <a:lnTo>
                  <a:pt x="135" y="463"/>
                </a:lnTo>
                <a:lnTo>
                  <a:pt x="135" y="462"/>
                </a:lnTo>
                <a:lnTo>
                  <a:pt x="135" y="462"/>
                </a:lnTo>
                <a:lnTo>
                  <a:pt x="135" y="462"/>
                </a:lnTo>
                <a:lnTo>
                  <a:pt x="136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7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1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2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8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3"/>
                </a:lnTo>
                <a:lnTo>
                  <a:pt x="139" y="462"/>
                </a:lnTo>
                <a:lnTo>
                  <a:pt x="139" y="462"/>
                </a:lnTo>
                <a:lnTo>
                  <a:pt x="139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2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40" y="461"/>
                </a:lnTo>
                <a:lnTo>
                  <a:pt x="139" y="461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60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9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8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7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55"/>
                </a:lnTo>
                <a:lnTo>
                  <a:pt x="139" y="455"/>
                </a:lnTo>
                <a:lnTo>
                  <a:pt x="139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5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4"/>
                </a:lnTo>
                <a:lnTo>
                  <a:pt x="138" y="453"/>
                </a:lnTo>
                <a:lnTo>
                  <a:pt x="138" y="453"/>
                </a:lnTo>
                <a:lnTo>
                  <a:pt x="138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3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6" y="452"/>
                </a:lnTo>
                <a:lnTo>
                  <a:pt x="137" y="452"/>
                </a:lnTo>
                <a:lnTo>
                  <a:pt x="137" y="452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7" y="451"/>
                </a:lnTo>
                <a:lnTo>
                  <a:pt x="138" y="451"/>
                </a:lnTo>
                <a:lnTo>
                  <a:pt x="138" y="450"/>
                </a:lnTo>
                <a:lnTo>
                  <a:pt x="138" y="450"/>
                </a:lnTo>
                <a:lnTo>
                  <a:pt x="138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39" y="450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9"/>
                </a:lnTo>
                <a:lnTo>
                  <a:pt x="140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9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8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7"/>
                </a:lnTo>
                <a:lnTo>
                  <a:pt x="138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6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7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5"/>
                </a:lnTo>
                <a:lnTo>
                  <a:pt x="135" y="445"/>
                </a:lnTo>
                <a:lnTo>
                  <a:pt x="136" y="445"/>
                </a:lnTo>
                <a:lnTo>
                  <a:pt x="136" y="445"/>
                </a:lnTo>
                <a:lnTo>
                  <a:pt x="136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5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6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7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8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39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0" y="444"/>
                </a:lnTo>
                <a:lnTo>
                  <a:pt x="141" y="444"/>
                </a:lnTo>
                <a:lnTo>
                  <a:pt x="141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4"/>
                </a:lnTo>
                <a:lnTo>
                  <a:pt x="142" y="443"/>
                </a:lnTo>
                <a:lnTo>
                  <a:pt x="142" y="442"/>
                </a:lnTo>
                <a:lnTo>
                  <a:pt x="142" y="441"/>
                </a:lnTo>
                <a:lnTo>
                  <a:pt x="142" y="440"/>
                </a:lnTo>
                <a:lnTo>
                  <a:pt x="143" y="439"/>
                </a:lnTo>
                <a:lnTo>
                  <a:pt x="144" y="438"/>
                </a:lnTo>
                <a:lnTo>
                  <a:pt x="144" y="437"/>
                </a:lnTo>
                <a:lnTo>
                  <a:pt x="144" y="436"/>
                </a:lnTo>
                <a:lnTo>
                  <a:pt x="144" y="435"/>
                </a:lnTo>
                <a:lnTo>
                  <a:pt x="144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6" y="433"/>
                </a:lnTo>
                <a:lnTo>
                  <a:pt x="147" y="433"/>
                </a:lnTo>
                <a:lnTo>
                  <a:pt x="147" y="432"/>
                </a:lnTo>
                <a:lnTo>
                  <a:pt x="148" y="432"/>
                </a:lnTo>
                <a:lnTo>
                  <a:pt x="148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49" y="432"/>
                </a:lnTo>
                <a:lnTo>
                  <a:pt x="150" y="432"/>
                </a:lnTo>
                <a:lnTo>
                  <a:pt x="151" y="432"/>
                </a:lnTo>
                <a:lnTo>
                  <a:pt x="152" y="433"/>
                </a:lnTo>
                <a:lnTo>
                  <a:pt x="154" y="434"/>
                </a:lnTo>
                <a:lnTo>
                  <a:pt x="154" y="435"/>
                </a:lnTo>
                <a:lnTo>
                  <a:pt x="155" y="435"/>
                </a:lnTo>
                <a:lnTo>
                  <a:pt x="155" y="436"/>
                </a:lnTo>
                <a:lnTo>
                  <a:pt x="156" y="436"/>
                </a:lnTo>
                <a:lnTo>
                  <a:pt x="157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8" y="436"/>
                </a:lnTo>
                <a:lnTo>
                  <a:pt x="159" y="436"/>
                </a:lnTo>
                <a:lnTo>
                  <a:pt x="159" y="436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7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8"/>
                </a:lnTo>
                <a:lnTo>
                  <a:pt x="159" y="439"/>
                </a:lnTo>
                <a:lnTo>
                  <a:pt x="160" y="439"/>
                </a:lnTo>
                <a:lnTo>
                  <a:pt x="161" y="439"/>
                </a:lnTo>
                <a:lnTo>
                  <a:pt x="161" y="439"/>
                </a:lnTo>
                <a:lnTo>
                  <a:pt x="161" y="439"/>
                </a:lnTo>
                <a:lnTo>
                  <a:pt x="162" y="439"/>
                </a:lnTo>
                <a:lnTo>
                  <a:pt x="162" y="440"/>
                </a:lnTo>
                <a:lnTo>
                  <a:pt x="162" y="440"/>
                </a:lnTo>
                <a:lnTo>
                  <a:pt x="162" y="440"/>
                </a:lnTo>
                <a:lnTo>
                  <a:pt x="161" y="440"/>
                </a:lnTo>
                <a:lnTo>
                  <a:pt x="161" y="441"/>
                </a:lnTo>
                <a:lnTo>
                  <a:pt x="160" y="441"/>
                </a:lnTo>
                <a:lnTo>
                  <a:pt x="160" y="441"/>
                </a:lnTo>
                <a:lnTo>
                  <a:pt x="160" y="441"/>
                </a:lnTo>
                <a:lnTo>
                  <a:pt x="159" y="441"/>
                </a:lnTo>
                <a:lnTo>
                  <a:pt x="159" y="441"/>
                </a:lnTo>
                <a:lnTo>
                  <a:pt x="158" y="442"/>
                </a:lnTo>
                <a:lnTo>
                  <a:pt x="158" y="442"/>
                </a:lnTo>
                <a:lnTo>
                  <a:pt x="158" y="442"/>
                </a:lnTo>
                <a:lnTo>
                  <a:pt x="160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1" y="443"/>
                </a:lnTo>
                <a:lnTo>
                  <a:pt x="162" y="443"/>
                </a:lnTo>
                <a:lnTo>
                  <a:pt x="162" y="443"/>
                </a:lnTo>
                <a:lnTo>
                  <a:pt x="163" y="443"/>
                </a:lnTo>
                <a:lnTo>
                  <a:pt x="163" y="443"/>
                </a:lnTo>
                <a:lnTo>
                  <a:pt x="163" y="443"/>
                </a:lnTo>
                <a:lnTo>
                  <a:pt x="164" y="443"/>
                </a:lnTo>
                <a:lnTo>
                  <a:pt x="164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5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6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2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7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8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69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70" y="444"/>
                </a:lnTo>
                <a:lnTo>
                  <a:pt x="170" y="443"/>
                </a:lnTo>
                <a:lnTo>
                  <a:pt x="170" y="444"/>
                </a:lnTo>
                <a:lnTo>
                  <a:pt x="170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4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69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5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6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7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0" y="448"/>
                </a:lnTo>
                <a:lnTo>
                  <a:pt x="171" y="448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49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1" y="450"/>
                </a:lnTo>
                <a:lnTo>
                  <a:pt x="172" y="451"/>
                </a:lnTo>
                <a:lnTo>
                  <a:pt x="172" y="451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2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3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4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2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5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1"/>
                </a:lnTo>
                <a:lnTo>
                  <a:pt x="176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1"/>
                </a:lnTo>
                <a:lnTo>
                  <a:pt x="177" y="451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7" y="450"/>
                </a:lnTo>
                <a:lnTo>
                  <a:pt x="178" y="450"/>
                </a:lnTo>
                <a:lnTo>
                  <a:pt x="179" y="451"/>
                </a:lnTo>
                <a:lnTo>
                  <a:pt x="179" y="451"/>
                </a:lnTo>
                <a:lnTo>
                  <a:pt x="179" y="451"/>
                </a:lnTo>
                <a:lnTo>
                  <a:pt x="179" y="452"/>
                </a:lnTo>
                <a:lnTo>
                  <a:pt x="180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1" y="452"/>
                </a:lnTo>
                <a:lnTo>
                  <a:pt x="182" y="452"/>
                </a:lnTo>
                <a:lnTo>
                  <a:pt x="182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3" y="452"/>
                </a:lnTo>
                <a:lnTo>
                  <a:pt x="184" y="451"/>
                </a:lnTo>
                <a:lnTo>
                  <a:pt x="184" y="450"/>
                </a:lnTo>
                <a:lnTo>
                  <a:pt x="184" y="450"/>
                </a:lnTo>
                <a:lnTo>
                  <a:pt x="184" y="450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8"/>
                </a:lnTo>
                <a:lnTo>
                  <a:pt x="184" y="447"/>
                </a:lnTo>
                <a:lnTo>
                  <a:pt x="184" y="447"/>
                </a:lnTo>
                <a:lnTo>
                  <a:pt x="184" y="447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6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4" y="444"/>
                </a:lnTo>
                <a:lnTo>
                  <a:pt x="185" y="443"/>
                </a:lnTo>
                <a:lnTo>
                  <a:pt x="185" y="443"/>
                </a:lnTo>
                <a:lnTo>
                  <a:pt x="185" y="441"/>
                </a:lnTo>
                <a:lnTo>
                  <a:pt x="185" y="439"/>
                </a:lnTo>
                <a:lnTo>
                  <a:pt x="186" y="438"/>
                </a:lnTo>
                <a:lnTo>
                  <a:pt x="185" y="437"/>
                </a:lnTo>
                <a:lnTo>
                  <a:pt x="184" y="437"/>
                </a:lnTo>
                <a:lnTo>
                  <a:pt x="183" y="436"/>
                </a:lnTo>
                <a:lnTo>
                  <a:pt x="183" y="436"/>
                </a:lnTo>
                <a:lnTo>
                  <a:pt x="184" y="436"/>
                </a:lnTo>
                <a:lnTo>
                  <a:pt x="185" y="435"/>
                </a:lnTo>
                <a:lnTo>
                  <a:pt x="185" y="435"/>
                </a:lnTo>
                <a:lnTo>
                  <a:pt x="186" y="435"/>
                </a:lnTo>
                <a:lnTo>
                  <a:pt x="186" y="434"/>
                </a:lnTo>
                <a:lnTo>
                  <a:pt x="186" y="434"/>
                </a:lnTo>
                <a:lnTo>
                  <a:pt x="186" y="433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2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1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30"/>
                </a:lnTo>
                <a:lnTo>
                  <a:pt x="186" y="429"/>
                </a:lnTo>
                <a:lnTo>
                  <a:pt x="187" y="429"/>
                </a:lnTo>
                <a:lnTo>
                  <a:pt x="187" y="428"/>
                </a:lnTo>
                <a:lnTo>
                  <a:pt x="187" y="428"/>
                </a:lnTo>
                <a:lnTo>
                  <a:pt x="187" y="427"/>
                </a:lnTo>
                <a:lnTo>
                  <a:pt x="187" y="427"/>
                </a:lnTo>
                <a:lnTo>
                  <a:pt x="187" y="427"/>
                </a:lnTo>
                <a:lnTo>
                  <a:pt x="188" y="426"/>
                </a:lnTo>
                <a:lnTo>
                  <a:pt x="188" y="426"/>
                </a:lnTo>
                <a:lnTo>
                  <a:pt x="188" y="426"/>
                </a:lnTo>
                <a:lnTo>
                  <a:pt x="188" y="425"/>
                </a:lnTo>
                <a:lnTo>
                  <a:pt x="188" y="425"/>
                </a:lnTo>
                <a:lnTo>
                  <a:pt x="188" y="425"/>
                </a:lnTo>
                <a:lnTo>
                  <a:pt x="189" y="425"/>
                </a:lnTo>
                <a:lnTo>
                  <a:pt x="189" y="424"/>
                </a:lnTo>
                <a:lnTo>
                  <a:pt x="189" y="424"/>
                </a:lnTo>
                <a:lnTo>
                  <a:pt x="188" y="424"/>
                </a:lnTo>
                <a:lnTo>
                  <a:pt x="188" y="424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8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3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89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2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0" y="421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2"/>
                </a:lnTo>
                <a:lnTo>
                  <a:pt x="191" y="423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3" y="422"/>
                </a:lnTo>
                <a:lnTo>
                  <a:pt x="195" y="420"/>
                </a:lnTo>
                <a:lnTo>
                  <a:pt x="195" y="420"/>
                </a:lnTo>
                <a:lnTo>
                  <a:pt x="198" y="417"/>
                </a:lnTo>
                <a:lnTo>
                  <a:pt x="199" y="417"/>
                </a:lnTo>
                <a:lnTo>
                  <a:pt x="200" y="416"/>
                </a:lnTo>
                <a:lnTo>
                  <a:pt x="201" y="415"/>
                </a:lnTo>
                <a:lnTo>
                  <a:pt x="201" y="415"/>
                </a:lnTo>
                <a:lnTo>
                  <a:pt x="201" y="414"/>
                </a:lnTo>
                <a:lnTo>
                  <a:pt x="202" y="414"/>
                </a:lnTo>
                <a:lnTo>
                  <a:pt x="204" y="413"/>
                </a:lnTo>
                <a:lnTo>
                  <a:pt x="204" y="411"/>
                </a:lnTo>
                <a:lnTo>
                  <a:pt x="204" y="411"/>
                </a:lnTo>
                <a:lnTo>
                  <a:pt x="205" y="411"/>
                </a:lnTo>
                <a:lnTo>
                  <a:pt x="205" y="411"/>
                </a:lnTo>
                <a:lnTo>
                  <a:pt x="204" y="411"/>
                </a:lnTo>
                <a:lnTo>
                  <a:pt x="204" y="411"/>
                </a:lnTo>
                <a:lnTo>
                  <a:pt x="203" y="411"/>
                </a:lnTo>
                <a:lnTo>
                  <a:pt x="203" y="411"/>
                </a:lnTo>
                <a:lnTo>
                  <a:pt x="203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2" y="411"/>
                </a:lnTo>
                <a:lnTo>
                  <a:pt x="201" y="411"/>
                </a:lnTo>
                <a:lnTo>
                  <a:pt x="201" y="410"/>
                </a:lnTo>
                <a:lnTo>
                  <a:pt x="201" y="410"/>
                </a:lnTo>
                <a:lnTo>
                  <a:pt x="201" y="410"/>
                </a:lnTo>
                <a:lnTo>
                  <a:pt x="201" y="409"/>
                </a:lnTo>
                <a:lnTo>
                  <a:pt x="200" y="409"/>
                </a:lnTo>
                <a:lnTo>
                  <a:pt x="200" y="409"/>
                </a:lnTo>
                <a:lnTo>
                  <a:pt x="200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9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9"/>
                </a:lnTo>
                <a:lnTo>
                  <a:pt x="198" y="408"/>
                </a:lnTo>
                <a:lnTo>
                  <a:pt x="198" y="408"/>
                </a:lnTo>
                <a:lnTo>
                  <a:pt x="198" y="408"/>
                </a:lnTo>
                <a:lnTo>
                  <a:pt x="198" y="407"/>
                </a:lnTo>
                <a:lnTo>
                  <a:pt x="197" y="407"/>
                </a:lnTo>
                <a:lnTo>
                  <a:pt x="197" y="406"/>
                </a:lnTo>
                <a:lnTo>
                  <a:pt x="197" y="406"/>
                </a:lnTo>
                <a:lnTo>
                  <a:pt x="197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8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6"/>
                </a:lnTo>
                <a:lnTo>
                  <a:pt x="199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0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5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1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2" y="406"/>
                </a:lnTo>
                <a:lnTo>
                  <a:pt x="203" y="406"/>
                </a:lnTo>
                <a:lnTo>
                  <a:pt x="203" y="406"/>
                </a:lnTo>
                <a:lnTo>
                  <a:pt x="203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4" y="406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5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7"/>
                </a:lnTo>
                <a:lnTo>
                  <a:pt x="206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7" y="406"/>
                </a:lnTo>
                <a:lnTo>
                  <a:pt x="208" y="404"/>
                </a:lnTo>
                <a:lnTo>
                  <a:pt x="209" y="403"/>
                </a:lnTo>
                <a:lnTo>
                  <a:pt x="209" y="403"/>
                </a:lnTo>
                <a:lnTo>
                  <a:pt x="209" y="402"/>
                </a:lnTo>
                <a:lnTo>
                  <a:pt x="209" y="402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400"/>
                </a:lnTo>
                <a:lnTo>
                  <a:pt x="209" y="399"/>
                </a:lnTo>
                <a:lnTo>
                  <a:pt x="210" y="399"/>
                </a:lnTo>
                <a:lnTo>
                  <a:pt x="209" y="399"/>
                </a:lnTo>
                <a:lnTo>
                  <a:pt x="210" y="397"/>
                </a:lnTo>
                <a:lnTo>
                  <a:pt x="210" y="396"/>
                </a:lnTo>
                <a:lnTo>
                  <a:pt x="211" y="396"/>
                </a:lnTo>
                <a:lnTo>
                  <a:pt x="211" y="397"/>
                </a:lnTo>
                <a:lnTo>
                  <a:pt x="211" y="397"/>
                </a:lnTo>
                <a:lnTo>
                  <a:pt x="212" y="397"/>
                </a:lnTo>
                <a:lnTo>
                  <a:pt x="212" y="397"/>
                </a:lnTo>
                <a:lnTo>
                  <a:pt x="212" y="396"/>
                </a:lnTo>
                <a:lnTo>
                  <a:pt x="212" y="394"/>
                </a:lnTo>
                <a:lnTo>
                  <a:pt x="211" y="391"/>
                </a:lnTo>
                <a:lnTo>
                  <a:pt x="211" y="391"/>
                </a:lnTo>
                <a:lnTo>
                  <a:pt x="207" y="388"/>
                </a:lnTo>
                <a:lnTo>
                  <a:pt x="207" y="388"/>
                </a:lnTo>
                <a:lnTo>
                  <a:pt x="204" y="386"/>
                </a:lnTo>
                <a:lnTo>
                  <a:pt x="202" y="386"/>
                </a:lnTo>
                <a:lnTo>
                  <a:pt x="201" y="387"/>
                </a:lnTo>
                <a:lnTo>
                  <a:pt x="199" y="388"/>
                </a:lnTo>
                <a:lnTo>
                  <a:pt x="197" y="388"/>
                </a:lnTo>
                <a:lnTo>
                  <a:pt x="197" y="388"/>
                </a:lnTo>
                <a:lnTo>
                  <a:pt x="197" y="387"/>
                </a:lnTo>
                <a:lnTo>
                  <a:pt x="196" y="387"/>
                </a:lnTo>
                <a:lnTo>
                  <a:pt x="196" y="385"/>
                </a:lnTo>
                <a:lnTo>
                  <a:pt x="197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4"/>
                </a:lnTo>
                <a:lnTo>
                  <a:pt x="196" y="383"/>
                </a:lnTo>
                <a:lnTo>
                  <a:pt x="196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3"/>
                </a:lnTo>
                <a:lnTo>
                  <a:pt x="197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6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7" y="381"/>
                </a:lnTo>
                <a:lnTo>
                  <a:pt x="198" y="381"/>
                </a:lnTo>
                <a:lnTo>
                  <a:pt x="198" y="382"/>
                </a:lnTo>
                <a:lnTo>
                  <a:pt x="198" y="382"/>
                </a:lnTo>
                <a:lnTo>
                  <a:pt x="198" y="382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8" y="381"/>
                </a:lnTo>
                <a:lnTo>
                  <a:pt x="199" y="381"/>
                </a:lnTo>
                <a:lnTo>
                  <a:pt x="199" y="381"/>
                </a:lnTo>
                <a:lnTo>
                  <a:pt x="198" y="380"/>
                </a:lnTo>
                <a:lnTo>
                  <a:pt x="197" y="379"/>
                </a:lnTo>
                <a:lnTo>
                  <a:pt x="196" y="378"/>
                </a:lnTo>
                <a:lnTo>
                  <a:pt x="195" y="378"/>
                </a:lnTo>
                <a:lnTo>
                  <a:pt x="195" y="378"/>
                </a:lnTo>
                <a:lnTo>
                  <a:pt x="195" y="377"/>
                </a:lnTo>
                <a:lnTo>
                  <a:pt x="194" y="376"/>
                </a:lnTo>
                <a:lnTo>
                  <a:pt x="191" y="373"/>
                </a:lnTo>
                <a:lnTo>
                  <a:pt x="191" y="372"/>
                </a:lnTo>
                <a:lnTo>
                  <a:pt x="190" y="371"/>
                </a:lnTo>
                <a:lnTo>
                  <a:pt x="189" y="370"/>
                </a:lnTo>
                <a:lnTo>
                  <a:pt x="189" y="370"/>
                </a:lnTo>
                <a:lnTo>
                  <a:pt x="186" y="367"/>
                </a:lnTo>
                <a:lnTo>
                  <a:pt x="186" y="366"/>
                </a:lnTo>
                <a:lnTo>
                  <a:pt x="186" y="363"/>
                </a:lnTo>
                <a:lnTo>
                  <a:pt x="184" y="358"/>
                </a:lnTo>
                <a:lnTo>
                  <a:pt x="184" y="357"/>
                </a:lnTo>
                <a:lnTo>
                  <a:pt x="184" y="356"/>
                </a:lnTo>
                <a:lnTo>
                  <a:pt x="183" y="356"/>
                </a:lnTo>
                <a:lnTo>
                  <a:pt x="181" y="356"/>
                </a:lnTo>
                <a:lnTo>
                  <a:pt x="181" y="356"/>
                </a:lnTo>
                <a:lnTo>
                  <a:pt x="181" y="354"/>
                </a:lnTo>
                <a:lnTo>
                  <a:pt x="182" y="354"/>
                </a:lnTo>
                <a:lnTo>
                  <a:pt x="181" y="353"/>
                </a:lnTo>
                <a:lnTo>
                  <a:pt x="180" y="353"/>
                </a:lnTo>
                <a:lnTo>
                  <a:pt x="179" y="353"/>
                </a:lnTo>
                <a:lnTo>
                  <a:pt x="179" y="353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2"/>
                </a:lnTo>
                <a:lnTo>
                  <a:pt x="179" y="351"/>
                </a:lnTo>
                <a:lnTo>
                  <a:pt x="179" y="351"/>
                </a:lnTo>
                <a:lnTo>
                  <a:pt x="181" y="351"/>
                </a:lnTo>
                <a:lnTo>
                  <a:pt x="181" y="351"/>
                </a:lnTo>
                <a:lnTo>
                  <a:pt x="183" y="351"/>
                </a:lnTo>
                <a:lnTo>
                  <a:pt x="183" y="352"/>
                </a:lnTo>
                <a:lnTo>
                  <a:pt x="183" y="352"/>
                </a:lnTo>
                <a:lnTo>
                  <a:pt x="183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4" y="352"/>
                </a:lnTo>
                <a:lnTo>
                  <a:pt x="186" y="350"/>
                </a:lnTo>
                <a:lnTo>
                  <a:pt x="186" y="349"/>
                </a:lnTo>
                <a:lnTo>
                  <a:pt x="187" y="348"/>
                </a:lnTo>
                <a:lnTo>
                  <a:pt x="188" y="348"/>
                </a:lnTo>
                <a:lnTo>
                  <a:pt x="188" y="348"/>
                </a:lnTo>
                <a:lnTo>
                  <a:pt x="187" y="347"/>
                </a:lnTo>
                <a:lnTo>
                  <a:pt x="187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7"/>
                </a:lnTo>
                <a:lnTo>
                  <a:pt x="186" y="346"/>
                </a:lnTo>
                <a:lnTo>
                  <a:pt x="186" y="346"/>
                </a:lnTo>
                <a:lnTo>
                  <a:pt x="186" y="345"/>
                </a:lnTo>
                <a:lnTo>
                  <a:pt x="186" y="345"/>
                </a:lnTo>
                <a:lnTo>
                  <a:pt x="188" y="345"/>
                </a:lnTo>
                <a:lnTo>
                  <a:pt x="190" y="345"/>
                </a:lnTo>
                <a:lnTo>
                  <a:pt x="190" y="346"/>
                </a:lnTo>
                <a:lnTo>
                  <a:pt x="191" y="345"/>
                </a:lnTo>
                <a:lnTo>
                  <a:pt x="191" y="345"/>
                </a:lnTo>
                <a:lnTo>
                  <a:pt x="193" y="343"/>
                </a:lnTo>
                <a:lnTo>
                  <a:pt x="194" y="342"/>
                </a:lnTo>
                <a:lnTo>
                  <a:pt x="194" y="342"/>
                </a:lnTo>
                <a:lnTo>
                  <a:pt x="193" y="341"/>
                </a:lnTo>
                <a:lnTo>
                  <a:pt x="193" y="340"/>
                </a:lnTo>
                <a:lnTo>
                  <a:pt x="192" y="340"/>
                </a:lnTo>
                <a:lnTo>
                  <a:pt x="190" y="340"/>
                </a:lnTo>
                <a:lnTo>
                  <a:pt x="186" y="340"/>
                </a:lnTo>
                <a:lnTo>
                  <a:pt x="187" y="335"/>
                </a:lnTo>
                <a:lnTo>
                  <a:pt x="189" y="332"/>
                </a:lnTo>
                <a:lnTo>
                  <a:pt x="188" y="332"/>
                </a:lnTo>
                <a:lnTo>
                  <a:pt x="189" y="332"/>
                </a:lnTo>
                <a:lnTo>
                  <a:pt x="189" y="332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0"/>
                </a:lnTo>
                <a:lnTo>
                  <a:pt x="190" y="330"/>
                </a:lnTo>
                <a:lnTo>
                  <a:pt x="190" y="330"/>
                </a:lnTo>
                <a:lnTo>
                  <a:pt x="190" y="329"/>
                </a:lnTo>
                <a:lnTo>
                  <a:pt x="190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9"/>
                </a:lnTo>
                <a:lnTo>
                  <a:pt x="191" y="328"/>
                </a:lnTo>
                <a:lnTo>
                  <a:pt x="192" y="328"/>
                </a:lnTo>
                <a:lnTo>
                  <a:pt x="192" y="328"/>
                </a:lnTo>
                <a:lnTo>
                  <a:pt x="192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8"/>
                </a:lnTo>
                <a:lnTo>
                  <a:pt x="193" y="327"/>
                </a:lnTo>
                <a:lnTo>
                  <a:pt x="193" y="327"/>
                </a:lnTo>
                <a:lnTo>
                  <a:pt x="193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7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5" y="326"/>
                </a:lnTo>
                <a:lnTo>
                  <a:pt x="195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6"/>
                </a:lnTo>
                <a:lnTo>
                  <a:pt x="194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5" y="325"/>
                </a:lnTo>
                <a:lnTo>
                  <a:pt x="196" y="325"/>
                </a:lnTo>
                <a:lnTo>
                  <a:pt x="195" y="324"/>
                </a:lnTo>
                <a:lnTo>
                  <a:pt x="195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6" y="324"/>
                </a:lnTo>
                <a:lnTo>
                  <a:pt x="197" y="324"/>
                </a:lnTo>
                <a:lnTo>
                  <a:pt x="197" y="324"/>
                </a:lnTo>
                <a:lnTo>
                  <a:pt x="197" y="324"/>
                </a:lnTo>
                <a:lnTo>
                  <a:pt x="198" y="324"/>
                </a:lnTo>
                <a:lnTo>
                  <a:pt x="199" y="323"/>
                </a:lnTo>
                <a:lnTo>
                  <a:pt x="200" y="322"/>
                </a:lnTo>
                <a:lnTo>
                  <a:pt x="200" y="322"/>
                </a:lnTo>
                <a:lnTo>
                  <a:pt x="200" y="321"/>
                </a:lnTo>
                <a:lnTo>
                  <a:pt x="199" y="320"/>
                </a:lnTo>
                <a:lnTo>
                  <a:pt x="199" y="319"/>
                </a:lnTo>
                <a:lnTo>
                  <a:pt x="198" y="317"/>
                </a:lnTo>
                <a:lnTo>
                  <a:pt x="198" y="317"/>
                </a:lnTo>
                <a:lnTo>
                  <a:pt x="198" y="317"/>
                </a:lnTo>
                <a:lnTo>
                  <a:pt x="198" y="315"/>
                </a:lnTo>
                <a:lnTo>
                  <a:pt x="198" y="315"/>
                </a:lnTo>
                <a:lnTo>
                  <a:pt x="198" y="314"/>
                </a:lnTo>
                <a:lnTo>
                  <a:pt x="197" y="314"/>
                </a:lnTo>
                <a:lnTo>
                  <a:pt x="197" y="314"/>
                </a:lnTo>
                <a:lnTo>
                  <a:pt x="197" y="313"/>
                </a:lnTo>
                <a:lnTo>
                  <a:pt x="197" y="312"/>
                </a:lnTo>
                <a:lnTo>
                  <a:pt x="197" y="312"/>
                </a:lnTo>
                <a:lnTo>
                  <a:pt x="197" y="312"/>
                </a:lnTo>
                <a:lnTo>
                  <a:pt x="196" y="311"/>
                </a:lnTo>
                <a:lnTo>
                  <a:pt x="196" y="310"/>
                </a:lnTo>
                <a:lnTo>
                  <a:pt x="195" y="309"/>
                </a:lnTo>
                <a:lnTo>
                  <a:pt x="195" y="309"/>
                </a:lnTo>
                <a:lnTo>
                  <a:pt x="193" y="308"/>
                </a:lnTo>
                <a:lnTo>
                  <a:pt x="191" y="306"/>
                </a:lnTo>
                <a:lnTo>
                  <a:pt x="189" y="306"/>
                </a:lnTo>
                <a:lnTo>
                  <a:pt x="188" y="305"/>
                </a:lnTo>
                <a:lnTo>
                  <a:pt x="188" y="305"/>
                </a:lnTo>
                <a:lnTo>
                  <a:pt x="187" y="304"/>
                </a:lnTo>
                <a:lnTo>
                  <a:pt x="186" y="304"/>
                </a:lnTo>
                <a:lnTo>
                  <a:pt x="185" y="304"/>
                </a:lnTo>
                <a:lnTo>
                  <a:pt x="182" y="302"/>
                </a:lnTo>
                <a:lnTo>
                  <a:pt x="181" y="301"/>
                </a:lnTo>
                <a:lnTo>
                  <a:pt x="181" y="301"/>
                </a:lnTo>
                <a:lnTo>
                  <a:pt x="179" y="300"/>
                </a:lnTo>
                <a:lnTo>
                  <a:pt x="178" y="300"/>
                </a:lnTo>
                <a:lnTo>
                  <a:pt x="178" y="300"/>
                </a:lnTo>
                <a:lnTo>
                  <a:pt x="176" y="299"/>
                </a:lnTo>
                <a:lnTo>
                  <a:pt x="175" y="298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6"/>
                </a:lnTo>
                <a:lnTo>
                  <a:pt x="173" y="296"/>
                </a:lnTo>
                <a:lnTo>
                  <a:pt x="173" y="295"/>
                </a:lnTo>
                <a:lnTo>
                  <a:pt x="173" y="295"/>
                </a:lnTo>
                <a:lnTo>
                  <a:pt x="170" y="290"/>
                </a:lnTo>
                <a:lnTo>
                  <a:pt x="170" y="289"/>
                </a:lnTo>
                <a:lnTo>
                  <a:pt x="170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70" y="286"/>
                </a:lnTo>
                <a:lnTo>
                  <a:pt x="170" y="286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9" y="285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3"/>
                </a:lnTo>
                <a:lnTo>
                  <a:pt x="167" y="283"/>
                </a:lnTo>
                <a:lnTo>
                  <a:pt x="167" y="282"/>
                </a:lnTo>
                <a:lnTo>
                  <a:pt x="166" y="282"/>
                </a:lnTo>
                <a:lnTo>
                  <a:pt x="165" y="282"/>
                </a:lnTo>
                <a:lnTo>
                  <a:pt x="165" y="282"/>
                </a:lnTo>
                <a:lnTo>
                  <a:pt x="165" y="281"/>
                </a:lnTo>
                <a:lnTo>
                  <a:pt x="163" y="280"/>
                </a:lnTo>
                <a:lnTo>
                  <a:pt x="163" y="280"/>
                </a:lnTo>
                <a:lnTo>
                  <a:pt x="161" y="279"/>
                </a:lnTo>
                <a:lnTo>
                  <a:pt x="161" y="279"/>
                </a:lnTo>
                <a:lnTo>
                  <a:pt x="160" y="279"/>
                </a:lnTo>
                <a:lnTo>
                  <a:pt x="158" y="278"/>
                </a:lnTo>
                <a:lnTo>
                  <a:pt x="157" y="276"/>
                </a:lnTo>
                <a:lnTo>
                  <a:pt x="157" y="276"/>
                </a:lnTo>
                <a:lnTo>
                  <a:pt x="156" y="276"/>
                </a:lnTo>
                <a:lnTo>
                  <a:pt x="155" y="274"/>
                </a:lnTo>
                <a:lnTo>
                  <a:pt x="155" y="274"/>
                </a:lnTo>
                <a:lnTo>
                  <a:pt x="155" y="274"/>
                </a:lnTo>
                <a:lnTo>
                  <a:pt x="154" y="273"/>
                </a:lnTo>
                <a:lnTo>
                  <a:pt x="154" y="273"/>
                </a:lnTo>
                <a:lnTo>
                  <a:pt x="154" y="272"/>
                </a:lnTo>
                <a:lnTo>
                  <a:pt x="153" y="271"/>
                </a:lnTo>
                <a:lnTo>
                  <a:pt x="155" y="271"/>
                </a:lnTo>
                <a:lnTo>
                  <a:pt x="156" y="271"/>
                </a:lnTo>
                <a:lnTo>
                  <a:pt x="158" y="271"/>
                </a:lnTo>
                <a:lnTo>
                  <a:pt x="158" y="270"/>
                </a:lnTo>
                <a:lnTo>
                  <a:pt x="158" y="268"/>
                </a:lnTo>
                <a:lnTo>
                  <a:pt x="158" y="266"/>
                </a:lnTo>
                <a:lnTo>
                  <a:pt x="157" y="264"/>
                </a:lnTo>
                <a:lnTo>
                  <a:pt x="157" y="263"/>
                </a:lnTo>
                <a:lnTo>
                  <a:pt x="157" y="262"/>
                </a:lnTo>
                <a:lnTo>
                  <a:pt x="158" y="262"/>
                </a:lnTo>
                <a:lnTo>
                  <a:pt x="158" y="261"/>
                </a:lnTo>
                <a:lnTo>
                  <a:pt x="158" y="261"/>
                </a:lnTo>
                <a:lnTo>
                  <a:pt x="158" y="260"/>
                </a:lnTo>
                <a:lnTo>
                  <a:pt x="158" y="260"/>
                </a:lnTo>
                <a:lnTo>
                  <a:pt x="158" y="259"/>
                </a:lnTo>
                <a:lnTo>
                  <a:pt x="159" y="258"/>
                </a:lnTo>
                <a:lnTo>
                  <a:pt x="160" y="257"/>
                </a:lnTo>
                <a:lnTo>
                  <a:pt x="160" y="257"/>
                </a:lnTo>
                <a:lnTo>
                  <a:pt x="160" y="256"/>
                </a:lnTo>
                <a:lnTo>
                  <a:pt x="160" y="256"/>
                </a:lnTo>
                <a:lnTo>
                  <a:pt x="161" y="255"/>
                </a:lnTo>
                <a:lnTo>
                  <a:pt x="161" y="254"/>
                </a:lnTo>
                <a:lnTo>
                  <a:pt x="162" y="253"/>
                </a:lnTo>
                <a:lnTo>
                  <a:pt x="163" y="253"/>
                </a:lnTo>
                <a:lnTo>
                  <a:pt x="163" y="252"/>
                </a:lnTo>
                <a:lnTo>
                  <a:pt x="164" y="252"/>
                </a:lnTo>
                <a:lnTo>
                  <a:pt x="164" y="252"/>
                </a:lnTo>
                <a:lnTo>
                  <a:pt x="164" y="251"/>
                </a:lnTo>
                <a:lnTo>
                  <a:pt x="165" y="250"/>
                </a:lnTo>
                <a:lnTo>
                  <a:pt x="165" y="250"/>
                </a:lnTo>
                <a:lnTo>
                  <a:pt x="165" y="250"/>
                </a:lnTo>
                <a:lnTo>
                  <a:pt x="165" y="249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6" y="248"/>
                </a:lnTo>
                <a:lnTo>
                  <a:pt x="167" y="247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6"/>
                </a:lnTo>
                <a:lnTo>
                  <a:pt x="167" y="245"/>
                </a:lnTo>
                <a:lnTo>
                  <a:pt x="168" y="244"/>
                </a:lnTo>
                <a:lnTo>
                  <a:pt x="169" y="244"/>
                </a:lnTo>
                <a:lnTo>
                  <a:pt x="169" y="243"/>
                </a:lnTo>
                <a:lnTo>
                  <a:pt x="169" y="243"/>
                </a:lnTo>
                <a:lnTo>
                  <a:pt x="170" y="243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0" y="242"/>
                </a:lnTo>
                <a:lnTo>
                  <a:pt x="171" y="239"/>
                </a:lnTo>
                <a:lnTo>
                  <a:pt x="171" y="239"/>
                </a:lnTo>
                <a:lnTo>
                  <a:pt x="171" y="239"/>
                </a:lnTo>
                <a:lnTo>
                  <a:pt x="170" y="239"/>
                </a:lnTo>
                <a:lnTo>
                  <a:pt x="170" y="240"/>
                </a:lnTo>
                <a:lnTo>
                  <a:pt x="170" y="240"/>
                </a:lnTo>
                <a:lnTo>
                  <a:pt x="170" y="240"/>
                </a:lnTo>
                <a:lnTo>
                  <a:pt x="170" y="241"/>
                </a:lnTo>
                <a:lnTo>
                  <a:pt x="169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7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6" y="241"/>
                </a:lnTo>
                <a:lnTo>
                  <a:pt x="165" y="240"/>
                </a:lnTo>
                <a:lnTo>
                  <a:pt x="165" y="240"/>
                </a:lnTo>
                <a:lnTo>
                  <a:pt x="165" y="239"/>
                </a:lnTo>
                <a:lnTo>
                  <a:pt x="166" y="239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8"/>
                </a:lnTo>
                <a:lnTo>
                  <a:pt x="166" y="237"/>
                </a:lnTo>
                <a:lnTo>
                  <a:pt x="166" y="237"/>
                </a:lnTo>
                <a:lnTo>
                  <a:pt x="166" y="236"/>
                </a:lnTo>
                <a:lnTo>
                  <a:pt x="166" y="235"/>
                </a:lnTo>
                <a:lnTo>
                  <a:pt x="166" y="235"/>
                </a:lnTo>
                <a:lnTo>
                  <a:pt x="166" y="235"/>
                </a:lnTo>
                <a:lnTo>
                  <a:pt x="166" y="234"/>
                </a:lnTo>
                <a:lnTo>
                  <a:pt x="167" y="232"/>
                </a:lnTo>
                <a:lnTo>
                  <a:pt x="167" y="232"/>
                </a:lnTo>
                <a:lnTo>
                  <a:pt x="167" y="231"/>
                </a:lnTo>
                <a:lnTo>
                  <a:pt x="167" y="230"/>
                </a:lnTo>
                <a:lnTo>
                  <a:pt x="168" y="230"/>
                </a:lnTo>
                <a:lnTo>
                  <a:pt x="168" y="229"/>
                </a:lnTo>
                <a:lnTo>
                  <a:pt x="168" y="228"/>
                </a:lnTo>
                <a:lnTo>
                  <a:pt x="169" y="228"/>
                </a:lnTo>
                <a:lnTo>
                  <a:pt x="169" y="228"/>
                </a:lnTo>
                <a:lnTo>
                  <a:pt x="169" y="227"/>
                </a:lnTo>
                <a:lnTo>
                  <a:pt x="169" y="226"/>
                </a:lnTo>
                <a:lnTo>
                  <a:pt x="170" y="225"/>
                </a:lnTo>
                <a:lnTo>
                  <a:pt x="170" y="225"/>
                </a:lnTo>
                <a:lnTo>
                  <a:pt x="170" y="223"/>
                </a:lnTo>
                <a:lnTo>
                  <a:pt x="170" y="223"/>
                </a:lnTo>
                <a:lnTo>
                  <a:pt x="171" y="221"/>
                </a:lnTo>
                <a:lnTo>
                  <a:pt x="172" y="217"/>
                </a:lnTo>
                <a:lnTo>
                  <a:pt x="171" y="216"/>
                </a:lnTo>
                <a:lnTo>
                  <a:pt x="170" y="214"/>
                </a:lnTo>
                <a:lnTo>
                  <a:pt x="168" y="213"/>
                </a:lnTo>
                <a:lnTo>
                  <a:pt x="165" y="213"/>
                </a:lnTo>
                <a:lnTo>
                  <a:pt x="165" y="213"/>
                </a:lnTo>
                <a:lnTo>
                  <a:pt x="161" y="214"/>
                </a:lnTo>
                <a:lnTo>
                  <a:pt x="160" y="214"/>
                </a:lnTo>
                <a:lnTo>
                  <a:pt x="159" y="215"/>
                </a:lnTo>
                <a:lnTo>
                  <a:pt x="158" y="217"/>
                </a:lnTo>
                <a:lnTo>
                  <a:pt x="158" y="217"/>
                </a:lnTo>
                <a:lnTo>
                  <a:pt x="156" y="219"/>
                </a:lnTo>
                <a:lnTo>
                  <a:pt x="156" y="220"/>
                </a:lnTo>
                <a:lnTo>
                  <a:pt x="153" y="225"/>
                </a:lnTo>
                <a:lnTo>
                  <a:pt x="152" y="227"/>
                </a:lnTo>
                <a:lnTo>
                  <a:pt x="151" y="229"/>
                </a:lnTo>
                <a:lnTo>
                  <a:pt x="150" y="230"/>
                </a:lnTo>
                <a:lnTo>
                  <a:pt x="148" y="234"/>
                </a:lnTo>
                <a:lnTo>
                  <a:pt x="147" y="235"/>
                </a:lnTo>
                <a:lnTo>
                  <a:pt x="145" y="236"/>
                </a:lnTo>
                <a:lnTo>
                  <a:pt x="140" y="235"/>
                </a:lnTo>
                <a:lnTo>
                  <a:pt x="136" y="234"/>
                </a:lnTo>
                <a:lnTo>
                  <a:pt x="133" y="232"/>
                </a:lnTo>
                <a:lnTo>
                  <a:pt x="132" y="232"/>
                </a:lnTo>
                <a:lnTo>
                  <a:pt x="132" y="232"/>
                </a:lnTo>
                <a:lnTo>
                  <a:pt x="131" y="232"/>
                </a:lnTo>
                <a:lnTo>
                  <a:pt x="126" y="229"/>
                </a:lnTo>
                <a:lnTo>
                  <a:pt x="125" y="228"/>
                </a:lnTo>
                <a:lnTo>
                  <a:pt x="122" y="225"/>
                </a:lnTo>
                <a:lnTo>
                  <a:pt x="122" y="225"/>
                </a:lnTo>
                <a:lnTo>
                  <a:pt x="121" y="224"/>
                </a:lnTo>
                <a:lnTo>
                  <a:pt x="118" y="222"/>
                </a:lnTo>
                <a:lnTo>
                  <a:pt x="117" y="222"/>
                </a:lnTo>
                <a:lnTo>
                  <a:pt x="115" y="221"/>
                </a:lnTo>
                <a:lnTo>
                  <a:pt x="111" y="221"/>
                </a:lnTo>
                <a:lnTo>
                  <a:pt x="103" y="219"/>
                </a:lnTo>
                <a:lnTo>
                  <a:pt x="101" y="219"/>
                </a:lnTo>
                <a:lnTo>
                  <a:pt x="100" y="219"/>
                </a:lnTo>
                <a:lnTo>
                  <a:pt x="98" y="218"/>
                </a:lnTo>
                <a:lnTo>
                  <a:pt x="98" y="218"/>
                </a:lnTo>
                <a:lnTo>
                  <a:pt x="98" y="217"/>
                </a:lnTo>
                <a:lnTo>
                  <a:pt x="99" y="216"/>
                </a:lnTo>
                <a:lnTo>
                  <a:pt x="99" y="216"/>
                </a:lnTo>
                <a:lnTo>
                  <a:pt x="99" y="214"/>
                </a:lnTo>
                <a:lnTo>
                  <a:pt x="99" y="212"/>
                </a:lnTo>
                <a:lnTo>
                  <a:pt x="100" y="211"/>
                </a:lnTo>
                <a:lnTo>
                  <a:pt x="100" y="210"/>
                </a:lnTo>
                <a:lnTo>
                  <a:pt x="99" y="209"/>
                </a:lnTo>
                <a:lnTo>
                  <a:pt x="99" y="209"/>
                </a:lnTo>
                <a:lnTo>
                  <a:pt x="99" y="209"/>
                </a:lnTo>
                <a:lnTo>
                  <a:pt x="99" y="208"/>
                </a:lnTo>
                <a:lnTo>
                  <a:pt x="99" y="208"/>
                </a:lnTo>
                <a:lnTo>
                  <a:pt x="98" y="208"/>
                </a:lnTo>
                <a:lnTo>
                  <a:pt x="97" y="209"/>
                </a:lnTo>
                <a:lnTo>
                  <a:pt x="96" y="209"/>
                </a:lnTo>
                <a:lnTo>
                  <a:pt x="96" y="208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1" y="208"/>
                </a:lnTo>
                <a:lnTo>
                  <a:pt x="90" y="207"/>
                </a:lnTo>
                <a:lnTo>
                  <a:pt x="89" y="207"/>
                </a:lnTo>
                <a:lnTo>
                  <a:pt x="89" y="207"/>
                </a:lnTo>
                <a:lnTo>
                  <a:pt x="89" y="207"/>
                </a:lnTo>
                <a:lnTo>
                  <a:pt x="88" y="207"/>
                </a:lnTo>
                <a:lnTo>
                  <a:pt x="88" y="207"/>
                </a:lnTo>
                <a:lnTo>
                  <a:pt x="87" y="207"/>
                </a:lnTo>
                <a:lnTo>
                  <a:pt x="85" y="207"/>
                </a:lnTo>
                <a:lnTo>
                  <a:pt x="85" y="207"/>
                </a:lnTo>
                <a:lnTo>
                  <a:pt x="84" y="207"/>
                </a:lnTo>
                <a:lnTo>
                  <a:pt x="83" y="206"/>
                </a:lnTo>
                <a:lnTo>
                  <a:pt x="83" y="206"/>
                </a:lnTo>
                <a:lnTo>
                  <a:pt x="82" y="206"/>
                </a:lnTo>
                <a:lnTo>
                  <a:pt x="82" y="205"/>
                </a:lnTo>
                <a:lnTo>
                  <a:pt x="81" y="205"/>
                </a:lnTo>
                <a:lnTo>
                  <a:pt x="80" y="205"/>
                </a:lnTo>
                <a:lnTo>
                  <a:pt x="80" y="205"/>
                </a:lnTo>
                <a:lnTo>
                  <a:pt x="77" y="201"/>
                </a:lnTo>
                <a:lnTo>
                  <a:pt x="72" y="204"/>
                </a:lnTo>
                <a:lnTo>
                  <a:pt x="70" y="205"/>
                </a:lnTo>
                <a:lnTo>
                  <a:pt x="70" y="205"/>
                </a:lnTo>
                <a:lnTo>
                  <a:pt x="68" y="207"/>
                </a:lnTo>
                <a:lnTo>
                  <a:pt x="67" y="208"/>
                </a:lnTo>
                <a:lnTo>
                  <a:pt x="66" y="204"/>
                </a:lnTo>
                <a:lnTo>
                  <a:pt x="66" y="204"/>
                </a:lnTo>
                <a:lnTo>
                  <a:pt x="64" y="201"/>
                </a:lnTo>
                <a:lnTo>
                  <a:pt x="64" y="200"/>
                </a:lnTo>
                <a:lnTo>
                  <a:pt x="61" y="198"/>
                </a:lnTo>
                <a:lnTo>
                  <a:pt x="61" y="198"/>
                </a:lnTo>
                <a:lnTo>
                  <a:pt x="57" y="196"/>
                </a:lnTo>
                <a:lnTo>
                  <a:pt x="55" y="196"/>
                </a:lnTo>
                <a:lnTo>
                  <a:pt x="55" y="196"/>
                </a:lnTo>
                <a:lnTo>
                  <a:pt x="55" y="195"/>
                </a:lnTo>
                <a:lnTo>
                  <a:pt x="55" y="193"/>
                </a:lnTo>
                <a:lnTo>
                  <a:pt x="54" y="190"/>
                </a:lnTo>
                <a:lnTo>
                  <a:pt x="50" y="188"/>
                </a:lnTo>
                <a:lnTo>
                  <a:pt x="47" y="187"/>
                </a:lnTo>
                <a:lnTo>
                  <a:pt x="45" y="187"/>
                </a:lnTo>
                <a:lnTo>
                  <a:pt x="46" y="186"/>
                </a:lnTo>
                <a:lnTo>
                  <a:pt x="46" y="186"/>
                </a:lnTo>
                <a:lnTo>
                  <a:pt x="47" y="184"/>
                </a:lnTo>
                <a:lnTo>
                  <a:pt x="47" y="182"/>
                </a:lnTo>
                <a:lnTo>
                  <a:pt x="48" y="179"/>
                </a:lnTo>
                <a:lnTo>
                  <a:pt x="46" y="178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3" y="177"/>
                </a:lnTo>
                <a:lnTo>
                  <a:pt x="43" y="177"/>
                </a:lnTo>
                <a:lnTo>
                  <a:pt x="43" y="178"/>
                </a:lnTo>
                <a:lnTo>
                  <a:pt x="43" y="178"/>
                </a:lnTo>
                <a:lnTo>
                  <a:pt x="44" y="179"/>
                </a:lnTo>
                <a:lnTo>
                  <a:pt x="43" y="179"/>
                </a:lnTo>
                <a:lnTo>
                  <a:pt x="39" y="182"/>
                </a:lnTo>
                <a:lnTo>
                  <a:pt x="34" y="185"/>
                </a:lnTo>
                <a:lnTo>
                  <a:pt x="32" y="184"/>
                </a:lnTo>
                <a:lnTo>
                  <a:pt x="31" y="183"/>
                </a:lnTo>
                <a:lnTo>
                  <a:pt x="30" y="183"/>
                </a:lnTo>
                <a:lnTo>
                  <a:pt x="30" y="184"/>
                </a:lnTo>
                <a:lnTo>
                  <a:pt x="25" y="184"/>
                </a:lnTo>
                <a:lnTo>
                  <a:pt x="23" y="185"/>
                </a:lnTo>
                <a:lnTo>
                  <a:pt x="21" y="186"/>
                </a:lnTo>
                <a:lnTo>
                  <a:pt x="21" y="186"/>
                </a:lnTo>
                <a:lnTo>
                  <a:pt x="19" y="187"/>
                </a:lnTo>
                <a:lnTo>
                  <a:pt x="17" y="188"/>
                </a:lnTo>
                <a:lnTo>
                  <a:pt x="17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6" y="189"/>
                </a:lnTo>
                <a:lnTo>
                  <a:pt x="11" y="189"/>
                </a:lnTo>
                <a:lnTo>
                  <a:pt x="9" y="189"/>
                </a:lnTo>
                <a:lnTo>
                  <a:pt x="7" y="189"/>
                </a:lnTo>
                <a:lnTo>
                  <a:pt x="5" y="188"/>
                </a:lnTo>
                <a:lnTo>
                  <a:pt x="5" y="188"/>
                </a:lnTo>
                <a:lnTo>
                  <a:pt x="5" y="188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89"/>
                </a:lnTo>
                <a:lnTo>
                  <a:pt x="5" y="190"/>
                </a:lnTo>
                <a:lnTo>
                  <a:pt x="5" y="190"/>
                </a:lnTo>
                <a:lnTo>
                  <a:pt x="5" y="191"/>
                </a:lnTo>
                <a:lnTo>
                  <a:pt x="5" y="191"/>
                </a:lnTo>
                <a:lnTo>
                  <a:pt x="5" y="192"/>
                </a:lnTo>
                <a:lnTo>
                  <a:pt x="5" y="192"/>
                </a:lnTo>
                <a:lnTo>
                  <a:pt x="5" y="193"/>
                </a:lnTo>
                <a:lnTo>
                  <a:pt x="5" y="193"/>
                </a:lnTo>
                <a:lnTo>
                  <a:pt x="5" y="193"/>
                </a:lnTo>
                <a:lnTo>
                  <a:pt x="5" y="194"/>
                </a:lnTo>
                <a:lnTo>
                  <a:pt x="5" y="194"/>
                </a:lnTo>
                <a:lnTo>
                  <a:pt x="5" y="195"/>
                </a:lnTo>
                <a:lnTo>
                  <a:pt x="5" y="195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6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7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8"/>
                </a:lnTo>
                <a:lnTo>
                  <a:pt x="5" y="199"/>
                </a:lnTo>
                <a:lnTo>
                  <a:pt x="4" y="199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200"/>
                </a:lnTo>
                <a:lnTo>
                  <a:pt x="4" y="196"/>
                </a:lnTo>
                <a:lnTo>
                  <a:pt x="4" y="191"/>
                </a:lnTo>
                <a:lnTo>
                  <a:pt x="4" y="187"/>
                </a:lnTo>
                <a:lnTo>
                  <a:pt x="0" y="185"/>
                </a:lnTo>
                <a:lnTo>
                  <a:pt x="0" y="185"/>
                </a:lnTo>
                <a:lnTo>
                  <a:pt x="0" y="183"/>
                </a:lnTo>
                <a:lnTo>
                  <a:pt x="0" y="180"/>
                </a:lnTo>
                <a:lnTo>
                  <a:pt x="0" y="176"/>
                </a:lnTo>
                <a:lnTo>
                  <a:pt x="0" y="171"/>
                </a:lnTo>
                <a:lnTo>
                  <a:pt x="0" y="170"/>
                </a:lnTo>
                <a:lnTo>
                  <a:pt x="0" y="170"/>
                </a:lnTo>
                <a:lnTo>
                  <a:pt x="0" y="165"/>
                </a:lnTo>
                <a:lnTo>
                  <a:pt x="0" y="164"/>
                </a:lnTo>
                <a:lnTo>
                  <a:pt x="0" y="157"/>
                </a:lnTo>
                <a:lnTo>
                  <a:pt x="0" y="154"/>
                </a:lnTo>
                <a:lnTo>
                  <a:pt x="0" y="151"/>
                </a:lnTo>
                <a:lnTo>
                  <a:pt x="0" y="149"/>
                </a:lnTo>
                <a:lnTo>
                  <a:pt x="0" y="149"/>
                </a:lnTo>
                <a:lnTo>
                  <a:pt x="0" y="146"/>
                </a:lnTo>
                <a:lnTo>
                  <a:pt x="0" y="146"/>
                </a:lnTo>
                <a:lnTo>
                  <a:pt x="0" y="146"/>
                </a:lnTo>
                <a:lnTo>
                  <a:pt x="0" y="143"/>
                </a:lnTo>
                <a:lnTo>
                  <a:pt x="0" y="142"/>
                </a:lnTo>
                <a:lnTo>
                  <a:pt x="0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1" y="142"/>
                </a:lnTo>
                <a:lnTo>
                  <a:pt x="2" y="142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2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3" y="143"/>
                </a:lnTo>
                <a:lnTo>
                  <a:pt x="4" y="143"/>
                </a:lnTo>
                <a:lnTo>
                  <a:pt x="4" y="143"/>
                </a:lnTo>
                <a:lnTo>
                  <a:pt x="4" y="139"/>
                </a:lnTo>
                <a:lnTo>
                  <a:pt x="4" y="138"/>
                </a:lnTo>
                <a:lnTo>
                  <a:pt x="4" y="138"/>
                </a:lnTo>
                <a:lnTo>
                  <a:pt x="3" y="137"/>
                </a:lnTo>
                <a:lnTo>
                  <a:pt x="4" y="136"/>
                </a:lnTo>
                <a:lnTo>
                  <a:pt x="4" y="136"/>
                </a:lnTo>
                <a:lnTo>
                  <a:pt x="4" y="136"/>
                </a:lnTo>
                <a:lnTo>
                  <a:pt x="4" y="134"/>
                </a:lnTo>
                <a:lnTo>
                  <a:pt x="4" y="133"/>
                </a:lnTo>
                <a:lnTo>
                  <a:pt x="4" y="133"/>
                </a:lnTo>
                <a:lnTo>
                  <a:pt x="4" y="132"/>
                </a:lnTo>
                <a:lnTo>
                  <a:pt x="4" y="132"/>
                </a:lnTo>
                <a:lnTo>
                  <a:pt x="4" y="132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1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30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9"/>
                </a:lnTo>
                <a:lnTo>
                  <a:pt x="4" y="128"/>
                </a:lnTo>
                <a:lnTo>
                  <a:pt x="4" y="128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7"/>
                </a:lnTo>
                <a:lnTo>
                  <a:pt x="4" y="126"/>
                </a:lnTo>
                <a:lnTo>
                  <a:pt x="4" y="126"/>
                </a:lnTo>
                <a:lnTo>
                  <a:pt x="4" y="125"/>
                </a:lnTo>
                <a:lnTo>
                  <a:pt x="4" y="125"/>
                </a:lnTo>
                <a:lnTo>
                  <a:pt x="4" y="125"/>
                </a:lnTo>
                <a:lnTo>
                  <a:pt x="4" y="124"/>
                </a:lnTo>
                <a:lnTo>
                  <a:pt x="4" y="123"/>
                </a:lnTo>
                <a:lnTo>
                  <a:pt x="4" y="123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4" y="122"/>
                </a:lnTo>
                <a:lnTo>
                  <a:pt x="5" y="122"/>
                </a:lnTo>
                <a:lnTo>
                  <a:pt x="5" y="122"/>
                </a:lnTo>
                <a:lnTo>
                  <a:pt x="7" y="122"/>
                </a:lnTo>
                <a:lnTo>
                  <a:pt x="9" y="122"/>
                </a:lnTo>
                <a:lnTo>
                  <a:pt x="9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2"/>
                </a:lnTo>
                <a:lnTo>
                  <a:pt x="11" y="122"/>
                </a:lnTo>
                <a:lnTo>
                  <a:pt x="12" y="122"/>
                </a:lnTo>
                <a:lnTo>
                  <a:pt x="13" y="122"/>
                </a:lnTo>
                <a:lnTo>
                  <a:pt x="18" y="122"/>
                </a:lnTo>
                <a:lnTo>
                  <a:pt x="19" y="122"/>
                </a:lnTo>
                <a:lnTo>
                  <a:pt x="22" y="122"/>
                </a:lnTo>
                <a:lnTo>
                  <a:pt x="22" y="121"/>
                </a:lnTo>
                <a:lnTo>
                  <a:pt x="23" y="121"/>
                </a:lnTo>
                <a:lnTo>
                  <a:pt x="25" y="121"/>
                </a:lnTo>
                <a:lnTo>
                  <a:pt x="30" y="121"/>
                </a:lnTo>
                <a:lnTo>
                  <a:pt x="32" y="121"/>
                </a:lnTo>
                <a:lnTo>
                  <a:pt x="33" y="113"/>
                </a:lnTo>
                <a:lnTo>
                  <a:pt x="34" y="112"/>
                </a:lnTo>
                <a:lnTo>
                  <a:pt x="38" y="108"/>
                </a:lnTo>
                <a:lnTo>
                  <a:pt x="40" y="107"/>
                </a:lnTo>
                <a:lnTo>
                  <a:pt x="44" y="103"/>
                </a:lnTo>
                <a:lnTo>
                  <a:pt x="47" y="101"/>
                </a:lnTo>
                <a:lnTo>
                  <a:pt x="47" y="101"/>
                </a:lnTo>
                <a:lnTo>
                  <a:pt x="47" y="101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2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3"/>
                </a:lnTo>
                <a:lnTo>
                  <a:pt x="47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48" y="104"/>
                </a:lnTo>
                <a:lnTo>
                  <a:pt x="50" y="104"/>
                </a:lnTo>
                <a:lnTo>
                  <a:pt x="50" y="103"/>
                </a:lnTo>
                <a:lnTo>
                  <a:pt x="50" y="103"/>
                </a:lnTo>
                <a:lnTo>
                  <a:pt x="51" y="103"/>
                </a:lnTo>
                <a:lnTo>
                  <a:pt x="51" y="103"/>
                </a:lnTo>
                <a:lnTo>
                  <a:pt x="51" y="102"/>
                </a:lnTo>
                <a:lnTo>
                  <a:pt x="51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2" y="102"/>
                </a:lnTo>
                <a:lnTo>
                  <a:pt x="53" y="101"/>
                </a:lnTo>
                <a:lnTo>
                  <a:pt x="54" y="100"/>
                </a:lnTo>
                <a:lnTo>
                  <a:pt x="54" y="100"/>
                </a:lnTo>
                <a:lnTo>
                  <a:pt x="55" y="99"/>
                </a:lnTo>
                <a:lnTo>
                  <a:pt x="55" y="98"/>
                </a:lnTo>
                <a:lnTo>
                  <a:pt x="57" y="97"/>
                </a:lnTo>
                <a:lnTo>
                  <a:pt x="57" y="97"/>
                </a:lnTo>
                <a:lnTo>
                  <a:pt x="58" y="96"/>
                </a:lnTo>
                <a:lnTo>
                  <a:pt x="58" y="96"/>
                </a:lnTo>
                <a:lnTo>
                  <a:pt x="60" y="95"/>
                </a:lnTo>
                <a:lnTo>
                  <a:pt x="60" y="94"/>
                </a:lnTo>
                <a:lnTo>
                  <a:pt x="61" y="94"/>
                </a:lnTo>
                <a:lnTo>
                  <a:pt x="61" y="93"/>
                </a:lnTo>
                <a:lnTo>
                  <a:pt x="62" y="92"/>
                </a:lnTo>
                <a:lnTo>
                  <a:pt x="62" y="92"/>
                </a:lnTo>
                <a:lnTo>
                  <a:pt x="62" y="92"/>
                </a:lnTo>
                <a:lnTo>
                  <a:pt x="63" y="92"/>
                </a:lnTo>
                <a:lnTo>
                  <a:pt x="63" y="92"/>
                </a:lnTo>
                <a:lnTo>
                  <a:pt x="63" y="91"/>
                </a:lnTo>
                <a:lnTo>
                  <a:pt x="64" y="91"/>
                </a:lnTo>
                <a:lnTo>
                  <a:pt x="63" y="91"/>
                </a:lnTo>
                <a:lnTo>
                  <a:pt x="64" y="91"/>
                </a:lnTo>
                <a:lnTo>
                  <a:pt x="64" y="91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4" y="90"/>
                </a:lnTo>
                <a:lnTo>
                  <a:pt x="65" y="90"/>
                </a:lnTo>
                <a:lnTo>
                  <a:pt x="65" y="90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6" y="89"/>
                </a:lnTo>
                <a:lnTo>
                  <a:pt x="66" y="89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8" y="87"/>
                </a:lnTo>
                <a:lnTo>
                  <a:pt x="68" y="87"/>
                </a:lnTo>
                <a:lnTo>
                  <a:pt x="68" y="86"/>
                </a:lnTo>
                <a:lnTo>
                  <a:pt x="69" y="86"/>
                </a:lnTo>
                <a:lnTo>
                  <a:pt x="69" y="84"/>
                </a:lnTo>
                <a:lnTo>
                  <a:pt x="70" y="83"/>
                </a:lnTo>
                <a:lnTo>
                  <a:pt x="71" y="83"/>
                </a:lnTo>
                <a:lnTo>
                  <a:pt x="73" y="81"/>
                </a:lnTo>
                <a:lnTo>
                  <a:pt x="72" y="80"/>
                </a:lnTo>
                <a:lnTo>
                  <a:pt x="73" y="79"/>
                </a:lnTo>
                <a:lnTo>
                  <a:pt x="73" y="78"/>
                </a:lnTo>
                <a:lnTo>
                  <a:pt x="72" y="77"/>
                </a:lnTo>
                <a:lnTo>
                  <a:pt x="72" y="77"/>
                </a:lnTo>
                <a:lnTo>
                  <a:pt x="73" y="77"/>
                </a:lnTo>
                <a:lnTo>
                  <a:pt x="73" y="76"/>
                </a:lnTo>
                <a:lnTo>
                  <a:pt x="73" y="76"/>
                </a:lnTo>
                <a:lnTo>
                  <a:pt x="74" y="76"/>
                </a:lnTo>
                <a:lnTo>
                  <a:pt x="76" y="73"/>
                </a:lnTo>
                <a:lnTo>
                  <a:pt x="77" y="72"/>
                </a:lnTo>
                <a:lnTo>
                  <a:pt x="79" y="71"/>
                </a:lnTo>
                <a:lnTo>
                  <a:pt x="80" y="70"/>
                </a:lnTo>
                <a:lnTo>
                  <a:pt x="85" y="67"/>
                </a:lnTo>
                <a:lnTo>
                  <a:pt x="86" y="65"/>
                </a:lnTo>
                <a:lnTo>
                  <a:pt x="87" y="64"/>
                </a:lnTo>
                <a:lnTo>
                  <a:pt x="89" y="62"/>
                </a:lnTo>
                <a:lnTo>
                  <a:pt x="89" y="62"/>
                </a:lnTo>
                <a:lnTo>
                  <a:pt x="92" y="60"/>
                </a:lnTo>
                <a:lnTo>
                  <a:pt x="94" y="59"/>
                </a:lnTo>
                <a:lnTo>
                  <a:pt x="96" y="58"/>
                </a:lnTo>
                <a:lnTo>
                  <a:pt x="97" y="57"/>
                </a:lnTo>
                <a:lnTo>
                  <a:pt x="98" y="56"/>
                </a:lnTo>
                <a:lnTo>
                  <a:pt x="99" y="55"/>
                </a:lnTo>
                <a:lnTo>
                  <a:pt x="101" y="54"/>
                </a:lnTo>
                <a:lnTo>
                  <a:pt x="103" y="54"/>
                </a:lnTo>
                <a:lnTo>
                  <a:pt x="106" y="53"/>
                </a:lnTo>
                <a:lnTo>
                  <a:pt x="106" y="53"/>
                </a:lnTo>
                <a:lnTo>
                  <a:pt x="107" y="53"/>
                </a:lnTo>
                <a:lnTo>
                  <a:pt x="114" y="51"/>
                </a:lnTo>
                <a:lnTo>
                  <a:pt x="118" y="51"/>
                </a:lnTo>
                <a:lnTo>
                  <a:pt x="120" y="50"/>
                </a:lnTo>
                <a:lnTo>
                  <a:pt x="122" y="50"/>
                </a:lnTo>
                <a:lnTo>
                  <a:pt x="124" y="50"/>
                </a:lnTo>
                <a:lnTo>
                  <a:pt x="126" y="49"/>
                </a:lnTo>
                <a:lnTo>
                  <a:pt x="128" y="49"/>
                </a:lnTo>
                <a:lnTo>
                  <a:pt x="133" y="49"/>
                </a:lnTo>
                <a:lnTo>
                  <a:pt x="136" y="47"/>
                </a:lnTo>
                <a:lnTo>
                  <a:pt x="139" y="47"/>
                </a:lnTo>
                <a:lnTo>
                  <a:pt x="140" y="47"/>
                </a:lnTo>
                <a:lnTo>
                  <a:pt x="141" y="46"/>
                </a:lnTo>
                <a:lnTo>
                  <a:pt x="146" y="45"/>
                </a:lnTo>
                <a:lnTo>
                  <a:pt x="154" y="44"/>
                </a:lnTo>
                <a:lnTo>
                  <a:pt x="155" y="43"/>
                </a:lnTo>
                <a:lnTo>
                  <a:pt x="155" y="43"/>
                </a:lnTo>
                <a:lnTo>
                  <a:pt x="156" y="43"/>
                </a:lnTo>
                <a:lnTo>
                  <a:pt x="159" y="42"/>
                </a:lnTo>
                <a:lnTo>
                  <a:pt x="169" y="41"/>
                </a:lnTo>
                <a:lnTo>
                  <a:pt x="174" y="41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4" y="40"/>
                </a:lnTo>
                <a:lnTo>
                  <a:pt x="173" y="39"/>
                </a:lnTo>
                <a:lnTo>
                  <a:pt x="173" y="39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4" y="38"/>
                </a:lnTo>
                <a:lnTo>
                  <a:pt x="175" y="37"/>
                </a:lnTo>
                <a:lnTo>
                  <a:pt x="176" y="38"/>
                </a:lnTo>
                <a:lnTo>
                  <a:pt x="177" y="38"/>
                </a:lnTo>
                <a:lnTo>
                  <a:pt x="179" y="37"/>
                </a:lnTo>
                <a:lnTo>
                  <a:pt x="182" y="37"/>
                </a:lnTo>
                <a:lnTo>
                  <a:pt x="186" y="37"/>
                </a:lnTo>
                <a:lnTo>
                  <a:pt x="188" y="36"/>
                </a:lnTo>
                <a:lnTo>
                  <a:pt x="190" y="35"/>
                </a:lnTo>
                <a:lnTo>
                  <a:pt x="195" y="34"/>
                </a:lnTo>
                <a:lnTo>
                  <a:pt x="200" y="33"/>
                </a:lnTo>
                <a:lnTo>
                  <a:pt x="202" y="33"/>
                </a:lnTo>
                <a:lnTo>
                  <a:pt x="204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06" y="33"/>
                </a:lnTo>
                <a:lnTo>
                  <a:pt x="210" y="33"/>
                </a:lnTo>
                <a:lnTo>
                  <a:pt x="213" y="33"/>
                </a:lnTo>
                <a:lnTo>
                  <a:pt x="214" y="33"/>
                </a:lnTo>
                <a:lnTo>
                  <a:pt x="216" y="33"/>
                </a:lnTo>
                <a:lnTo>
                  <a:pt x="217" y="33"/>
                </a:lnTo>
                <a:lnTo>
                  <a:pt x="220" y="32"/>
                </a:lnTo>
                <a:lnTo>
                  <a:pt x="221" y="33"/>
                </a:lnTo>
                <a:lnTo>
                  <a:pt x="222" y="33"/>
                </a:lnTo>
                <a:lnTo>
                  <a:pt x="222" y="33"/>
                </a:lnTo>
                <a:lnTo>
                  <a:pt x="223" y="35"/>
                </a:lnTo>
                <a:lnTo>
                  <a:pt x="224" y="36"/>
                </a:lnTo>
                <a:lnTo>
                  <a:pt x="227" y="38"/>
                </a:lnTo>
                <a:lnTo>
                  <a:pt x="227" y="38"/>
                </a:lnTo>
                <a:lnTo>
                  <a:pt x="228" y="39"/>
                </a:lnTo>
                <a:lnTo>
                  <a:pt x="230" y="40"/>
                </a:lnTo>
                <a:lnTo>
                  <a:pt x="230" y="40"/>
                </a:lnTo>
                <a:lnTo>
                  <a:pt x="234" y="42"/>
                </a:lnTo>
                <a:lnTo>
                  <a:pt x="240" y="42"/>
                </a:lnTo>
                <a:lnTo>
                  <a:pt x="241" y="42"/>
                </a:lnTo>
                <a:lnTo>
                  <a:pt x="242" y="42"/>
                </a:lnTo>
                <a:lnTo>
                  <a:pt x="248" y="42"/>
                </a:lnTo>
                <a:lnTo>
                  <a:pt x="248" y="42"/>
                </a:lnTo>
                <a:lnTo>
                  <a:pt x="249" y="42"/>
                </a:lnTo>
                <a:lnTo>
                  <a:pt x="250" y="42"/>
                </a:lnTo>
                <a:lnTo>
                  <a:pt x="255" y="44"/>
                </a:lnTo>
                <a:lnTo>
                  <a:pt x="259" y="45"/>
                </a:lnTo>
                <a:lnTo>
                  <a:pt x="260" y="44"/>
                </a:lnTo>
                <a:lnTo>
                  <a:pt x="260" y="44"/>
                </a:lnTo>
                <a:lnTo>
                  <a:pt x="260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1" y="44"/>
                </a:lnTo>
                <a:lnTo>
                  <a:pt x="262" y="44"/>
                </a:lnTo>
                <a:lnTo>
                  <a:pt x="262" y="44"/>
                </a:lnTo>
                <a:lnTo>
                  <a:pt x="263" y="44"/>
                </a:lnTo>
                <a:lnTo>
                  <a:pt x="263" y="44"/>
                </a:lnTo>
                <a:lnTo>
                  <a:pt x="264" y="44"/>
                </a:lnTo>
                <a:lnTo>
                  <a:pt x="264" y="44"/>
                </a:lnTo>
                <a:lnTo>
                  <a:pt x="264" y="44"/>
                </a:lnTo>
                <a:lnTo>
                  <a:pt x="265" y="43"/>
                </a:lnTo>
                <a:lnTo>
                  <a:pt x="265" y="43"/>
                </a:lnTo>
                <a:lnTo>
                  <a:pt x="265" y="43"/>
                </a:lnTo>
                <a:lnTo>
                  <a:pt x="268" y="42"/>
                </a:lnTo>
                <a:lnTo>
                  <a:pt x="269" y="41"/>
                </a:lnTo>
                <a:lnTo>
                  <a:pt x="270" y="41"/>
                </a:lnTo>
                <a:lnTo>
                  <a:pt x="273" y="41"/>
                </a:lnTo>
                <a:lnTo>
                  <a:pt x="273" y="41"/>
                </a:lnTo>
                <a:lnTo>
                  <a:pt x="279" y="40"/>
                </a:lnTo>
                <a:lnTo>
                  <a:pt x="281" y="40"/>
                </a:lnTo>
                <a:lnTo>
                  <a:pt x="286" y="39"/>
                </a:lnTo>
                <a:lnTo>
                  <a:pt x="286" y="39"/>
                </a:lnTo>
                <a:lnTo>
                  <a:pt x="286" y="39"/>
                </a:lnTo>
                <a:lnTo>
                  <a:pt x="289" y="40"/>
                </a:lnTo>
                <a:lnTo>
                  <a:pt x="289" y="40"/>
                </a:lnTo>
                <a:lnTo>
                  <a:pt x="290" y="40"/>
                </a:lnTo>
                <a:lnTo>
                  <a:pt x="296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298" y="41"/>
                </a:lnTo>
                <a:lnTo>
                  <a:pt x="300" y="41"/>
                </a:lnTo>
                <a:lnTo>
                  <a:pt x="300" y="41"/>
                </a:lnTo>
                <a:lnTo>
                  <a:pt x="302" y="42"/>
                </a:lnTo>
                <a:lnTo>
                  <a:pt x="303" y="42"/>
                </a:lnTo>
                <a:lnTo>
                  <a:pt x="305" y="42"/>
                </a:lnTo>
                <a:lnTo>
                  <a:pt x="305" y="42"/>
                </a:lnTo>
                <a:lnTo>
                  <a:pt x="306" y="42"/>
                </a:lnTo>
                <a:lnTo>
                  <a:pt x="308" y="42"/>
                </a:lnTo>
                <a:lnTo>
                  <a:pt x="309" y="42"/>
                </a:lnTo>
                <a:lnTo>
                  <a:pt x="312" y="42"/>
                </a:lnTo>
                <a:lnTo>
                  <a:pt x="313" y="43"/>
                </a:lnTo>
                <a:lnTo>
                  <a:pt x="314" y="43"/>
                </a:lnTo>
                <a:lnTo>
                  <a:pt x="314" y="42"/>
                </a:lnTo>
                <a:lnTo>
                  <a:pt x="314" y="42"/>
                </a:lnTo>
                <a:lnTo>
                  <a:pt x="315" y="42"/>
                </a:lnTo>
                <a:lnTo>
                  <a:pt x="316" y="42"/>
                </a:lnTo>
                <a:lnTo>
                  <a:pt x="316" y="43"/>
                </a:lnTo>
                <a:lnTo>
                  <a:pt x="316" y="43"/>
                </a:lnTo>
                <a:lnTo>
                  <a:pt x="317" y="42"/>
                </a:lnTo>
                <a:lnTo>
                  <a:pt x="318" y="42"/>
                </a:lnTo>
                <a:lnTo>
                  <a:pt x="324" y="42"/>
                </a:lnTo>
                <a:lnTo>
                  <a:pt x="328" y="42"/>
                </a:lnTo>
                <a:lnTo>
                  <a:pt x="330" y="42"/>
                </a:lnTo>
                <a:lnTo>
                  <a:pt x="330" y="42"/>
                </a:lnTo>
                <a:lnTo>
                  <a:pt x="331" y="41"/>
                </a:lnTo>
                <a:lnTo>
                  <a:pt x="335" y="39"/>
                </a:lnTo>
                <a:lnTo>
                  <a:pt x="336" y="39"/>
                </a:lnTo>
                <a:lnTo>
                  <a:pt x="337" y="39"/>
                </a:lnTo>
                <a:lnTo>
                  <a:pt x="339" y="38"/>
                </a:lnTo>
                <a:lnTo>
                  <a:pt x="339" y="38"/>
                </a:lnTo>
                <a:lnTo>
                  <a:pt x="339" y="37"/>
                </a:lnTo>
                <a:lnTo>
                  <a:pt x="340" y="37"/>
                </a:lnTo>
                <a:lnTo>
                  <a:pt x="341" y="37"/>
                </a:lnTo>
                <a:lnTo>
                  <a:pt x="341" y="36"/>
                </a:lnTo>
                <a:lnTo>
                  <a:pt x="342" y="36"/>
                </a:lnTo>
                <a:lnTo>
                  <a:pt x="342" y="36"/>
                </a:lnTo>
                <a:lnTo>
                  <a:pt x="343" y="35"/>
                </a:lnTo>
                <a:lnTo>
                  <a:pt x="344" y="35"/>
                </a:lnTo>
                <a:lnTo>
                  <a:pt x="344" y="34"/>
                </a:lnTo>
                <a:lnTo>
                  <a:pt x="344" y="34"/>
                </a:lnTo>
                <a:lnTo>
                  <a:pt x="346" y="31"/>
                </a:lnTo>
                <a:lnTo>
                  <a:pt x="346" y="31"/>
                </a:lnTo>
                <a:lnTo>
                  <a:pt x="347" y="31"/>
                </a:lnTo>
                <a:lnTo>
                  <a:pt x="348" y="29"/>
                </a:lnTo>
                <a:lnTo>
                  <a:pt x="348" y="28"/>
                </a:lnTo>
                <a:lnTo>
                  <a:pt x="350" y="27"/>
                </a:lnTo>
                <a:lnTo>
                  <a:pt x="351" y="24"/>
                </a:lnTo>
                <a:lnTo>
                  <a:pt x="352" y="24"/>
                </a:lnTo>
                <a:lnTo>
                  <a:pt x="355" y="18"/>
                </a:lnTo>
                <a:lnTo>
                  <a:pt x="355" y="18"/>
                </a:lnTo>
                <a:lnTo>
                  <a:pt x="358" y="15"/>
                </a:lnTo>
                <a:lnTo>
                  <a:pt x="360" y="14"/>
                </a:lnTo>
                <a:lnTo>
                  <a:pt x="360" y="14"/>
                </a:lnTo>
                <a:lnTo>
                  <a:pt x="362" y="12"/>
                </a:lnTo>
                <a:lnTo>
                  <a:pt x="364" y="12"/>
                </a:lnTo>
                <a:lnTo>
                  <a:pt x="367" y="10"/>
                </a:lnTo>
                <a:lnTo>
                  <a:pt x="368" y="10"/>
                </a:lnTo>
                <a:lnTo>
                  <a:pt x="372" y="8"/>
                </a:lnTo>
                <a:lnTo>
                  <a:pt x="373" y="7"/>
                </a:lnTo>
                <a:lnTo>
                  <a:pt x="373" y="7"/>
                </a:lnTo>
                <a:lnTo>
                  <a:pt x="374" y="7"/>
                </a:lnTo>
                <a:lnTo>
                  <a:pt x="377" y="6"/>
                </a:lnTo>
                <a:lnTo>
                  <a:pt x="379" y="5"/>
                </a:lnTo>
                <a:lnTo>
                  <a:pt x="380" y="5"/>
                </a:lnTo>
                <a:lnTo>
                  <a:pt x="381" y="5"/>
                </a:lnTo>
                <a:lnTo>
                  <a:pt x="381" y="5"/>
                </a:lnTo>
                <a:lnTo>
                  <a:pt x="382" y="4"/>
                </a:lnTo>
                <a:lnTo>
                  <a:pt x="382" y="5"/>
                </a:lnTo>
                <a:lnTo>
                  <a:pt x="383" y="5"/>
                </a:lnTo>
                <a:lnTo>
                  <a:pt x="383" y="5"/>
                </a:lnTo>
                <a:lnTo>
                  <a:pt x="383" y="5"/>
                </a:lnTo>
                <a:lnTo>
                  <a:pt x="384" y="5"/>
                </a:lnTo>
                <a:lnTo>
                  <a:pt x="384" y="5"/>
                </a:lnTo>
                <a:lnTo>
                  <a:pt x="385" y="5"/>
                </a:lnTo>
                <a:lnTo>
                  <a:pt x="385" y="5"/>
                </a:lnTo>
                <a:lnTo>
                  <a:pt x="386" y="6"/>
                </a:lnTo>
                <a:lnTo>
                  <a:pt x="386" y="7"/>
                </a:lnTo>
                <a:lnTo>
                  <a:pt x="388" y="7"/>
                </a:lnTo>
                <a:lnTo>
                  <a:pt x="392" y="5"/>
                </a:lnTo>
                <a:lnTo>
                  <a:pt x="392" y="5"/>
                </a:lnTo>
                <a:lnTo>
                  <a:pt x="392" y="4"/>
                </a:lnTo>
                <a:lnTo>
                  <a:pt x="396" y="4"/>
                </a:lnTo>
                <a:lnTo>
                  <a:pt x="398" y="3"/>
                </a:lnTo>
                <a:lnTo>
                  <a:pt x="405" y="3"/>
                </a:lnTo>
                <a:lnTo>
                  <a:pt x="406" y="2"/>
                </a:lnTo>
                <a:lnTo>
                  <a:pt x="409" y="2"/>
                </a:lnTo>
                <a:lnTo>
                  <a:pt x="414" y="1"/>
                </a:lnTo>
                <a:lnTo>
                  <a:pt x="416" y="0"/>
                </a:lnTo>
                <a:lnTo>
                  <a:pt x="417" y="0"/>
                </a:lnTo>
                <a:lnTo>
                  <a:pt x="419" y="1"/>
                </a:lnTo>
                <a:lnTo>
                  <a:pt x="420" y="1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Freeform 56">
            <a:extLst>
              <a:ext uri="{FF2B5EF4-FFF2-40B4-BE49-F238E27FC236}">
                <a16:creationId xmlns:a16="http://schemas.microsoft.com/office/drawing/2014/main" id="{3EC8F51D-250B-2AB3-9949-76899DC9949D}"/>
              </a:ext>
            </a:extLst>
          </p:cNvPr>
          <p:cNvSpPr>
            <a:spLocks/>
          </p:cNvSpPr>
          <p:nvPr/>
        </p:nvSpPr>
        <p:spPr bwMode="auto">
          <a:xfrm>
            <a:off x="5832600" y="3354015"/>
            <a:ext cx="1621400" cy="1855817"/>
          </a:xfrm>
          <a:custGeom>
            <a:avLst/>
            <a:gdLst>
              <a:gd name="T0" fmla="*/ 551 w 798"/>
              <a:gd name="T1" fmla="*/ 21 h 927"/>
              <a:gd name="T2" fmla="*/ 607 w 798"/>
              <a:gd name="T3" fmla="*/ 24 h 927"/>
              <a:gd name="T4" fmla="*/ 663 w 798"/>
              <a:gd name="T5" fmla="*/ 71 h 927"/>
              <a:gd name="T6" fmla="*/ 693 w 798"/>
              <a:gd name="T7" fmla="*/ 95 h 927"/>
              <a:gd name="T8" fmla="*/ 708 w 798"/>
              <a:gd name="T9" fmla="*/ 118 h 927"/>
              <a:gd name="T10" fmla="*/ 714 w 798"/>
              <a:gd name="T11" fmla="*/ 141 h 927"/>
              <a:gd name="T12" fmla="*/ 732 w 798"/>
              <a:gd name="T13" fmla="*/ 157 h 927"/>
              <a:gd name="T14" fmla="*/ 737 w 798"/>
              <a:gd name="T15" fmla="*/ 173 h 927"/>
              <a:gd name="T16" fmla="*/ 752 w 798"/>
              <a:gd name="T17" fmla="*/ 182 h 927"/>
              <a:gd name="T18" fmla="*/ 765 w 798"/>
              <a:gd name="T19" fmla="*/ 202 h 927"/>
              <a:gd name="T20" fmla="*/ 754 w 798"/>
              <a:gd name="T21" fmla="*/ 233 h 927"/>
              <a:gd name="T22" fmla="*/ 745 w 798"/>
              <a:gd name="T23" fmla="*/ 271 h 927"/>
              <a:gd name="T24" fmla="*/ 721 w 798"/>
              <a:gd name="T25" fmla="*/ 276 h 927"/>
              <a:gd name="T26" fmla="*/ 733 w 798"/>
              <a:gd name="T27" fmla="*/ 308 h 927"/>
              <a:gd name="T28" fmla="*/ 710 w 798"/>
              <a:gd name="T29" fmla="*/ 346 h 927"/>
              <a:gd name="T30" fmla="*/ 688 w 798"/>
              <a:gd name="T31" fmla="*/ 365 h 927"/>
              <a:gd name="T32" fmla="*/ 635 w 798"/>
              <a:gd name="T33" fmla="*/ 528 h 927"/>
              <a:gd name="T34" fmla="*/ 661 w 798"/>
              <a:gd name="T35" fmla="*/ 522 h 927"/>
              <a:gd name="T36" fmla="*/ 701 w 798"/>
              <a:gd name="T37" fmla="*/ 528 h 927"/>
              <a:gd name="T38" fmla="*/ 731 w 798"/>
              <a:gd name="T39" fmla="*/ 603 h 927"/>
              <a:gd name="T40" fmla="*/ 798 w 798"/>
              <a:gd name="T41" fmla="*/ 632 h 927"/>
              <a:gd name="T42" fmla="*/ 716 w 798"/>
              <a:gd name="T43" fmla="*/ 767 h 927"/>
              <a:gd name="T44" fmla="*/ 672 w 798"/>
              <a:gd name="T45" fmla="*/ 825 h 927"/>
              <a:gd name="T46" fmla="*/ 644 w 798"/>
              <a:gd name="T47" fmla="*/ 897 h 927"/>
              <a:gd name="T48" fmla="*/ 579 w 798"/>
              <a:gd name="T49" fmla="*/ 922 h 927"/>
              <a:gd name="T50" fmla="*/ 546 w 798"/>
              <a:gd name="T51" fmla="*/ 925 h 927"/>
              <a:gd name="T52" fmla="*/ 533 w 798"/>
              <a:gd name="T53" fmla="*/ 888 h 927"/>
              <a:gd name="T54" fmla="*/ 481 w 798"/>
              <a:gd name="T55" fmla="*/ 854 h 927"/>
              <a:gd name="T56" fmla="*/ 412 w 798"/>
              <a:gd name="T57" fmla="*/ 775 h 927"/>
              <a:gd name="T58" fmla="*/ 377 w 798"/>
              <a:gd name="T59" fmla="*/ 737 h 927"/>
              <a:gd name="T60" fmla="*/ 374 w 798"/>
              <a:gd name="T61" fmla="*/ 755 h 927"/>
              <a:gd name="T62" fmla="*/ 369 w 798"/>
              <a:gd name="T63" fmla="*/ 796 h 927"/>
              <a:gd name="T64" fmla="*/ 260 w 798"/>
              <a:gd name="T65" fmla="*/ 777 h 927"/>
              <a:gd name="T66" fmla="*/ 155 w 798"/>
              <a:gd name="T67" fmla="*/ 845 h 927"/>
              <a:gd name="T68" fmla="*/ 109 w 798"/>
              <a:gd name="T69" fmla="*/ 874 h 927"/>
              <a:gd name="T70" fmla="*/ 137 w 798"/>
              <a:gd name="T71" fmla="*/ 761 h 927"/>
              <a:gd name="T72" fmla="*/ 161 w 798"/>
              <a:gd name="T73" fmla="*/ 747 h 927"/>
              <a:gd name="T74" fmla="*/ 190 w 798"/>
              <a:gd name="T75" fmla="*/ 658 h 927"/>
              <a:gd name="T76" fmla="*/ 183 w 798"/>
              <a:gd name="T77" fmla="*/ 620 h 927"/>
              <a:gd name="T78" fmla="*/ 203 w 798"/>
              <a:gd name="T79" fmla="*/ 606 h 927"/>
              <a:gd name="T80" fmla="*/ 206 w 798"/>
              <a:gd name="T81" fmla="*/ 585 h 927"/>
              <a:gd name="T82" fmla="*/ 159 w 798"/>
              <a:gd name="T83" fmla="*/ 568 h 927"/>
              <a:gd name="T84" fmla="*/ 111 w 798"/>
              <a:gd name="T85" fmla="*/ 537 h 927"/>
              <a:gd name="T86" fmla="*/ 100 w 798"/>
              <a:gd name="T87" fmla="*/ 523 h 927"/>
              <a:gd name="T88" fmla="*/ 92 w 798"/>
              <a:gd name="T89" fmla="*/ 511 h 927"/>
              <a:gd name="T90" fmla="*/ 69 w 798"/>
              <a:gd name="T91" fmla="*/ 517 h 927"/>
              <a:gd name="T92" fmla="*/ 54 w 798"/>
              <a:gd name="T93" fmla="*/ 509 h 927"/>
              <a:gd name="T94" fmla="*/ 63 w 798"/>
              <a:gd name="T95" fmla="*/ 486 h 927"/>
              <a:gd name="T96" fmla="*/ 15 w 798"/>
              <a:gd name="T97" fmla="*/ 520 h 927"/>
              <a:gd name="T98" fmla="*/ 2 w 798"/>
              <a:gd name="T99" fmla="*/ 501 h 927"/>
              <a:gd name="T100" fmla="*/ 27 w 798"/>
              <a:gd name="T101" fmla="*/ 468 h 927"/>
              <a:gd name="T102" fmla="*/ 38 w 798"/>
              <a:gd name="T103" fmla="*/ 428 h 927"/>
              <a:gd name="T104" fmla="*/ 49 w 798"/>
              <a:gd name="T105" fmla="*/ 385 h 927"/>
              <a:gd name="T106" fmla="*/ 83 w 798"/>
              <a:gd name="T107" fmla="*/ 386 h 927"/>
              <a:gd name="T108" fmla="*/ 98 w 798"/>
              <a:gd name="T109" fmla="*/ 383 h 927"/>
              <a:gd name="T110" fmla="*/ 159 w 798"/>
              <a:gd name="T111" fmla="*/ 362 h 927"/>
              <a:gd name="T112" fmla="*/ 206 w 798"/>
              <a:gd name="T113" fmla="*/ 297 h 927"/>
              <a:gd name="T114" fmla="*/ 326 w 798"/>
              <a:gd name="T115" fmla="*/ 260 h 927"/>
              <a:gd name="T116" fmla="*/ 406 w 798"/>
              <a:gd name="T117" fmla="*/ 182 h 927"/>
              <a:gd name="T118" fmla="*/ 399 w 798"/>
              <a:gd name="T119" fmla="*/ 144 h 927"/>
              <a:gd name="T120" fmla="*/ 390 w 798"/>
              <a:gd name="T121" fmla="*/ 125 h 927"/>
              <a:gd name="T122" fmla="*/ 383 w 798"/>
              <a:gd name="T123" fmla="*/ 100 h 927"/>
              <a:gd name="T124" fmla="*/ 395 w 798"/>
              <a:gd name="T125" fmla="*/ 45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8" h="927">
                <a:moveTo>
                  <a:pt x="500" y="1"/>
                </a:moveTo>
                <a:lnTo>
                  <a:pt x="500" y="2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1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3"/>
                </a:lnTo>
                <a:lnTo>
                  <a:pt x="500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4"/>
                </a:lnTo>
                <a:lnTo>
                  <a:pt x="501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2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5"/>
                </a:lnTo>
                <a:lnTo>
                  <a:pt x="503" y="6"/>
                </a:lnTo>
                <a:lnTo>
                  <a:pt x="503" y="6"/>
                </a:lnTo>
                <a:lnTo>
                  <a:pt x="505" y="6"/>
                </a:lnTo>
                <a:lnTo>
                  <a:pt x="508" y="7"/>
                </a:lnTo>
                <a:lnTo>
                  <a:pt x="509" y="6"/>
                </a:lnTo>
                <a:lnTo>
                  <a:pt x="510" y="6"/>
                </a:lnTo>
                <a:lnTo>
                  <a:pt x="510" y="7"/>
                </a:lnTo>
                <a:lnTo>
                  <a:pt x="510" y="7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8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9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09" y="10"/>
                </a:lnTo>
                <a:lnTo>
                  <a:pt x="510" y="10"/>
                </a:lnTo>
                <a:lnTo>
                  <a:pt x="510" y="11"/>
                </a:lnTo>
                <a:lnTo>
                  <a:pt x="510" y="11"/>
                </a:lnTo>
                <a:lnTo>
                  <a:pt x="510" y="11"/>
                </a:lnTo>
                <a:lnTo>
                  <a:pt x="510" y="12"/>
                </a:lnTo>
                <a:lnTo>
                  <a:pt x="510" y="12"/>
                </a:lnTo>
                <a:lnTo>
                  <a:pt x="510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2"/>
                </a:lnTo>
                <a:lnTo>
                  <a:pt x="511" y="13"/>
                </a:lnTo>
                <a:lnTo>
                  <a:pt x="511" y="13"/>
                </a:lnTo>
                <a:lnTo>
                  <a:pt x="511" y="13"/>
                </a:lnTo>
                <a:lnTo>
                  <a:pt x="512" y="13"/>
                </a:lnTo>
                <a:lnTo>
                  <a:pt x="517" y="18"/>
                </a:lnTo>
                <a:lnTo>
                  <a:pt x="515" y="18"/>
                </a:lnTo>
                <a:lnTo>
                  <a:pt x="514" y="18"/>
                </a:lnTo>
                <a:lnTo>
                  <a:pt x="512" y="18"/>
                </a:lnTo>
                <a:lnTo>
                  <a:pt x="512" y="19"/>
                </a:lnTo>
                <a:lnTo>
                  <a:pt x="512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19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0"/>
                </a:lnTo>
                <a:lnTo>
                  <a:pt x="513" y="21"/>
                </a:lnTo>
                <a:lnTo>
                  <a:pt x="513" y="21"/>
                </a:lnTo>
                <a:lnTo>
                  <a:pt x="513" y="21"/>
                </a:lnTo>
                <a:lnTo>
                  <a:pt x="515" y="21"/>
                </a:lnTo>
                <a:lnTo>
                  <a:pt x="515" y="21"/>
                </a:lnTo>
                <a:lnTo>
                  <a:pt x="517" y="21"/>
                </a:lnTo>
                <a:lnTo>
                  <a:pt x="517" y="21"/>
                </a:lnTo>
                <a:lnTo>
                  <a:pt x="517" y="22"/>
                </a:lnTo>
                <a:lnTo>
                  <a:pt x="518" y="24"/>
                </a:lnTo>
                <a:lnTo>
                  <a:pt x="520" y="24"/>
                </a:lnTo>
                <a:lnTo>
                  <a:pt x="521" y="23"/>
                </a:lnTo>
                <a:lnTo>
                  <a:pt x="521" y="23"/>
                </a:lnTo>
                <a:lnTo>
                  <a:pt x="524" y="23"/>
                </a:lnTo>
                <a:lnTo>
                  <a:pt x="524" y="23"/>
                </a:lnTo>
                <a:lnTo>
                  <a:pt x="524" y="23"/>
                </a:lnTo>
                <a:lnTo>
                  <a:pt x="526" y="23"/>
                </a:lnTo>
                <a:lnTo>
                  <a:pt x="527" y="23"/>
                </a:lnTo>
                <a:lnTo>
                  <a:pt x="528" y="23"/>
                </a:lnTo>
                <a:lnTo>
                  <a:pt x="529" y="23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29" y="24"/>
                </a:lnTo>
                <a:lnTo>
                  <a:pt x="530" y="24"/>
                </a:lnTo>
                <a:lnTo>
                  <a:pt x="530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29" y="25"/>
                </a:lnTo>
                <a:lnTo>
                  <a:pt x="530" y="25"/>
                </a:lnTo>
                <a:lnTo>
                  <a:pt x="530" y="26"/>
                </a:lnTo>
                <a:lnTo>
                  <a:pt x="530" y="26"/>
                </a:lnTo>
                <a:lnTo>
                  <a:pt x="529" y="26"/>
                </a:lnTo>
                <a:lnTo>
                  <a:pt x="529" y="26"/>
                </a:lnTo>
                <a:lnTo>
                  <a:pt x="530" y="26"/>
                </a:lnTo>
                <a:lnTo>
                  <a:pt x="530" y="26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0" y="27"/>
                </a:lnTo>
                <a:lnTo>
                  <a:pt x="531" y="27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8"/>
                </a:lnTo>
                <a:lnTo>
                  <a:pt x="531" y="29"/>
                </a:lnTo>
                <a:lnTo>
                  <a:pt x="536" y="29"/>
                </a:lnTo>
                <a:lnTo>
                  <a:pt x="538" y="30"/>
                </a:lnTo>
                <a:lnTo>
                  <a:pt x="540" y="29"/>
                </a:lnTo>
                <a:lnTo>
                  <a:pt x="541" y="29"/>
                </a:lnTo>
                <a:lnTo>
                  <a:pt x="541" y="29"/>
                </a:lnTo>
                <a:lnTo>
                  <a:pt x="542" y="29"/>
                </a:lnTo>
                <a:lnTo>
                  <a:pt x="543" y="29"/>
                </a:lnTo>
                <a:lnTo>
                  <a:pt x="544" y="29"/>
                </a:lnTo>
                <a:lnTo>
                  <a:pt x="545" y="28"/>
                </a:lnTo>
                <a:lnTo>
                  <a:pt x="545" y="26"/>
                </a:lnTo>
                <a:lnTo>
                  <a:pt x="545" y="26"/>
                </a:lnTo>
                <a:lnTo>
                  <a:pt x="543" y="24"/>
                </a:lnTo>
                <a:lnTo>
                  <a:pt x="544" y="24"/>
                </a:lnTo>
                <a:lnTo>
                  <a:pt x="547" y="24"/>
                </a:lnTo>
                <a:lnTo>
                  <a:pt x="548" y="24"/>
                </a:lnTo>
                <a:lnTo>
                  <a:pt x="549" y="24"/>
                </a:lnTo>
                <a:lnTo>
                  <a:pt x="549" y="23"/>
                </a:lnTo>
                <a:lnTo>
                  <a:pt x="549" y="21"/>
                </a:lnTo>
                <a:lnTo>
                  <a:pt x="551" y="21"/>
                </a:lnTo>
                <a:lnTo>
                  <a:pt x="552" y="21"/>
                </a:lnTo>
                <a:lnTo>
                  <a:pt x="553" y="20"/>
                </a:lnTo>
                <a:lnTo>
                  <a:pt x="556" y="20"/>
                </a:lnTo>
                <a:lnTo>
                  <a:pt x="556" y="20"/>
                </a:lnTo>
                <a:lnTo>
                  <a:pt x="556" y="20"/>
                </a:lnTo>
                <a:lnTo>
                  <a:pt x="558" y="20"/>
                </a:lnTo>
                <a:lnTo>
                  <a:pt x="558" y="20"/>
                </a:lnTo>
                <a:lnTo>
                  <a:pt x="557" y="22"/>
                </a:lnTo>
                <a:lnTo>
                  <a:pt x="559" y="22"/>
                </a:lnTo>
                <a:lnTo>
                  <a:pt x="562" y="21"/>
                </a:lnTo>
                <a:lnTo>
                  <a:pt x="563" y="21"/>
                </a:lnTo>
                <a:lnTo>
                  <a:pt x="564" y="20"/>
                </a:lnTo>
                <a:lnTo>
                  <a:pt x="566" y="20"/>
                </a:lnTo>
                <a:lnTo>
                  <a:pt x="568" y="19"/>
                </a:lnTo>
                <a:lnTo>
                  <a:pt x="568" y="19"/>
                </a:lnTo>
                <a:lnTo>
                  <a:pt x="569" y="19"/>
                </a:lnTo>
                <a:lnTo>
                  <a:pt x="569" y="19"/>
                </a:lnTo>
                <a:lnTo>
                  <a:pt x="570" y="18"/>
                </a:lnTo>
                <a:lnTo>
                  <a:pt x="570" y="18"/>
                </a:lnTo>
                <a:lnTo>
                  <a:pt x="571" y="18"/>
                </a:lnTo>
                <a:lnTo>
                  <a:pt x="572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4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5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6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8"/>
                </a:lnTo>
                <a:lnTo>
                  <a:pt x="577" y="18"/>
                </a:lnTo>
                <a:lnTo>
                  <a:pt x="577" y="18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7" y="17"/>
                </a:lnTo>
                <a:lnTo>
                  <a:pt x="578" y="17"/>
                </a:lnTo>
                <a:lnTo>
                  <a:pt x="578" y="17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8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8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19"/>
                </a:lnTo>
                <a:lnTo>
                  <a:pt x="579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0"/>
                </a:lnTo>
                <a:lnTo>
                  <a:pt x="580" y="21"/>
                </a:lnTo>
                <a:lnTo>
                  <a:pt x="580" y="21"/>
                </a:lnTo>
                <a:lnTo>
                  <a:pt x="580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1" y="21"/>
                </a:lnTo>
                <a:lnTo>
                  <a:pt x="582" y="21"/>
                </a:lnTo>
                <a:lnTo>
                  <a:pt x="586" y="21"/>
                </a:lnTo>
                <a:lnTo>
                  <a:pt x="587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8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89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0" y="21"/>
                </a:lnTo>
                <a:lnTo>
                  <a:pt x="591" y="21"/>
                </a:lnTo>
                <a:lnTo>
                  <a:pt x="591" y="21"/>
                </a:lnTo>
                <a:lnTo>
                  <a:pt x="593" y="21"/>
                </a:lnTo>
                <a:lnTo>
                  <a:pt x="593" y="20"/>
                </a:lnTo>
                <a:lnTo>
                  <a:pt x="595" y="20"/>
                </a:lnTo>
                <a:lnTo>
                  <a:pt x="597" y="20"/>
                </a:lnTo>
                <a:lnTo>
                  <a:pt x="597" y="20"/>
                </a:lnTo>
                <a:lnTo>
                  <a:pt x="599" y="20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599" y="22"/>
                </a:lnTo>
                <a:lnTo>
                  <a:pt x="600" y="24"/>
                </a:lnTo>
                <a:lnTo>
                  <a:pt x="600" y="24"/>
                </a:lnTo>
                <a:lnTo>
                  <a:pt x="602" y="24"/>
                </a:lnTo>
                <a:lnTo>
                  <a:pt x="603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4"/>
                </a:lnTo>
                <a:lnTo>
                  <a:pt x="605" y="25"/>
                </a:lnTo>
                <a:lnTo>
                  <a:pt x="606" y="25"/>
                </a:lnTo>
                <a:lnTo>
                  <a:pt x="605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6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5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7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4"/>
                </a:lnTo>
                <a:lnTo>
                  <a:pt x="608" y="23"/>
                </a:lnTo>
                <a:lnTo>
                  <a:pt x="608" y="23"/>
                </a:lnTo>
                <a:lnTo>
                  <a:pt x="608" y="23"/>
                </a:lnTo>
                <a:lnTo>
                  <a:pt x="608" y="22"/>
                </a:lnTo>
                <a:lnTo>
                  <a:pt x="608" y="22"/>
                </a:lnTo>
                <a:lnTo>
                  <a:pt x="609" y="22"/>
                </a:lnTo>
                <a:lnTo>
                  <a:pt x="609" y="22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09" y="21"/>
                </a:lnTo>
                <a:lnTo>
                  <a:pt x="610" y="21"/>
                </a:lnTo>
                <a:lnTo>
                  <a:pt x="610" y="21"/>
                </a:lnTo>
                <a:lnTo>
                  <a:pt x="610" y="21"/>
                </a:lnTo>
                <a:lnTo>
                  <a:pt x="611" y="22"/>
                </a:lnTo>
                <a:lnTo>
                  <a:pt x="611" y="22"/>
                </a:lnTo>
                <a:lnTo>
                  <a:pt x="611" y="23"/>
                </a:lnTo>
                <a:lnTo>
                  <a:pt x="611" y="23"/>
                </a:lnTo>
                <a:lnTo>
                  <a:pt x="612" y="24"/>
                </a:lnTo>
                <a:lnTo>
                  <a:pt x="612" y="24"/>
                </a:lnTo>
                <a:lnTo>
                  <a:pt x="612" y="24"/>
                </a:lnTo>
                <a:lnTo>
                  <a:pt x="613" y="24"/>
                </a:lnTo>
                <a:lnTo>
                  <a:pt x="613" y="24"/>
                </a:lnTo>
                <a:lnTo>
                  <a:pt x="613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4" y="24"/>
                </a:lnTo>
                <a:lnTo>
                  <a:pt x="615" y="24"/>
                </a:lnTo>
                <a:lnTo>
                  <a:pt x="615" y="24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6" y="25"/>
                </a:lnTo>
                <a:lnTo>
                  <a:pt x="617" y="25"/>
                </a:lnTo>
                <a:lnTo>
                  <a:pt x="618" y="25"/>
                </a:lnTo>
                <a:lnTo>
                  <a:pt x="618" y="25"/>
                </a:lnTo>
                <a:lnTo>
                  <a:pt x="619" y="24"/>
                </a:lnTo>
                <a:lnTo>
                  <a:pt x="619" y="24"/>
                </a:lnTo>
                <a:lnTo>
                  <a:pt x="619" y="24"/>
                </a:lnTo>
                <a:lnTo>
                  <a:pt x="620" y="24"/>
                </a:lnTo>
                <a:lnTo>
                  <a:pt x="619" y="23"/>
                </a:lnTo>
                <a:lnTo>
                  <a:pt x="619" y="22"/>
                </a:lnTo>
                <a:lnTo>
                  <a:pt x="619" y="21"/>
                </a:lnTo>
                <a:lnTo>
                  <a:pt x="620" y="21"/>
                </a:lnTo>
                <a:lnTo>
                  <a:pt x="620" y="21"/>
                </a:lnTo>
                <a:lnTo>
                  <a:pt x="621" y="21"/>
                </a:lnTo>
                <a:lnTo>
                  <a:pt x="621" y="21"/>
                </a:lnTo>
                <a:lnTo>
                  <a:pt x="622" y="21"/>
                </a:lnTo>
                <a:lnTo>
                  <a:pt x="623" y="21"/>
                </a:lnTo>
                <a:lnTo>
                  <a:pt x="623" y="21"/>
                </a:lnTo>
                <a:lnTo>
                  <a:pt x="625" y="21"/>
                </a:lnTo>
                <a:lnTo>
                  <a:pt x="627" y="22"/>
                </a:lnTo>
                <a:lnTo>
                  <a:pt x="627" y="22"/>
                </a:lnTo>
                <a:lnTo>
                  <a:pt x="628" y="22"/>
                </a:lnTo>
                <a:lnTo>
                  <a:pt x="628" y="23"/>
                </a:lnTo>
                <a:lnTo>
                  <a:pt x="629" y="24"/>
                </a:lnTo>
                <a:lnTo>
                  <a:pt x="629" y="24"/>
                </a:lnTo>
                <a:lnTo>
                  <a:pt x="630" y="25"/>
                </a:lnTo>
                <a:lnTo>
                  <a:pt x="630" y="25"/>
                </a:lnTo>
                <a:lnTo>
                  <a:pt x="631" y="26"/>
                </a:lnTo>
                <a:lnTo>
                  <a:pt x="634" y="27"/>
                </a:lnTo>
                <a:lnTo>
                  <a:pt x="633" y="28"/>
                </a:lnTo>
                <a:lnTo>
                  <a:pt x="632" y="28"/>
                </a:lnTo>
                <a:lnTo>
                  <a:pt x="632" y="29"/>
                </a:lnTo>
                <a:lnTo>
                  <a:pt x="633" y="30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8"/>
                </a:lnTo>
                <a:lnTo>
                  <a:pt x="634" y="29"/>
                </a:lnTo>
                <a:lnTo>
                  <a:pt x="634" y="29"/>
                </a:lnTo>
                <a:lnTo>
                  <a:pt x="634" y="30"/>
                </a:lnTo>
                <a:lnTo>
                  <a:pt x="635" y="30"/>
                </a:lnTo>
                <a:lnTo>
                  <a:pt x="635" y="30"/>
                </a:lnTo>
                <a:lnTo>
                  <a:pt x="635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0"/>
                </a:lnTo>
                <a:lnTo>
                  <a:pt x="634" y="31"/>
                </a:lnTo>
                <a:lnTo>
                  <a:pt x="634" y="32"/>
                </a:lnTo>
                <a:lnTo>
                  <a:pt x="636" y="31"/>
                </a:lnTo>
                <a:lnTo>
                  <a:pt x="636" y="33"/>
                </a:lnTo>
                <a:lnTo>
                  <a:pt x="636" y="34"/>
                </a:lnTo>
                <a:lnTo>
                  <a:pt x="635" y="34"/>
                </a:lnTo>
                <a:lnTo>
                  <a:pt x="635" y="36"/>
                </a:lnTo>
                <a:lnTo>
                  <a:pt x="635" y="37"/>
                </a:lnTo>
                <a:lnTo>
                  <a:pt x="635" y="37"/>
                </a:lnTo>
                <a:lnTo>
                  <a:pt x="634" y="39"/>
                </a:lnTo>
                <a:lnTo>
                  <a:pt x="635" y="40"/>
                </a:lnTo>
                <a:lnTo>
                  <a:pt x="636" y="39"/>
                </a:lnTo>
                <a:lnTo>
                  <a:pt x="636" y="38"/>
                </a:lnTo>
                <a:lnTo>
                  <a:pt x="639" y="40"/>
                </a:lnTo>
                <a:lnTo>
                  <a:pt x="641" y="41"/>
                </a:lnTo>
                <a:lnTo>
                  <a:pt x="641" y="42"/>
                </a:lnTo>
                <a:lnTo>
                  <a:pt x="641" y="43"/>
                </a:lnTo>
                <a:lnTo>
                  <a:pt x="641" y="44"/>
                </a:lnTo>
                <a:lnTo>
                  <a:pt x="641" y="44"/>
                </a:lnTo>
                <a:lnTo>
                  <a:pt x="641" y="44"/>
                </a:lnTo>
                <a:lnTo>
                  <a:pt x="642" y="45"/>
                </a:lnTo>
                <a:lnTo>
                  <a:pt x="642" y="45"/>
                </a:lnTo>
                <a:lnTo>
                  <a:pt x="644" y="44"/>
                </a:lnTo>
                <a:lnTo>
                  <a:pt x="644" y="44"/>
                </a:lnTo>
                <a:lnTo>
                  <a:pt x="644" y="44"/>
                </a:lnTo>
                <a:lnTo>
                  <a:pt x="644" y="43"/>
                </a:lnTo>
                <a:lnTo>
                  <a:pt x="643" y="43"/>
                </a:lnTo>
                <a:lnTo>
                  <a:pt x="642" y="42"/>
                </a:lnTo>
                <a:lnTo>
                  <a:pt x="645" y="42"/>
                </a:lnTo>
                <a:lnTo>
                  <a:pt x="645" y="43"/>
                </a:lnTo>
                <a:lnTo>
                  <a:pt x="645" y="43"/>
                </a:lnTo>
                <a:lnTo>
                  <a:pt x="645" y="44"/>
                </a:lnTo>
                <a:lnTo>
                  <a:pt x="645" y="44"/>
                </a:lnTo>
                <a:lnTo>
                  <a:pt x="645" y="44"/>
                </a:lnTo>
                <a:lnTo>
                  <a:pt x="645" y="45"/>
                </a:lnTo>
                <a:lnTo>
                  <a:pt x="645" y="45"/>
                </a:lnTo>
                <a:lnTo>
                  <a:pt x="645" y="46"/>
                </a:lnTo>
                <a:lnTo>
                  <a:pt x="645" y="46"/>
                </a:lnTo>
                <a:lnTo>
                  <a:pt x="644" y="48"/>
                </a:lnTo>
                <a:lnTo>
                  <a:pt x="644" y="49"/>
                </a:lnTo>
                <a:lnTo>
                  <a:pt x="644" y="51"/>
                </a:lnTo>
                <a:lnTo>
                  <a:pt x="644" y="51"/>
                </a:lnTo>
                <a:lnTo>
                  <a:pt x="644" y="51"/>
                </a:lnTo>
                <a:lnTo>
                  <a:pt x="644" y="52"/>
                </a:lnTo>
                <a:lnTo>
                  <a:pt x="646" y="53"/>
                </a:lnTo>
                <a:lnTo>
                  <a:pt x="651" y="56"/>
                </a:lnTo>
                <a:lnTo>
                  <a:pt x="651" y="57"/>
                </a:lnTo>
                <a:lnTo>
                  <a:pt x="653" y="58"/>
                </a:lnTo>
                <a:lnTo>
                  <a:pt x="653" y="58"/>
                </a:lnTo>
                <a:lnTo>
                  <a:pt x="655" y="60"/>
                </a:lnTo>
                <a:lnTo>
                  <a:pt x="656" y="61"/>
                </a:lnTo>
                <a:lnTo>
                  <a:pt x="656" y="61"/>
                </a:lnTo>
                <a:lnTo>
                  <a:pt x="657" y="62"/>
                </a:lnTo>
                <a:lnTo>
                  <a:pt x="657" y="63"/>
                </a:lnTo>
                <a:lnTo>
                  <a:pt x="658" y="63"/>
                </a:lnTo>
                <a:lnTo>
                  <a:pt x="659" y="63"/>
                </a:lnTo>
                <a:lnTo>
                  <a:pt x="660" y="64"/>
                </a:lnTo>
                <a:lnTo>
                  <a:pt x="661" y="66"/>
                </a:lnTo>
                <a:lnTo>
                  <a:pt x="661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2" y="67"/>
                </a:lnTo>
                <a:lnTo>
                  <a:pt x="663" y="67"/>
                </a:lnTo>
                <a:lnTo>
                  <a:pt x="663" y="68"/>
                </a:lnTo>
                <a:lnTo>
                  <a:pt x="663" y="69"/>
                </a:lnTo>
                <a:lnTo>
                  <a:pt x="663" y="70"/>
                </a:lnTo>
                <a:lnTo>
                  <a:pt x="663" y="70"/>
                </a:lnTo>
                <a:lnTo>
                  <a:pt x="663" y="71"/>
                </a:lnTo>
                <a:lnTo>
                  <a:pt x="664" y="72"/>
                </a:lnTo>
                <a:lnTo>
                  <a:pt x="664" y="78"/>
                </a:lnTo>
                <a:lnTo>
                  <a:pt x="664" y="78"/>
                </a:lnTo>
                <a:lnTo>
                  <a:pt x="664" y="79"/>
                </a:lnTo>
                <a:lnTo>
                  <a:pt x="663" y="79"/>
                </a:lnTo>
                <a:lnTo>
                  <a:pt x="663" y="79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2" y="80"/>
                </a:lnTo>
                <a:lnTo>
                  <a:pt x="661" y="81"/>
                </a:lnTo>
                <a:lnTo>
                  <a:pt x="661" y="81"/>
                </a:lnTo>
                <a:lnTo>
                  <a:pt x="661" y="81"/>
                </a:lnTo>
                <a:lnTo>
                  <a:pt x="661" y="82"/>
                </a:lnTo>
                <a:lnTo>
                  <a:pt x="662" y="83"/>
                </a:lnTo>
                <a:lnTo>
                  <a:pt x="662" y="83"/>
                </a:lnTo>
                <a:lnTo>
                  <a:pt x="662" y="83"/>
                </a:lnTo>
                <a:lnTo>
                  <a:pt x="662" y="84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5"/>
                </a:lnTo>
                <a:lnTo>
                  <a:pt x="662" y="86"/>
                </a:lnTo>
                <a:lnTo>
                  <a:pt x="662" y="86"/>
                </a:lnTo>
                <a:lnTo>
                  <a:pt x="662" y="88"/>
                </a:lnTo>
                <a:lnTo>
                  <a:pt x="662" y="88"/>
                </a:lnTo>
                <a:lnTo>
                  <a:pt x="662" y="89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2" y="90"/>
                </a:lnTo>
                <a:lnTo>
                  <a:pt x="667" y="92"/>
                </a:lnTo>
                <a:lnTo>
                  <a:pt x="668" y="92"/>
                </a:lnTo>
                <a:lnTo>
                  <a:pt x="669" y="92"/>
                </a:lnTo>
                <a:lnTo>
                  <a:pt x="669" y="91"/>
                </a:lnTo>
                <a:lnTo>
                  <a:pt x="670" y="91"/>
                </a:lnTo>
                <a:lnTo>
                  <a:pt x="670" y="90"/>
                </a:lnTo>
                <a:lnTo>
                  <a:pt x="671" y="91"/>
                </a:lnTo>
                <a:lnTo>
                  <a:pt x="671" y="92"/>
                </a:lnTo>
                <a:lnTo>
                  <a:pt x="671" y="92"/>
                </a:lnTo>
                <a:lnTo>
                  <a:pt x="671" y="93"/>
                </a:lnTo>
                <a:lnTo>
                  <a:pt x="671" y="93"/>
                </a:lnTo>
                <a:lnTo>
                  <a:pt x="672" y="93"/>
                </a:lnTo>
                <a:lnTo>
                  <a:pt x="672" y="93"/>
                </a:lnTo>
                <a:lnTo>
                  <a:pt x="673" y="93"/>
                </a:lnTo>
                <a:lnTo>
                  <a:pt x="673" y="93"/>
                </a:lnTo>
                <a:lnTo>
                  <a:pt x="674" y="93"/>
                </a:lnTo>
                <a:lnTo>
                  <a:pt x="674" y="93"/>
                </a:lnTo>
                <a:lnTo>
                  <a:pt x="675" y="93"/>
                </a:lnTo>
                <a:lnTo>
                  <a:pt x="676" y="93"/>
                </a:lnTo>
                <a:lnTo>
                  <a:pt x="677" y="92"/>
                </a:lnTo>
                <a:lnTo>
                  <a:pt x="677" y="92"/>
                </a:lnTo>
                <a:lnTo>
                  <a:pt x="678" y="92"/>
                </a:lnTo>
                <a:lnTo>
                  <a:pt x="678" y="93"/>
                </a:lnTo>
                <a:lnTo>
                  <a:pt x="678" y="93"/>
                </a:lnTo>
                <a:lnTo>
                  <a:pt x="678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79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3"/>
                </a:lnTo>
                <a:lnTo>
                  <a:pt x="680" y="94"/>
                </a:lnTo>
                <a:lnTo>
                  <a:pt x="680" y="94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5"/>
                </a:lnTo>
                <a:lnTo>
                  <a:pt x="680" y="96"/>
                </a:lnTo>
                <a:lnTo>
                  <a:pt x="681" y="96"/>
                </a:lnTo>
                <a:lnTo>
                  <a:pt x="681" y="96"/>
                </a:lnTo>
                <a:lnTo>
                  <a:pt x="681" y="97"/>
                </a:lnTo>
                <a:lnTo>
                  <a:pt x="681" y="97"/>
                </a:lnTo>
                <a:lnTo>
                  <a:pt x="682" y="96"/>
                </a:lnTo>
                <a:lnTo>
                  <a:pt x="682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3" y="97"/>
                </a:lnTo>
                <a:lnTo>
                  <a:pt x="684" y="97"/>
                </a:lnTo>
                <a:lnTo>
                  <a:pt x="684" y="97"/>
                </a:lnTo>
                <a:lnTo>
                  <a:pt x="685" y="97"/>
                </a:lnTo>
                <a:lnTo>
                  <a:pt x="685" y="97"/>
                </a:lnTo>
                <a:lnTo>
                  <a:pt x="685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7"/>
                </a:lnTo>
                <a:lnTo>
                  <a:pt x="686" y="96"/>
                </a:lnTo>
                <a:lnTo>
                  <a:pt x="686" y="96"/>
                </a:lnTo>
                <a:lnTo>
                  <a:pt x="687" y="96"/>
                </a:lnTo>
                <a:lnTo>
                  <a:pt x="687" y="96"/>
                </a:lnTo>
                <a:lnTo>
                  <a:pt x="687" y="96"/>
                </a:lnTo>
                <a:lnTo>
                  <a:pt x="686" y="96"/>
                </a:lnTo>
                <a:lnTo>
                  <a:pt x="686" y="96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6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6"/>
                </a:lnTo>
                <a:lnTo>
                  <a:pt x="687" y="96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7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8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89" y="95"/>
                </a:lnTo>
                <a:lnTo>
                  <a:pt x="690" y="95"/>
                </a:lnTo>
                <a:lnTo>
                  <a:pt x="690" y="94"/>
                </a:lnTo>
                <a:lnTo>
                  <a:pt x="690" y="94"/>
                </a:lnTo>
                <a:lnTo>
                  <a:pt x="690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1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2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4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3" y="95"/>
                </a:lnTo>
                <a:lnTo>
                  <a:pt x="693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4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5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6" y="95"/>
                </a:lnTo>
                <a:lnTo>
                  <a:pt x="697" y="95"/>
                </a:lnTo>
                <a:lnTo>
                  <a:pt x="697" y="95"/>
                </a:lnTo>
                <a:lnTo>
                  <a:pt x="698" y="96"/>
                </a:lnTo>
                <a:lnTo>
                  <a:pt x="699" y="96"/>
                </a:lnTo>
                <a:lnTo>
                  <a:pt x="699" y="96"/>
                </a:lnTo>
                <a:lnTo>
                  <a:pt x="700" y="96"/>
                </a:lnTo>
                <a:lnTo>
                  <a:pt x="701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6"/>
                </a:lnTo>
                <a:lnTo>
                  <a:pt x="702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7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8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99"/>
                </a:lnTo>
                <a:lnTo>
                  <a:pt x="703" y="100"/>
                </a:lnTo>
                <a:lnTo>
                  <a:pt x="703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0"/>
                </a:lnTo>
                <a:lnTo>
                  <a:pt x="704" y="101"/>
                </a:lnTo>
                <a:lnTo>
                  <a:pt x="704" y="101"/>
                </a:lnTo>
                <a:lnTo>
                  <a:pt x="703" y="101"/>
                </a:lnTo>
                <a:lnTo>
                  <a:pt x="703" y="101"/>
                </a:lnTo>
                <a:lnTo>
                  <a:pt x="703" y="101"/>
                </a:lnTo>
                <a:lnTo>
                  <a:pt x="704" y="102"/>
                </a:lnTo>
                <a:lnTo>
                  <a:pt x="705" y="103"/>
                </a:lnTo>
                <a:lnTo>
                  <a:pt x="705" y="103"/>
                </a:lnTo>
                <a:lnTo>
                  <a:pt x="705" y="103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6" y="104"/>
                </a:lnTo>
                <a:lnTo>
                  <a:pt x="707" y="104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5"/>
                </a:lnTo>
                <a:lnTo>
                  <a:pt x="707" y="106"/>
                </a:lnTo>
                <a:lnTo>
                  <a:pt x="707" y="106"/>
                </a:lnTo>
                <a:lnTo>
                  <a:pt x="707" y="106"/>
                </a:lnTo>
                <a:lnTo>
                  <a:pt x="707" y="107"/>
                </a:lnTo>
                <a:lnTo>
                  <a:pt x="707" y="107"/>
                </a:lnTo>
                <a:lnTo>
                  <a:pt x="706" y="108"/>
                </a:lnTo>
                <a:lnTo>
                  <a:pt x="706" y="108"/>
                </a:lnTo>
                <a:lnTo>
                  <a:pt x="706" y="109"/>
                </a:lnTo>
                <a:lnTo>
                  <a:pt x="705" y="109"/>
                </a:lnTo>
                <a:lnTo>
                  <a:pt x="705" y="110"/>
                </a:lnTo>
                <a:lnTo>
                  <a:pt x="706" y="110"/>
                </a:lnTo>
                <a:lnTo>
                  <a:pt x="706" y="110"/>
                </a:lnTo>
                <a:lnTo>
                  <a:pt x="706" y="111"/>
                </a:lnTo>
                <a:lnTo>
                  <a:pt x="705" y="111"/>
                </a:lnTo>
                <a:lnTo>
                  <a:pt x="705" y="111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6" y="112"/>
                </a:lnTo>
                <a:lnTo>
                  <a:pt x="707" y="112"/>
                </a:lnTo>
                <a:lnTo>
                  <a:pt x="707" y="112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7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3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4"/>
                </a:lnTo>
                <a:lnTo>
                  <a:pt x="708" y="115"/>
                </a:lnTo>
                <a:lnTo>
                  <a:pt x="709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8" y="115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6"/>
                </a:lnTo>
                <a:lnTo>
                  <a:pt x="709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7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8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8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19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0"/>
                </a:lnTo>
                <a:lnTo>
                  <a:pt x="707" y="121"/>
                </a:lnTo>
                <a:lnTo>
                  <a:pt x="707" y="121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7" y="122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3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4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5"/>
                </a:lnTo>
                <a:lnTo>
                  <a:pt x="706" y="126"/>
                </a:lnTo>
                <a:lnTo>
                  <a:pt x="706" y="126"/>
                </a:lnTo>
                <a:lnTo>
                  <a:pt x="706" y="126"/>
                </a:lnTo>
                <a:lnTo>
                  <a:pt x="707" y="126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7"/>
                </a:lnTo>
                <a:lnTo>
                  <a:pt x="707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8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29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8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09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0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1"/>
                </a:lnTo>
                <a:lnTo>
                  <a:pt x="710" y="132"/>
                </a:lnTo>
                <a:lnTo>
                  <a:pt x="710" y="132"/>
                </a:lnTo>
                <a:lnTo>
                  <a:pt x="710" y="132"/>
                </a:lnTo>
                <a:lnTo>
                  <a:pt x="711" y="132"/>
                </a:lnTo>
                <a:lnTo>
                  <a:pt x="711" y="133"/>
                </a:lnTo>
                <a:lnTo>
                  <a:pt x="711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3"/>
                </a:lnTo>
                <a:lnTo>
                  <a:pt x="710" y="134"/>
                </a:lnTo>
                <a:lnTo>
                  <a:pt x="710" y="134"/>
                </a:lnTo>
                <a:lnTo>
                  <a:pt x="710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09" y="134"/>
                </a:lnTo>
                <a:lnTo>
                  <a:pt x="710" y="134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5"/>
                </a:lnTo>
                <a:lnTo>
                  <a:pt x="710" y="136"/>
                </a:lnTo>
                <a:lnTo>
                  <a:pt x="711" y="136"/>
                </a:lnTo>
                <a:lnTo>
                  <a:pt x="711" y="136"/>
                </a:lnTo>
                <a:lnTo>
                  <a:pt x="711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6"/>
                </a:lnTo>
                <a:lnTo>
                  <a:pt x="712" y="137"/>
                </a:lnTo>
                <a:lnTo>
                  <a:pt x="712" y="137"/>
                </a:lnTo>
                <a:lnTo>
                  <a:pt x="712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7"/>
                </a:lnTo>
                <a:lnTo>
                  <a:pt x="713" y="138"/>
                </a:lnTo>
                <a:lnTo>
                  <a:pt x="713" y="138"/>
                </a:lnTo>
                <a:lnTo>
                  <a:pt x="713" y="138"/>
                </a:lnTo>
                <a:lnTo>
                  <a:pt x="713" y="139"/>
                </a:lnTo>
                <a:lnTo>
                  <a:pt x="714" y="139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0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1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4" y="142"/>
                </a:lnTo>
                <a:lnTo>
                  <a:pt x="715" y="142"/>
                </a:lnTo>
                <a:lnTo>
                  <a:pt x="715" y="142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5" y="143"/>
                </a:lnTo>
                <a:lnTo>
                  <a:pt x="716" y="143"/>
                </a:lnTo>
                <a:lnTo>
                  <a:pt x="717" y="143"/>
                </a:lnTo>
                <a:lnTo>
                  <a:pt x="719" y="144"/>
                </a:lnTo>
                <a:lnTo>
                  <a:pt x="720" y="144"/>
                </a:lnTo>
                <a:lnTo>
                  <a:pt x="721" y="143"/>
                </a:lnTo>
                <a:lnTo>
                  <a:pt x="722" y="143"/>
                </a:lnTo>
                <a:lnTo>
                  <a:pt x="722" y="143"/>
                </a:lnTo>
                <a:lnTo>
                  <a:pt x="723" y="143"/>
                </a:lnTo>
                <a:lnTo>
                  <a:pt x="724" y="143"/>
                </a:lnTo>
                <a:lnTo>
                  <a:pt x="724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5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6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3"/>
                </a:lnTo>
                <a:lnTo>
                  <a:pt x="727" y="144"/>
                </a:lnTo>
                <a:lnTo>
                  <a:pt x="727" y="144"/>
                </a:lnTo>
                <a:lnTo>
                  <a:pt x="727" y="144"/>
                </a:lnTo>
                <a:lnTo>
                  <a:pt x="726" y="145"/>
                </a:lnTo>
                <a:lnTo>
                  <a:pt x="726" y="145"/>
                </a:lnTo>
                <a:lnTo>
                  <a:pt x="726" y="145"/>
                </a:lnTo>
                <a:lnTo>
                  <a:pt x="728" y="145"/>
                </a:lnTo>
                <a:lnTo>
                  <a:pt x="729" y="145"/>
                </a:lnTo>
                <a:lnTo>
                  <a:pt x="730" y="145"/>
                </a:lnTo>
                <a:lnTo>
                  <a:pt x="731" y="145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6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7"/>
                </a:lnTo>
                <a:lnTo>
                  <a:pt x="731" y="148"/>
                </a:lnTo>
                <a:lnTo>
                  <a:pt x="731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2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8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49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0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1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2"/>
                </a:lnTo>
                <a:lnTo>
                  <a:pt x="733" y="153"/>
                </a:lnTo>
                <a:lnTo>
                  <a:pt x="733" y="153"/>
                </a:lnTo>
                <a:lnTo>
                  <a:pt x="732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3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4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5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3" y="156"/>
                </a:lnTo>
                <a:lnTo>
                  <a:pt x="732" y="156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7"/>
                </a:lnTo>
                <a:lnTo>
                  <a:pt x="732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8"/>
                </a:lnTo>
                <a:lnTo>
                  <a:pt x="731" y="158"/>
                </a:lnTo>
                <a:lnTo>
                  <a:pt x="731" y="159"/>
                </a:lnTo>
                <a:lnTo>
                  <a:pt x="731" y="159"/>
                </a:lnTo>
                <a:lnTo>
                  <a:pt x="731" y="160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1" y="161"/>
                </a:lnTo>
                <a:lnTo>
                  <a:pt x="730" y="161"/>
                </a:lnTo>
                <a:lnTo>
                  <a:pt x="730" y="160"/>
                </a:lnTo>
                <a:lnTo>
                  <a:pt x="730" y="160"/>
                </a:lnTo>
                <a:lnTo>
                  <a:pt x="730" y="160"/>
                </a:lnTo>
                <a:lnTo>
                  <a:pt x="729" y="160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1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2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9" y="163"/>
                </a:lnTo>
                <a:lnTo>
                  <a:pt x="728" y="163"/>
                </a:lnTo>
                <a:lnTo>
                  <a:pt x="728" y="164"/>
                </a:lnTo>
                <a:lnTo>
                  <a:pt x="728" y="164"/>
                </a:lnTo>
                <a:lnTo>
                  <a:pt x="728" y="165"/>
                </a:lnTo>
                <a:lnTo>
                  <a:pt x="728" y="165"/>
                </a:lnTo>
                <a:lnTo>
                  <a:pt x="728" y="166"/>
                </a:lnTo>
                <a:lnTo>
                  <a:pt x="728" y="166"/>
                </a:lnTo>
                <a:lnTo>
                  <a:pt x="728" y="166"/>
                </a:lnTo>
                <a:lnTo>
                  <a:pt x="728" y="167"/>
                </a:lnTo>
                <a:lnTo>
                  <a:pt x="728" y="167"/>
                </a:lnTo>
                <a:lnTo>
                  <a:pt x="728" y="167"/>
                </a:lnTo>
                <a:lnTo>
                  <a:pt x="728" y="168"/>
                </a:lnTo>
                <a:lnTo>
                  <a:pt x="729" y="168"/>
                </a:lnTo>
                <a:lnTo>
                  <a:pt x="729" y="168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69"/>
                </a:lnTo>
                <a:lnTo>
                  <a:pt x="729" y="170"/>
                </a:lnTo>
                <a:lnTo>
                  <a:pt x="729" y="170"/>
                </a:lnTo>
                <a:lnTo>
                  <a:pt x="729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0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0" y="171"/>
                </a:lnTo>
                <a:lnTo>
                  <a:pt x="731" y="171"/>
                </a:lnTo>
                <a:lnTo>
                  <a:pt x="730" y="171"/>
                </a:lnTo>
                <a:lnTo>
                  <a:pt x="730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2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3"/>
                </a:lnTo>
                <a:lnTo>
                  <a:pt x="731" y="174"/>
                </a:lnTo>
                <a:lnTo>
                  <a:pt x="731" y="174"/>
                </a:lnTo>
                <a:lnTo>
                  <a:pt x="732" y="174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2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3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4" y="173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5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2"/>
                </a:lnTo>
                <a:lnTo>
                  <a:pt x="736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7" y="171"/>
                </a:lnTo>
                <a:lnTo>
                  <a:pt x="738" y="171"/>
                </a:lnTo>
                <a:lnTo>
                  <a:pt x="738" y="171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8" y="172"/>
                </a:lnTo>
                <a:lnTo>
                  <a:pt x="737" y="172"/>
                </a:lnTo>
                <a:lnTo>
                  <a:pt x="737" y="172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3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4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5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7" y="176"/>
                </a:lnTo>
                <a:lnTo>
                  <a:pt x="738" y="176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8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39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0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1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5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2" y="174"/>
                </a:lnTo>
                <a:lnTo>
                  <a:pt x="743" y="174"/>
                </a:lnTo>
                <a:lnTo>
                  <a:pt x="743" y="174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3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5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4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5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6" y="174"/>
                </a:lnTo>
                <a:lnTo>
                  <a:pt x="747" y="174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7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5"/>
                </a:lnTo>
                <a:lnTo>
                  <a:pt x="748" y="176"/>
                </a:lnTo>
                <a:lnTo>
                  <a:pt x="748" y="176"/>
                </a:lnTo>
                <a:lnTo>
                  <a:pt x="748" y="176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49" y="177"/>
                </a:lnTo>
                <a:lnTo>
                  <a:pt x="750" y="177"/>
                </a:lnTo>
                <a:lnTo>
                  <a:pt x="750" y="177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0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1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8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79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0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2" y="181"/>
                </a:lnTo>
                <a:lnTo>
                  <a:pt x="753" y="181"/>
                </a:lnTo>
                <a:lnTo>
                  <a:pt x="752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3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2"/>
                </a:lnTo>
                <a:lnTo>
                  <a:pt x="752" y="183"/>
                </a:lnTo>
                <a:lnTo>
                  <a:pt x="752" y="183"/>
                </a:lnTo>
                <a:lnTo>
                  <a:pt x="752" y="183"/>
                </a:lnTo>
                <a:lnTo>
                  <a:pt x="752" y="184"/>
                </a:lnTo>
                <a:lnTo>
                  <a:pt x="752" y="184"/>
                </a:lnTo>
                <a:lnTo>
                  <a:pt x="753" y="184"/>
                </a:lnTo>
                <a:lnTo>
                  <a:pt x="753" y="184"/>
                </a:lnTo>
                <a:lnTo>
                  <a:pt x="753" y="185"/>
                </a:lnTo>
                <a:lnTo>
                  <a:pt x="754" y="185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6"/>
                </a:lnTo>
                <a:lnTo>
                  <a:pt x="754" y="187"/>
                </a:lnTo>
                <a:lnTo>
                  <a:pt x="754" y="187"/>
                </a:lnTo>
                <a:lnTo>
                  <a:pt x="754" y="187"/>
                </a:lnTo>
                <a:lnTo>
                  <a:pt x="754" y="188"/>
                </a:lnTo>
                <a:lnTo>
                  <a:pt x="754" y="188"/>
                </a:lnTo>
                <a:lnTo>
                  <a:pt x="754" y="188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4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89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5" y="190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1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2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3"/>
                </a:lnTo>
                <a:lnTo>
                  <a:pt x="756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7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4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5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6"/>
                </a:lnTo>
                <a:lnTo>
                  <a:pt x="758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59" y="197"/>
                </a:lnTo>
                <a:lnTo>
                  <a:pt x="760" y="197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0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8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1" y="199"/>
                </a:lnTo>
                <a:lnTo>
                  <a:pt x="762" y="199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2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0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3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1"/>
                </a:lnTo>
                <a:lnTo>
                  <a:pt x="764" y="202"/>
                </a:lnTo>
                <a:lnTo>
                  <a:pt x="764" y="202"/>
                </a:lnTo>
                <a:lnTo>
                  <a:pt x="764" y="202"/>
                </a:lnTo>
                <a:lnTo>
                  <a:pt x="765" y="202"/>
                </a:lnTo>
                <a:lnTo>
                  <a:pt x="765" y="201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2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3"/>
                </a:lnTo>
                <a:lnTo>
                  <a:pt x="765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4"/>
                </a:lnTo>
                <a:lnTo>
                  <a:pt x="766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7" y="205"/>
                </a:lnTo>
                <a:lnTo>
                  <a:pt x="766" y="205"/>
                </a:lnTo>
                <a:lnTo>
                  <a:pt x="766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5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5"/>
                </a:lnTo>
                <a:lnTo>
                  <a:pt x="764" y="206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7"/>
                </a:lnTo>
                <a:lnTo>
                  <a:pt x="764" y="208"/>
                </a:lnTo>
                <a:lnTo>
                  <a:pt x="764" y="208"/>
                </a:lnTo>
                <a:lnTo>
                  <a:pt x="763" y="208"/>
                </a:lnTo>
                <a:lnTo>
                  <a:pt x="763" y="208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09"/>
                </a:lnTo>
                <a:lnTo>
                  <a:pt x="763" y="210"/>
                </a:lnTo>
                <a:lnTo>
                  <a:pt x="763" y="210"/>
                </a:lnTo>
                <a:lnTo>
                  <a:pt x="762" y="210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2" y="211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2"/>
                </a:lnTo>
                <a:lnTo>
                  <a:pt x="761" y="213"/>
                </a:lnTo>
                <a:lnTo>
                  <a:pt x="761" y="213"/>
                </a:lnTo>
                <a:lnTo>
                  <a:pt x="761" y="213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1" y="214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5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60" y="216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7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8"/>
                </a:lnTo>
                <a:lnTo>
                  <a:pt x="759" y="219"/>
                </a:lnTo>
                <a:lnTo>
                  <a:pt x="758" y="220"/>
                </a:lnTo>
                <a:lnTo>
                  <a:pt x="758" y="220"/>
                </a:lnTo>
                <a:lnTo>
                  <a:pt x="758" y="221"/>
                </a:lnTo>
                <a:lnTo>
                  <a:pt x="758" y="221"/>
                </a:lnTo>
                <a:lnTo>
                  <a:pt x="758" y="221"/>
                </a:lnTo>
                <a:lnTo>
                  <a:pt x="758" y="222"/>
                </a:lnTo>
                <a:lnTo>
                  <a:pt x="758" y="222"/>
                </a:lnTo>
                <a:lnTo>
                  <a:pt x="758" y="223"/>
                </a:lnTo>
                <a:lnTo>
                  <a:pt x="758" y="223"/>
                </a:lnTo>
                <a:lnTo>
                  <a:pt x="758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4"/>
                </a:lnTo>
                <a:lnTo>
                  <a:pt x="757" y="225"/>
                </a:lnTo>
                <a:lnTo>
                  <a:pt x="757" y="225"/>
                </a:lnTo>
                <a:lnTo>
                  <a:pt x="757" y="225"/>
                </a:lnTo>
                <a:lnTo>
                  <a:pt x="758" y="225"/>
                </a:lnTo>
                <a:lnTo>
                  <a:pt x="758" y="225"/>
                </a:lnTo>
                <a:lnTo>
                  <a:pt x="757" y="225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7" y="226"/>
                </a:lnTo>
                <a:lnTo>
                  <a:pt x="756" y="226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5"/>
                </a:lnTo>
                <a:lnTo>
                  <a:pt x="756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6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7"/>
                </a:lnTo>
                <a:lnTo>
                  <a:pt x="755" y="228"/>
                </a:lnTo>
                <a:lnTo>
                  <a:pt x="755" y="228"/>
                </a:lnTo>
                <a:lnTo>
                  <a:pt x="755" y="228"/>
                </a:lnTo>
                <a:lnTo>
                  <a:pt x="756" y="228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6" y="229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0"/>
                </a:lnTo>
                <a:lnTo>
                  <a:pt x="755" y="231"/>
                </a:lnTo>
                <a:lnTo>
                  <a:pt x="754" y="231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2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4" y="233"/>
                </a:lnTo>
                <a:lnTo>
                  <a:pt x="755" y="233"/>
                </a:lnTo>
                <a:lnTo>
                  <a:pt x="755" y="234"/>
                </a:lnTo>
                <a:lnTo>
                  <a:pt x="754" y="234"/>
                </a:lnTo>
                <a:lnTo>
                  <a:pt x="754" y="234"/>
                </a:lnTo>
                <a:lnTo>
                  <a:pt x="755" y="234"/>
                </a:lnTo>
                <a:lnTo>
                  <a:pt x="755" y="234"/>
                </a:lnTo>
                <a:lnTo>
                  <a:pt x="755" y="235"/>
                </a:lnTo>
                <a:lnTo>
                  <a:pt x="755" y="235"/>
                </a:lnTo>
                <a:lnTo>
                  <a:pt x="755" y="235"/>
                </a:lnTo>
                <a:lnTo>
                  <a:pt x="755" y="236"/>
                </a:lnTo>
                <a:lnTo>
                  <a:pt x="755" y="236"/>
                </a:lnTo>
                <a:lnTo>
                  <a:pt x="754" y="236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7"/>
                </a:lnTo>
                <a:lnTo>
                  <a:pt x="754" y="238"/>
                </a:lnTo>
                <a:lnTo>
                  <a:pt x="754" y="238"/>
                </a:lnTo>
                <a:lnTo>
                  <a:pt x="754" y="238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39"/>
                </a:lnTo>
                <a:lnTo>
                  <a:pt x="754" y="240"/>
                </a:lnTo>
                <a:lnTo>
                  <a:pt x="754" y="240"/>
                </a:lnTo>
                <a:lnTo>
                  <a:pt x="754" y="240"/>
                </a:lnTo>
                <a:lnTo>
                  <a:pt x="754" y="241"/>
                </a:lnTo>
                <a:lnTo>
                  <a:pt x="754" y="241"/>
                </a:lnTo>
                <a:lnTo>
                  <a:pt x="754" y="241"/>
                </a:lnTo>
                <a:lnTo>
                  <a:pt x="753" y="242"/>
                </a:lnTo>
                <a:lnTo>
                  <a:pt x="753" y="242"/>
                </a:lnTo>
                <a:lnTo>
                  <a:pt x="753" y="243"/>
                </a:lnTo>
                <a:lnTo>
                  <a:pt x="753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4"/>
                </a:lnTo>
                <a:lnTo>
                  <a:pt x="752" y="245"/>
                </a:lnTo>
                <a:lnTo>
                  <a:pt x="752" y="245"/>
                </a:lnTo>
                <a:lnTo>
                  <a:pt x="752" y="245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6"/>
                </a:lnTo>
                <a:lnTo>
                  <a:pt x="752" y="247"/>
                </a:lnTo>
                <a:lnTo>
                  <a:pt x="752" y="247"/>
                </a:lnTo>
                <a:lnTo>
                  <a:pt x="752" y="248"/>
                </a:lnTo>
                <a:lnTo>
                  <a:pt x="752" y="248"/>
                </a:lnTo>
                <a:lnTo>
                  <a:pt x="752" y="248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49"/>
                </a:lnTo>
                <a:lnTo>
                  <a:pt x="752" y="250"/>
                </a:lnTo>
                <a:lnTo>
                  <a:pt x="752" y="250"/>
                </a:lnTo>
                <a:lnTo>
                  <a:pt x="751" y="250"/>
                </a:lnTo>
                <a:lnTo>
                  <a:pt x="751" y="251"/>
                </a:lnTo>
                <a:lnTo>
                  <a:pt x="751" y="251"/>
                </a:lnTo>
                <a:lnTo>
                  <a:pt x="751" y="252"/>
                </a:lnTo>
                <a:lnTo>
                  <a:pt x="751" y="252"/>
                </a:lnTo>
                <a:lnTo>
                  <a:pt x="752" y="253"/>
                </a:lnTo>
                <a:lnTo>
                  <a:pt x="752" y="254"/>
                </a:lnTo>
                <a:lnTo>
                  <a:pt x="752" y="254"/>
                </a:lnTo>
                <a:lnTo>
                  <a:pt x="751" y="254"/>
                </a:lnTo>
                <a:lnTo>
                  <a:pt x="752" y="254"/>
                </a:lnTo>
                <a:lnTo>
                  <a:pt x="752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5"/>
                </a:lnTo>
                <a:lnTo>
                  <a:pt x="751" y="256"/>
                </a:lnTo>
                <a:lnTo>
                  <a:pt x="751" y="256"/>
                </a:lnTo>
                <a:lnTo>
                  <a:pt x="751" y="257"/>
                </a:lnTo>
                <a:lnTo>
                  <a:pt x="751" y="257"/>
                </a:lnTo>
                <a:lnTo>
                  <a:pt x="751" y="257"/>
                </a:lnTo>
                <a:lnTo>
                  <a:pt x="751" y="258"/>
                </a:lnTo>
                <a:lnTo>
                  <a:pt x="751" y="258"/>
                </a:lnTo>
                <a:lnTo>
                  <a:pt x="751" y="259"/>
                </a:lnTo>
                <a:lnTo>
                  <a:pt x="751" y="259"/>
                </a:lnTo>
                <a:lnTo>
                  <a:pt x="750" y="259"/>
                </a:lnTo>
                <a:lnTo>
                  <a:pt x="750" y="259"/>
                </a:lnTo>
                <a:lnTo>
                  <a:pt x="750" y="259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49" y="260"/>
                </a:lnTo>
                <a:lnTo>
                  <a:pt x="750" y="260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50" y="261"/>
                </a:lnTo>
                <a:lnTo>
                  <a:pt x="749" y="262"/>
                </a:lnTo>
                <a:lnTo>
                  <a:pt x="750" y="262"/>
                </a:lnTo>
                <a:lnTo>
                  <a:pt x="750" y="262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3"/>
                </a:lnTo>
                <a:lnTo>
                  <a:pt x="750" y="264"/>
                </a:lnTo>
                <a:lnTo>
                  <a:pt x="750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4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5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9" y="266"/>
                </a:lnTo>
                <a:lnTo>
                  <a:pt x="748" y="267"/>
                </a:lnTo>
                <a:lnTo>
                  <a:pt x="748" y="267"/>
                </a:lnTo>
                <a:lnTo>
                  <a:pt x="748" y="267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8"/>
                </a:lnTo>
                <a:lnTo>
                  <a:pt x="748" y="269"/>
                </a:lnTo>
                <a:lnTo>
                  <a:pt x="748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9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69"/>
                </a:lnTo>
                <a:lnTo>
                  <a:pt x="748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0"/>
                </a:lnTo>
                <a:lnTo>
                  <a:pt x="747" y="271"/>
                </a:lnTo>
                <a:lnTo>
                  <a:pt x="747" y="271"/>
                </a:lnTo>
                <a:lnTo>
                  <a:pt x="747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6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5" y="271"/>
                </a:lnTo>
                <a:lnTo>
                  <a:pt x="744" y="271"/>
                </a:lnTo>
                <a:lnTo>
                  <a:pt x="744" y="271"/>
                </a:lnTo>
                <a:lnTo>
                  <a:pt x="744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70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3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2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1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40" y="269"/>
                </a:lnTo>
                <a:lnTo>
                  <a:pt x="739" y="269"/>
                </a:lnTo>
                <a:lnTo>
                  <a:pt x="739" y="269"/>
                </a:lnTo>
                <a:lnTo>
                  <a:pt x="739" y="270"/>
                </a:lnTo>
                <a:lnTo>
                  <a:pt x="739" y="270"/>
                </a:lnTo>
                <a:lnTo>
                  <a:pt x="739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0"/>
                </a:lnTo>
                <a:lnTo>
                  <a:pt x="738" y="271"/>
                </a:lnTo>
                <a:lnTo>
                  <a:pt x="738" y="271"/>
                </a:lnTo>
                <a:lnTo>
                  <a:pt x="737" y="270"/>
                </a:lnTo>
                <a:lnTo>
                  <a:pt x="737" y="271"/>
                </a:lnTo>
                <a:lnTo>
                  <a:pt x="737" y="271"/>
                </a:lnTo>
                <a:lnTo>
                  <a:pt x="737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6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1"/>
                </a:lnTo>
                <a:lnTo>
                  <a:pt x="735" y="272"/>
                </a:lnTo>
                <a:lnTo>
                  <a:pt x="735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2"/>
                </a:lnTo>
                <a:lnTo>
                  <a:pt x="734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3" y="273"/>
                </a:lnTo>
                <a:lnTo>
                  <a:pt x="732" y="273"/>
                </a:lnTo>
                <a:lnTo>
                  <a:pt x="732" y="273"/>
                </a:lnTo>
                <a:lnTo>
                  <a:pt x="732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1" y="274"/>
                </a:lnTo>
                <a:lnTo>
                  <a:pt x="730" y="275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30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9" y="274"/>
                </a:lnTo>
                <a:lnTo>
                  <a:pt x="728" y="274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8" y="273"/>
                </a:lnTo>
                <a:lnTo>
                  <a:pt x="727" y="273"/>
                </a:lnTo>
                <a:lnTo>
                  <a:pt x="727" y="272"/>
                </a:lnTo>
                <a:lnTo>
                  <a:pt x="727" y="272"/>
                </a:lnTo>
                <a:lnTo>
                  <a:pt x="726" y="272"/>
                </a:lnTo>
                <a:lnTo>
                  <a:pt x="726" y="272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6" y="273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5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2"/>
                </a:lnTo>
                <a:lnTo>
                  <a:pt x="724" y="273"/>
                </a:lnTo>
                <a:lnTo>
                  <a:pt x="724" y="273"/>
                </a:lnTo>
                <a:lnTo>
                  <a:pt x="724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3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3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2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4"/>
                </a:lnTo>
                <a:lnTo>
                  <a:pt x="721" y="275"/>
                </a:lnTo>
                <a:lnTo>
                  <a:pt x="721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0" y="275"/>
                </a:lnTo>
                <a:lnTo>
                  <a:pt x="721" y="276"/>
                </a:lnTo>
                <a:lnTo>
                  <a:pt x="721" y="276"/>
                </a:lnTo>
                <a:lnTo>
                  <a:pt x="721" y="276"/>
                </a:lnTo>
                <a:lnTo>
                  <a:pt x="722" y="276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2" y="277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3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8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79"/>
                </a:lnTo>
                <a:lnTo>
                  <a:pt x="724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80"/>
                </a:lnTo>
                <a:lnTo>
                  <a:pt x="723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9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2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7"/>
                </a:lnTo>
                <a:lnTo>
                  <a:pt x="720" y="277"/>
                </a:lnTo>
                <a:lnTo>
                  <a:pt x="720" y="277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8"/>
                </a:lnTo>
                <a:lnTo>
                  <a:pt x="721" y="279"/>
                </a:lnTo>
                <a:lnTo>
                  <a:pt x="721" y="279"/>
                </a:lnTo>
                <a:lnTo>
                  <a:pt x="722" y="280"/>
                </a:lnTo>
                <a:lnTo>
                  <a:pt x="722" y="280"/>
                </a:lnTo>
                <a:lnTo>
                  <a:pt x="722" y="280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1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2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2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1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20" y="283"/>
                </a:lnTo>
                <a:lnTo>
                  <a:pt x="719" y="283"/>
                </a:lnTo>
                <a:lnTo>
                  <a:pt x="722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5"/>
                </a:lnTo>
                <a:lnTo>
                  <a:pt x="723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4"/>
                </a:lnTo>
                <a:lnTo>
                  <a:pt x="724" y="283"/>
                </a:lnTo>
                <a:lnTo>
                  <a:pt x="724" y="283"/>
                </a:lnTo>
                <a:lnTo>
                  <a:pt x="724" y="283"/>
                </a:lnTo>
                <a:lnTo>
                  <a:pt x="725" y="283"/>
                </a:lnTo>
                <a:lnTo>
                  <a:pt x="725" y="285"/>
                </a:lnTo>
                <a:lnTo>
                  <a:pt x="725" y="285"/>
                </a:lnTo>
                <a:lnTo>
                  <a:pt x="726" y="285"/>
                </a:lnTo>
                <a:lnTo>
                  <a:pt x="726" y="286"/>
                </a:lnTo>
                <a:lnTo>
                  <a:pt x="726" y="286"/>
                </a:lnTo>
                <a:lnTo>
                  <a:pt x="726" y="286"/>
                </a:lnTo>
                <a:lnTo>
                  <a:pt x="726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7"/>
                </a:lnTo>
                <a:lnTo>
                  <a:pt x="725" y="288"/>
                </a:lnTo>
                <a:lnTo>
                  <a:pt x="725" y="288"/>
                </a:lnTo>
                <a:lnTo>
                  <a:pt x="726" y="289"/>
                </a:lnTo>
                <a:lnTo>
                  <a:pt x="726" y="289"/>
                </a:lnTo>
                <a:lnTo>
                  <a:pt x="726" y="290"/>
                </a:lnTo>
                <a:lnTo>
                  <a:pt x="727" y="291"/>
                </a:lnTo>
                <a:lnTo>
                  <a:pt x="727" y="291"/>
                </a:lnTo>
                <a:lnTo>
                  <a:pt x="728" y="292"/>
                </a:lnTo>
                <a:lnTo>
                  <a:pt x="728" y="292"/>
                </a:lnTo>
                <a:lnTo>
                  <a:pt x="728" y="293"/>
                </a:lnTo>
                <a:lnTo>
                  <a:pt x="728" y="293"/>
                </a:lnTo>
                <a:lnTo>
                  <a:pt x="728" y="293"/>
                </a:lnTo>
                <a:lnTo>
                  <a:pt x="729" y="293"/>
                </a:lnTo>
                <a:lnTo>
                  <a:pt x="729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4"/>
                </a:lnTo>
                <a:lnTo>
                  <a:pt x="728" y="295"/>
                </a:lnTo>
                <a:lnTo>
                  <a:pt x="728" y="296"/>
                </a:lnTo>
                <a:lnTo>
                  <a:pt x="728" y="296"/>
                </a:lnTo>
                <a:lnTo>
                  <a:pt x="728" y="296"/>
                </a:lnTo>
                <a:lnTo>
                  <a:pt x="728" y="297"/>
                </a:lnTo>
                <a:lnTo>
                  <a:pt x="728" y="299"/>
                </a:lnTo>
                <a:lnTo>
                  <a:pt x="729" y="299"/>
                </a:lnTo>
                <a:lnTo>
                  <a:pt x="729" y="299"/>
                </a:lnTo>
                <a:lnTo>
                  <a:pt x="730" y="299"/>
                </a:lnTo>
                <a:lnTo>
                  <a:pt x="731" y="299"/>
                </a:lnTo>
                <a:lnTo>
                  <a:pt x="730" y="299"/>
                </a:lnTo>
                <a:lnTo>
                  <a:pt x="730" y="300"/>
                </a:lnTo>
                <a:lnTo>
                  <a:pt x="730" y="300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0" y="301"/>
                </a:lnTo>
                <a:lnTo>
                  <a:pt x="731" y="302"/>
                </a:lnTo>
                <a:lnTo>
                  <a:pt x="732" y="302"/>
                </a:lnTo>
                <a:lnTo>
                  <a:pt x="732" y="302"/>
                </a:lnTo>
                <a:lnTo>
                  <a:pt x="732" y="303"/>
                </a:lnTo>
                <a:lnTo>
                  <a:pt x="732" y="304"/>
                </a:lnTo>
                <a:lnTo>
                  <a:pt x="732" y="305"/>
                </a:lnTo>
                <a:lnTo>
                  <a:pt x="733" y="305"/>
                </a:lnTo>
                <a:lnTo>
                  <a:pt x="733" y="306"/>
                </a:lnTo>
                <a:lnTo>
                  <a:pt x="732" y="306"/>
                </a:lnTo>
                <a:lnTo>
                  <a:pt x="732" y="307"/>
                </a:lnTo>
                <a:lnTo>
                  <a:pt x="733" y="307"/>
                </a:lnTo>
                <a:lnTo>
                  <a:pt x="733" y="308"/>
                </a:lnTo>
                <a:lnTo>
                  <a:pt x="733" y="308"/>
                </a:lnTo>
                <a:lnTo>
                  <a:pt x="734" y="308"/>
                </a:lnTo>
                <a:lnTo>
                  <a:pt x="736" y="310"/>
                </a:lnTo>
                <a:lnTo>
                  <a:pt x="736" y="310"/>
                </a:lnTo>
                <a:lnTo>
                  <a:pt x="737" y="310"/>
                </a:lnTo>
                <a:lnTo>
                  <a:pt x="738" y="312"/>
                </a:lnTo>
                <a:lnTo>
                  <a:pt x="738" y="312"/>
                </a:lnTo>
                <a:lnTo>
                  <a:pt x="739" y="312"/>
                </a:lnTo>
                <a:lnTo>
                  <a:pt x="740" y="313"/>
                </a:lnTo>
                <a:lnTo>
                  <a:pt x="740" y="314"/>
                </a:lnTo>
                <a:lnTo>
                  <a:pt x="742" y="314"/>
                </a:lnTo>
                <a:lnTo>
                  <a:pt x="742" y="314"/>
                </a:lnTo>
                <a:lnTo>
                  <a:pt x="742" y="315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2" y="316"/>
                </a:lnTo>
                <a:lnTo>
                  <a:pt x="741" y="316"/>
                </a:lnTo>
                <a:lnTo>
                  <a:pt x="741" y="316"/>
                </a:lnTo>
                <a:lnTo>
                  <a:pt x="741" y="316"/>
                </a:lnTo>
                <a:lnTo>
                  <a:pt x="740" y="316"/>
                </a:lnTo>
                <a:lnTo>
                  <a:pt x="740" y="316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0" y="317"/>
                </a:lnTo>
                <a:lnTo>
                  <a:pt x="741" y="317"/>
                </a:lnTo>
                <a:lnTo>
                  <a:pt x="740" y="317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0" y="318"/>
                </a:lnTo>
                <a:lnTo>
                  <a:pt x="741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40" y="319"/>
                </a:lnTo>
                <a:lnTo>
                  <a:pt x="739" y="319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9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8" y="320"/>
                </a:lnTo>
                <a:lnTo>
                  <a:pt x="737" y="321"/>
                </a:lnTo>
                <a:lnTo>
                  <a:pt x="737" y="321"/>
                </a:lnTo>
                <a:lnTo>
                  <a:pt x="738" y="321"/>
                </a:lnTo>
                <a:lnTo>
                  <a:pt x="738" y="322"/>
                </a:lnTo>
                <a:lnTo>
                  <a:pt x="739" y="322"/>
                </a:lnTo>
                <a:lnTo>
                  <a:pt x="739" y="322"/>
                </a:lnTo>
                <a:lnTo>
                  <a:pt x="739" y="323"/>
                </a:lnTo>
                <a:lnTo>
                  <a:pt x="739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4"/>
                </a:lnTo>
                <a:lnTo>
                  <a:pt x="740" y="326"/>
                </a:lnTo>
                <a:lnTo>
                  <a:pt x="738" y="328"/>
                </a:lnTo>
                <a:lnTo>
                  <a:pt x="738" y="329"/>
                </a:lnTo>
                <a:lnTo>
                  <a:pt x="737" y="331"/>
                </a:lnTo>
                <a:lnTo>
                  <a:pt x="735" y="332"/>
                </a:lnTo>
                <a:lnTo>
                  <a:pt x="735" y="333"/>
                </a:lnTo>
                <a:lnTo>
                  <a:pt x="735" y="332"/>
                </a:lnTo>
                <a:lnTo>
                  <a:pt x="733" y="334"/>
                </a:lnTo>
                <a:lnTo>
                  <a:pt x="733" y="334"/>
                </a:lnTo>
                <a:lnTo>
                  <a:pt x="733" y="335"/>
                </a:lnTo>
                <a:lnTo>
                  <a:pt x="733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2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5"/>
                </a:lnTo>
                <a:lnTo>
                  <a:pt x="731" y="336"/>
                </a:lnTo>
                <a:lnTo>
                  <a:pt x="731" y="336"/>
                </a:lnTo>
                <a:lnTo>
                  <a:pt x="731" y="335"/>
                </a:lnTo>
                <a:lnTo>
                  <a:pt x="730" y="335"/>
                </a:lnTo>
                <a:lnTo>
                  <a:pt x="730" y="336"/>
                </a:lnTo>
                <a:lnTo>
                  <a:pt x="729" y="337"/>
                </a:lnTo>
                <a:lnTo>
                  <a:pt x="729" y="337"/>
                </a:lnTo>
                <a:lnTo>
                  <a:pt x="729" y="338"/>
                </a:lnTo>
                <a:lnTo>
                  <a:pt x="728" y="338"/>
                </a:lnTo>
                <a:lnTo>
                  <a:pt x="728" y="338"/>
                </a:lnTo>
                <a:lnTo>
                  <a:pt x="727" y="339"/>
                </a:lnTo>
                <a:lnTo>
                  <a:pt x="724" y="342"/>
                </a:lnTo>
                <a:lnTo>
                  <a:pt x="723" y="342"/>
                </a:lnTo>
                <a:lnTo>
                  <a:pt x="723" y="343"/>
                </a:lnTo>
                <a:lnTo>
                  <a:pt x="723" y="344"/>
                </a:lnTo>
                <a:lnTo>
                  <a:pt x="723" y="344"/>
                </a:lnTo>
                <a:lnTo>
                  <a:pt x="723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4"/>
                </a:lnTo>
                <a:lnTo>
                  <a:pt x="722" y="345"/>
                </a:lnTo>
                <a:lnTo>
                  <a:pt x="722" y="345"/>
                </a:lnTo>
                <a:lnTo>
                  <a:pt x="722" y="345"/>
                </a:lnTo>
                <a:lnTo>
                  <a:pt x="721" y="345"/>
                </a:lnTo>
                <a:lnTo>
                  <a:pt x="721" y="345"/>
                </a:lnTo>
                <a:lnTo>
                  <a:pt x="721" y="345"/>
                </a:lnTo>
                <a:lnTo>
                  <a:pt x="720" y="345"/>
                </a:lnTo>
                <a:lnTo>
                  <a:pt x="720" y="345"/>
                </a:lnTo>
                <a:lnTo>
                  <a:pt x="719" y="345"/>
                </a:lnTo>
                <a:lnTo>
                  <a:pt x="719" y="345"/>
                </a:lnTo>
                <a:lnTo>
                  <a:pt x="719" y="346"/>
                </a:lnTo>
                <a:lnTo>
                  <a:pt x="719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8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7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6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5" y="346"/>
                </a:lnTo>
                <a:lnTo>
                  <a:pt x="714" y="346"/>
                </a:lnTo>
                <a:lnTo>
                  <a:pt x="713" y="346"/>
                </a:lnTo>
                <a:lnTo>
                  <a:pt x="713" y="345"/>
                </a:lnTo>
                <a:lnTo>
                  <a:pt x="713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5"/>
                </a:lnTo>
                <a:lnTo>
                  <a:pt x="712" y="346"/>
                </a:lnTo>
                <a:lnTo>
                  <a:pt x="711" y="346"/>
                </a:lnTo>
                <a:lnTo>
                  <a:pt x="711" y="346"/>
                </a:lnTo>
                <a:lnTo>
                  <a:pt x="710" y="346"/>
                </a:lnTo>
                <a:lnTo>
                  <a:pt x="710" y="346"/>
                </a:lnTo>
                <a:lnTo>
                  <a:pt x="710" y="346"/>
                </a:lnTo>
                <a:lnTo>
                  <a:pt x="709" y="347"/>
                </a:lnTo>
                <a:lnTo>
                  <a:pt x="708" y="347"/>
                </a:lnTo>
                <a:lnTo>
                  <a:pt x="707" y="347"/>
                </a:lnTo>
                <a:lnTo>
                  <a:pt x="707" y="347"/>
                </a:lnTo>
                <a:lnTo>
                  <a:pt x="705" y="349"/>
                </a:lnTo>
                <a:lnTo>
                  <a:pt x="703" y="350"/>
                </a:lnTo>
                <a:lnTo>
                  <a:pt x="701" y="351"/>
                </a:lnTo>
                <a:lnTo>
                  <a:pt x="701" y="351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9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8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2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3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4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5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7" y="356"/>
                </a:lnTo>
                <a:lnTo>
                  <a:pt x="696" y="356"/>
                </a:lnTo>
                <a:lnTo>
                  <a:pt x="696" y="356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7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6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5" y="358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59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5" y="360"/>
                </a:lnTo>
                <a:lnTo>
                  <a:pt x="694" y="360"/>
                </a:lnTo>
                <a:lnTo>
                  <a:pt x="694" y="360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4" y="361"/>
                </a:lnTo>
                <a:lnTo>
                  <a:pt x="693" y="361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1"/>
                </a:lnTo>
                <a:lnTo>
                  <a:pt x="693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1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2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1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2"/>
                </a:lnTo>
                <a:lnTo>
                  <a:pt x="690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9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8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3"/>
                </a:lnTo>
                <a:lnTo>
                  <a:pt x="687" y="364"/>
                </a:lnTo>
                <a:lnTo>
                  <a:pt x="687" y="364"/>
                </a:lnTo>
                <a:lnTo>
                  <a:pt x="687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4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8" y="365"/>
                </a:lnTo>
                <a:lnTo>
                  <a:pt x="689" y="365"/>
                </a:lnTo>
                <a:lnTo>
                  <a:pt x="689" y="365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89" y="366"/>
                </a:lnTo>
                <a:lnTo>
                  <a:pt x="690" y="367"/>
                </a:lnTo>
                <a:lnTo>
                  <a:pt x="690" y="367"/>
                </a:lnTo>
                <a:lnTo>
                  <a:pt x="690" y="367"/>
                </a:lnTo>
                <a:lnTo>
                  <a:pt x="691" y="367"/>
                </a:lnTo>
                <a:lnTo>
                  <a:pt x="691" y="368"/>
                </a:lnTo>
                <a:lnTo>
                  <a:pt x="692" y="368"/>
                </a:lnTo>
                <a:lnTo>
                  <a:pt x="692" y="369"/>
                </a:lnTo>
                <a:lnTo>
                  <a:pt x="692" y="369"/>
                </a:lnTo>
                <a:lnTo>
                  <a:pt x="692" y="369"/>
                </a:lnTo>
                <a:lnTo>
                  <a:pt x="691" y="370"/>
                </a:lnTo>
                <a:lnTo>
                  <a:pt x="691" y="370"/>
                </a:lnTo>
                <a:lnTo>
                  <a:pt x="690" y="371"/>
                </a:lnTo>
                <a:lnTo>
                  <a:pt x="689" y="372"/>
                </a:lnTo>
                <a:lnTo>
                  <a:pt x="689" y="373"/>
                </a:lnTo>
                <a:lnTo>
                  <a:pt x="689" y="373"/>
                </a:lnTo>
                <a:lnTo>
                  <a:pt x="689" y="373"/>
                </a:lnTo>
                <a:lnTo>
                  <a:pt x="688" y="373"/>
                </a:lnTo>
                <a:lnTo>
                  <a:pt x="688" y="374"/>
                </a:lnTo>
                <a:lnTo>
                  <a:pt x="685" y="377"/>
                </a:lnTo>
                <a:lnTo>
                  <a:pt x="684" y="379"/>
                </a:lnTo>
                <a:lnTo>
                  <a:pt x="683" y="381"/>
                </a:lnTo>
                <a:lnTo>
                  <a:pt x="683" y="381"/>
                </a:lnTo>
                <a:lnTo>
                  <a:pt x="682" y="381"/>
                </a:lnTo>
                <a:lnTo>
                  <a:pt x="682" y="382"/>
                </a:lnTo>
                <a:lnTo>
                  <a:pt x="682" y="382"/>
                </a:lnTo>
                <a:lnTo>
                  <a:pt x="680" y="385"/>
                </a:lnTo>
                <a:lnTo>
                  <a:pt x="679" y="388"/>
                </a:lnTo>
                <a:lnTo>
                  <a:pt x="678" y="390"/>
                </a:lnTo>
                <a:lnTo>
                  <a:pt x="678" y="391"/>
                </a:lnTo>
                <a:lnTo>
                  <a:pt x="677" y="391"/>
                </a:lnTo>
                <a:lnTo>
                  <a:pt x="676" y="393"/>
                </a:lnTo>
                <a:lnTo>
                  <a:pt x="675" y="395"/>
                </a:lnTo>
                <a:lnTo>
                  <a:pt x="673" y="399"/>
                </a:lnTo>
                <a:lnTo>
                  <a:pt x="672" y="402"/>
                </a:lnTo>
                <a:lnTo>
                  <a:pt x="672" y="402"/>
                </a:lnTo>
                <a:lnTo>
                  <a:pt x="670" y="406"/>
                </a:lnTo>
                <a:lnTo>
                  <a:pt x="669" y="407"/>
                </a:lnTo>
                <a:lnTo>
                  <a:pt x="669" y="408"/>
                </a:lnTo>
                <a:lnTo>
                  <a:pt x="669" y="408"/>
                </a:lnTo>
                <a:lnTo>
                  <a:pt x="668" y="409"/>
                </a:lnTo>
                <a:lnTo>
                  <a:pt x="668" y="409"/>
                </a:lnTo>
                <a:lnTo>
                  <a:pt x="668" y="409"/>
                </a:lnTo>
                <a:lnTo>
                  <a:pt x="667" y="411"/>
                </a:lnTo>
                <a:lnTo>
                  <a:pt x="665" y="413"/>
                </a:lnTo>
                <a:lnTo>
                  <a:pt x="665" y="413"/>
                </a:lnTo>
                <a:lnTo>
                  <a:pt x="664" y="415"/>
                </a:lnTo>
                <a:lnTo>
                  <a:pt x="663" y="416"/>
                </a:lnTo>
                <a:lnTo>
                  <a:pt x="662" y="417"/>
                </a:lnTo>
                <a:lnTo>
                  <a:pt x="662" y="418"/>
                </a:lnTo>
                <a:lnTo>
                  <a:pt x="661" y="419"/>
                </a:lnTo>
                <a:lnTo>
                  <a:pt x="660" y="420"/>
                </a:lnTo>
                <a:lnTo>
                  <a:pt x="659" y="421"/>
                </a:lnTo>
                <a:lnTo>
                  <a:pt x="658" y="422"/>
                </a:lnTo>
                <a:lnTo>
                  <a:pt x="657" y="424"/>
                </a:lnTo>
                <a:lnTo>
                  <a:pt x="655" y="425"/>
                </a:lnTo>
                <a:lnTo>
                  <a:pt x="655" y="426"/>
                </a:lnTo>
                <a:lnTo>
                  <a:pt x="653" y="428"/>
                </a:lnTo>
                <a:lnTo>
                  <a:pt x="653" y="428"/>
                </a:lnTo>
                <a:lnTo>
                  <a:pt x="650" y="429"/>
                </a:lnTo>
                <a:lnTo>
                  <a:pt x="650" y="430"/>
                </a:lnTo>
                <a:lnTo>
                  <a:pt x="649" y="431"/>
                </a:lnTo>
                <a:lnTo>
                  <a:pt x="647" y="433"/>
                </a:lnTo>
                <a:lnTo>
                  <a:pt x="644" y="435"/>
                </a:lnTo>
                <a:lnTo>
                  <a:pt x="642" y="437"/>
                </a:lnTo>
                <a:lnTo>
                  <a:pt x="641" y="438"/>
                </a:lnTo>
                <a:lnTo>
                  <a:pt x="641" y="438"/>
                </a:lnTo>
                <a:lnTo>
                  <a:pt x="639" y="440"/>
                </a:lnTo>
                <a:lnTo>
                  <a:pt x="638" y="441"/>
                </a:lnTo>
                <a:lnTo>
                  <a:pt x="637" y="442"/>
                </a:lnTo>
                <a:lnTo>
                  <a:pt x="636" y="442"/>
                </a:lnTo>
                <a:lnTo>
                  <a:pt x="635" y="443"/>
                </a:lnTo>
                <a:lnTo>
                  <a:pt x="634" y="444"/>
                </a:lnTo>
                <a:lnTo>
                  <a:pt x="632" y="447"/>
                </a:lnTo>
                <a:lnTo>
                  <a:pt x="631" y="447"/>
                </a:lnTo>
                <a:lnTo>
                  <a:pt x="630" y="448"/>
                </a:lnTo>
                <a:lnTo>
                  <a:pt x="629" y="449"/>
                </a:lnTo>
                <a:lnTo>
                  <a:pt x="627" y="450"/>
                </a:lnTo>
                <a:lnTo>
                  <a:pt x="626" y="452"/>
                </a:lnTo>
                <a:lnTo>
                  <a:pt x="625" y="453"/>
                </a:lnTo>
                <a:lnTo>
                  <a:pt x="624" y="454"/>
                </a:lnTo>
                <a:lnTo>
                  <a:pt x="621" y="455"/>
                </a:lnTo>
                <a:lnTo>
                  <a:pt x="621" y="456"/>
                </a:lnTo>
                <a:lnTo>
                  <a:pt x="620" y="457"/>
                </a:lnTo>
                <a:lnTo>
                  <a:pt x="619" y="458"/>
                </a:lnTo>
                <a:lnTo>
                  <a:pt x="618" y="459"/>
                </a:lnTo>
                <a:lnTo>
                  <a:pt x="618" y="459"/>
                </a:lnTo>
                <a:lnTo>
                  <a:pt x="618" y="459"/>
                </a:lnTo>
                <a:lnTo>
                  <a:pt x="617" y="460"/>
                </a:lnTo>
                <a:lnTo>
                  <a:pt x="616" y="462"/>
                </a:lnTo>
                <a:lnTo>
                  <a:pt x="616" y="462"/>
                </a:lnTo>
                <a:lnTo>
                  <a:pt x="614" y="463"/>
                </a:lnTo>
                <a:lnTo>
                  <a:pt x="613" y="464"/>
                </a:lnTo>
                <a:lnTo>
                  <a:pt x="612" y="466"/>
                </a:lnTo>
                <a:lnTo>
                  <a:pt x="611" y="467"/>
                </a:lnTo>
                <a:lnTo>
                  <a:pt x="611" y="468"/>
                </a:lnTo>
                <a:lnTo>
                  <a:pt x="610" y="468"/>
                </a:lnTo>
                <a:lnTo>
                  <a:pt x="610" y="469"/>
                </a:lnTo>
                <a:lnTo>
                  <a:pt x="609" y="469"/>
                </a:lnTo>
                <a:lnTo>
                  <a:pt x="609" y="470"/>
                </a:lnTo>
                <a:lnTo>
                  <a:pt x="608" y="471"/>
                </a:lnTo>
                <a:lnTo>
                  <a:pt x="608" y="473"/>
                </a:lnTo>
                <a:lnTo>
                  <a:pt x="608" y="473"/>
                </a:lnTo>
                <a:lnTo>
                  <a:pt x="609" y="473"/>
                </a:lnTo>
                <a:lnTo>
                  <a:pt x="610" y="474"/>
                </a:lnTo>
                <a:lnTo>
                  <a:pt x="610" y="475"/>
                </a:lnTo>
                <a:lnTo>
                  <a:pt x="610" y="475"/>
                </a:lnTo>
                <a:lnTo>
                  <a:pt x="609" y="475"/>
                </a:lnTo>
                <a:lnTo>
                  <a:pt x="608" y="475"/>
                </a:lnTo>
                <a:lnTo>
                  <a:pt x="607" y="475"/>
                </a:lnTo>
                <a:lnTo>
                  <a:pt x="607" y="477"/>
                </a:lnTo>
                <a:lnTo>
                  <a:pt x="607" y="477"/>
                </a:lnTo>
                <a:lnTo>
                  <a:pt x="607" y="478"/>
                </a:lnTo>
                <a:lnTo>
                  <a:pt x="608" y="479"/>
                </a:lnTo>
                <a:lnTo>
                  <a:pt x="608" y="479"/>
                </a:lnTo>
                <a:lnTo>
                  <a:pt x="609" y="480"/>
                </a:lnTo>
                <a:lnTo>
                  <a:pt x="609" y="483"/>
                </a:lnTo>
                <a:lnTo>
                  <a:pt x="610" y="484"/>
                </a:lnTo>
                <a:lnTo>
                  <a:pt x="611" y="485"/>
                </a:lnTo>
                <a:lnTo>
                  <a:pt x="611" y="486"/>
                </a:lnTo>
                <a:lnTo>
                  <a:pt x="613" y="488"/>
                </a:lnTo>
                <a:lnTo>
                  <a:pt x="614" y="491"/>
                </a:lnTo>
                <a:lnTo>
                  <a:pt x="614" y="491"/>
                </a:lnTo>
                <a:lnTo>
                  <a:pt x="614" y="492"/>
                </a:lnTo>
                <a:lnTo>
                  <a:pt x="615" y="493"/>
                </a:lnTo>
                <a:lnTo>
                  <a:pt x="616" y="494"/>
                </a:lnTo>
                <a:lnTo>
                  <a:pt x="619" y="498"/>
                </a:lnTo>
                <a:lnTo>
                  <a:pt x="622" y="502"/>
                </a:lnTo>
                <a:lnTo>
                  <a:pt x="623" y="504"/>
                </a:lnTo>
                <a:lnTo>
                  <a:pt x="624" y="506"/>
                </a:lnTo>
                <a:lnTo>
                  <a:pt x="625" y="509"/>
                </a:lnTo>
                <a:lnTo>
                  <a:pt x="626" y="511"/>
                </a:lnTo>
                <a:lnTo>
                  <a:pt x="626" y="512"/>
                </a:lnTo>
                <a:lnTo>
                  <a:pt x="630" y="512"/>
                </a:lnTo>
                <a:lnTo>
                  <a:pt x="632" y="513"/>
                </a:lnTo>
                <a:lnTo>
                  <a:pt x="634" y="515"/>
                </a:lnTo>
                <a:lnTo>
                  <a:pt x="636" y="515"/>
                </a:lnTo>
                <a:lnTo>
                  <a:pt x="636" y="517"/>
                </a:lnTo>
                <a:lnTo>
                  <a:pt x="636" y="517"/>
                </a:lnTo>
                <a:lnTo>
                  <a:pt x="639" y="522"/>
                </a:lnTo>
                <a:lnTo>
                  <a:pt x="639" y="523"/>
                </a:lnTo>
                <a:lnTo>
                  <a:pt x="640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9" y="527"/>
                </a:lnTo>
                <a:lnTo>
                  <a:pt x="638" y="528"/>
                </a:lnTo>
                <a:lnTo>
                  <a:pt x="637" y="528"/>
                </a:lnTo>
                <a:lnTo>
                  <a:pt x="637" y="528"/>
                </a:lnTo>
                <a:lnTo>
                  <a:pt x="635" y="528"/>
                </a:lnTo>
                <a:lnTo>
                  <a:pt x="635" y="528"/>
                </a:lnTo>
                <a:lnTo>
                  <a:pt x="632" y="528"/>
                </a:lnTo>
                <a:lnTo>
                  <a:pt x="632" y="528"/>
                </a:lnTo>
                <a:lnTo>
                  <a:pt x="632" y="528"/>
                </a:lnTo>
                <a:lnTo>
                  <a:pt x="633" y="529"/>
                </a:lnTo>
                <a:lnTo>
                  <a:pt x="633" y="530"/>
                </a:lnTo>
                <a:lnTo>
                  <a:pt x="633" y="530"/>
                </a:lnTo>
                <a:lnTo>
                  <a:pt x="633" y="530"/>
                </a:lnTo>
                <a:lnTo>
                  <a:pt x="633" y="531"/>
                </a:lnTo>
                <a:lnTo>
                  <a:pt x="633" y="531"/>
                </a:lnTo>
                <a:lnTo>
                  <a:pt x="633" y="532"/>
                </a:lnTo>
                <a:lnTo>
                  <a:pt x="634" y="532"/>
                </a:lnTo>
                <a:lnTo>
                  <a:pt x="634" y="535"/>
                </a:lnTo>
                <a:lnTo>
                  <a:pt x="634" y="535"/>
                </a:lnTo>
                <a:lnTo>
                  <a:pt x="634" y="535"/>
                </a:lnTo>
                <a:lnTo>
                  <a:pt x="635" y="537"/>
                </a:lnTo>
                <a:lnTo>
                  <a:pt x="635" y="537"/>
                </a:lnTo>
                <a:lnTo>
                  <a:pt x="635" y="537"/>
                </a:lnTo>
                <a:lnTo>
                  <a:pt x="636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7" y="538"/>
                </a:lnTo>
                <a:lnTo>
                  <a:pt x="638" y="538"/>
                </a:lnTo>
                <a:lnTo>
                  <a:pt x="638" y="539"/>
                </a:lnTo>
                <a:lnTo>
                  <a:pt x="638" y="539"/>
                </a:lnTo>
                <a:lnTo>
                  <a:pt x="638" y="539"/>
                </a:lnTo>
                <a:lnTo>
                  <a:pt x="639" y="539"/>
                </a:lnTo>
                <a:lnTo>
                  <a:pt x="639" y="540"/>
                </a:lnTo>
                <a:lnTo>
                  <a:pt x="639" y="540"/>
                </a:lnTo>
                <a:lnTo>
                  <a:pt x="639" y="540"/>
                </a:lnTo>
                <a:lnTo>
                  <a:pt x="639" y="541"/>
                </a:lnTo>
                <a:lnTo>
                  <a:pt x="639" y="542"/>
                </a:lnTo>
                <a:lnTo>
                  <a:pt x="639" y="542"/>
                </a:lnTo>
                <a:lnTo>
                  <a:pt x="641" y="544"/>
                </a:lnTo>
                <a:lnTo>
                  <a:pt x="641" y="546"/>
                </a:lnTo>
                <a:lnTo>
                  <a:pt x="642" y="546"/>
                </a:lnTo>
                <a:lnTo>
                  <a:pt x="643" y="546"/>
                </a:lnTo>
                <a:lnTo>
                  <a:pt x="643" y="546"/>
                </a:lnTo>
                <a:lnTo>
                  <a:pt x="644" y="546"/>
                </a:lnTo>
                <a:lnTo>
                  <a:pt x="646" y="546"/>
                </a:lnTo>
                <a:lnTo>
                  <a:pt x="646" y="547"/>
                </a:lnTo>
                <a:lnTo>
                  <a:pt x="647" y="546"/>
                </a:lnTo>
                <a:lnTo>
                  <a:pt x="648" y="546"/>
                </a:lnTo>
                <a:lnTo>
                  <a:pt x="648" y="546"/>
                </a:lnTo>
                <a:lnTo>
                  <a:pt x="649" y="547"/>
                </a:lnTo>
                <a:lnTo>
                  <a:pt x="650" y="548"/>
                </a:lnTo>
                <a:lnTo>
                  <a:pt x="651" y="547"/>
                </a:lnTo>
                <a:lnTo>
                  <a:pt x="652" y="546"/>
                </a:lnTo>
                <a:lnTo>
                  <a:pt x="653" y="546"/>
                </a:lnTo>
                <a:lnTo>
                  <a:pt x="654" y="546"/>
                </a:lnTo>
                <a:lnTo>
                  <a:pt x="654" y="546"/>
                </a:lnTo>
                <a:lnTo>
                  <a:pt x="654" y="544"/>
                </a:lnTo>
                <a:lnTo>
                  <a:pt x="653" y="543"/>
                </a:lnTo>
                <a:lnTo>
                  <a:pt x="653" y="543"/>
                </a:lnTo>
                <a:lnTo>
                  <a:pt x="653" y="542"/>
                </a:lnTo>
                <a:lnTo>
                  <a:pt x="653" y="542"/>
                </a:lnTo>
                <a:lnTo>
                  <a:pt x="653" y="542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1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40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3" y="539"/>
                </a:lnTo>
                <a:lnTo>
                  <a:pt x="654" y="539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4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8"/>
                </a:lnTo>
                <a:lnTo>
                  <a:pt x="655" y="539"/>
                </a:lnTo>
                <a:lnTo>
                  <a:pt x="655" y="539"/>
                </a:lnTo>
                <a:lnTo>
                  <a:pt x="656" y="540"/>
                </a:lnTo>
                <a:lnTo>
                  <a:pt x="656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40"/>
                </a:lnTo>
                <a:lnTo>
                  <a:pt x="657" y="539"/>
                </a:lnTo>
                <a:lnTo>
                  <a:pt x="657" y="538"/>
                </a:lnTo>
                <a:lnTo>
                  <a:pt x="658" y="538"/>
                </a:lnTo>
                <a:lnTo>
                  <a:pt x="658" y="537"/>
                </a:lnTo>
                <a:lnTo>
                  <a:pt x="659" y="537"/>
                </a:lnTo>
                <a:lnTo>
                  <a:pt x="659" y="536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5"/>
                </a:lnTo>
                <a:lnTo>
                  <a:pt x="660" y="534"/>
                </a:lnTo>
                <a:lnTo>
                  <a:pt x="660" y="534"/>
                </a:lnTo>
                <a:lnTo>
                  <a:pt x="660" y="534"/>
                </a:lnTo>
                <a:lnTo>
                  <a:pt x="659" y="534"/>
                </a:lnTo>
                <a:lnTo>
                  <a:pt x="659" y="534"/>
                </a:lnTo>
                <a:lnTo>
                  <a:pt x="659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8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3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2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7" y="531"/>
                </a:lnTo>
                <a:lnTo>
                  <a:pt x="658" y="531"/>
                </a:lnTo>
                <a:lnTo>
                  <a:pt x="658" y="531"/>
                </a:lnTo>
                <a:lnTo>
                  <a:pt x="658" y="530"/>
                </a:lnTo>
                <a:lnTo>
                  <a:pt x="658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30"/>
                </a:lnTo>
                <a:lnTo>
                  <a:pt x="659" y="529"/>
                </a:lnTo>
                <a:lnTo>
                  <a:pt x="659" y="529"/>
                </a:lnTo>
                <a:lnTo>
                  <a:pt x="659" y="529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8"/>
                </a:lnTo>
                <a:lnTo>
                  <a:pt x="659" y="527"/>
                </a:lnTo>
                <a:lnTo>
                  <a:pt x="659" y="526"/>
                </a:lnTo>
                <a:lnTo>
                  <a:pt x="660" y="526"/>
                </a:lnTo>
                <a:lnTo>
                  <a:pt x="660" y="526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5"/>
                </a:lnTo>
                <a:lnTo>
                  <a:pt x="660" y="524"/>
                </a:lnTo>
                <a:lnTo>
                  <a:pt x="660" y="524"/>
                </a:lnTo>
                <a:lnTo>
                  <a:pt x="660" y="524"/>
                </a:lnTo>
                <a:lnTo>
                  <a:pt x="660" y="523"/>
                </a:lnTo>
                <a:lnTo>
                  <a:pt x="660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3"/>
                </a:lnTo>
                <a:lnTo>
                  <a:pt x="661" y="522"/>
                </a:lnTo>
                <a:lnTo>
                  <a:pt x="661" y="522"/>
                </a:lnTo>
                <a:lnTo>
                  <a:pt x="661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1"/>
                </a:lnTo>
                <a:lnTo>
                  <a:pt x="662" y="520"/>
                </a:lnTo>
                <a:lnTo>
                  <a:pt x="662" y="520"/>
                </a:lnTo>
                <a:lnTo>
                  <a:pt x="662" y="520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9"/>
                </a:lnTo>
                <a:lnTo>
                  <a:pt x="662" y="518"/>
                </a:lnTo>
                <a:lnTo>
                  <a:pt x="662" y="518"/>
                </a:lnTo>
                <a:lnTo>
                  <a:pt x="662" y="517"/>
                </a:lnTo>
                <a:lnTo>
                  <a:pt x="662" y="517"/>
                </a:lnTo>
                <a:lnTo>
                  <a:pt x="662" y="517"/>
                </a:lnTo>
                <a:lnTo>
                  <a:pt x="662" y="516"/>
                </a:lnTo>
                <a:lnTo>
                  <a:pt x="662" y="516"/>
                </a:lnTo>
                <a:lnTo>
                  <a:pt x="663" y="516"/>
                </a:lnTo>
                <a:lnTo>
                  <a:pt x="663" y="515"/>
                </a:lnTo>
                <a:lnTo>
                  <a:pt x="663" y="515"/>
                </a:lnTo>
                <a:lnTo>
                  <a:pt x="663" y="515"/>
                </a:lnTo>
                <a:lnTo>
                  <a:pt x="664" y="514"/>
                </a:lnTo>
                <a:lnTo>
                  <a:pt x="664" y="514"/>
                </a:lnTo>
                <a:lnTo>
                  <a:pt x="664" y="514"/>
                </a:lnTo>
                <a:lnTo>
                  <a:pt x="664" y="513"/>
                </a:lnTo>
                <a:lnTo>
                  <a:pt x="664" y="513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4" y="512"/>
                </a:lnTo>
                <a:lnTo>
                  <a:pt x="665" y="512"/>
                </a:lnTo>
                <a:lnTo>
                  <a:pt x="665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6" y="512"/>
                </a:lnTo>
                <a:lnTo>
                  <a:pt x="667" y="511"/>
                </a:lnTo>
                <a:lnTo>
                  <a:pt x="667" y="511"/>
                </a:lnTo>
                <a:lnTo>
                  <a:pt x="668" y="511"/>
                </a:lnTo>
                <a:lnTo>
                  <a:pt x="668" y="511"/>
                </a:lnTo>
                <a:lnTo>
                  <a:pt x="668" y="511"/>
                </a:lnTo>
                <a:lnTo>
                  <a:pt x="669" y="511"/>
                </a:lnTo>
                <a:lnTo>
                  <a:pt x="669" y="511"/>
                </a:lnTo>
                <a:lnTo>
                  <a:pt x="669" y="511"/>
                </a:lnTo>
                <a:lnTo>
                  <a:pt x="670" y="511"/>
                </a:lnTo>
                <a:lnTo>
                  <a:pt x="670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1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2" y="510"/>
                </a:lnTo>
                <a:lnTo>
                  <a:pt x="673" y="510"/>
                </a:lnTo>
                <a:lnTo>
                  <a:pt x="673" y="511"/>
                </a:lnTo>
                <a:lnTo>
                  <a:pt x="673" y="511"/>
                </a:lnTo>
                <a:lnTo>
                  <a:pt x="673" y="511"/>
                </a:lnTo>
                <a:lnTo>
                  <a:pt x="675" y="511"/>
                </a:lnTo>
                <a:lnTo>
                  <a:pt x="677" y="511"/>
                </a:lnTo>
                <a:lnTo>
                  <a:pt x="679" y="512"/>
                </a:lnTo>
                <a:lnTo>
                  <a:pt x="682" y="514"/>
                </a:lnTo>
                <a:lnTo>
                  <a:pt x="684" y="514"/>
                </a:lnTo>
                <a:lnTo>
                  <a:pt x="686" y="516"/>
                </a:lnTo>
                <a:lnTo>
                  <a:pt x="686" y="516"/>
                </a:lnTo>
                <a:lnTo>
                  <a:pt x="686" y="517"/>
                </a:lnTo>
                <a:lnTo>
                  <a:pt x="687" y="517"/>
                </a:lnTo>
                <a:lnTo>
                  <a:pt x="687" y="517"/>
                </a:lnTo>
                <a:lnTo>
                  <a:pt x="687" y="518"/>
                </a:lnTo>
                <a:lnTo>
                  <a:pt x="687" y="518"/>
                </a:lnTo>
                <a:lnTo>
                  <a:pt x="687" y="518"/>
                </a:lnTo>
                <a:lnTo>
                  <a:pt x="687" y="519"/>
                </a:lnTo>
                <a:lnTo>
                  <a:pt x="687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19"/>
                </a:lnTo>
                <a:lnTo>
                  <a:pt x="688" y="520"/>
                </a:lnTo>
                <a:lnTo>
                  <a:pt x="688" y="520"/>
                </a:lnTo>
                <a:lnTo>
                  <a:pt x="688" y="520"/>
                </a:lnTo>
                <a:lnTo>
                  <a:pt x="689" y="520"/>
                </a:lnTo>
                <a:lnTo>
                  <a:pt x="689" y="520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89" y="521"/>
                </a:lnTo>
                <a:lnTo>
                  <a:pt x="690" y="521"/>
                </a:lnTo>
                <a:lnTo>
                  <a:pt x="690" y="522"/>
                </a:lnTo>
                <a:lnTo>
                  <a:pt x="690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1" y="522"/>
                </a:lnTo>
                <a:lnTo>
                  <a:pt x="692" y="522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2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3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4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5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3"/>
                </a:lnTo>
                <a:lnTo>
                  <a:pt x="696" y="524"/>
                </a:lnTo>
                <a:lnTo>
                  <a:pt x="696" y="524"/>
                </a:lnTo>
                <a:lnTo>
                  <a:pt x="696" y="524"/>
                </a:lnTo>
                <a:lnTo>
                  <a:pt x="697" y="524"/>
                </a:lnTo>
                <a:lnTo>
                  <a:pt x="697" y="525"/>
                </a:lnTo>
                <a:lnTo>
                  <a:pt x="697" y="525"/>
                </a:lnTo>
                <a:lnTo>
                  <a:pt x="698" y="525"/>
                </a:lnTo>
                <a:lnTo>
                  <a:pt x="698" y="525"/>
                </a:lnTo>
                <a:lnTo>
                  <a:pt x="698" y="525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6"/>
                </a:lnTo>
                <a:lnTo>
                  <a:pt x="699" y="527"/>
                </a:lnTo>
                <a:lnTo>
                  <a:pt x="699" y="527"/>
                </a:lnTo>
                <a:lnTo>
                  <a:pt x="699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0" y="527"/>
                </a:lnTo>
                <a:lnTo>
                  <a:pt x="701" y="527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8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29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0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1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2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3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4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5"/>
                </a:lnTo>
                <a:lnTo>
                  <a:pt x="701" y="536"/>
                </a:lnTo>
                <a:lnTo>
                  <a:pt x="701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6"/>
                </a:lnTo>
                <a:lnTo>
                  <a:pt x="702" y="537"/>
                </a:lnTo>
                <a:lnTo>
                  <a:pt x="702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3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7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8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39"/>
                </a:lnTo>
                <a:lnTo>
                  <a:pt x="704" y="540"/>
                </a:lnTo>
                <a:lnTo>
                  <a:pt x="704" y="541"/>
                </a:lnTo>
                <a:lnTo>
                  <a:pt x="704" y="542"/>
                </a:lnTo>
                <a:lnTo>
                  <a:pt x="704" y="542"/>
                </a:lnTo>
                <a:lnTo>
                  <a:pt x="702" y="544"/>
                </a:lnTo>
                <a:lnTo>
                  <a:pt x="700" y="544"/>
                </a:lnTo>
                <a:lnTo>
                  <a:pt x="699" y="545"/>
                </a:lnTo>
                <a:lnTo>
                  <a:pt x="696" y="546"/>
                </a:lnTo>
                <a:lnTo>
                  <a:pt x="695" y="547"/>
                </a:lnTo>
                <a:lnTo>
                  <a:pt x="694" y="547"/>
                </a:lnTo>
                <a:lnTo>
                  <a:pt x="692" y="548"/>
                </a:lnTo>
                <a:lnTo>
                  <a:pt x="690" y="549"/>
                </a:lnTo>
                <a:lnTo>
                  <a:pt x="689" y="550"/>
                </a:lnTo>
                <a:lnTo>
                  <a:pt x="689" y="551"/>
                </a:lnTo>
                <a:lnTo>
                  <a:pt x="687" y="551"/>
                </a:lnTo>
                <a:lnTo>
                  <a:pt x="682" y="551"/>
                </a:lnTo>
                <a:lnTo>
                  <a:pt x="679" y="551"/>
                </a:lnTo>
                <a:lnTo>
                  <a:pt x="683" y="558"/>
                </a:lnTo>
                <a:lnTo>
                  <a:pt x="683" y="559"/>
                </a:lnTo>
                <a:lnTo>
                  <a:pt x="683" y="559"/>
                </a:lnTo>
                <a:lnTo>
                  <a:pt x="685" y="560"/>
                </a:lnTo>
                <a:lnTo>
                  <a:pt x="687" y="565"/>
                </a:lnTo>
                <a:lnTo>
                  <a:pt x="687" y="567"/>
                </a:lnTo>
                <a:lnTo>
                  <a:pt x="688" y="568"/>
                </a:lnTo>
                <a:lnTo>
                  <a:pt x="693" y="568"/>
                </a:lnTo>
                <a:lnTo>
                  <a:pt x="704" y="567"/>
                </a:lnTo>
                <a:lnTo>
                  <a:pt x="708" y="565"/>
                </a:lnTo>
                <a:lnTo>
                  <a:pt x="715" y="561"/>
                </a:lnTo>
                <a:lnTo>
                  <a:pt x="715" y="561"/>
                </a:lnTo>
                <a:lnTo>
                  <a:pt x="717" y="560"/>
                </a:lnTo>
                <a:lnTo>
                  <a:pt x="720" y="560"/>
                </a:lnTo>
                <a:lnTo>
                  <a:pt x="722" y="558"/>
                </a:lnTo>
                <a:lnTo>
                  <a:pt x="723" y="558"/>
                </a:lnTo>
                <a:lnTo>
                  <a:pt x="723" y="558"/>
                </a:lnTo>
                <a:lnTo>
                  <a:pt x="724" y="558"/>
                </a:lnTo>
                <a:lnTo>
                  <a:pt x="724" y="558"/>
                </a:lnTo>
                <a:lnTo>
                  <a:pt x="724" y="558"/>
                </a:lnTo>
                <a:lnTo>
                  <a:pt x="725" y="557"/>
                </a:lnTo>
                <a:lnTo>
                  <a:pt x="725" y="557"/>
                </a:lnTo>
                <a:lnTo>
                  <a:pt x="727" y="559"/>
                </a:lnTo>
                <a:lnTo>
                  <a:pt x="729" y="563"/>
                </a:lnTo>
                <a:lnTo>
                  <a:pt x="730" y="565"/>
                </a:lnTo>
                <a:lnTo>
                  <a:pt x="731" y="569"/>
                </a:lnTo>
                <a:lnTo>
                  <a:pt x="731" y="571"/>
                </a:lnTo>
                <a:lnTo>
                  <a:pt x="732" y="574"/>
                </a:lnTo>
                <a:lnTo>
                  <a:pt x="733" y="577"/>
                </a:lnTo>
                <a:lnTo>
                  <a:pt x="733" y="577"/>
                </a:lnTo>
                <a:lnTo>
                  <a:pt x="733" y="579"/>
                </a:lnTo>
                <a:lnTo>
                  <a:pt x="733" y="580"/>
                </a:lnTo>
                <a:lnTo>
                  <a:pt x="732" y="580"/>
                </a:lnTo>
                <a:lnTo>
                  <a:pt x="731" y="581"/>
                </a:lnTo>
                <a:lnTo>
                  <a:pt x="732" y="582"/>
                </a:lnTo>
                <a:lnTo>
                  <a:pt x="733" y="583"/>
                </a:lnTo>
                <a:lnTo>
                  <a:pt x="733" y="584"/>
                </a:lnTo>
                <a:lnTo>
                  <a:pt x="733" y="585"/>
                </a:lnTo>
                <a:lnTo>
                  <a:pt x="732" y="586"/>
                </a:lnTo>
                <a:lnTo>
                  <a:pt x="732" y="586"/>
                </a:lnTo>
                <a:lnTo>
                  <a:pt x="732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3" y="587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8"/>
                </a:lnTo>
                <a:lnTo>
                  <a:pt x="732" y="589"/>
                </a:lnTo>
                <a:lnTo>
                  <a:pt x="732" y="590"/>
                </a:lnTo>
                <a:lnTo>
                  <a:pt x="733" y="590"/>
                </a:lnTo>
                <a:lnTo>
                  <a:pt x="733" y="590"/>
                </a:lnTo>
                <a:lnTo>
                  <a:pt x="734" y="591"/>
                </a:lnTo>
                <a:lnTo>
                  <a:pt x="733" y="594"/>
                </a:lnTo>
                <a:lnTo>
                  <a:pt x="732" y="598"/>
                </a:lnTo>
                <a:lnTo>
                  <a:pt x="733" y="598"/>
                </a:lnTo>
                <a:lnTo>
                  <a:pt x="733" y="600"/>
                </a:lnTo>
                <a:lnTo>
                  <a:pt x="732" y="600"/>
                </a:lnTo>
                <a:lnTo>
                  <a:pt x="732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1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2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3"/>
                </a:lnTo>
                <a:lnTo>
                  <a:pt x="731" y="604"/>
                </a:lnTo>
                <a:lnTo>
                  <a:pt x="731" y="604"/>
                </a:lnTo>
                <a:lnTo>
                  <a:pt x="731" y="604"/>
                </a:lnTo>
                <a:lnTo>
                  <a:pt x="730" y="604"/>
                </a:lnTo>
                <a:lnTo>
                  <a:pt x="730" y="605"/>
                </a:lnTo>
                <a:lnTo>
                  <a:pt x="730" y="605"/>
                </a:lnTo>
                <a:lnTo>
                  <a:pt x="730" y="606"/>
                </a:lnTo>
                <a:lnTo>
                  <a:pt x="730" y="606"/>
                </a:lnTo>
                <a:lnTo>
                  <a:pt x="730" y="606"/>
                </a:lnTo>
                <a:lnTo>
                  <a:pt x="730" y="607"/>
                </a:lnTo>
                <a:lnTo>
                  <a:pt x="731" y="608"/>
                </a:lnTo>
                <a:lnTo>
                  <a:pt x="731" y="608"/>
                </a:lnTo>
                <a:lnTo>
                  <a:pt x="731" y="608"/>
                </a:lnTo>
                <a:lnTo>
                  <a:pt x="731" y="609"/>
                </a:lnTo>
                <a:lnTo>
                  <a:pt x="731" y="609"/>
                </a:lnTo>
                <a:lnTo>
                  <a:pt x="731" y="610"/>
                </a:lnTo>
                <a:lnTo>
                  <a:pt x="731" y="610"/>
                </a:lnTo>
                <a:lnTo>
                  <a:pt x="732" y="610"/>
                </a:lnTo>
                <a:lnTo>
                  <a:pt x="731" y="611"/>
                </a:lnTo>
                <a:lnTo>
                  <a:pt x="732" y="611"/>
                </a:lnTo>
                <a:lnTo>
                  <a:pt x="732" y="612"/>
                </a:lnTo>
                <a:lnTo>
                  <a:pt x="732" y="614"/>
                </a:lnTo>
                <a:lnTo>
                  <a:pt x="732" y="614"/>
                </a:lnTo>
                <a:lnTo>
                  <a:pt x="731" y="618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19"/>
                </a:lnTo>
                <a:lnTo>
                  <a:pt x="731" y="620"/>
                </a:lnTo>
                <a:lnTo>
                  <a:pt x="731" y="620"/>
                </a:lnTo>
                <a:lnTo>
                  <a:pt x="731" y="621"/>
                </a:lnTo>
                <a:lnTo>
                  <a:pt x="731" y="621"/>
                </a:lnTo>
                <a:lnTo>
                  <a:pt x="731" y="622"/>
                </a:lnTo>
                <a:lnTo>
                  <a:pt x="730" y="622"/>
                </a:lnTo>
                <a:lnTo>
                  <a:pt x="730" y="622"/>
                </a:lnTo>
                <a:lnTo>
                  <a:pt x="730" y="623"/>
                </a:lnTo>
                <a:lnTo>
                  <a:pt x="730" y="623"/>
                </a:lnTo>
                <a:lnTo>
                  <a:pt x="730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4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1" y="625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6"/>
                </a:lnTo>
                <a:lnTo>
                  <a:pt x="732" y="627"/>
                </a:lnTo>
                <a:lnTo>
                  <a:pt x="733" y="627"/>
                </a:lnTo>
                <a:lnTo>
                  <a:pt x="733" y="628"/>
                </a:lnTo>
                <a:lnTo>
                  <a:pt x="733" y="630"/>
                </a:lnTo>
                <a:lnTo>
                  <a:pt x="734" y="635"/>
                </a:lnTo>
                <a:lnTo>
                  <a:pt x="734" y="635"/>
                </a:lnTo>
                <a:lnTo>
                  <a:pt x="735" y="637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5" y="638"/>
                </a:lnTo>
                <a:lnTo>
                  <a:pt x="734" y="639"/>
                </a:lnTo>
                <a:lnTo>
                  <a:pt x="734" y="639"/>
                </a:lnTo>
                <a:lnTo>
                  <a:pt x="734" y="639"/>
                </a:lnTo>
                <a:lnTo>
                  <a:pt x="734" y="640"/>
                </a:lnTo>
                <a:lnTo>
                  <a:pt x="734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0"/>
                </a:lnTo>
                <a:lnTo>
                  <a:pt x="735" y="641"/>
                </a:lnTo>
                <a:lnTo>
                  <a:pt x="735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6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7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1"/>
                </a:lnTo>
                <a:lnTo>
                  <a:pt x="738" y="642"/>
                </a:lnTo>
                <a:lnTo>
                  <a:pt x="738" y="642"/>
                </a:lnTo>
                <a:lnTo>
                  <a:pt x="739" y="642"/>
                </a:lnTo>
                <a:lnTo>
                  <a:pt x="739" y="642"/>
                </a:lnTo>
                <a:lnTo>
                  <a:pt x="739" y="643"/>
                </a:lnTo>
                <a:lnTo>
                  <a:pt x="740" y="643"/>
                </a:lnTo>
                <a:lnTo>
                  <a:pt x="740" y="643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4"/>
                </a:lnTo>
                <a:lnTo>
                  <a:pt x="740" y="645"/>
                </a:lnTo>
                <a:lnTo>
                  <a:pt x="741" y="645"/>
                </a:lnTo>
                <a:lnTo>
                  <a:pt x="741" y="645"/>
                </a:lnTo>
                <a:lnTo>
                  <a:pt x="740" y="645"/>
                </a:lnTo>
                <a:lnTo>
                  <a:pt x="740" y="646"/>
                </a:lnTo>
                <a:lnTo>
                  <a:pt x="740" y="646"/>
                </a:lnTo>
                <a:lnTo>
                  <a:pt x="740" y="646"/>
                </a:lnTo>
                <a:lnTo>
                  <a:pt x="740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1" y="647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2" y="648"/>
                </a:lnTo>
                <a:lnTo>
                  <a:pt x="743" y="648"/>
                </a:lnTo>
                <a:lnTo>
                  <a:pt x="743" y="649"/>
                </a:lnTo>
                <a:lnTo>
                  <a:pt x="743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4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5" y="649"/>
                </a:lnTo>
                <a:lnTo>
                  <a:pt x="747" y="651"/>
                </a:lnTo>
                <a:lnTo>
                  <a:pt x="749" y="653"/>
                </a:lnTo>
                <a:lnTo>
                  <a:pt x="752" y="656"/>
                </a:lnTo>
                <a:lnTo>
                  <a:pt x="756" y="662"/>
                </a:lnTo>
                <a:lnTo>
                  <a:pt x="757" y="665"/>
                </a:lnTo>
                <a:lnTo>
                  <a:pt x="758" y="668"/>
                </a:lnTo>
                <a:lnTo>
                  <a:pt x="761" y="665"/>
                </a:lnTo>
                <a:lnTo>
                  <a:pt x="763" y="663"/>
                </a:lnTo>
                <a:lnTo>
                  <a:pt x="764" y="661"/>
                </a:lnTo>
                <a:lnTo>
                  <a:pt x="765" y="661"/>
                </a:lnTo>
                <a:lnTo>
                  <a:pt x="769" y="656"/>
                </a:lnTo>
                <a:lnTo>
                  <a:pt x="770" y="656"/>
                </a:lnTo>
                <a:lnTo>
                  <a:pt x="773" y="652"/>
                </a:lnTo>
                <a:lnTo>
                  <a:pt x="773" y="651"/>
                </a:lnTo>
                <a:lnTo>
                  <a:pt x="774" y="651"/>
                </a:lnTo>
                <a:lnTo>
                  <a:pt x="777" y="648"/>
                </a:lnTo>
                <a:lnTo>
                  <a:pt x="777" y="648"/>
                </a:lnTo>
                <a:lnTo>
                  <a:pt x="779" y="646"/>
                </a:lnTo>
                <a:lnTo>
                  <a:pt x="780" y="645"/>
                </a:lnTo>
                <a:lnTo>
                  <a:pt x="782" y="642"/>
                </a:lnTo>
                <a:lnTo>
                  <a:pt x="782" y="642"/>
                </a:lnTo>
                <a:lnTo>
                  <a:pt x="784" y="639"/>
                </a:lnTo>
                <a:lnTo>
                  <a:pt x="788" y="635"/>
                </a:lnTo>
                <a:lnTo>
                  <a:pt x="790" y="633"/>
                </a:lnTo>
                <a:lnTo>
                  <a:pt x="793" y="632"/>
                </a:lnTo>
                <a:lnTo>
                  <a:pt x="797" y="632"/>
                </a:lnTo>
                <a:lnTo>
                  <a:pt x="798" y="632"/>
                </a:lnTo>
                <a:lnTo>
                  <a:pt x="798" y="632"/>
                </a:lnTo>
                <a:lnTo>
                  <a:pt x="796" y="633"/>
                </a:lnTo>
                <a:lnTo>
                  <a:pt x="796" y="634"/>
                </a:lnTo>
                <a:lnTo>
                  <a:pt x="795" y="634"/>
                </a:lnTo>
                <a:lnTo>
                  <a:pt x="794" y="635"/>
                </a:lnTo>
                <a:lnTo>
                  <a:pt x="793" y="637"/>
                </a:lnTo>
                <a:lnTo>
                  <a:pt x="793" y="637"/>
                </a:lnTo>
                <a:lnTo>
                  <a:pt x="793" y="638"/>
                </a:lnTo>
                <a:lnTo>
                  <a:pt x="792" y="639"/>
                </a:lnTo>
                <a:lnTo>
                  <a:pt x="791" y="640"/>
                </a:lnTo>
                <a:lnTo>
                  <a:pt x="791" y="642"/>
                </a:lnTo>
                <a:lnTo>
                  <a:pt x="791" y="647"/>
                </a:lnTo>
                <a:lnTo>
                  <a:pt x="791" y="647"/>
                </a:lnTo>
                <a:lnTo>
                  <a:pt x="791" y="649"/>
                </a:lnTo>
                <a:lnTo>
                  <a:pt x="791" y="650"/>
                </a:lnTo>
                <a:lnTo>
                  <a:pt x="788" y="652"/>
                </a:lnTo>
                <a:lnTo>
                  <a:pt x="787" y="652"/>
                </a:lnTo>
                <a:lnTo>
                  <a:pt x="787" y="652"/>
                </a:lnTo>
                <a:lnTo>
                  <a:pt x="786" y="652"/>
                </a:lnTo>
                <a:lnTo>
                  <a:pt x="785" y="654"/>
                </a:lnTo>
                <a:lnTo>
                  <a:pt x="785" y="654"/>
                </a:lnTo>
                <a:lnTo>
                  <a:pt x="785" y="655"/>
                </a:lnTo>
                <a:lnTo>
                  <a:pt x="784" y="656"/>
                </a:lnTo>
                <a:lnTo>
                  <a:pt x="784" y="656"/>
                </a:lnTo>
                <a:lnTo>
                  <a:pt x="784" y="658"/>
                </a:lnTo>
                <a:lnTo>
                  <a:pt x="785" y="659"/>
                </a:lnTo>
                <a:lnTo>
                  <a:pt x="785" y="659"/>
                </a:lnTo>
                <a:lnTo>
                  <a:pt x="785" y="660"/>
                </a:lnTo>
                <a:lnTo>
                  <a:pt x="785" y="661"/>
                </a:lnTo>
                <a:lnTo>
                  <a:pt x="785" y="662"/>
                </a:lnTo>
                <a:lnTo>
                  <a:pt x="785" y="662"/>
                </a:lnTo>
                <a:lnTo>
                  <a:pt x="783" y="667"/>
                </a:lnTo>
                <a:lnTo>
                  <a:pt x="777" y="668"/>
                </a:lnTo>
                <a:lnTo>
                  <a:pt x="773" y="674"/>
                </a:lnTo>
                <a:lnTo>
                  <a:pt x="770" y="674"/>
                </a:lnTo>
                <a:lnTo>
                  <a:pt x="768" y="681"/>
                </a:lnTo>
                <a:lnTo>
                  <a:pt x="767" y="684"/>
                </a:lnTo>
                <a:lnTo>
                  <a:pt x="754" y="701"/>
                </a:lnTo>
                <a:lnTo>
                  <a:pt x="755" y="702"/>
                </a:lnTo>
                <a:lnTo>
                  <a:pt x="755" y="703"/>
                </a:lnTo>
                <a:lnTo>
                  <a:pt x="755" y="704"/>
                </a:lnTo>
                <a:lnTo>
                  <a:pt x="757" y="707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7" y="709"/>
                </a:lnTo>
                <a:lnTo>
                  <a:pt x="756" y="710"/>
                </a:lnTo>
                <a:lnTo>
                  <a:pt x="756" y="710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1"/>
                </a:lnTo>
                <a:lnTo>
                  <a:pt x="756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5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2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4" y="711"/>
                </a:lnTo>
                <a:lnTo>
                  <a:pt x="753" y="711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3" y="710"/>
                </a:lnTo>
                <a:lnTo>
                  <a:pt x="752" y="710"/>
                </a:lnTo>
                <a:lnTo>
                  <a:pt x="752" y="709"/>
                </a:lnTo>
                <a:lnTo>
                  <a:pt x="751" y="709"/>
                </a:lnTo>
                <a:lnTo>
                  <a:pt x="751" y="710"/>
                </a:lnTo>
                <a:lnTo>
                  <a:pt x="751" y="710"/>
                </a:lnTo>
                <a:lnTo>
                  <a:pt x="750" y="710"/>
                </a:lnTo>
                <a:lnTo>
                  <a:pt x="750" y="710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9" y="711"/>
                </a:lnTo>
                <a:lnTo>
                  <a:pt x="748" y="711"/>
                </a:lnTo>
                <a:lnTo>
                  <a:pt x="747" y="711"/>
                </a:lnTo>
                <a:lnTo>
                  <a:pt x="747" y="711"/>
                </a:lnTo>
                <a:lnTo>
                  <a:pt x="747" y="711"/>
                </a:lnTo>
                <a:lnTo>
                  <a:pt x="746" y="711"/>
                </a:lnTo>
                <a:lnTo>
                  <a:pt x="746" y="712"/>
                </a:lnTo>
                <a:lnTo>
                  <a:pt x="747" y="712"/>
                </a:lnTo>
                <a:lnTo>
                  <a:pt x="748" y="712"/>
                </a:lnTo>
                <a:lnTo>
                  <a:pt x="749" y="712"/>
                </a:lnTo>
                <a:lnTo>
                  <a:pt x="749" y="712"/>
                </a:lnTo>
                <a:lnTo>
                  <a:pt x="750" y="712"/>
                </a:lnTo>
                <a:lnTo>
                  <a:pt x="751" y="712"/>
                </a:lnTo>
                <a:lnTo>
                  <a:pt x="752" y="712"/>
                </a:lnTo>
                <a:lnTo>
                  <a:pt x="754" y="712"/>
                </a:lnTo>
                <a:lnTo>
                  <a:pt x="754" y="712"/>
                </a:lnTo>
                <a:lnTo>
                  <a:pt x="755" y="712"/>
                </a:lnTo>
                <a:lnTo>
                  <a:pt x="756" y="712"/>
                </a:lnTo>
                <a:lnTo>
                  <a:pt x="757" y="712"/>
                </a:lnTo>
                <a:lnTo>
                  <a:pt x="757" y="714"/>
                </a:lnTo>
                <a:lnTo>
                  <a:pt x="755" y="715"/>
                </a:lnTo>
                <a:lnTo>
                  <a:pt x="752" y="722"/>
                </a:lnTo>
                <a:lnTo>
                  <a:pt x="754" y="726"/>
                </a:lnTo>
                <a:lnTo>
                  <a:pt x="753" y="727"/>
                </a:lnTo>
                <a:lnTo>
                  <a:pt x="753" y="727"/>
                </a:lnTo>
                <a:lnTo>
                  <a:pt x="753" y="728"/>
                </a:lnTo>
                <a:lnTo>
                  <a:pt x="754" y="729"/>
                </a:lnTo>
                <a:lnTo>
                  <a:pt x="754" y="730"/>
                </a:lnTo>
                <a:lnTo>
                  <a:pt x="755" y="731"/>
                </a:lnTo>
                <a:lnTo>
                  <a:pt x="755" y="731"/>
                </a:lnTo>
                <a:lnTo>
                  <a:pt x="755" y="733"/>
                </a:lnTo>
                <a:lnTo>
                  <a:pt x="755" y="734"/>
                </a:lnTo>
                <a:lnTo>
                  <a:pt x="755" y="734"/>
                </a:lnTo>
                <a:lnTo>
                  <a:pt x="755" y="735"/>
                </a:lnTo>
                <a:lnTo>
                  <a:pt x="755" y="735"/>
                </a:lnTo>
                <a:lnTo>
                  <a:pt x="758" y="741"/>
                </a:lnTo>
                <a:lnTo>
                  <a:pt x="758" y="741"/>
                </a:lnTo>
                <a:lnTo>
                  <a:pt x="759" y="742"/>
                </a:lnTo>
                <a:lnTo>
                  <a:pt x="761" y="743"/>
                </a:lnTo>
                <a:lnTo>
                  <a:pt x="761" y="744"/>
                </a:lnTo>
                <a:lnTo>
                  <a:pt x="762" y="745"/>
                </a:lnTo>
                <a:lnTo>
                  <a:pt x="762" y="745"/>
                </a:lnTo>
                <a:lnTo>
                  <a:pt x="763" y="746"/>
                </a:lnTo>
                <a:lnTo>
                  <a:pt x="763" y="747"/>
                </a:lnTo>
                <a:lnTo>
                  <a:pt x="763" y="747"/>
                </a:lnTo>
                <a:lnTo>
                  <a:pt x="764" y="747"/>
                </a:lnTo>
                <a:lnTo>
                  <a:pt x="764" y="748"/>
                </a:lnTo>
                <a:lnTo>
                  <a:pt x="764" y="749"/>
                </a:lnTo>
                <a:lnTo>
                  <a:pt x="764" y="749"/>
                </a:lnTo>
                <a:lnTo>
                  <a:pt x="764" y="751"/>
                </a:lnTo>
                <a:lnTo>
                  <a:pt x="764" y="752"/>
                </a:lnTo>
                <a:lnTo>
                  <a:pt x="763" y="752"/>
                </a:lnTo>
                <a:lnTo>
                  <a:pt x="764" y="753"/>
                </a:lnTo>
                <a:lnTo>
                  <a:pt x="763" y="755"/>
                </a:lnTo>
                <a:lnTo>
                  <a:pt x="757" y="753"/>
                </a:lnTo>
                <a:lnTo>
                  <a:pt x="752" y="753"/>
                </a:lnTo>
                <a:lnTo>
                  <a:pt x="750" y="756"/>
                </a:lnTo>
                <a:lnTo>
                  <a:pt x="745" y="755"/>
                </a:lnTo>
                <a:lnTo>
                  <a:pt x="742" y="755"/>
                </a:lnTo>
                <a:lnTo>
                  <a:pt x="738" y="764"/>
                </a:lnTo>
                <a:lnTo>
                  <a:pt x="733" y="764"/>
                </a:lnTo>
                <a:lnTo>
                  <a:pt x="724" y="761"/>
                </a:lnTo>
                <a:lnTo>
                  <a:pt x="718" y="763"/>
                </a:lnTo>
                <a:lnTo>
                  <a:pt x="716" y="763"/>
                </a:lnTo>
                <a:lnTo>
                  <a:pt x="717" y="764"/>
                </a:lnTo>
                <a:lnTo>
                  <a:pt x="716" y="764"/>
                </a:lnTo>
                <a:lnTo>
                  <a:pt x="716" y="764"/>
                </a:lnTo>
                <a:lnTo>
                  <a:pt x="715" y="764"/>
                </a:lnTo>
                <a:lnTo>
                  <a:pt x="715" y="764"/>
                </a:lnTo>
                <a:lnTo>
                  <a:pt x="715" y="765"/>
                </a:lnTo>
                <a:lnTo>
                  <a:pt x="715" y="765"/>
                </a:lnTo>
                <a:lnTo>
                  <a:pt x="715" y="766"/>
                </a:lnTo>
                <a:lnTo>
                  <a:pt x="716" y="766"/>
                </a:lnTo>
                <a:lnTo>
                  <a:pt x="716" y="767"/>
                </a:lnTo>
                <a:lnTo>
                  <a:pt x="716" y="768"/>
                </a:lnTo>
                <a:lnTo>
                  <a:pt x="717" y="769"/>
                </a:lnTo>
                <a:lnTo>
                  <a:pt x="717" y="770"/>
                </a:lnTo>
                <a:lnTo>
                  <a:pt x="717" y="770"/>
                </a:lnTo>
                <a:lnTo>
                  <a:pt x="717" y="770"/>
                </a:lnTo>
                <a:lnTo>
                  <a:pt x="718" y="770"/>
                </a:lnTo>
                <a:lnTo>
                  <a:pt x="718" y="771"/>
                </a:lnTo>
                <a:lnTo>
                  <a:pt x="717" y="771"/>
                </a:lnTo>
                <a:lnTo>
                  <a:pt x="715" y="771"/>
                </a:lnTo>
                <a:lnTo>
                  <a:pt x="709" y="774"/>
                </a:lnTo>
                <a:lnTo>
                  <a:pt x="708" y="774"/>
                </a:lnTo>
                <a:lnTo>
                  <a:pt x="708" y="774"/>
                </a:lnTo>
                <a:lnTo>
                  <a:pt x="707" y="776"/>
                </a:lnTo>
                <a:lnTo>
                  <a:pt x="707" y="776"/>
                </a:lnTo>
                <a:lnTo>
                  <a:pt x="705" y="779"/>
                </a:lnTo>
                <a:lnTo>
                  <a:pt x="702" y="780"/>
                </a:lnTo>
                <a:lnTo>
                  <a:pt x="701" y="780"/>
                </a:lnTo>
                <a:lnTo>
                  <a:pt x="701" y="781"/>
                </a:lnTo>
                <a:lnTo>
                  <a:pt x="700" y="781"/>
                </a:lnTo>
                <a:lnTo>
                  <a:pt x="700" y="782"/>
                </a:lnTo>
                <a:lnTo>
                  <a:pt x="700" y="782"/>
                </a:lnTo>
                <a:lnTo>
                  <a:pt x="701" y="782"/>
                </a:lnTo>
                <a:lnTo>
                  <a:pt x="694" y="782"/>
                </a:lnTo>
                <a:lnTo>
                  <a:pt x="691" y="786"/>
                </a:lnTo>
                <a:lnTo>
                  <a:pt x="690" y="787"/>
                </a:lnTo>
                <a:lnTo>
                  <a:pt x="690" y="787"/>
                </a:lnTo>
                <a:lnTo>
                  <a:pt x="689" y="787"/>
                </a:lnTo>
                <a:lnTo>
                  <a:pt x="689" y="787"/>
                </a:lnTo>
                <a:lnTo>
                  <a:pt x="689" y="788"/>
                </a:lnTo>
                <a:lnTo>
                  <a:pt x="690" y="789"/>
                </a:lnTo>
                <a:lnTo>
                  <a:pt x="690" y="793"/>
                </a:lnTo>
                <a:lnTo>
                  <a:pt x="690" y="794"/>
                </a:lnTo>
                <a:lnTo>
                  <a:pt x="690" y="795"/>
                </a:lnTo>
                <a:lnTo>
                  <a:pt x="689" y="796"/>
                </a:lnTo>
                <a:lnTo>
                  <a:pt x="689" y="796"/>
                </a:lnTo>
                <a:lnTo>
                  <a:pt x="687" y="797"/>
                </a:lnTo>
                <a:lnTo>
                  <a:pt x="686" y="797"/>
                </a:lnTo>
                <a:lnTo>
                  <a:pt x="686" y="798"/>
                </a:lnTo>
                <a:lnTo>
                  <a:pt x="686" y="798"/>
                </a:lnTo>
                <a:lnTo>
                  <a:pt x="685" y="798"/>
                </a:lnTo>
                <a:lnTo>
                  <a:pt x="685" y="799"/>
                </a:lnTo>
                <a:lnTo>
                  <a:pt x="685" y="799"/>
                </a:lnTo>
                <a:lnTo>
                  <a:pt x="685" y="800"/>
                </a:lnTo>
                <a:lnTo>
                  <a:pt x="685" y="801"/>
                </a:lnTo>
                <a:lnTo>
                  <a:pt x="685" y="801"/>
                </a:lnTo>
                <a:lnTo>
                  <a:pt x="685" y="802"/>
                </a:lnTo>
                <a:lnTo>
                  <a:pt x="685" y="802"/>
                </a:lnTo>
                <a:lnTo>
                  <a:pt x="685" y="802"/>
                </a:lnTo>
                <a:lnTo>
                  <a:pt x="685" y="803"/>
                </a:lnTo>
                <a:lnTo>
                  <a:pt x="684" y="807"/>
                </a:lnTo>
                <a:lnTo>
                  <a:pt x="680" y="807"/>
                </a:lnTo>
                <a:lnTo>
                  <a:pt x="679" y="807"/>
                </a:lnTo>
                <a:lnTo>
                  <a:pt x="678" y="807"/>
                </a:lnTo>
                <a:lnTo>
                  <a:pt x="678" y="807"/>
                </a:lnTo>
                <a:lnTo>
                  <a:pt x="677" y="808"/>
                </a:lnTo>
                <a:lnTo>
                  <a:pt x="677" y="808"/>
                </a:lnTo>
                <a:lnTo>
                  <a:pt x="677" y="808"/>
                </a:lnTo>
                <a:lnTo>
                  <a:pt x="677" y="809"/>
                </a:lnTo>
                <a:lnTo>
                  <a:pt x="677" y="809"/>
                </a:lnTo>
                <a:lnTo>
                  <a:pt x="677" y="809"/>
                </a:lnTo>
                <a:lnTo>
                  <a:pt x="676" y="809"/>
                </a:lnTo>
                <a:lnTo>
                  <a:pt x="676" y="810"/>
                </a:lnTo>
                <a:lnTo>
                  <a:pt x="676" y="810"/>
                </a:lnTo>
                <a:lnTo>
                  <a:pt x="675" y="810"/>
                </a:lnTo>
                <a:lnTo>
                  <a:pt x="675" y="811"/>
                </a:lnTo>
                <a:lnTo>
                  <a:pt x="675" y="811"/>
                </a:lnTo>
                <a:lnTo>
                  <a:pt x="674" y="811"/>
                </a:lnTo>
                <a:lnTo>
                  <a:pt x="674" y="811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2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3"/>
                </a:lnTo>
                <a:lnTo>
                  <a:pt x="673" y="814"/>
                </a:lnTo>
                <a:lnTo>
                  <a:pt x="673" y="814"/>
                </a:lnTo>
                <a:lnTo>
                  <a:pt x="673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4"/>
                </a:lnTo>
                <a:lnTo>
                  <a:pt x="672" y="815"/>
                </a:lnTo>
                <a:lnTo>
                  <a:pt x="672" y="815"/>
                </a:lnTo>
                <a:lnTo>
                  <a:pt x="672" y="815"/>
                </a:lnTo>
                <a:lnTo>
                  <a:pt x="672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6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7"/>
                </a:lnTo>
                <a:lnTo>
                  <a:pt x="673" y="818"/>
                </a:lnTo>
                <a:lnTo>
                  <a:pt x="673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18"/>
                </a:lnTo>
                <a:lnTo>
                  <a:pt x="671" y="819"/>
                </a:lnTo>
                <a:lnTo>
                  <a:pt x="671" y="819"/>
                </a:lnTo>
                <a:lnTo>
                  <a:pt x="671" y="819"/>
                </a:lnTo>
                <a:lnTo>
                  <a:pt x="671" y="820"/>
                </a:lnTo>
                <a:lnTo>
                  <a:pt x="671" y="820"/>
                </a:lnTo>
                <a:lnTo>
                  <a:pt x="670" y="820"/>
                </a:lnTo>
                <a:lnTo>
                  <a:pt x="670" y="821"/>
                </a:lnTo>
                <a:lnTo>
                  <a:pt x="669" y="821"/>
                </a:lnTo>
                <a:lnTo>
                  <a:pt x="669" y="821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2"/>
                </a:lnTo>
                <a:lnTo>
                  <a:pt x="669" y="823"/>
                </a:lnTo>
                <a:lnTo>
                  <a:pt x="670" y="822"/>
                </a:lnTo>
                <a:lnTo>
                  <a:pt x="670" y="822"/>
                </a:lnTo>
                <a:lnTo>
                  <a:pt x="671" y="822"/>
                </a:lnTo>
                <a:lnTo>
                  <a:pt x="671" y="822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1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3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0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1" y="824"/>
                </a:lnTo>
                <a:lnTo>
                  <a:pt x="672" y="824"/>
                </a:lnTo>
                <a:lnTo>
                  <a:pt x="672" y="825"/>
                </a:lnTo>
                <a:lnTo>
                  <a:pt x="672" y="825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5" y="826"/>
                </a:lnTo>
                <a:lnTo>
                  <a:pt x="676" y="826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6" y="827"/>
                </a:lnTo>
                <a:lnTo>
                  <a:pt x="677" y="828"/>
                </a:lnTo>
                <a:lnTo>
                  <a:pt x="678" y="828"/>
                </a:lnTo>
                <a:lnTo>
                  <a:pt x="677" y="828"/>
                </a:lnTo>
                <a:lnTo>
                  <a:pt x="678" y="828"/>
                </a:lnTo>
                <a:lnTo>
                  <a:pt x="678" y="829"/>
                </a:lnTo>
                <a:lnTo>
                  <a:pt x="678" y="829"/>
                </a:lnTo>
                <a:lnTo>
                  <a:pt x="678" y="830"/>
                </a:lnTo>
                <a:lnTo>
                  <a:pt x="678" y="830"/>
                </a:lnTo>
                <a:lnTo>
                  <a:pt x="678" y="831"/>
                </a:lnTo>
                <a:lnTo>
                  <a:pt x="677" y="831"/>
                </a:lnTo>
                <a:lnTo>
                  <a:pt x="677" y="832"/>
                </a:lnTo>
                <a:lnTo>
                  <a:pt x="677" y="832"/>
                </a:lnTo>
                <a:lnTo>
                  <a:pt x="677" y="833"/>
                </a:lnTo>
                <a:lnTo>
                  <a:pt x="677" y="833"/>
                </a:lnTo>
                <a:lnTo>
                  <a:pt x="677" y="833"/>
                </a:lnTo>
                <a:lnTo>
                  <a:pt x="677" y="834"/>
                </a:lnTo>
                <a:lnTo>
                  <a:pt x="677" y="834"/>
                </a:lnTo>
                <a:lnTo>
                  <a:pt x="677" y="834"/>
                </a:lnTo>
                <a:lnTo>
                  <a:pt x="680" y="836"/>
                </a:lnTo>
                <a:lnTo>
                  <a:pt x="681" y="837"/>
                </a:lnTo>
                <a:lnTo>
                  <a:pt x="681" y="837"/>
                </a:lnTo>
                <a:lnTo>
                  <a:pt x="681" y="838"/>
                </a:lnTo>
                <a:lnTo>
                  <a:pt x="681" y="838"/>
                </a:lnTo>
                <a:lnTo>
                  <a:pt x="681" y="838"/>
                </a:lnTo>
                <a:lnTo>
                  <a:pt x="682" y="839"/>
                </a:lnTo>
                <a:lnTo>
                  <a:pt x="679" y="839"/>
                </a:lnTo>
                <a:lnTo>
                  <a:pt x="676" y="842"/>
                </a:lnTo>
                <a:lnTo>
                  <a:pt x="675" y="843"/>
                </a:lnTo>
                <a:lnTo>
                  <a:pt x="675" y="844"/>
                </a:lnTo>
                <a:lnTo>
                  <a:pt x="675" y="844"/>
                </a:lnTo>
                <a:lnTo>
                  <a:pt x="675" y="844"/>
                </a:lnTo>
                <a:lnTo>
                  <a:pt x="674" y="846"/>
                </a:lnTo>
                <a:lnTo>
                  <a:pt x="674" y="847"/>
                </a:lnTo>
                <a:lnTo>
                  <a:pt x="674" y="848"/>
                </a:lnTo>
                <a:lnTo>
                  <a:pt x="676" y="849"/>
                </a:lnTo>
                <a:lnTo>
                  <a:pt x="676" y="850"/>
                </a:lnTo>
                <a:lnTo>
                  <a:pt x="676" y="850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6" y="851"/>
                </a:lnTo>
                <a:lnTo>
                  <a:pt x="677" y="852"/>
                </a:lnTo>
                <a:lnTo>
                  <a:pt x="677" y="852"/>
                </a:lnTo>
                <a:lnTo>
                  <a:pt x="677" y="852"/>
                </a:lnTo>
                <a:lnTo>
                  <a:pt x="679" y="858"/>
                </a:lnTo>
                <a:lnTo>
                  <a:pt x="679" y="859"/>
                </a:lnTo>
                <a:lnTo>
                  <a:pt x="678" y="859"/>
                </a:lnTo>
                <a:lnTo>
                  <a:pt x="677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0"/>
                </a:lnTo>
                <a:lnTo>
                  <a:pt x="676" y="862"/>
                </a:lnTo>
                <a:lnTo>
                  <a:pt x="675" y="862"/>
                </a:lnTo>
                <a:lnTo>
                  <a:pt x="674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2"/>
                </a:lnTo>
                <a:lnTo>
                  <a:pt x="673" y="862"/>
                </a:lnTo>
                <a:lnTo>
                  <a:pt x="672" y="862"/>
                </a:lnTo>
                <a:lnTo>
                  <a:pt x="671" y="863"/>
                </a:lnTo>
                <a:lnTo>
                  <a:pt x="671" y="863"/>
                </a:lnTo>
                <a:lnTo>
                  <a:pt x="671" y="864"/>
                </a:lnTo>
                <a:lnTo>
                  <a:pt x="671" y="865"/>
                </a:lnTo>
                <a:lnTo>
                  <a:pt x="670" y="865"/>
                </a:lnTo>
                <a:lnTo>
                  <a:pt x="670" y="866"/>
                </a:lnTo>
                <a:lnTo>
                  <a:pt x="670" y="866"/>
                </a:lnTo>
                <a:lnTo>
                  <a:pt x="670" y="866"/>
                </a:lnTo>
                <a:lnTo>
                  <a:pt x="670" y="868"/>
                </a:lnTo>
                <a:lnTo>
                  <a:pt x="669" y="869"/>
                </a:lnTo>
                <a:lnTo>
                  <a:pt x="669" y="869"/>
                </a:lnTo>
                <a:lnTo>
                  <a:pt x="669" y="870"/>
                </a:lnTo>
                <a:lnTo>
                  <a:pt x="670" y="873"/>
                </a:lnTo>
                <a:lnTo>
                  <a:pt x="670" y="874"/>
                </a:lnTo>
                <a:lnTo>
                  <a:pt x="670" y="875"/>
                </a:lnTo>
                <a:lnTo>
                  <a:pt x="670" y="877"/>
                </a:lnTo>
                <a:lnTo>
                  <a:pt x="670" y="878"/>
                </a:lnTo>
                <a:lnTo>
                  <a:pt x="670" y="878"/>
                </a:lnTo>
                <a:lnTo>
                  <a:pt x="670" y="878"/>
                </a:lnTo>
                <a:lnTo>
                  <a:pt x="670" y="879"/>
                </a:lnTo>
                <a:lnTo>
                  <a:pt x="670" y="879"/>
                </a:lnTo>
                <a:lnTo>
                  <a:pt x="670" y="880"/>
                </a:lnTo>
                <a:lnTo>
                  <a:pt x="668" y="882"/>
                </a:lnTo>
                <a:lnTo>
                  <a:pt x="666" y="882"/>
                </a:lnTo>
                <a:lnTo>
                  <a:pt x="665" y="882"/>
                </a:lnTo>
                <a:lnTo>
                  <a:pt x="664" y="882"/>
                </a:lnTo>
                <a:lnTo>
                  <a:pt x="663" y="882"/>
                </a:lnTo>
                <a:lnTo>
                  <a:pt x="663" y="882"/>
                </a:lnTo>
                <a:lnTo>
                  <a:pt x="663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2"/>
                </a:lnTo>
                <a:lnTo>
                  <a:pt x="664" y="883"/>
                </a:lnTo>
                <a:lnTo>
                  <a:pt x="664" y="883"/>
                </a:lnTo>
                <a:lnTo>
                  <a:pt x="664" y="883"/>
                </a:lnTo>
                <a:lnTo>
                  <a:pt x="663" y="883"/>
                </a:lnTo>
                <a:lnTo>
                  <a:pt x="663" y="884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2" y="885"/>
                </a:lnTo>
                <a:lnTo>
                  <a:pt x="661" y="886"/>
                </a:lnTo>
                <a:lnTo>
                  <a:pt x="661" y="887"/>
                </a:lnTo>
                <a:lnTo>
                  <a:pt x="661" y="888"/>
                </a:lnTo>
                <a:lnTo>
                  <a:pt x="661" y="888"/>
                </a:lnTo>
                <a:lnTo>
                  <a:pt x="661" y="888"/>
                </a:lnTo>
                <a:lnTo>
                  <a:pt x="661" y="889"/>
                </a:lnTo>
                <a:lnTo>
                  <a:pt x="660" y="889"/>
                </a:lnTo>
                <a:lnTo>
                  <a:pt x="660" y="889"/>
                </a:lnTo>
                <a:lnTo>
                  <a:pt x="660" y="890"/>
                </a:lnTo>
                <a:lnTo>
                  <a:pt x="659" y="890"/>
                </a:lnTo>
                <a:lnTo>
                  <a:pt x="660" y="891"/>
                </a:lnTo>
                <a:lnTo>
                  <a:pt x="660" y="891"/>
                </a:lnTo>
                <a:lnTo>
                  <a:pt x="660" y="892"/>
                </a:lnTo>
                <a:lnTo>
                  <a:pt x="660" y="892"/>
                </a:lnTo>
                <a:lnTo>
                  <a:pt x="661" y="893"/>
                </a:lnTo>
                <a:lnTo>
                  <a:pt x="661" y="893"/>
                </a:lnTo>
                <a:lnTo>
                  <a:pt x="661" y="894"/>
                </a:lnTo>
                <a:lnTo>
                  <a:pt x="661" y="894"/>
                </a:lnTo>
                <a:lnTo>
                  <a:pt x="661" y="894"/>
                </a:lnTo>
                <a:lnTo>
                  <a:pt x="661" y="895"/>
                </a:lnTo>
                <a:lnTo>
                  <a:pt x="660" y="895"/>
                </a:lnTo>
                <a:lnTo>
                  <a:pt x="660" y="895"/>
                </a:lnTo>
                <a:lnTo>
                  <a:pt x="659" y="895"/>
                </a:lnTo>
                <a:lnTo>
                  <a:pt x="658" y="895"/>
                </a:lnTo>
                <a:lnTo>
                  <a:pt x="657" y="895"/>
                </a:lnTo>
                <a:lnTo>
                  <a:pt x="657" y="895"/>
                </a:lnTo>
                <a:lnTo>
                  <a:pt x="656" y="896"/>
                </a:lnTo>
                <a:lnTo>
                  <a:pt x="656" y="896"/>
                </a:lnTo>
                <a:lnTo>
                  <a:pt x="655" y="896"/>
                </a:lnTo>
                <a:lnTo>
                  <a:pt x="655" y="897"/>
                </a:lnTo>
                <a:lnTo>
                  <a:pt x="653" y="897"/>
                </a:lnTo>
                <a:lnTo>
                  <a:pt x="653" y="898"/>
                </a:lnTo>
                <a:lnTo>
                  <a:pt x="652" y="898"/>
                </a:lnTo>
                <a:lnTo>
                  <a:pt x="652" y="898"/>
                </a:lnTo>
                <a:lnTo>
                  <a:pt x="652" y="899"/>
                </a:lnTo>
                <a:lnTo>
                  <a:pt x="650" y="899"/>
                </a:lnTo>
                <a:lnTo>
                  <a:pt x="649" y="899"/>
                </a:lnTo>
                <a:lnTo>
                  <a:pt x="649" y="899"/>
                </a:lnTo>
                <a:lnTo>
                  <a:pt x="648" y="898"/>
                </a:lnTo>
                <a:lnTo>
                  <a:pt x="648" y="898"/>
                </a:lnTo>
                <a:lnTo>
                  <a:pt x="647" y="898"/>
                </a:lnTo>
                <a:lnTo>
                  <a:pt x="646" y="898"/>
                </a:lnTo>
                <a:lnTo>
                  <a:pt x="645" y="898"/>
                </a:lnTo>
                <a:lnTo>
                  <a:pt x="644" y="898"/>
                </a:lnTo>
                <a:lnTo>
                  <a:pt x="644" y="897"/>
                </a:lnTo>
                <a:lnTo>
                  <a:pt x="644" y="897"/>
                </a:lnTo>
                <a:lnTo>
                  <a:pt x="644" y="896"/>
                </a:lnTo>
                <a:lnTo>
                  <a:pt x="643" y="894"/>
                </a:lnTo>
                <a:lnTo>
                  <a:pt x="638" y="898"/>
                </a:lnTo>
                <a:lnTo>
                  <a:pt x="636" y="898"/>
                </a:lnTo>
                <a:lnTo>
                  <a:pt x="633" y="899"/>
                </a:lnTo>
                <a:lnTo>
                  <a:pt x="633" y="899"/>
                </a:lnTo>
                <a:lnTo>
                  <a:pt x="632" y="899"/>
                </a:lnTo>
                <a:lnTo>
                  <a:pt x="631" y="900"/>
                </a:lnTo>
                <a:lnTo>
                  <a:pt x="631" y="900"/>
                </a:lnTo>
                <a:lnTo>
                  <a:pt x="631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900"/>
                </a:lnTo>
                <a:lnTo>
                  <a:pt x="630" y="899"/>
                </a:lnTo>
                <a:lnTo>
                  <a:pt x="630" y="899"/>
                </a:lnTo>
                <a:lnTo>
                  <a:pt x="629" y="900"/>
                </a:lnTo>
                <a:lnTo>
                  <a:pt x="630" y="901"/>
                </a:lnTo>
                <a:lnTo>
                  <a:pt x="630" y="902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0" y="903"/>
                </a:lnTo>
                <a:lnTo>
                  <a:pt x="631" y="904"/>
                </a:lnTo>
                <a:lnTo>
                  <a:pt x="631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4"/>
                </a:lnTo>
                <a:lnTo>
                  <a:pt x="632" y="905"/>
                </a:lnTo>
                <a:lnTo>
                  <a:pt x="633" y="906"/>
                </a:lnTo>
                <a:lnTo>
                  <a:pt x="633" y="906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7"/>
                </a:lnTo>
                <a:lnTo>
                  <a:pt x="632" y="908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09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0"/>
                </a:lnTo>
                <a:lnTo>
                  <a:pt x="632" y="911"/>
                </a:lnTo>
                <a:lnTo>
                  <a:pt x="633" y="911"/>
                </a:lnTo>
                <a:lnTo>
                  <a:pt x="633" y="911"/>
                </a:lnTo>
                <a:lnTo>
                  <a:pt x="633" y="912"/>
                </a:lnTo>
                <a:lnTo>
                  <a:pt x="634" y="912"/>
                </a:lnTo>
                <a:lnTo>
                  <a:pt x="634" y="913"/>
                </a:lnTo>
                <a:lnTo>
                  <a:pt x="633" y="914"/>
                </a:lnTo>
                <a:lnTo>
                  <a:pt x="633" y="915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6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7"/>
                </a:lnTo>
                <a:lnTo>
                  <a:pt x="630" y="918"/>
                </a:lnTo>
                <a:lnTo>
                  <a:pt x="630" y="918"/>
                </a:lnTo>
                <a:lnTo>
                  <a:pt x="631" y="918"/>
                </a:lnTo>
                <a:lnTo>
                  <a:pt x="631" y="918"/>
                </a:lnTo>
                <a:lnTo>
                  <a:pt x="631" y="919"/>
                </a:lnTo>
                <a:lnTo>
                  <a:pt x="627" y="919"/>
                </a:lnTo>
                <a:lnTo>
                  <a:pt x="625" y="920"/>
                </a:lnTo>
                <a:lnTo>
                  <a:pt x="624" y="920"/>
                </a:lnTo>
                <a:lnTo>
                  <a:pt x="624" y="920"/>
                </a:lnTo>
                <a:lnTo>
                  <a:pt x="623" y="920"/>
                </a:lnTo>
                <a:lnTo>
                  <a:pt x="623" y="920"/>
                </a:lnTo>
                <a:lnTo>
                  <a:pt x="622" y="920"/>
                </a:lnTo>
                <a:lnTo>
                  <a:pt x="621" y="920"/>
                </a:lnTo>
                <a:lnTo>
                  <a:pt x="621" y="920"/>
                </a:lnTo>
                <a:lnTo>
                  <a:pt x="620" y="920"/>
                </a:lnTo>
                <a:lnTo>
                  <a:pt x="620" y="920"/>
                </a:lnTo>
                <a:lnTo>
                  <a:pt x="619" y="921"/>
                </a:lnTo>
                <a:lnTo>
                  <a:pt x="618" y="922"/>
                </a:lnTo>
                <a:lnTo>
                  <a:pt x="618" y="922"/>
                </a:lnTo>
                <a:lnTo>
                  <a:pt x="617" y="922"/>
                </a:lnTo>
                <a:lnTo>
                  <a:pt x="616" y="921"/>
                </a:lnTo>
                <a:lnTo>
                  <a:pt x="614" y="920"/>
                </a:lnTo>
                <a:lnTo>
                  <a:pt x="614" y="920"/>
                </a:lnTo>
                <a:lnTo>
                  <a:pt x="614" y="920"/>
                </a:lnTo>
                <a:lnTo>
                  <a:pt x="613" y="920"/>
                </a:lnTo>
                <a:lnTo>
                  <a:pt x="613" y="921"/>
                </a:lnTo>
                <a:lnTo>
                  <a:pt x="613" y="921"/>
                </a:lnTo>
                <a:lnTo>
                  <a:pt x="612" y="921"/>
                </a:lnTo>
                <a:lnTo>
                  <a:pt x="612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1"/>
                </a:lnTo>
                <a:lnTo>
                  <a:pt x="611" y="922"/>
                </a:lnTo>
                <a:lnTo>
                  <a:pt x="610" y="922"/>
                </a:lnTo>
                <a:lnTo>
                  <a:pt x="610" y="922"/>
                </a:lnTo>
                <a:lnTo>
                  <a:pt x="609" y="924"/>
                </a:lnTo>
                <a:lnTo>
                  <a:pt x="609" y="924"/>
                </a:lnTo>
                <a:lnTo>
                  <a:pt x="609" y="924"/>
                </a:lnTo>
                <a:lnTo>
                  <a:pt x="610" y="925"/>
                </a:lnTo>
                <a:lnTo>
                  <a:pt x="610" y="926"/>
                </a:lnTo>
                <a:lnTo>
                  <a:pt x="611" y="926"/>
                </a:lnTo>
                <a:lnTo>
                  <a:pt x="609" y="927"/>
                </a:lnTo>
                <a:lnTo>
                  <a:pt x="606" y="927"/>
                </a:lnTo>
                <a:lnTo>
                  <a:pt x="605" y="927"/>
                </a:lnTo>
                <a:lnTo>
                  <a:pt x="605" y="927"/>
                </a:lnTo>
                <a:lnTo>
                  <a:pt x="604" y="927"/>
                </a:lnTo>
                <a:lnTo>
                  <a:pt x="599" y="926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8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4"/>
                </a:lnTo>
                <a:lnTo>
                  <a:pt x="597" y="923"/>
                </a:lnTo>
                <a:lnTo>
                  <a:pt x="597" y="923"/>
                </a:lnTo>
                <a:lnTo>
                  <a:pt x="597" y="923"/>
                </a:lnTo>
                <a:lnTo>
                  <a:pt x="596" y="923"/>
                </a:lnTo>
                <a:lnTo>
                  <a:pt x="596" y="923"/>
                </a:lnTo>
                <a:lnTo>
                  <a:pt x="596" y="922"/>
                </a:lnTo>
                <a:lnTo>
                  <a:pt x="596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5" y="922"/>
                </a:lnTo>
                <a:lnTo>
                  <a:pt x="594" y="922"/>
                </a:lnTo>
                <a:lnTo>
                  <a:pt x="594" y="921"/>
                </a:lnTo>
                <a:lnTo>
                  <a:pt x="593" y="921"/>
                </a:lnTo>
                <a:lnTo>
                  <a:pt x="593" y="921"/>
                </a:lnTo>
                <a:lnTo>
                  <a:pt x="593" y="920"/>
                </a:lnTo>
                <a:lnTo>
                  <a:pt x="593" y="920"/>
                </a:lnTo>
                <a:lnTo>
                  <a:pt x="593" y="920"/>
                </a:lnTo>
                <a:lnTo>
                  <a:pt x="592" y="920"/>
                </a:lnTo>
                <a:lnTo>
                  <a:pt x="592" y="920"/>
                </a:lnTo>
                <a:lnTo>
                  <a:pt x="592" y="920"/>
                </a:lnTo>
                <a:lnTo>
                  <a:pt x="591" y="920"/>
                </a:lnTo>
                <a:lnTo>
                  <a:pt x="589" y="920"/>
                </a:lnTo>
                <a:lnTo>
                  <a:pt x="586" y="921"/>
                </a:lnTo>
                <a:lnTo>
                  <a:pt x="584" y="921"/>
                </a:lnTo>
                <a:lnTo>
                  <a:pt x="584" y="922"/>
                </a:lnTo>
                <a:lnTo>
                  <a:pt x="582" y="922"/>
                </a:lnTo>
                <a:lnTo>
                  <a:pt x="580" y="922"/>
                </a:lnTo>
                <a:lnTo>
                  <a:pt x="579" y="922"/>
                </a:lnTo>
                <a:lnTo>
                  <a:pt x="579" y="922"/>
                </a:lnTo>
                <a:lnTo>
                  <a:pt x="579" y="923"/>
                </a:lnTo>
                <a:lnTo>
                  <a:pt x="577" y="923"/>
                </a:lnTo>
                <a:lnTo>
                  <a:pt x="576" y="922"/>
                </a:lnTo>
                <a:lnTo>
                  <a:pt x="575" y="922"/>
                </a:lnTo>
                <a:lnTo>
                  <a:pt x="576" y="921"/>
                </a:lnTo>
                <a:lnTo>
                  <a:pt x="576" y="921"/>
                </a:lnTo>
                <a:lnTo>
                  <a:pt x="576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1"/>
                </a:lnTo>
                <a:lnTo>
                  <a:pt x="575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4" y="922"/>
                </a:lnTo>
                <a:lnTo>
                  <a:pt x="573" y="922"/>
                </a:lnTo>
                <a:lnTo>
                  <a:pt x="573" y="922"/>
                </a:lnTo>
                <a:lnTo>
                  <a:pt x="572" y="922"/>
                </a:lnTo>
                <a:lnTo>
                  <a:pt x="572" y="922"/>
                </a:lnTo>
                <a:lnTo>
                  <a:pt x="572" y="922"/>
                </a:lnTo>
                <a:lnTo>
                  <a:pt x="571" y="922"/>
                </a:lnTo>
                <a:lnTo>
                  <a:pt x="570" y="922"/>
                </a:lnTo>
                <a:lnTo>
                  <a:pt x="570" y="922"/>
                </a:lnTo>
                <a:lnTo>
                  <a:pt x="568" y="922"/>
                </a:lnTo>
                <a:lnTo>
                  <a:pt x="565" y="922"/>
                </a:lnTo>
                <a:lnTo>
                  <a:pt x="565" y="922"/>
                </a:lnTo>
                <a:lnTo>
                  <a:pt x="564" y="922"/>
                </a:lnTo>
                <a:lnTo>
                  <a:pt x="564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2"/>
                </a:lnTo>
                <a:lnTo>
                  <a:pt x="563" y="921"/>
                </a:lnTo>
                <a:lnTo>
                  <a:pt x="563" y="921"/>
                </a:lnTo>
                <a:lnTo>
                  <a:pt x="564" y="921"/>
                </a:lnTo>
                <a:lnTo>
                  <a:pt x="563" y="921"/>
                </a:lnTo>
                <a:lnTo>
                  <a:pt x="563" y="921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3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0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2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1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0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61" y="922"/>
                </a:lnTo>
                <a:lnTo>
                  <a:pt x="559" y="923"/>
                </a:lnTo>
                <a:lnTo>
                  <a:pt x="559" y="924"/>
                </a:lnTo>
                <a:lnTo>
                  <a:pt x="558" y="924"/>
                </a:lnTo>
                <a:lnTo>
                  <a:pt x="557" y="924"/>
                </a:lnTo>
                <a:lnTo>
                  <a:pt x="557" y="925"/>
                </a:lnTo>
                <a:lnTo>
                  <a:pt x="556" y="925"/>
                </a:lnTo>
                <a:lnTo>
                  <a:pt x="556" y="924"/>
                </a:lnTo>
                <a:lnTo>
                  <a:pt x="556" y="925"/>
                </a:lnTo>
                <a:lnTo>
                  <a:pt x="555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4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3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2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4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5"/>
                </a:lnTo>
                <a:lnTo>
                  <a:pt x="551" y="926"/>
                </a:lnTo>
                <a:lnTo>
                  <a:pt x="551" y="926"/>
                </a:lnTo>
                <a:lnTo>
                  <a:pt x="551" y="926"/>
                </a:lnTo>
                <a:lnTo>
                  <a:pt x="550" y="926"/>
                </a:lnTo>
                <a:lnTo>
                  <a:pt x="550" y="926"/>
                </a:lnTo>
                <a:lnTo>
                  <a:pt x="550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9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6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8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4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7" y="925"/>
                </a:lnTo>
                <a:lnTo>
                  <a:pt x="546" y="925"/>
                </a:lnTo>
                <a:lnTo>
                  <a:pt x="546" y="924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5"/>
                </a:lnTo>
                <a:lnTo>
                  <a:pt x="546" y="926"/>
                </a:lnTo>
                <a:lnTo>
                  <a:pt x="546" y="926"/>
                </a:lnTo>
                <a:lnTo>
                  <a:pt x="542" y="926"/>
                </a:lnTo>
                <a:lnTo>
                  <a:pt x="541" y="925"/>
                </a:lnTo>
                <a:lnTo>
                  <a:pt x="541" y="925"/>
                </a:lnTo>
                <a:lnTo>
                  <a:pt x="540" y="924"/>
                </a:lnTo>
                <a:lnTo>
                  <a:pt x="540" y="924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40" y="923"/>
                </a:lnTo>
                <a:lnTo>
                  <a:pt x="539" y="924"/>
                </a:lnTo>
                <a:lnTo>
                  <a:pt x="538" y="923"/>
                </a:lnTo>
                <a:lnTo>
                  <a:pt x="536" y="923"/>
                </a:lnTo>
                <a:lnTo>
                  <a:pt x="534" y="922"/>
                </a:lnTo>
                <a:lnTo>
                  <a:pt x="534" y="922"/>
                </a:lnTo>
                <a:lnTo>
                  <a:pt x="533" y="922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1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20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9"/>
                </a:lnTo>
                <a:lnTo>
                  <a:pt x="533" y="918"/>
                </a:lnTo>
                <a:lnTo>
                  <a:pt x="533" y="918"/>
                </a:lnTo>
                <a:lnTo>
                  <a:pt x="533" y="918"/>
                </a:lnTo>
                <a:lnTo>
                  <a:pt x="534" y="918"/>
                </a:lnTo>
                <a:lnTo>
                  <a:pt x="534" y="918"/>
                </a:lnTo>
                <a:lnTo>
                  <a:pt x="534" y="917"/>
                </a:lnTo>
                <a:lnTo>
                  <a:pt x="534" y="914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10"/>
                </a:lnTo>
                <a:lnTo>
                  <a:pt x="533" y="910"/>
                </a:lnTo>
                <a:lnTo>
                  <a:pt x="533" y="909"/>
                </a:lnTo>
                <a:lnTo>
                  <a:pt x="533" y="909"/>
                </a:lnTo>
                <a:lnTo>
                  <a:pt x="533" y="909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8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7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6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5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3" y="904"/>
                </a:lnTo>
                <a:lnTo>
                  <a:pt x="534" y="904"/>
                </a:lnTo>
                <a:lnTo>
                  <a:pt x="534" y="903"/>
                </a:lnTo>
                <a:lnTo>
                  <a:pt x="534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3"/>
                </a:lnTo>
                <a:lnTo>
                  <a:pt x="533" y="902"/>
                </a:lnTo>
                <a:lnTo>
                  <a:pt x="533" y="902"/>
                </a:lnTo>
                <a:lnTo>
                  <a:pt x="533" y="902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1"/>
                </a:lnTo>
                <a:lnTo>
                  <a:pt x="533" y="900"/>
                </a:lnTo>
                <a:lnTo>
                  <a:pt x="533" y="900"/>
                </a:lnTo>
                <a:lnTo>
                  <a:pt x="533" y="900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9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8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7"/>
                </a:lnTo>
                <a:lnTo>
                  <a:pt x="533" y="895"/>
                </a:lnTo>
                <a:lnTo>
                  <a:pt x="533" y="893"/>
                </a:lnTo>
                <a:lnTo>
                  <a:pt x="533" y="892"/>
                </a:lnTo>
                <a:lnTo>
                  <a:pt x="533" y="890"/>
                </a:lnTo>
                <a:lnTo>
                  <a:pt x="533" y="888"/>
                </a:lnTo>
                <a:lnTo>
                  <a:pt x="533" y="888"/>
                </a:lnTo>
                <a:lnTo>
                  <a:pt x="533" y="885"/>
                </a:lnTo>
                <a:lnTo>
                  <a:pt x="533" y="882"/>
                </a:lnTo>
                <a:lnTo>
                  <a:pt x="534" y="881"/>
                </a:lnTo>
                <a:lnTo>
                  <a:pt x="534" y="880"/>
                </a:lnTo>
                <a:lnTo>
                  <a:pt x="535" y="877"/>
                </a:lnTo>
                <a:lnTo>
                  <a:pt x="535" y="877"/>
                </a:lnTo>
                <a:lnTo>
                  <a:pt x="534" y="877"/>
                </a:lnTo>
                <a:lnTo>
                  <a:pt x="534" y="877"/>
                </a:lnTo>
                <a:lnTo>
                  <a:pt x="533" y="877"/>
                </a:lnTo>
                <a:lnTo>
                  <a:pt x="533" y="876"/>
                </a:lnTo>
                <a:lnTo>
                  <a:pt x="533" y="876"/>
                </a:lnTo>
                <a:lnTo>
                  <a:pt x="533" y="876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5"/>
                </a:lnTo>
                <a:lnTo>
                  <a:pt x="533" y="874"/>
                </a:lnTo>
                <a:lnTo>
                  <a:pt x="533" y="874"/>
                </a:lnTo>
                <a:lnTo>
                  <a:pt x="533" y="874"/>
                </a:lnTo>
                <a:lnTo>
                  <a:pt x="532" y="873"/>
                </a:lnTo>
                <a:lnTo>
                  <a:pt x="531" y="872"/>
                </a:lnTo>
                <a:lnTo>
                  <a:pt x="529" y="869"/>
                </a:lnTo>
                <a:lnTo>
                  <a:pt x="528" y="869"/>
                </a:lnTo>
                <a:lnTo>
                  <a:pt x="527" y="868"/>
                </a:lnTo>
                <a:lnTo>
                  <a:pt x="525" y="865"/>
                </a:lnTo>
                <a:lnTo>
                  <a:pt x="522" y="865"/>
                </a:lnTo>
                <a:lnTo>
                  <a:pt x="522" y="865"/>
                </a:lnTo>
                <a:lnTo>
                  <a:pt x="522" y="866"/>
                </a:lnTo>
                <a:lnTo>
                  <a:pt x="522" y="867"/>
                </a:lnTo>
                <a:lnTo>
                  <a:pt x="521" y="867"/>
                </a:lnTo>
                <a:lnTo>
                  <a:pt x="521" y="867"/>
                </a:lnTo>
                <a:lnTo>
                  <a:pt x="520" y="867"/>
                </a:lnTo>
                <a:lnTo>
                  <a:pt x="520" y="867"/>
                </a:lnTo>
                <a:lnTo>
                  <a:pt x="520" y="866"/>
                </a:lnTo>
                <a:lnTo>
                  <a:pt x="519" y="866"/>
                </a:lnTo>
                <a:lnTo>
                  <a:pt x="519" y="866"/>
                </a:lnTo>
                <a:lnTo>
                  <a:pt x="518" y="866"/>
                </a:lnTo>
                <a:lnTo>
                  <a:pt x="518" y="866"/>
                </a:lnTo>
                <a:lnTo>
                  <a:pt x="518" y="866"/>
                </a:lnTo>
                <a:lnTo>
                  <a:pt x="517" y="866"/>
                </a:lnTo>
                <a:lnTo>
                  <a:pt x="517" y="866"/>
                </a:lnTo>
                <a:lnTo>
                  <a:pt x="517" y="866"/>
                </a:lnTo>
                <a:lnTo>
                  <a:pt x="516" y="866"/>
                </a:lnTo>
                <a:lnTo>
                  <a:pt x="516" y="865"/>
                </a:lnTo>
                <a:lnTo>
                  <a:pt x="516" y="865"/>
                </a:lnTo>
                <a:lnTo>
                  <a:pt x="516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5" y="865"/>
                </a:lnTo>
                <a:lnTo>
                  <a:pt x="514" y="865"/>
                </a:lnTo>
                <a:lnTo>
                  <a:pt x="514" y="865"/>
                </a:lnTo>
                <a:lnTo>
                  <a:pt x="514" y="865"/>
                </a:lnTo>
                <a:lnTo>
                  <a:pt x="513" y="865"/>
                </a:lnTo>
                <a:lnTo>
                  <a:pt x="513" y="865"/>
                </a:lnTo>
                <a:lnTo>
                  <a:pt x="513" y="866"/>
                </a:lnTo>
                <a:lnTo>
                  <a:pt x="512" y="866"/>
                </a:lnTo>
                <a:lnTo>
                  <a:pt x="512" y="866"/>
                </a:lnTo>
                <a:lnTo>
                  <a:pt x="512" y="866"/>
                </a:lnTo>
                <a:lnTo>
                  <a:pt x="511" y="867"/>
                </a:lnTo>
                <a:lnTo>
                  <a:pt x="511" y="867"/>
                </a:lnTo>
                <a:lnTo>
                  <a:pt x="511" y="867"/>
                </a:lnTo>
                <a:lnTo>
                  <a:pt x="511" y="868"/>
                </a:lnTo>
                <a:lnTo>
                  <a:pt x="510" y="868"/>
                </a:lnTo>
                <a:lnTo>
                  <a:pt x="510" y="869"/>
                </a:lnTo>
                <a:lnTo>
                  <a:pt x="510" y="869"/>
                </a:lnTo>
                <a:lnTo>
                  <a:pt x="510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9" y="869"/>
                </a:lnTo>
                <a:lnTo>
                  <a:pt x="508" y="870"/>
                </a:lnTo>
                <a:lnTo>
                  <a:pt x="507" y="871"/>
                </a:lnTo>
                <a:lnTo>
                  <a:pt x="507" y="871"/>
                </a:lnTo>
                <a:lnTo>
                  <a:pt x="506" y="871"/>
                </a:lnTo>
                <a:lnTo>
                  <a:pt x="506" y="871"/>
                </a:lnTo>
                <a:lnTo>
                  <a:pt x="505" y="872"/>
                </a:lnTo>
                <a:lnTo>
                  <a:pt x="505" y="872"/>
                </a:lnTo>
                <a:lnTo>
                  <a:pt x="504" y="872"/>
                </a:lnTo>
                <a:lnTo>
                  <a:pt x="504" y="872"/>
                </a:lnTo>
                <a:lnTo>
                  <a:pt x="504" y="872"/>
                </a:lnTo>
                <a:lnTo>
                  <a:pt x="503" y="873"/>
                </a:lnTo>
                <a:lnTo>
                  <a:pt x="503" y="873"/>
                </a:lnTo>
                <a:lnTo>
                  <a:pt x="503" y="873"/>
                </a:lnTo>
                <a:lnTo>
                  <a:pt x="503" y="872"/>
                </a:lnTo>
                <a:lnTo>
                  <a:pt x="503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2"/>
                </a:lnTo>
                <a:lnTo>
                  <a:pt x="502" y="873"/>
                </a:lnTo>
                <a:lnTo>
                  <a:pt x="502" y="873"/>
                </a:lnTo>
                <a:lnTo>
                  <a:pt x="501" y="873"/>
                </a:lnTo>
                <a:lnTo>
                  <a:pt x="501" y="873"/>
                </a:lnTo>
                <a:lnTo>
                  <a:pt x="501" y="873"/>
                </a:lnTo>
                <a:lnTo>
                  <a:pt x="500" y="873"/>
                </a:lnTo>
                <a:lnTo>
                  <a:pt x="500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3"/>
                </a:lnTo>
                <a:lnTo>
                  <a:pt x="499" y="872"/>
                </a:lnTo>
                <a:lnTo>
                  <a:pt x="499" y="872"/>
                </a:lnTo>
                <a:lnTo>
                  <a:pt x="498" y="872"/>
                </a:lnTo>
                <a:lnTo>
                  <a:pt x="498" y="872"/>
                </a:lnTo>
                <a:lnTo>
                  <a:pt x="498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2"/>
                </a:lnTo>
                <a:lnTo>
                  <a:pt x="497" y="873"/>
                </a:lnTo>
                <a:lnTo>
                  <a:pt x="496" y="873"/>
                </a:lnTo>
                <a:lnTo>
                  <a:pt x="496" y="873"/>
                </a:lnTo>
                <a:lnTo>
                  <a:pt x="496" y="872"/>
                </a:lnTo>
                <a:lnTo>
                  <a:pt x="496" y="872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3"/>
                </a:lnTo>
                <a:lnTo>
                  <a:pt x="495" y="872"/>
                </a:lnTo>
                <a:lnTo>
                  <a:pt x="495" y="872"/>
                </a:lnTo>
                <a:lnTo>
                  <a:pt x="495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2"/>
                </a:lnTo>
                <a:lnTo>
                  <a:pt x="494" y="871"/>
                </a:lnTo>
                <a:lnTo>
                  <a:pt x="493" y="871"/>
                </a:lnTo>
                <a:lnTo>
                  <a:pt x="493" y="871"/>
                </a:lnTo>
                <a:lnTo>
                  <a:pt x="493" y="871"/>
                </a:lnTo>
                <a:lnTo>
                  <a:pt x="492" y="871"/>
                </a:lnTo>
                <a:lnTo>
                  <a:pt x="492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1" y="871"/>
                </a:lnTo>
                <a:lnTo>
                  <a:pt x="490" y="871"/>
                </a:lnTo>
                <a:lnTo>
                  <a:pt x="490" y="871"/>
                </a:lnTo>
                <a:lnTo>
                  <a:pt x="490" y="872"/>
                </a:lnTo>
                <a:lnTo>
                  <a:pt x="481" y="866"/>
                </a:lnTo>
                <a:lnTo>
                  <a:pt x="481" y="866"/>
                </a:lnTo>
                <a:lnTo>
                  <a:pt x="481" y="864"/>
                </a:lnTo>
                <a:lnTo>
                  <a:pt x="481" y="864"/>
                </a:lnTo>
                <a:lnTo>
                  <a:pt x="481" y="863"/>
                </a:lnTo>
                <a:lnTo>
                  <a:pt x="480" y="862"/>
                </a:lnTo>
                <a:lnTo>
                  <a:pt x="480" y="861"/>
                </a:lnTo>
                <a:lnTo>
                  <a:pt x="480" y="861"/>
                </a:lnTo>
                <a:lnTo>
                  <a:pt x="480" y="860"/>
                </a:lnTo>
                <a:lnTo>
                  <a:pt x="480" y="859"/>
                </a:lnTo>
                <a:lnTo>
                  <a:pt x="480" y="858"/>
                </a:lnTo>
                <a:lnTo>
                  <a:pt x="480" y="858"/>
                </a:lnTo>
                <a:lnTo>
                  <a:pt x="480" y="857"/>
                </a:lnTo>
                <a:lnTo>
                  <a:pt x="481" y="856"/>
                </a:lnTo>
                <a:lnTo>
                  <a:pt x="481" y="856"/>
                </a:lnTo>
                <a:lnTo>
                  <a:pt x="481" y="856"/>
                </a:lnTo>
                <a:lnTo>
                  <a:pt x="481" y="855"/>
                </a:lnTo>
                <a:lnTo>
                  <a:pt x="481" y="854"/>
                </a:lnTo>
                <a:lnTo>
                  <a:pt x="481" y="854"/>
                </a:lnTo>
                <a:lnTo>
                  <a:pt x="481" y="853"/>
                </a:lnTo>
                <a:lnTo>
                  <a:pt x="481" y="853"/>
                </a:lnTo>
                <a:lnTo>
                  <a:pt x="480" y="851"/>
                </a:lnTo>
                <a:lnTo>
                  <a:pt x="480" y="850"/>
                </a:lnTo>
                <a:lnTo>
                  <a:pt x="479" y="850"/>
                </a:lnTo>
                <a:lnTo>
                  <a:pt x="479" y="849"/>
                </a:lnTo>
                <a:lnTo>
                  <a:pt x="479" y="849"/>
                </a:lnTo>
                <a:lnTo>
                  <a:pt x="479" y="849"/>
                </a:lnTo>
                <a:lnTo>
                  <a:pt x="478" y="849"/>
                </a:lnTo>
                <a:lnTo>
                  <a:pt x="478" y="849"/>
                </a:lnTo>
                <a:lnTo>
                  <a:pt x="476" y="849"/>
                </a:lnTo>
                <a:lnTo>
                  <a:pt x="475" y="850"/>
                </a:lnTo>
                <a:lnTo>
                  <a:pt x="475" y="850"/>
                </a:lnTo>
                <a:lnTo>
                  <a:pt x="475" y="850"/>
                </a:lnTo>
                <a:lnTo>
                  <a:pt x="475" y="851"/>
                </a:lnTo>
                <a:lnTo>
                  <a:pt x="475" y="850"/>
                </a:lnTo>
                <a:lnTo>
                  <a:pt x="474" y="850"/>
                </a:lnTo>
                <a:lnTo>
                  <a:pt x="474" y="849"/>
                </a:lnTo>
                <a:lnTo>
                  <a:pt x="473" y="849"/>
                </a:lnTo>
                <a:lnTo>
                  <a:pt x="466" y="845"/>
                </a:lnTo>
                <a:lnTo>
                  <a:pt x="456" y="838"/>
                </a:lnTo>
                <a:lnTo>
                  <a:pt x="455" y="837"/>
                </a:lnTo>
                <a:lnTo>
                  <a:pt x="453" y="836"/>
                </a:lnTo>
                <a:lnTo>
                  <a:pt x="449" y="833"/>
                </a:lnTo>
                <a:lnTo>
                  <a:pt x="446" y="831"/>
                </a:lnTo>
                <a:lnTo>
                  <a:pt x="445" y="830"/>
                </a:lnTo>
                <a:lnTo>
                  <a:pt x="444" y="828"/>
                </a:lnTo>
                <a:lnTo>
                  <a:pt x="444" y="828"/>
                </a:lnTo>
                <a:lnTo>
                  <a:pt x="445" y="827"/>
                </a:lnTo>
                <a:lnTo>
                  <a:pt x="448" y="824"/>
                </a:lnTo>
                <a:lnTo>
                  <a:pt x="451" y="819"/>
                </a:lnTo>
                <a:lnTo>
                  <a:pt x="453" y="818"/>
                </a:lnTo>
                <a:lnTo>
                  <a:pt x="454" y="816"/>
                </a:lnTo>
                <a:lnTo>
                  <a:pt x="454" y="815"/>
                </a:lnTo>
                <a:lnTo>
                  <a:pt x="454" y="814"/>
                </a:lnTo>
                <a:lnTo>
                  <a:pt x="454" y="814"/>
                </a:lnTo>
                <a:lnTo>
                  <a:pt x="455" y="813"/>
                </a:lnTo>
                <a:lnTo>
                  <a:pt x="455" y="812"/>
                </a:lnTo>
                <a:lnTo>
                  <a:pt x="455" y="812"/>
                </a:lnTo>
                <a:lnTo>
                  <a:pt x="455" y="811"/>
                </a:lnTo>
                <a:lnTo>
                  <a:pt x="457" y="807"/>
                </a:lnTo>
                <a:lnTo>
                  <a:pt x="458" y="806"/>
                </a:lnTo>
                <a:lnTo>
                  <a:pt x="457" y="805"/>
                </a:lnTo>
                <a:lnTo>
                  <a:pt x="459" y="801"/>
                </a:lnTo>
                <a:lnTo>
                  <a:pt x="459" y="801"/>
                </a:lnTo>
                <a:lnTo>
                  <a:pt x="459" y="801"/>
                </a:lnTo>
                <a:lnTo>
                  <a:pt x="459" y="798"/>
                </a:lnTo>
                <a:lnTo>
                  <a:pt x="458" y="798"/>
                </a:lnTo>
                <a:lnTo>
                  <a:pt x="458" y="798"/>
                </a:lnTo>
                <a:lnTo>
                  <a:pt x="458" y="798"/>
                </a:lnTo>
                <a:lnTo>
                  <a:pt x="457" y="798"/>
                </a:lnTo>
                <a:lnTo>
                  <a:pt x="457" y="798"/>
                </a:lnTo>
                <a:lnTo>
                  <a:pt x="456" y="798"/>
                </a:lnTo>
                <a:lnTo>
                  <a:pt x="455" y="797"/>
                </a:lnTo>
                <a:lnTo>
                  <a:pt x="453" y="796"/>
                </a:lnTo>
                <a:lnTo>
                  <a:pt x="451" y="796"/>
                </a:lnTo>
                <a:lnTo>
                  <a:pt x="450" y="796"/>
                </a:lnTo>
                <a:lnTo>
                  <a:pt x="449" y="795"/>
                </a:lnTo>
                <a:lnTo>
                  <a:pt x="448" y="794"/>
                </a:lnTo>
                <a:lnTo>
                  <a:pt x="448" y="794"/>
                </a:lnTo>
                <a:lnTo>
                  <a:pt x="447" y="794"/>
                </a:lnTo>
                <a:lnTo>
                  <a:pt x="447" y="793"/>
                </a:lnTo>
                <a:lnTo>
                  <a:pt x="446" y="792"/>
                </a:lnTo>
                <a:lnTo>
                  <a:pt x="446" y="792"/>
                </a:lnTo>
                <a:lnTo>
                  <a:pt x="446" y="792"/>
                </a:lnTo>
                <a:lnTo>
                  <a:pt x="446" y="791"/>
                </a:lnTo>
                <a:lnTo>
                  <a:pt x="446" y="792"/>
                </a:lnTo>
                <a:lnTo>
                  <a:pt x="446" y="791"/>
                </a:lnTo>
                <a:lnTo>
                  <a:pt x="445" y="791"/>
                </a:lnTo>
                <a:lnTo>
                  <a:pt x="444" y="791"/>
                </a:lnTo>
                <a:lnTo>
                  <a:pt x="444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3" y="792"/>
                </a:lnTo>
                <a:lnTo>
                  <a:pt x="442" y="791"/>
                </a:lnTo>
                <a:lnTo>
                  <a:pt x="441" y="791"/>
                </a:lnTo>
                <a:lnTo>
                  <a:pt x="441" y="790"/>
                </a:lnTo>
                <a:lnTo>
                  <a:pt x="440" y="790"/>
                </a:lnTo>
                <a:lnTo>
                  <a:pt x="439" y="790"/>
                </a:lnTo>
                <a:lnTo>
                  <a:pt x="439" y="790"/>
                </a:lnTo>
                <a:lnTo>
                  <a:pt x="438" y="791"/>
                </a:lnTo>
                <a:lnTo>
                  <a:pt x="437" y="791"/>
                </a:lnTo>
                <a:lnTo>
                  <a:pt x="437" y="791"/>
                </a:lnTo>
                <a:lnTo>
                  <a:pt x="437" y="792"/>
                </a:lnTo>
                <a:lnTo>
                  <a:pt x="437" y="792"/>
                </a:lnTo>
                <a:lnTo>
                  <a:pt x="437" y="792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6" y="793"/>
                </a:lnTo>
                <a:lnTo>
                  <a:pt x="435" y="793"/>
                </a:lnTo>
                <a:lnTo>
                  <a:pt x="435" y="792"/>
                </a:lnTo>
                <a:lnTo>
                  <a:pt x="435" y="792"/>
                </a:lnTo>
                <a:lnTo>
                  <a:pt x="434" y="791"/>
                </a:lnTo>
                <a:lnTo>
                  <a:pt x="433" y="791"/>
                </a:lnTo>
                <a:lnTo>
                  <a:pt x="433" y="791"/>
                </a:lnTo>
                <a:lnTo>
                  <a:pt x="432" y="790"/>
                </a:lnTo>
                <a:lnTo>
                  <a:pt x="432" y="790"/>
                </a:lnTo>
                <a:lnTo>
                  <a:pt x="431" y="790"/>
                </a:lnTo>
                <a:lnTo>
                  <a:pt x="430" y="789"/>
                </a:lnTo>
                <a:lnTo>
                  <a:pt x="430" y="789"/>
                </a:lnTo>
                <a:lnTo>
                  <a:pt x="430" y="789"/>
                </a:lnTo>
                <a:lnTo>
                  <a:pt x="430" y="788"/>
                </a:lnTo>
                <a:lnTo>
                  <a:pt x="430" y="788"/>
                </a:lnTo>
                <a:lnTo>
                  <a:pt x="430" y="787"/>
                </a:lnTo>
                <a:lnTo>
                  <a:pt x="430" y="787"/>
                </a:lnTo>
                <a:lnTo>
                  <a:pt x="430" y="787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9" y="786"/>
                </a:lnTo>
                <a:lnTo>
                  <a:pt x="428" y="785"/>
                </a:lnTo>
                <a:lnTo>
                  <a:pt x="428" y="785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8" y="784"/>
                </a:lnTo>
                <a:lnTo>
                  <a:pt x="427" y="783"/>
                </a:lnTo>
                <a:lnTo>
                  <a:pt x="427" y="783"/>
                </a:lnTo>
                <a:lnTo>
                  <a:pt x="427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6" y="783"/>
                </a:lnTo>
                <a:lnTo>
                  <a:pt x="425" y="783"/>
                </a:lnTo>
                <a:lnTo>
                  <a:pt x="425" y="783"/>
                </a:lnTo>
                <a:lnTo>
                  <a:pt x="424" y="783"/>
                </a:lnTo>
                <a:lnTo>
                  <a:pt x="424" y="783"/>
                </a:lnTo>
                <a:lnTo>
                  <a:pt x="423" y="783"/>
                </a:lnTo>
                <a:lnTo>
                  <a:pt x="423" y="783"/>
                </a:lnTo>
                <a:lnTo>
                  <a:pt x="422" y="783"/>
                </a:lnTo>
                <a:lnTo>
                  <a:pt x="422" y="783"/>
                </a:lnTo>
                <a:lnTo>
                  <a:pt x="421" y="783"/>
                </a:lnTo>
                <a:lnTo>
                  <a:pt x="421" y="783"/>
                </a:lnTo>
                <a:lnTo>
                  <a:pt x="421" y="782"/>
                </a:lnTo>
                <a:lnTo>
                  <a:pt x="420" y="782"/>
                </a:lnTo>
                <a:lnTo>
                  <a:pt x="420" y="782"/>
                </a:lnTo>
                <a:lnTo>
                  <a:pt x="419" y="781"/>
                </a:lnTo>
                <a:lnTo>
                  <a:pt x="419" y="780"/>
                </a:lnTo>
                <a:lnTo>
                  <a:pt x="418" y="780"/>
                </a:lnTo>
                <a:lnTo>
                  <a:pt x="418" y="780"/>
                </a:lnTo>
                <a:lnTo>
                  <a:pt x="418" y="779"/>
                </a:lnTo>
                <a:lnTo>
                  <a:pt x="418" y="779"/>
                </a:lnTo>
                <a:lnTo>
                  <a:pt x="417" y="778"/>
                </a:lnTo>
                <a:lnTo>
                  <a:pt x="417" y="778"/>
                </a:lnTo>
                <a:lnTo>
                  <a:pt x="416" y="777"/>
                </a:lnTo>
                <a:lnTo>
                  <a:pt x="416" y="776"/>
                </a:lnTo>
                <a:lnTo>
                  <a:pt x="416" y="776"/>
                </a:lnTo>
                <a:lnTo>
                  <a:pt x="416" y="776"/>
                </a:lnTo>
                <a:lnTo>
                  <a:pt x="415" y="776"/>
                </a:lnTo>
                <a:lnTo>
                  <a:pt x="414" y="775"/>
                </a:lnTo>
                <a:lnTo>
                  <a:pt x="413" y="775"/>
                </a:lnTo>
                <a:lnTo>
                  <a:pt x="413" y="775"/>
                </a:lnTo>
                <a:lnTo>
                  <a:pt x="412" y="775"/>
                </a:lnTo>
                <a:lnTo>
                  <a:pt x="412" y="775"/>
                </a:lnTo>
                <a:lnTo>
                  <a:pt x="411" y="775"/>
                </a:lnTo>
                <a:lnTo>
                  <a:pt x="411" y="775"/>
                </a:lnTo>
                <a:lnTo>
                  <a:pt x="411" y="774"/>
                </a:lnTo>
                <a:lnTo>
                  <a:pt x="411" y="773"/>
                </a:lnTo>
                <a:lnTo>
                  <a:pt x="410" y="773"/>
                </a:lnTo>
                <a:lnTo>
                  <a:pt x="410" y="773"/>
                </a:lnTo>
                <a:lnTo>
                  <a:pt x="410" y="771"/>
                </a:lnTo>
                <a:lnTo>
                  <a:pt x="410" y="770"/>
                </a:lnTo>
                <a:lnTo>
                  <a:pt x="410" y="769"/>
                </a:lnTo>
                <a:lnTo>
                  <a:pt x="410" y="768"/>
                </a:lnTo>
                <a:lnTo>
                  <a:pt x="409" y="768"/>
                </a:lnTo>
                <a:lnTo>
                  <a:pt x="408" y="767"/>
                </a:lnTo>
                <a:lnTo>
                  <a:pt x="408" y="767"/>
                </a:lnTo>
                <a:lnTo>
                  <a:pt x="407" y="767"/>
                </a:lnTo>
                <a:lnTo>
                  <a:pt x="407" y="766"/>
                </a:lnTo>
                <a:lnTo>
                  <a:pt x="406" y="766"/>
                </a:lnTo>
                <a:lnTo>
                  <a:pt x="405" y="766"/>
                </a:lnTo>
                <a:lnTo>
                  <a:pt x="405" y="765"/>
                </a:lnTo>
                <a:lnTo>
                  <a:pt x="404" y="765"/>
                </a:lnTo>
                <a:lnTo>
                  <a:pt x="404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5"/>
                </a:lnTo>
                <a:lnTo>
                  <a:pt x="403" y="766"/>
                </a:lnTo>
                <a:lnTo>
                  <a:pt x="403" y="766"/>
                </a:lnTo>
                <a:lnTo>
                  <a:pt x="403" y="766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3" y="767"/>
                </a:lnTo>
                <a:lnTo>
                  <a:pt x="402" y="767"/>
                </a:lnTo>
                <a:lnTo>
                  <a:pt x="400" y="767"/>
                </a:lnTo>
                <a:lnTo>
                  <a:pt x="399" y="766"/>
                </a:lnTo>
                <a:lnTo>
                  <a:pt x="398" y="766"/>
                </a:lnTo>
                <a:lnTo>
                  <a:pt x="398" y="766"/>
                </a:lnTo>
                <a:lnTo>
                  <a:pt x="398" y="766"/>
                </a:lnTo>
                <a:lnTo>
                  <a:pt x="397" y="766"/>
                </a:lnTo>
                <a:lnTo>
                  <a:pt x="396" y="765"/>
                </a:lnTo>
                <a:lnTo>
                  <a:pt x="395" y="765"/>
                </a:lnTo>
                <a:lnTo>
                  <a:pt x="395" y="765"/>
                </a:lnTo>
                <a:lnTo>
                  <a:pt x="395" y="765"/>
                </a:lnTo>
                <a:lnTo>
                  <a:pt x="394" y="766"/>
                </a:lnTo>
                <a:lnTo>
                  <a:pt x="394" y="765"/>
                </a:lnTo>
                <a:lnTo>
                  <a:pt x="394" y="765"/>
                </a:lnTo>
                <a:lnTo>
                  <a:pt x="393" y="764"/>
                </a:lnTo>
                <a:lnTo>
                  <a:pt x="393" y="764"/>
                </a:lnTo>
                <a:lnTo>
                  <a:pt x="392" y="764"/>
                </a:lnTo>
                <a:lnTo>
                  <a:pt x="391" y="763"/>
                </a:lnTo>
                <a:lnTo>
                  <a:pt x="390" y="762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9" y="761"/>
                </a:lnTo>
                <a:lnTo>
                  <a:pt x="388" y="760"/>
                </a:lnTo>
                <a:lnTo>
                  <a:pt x="388" y="759"/>
                </a:lnTo>
                <a:lnTo>
                  <a:pt x="387" y="759"/>
                </a:lnTo>
                <a:lnTo>
                  <a:pt x="387" y="758"/>
                </a:lnTo>
                <a:lnTo>
                  <a:pt x="386" y="759"/>
                </a:lnTo>
                <a:lnTo>
                  <a:pt x="385" y="759"/>
                </a:lnTo>
                <a:lnTo>
                  <a:pt x="385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4" y="759"/>
                </a:lnTo>
                <a:lnTo>
                  <a:pt x="386" y="758"/>
                </a:lnTo>
                <a:lnTo>
                  <a:pt x="385" y="757"/>
                </a:lnTo>
                <a:lnTo>
                  <a:pt x="385" y="757"/>
                </a:lnTo>
                <a:lnTo>
                  <a:pt x="386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5"/>
                </a:lnTo>
                <a:lnTo>
                  <a:pt x="387" y="754"/>
                </a:lnTo>
                <a:lnTo>
                  <a:pt x="387" y="752"/>
                </a:lnTo>
                <a:lnTo>
                  <a:pt x="388" y="752"/>
                </a:lnTo>
                <a:lnTo>
                  <a:pt x="388" y="751"/>
                </a:lnTo>
                <a:lnTo>
                  <a:pt x="388" y="750"/>
                </a:lnTo>
                <a:lnTo>
                  <a:pt x="388" y="750"/>
                </a:lnTo>
                <a:lnTo>
                  <a:pt x="388" y="749"/>
                </a:lnTo>
                <a:lnTo>
                  <a:pt x="388" y="749"/>
                </a:lnTo>
                <a:lnTo>
                  <a:pt x="388" y="748"/>
                </a:lnTo>
                <a:lnTo>
                  <a:pt x="387" y="747"/>
                </a:lnTo>
                <a:lnTo>
                  <a:pt x="387" y="746"/>
                </a:lnTo>
                <a:lnTo>
                  <a:pt x="387" y="746"/>
                </a:lnTo>
                <a:lnTo>
                  <a:pt x="387" y="745"/>
                </a:lnTo>
                <a:lnTo>
                  <a:pt x="386" y="745"/>
                </a:lnTo>
                <a:lnTo>
                  <a:pt x="386" y="744"/>
                </a:lnTo>
                <a:lnTo>
                  <a:pt x="387" y="743"/>
                </a:lnTo>
                <a:lnTo>
                  <a:pt x="387" y="742"/>
                </a:lnTo>
                <a:lnTo>
                  <a:pt x="387" y="741"/>
                </a:lnTo>
                <a:lnTo>
                  <a:pt x="387" y="741"/>
                </a:lnTo>
                <a:lnTo>
                  <a:pt x="386" y="740"/>
                </a:lnTo>
                <a:lnTo>
                  <a:pt x="386" y="740"/>
                </a:lnTo>
                <a:lnTo>
                  <a:pt x="386" y="740"/>
                </a:lnTo>
                <a:lnTo>
                  <a:pt x="385" y="740"/>
                </a:lnTo>
                <a:lnTo>
                  <a:pt x="385" y="740"/>
                </a:lnTo>
                <a:lnTo>
                  <a:pt x="384" y="740"/>
                </a:lnTo>
                <a:lnTo>
                  <a:pt x="384" y="740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4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5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9"/>
                </a:lnTo>
                <a:lnTo>
                  <a:pt x="386" y="738"/>
                </a:lnTo>
                <a:lnTo>
                  <a:pt x="385" y="737"/>
                </a:lnTo>
                <a:lnTo>
                  <a:pt x="385" y="737"/>
                </a:lnTo>
                <a:lnTo>
                  <a:pt x="385" y="736"/>
                </a:lnTo>
                <a:lnTo>
                  <a:pt x="384" y="736"/>
                </a:lnTo>
                <a:lnTo>
                  <a:pt x="383" y="736"/>
                </a:lnTo>
                <a:lnTo>
                  <a:pt x="383" y="736"/>
                </a:lnTo>
                <a:lnTo>
                  <a:pt x="382" y="736"/>
                </a:lnTo>
                <a:lnTo>
                  <a:pt x="382" y="735"/>
                </a:lnTo>
                <a:lnTo>
                  <a:pt x="381" y="734"/>
                </a:lnTo>
                <a:lnTo>
                  <a:pt x="381" y="734"/>
                </a:lnTo>
                <a:lnTo>
                  <a:pt x="381" y="733"/>
                </a:lnTo>
                <a:lnTo>
                  <a:pt x="380" y="733"/>
                </a:lnTo>
                <a:lnTo>
                  <a:pt x="380" y="733"/>
                </a:lnTo>
                <a:lnTo>
                  <a:pt x="380" y="733"/>
                </a:lnTo>
                <a:lnTo>
                  <a:pt x="379" y="732"/>
                </a:lnTo>
                <a:lnTo>
                  <a:pt x="378" y="732"/>
                </a:lnTo>
                <a:lnTo>
                  <a:pt x="378" y="732"/>
                </a:lnTo>
                <a:lnTo>
                  <a:pt x="378" y="733"/>
                </a:lnTo>
                <a:lnTo>
                  <a:pt x="377" y="733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4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5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7" y="736"/>
                </a:lnTo>
                <a:lnTo>
                  <a:pt x="376" y="736"/>
                </a:lnTo>
                <a:lnTo>
                  <a:pt x="376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7" y="737"/>
                </a:lnTo>
                <a:lnTo>
                  <a:pt x="376" y="737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8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6" y="739"/>
                </a:lnTo>
                <a:lnTo>
                  <a:pt x="377" y="739"/>
                </a:lnTo>
                <a:lnTo>
                  <a:pt x="377" y="739"/>
                </a:lnTo>
                <a:lnTo>
                  <a:pt x="377" y="740"/>
                </a:lnTo>
                <a:lnTo>
                  <a:pt x="377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0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1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2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3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4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5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6"/>
                </a:lnTo>
                <a:lnTo>
                  <a:pt x="376" y="747"/>
                </a:lnTo>
                <a:lnTo>
                  <a:pt x="375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6" y="747"/>
                </a:lnTo>
                <a:lnTo>
                  <a:pt x="375" y="747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8"/>
                </a:lnTo>
                <a:lnTo>
                  <a:pt x="376" y="749"/>
                </a:lnTo>
                <a:lnTo>
                  <a:pt x="376" y="749"/>
                </a:lnTo>
                <a:lnTo>
                  <a:pt x="376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49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0"/>
                </a:lnTo>
                <a:lnTo>
                  <a:pt x="375" y="750"/>
                </a:lnTo>
                <a:lnTo>
                  <a:pt x="376" y="750"/>
                </a:lnTo>
                <a:lnTo>
                  <a:pt x="376" y="750"/>
                </a:lnTo>
                <a:lnTo>
                  <a:pt x="376" y="750"/>
                </a:lnTo>
                <a:lnTo>
                  <a:pt x="375" y="750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1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2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3"/>
                </a:lnTo>
                <a:lnTo>
                  <a:pt x="375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4"/>
                </a:lnTo>
                <a:lnTo>
                  <a:pt x="376" y="755"/>
                </a:lnTo>
                <a:lnTo>
                  <a:pt x="376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5" y="755"/>
                </a:lnTo>
                <a:lnTo>
                  <a:pt x="374" y="755"/>
                </a:lnTo>
                <a:lnTo>
                  <a:pt x="374" y="755"/>
                </a:lnTo>
                <a:lnTo>
                  <a:pt x="374" y="755"/>
                </a:lnTo>
                <a:lnTo>
                  <a:pt x="375" y="755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6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5" y="757"/>
                </a:lnTo>
                <a:lnTo>
                  <a:pt x="374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8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59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0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5" y="761"/>
                </a:lnTo>
                <a:lnTo>
                  <a:pt x="374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2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5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3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4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5"/>
                </a:lnTo>
                <a:lnTo>
                  <a:pt x="374" y="766"/>
                </a:lnTo>
                <a:lnTo>
                  <a:pt x="374" y="766"/>
                </a:lnTo>
                <a:lnTo>
                  <a:pt x="374" y="766"/>
                </a:lnTo>
                <a:lnTo>
                  <a:pt x="374" y="767"/>
                </a:lnTo>
                <a:lnTo>
                  <a:pt x="374" y="767"/>
                </a:lnTo>
                <a:lnTo>
                  <a:pt x="375" y="768"/>
                </a:lnTo>
                <a:lnTo>
                  <a:pt x="374" y="768"/>
                </a:lnTo>
                <a:lnTo>
                  <a:pt x="375" y="769"/>
                </a:lnTo>
                <a:lnTo>
                  <a:pt x="375" y="769"/>
                </a:lnTo>
                <a:lnTo>
                  <a:pt x="375" y="769"/>
                </a:lnTo>
                <a:lnTo>
                  <a:pt x="375" y="770"/>
                </a:lnTo>
                <a:lnTo>
                  <a:pt x="375" y="770"/>
                </a:lnTo>
                <a:lnTo>
                  <a:pt x="374" y="771"/>
                </a:lnTo>
                <a:lnTo>
                  <a:pt x="374" y="771"/>
                </a:lnTo>
                <a:lnTo>
                  <a:pt x="375" y="771"/>
                </a:lnTo>
                <a:lnTo>
                  <a:pt x="375" y="772"/>
                </a:lnTo>
                <a:lnTo>
                  <a:pt x="374" y="772"/>
                </a:lnTo>
                <a:lnTo>
                  <a:pt x="374" y="773"/>
                </a:lnTo>
                <a:lnTo>
                  <a:pt x="374" y="774"/>
                </a:lnTo>
                <a:lnTo>
                  <a:pt x="373" y="775"/>
                </a:lnTo>
                <a:lnTo>
                  <a:pt x="373" y="776"/>
                </a:lnTo>
                <a:lnTo>
                  <a:pt x="373" y="776"/>
                </a:lnTo>
                <a:lnTo>
                  <a:pt x="374" y="777"/>
                </a:lnTo>
                <a:lnTo>
                  <a:pt x="373" y="777"/>
                </a:lnTo>
                <a:lnTo>
                  <a:pt x="373" y="778"/>
                </a:lnTo>
                <a:lnTo>
                  <a:pt x="373" y="778"/>
                </a:lnTo>
                <a:lnTo>
                  <a:pt x="373" y="779"/>
                </a:lnTo>
                <a:lnTo>
                  <a:pt x="373" y="779"/>
                </a:lnTo>
                <a:lnTo>
                  <a:pt x="374" y="780"/>
                </a:lnTo>
                <a:lnTo>
                  <a:pt x="374" y="782"/>
                </a:lnTo>
                <a:lnTo>
                  <a:pt x="373" y="786"/>
                </a:lnTo>
                <a:lnTo>
                  <a:pt x="372" y="787"/>
                </a:lnTo>
                <a:lnTo>
                  <a:pt x="372" y="787"/>
                </a:lnTo>
                <a:lnTo>
                  <a:pt x="372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7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8"/>
                </a:lnTo>
                <a:lnTo>
                  <a:pt x="371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89"/>
                </a:lnTo>
                <a:lnTo>
                  <a:pt x="370" y="790"/>
                </a:lnTo>
                <a:lnTo>
                  <a:pt x="370" y="790"/>
                </a:lnTo>
                <a:lnTo>
                  <a:pt x="370" y="790"/>
                </a:lnTo>
                <a:lnTo>
                  <a:pt x="369" y="790"/>
                </a:lnTo>
                <a:lnTo>
                  <a:pt x="369" y="791"/>
                </a:lnTo>
                <a:lnTo>
                  <a:pt x="369" y="791"/>
                </a:lnTo>
                <a:lnTo>
                  <a:pt x="370" y="791"/>
                </a:lnTo>
                <a:lnTo>
                  <a:pt x="370" y="791"/>
                </a:lnTo>
                <a:lnTo>
                  <a:pt x="370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1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2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3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4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5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6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7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9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8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7" y="798"/>
                </a:lnTo>
                <a:lnTo>
                  <a:pt x="367" y="798"/>
                </a:lnTo>
                <a:lnTo>
                  <a:pt x="367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799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0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1"/>
                </a:lnTo>
                <a:lnTo>
                  <a:pt x="366" y="803"/>
                </a:lnTo>
                <a:lnTo>
                  <a:pt x="360" y="804"/>
                </a:lnTo>
                <a:lnTo>
                  <a:pt x="357" y="806"/>
                </a:lnTo>
                <a:lnTo>
                  <a:pt x="356" y="809"/>
                </a:lnTo>
                <a:lnTo>
                  <a:pt x="355" y="810"/>
                </a:lnTo>
                <a:lnTo>
                  <a:pt x="355" y="810"/>
                </a:lnTo>
                <a:lnTo>
                  <a:pt x="354" y="810"/>
                </a:lnTo>
                <a:lnTo>
                  <a:pt x="354" y="810"/>
                </a:lnTo>
                <a:lnTo>
                  <a:pt x="353" y="810"/>
                </a:lnTo>
                <a:lnTo>
                  <a:pt x="352" y="810"/>
                </a:lnTo>
                <a:lnTo>
                  <a:pt x="351" y="809"/>
                </a:lnTo>
                <a:lnTo>
                  <a:pt x="350" y="809"/>
                </a:lnTo>
                <a:lnTo>
                  <a:pt x="349" y="806"/>
                </a:lnTo>
                <a:lnTo>
                  <a:pt x="347" y="806"/>
                </a:lnTo>
                <a:lnTo>
                  <a:pt x="345" y="806"/>
                </a:lnTo>
                <a:lnTo>
                  <a:pt x="342" y="806"/>
                </a:lnTo>
                <a:lnTo>
                  <a:pt x="340" y="805"/>
                </a:lnTo>
                <a:lnTo>
                  <a:pt x="336" y="806"/>
                </a:lnTo>
                <a:lnTo>
                  <a:pt x="335" y="807"/>
                </a:lnTo>
                <a:lnTo>
                  <a:pt x="329" y="807"/>
                </a:lnTo>
                <a:lnTo>
                  <a:pt x="316" y="808"/>
                </a:lnTo>
                <a:lnTo>
                  <a:pt x="306" y="809"/>
                </a:lnTo>
                <a:lnTo>
                  <a:pt x="305" y="809"/>
                </a:lnTo>
                <a:lnTo>
                  <a:pt x="305" y="809"/>
                </a:lnTo>
                <a:lnTo>
                  <a:pt x="302" y="810"/>
                </a:lnTo>
                <a:lnTo>
                  <a:pt x="297" y="810"/>
                </a:lnTo>
                <a:lnTo>
                  <a:pt x="279" y="812"/>
                </a:lnTo>
                <a:lnTo>
                  <a:pt x="274" y="813"/>
                </a:lnTo>
                <a:lnTo>
                  <a:pt x="273" y="813"/>
                </a:lnTo>
                <a:lnTo>
                  <a:pt x="272" y="812"/>
                </a:lnTo>
                <a:lnTo>
                  <a:pt x="265" y="803"/>
                </a:lnTo>
                <a:lnTo>
                  <a:pt x="260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7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1" y="796"/>
                </a:lnTo>
                <a:lnTo>
                  <a:pt x="262" y="795"/>
                </a:lnTo>
                <a:lnTo>
                  <a:pt x="262" y="794"/>
                </a:lnTo>
                <a:lnTo>
                  <a:pt x="263" y="792"/>
                </a:lnTo>
                <a:lnTo>
                  <a:pt x="263" y="791"/>
                </a:lnTo>
                <a:lnTo>
                  <a:pt x="263" y="791"/>
                </a:lnTo>
                <a:lnTo>
                  <a:pt x="263" y="791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3" y="790"/>
                </a:lnTo>
                <a:lnTo>
                  <a:pt x="262" y="789"/>
                </a:lnTo>
                <a:lnTo>
                  <a:pt x="262" y="789"/>
                </a:lnTo>
                <a:lnTo>
                  <a:pt x="261" y="789"/>
                </a:lnTo>
                <a:lnTo>
                  <a:pt x="261" y="788"/>
                </a:lnTo>
                <a:lnTo>
                  <a:pt x="261" y="788"/>
                </a:lnTo>
                <a:lnTo>
                  <a:pt x="262" y="787"/>
                </a:lnTo>
                <a:lnTo>
                  <a:pt x="262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7"/>
                </a:lnTo>
                <a:lnTo>
                  <a:pt x="261" y="786"/>
                </a:lnTo>
                <a:lnTo>
                  <a:pt x="261" y="786"/>
                </a:lnTo>
                <a:lnTo>
                  <a:pt x="261" y="785"/>
                </a:lnTo>
                <a:lnTo>
                  <a:pt x="262" y="784"/>
                </a:lnTo>
                <a:lnTo>
                  <a:pt x="262" y="784"/>
                </a:lnTo>
                <a:lnTo>
                  <a:pt x="261" y="784"/>
                </a:lnTo>
                <a:lnTo>
                  <a:pt x="261" y="784"/>
                </a:lnTo>
                <a:lnTo>
                  <a:pt x="261" y="784"/>
                </a:lnTo>
                <a:lnTo>
                  <a:pt x="260" y="784"/>
                </a:lnTo>
                <a:lnTo>
                  <a:pt x="260" y="784"/>
                </a:lnTo>
                <a:lnTo>
                  <a:pt x="259" y="783"/>
                </a:lnTo>
                <a:lnTo>
                  <a:pt x="259" y="783"/>
                </a:lnTo>
                <a:lnTo>
                  <a:pt x="258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2"/>
                </a:lnTo>
                <a:lnTo>
                  <a:pt x="259" y="781"/>
                </a:lnTo>
                <a:lnTo>
                  <a:pt x="259" y="781"/>
                </a:lnTo>
                <a:lnTo>
                  <a:pt x="258" y="782"/>
                </a:lnTo>
                <a:lnTo>
                  <a:pt x="258" y="782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1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80"/>
                </a:lnTo>
                <a:lnTo>
                  <a:pt x="258" y="779"/>
                </a:lnTo>
                <a:lnTo>
                  <a:pt x="258" y="779"/>
                </a:lnTo>
                <a:lnTo>
                  <a:pt x="258" y="778"/>
                </a:lnTo>
                <a:lnTo>
                  <a:pt x="258" y="778"/>
                </a:lnTo>
                <a:lnTo>
                  <a:pt x="259" y="778"/>
                </a:lnTo>
                <a:lnTo>
                  <a:pt x="259" y="778"/>
                </a:lnTo>
                <a:lnTo>
                  <a:pt x="259" y="777"/>
                </a:lnTo>
                <a:lnTo>
                  <a:pt x="259" y="777"/>
                </a:lnTo>
                <a:lnTo>
                  <a:pt x="260" y="777"/>
                </a:lnTo>
                <a:lnTo>
                  <a:pt x="260" y="777"/>
                </a:lnTo>
                <a:lnTo>
                  <a:pt x="260" y="777"/>
                </a:lnTo>
                <a:lnTo>
                  <a:pt x="261" y="777"/>
                </a:lnTo>
                <a:lnTo>
                  <a:pt x="261" y="776"/>
                </a:lnTo>
                <a:lnTo>
                  <a:pt x="261" y="776"/>
                </a:lnTo>
                <a:lnTo>
                  <a:pt x="261" y="776"/>
                </a:lnTo>
                <a:lnTo>
                  <a:pt x="261" y="775"/>
                </a:lnTo>
                <a:lnTo>
                  <a:pt x="260" y="775"/>
                </a:lnTo>
                <a:lnTo>
                  <a:pt x="259" y="775"/>
                </a:lnTo>
                <a:lnTo>
                  <a:pt x="259" y="775"/>
                </a:lnTo>
                <a:lnTo>
                  <a:pt x="258" y="775"/>
                </a:lnTo>
                <a:lnTo>
                  <a:pt x="258" y="775"/>
                </a:lnTo>
                <a:lnTo>
                  <a:pt x="257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4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3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2"/>
                </a:lnTo>
                <a:lnTo>
                  <a:pt x="256" y="771"/>
                </a:lnTo>
                <a:lnTo>
                  <a:pt x="256" y="771"/>
                </a:lnTo>
                <a:lnTo>
                  <a:pt x="256" y="771"/>
                </a:lnTo>
                <a:lnTo>
                  <a:pt x="256" y="770"/>
                </a:lnTo>
                <a:lnTo>
                  <a:pt x="256" y="770"/>
                </a:lnTo>
                <a:lnTo>
                  <a:pt x="256" y="770"/>
                </a:lnTo>
                <a:lnTo>
                  <a:pt x="256" y="769"/>
                </a:lnTo>
                <a:lnTo>
                  <a:pt x="256" y="769"/>
                </a:lnTo>
                <a:lnTo>
                  <a:pt x="257" y="769"/>
                </a:lnTo>
                <a:lnTo>
                  <a:pt x="257" y="770"/>
                </a:lnTo>
                <a:lnTo>
                  <a:pt x="257" y="770"/>
                </a:lnTo>
                <a:lnTo>
                  <a:pt x="257" y="769"/>
                </a:lnTo>
                <a:lnTo>
                  <a:pt x="256" y="769"/>
                </a:lnTo>
                <a:lnTo>
                  <a:pt x="256" y="769"/>
                </a:lnTo>
                <a:lnTo>
                  <a:pt x="256" y="769"/>
                </a:lnTo>
                <a:lnTo>
                  <a:pt x="254" y="768"/>
                </a:lnTo>
                <a:lnTo>
                  <a:pt x="254" y="768"/>
                </a:lnTo>
                <a:lnTo>
                  <a:pt x="254" y="768"/>
                </a:lnTo>
                <a:lnTo>
                  <a:pt x="254" y="769"/>
                </a:lnTo>
                <a:lnTo>
                  <a:pt x="253" y="769"/>
                </a:lnTo>
                <a:lnTo>
                  <a:pt x="251" y="772"/>
                </a:lnTo>
                <a:lnTo>
                  <a:pt x="248" y="775"/>
                </a:lnTo>
                <a:lnTo>
                  <a:pt x="247" y="776"/>
                </a:lnTo>
                <a:lnTo>
                  <a:pt x="247" y="776"/>
                </a:lnTo>
                <a:lnTo>
                  <a:pt x="247" y="777"/>
                </a:lnTo>
                <a:lnTo>
                  <a:pt x="245" y="778"/>
                </a:lnTo>
                <a:lnTo>
                  <a:pt x="245" y="778"/>
                </a:lnTo>
                <a:lnTo>
                  <a:pt x="245" y="778"/>
                </a:lnTo>
                <a:lnTo>
                  <a:pt x="245" y="776"/>
                </a:lnTo>
                <a:lnTo>
                  <a:pt x="245" y="778"/>
                </a:lnTo>
                <a:lnTo>
                  <a:pt x="245" y="778"/>
                </a:lnTo>
                <a:lnTo>
                  <a:pt x="244" y="780"/>
                </a:lnTo>
                <a:lnTo>
                  <a:pt x="243" y="780"/>
                </a:lnTo>
                <a:lnTo>
                  <a:pt x="242" y="781"/>
                </a:lnTo>
                <a:lnTo>
                  <a:pt x="242" y="781"/>
                </a:lnTo>
                <a:lnTo>
                  <a:pt x="242" y="781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2" y="782"/>
                </a:lnTo>
                <a:lnTo>
                  <a:pt x="241" y="782"/>
                </a:lnTo>
                <a:lnTo>
                  <a:pt x="241" y="782"/>
                </a:lnTo>
                <a:lnTo>
                  <a:pt x="241" y="783"/>
                </a:lnTo>
                <a:lnTo>
                  <a:pt x="240" y="783"/>
                </a:lnTo>
                <a:lnTo>
                  <a:pt x="240" y="783"/>
                </a:lnTo>
                <a:lnTo>
                  <a:pt x="240" y="784"/>
                </a:lnTo>
                <a:lnTo>
                  <a:pt x="237" y="786"/>
                </a:lnTo>
                <a:lnTo>
                  <a:pt x="236" y="787"/>
                </a:lnTo>
                <a:lnTo>
                  <a:pt x="234" y="788"/>
                </a:lnTo>
                <a:lnTo>
                  <a:pt x="234" y="788"/>
                </a:lnTo>
                <a:lnTo>
                  <a:pt x="234" y="789"/>
                </a:lnTo>
                <a:lnTo>
                  <a:pt x="233" y="790"/>
                </a:lnTo>
                <a:lnTo>
                  <a:pt x="232" y="790"/>
                </a:lnTo>
                <a:lnTo>
                  <a:pt x="231" y="791"/>
                </a:lnTo>
                <a:lnTo>
                  <a:pt x="230" y="792"/>
                </a:lnTo>
                <a:lnTo>
                  <a:pt x="228" y="792"/>
                </a:lnTo>
                <a:lnTo>
                  <a:pt x="227" y="792"/>
                </a:lnTo>
                <a:lnTo>
                  <a:pt x="227" y="793"/>
                </a:lnTo>
                <a:lnTo>
                  <a:pt x="226" y="794"/>
                </a:lnTo>
                <a:lnTo>
                  <a:pt x="225" y="795"/>
                </a:lnTo>
                <a:lnTo>
                  <a:pt x="223" y="796"/>
                </a:lnTo>
                <a:lnTo>
                  <a:pt x="223" y="796"/>
                </a:lnTo>
                <a:lnTo>
                  <a:pt x="222" y="797"/>
                </a:lnTo>
                <a:lnTo>
                  <a:pt x="222" y="798"/>
                </a:lnTo>
                <a:lnTo>
                  <a:pt x="220" y="799"/>
                </a:lnTo>
                <a:lnTo>
                  <a:pt x="219" y="800"/>
                </a:lnTo>
                <a:lnTo>
                  <a:pt x="219" y="801"/>
                </a:lnTo>
                <a:lnTo>
                  <a:pt x="218" y="801"/>
                </a:lnTo>
                <a:lnTo>
                  <a:pt x="215" y="805"/>
                </a:lnTo>
                <a:lnTo>
                  <a:pt x="214" y="807"/>
                </a:lnTo>
                <a:lnTo>
                  <a:pt x="212" y="810"/>
                </a:lnTo>
                <a:lnTo>
                  <a:pt x="211" y="810"/>
                </a:lnTo>
                <a:lnTo>
                  <a:pt x="208" y="810"/>
                </a:lnTo>
                <a:lnTo>
                  <a:pt x="208" y="811"/>
                </a:lnTo>
                <a:lnTo>
                  <a:pt x="202" y="816"/>
                </a:lnTo>
                <a:lnTo>
                  <a:pt x="202" y="816"/>
                </a:lnTo>
                <a:lnTo>
                  <a:pt x="200" y="818"/>
                </a:lnTo>
                <a:lnTo>
                  <a:pt x="199" y="819"/>
                </a:lnTo>
                <a:lnTo>
                  <a:pt x="199" y="820"/>
                </a:lnTo>
                <a:lnTo>
                  <a:pt x="195" y="826"/>
                </a:lnTo>
                <a:lnTo>
                  <a:pt x="192" y="829"/>
                </a:lnTo>
                <a:lnTo>
                  <a:pt x="190" y="830"/>
                </a:lnTo>
                <a:lnTo>
                  <a:pt x="190" y="831"/>
                </a:lnTo>
                <a:lnTo>
                  <a:pt x="189" y="831"/>
                </a:lnTo>
                <a:lnTo>
                  <a:pt x="187" y="833"/>
                </a:lnTo>
                <a:lnTo>
                  <a:pt x="186" y="834"/>
                </a:lnTo>
                <a:lnTo>
                  <a:pt x="183" y="837"/>
                </a:lnTo>
                <a:lnTo>
                  <a:pt x="180" y="840"/>
                </a:lnTo>
                <a:lnTo>
                  <a:pt x="179" y="841"/>
                </a:lnTo>
                <a:lnTo>
                  <a:pt x="178" y="842"/>
                </a:lnTo>
                <a:lnTo>
                  <a:pt x="174" y="847"/>
                </a:lnTo>
                <a:lnTo>
                  <a:pt x="173" y="847"/>
                </a:lnTo>
                <a:lnTo>
                  <a:pt x="173" y="847"/>
                </a:lnTo>
                <a:lnTo>
                  <a:pt x="171" y="848"/>
                </a:lnTo>
                <a:lnTo>
                  <a:pt x="168" y="846"/>
                </a:lnTo>
                <a:lnTo>
                  <a:pt x="167" y="846"/>
                </a:lnTo>
                <a:lnTo>
                  <a:pt x="167" y="845"/>
                </a:lnTo>
                <a:lnTo>
                  <a:pt x="166" y="845"/>
                </a:lnTo>
                <a:lnTo>
                  <a:pt x="166" y="845"/>
                </a:lnTo>
                <a:lnTo>
                  <a:pt x="166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5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5"/>
                </a:lnTo>
                <a:lnTo>
                  <a:pt x="164" y="846"/>
                </a:lnTo>
                <a:lnTo>
                  <a:pt x="164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3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2" y="846"/>
                </a:lnTo>
                <a:lnTo>
                  <a:pt x="161" y="845"/>
                </a:lnTo>
                <a:lnTo>
                  <a:pt x="161" y="845"/>
                </a:lnTo>
                <a:lnTo>
                  <a:pt x="160" y="845"/>
                </a:lnTo>
                <a:lnTo>
                  <a:pt x="160" y="845"/>
                </a:lnTo>
                <a:lnTo>
                  <a:pt x="158" y="845"/>
                </a:lnTo>
                <a:lnTo>
                  <a:pt x="157" y="845"/>
                </a:lnTo>
                <a:lnTo>
                  <a:pt x="157" y="845"/>
                </a:lnTo>
                <a:lnTo>
                  <a:pt x="157" y="844"/>
                </a:lnTo>
                <a:lnTo>
                  <a:pt x="155" y="845"/>
                </a:lnTo>
                <a:lnTo>
                  <a:pt x="155" y="845"/>
                </a:lnTo>
                <a:lnTo>
                  <a:pt x="154" y="845"/>
                </a:lnTo>
                <a:lnTo>
                  <a:pt x="150" y="845"/>
                </a:lnTo>
                <a:lnTo>
                  <a:pt x="148" y="845"/>
                </a:lnTo>
                <a:lnTo>
                  <a:pt x="144" y="843"/>
                </a:lnTo>
                <a:lnTo>
                  <a:pt x="143" y="843"/>
                </a:lnTo>
                <a:lnTo>
                  <a:pt x="143" y="844"/>
                </a:lnTo>
                <a:lnTo>
                  <a:pt x="143" y="846"/>
                </a:lnTo>
                <a:lnTo>
                  <a:pt x="141" y="849"/>
                </a:lnTo>
                <a:lnTo>
                  <a:pt x="141" y="851"/>
                </a:lnTo>
                <a:lnTo>
                  <a:pt x="142" y="852"/>
                </a:lnTo>
                <a:lnTo>
                  <a:pt x="142" y="854"/>
                </a:lnTo>
                <a:lnTo>
                  <a:pt x="139" y="858"/>
                </a:lnTo>
                <a:lnTo>
                  <a:pt x="139" y="859"/>
                </a:lnTo>
                <a:lnTo>
                  <a:pt x="139" y="859"/>
                </a:lnTo>
                <a:lnTo>
                  <a:pt x="139" y="860"/>
                </a:lnTo>
                <a:lnTo>
                  <a:pt x="139" y="860"/>
                </a:lnTo>
                <a:lnTo>
                  <a:pt x="139" y="861"/>
                </a:lnTo>
                <a:lnTo>
                  <a:pt x="139" y="862"/>
                </a:lnTo>
                <a:lnTo>
                  <a:pt x="139" y="862"/>
                </a:lnTo>
                <a:lnTo>
                  <a:pt x="138" y="862"/>
                </a:lnTo>
                <a:lnTo>
                  <a:pt x="138" y="863"/>
                </a:lnTo>
                <a:lnTo>
                  <a:pt x="138" y="863"/>
                </a:lnTo>
                <a:lnTo>
                  <a:pt x="137" y="864"/>
                </a:lnTo>
                <a:lnTo>
                  <a:pt x="137" y="864"/>
                </a:lnTo>
                <a:lnTo>
                  <a:pt x="137" y="864"/>
                </a:lnTo>
                <a:lnTo>
                  <a:pt x="137" y="865"/>
                </a:lnTo>
                <a:lnTo>
                  <a:pt x="137" y="865"/>
                </a:lnTo>
                <a:lnTo>
                  <a:pt x="137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5"/>
                </a:lnTo>
                <a:lnTo>
                  <a:pt x="138" y="866"/>
                </a:lnTo>
                <a:lnTo>
                  <a:pt x="137" y="866"/>
                </a:lnTo>
                <a:lnTo>
                  <a:pt x="137" y="867"/>
                </a:lnTo>
                <a:lnTo>
                  <a:pt x="137" y="867"/>
                </a:lnTo>
                <a:lnTo>
                  <a:pt x="137" y="868"/>
                </a:lnTo>
                <a:lnTo>
                  <a:pt x="137" y="869"/>
                </a:lnTo>
                <a:lnTo>
                  <a:pt x="137" y="869"/>
                </a:lnTo>
                <a:lnTo>
                  <a:pt x="137" y="869"/>
                </a:lnTo>
                <a:lnTo>
                  <a:pt x="138" y="872"/>
                </a:lnTo>
                <a:lnTo>
                  <a:pt x="137" y="872"/>
                </a:lnTo>
                <a:lnTo>
                  <a:pt x="138" y="872"/>
                </a:lnTo>
                <a:lnTo>
                  <a:pt x="139" y="872"/>
                </a:lnTo>
                <a:lnTo>
                  <a:pt x="139" y="872"/>
                </a:lnTo>
                <a:lnTo>
                  <a:pt x="139" y="873"/>
                </a:lnTo>
                <a:lnTo>
                  <a:pt x="139" y="873"/>
                </a:lnTo>
                <a:lnTo>
                  <a:pt x="139" y="873"/>
                </a:lnTo>
                <a:lnTo>
                  <a:pt x="139" y="874"/>
                </a:lnTo>
                <a:lnTo>
                  <a:pt x="139" y="874"/>
                </a:lnTo>
                <a:lnTo>
                  <a:pt x="139" y="874"/>
                </a:lnTo>
                <a:lnTo>
                  <a:pt x="138" y="875"/>
                </a:lnTo>
                <a:lnTo>
                  <a:pt x="138" y="874"/>
                </a:lnTo>
                <a:lnTo>
                  <a:pt x="137" y="875"/>
                </a:lnTo>
                <a:lnTo>
                  <a:pt x="138" y="876"/>
                </a:lnTo>
                <a:lnTo>
                  <a:pt x="137" y="878"/>
                </a:lnTo>
                <a:lnTo>
                  <a:pt x="137" y="878"/>
                </a:lnTo>
                <a:lnTo>
                  <a:pt x="137" y="880"/>
                </a:lnTo>
                <a:lnTo>
                  <a:pt x="137" y="883"/>
                </a:lnTo>
                <a:lnTo>
                  <a:pt x="134" y="883"/>
                </a:lnTo>
                <a:lnTo>
                  <a:pt x="133" y="887"/>
                </a:lnTo>
                <a:lnTo>
                  <a:pt x="132" y="890"/>
                </a:lnTo>
                <a:lnTo>
                  <a:pt x="132" y="893"/>
                </a:lnTo>
                <a:lnTo>
                  <a:pt x="129" y="897"/>
                </a:lnTo>
                <a:lnTo>
                  <a:pt x="127" y="904"/>
                </a:lnTo>
                <a:lnTo>
                  <a:pt x="126" y="907"/>
                </a:lnTo>
                <a:lnTo>
                  <a:pt x="125" y="911"/>
                </a:lnTo>
                <a:lnTo>
                  <a:pt x="125" y="915"/>
                </a:lnTo>
                <a:lnTo>
                  <a:pt x="123" y="921"/>
                </a:lnTo>
                <a:lnTo>
                  <a:pt x="121" y="925"/>
                </a:lnTo>
                <a:lnTo>
                  <a:pt x="120" y="925"/>
                </a:lnTo>
                <a:lnTo>
                  <a:pt x="120" y="925"/>
                </a:lnTo>
                <a:lnTo>
                  <a:pt x="120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9" y="925"/>
                </a:lnTo>
                <a:lnTo>
                  <a:pt x="118" y="925"/>
                </a:lnTo>
                <a:lnTo>
                  <a:pt x="118" y="924"/>
                </a:lnTo>
                <a:lnTo>
                  <a:pt x="117" y="919"/>
                </a:lnTo>
                <a:lnTo>
                  <a:pt x="113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20"/>
                </a:lnTo>
                <a:lnTo>
                  <a:pt x="108" y="914"/>
                </a:lnTo>
                <a:lnTo>
                  <a:pt x="107" y="910"/>
                </a:lnTo>
                <a:lnTo>
                  <a:pt x="107" y="906"/>
                </a:lnTo>
                <a:lnTo>
                  <a:pt x="111" y="906"/>
                </a:lnTo>
                <a:lnTo>
                  <a:pt x="113" y="906"/>
                </a:lnTo>
                <a:lnTo>
                  <a:pt x="113" y="906"/>
                </a:lnTo>
                <a:lnTo>
                  <a:pt x="113" y="905"/>
                </a:lnTo>
                <a:lnTo>
                  <a:pt x="112" y="904"/>
                </a:lnTo>
                <a:lnTo>
                  <a:pt x="113" y="903"/>
                </a:lnTo>
                <a:lnTo>
                  <a:pt x="113" y="902"/>
                </a:lnTo>
                <a:lnTo>
                  <a:pt x="114" y="901"/>
                </a:lnTo>
                <a:lnTo>
                  <a:pt x="113" y="901"/>
                </a:lnTo>
                <a:lnTo>
                  <a:pt x="113" y="900"/>
                </a:lnTo>
                <a:lnTo>
                  <a:pt x="113" y="899"/>
                </a:lnTo>
                <a:lnTo>
                  <a:pt x="113" y="899"/>
                </a:lnTo>
                <a:lnTo>
                  <a:pt x="112" y="898"/>
                </a:lnTo>
                <a:lnTo>
                  <a:pt x="112" y="898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7"/>
                </a:lnTo>
                <a:lnTo>
                  <a:pt x="112" y="896"/>
                </a:lnTo>
                <a:lnTo>
                  <a:pt x="111" y="896"/>
                </a:lnTo>
                <a:lnTo>
                  <a:pt x="112" y="896"/>
                </a:lnTo>
                <a:lnTo>
                  <a:pt x="112" y="896"/>
                </a:lnTo>
                <a:lnTo>
                  <a:pt x="113" y="896"/>
                </a:lnTo>
                <a:lnTo>
                  <a:pt x="114" y="897"/>
                </a:lnTo>
                <a:lnTo>
                  <a:pt x="114" y="897"/>
                </a:lnTo>
                <a:lnTo>
                  <a:pt x="115" y="897"/>
                </a:lnTo>
                <a:lnTo>
                  <a:pt x="115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6" y="897"/>
                </a:lnTo>
                <a:lnTo>
                  <a:pt x="117" y="898"/>
                </a:lnTo>
                <a:lnTo>
                  <a:pt x="117" y="898"/>
                </a:lnTo>
                <a:lnTo>
                  <a:pt x="117" y="898"/>
                </a:lnTo>
                <a:lnTo>
                  <a:pt x="118" y="897"/>
                </a:lnTo>
                <a:lnTo>
                  <a:pt x="118" y="897"/>
                </a:lnTo>
                <a:lnTo>
                  <a:pt x="118" y="897"/>
                </a:lnTo>
                <a:lnTo>
                  <a:pt x="118" y="896"/>
                </a:lnTo>
                <a:lnTo>
                  <a:pt x="118" y="895"/>
                </a:lnTo>
                <a:lnTo>
                  <a:pt x="118" y="891"/>
                </a:lnTo>
                <a:lnTo>
                  <a:pt x="118" y="889"/>
                </a:lnTo>
                <a:lnTo>
                  <a:pt x="118" y="889"/>
                </a:lnTo>
                <a:lnTo>
                  <a:pt x="116" y="888"/>
                </a:lnTo>
                <a:lnTo>
                  <a:pt x="116" y="887"/>
                </a:lnTo>
                <a:lnTo>
                  <a:pt x="116" y="885"/>
                </a:lnTo>
                <a:lnTo>
                  <a:pt x="116" y="883"/>
                </a:lnTo>
                <a:lnTo>
                  <a:pt x="116" y="882"/>
                </a:lnTo>
                <a:lnTo>
                  <a:pt x="115" y="881"/>
                </a:lnTo>
                <a:lnTo>
                  <a:pt x="115" y="880"/>
                </a:lnTo>
                <a:lnTo>
                  <a:pt x="114" y="879"/>
                </a:lnTo>
                <a:lnTo>
                  <a:pt x="114" y="878"/>
                </a:lnTo>
                <a:lnTo>
                  <a:pt x="114" y="878"/>
                </a:lnTo>
                <a:lnTo>
                  <a:pt x="113" y="878"/>
                </a:lnTo>
                <a:lnTo>
                  <a:pt x="113" y="877"/>
                </a:lnTo>
                <a:lnTo>
                  <a:pt x="113" y="876"/>
                </a:lnTo>
                <a:lnTo>
                  <a:pt x="113" y="876"/>
                </a:lnTo>
                <a:lnTo>
                  <a:pt x="112" y="876"/>
                </a:lnTo>
                <a:lnTo>
                  <a:pt x="112" y="876"/>
                </a:lnTo>
                <a:lnTo>
                  <a:pt x="113" y="875"/>
                </a:lnTo>
                <a:lnTo>
                  <a:pt x="111" y="875"/>
                </a:lnTo>
                <a:lnTo>
                  <a:pt x="111" y="875"/>
                </a:lnTo>
                <a:lnTo>
                  <a:pt x="109" y="875"/>
                </a:lnTo>
                <a:lnTo>
                  <a:pt x="109" y="875"/>
                </a:lnTo>
                <a:lnTo>
                  <a:pt x="108" y="875"/>
                </a:lnTo>
                <a:lnTo>
                  <a:pt x="108" y="874"/>
                </a:lnTo>
                <a:lnTo>
                  <a:pt x="108" y="874"/>
                </a:lnTo>
                <a:lnTo>
                  <a:pt x="108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4"/>
                </a:lnTo>
                <a:lnTo>
                  <a:pt x="109" y="873"/>
                </a:lnTo>
                <a:lnTo>
                  <a:pt x="109" y="873"/>
                </a:lnTo>
                <a:lnTo>
                  <a:pt x="110" y="872"/>
                </a:lnTo>
                <a:lnTo>
                  <a:pt x="110" y="872"/>
                </a:lnTo>
                <a:lnTo>
                  <a:pt x="111" y="871"/>
                </a:lnTo>
                <a:lnTo>
                  <a:pt x="111" y="871"/>
                </a:lnTo>
                <a:lnTo>
                  <a:pt x="111" y="870"/>
                </a:lnTo>
                <a:lnTo>
                  <a:pt x="113" y="867"/>
                </a:lnTo>
                <a:lnTo>
                  <a:pt x="113" y="866"/>
                </a:lnTo>
                <a:lnTo>
                  <a:pt x="115" y="861"/>
                </a:lnTo>
                <a:lnTo>
                  <a:pt x="116" y="855"/>
                </a:lnTo>
                <a:lnTo>
                  <a:pt x="116" y="852"/>
                </a:lnTo>
                <a:lnTo>
                  <a:pt x="117" y="851"/>
                </a:lnTo>
                <a:lnTo>
                  <a:pt x="117" y="849"/>
                </a:lnTo>
                <a:lnTo>
                  <a:pt x="118" y="847"/>
                </a:lnTo>
                <a:lnTo>
                  <a:pt x="120" y="844"/>
                </a:lnTo>
                <a:lnTo>
                  <a:pt x="121" y="843"/>
                </a:lnTo>
                <a:lnTo>
                  <a:pt x="121" y="841"/>
                </a:lnTo>
                <a:lnTo>
                  <a:pt x="122" y="839"/>
                </a:lnTo>
                <a:lnTo>
                  <a:pt x="123" y="837"/>
                </a:lnTo>
                <a:lnTo>
                  <a:pt x="123" y="837"/>
                </a:lnTo>
                <a:lnTo>
                  <a:pt x="124" y="835"/>
                </a:lnTo>
                <a:lnTo>
                  <a:pt x="124" y="835"/>
                </a:lnTo>
                <a:lnTo>
                  <a:pt x="124" y="835"/>
                </a:lnTo>
                <a:lnTo>
                  <a:pt x="124" y="833"/>
                </a:lnTo>
                <a:lnTo>
                  <a:pt x="123" y="832"/>
                </a:lnTo>
                <a:lnTo>
                  <a:pt x="123" y="831"/>
                </a:lnTo>
                <a:lnTo>
                  <a:pt x="122" y="829"/>
                </a:lnTo>
                <a:lnTo>
                  <a:pt x="122" y="826"/>
                </a:lnTo>
                <a:lnTo>
                  <a:pt x="121" y="823"/>
                </a:lnTo>
                <a:lnTo>
                  <a:pt x="120" y="823"/>
                </a:lnTo>
                <a:lnTo>
                  <a:pt x="120" y="822"/>
                </a:lnTo>
                <a:lnTo>
                  <a:pt x="118" y="821"/>
                </a:lnTo>
                <a:lnTo>
                  <a:pt x="116" y="820"/>
                </a:lnTo>
                <a:lnTo>
                  <a:pt x="114" y="820"/>
                </a:lnTo>
                <a:lnTo>
                  <a:pt x="113" y="820"/>
                </a:lnTo>
                <a:lnTo>
                  <a:pt x="113" y="820"/>
                </a:lnTo>
                <a:lnTo>
                  <a:pt x="111" y="820"/>
                </a:lnTo>
                <a:lnTo>
                  <a:pt x="111" y="820"/>
                </a:lnTo>
                <a:lnTo>
                  <a:pt x="110" y="820"/>
                </a:lnTo>
                <a:lnTo>
                  <a:pt x="110" y="820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9"/>
                </a:lnTo>
                <a:lnTo>
                  <a:pt x="109" y="818"/>
                </a:lnTo>
                <a:lnTo>
                  <a:pt x="109" y="818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7"/>
                </a:lnTo>
                <a:lnTo>
                  <a:pt x="109" y="816"/>
                </a:lnTo>
                <a:lnTo>
                  <a:pt x="109" y="816"/>
                </a:lnTo>
                <a:lnTo>
                  <a:pt x="109" y="815"/>
                </a:lnTo>
                <a:lnTo>
                  <a:pt x="109" y="814"/>
                </a:lnTo>
                <a:lnTo>
                  <a:pt x="110" y="814"/>
                </a:lnTo>
                <a:lnTo>
                  <a:pt x="109" y="814"/>
                </a:lnTo>
                <a:lnTo>
                  <a:pt x="109" y="813"/>
                </a:lnTo>
                <a:lnTo>
                  <a:pt x="108" y="813"/>
                </a:lnTo>
                <a:lnTo>
                  <a:pt x="107" y="813"/>
                </a:lnTo>
                <a:lnTo>
                  <a:pt x="107" y="813"/>
                </a:lnTo>
                <a:lnTo>
                  <a:pt x="107" y="813"/>
                </a:lnTo>
                <a:lnTo>
                  <a:pt x="105" y="812"/>
                </a:lnTo>
                <a:lnTo>
                  <a:pt x="105" y="812"/>
                </a:lnTo>
                <a:lnTo>
                  <a:pt x="104" y="812"/>
                </a:lnTo>
                <a:lnTo>
                  <a:pt x="103" y="812"/>
                </a:lnTo>
                <a:lnTo>
                  <a:pt x="103" y="811"/>
                </a:lnTo>
                <a:lnTo>
                  <a:pt x="104" y="811"/>
                </a:lnTo>
                <a:lnTo>
                  <a:pt x="104" y="809"/>
                </a:lnTo>
                <a:lnTo>
                  <a:pt x="105" y="807"/>
                </a:lnTo>
                <a:lnTo>
                  <a:pt x="107" y="804"/>
                </a:lnTo>
                <a:lnTo>
                  <a:pt x="107" y="803"/>
                </a:lnTo>
                <a:lnTo>
                  <a:pt x="108" y="801"/>
                </a:lnTo>
                <a:lnTo>
                  <a:pt x="109" y="799"/>
                </a:lnTo>
                <a:lnTo>
                  <a:pt x="111" y="795"/>
                </a:lnTo>
                <a:lnTo>
                  <a:pt x="111" y="794"/>
                </a:lnTo>
                <a:lnTo>
                  <a:pt x="111" y="794"/>
                </a:lnTo>
                <a:lnTo>
                  <a:pt x="111" y="794"/>
                </a:lnTo>
                <a:lnTo>
                  <a:pt x="112" y="793"/>
                </a:lnTo>
                <a:lnTo>
                  <a:pt x="113" y="791"/>
                </a:lnTo>
                <a:lnTo>
                  <a:pt x="114" y="789"/>
                </a:lnTo>
                <a:lnTo>
                  <a:pt x="115" y="787"/>
                </a:lnTo>
                <a:lnTo>
                  <a:pt x="116" y="785"/>
                </a:lnTo>
                <a:lnTo>
                  <a:pt x="116" y="784"/>
                </a:lnTo>
                <a:lnTo>
                  <a:pt x="118" y="780"/>
                </a:lnTo>
                <a:lnTo>
                  <a:pt x="118" y="779"/>
                </a:lnTo>
                <a:lnTo>
                  <a:pt x="118" y="778"/>
                </a:lnTo>
                <a:lnTo>
                  <a:pt x="119" y="778"/>
                </a:lnTo>
                <a:lnTo>
                  <a:pt x="119" y="777"/>
                </a:lnTo>
                <a:lnTo>
                  <a:pt x="121" y="775"/>
                </a:lnTo>
                <a:lnTo>
                  <a:pt x="121" y="773"/>
                </a:lnTo>
                <a:lnTo>
                  <a:pt x="123" y="770"/>
                </a:lnTo>
                <a:lnTo>
                  <a:pt x="124" y="769"/>
                </a:lnTo>
                <a:lnTo>
                  <a:pt x="124" y="768"/>
                </a:lnTo>
                <a:lnTo>
                  <a:pt x="125" y="768"/>
                </a:lnTo>
                <a:lnTo>
                  <a:pt x="125" y="767"/>
                </a:lnTo>
                <a:lnTo>
                  <a:pt x="125" y="766"/>
                </a:lnTo>
                <a:lnTo>
                  <a:pt x="126" y="766"/>
                </a:lnTo>
                <a:lnTo>
                  <a:pt x="126" y="764"/>
                </a:lnTo>
                <a:lnTo>
                  <a:pt x="126" y="764"/>
                </a:lnTo>
                <a:lnTo>
                  <a:pt x="127" y="764"/>
                </a:lnTo>
                <a:lnTo>
                  <a:pt x="128" y="762"/>
                </a:lnTo>
                <a:lnTo>
                  <a:pt x="129" y="760"/>
                </a:lnTo>
                <a:lnTo>
                  <a:pt x="130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1" y="760"/>
                </a:lnTo>
                <a:lnTo>
                  <a:pt x="132" y="760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1"/>
                </a:lnTo>
                <a:lnTo>
                  <a:pt x="132" y="762"/>
                </a:lnTo>
                <a:lnTo>
                  <a:pt x="132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3" y="762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4" y="763"/>
                </a:lnTo>
                <a:lnTo>
                  <a:pt x="135" y="763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5" y="762"/>
                </a:lnTo>
                <a:lnTo>
                  <a:pt x="136" y="762"/>
                </a:lnTo>
                <a:lnTo>
                  <a:pt x="136" y="762"/>
                </a:lnTo>
                <a:lnTo>
                  <a:pt x="136" y="761"/>
                </a:lnTo>
                <a:lnTo>
                  <a:pt x="136" y="761"/>
                </a:lnTo>
                <a:lnTo>
                  <a:pt x="136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1"/>
                </a:lnTo>
                <a:lnTo>
                  <a:pt x="137" y="760"/>
                </a:lnTo>
                <a:lnTo>
                  <a:pt x="137" y="760"/>
                </a:lnTo>
                <a:lnTo>
                  <a:pt x="137" y="760"/>
                </a:lnTo>
                <a:lnTo>
                  <a:pt x="138" y="760"/>
                </a:lnTo>
                <a:lnTo>
                  <a:pt x="138" y="760"/>
                </a:lnTo>
                <a:lnTo>
                  <a:pt x="138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39" y="760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0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1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2" y="759"/>
                </a:lnTo>
                <a:lnTo>
                  <a:pt x="143" y="758"/>
                </a:lnTo>
                <a:lnTo>
                  <a:pt x="143" y="758"/>
                </a:lnTo>
                <a:lnTo>
                  <a:pt x="143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8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5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6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6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7" y="755"/>
                </a:lnTo>
                <a:lnTo>
                  <a:pt x="148" y="755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4"/>
                </a:lnTo>
                <a:lnTo>
                  <a:pt x="148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49" y="753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0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2"/>
                </a:lnTo>
                <a:lnTo>
                  <a:pt x="151" y="751"/>
                </a:lnTo>
                <a:lnTo>
                  <a:pt x="151" y="751"/>
                </a:lnTo>
                <a:lnTo>
                  <a:pt x="151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1"/>
                </a:lnTo>
                <a:lnTo>
                  <a:pt x="152" y="750"/>
                </a:lnTo>
                <a:lnTo>
                  <a:pt x="152" y="750"/>
                </a:lnTo>
                <a:lnTo>
                  <a:pt x="152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50"/>
                </a:lnTo>
                <a:lnTo>
                  <a:pt x="153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4" y="749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5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8"/>
                </a:lnTo>
                <a:lnTo>
                  <a:pt x="156" y="747"/>
                </a:lnTo>
                <a:lnTo>
                  <a:pt x="156" y="747"/>
                </a:lnTo>
                <a:lnTo>
                  <a:pt x="156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8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7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7"/>
                </a:lnTo>
                <a:lnTo>
                  <a:pt x="158" y="746"/>
                </a:lnTo>
                <a:lnTo>
                  <a:pt x="159" y="746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7"/>
                </a:lnTo>
                <a:lnTo>
                  <a:pt x="159" y="748"/>
                </a:lnTo>
                <a:lnTo>
                  <a:pt x="159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0" y="748"/>
                </a:lnTo>
                <a:lnTo>
                  <a:pt x="161" y="748"/>
                </a:lnTo>
                <a:lnTo>
                  <a:pt x="161" y="748"/>
                </a:lnTo>
                <a:lnTo>
                  <a:pt x="161" y="747"/>
                </a:lnTo>
                <a:lnTo>
                  <a:pt x="161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7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6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2" y="745"/>
                </a:lnTo>
                <a:lnTo>
                  <a:pt x="163" y="745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3" y="744"/>
                </a:lnTo>
                <a:lnTo>
                  <a:pt x="164" y="743"/>
                </a:lnTo>
                <a:lnTo>
                  <a:pt x="164" y="743"/>
                </a:lnTo>
                <a:lnTo>
                  <a:pt x="165" y="743"/>
                </a:lnTo>
                <a:lnTo>
                  <a:pt x="165" y="743"/>
                </a:lnTo>
                <a:lnTo>
                  <a:pt x="166" y="743"/>
                </a:lnTo>
                <a:lnTo>
                  <a:pt x="166" y="743"/>
                </a:lnTo>
                <a:lnTo>
                  <a:pt x="166" y="742"/>
                </a:lnTo>
                <a:lnTo>
                  <a:pt x="166" y="742"/>
                </a:lnTo>
                <a:lnTo>
                  <a:pt x="166" y="741"/>
                </a:lnTo>
                <a:lnTo>
                  <a:pt x="167" y="741"/>
                </a:lnTo>
                <a:lnTo>
                  <a:pt x="167" y="741"/>
                </a:lnTo>
                <a:lnTo>
                  <a:pt x="167" y="741"/>
                </a:lnTo>
                <a:lnTo>
                  <a:pt x="168" y="740"/>
                </a:lnTo>
                <a:lnTo>
                  <a:pt x="167" y="740"/>
                </a:lnTo>
                <a:lnTo>
                  <a:pt x="167" y="740"/>
                </a:lnTo>
                <a:lnTo>
                  <a:pt x="166" y="739"/>
                </a:lnTo>
                <a:lnTo>
                  <a:pt x="164" y="734"/>
                </a:lnTo>
                <a:lnTo>
                  <a:pt x="165" y="734"/>
                </a:lnTo>
                <a:lnTo>
                  <a:pt x="166" y="731"/>
                </a:lnTo>
                <a:lnTo>
                  <a:pt x="167" y="730"/>
                </a:lnTo>
                <a:lnTo>
                  <a:pt x="169" y="729"/>
                </a:lnTo>
                <a:lnTo>
                  <a:pt x="170" y="729"/>
                </a:lnTo>
                <a:lnTo>
                  <a:pt x="171" y="728"/>
                </a:lnTo>
                <a:lnTo>
                  <a:pt x="173" y="727"/>
                </a:lnTo>
                <a:lnTo>
                  <a:pt x="174" y="727"/>
                </a:lnTo>
                <a:lnTo>
                  <a:pt x="176" y="726"/>
                </a:lnTo>
                <a:lnTo>
                  <a:pt x="176" y="726"/>
                </a:lnTo>
                <a:lnTo>
                  <a:pt x="176" y="725"/>
                </a:lnTo>
                <a:lnTo>
                  <a:pt x="176" y="725"/>
                </a:lnTo>
                <a:lnTo>
                  <a:pt x="177" y="725"/>
                </a:lnTo>
                <a:lnTo>
                  <a:pt x="177" y="724"/>
                </a:lnTo>
                <a:lnTo>
                  <a:pt x="177" y="723"/>
                </a:lnTo>
                <a:lnTo>
                  <a:pt x="177" y="723"/>
                </a:lnTo>
                <a:lnTo>
                  <a:pt x="177" y="722"/>
                </a:lnTo>
                <a:lnTo>
                  <a:pt x="177" y="722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1"/>
                </a:lnTo>
                <a:lnTo>
                  <a:pt x="177" y="720"/>
                </a:lnTo>
                <a:lnTo>
                  <a:pt x="177" y="720"/>
                </a:lnTo>
                <a:lnTo>
                  <a:pt x="178" y="720"/>
                </a:lnTo>
                <a:lnTo>
                  <a:pt x="178" y="719"/>
                </a:lnTo>
                <a:lnTo>
                  <a:pt x="178" y="719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8"/>
                </a:lnTo>
                <a:lnTo>
                  <a:pt x="178" y="717"/>
                </a:lnTo>
                <a:lnTo>
                  <a:pt x="178" y="717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6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5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8" y="714"/>
                </a:lnTo>
                <a:lnTo>
                  <a:pt x="179" y="714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79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3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0" y="712"/>
                </a:lnTo>
                <a:lnTo>
                  <a:pt x="181" y="712"/>
                </a:lnTo>
                <a:lnTo>
                  <a:pt x="181" y="711"/>
                </a:lnTo>
                <a:lnTo>
                  <a:pt x="181" y="711"/>
                </a:lnTo>
                <a:lnTo>
                  <a:pt x="181" y="711"/>
                </a:lnTo>
                <a:lnTo>
                  <a:pt x="182" y="711"/>
                </a:lnTo>
                <a:lnTo>
                  <a:pt x="182" y="710"/>
                </a:lnTo>
                <a:lnTo>
                  <a:pt x="183" y="710"/>
                </a:lnTo>
                <a:lnTo>
                  <a:pt x="183" y="710"/>
                </a:lnTo>
                <a:lnTo>
                  <a:pt x="184" y="709"/>
                </a:lnTo>
                <a:lnTo>
                  <a:pt x="184" y="709"/>
                </a:lnTo>
                <a:lnTo>
                  <a:pt x="184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9"/>
                </a:lnTo>
                <a:lnTo>
                  <a:pt x="185" y="708"/>
                </a:lnTo>
                <a:lnTo>
                  <a:pt x="185" y="708"/>
                </a:lnTo>
                <a:lnTo>
                  <a:pt x="184" y="706"/>
                </a:lnTo>
                <a:lnTo>
                  <a:pt x="184" y="705"/>
                </a:lnTo>
                <a:lnTo>
                  <a:pt x="183" y="703"/>
                </a:lnTo>
                <a:lnTo>
                  <a:pt x="183" y="703"/>
                </a:lnTo>
                <a:lnTo>
                  <a:pt x="182" y="702"/>
                </a:lnTo>
                <a:lnTo>
                  <a:pt x="182" y="702"/>
                </a:lnTo>
                <a:lnTo>
                  <a:pt x="181" y="700"/>
                </a:lnTo>
                <a:lnTo>
                  <a:pt x="181" y="700"/>
                </a:lnTo>
                <a:lnTo>
                  <a:pt x="181" y="700"/>
                </a:lnTo>
                <a:lnTo>
                  <a:pt x="180" y="698"/>
                </a:lnTo>
                <a:lnTo>
                  <a:pt x="180" y="697"/>
                </a:lnTo>
                <a:lnTo>
                  <a:pt x="174" y="687"/>
                </a:lnTo>
                <a:lnTo>
                  <a:pt x="176" y="685"/>
                </a:lnTo>
                <a:lnTo>
                  <a:pt x="180" y="683"/>
                </a:lnTo>
                <a:lnTo>
                  <a:pt x="182" y="682"/>
                </a:lnTo>
                <a:lnTo>
                  <a:pt x="187" y="680"/>
                </a:lnTo>
                <a:lnTo>
                  <a:pt x="189" y="677"/>
                </a:lnTo>
                <a:lnTo>
                  <a:pt x="182" y="678"/>
                </a:lnTo>
                <a:lnTo>
                  <a:pt x="182" y="677"/>
                </a:lnTo>
                <a:lnTo>
                  <a:pt x="183" y="675"/>
                </a:lnTo>
                <a:lnTo>
                  <a:pt x="182" y="672"/>
                </a:lnTo>
                <a:lnTo>
                  <a:pt x="179" y="672"/>
                </a:lnTo>
                <a:lnTo>
                  <a:pt x="179" y="670"/>
                </a:lnTo>
                <a:lnTo>
                  <a:pt x="179" y="669"/>
                </a:lnTo>
                <a:lnTo>
                  <a:pt x="179" y="669"/>
                </a:lnTo>
                <a:lnTo>
                  <a:pt x="180" y="666"/>
                </a:lnTo>
                <a:lnTo>
                  <a:pt x="180" y="666"/>
                </a:lnTo>
                <a:lnTo>
                  <a:pt x="180" y="663"/>
                </a:lnTo>
                <a:lnTo>
                  <a:pt x="183" y="663"/>
                </a:lnTo>
                <a:lnTo>
                  <a:pt x="185" y="663"/>
                </a:lnTo>
                <a:lnTo>
                  <a:pt x="185" y="662"/>
                </a:lnTo>
                <a:lnTo>
                  <a:pt x="187" y="662"/>
                </a:lnTo>
                <a:lnTo>
                  <a:pt x="187" y="661"/>
                </a:lnTo>
                <a:lnTo>
                  <a:pt x="187" y="660"/>
                </a:lnTo>
                <a:lnTo>
                  <a:pt x="188" y="659"/>
                </a:lnTo>
                <a:lnTo>
                  <a:pt x="188" y="659"/>
                </a:lnTo>
                <a:lnTo>
                  <a:pt x="188" y="658"/>
                </a:lnTo>
                <a:lnTo>
                  <a:pt x="189" y="659"/>
                </a:lnTo>
                <a:lnTo>
                  <a:pt x="191" y="659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90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8"/>
                </a:lnTo>
                <a:lnTo>
                  <a:pt x="189" y="657"/>
                </a:lnTo>
                <a:lnTo>
                  <a:pt x="189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7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8" y="656"/>
                </a:lnTo>
                <a:lnTo>
                  <a:pt x="186" y="656"/>
                </a:lnTo>
                <a:lnTo>
                  <a:pt x="186" y="655"/>
                </a:lnTo>
                <a:lnTo>
                  <a:pt x="185" y="653"/>
                </a:lnTo>
                <a:lnTo>
                  <a:pt x="185" y="652"/>
                </a:lnTo>
                <a:lnTo>
                  <a:pt x="185" y="649"/>
                </a:lnTo>
                <a:lnTo>
                  <a:pt x="185" y="649"/>
                </a:lnTo>
                <a:lnTo>
                  <a:pt x="184" y="648"/>
                </a:lnTo>
                <a:lnTo>
                  <a:pt x="185" y="647"/>
                </a:lnTo>
                <a:lnTo>
                  <a:pt x="185" y="647"/>
                </a:lnTo>
                <a:lnTo>
                  <a:pt x="185" y="646"/>
                </a:lnTo>
                <a:lnTo>
                  <a:pt x="185" y="646"/>
                </a:lnTo>
                <a:lnTo>
                  <a:pt x="183" y="646"/>
                </a:lnTo>
                <a:lnTo>
                  <a:pt x="183" y="646"/>
                </a:lnTo>
                <a:lnTo>
                  <a:pt x="182" y="645"/>
                </a:lnTo>
                <a:lnTo>
                  <a:pt x="182" y="645"/>
                </a:lnTo>
                <a:lnTo>
                  <a:pt x="182" y="644"/>
                </a:lnTo>
                <a:lnTo>
                  <a:pt x="181" y="644"/>
                </a:lnTo>
                <a:lnTo>
                  <a:pt x="180" y="642"/>
                </a:lnTo>
                <a:lnTo>
                  <a:pt x="179" y="642"/>
                </a:lnTo>
                <a:lnTo>
                  <a:pt x="179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2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1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8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79" y="640"/>
                </a:lnTo>
                <a:lnTo>
                  <a:pt x="180" y="639"/>
                </a:lnTo>
                <a:lnTo>
                  <a:pt x="180" y="637"/>
                </a:lnTo>
                <a:lnTo>
                  <a:pt x="180" y="637"/>
                </a:lnTo>
                <a:lnTo>
                  <a:pt x="181" y="636"/>
                </a:lnTo>
                <a:lnTo>
                  <a:pt x="181" y="636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5"/>
                </a:lnTo>
                <a:lnTo>
                  <a:pt x="181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2" y="634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3" y="633"/>
                </a:lnTo>
                <a:lnTo>
                  <a:pt x="184" y="633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2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4" y="631"/>
                </a:lnTo>
                <a:lnTo>
                  <a:pt x="185" y="630"/>
                </a:lnTo>
                <a:lnTo>
                  <a:pt x="185" y="630"/>
                </a:lnTo>
                <a:lnTo>
                  <a:pt x="185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6" y="629"/>
                </a:lnTo>
                <a:lnTo>
                  <a:pt x="187" y="629"/>
                </a:lnTo>
                <a:lnTo>
                  <a:pt x="187" y="629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7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8"/>
                </a:lnTo>
                <a:lnTo>
                  <a:pt x="186" y="627"/>
                </a:lnTo>
                <a:lnTo>
                  <a:pt x="186" y="627"/>
                </a:lnTo>
                <a:lnTo>
                  <a:pt x="186" y="627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6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6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5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5" y="624"/>
                </a:lnTo>
                <a:lnTo>
                  <a:pt x="184" y="624"/>
                </a:lnTo>
                <a:lnTo>
                  <a:pt x="184" y="623"/>
                </a:lnTo>
                <a:lnTo>
                  <a:pt x="184" y="622"/>
                </a:lnTo>
                <a:lnTo>
                  <a:pt x="184" y="622"/>
                </a:lnTo>
                <a:lnTo>
                  <a:pt x="183" y="622"/>
                </a:lnTo>
                <a:lnTo>
                  <a:pt x="183" y="622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1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3" y="620"/>
                </a:lnTo>
                <a:lnTo>
                  <a:pt x="182" y="620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2" y="619"/>
                </a:lnTo>
                <a:lnTo>
                  <a:pt x="181" y="619"/>
                </a:lnTo>
                <a:lnTo>
                  <a:pt x="181" y="618"/>
                </a:lnTo>
                <a:lnTo>
                  <a:pt x="181" y="618"/>
                </a:lnTo>
                <a:lnTo>
                  <a:pt x="181" y="618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1" y="617"/>
                </a:lnTo>
                <a:lnTo>
                  <a:pt x="180" y="616"/>
                </a:lnTo>
                <a:lnTo>
                  <a:pt x="180" y="616"/>
                </a:lnTo>
                <a:lnTo>
                  <a:pt x="180" y="616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5"/>
                </a:lnTo>
                <a:lnTo>
                  <a:pt x="180" y="614"/>
                </a:lnTo>
                <a:lnTo>
                  <a:pt x="182" y="614"/>
                </a:lnTo>
                <a:lnTo>
                  <a:pt x="183" y="614"/>
                </a:lnTo>
                <a:lnTo>
                  <a:pt x="183" y="614"/>
                </a:lnTo>
                <a:lnTo>
                  <a:pt x="183" y="615"/>
                </a:lnTo>
                <a:lnTo>
                  <a:pt x="184" y="615"/>
                </a:lnTo>
                <a:lnTo>
                  <a:pt x="184" y="615"/>
                </a:lnTo>
                <a:lnTo>
                  <a:pt x="184" y="613"/>
                </a:lnTo>
                <a:lnTo>
                  <a:pt x="183" y="610"/>
                </a:lnTo>
                <a:lnTo>
                  <a:pt x="183" y="610"/>
                </a:lnTo>
                <a:lnTo>
                  <a:pt x="183" y="608"/>
                </a:lnTo>
                <a:lnTo>
                  <a:pt x="183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4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5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6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8"/>
                </a:lnTo>
                <a:lnTo>
                  <a:pt x="187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8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9"/>
                </a:lnTo>
                <a:lnTo>
                  <a:pt x="189" y="608"/>
                </a:lnTo>
                <a:lnTo>
                  <a:pt x="189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0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8"/>
                </a:lnTo>
                <a:lnTo>
                  <a:pt x="191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2" y="607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3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4" y="606"/>
                </a:lnTo>
                <a:lnTo>
                  <a:pt x="195" y="606"/>
                </a:lnTo>
                <a:lnTo>
                  <a:pt x="195" y="606"/>
                </a:lnTo>
                <a:lnTo>
                  <a:pt x="195" y="606"/>
                </a:lnTo>
                <a:lnTo>
                  <a:pt x="196" y="606"/>
                </a:lnTo>
                <a:lnTo>
                  <a:pt x="196" y="606"/>
                </a:lnTo>
                <a:lnTo>
                  <a:pt x="196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7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8" y="606"/>
                </a:lnTo>
                <a:lnTo>
                  <a:pt x="199" y="606"/>
                </a:lnTo>
                <a:lnTo>
                  <a:pt x="199" y="606"/>
                </a:lnTo>
                <a:lnTo>
                  <a:pt x="199" y="606"/>
                </a:lnTo>
                <a:lnTo>
                  <a:pt x="200" y="606"/>
                </a:lnTo>
                <a:lnTo>
                  <a:pt x="200" y="607"/>
                </a:lnTo>
                <a:lnTo>
                  <a:pt x="200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1" y="607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2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3" y="606"/>
                </a:lnTo>
                <a:lnTo>
                  <a:pt x="204" y="606"/>
                </a:lnTo>
                <a:lnTo>
                  <a:pt x="204" y="606"/>
                </a:lnTo>
                <a:lnTo>
                  <a:pt x="204" y="605"/>
                </a:lnTo>
                <a:lnTo>
                  <a:pt x="204" y="605"/>
                </a:lnTo>
                <a:lnTo>
                  <a:pt x="204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5"/>
                </a:lnTo>
                <a:lnTo>
                  <a:pt x="205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4"/>
                </a:lnTo>
                <a:lnTo>
                  <a:pt x="206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7" y="603"/>
                </a:lnTo>
                <a:lnTo>
                  <a:pt x="208" y="603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2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1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0"/>
                </a:lnTo>
                <a:lnTo>
                  <a:pt x="209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8" y="601"/>
                </a:lnTo>
                <a:lnTo>
                  <a:pt x="207" y="601"/>
                </a:lnTo>
                <a:lnTo>
                  <a:pt x="207" y="601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7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6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600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5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4" y="599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9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3" y="598"/>
                </a:lnTo>
                <a:lnTo>
                  <a:pt x="202" y="598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2" y="597"/>
                </a:lnTo>
                <a:lnTo>
                  <a:pt x="203" y="596"/>
                </a:lnTo>
                <a:lnTo>
                  <a:pt x="205" y="597"/>
                </a:lnTo>
                <a:lnTo>
                  <a:pt x="205" y="598"/>
                </a:lnTo>
                <a:lnTo>
                  <a:pt x="206" y="598"/>
                </a:lnTo>
                <a:lnTo>
                  <a:pt x="206" y="598"/>
                </a:lnTo>
                <a:lnTo>
                  <a:pt x="207" y="598"/>
                </a:lnTo>
                <a:lnTo>
                  <a:pt x="207" y="598"/>
                </a:lnTo>
                <a:lnTo>
                  <a:pt x="208" y="597"/>
                </a:lnTo>
                <a:lnTo>
                  <a:pt x="207" y="597"/>
                </a:lnTo>
                <a:lnTo>
                  <a:pt x="207" y="597"/>
                </a:lnTo>
                <a:lnTo>
                  <a:pt x="206" y="596"/>
                </a:lnTo>
                <a:lnTo>
                  <a:pt x="206" y="596"/>
                </a:lnTo>
                <a:lnTo>
                  <a:pt x="206" y="595"/>
                </a:lnTo>
                <a:lnTo>
                  <a:pt x="205" y="595"/>
                </a:lnTo>
                <a:lnTo>
                  <a:pt x="205" y="595"/>
                </a:lnTo>
                <a:lnTo>
                  <a:pt x="204" y="595"/>
                </a:lnTo>
                <a:lnTo>
                  <a:pt x="204" y="594"/>
                </a:lnTo>
                <a:lnTo>
                  <a:pt x="204" y="594"/>
                </a:lnTo>
                <a:lnTo>
                  <a:pt x="205" y="593"/>
                </a:lnTo>
                <a:lnTo>
                  <a:pt x="207" y="591"/>
                </a:lnTo>
                <a:lnTo>
                  <a:pt x="207" y="590"/>
                </a:lnTo>
                <a:lnTo>
                  <a:pt x="207" y="590"/>
                </a:lnTo>
                <a:lnTo>
                  <a:pt x="208" y="590"/>
                </a:lnTo>
                <a:lnTo>
                  <a:pt x="208" y="590"/>
                </a:lnTo>
                <a:lnTo>
                  <a:pt x="208" y="589"/>
                </a:lnTo>
                <a:lnTo>
                  <a:pt x="208" y="589"/>
                </a:lnTo>
                <a:lnTo>
                  <a:pt x="208" y="589"/>
                </a:lnTo>
                <a:lnTo>
                  <a:pt x="208" y="588"/>
                </a:lnTo>
                <a:lnTo>
                  <a:pt x="208" y="588"/>
                </a:lnTo>
                <a:lnTo>
                  <a:pt x="208" y="587"/>
                </a:lnTo>
                <a:lnTo>
                  <a:pt x="207" y="587"/>
                </a:lnTo>
                <a:lnTo>
                  <a:pt x="207" y="587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7" y="586"/>
                </a:lnTo>
                <a:lnTo>
                  <a:pt x="206" y="586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5"/>
                </a:lnTo>
                <a:lnTo>
                  <a:pt x="206" y="584"/>
                </a:lnTo>
                <a:lnTo>
                  <a:pt x="206" y="584"/>
                </a:lnTo>
                <a:lnTo>
                  <a:pt x="206" y="584"/>
                </a:lnTo>
                <a:lnTo>
                  <a:pt x="205" y="584"/>
                </a:lnTo>
                <a:lnTo>
                  <a:pt x="205" y="583"/>
                </a:lnTo>
                <a:lnTo>
                  <a:pt x="205" y="583"/>
                </a:lnTo>
                <a:lnTo>
                  <a:pt x="205" y="583"/>
                </a:lnTo>
                <a:lnTo>
                  <a:pt x="204" y="583"/>
                </a:lnTo>
                <a:lnTo>
                  <a:pt x="203" y="581"/>
                </a:lnTo>
                <a:lnTo>
                  <a:pt x="203" y="580"/>
                </a:lnTo>
                <a:lnTo>
                  <a:pt x="202" y="580"/>
                </a:lnTo>
                <a:lnTo>
                  <a:pt x="202" y="580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2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1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1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2"/>
                </a:lnTo>
                <a:lnTo>
                  <a:pt x="200" y="583"/>
                </a:lnTo>
                <a:lnTo>
                  <a:pt x="199" y="580"/>
                </a:lnTo>
                <a:lnTo>
                  <a:pt x="198" y="579"/>
                </a:lnTo>
                <a:lnTo>
                  <a:pt x="198" y="578"/>
                </a:lnTo>
                <a:lnTo>
                  <a:pt x="195" y="580"/>
                </a:lnTo>
                <a:lnTo>
                  <a:pt x="194" y="580"/>
                </a:lnTo>
                <a:lnTo>
                  <a:pt x="194" y="580"/>
                </a:lnTo>
                <a:lnTo>
                  <a:pt x="193" y="579"/>
                </a:lnTo>
                <a:lnTo>
                  <a:pt x="193" y="579"/>
                </a:lnTo>
                <a:lnTo>
                  <a:pt x="192" y="579"/>
                </a:lnTo>
                <a:lnTo>
                  <a:pt x="191" y="580"/>
                </a:lnTo>
                <a:lnTo>
                  <a:pt x="190" y="581"/>
                </a:lnTo>
                <a:lnTo>
                  <a:pt x="190" y="581"/>
                </a:lnTo>
                <a:lnTo>
                  <a:pt x="189" y="580"/>
                </a:lnTo>
                <a:lnTo>
                  <a:pt x="189" y="580"/>
                </a:lnTo>
                <a:lnTo>
                  <a:pt x="188" y="579"/>
                </a:lnTo>
                <a:lnTo>
                  <a:pt x="187" y="578"/>
                </a:lnTo>
                <a:lnTo>
                  <a:pt x="186" y="578"/>
                </a:lnTo>
                <a:lnTo>
                  <a:pt x="185" y="578"/>
                </a:lnTo>
                <a:lnTo>
                  <a:pt x="185" y="578"/>
                </a:lnTo>
                <a:lnTo>
                  <a:pt x="185" y="578"/>
                </a:lnTo>
                <a:lnTo>
                  <a:pt x="183" y="578"/>
                </a:lnTo>
                <a:lnTo>
                  <a:pt x="183" y="579"/>
                </a:lnTo>
                <a:lnTo>
                  <a:pt x="181" y="579"/>
                </a:lnTo>
                <a:lnTo>
                  <a:pt x="181" y="579"/>
                </a:lnTo>
                <a:lnTo>
                  <a:pt x="180" y="579"/>
                </a:lnTo>
                <a:lnTo>
                  <a:pt x="180" y="580"/>
                </a:lnTo>
                <a:lnTo>
                  <a:pt x="180" y="580"/>
                </a:lnTo>
                <a:lnTo>
                  <a:pt x="179" y="581"/>
                </a:lnTo>
                <a:lnTo>
                  <a:pt x="179" y="582"/>
                </a:lnTo>
                <a:lnTo>
                  <a:pt x="179" y="582"/>
                </a:lnTo>
                <a:lnTo>
                  <a:pt x="178" y="582"/>
                </a:lnTo>
                <a:lnTo>
                  <a:pt x="178" y="582"/>
                </a:lnTo>
                <a:lnTo>
                  <a:pt x="177" y="582"/>
                </a:lnTo>
                <a:lnTo>
                  <a:pt x="176" y="582"/>
                </a:lnTo>
                <a:lnTo>
                  <a:pt x="176" y="582"/>
                </a:lnTo>
                <a:lnTo>
                  <a:pt x="176" y="581"/>
                </a:lnTo>
                <a:lnTo>
                  <a:pt x="176" y="581"/>
                </a:lnTo>
                <a:lnTo>
                  <a:pt x="176" y="581"/>
                </a:lnTo>
                <a:lnTo>
                  <a:pt x="176" y="580"/>
                </a:lnTo>
                <a:lnTo>
                  <a:pt x="176" y="579"/>
                </a:lnTo>
                <a:lnTo>
                  <a:pt x="175" y="578"/>
                </a:lnTo>
                <a:lnTo>
                  <a:pt x="175" y="578"/>
                </a:lnTo>
                <a:lnTo>
                  <a:pt x="175" y="578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7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6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4" y="575"/>
                </a:lnTo>
                <a:lnTo>
                  <a:pt x="173" y="575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3" y="574"/>
                </a:lnTo>
                <a:lnTo>
                  <a:pt x="172" y="574"/>
                </a:lnTo>
                <a:lnTo>
                  <a:pt x="172" y="575"/>
                </a:lnTo>
                <a:lnTo>
                  <a:pt x="171" y="575"/>
                </a:lnTo>
                <a:lnTo>
                  <a:pt x="171" y="575"/>
                </a:lnTo>
                <a:lnTo>
                  <a:pt x="171" y="575"/>
                </a:lnTo>
                <a:lnTo>
                  <a:pt x="170" y="575"/>
                </a:lnTo>
                <a:lnTo>
                  <a:pt x="170" y="575"/>
                </a:lnTo>
                <a:lnTo>
                  <a:pt x="169" y="574"/>
                </a:lnTo>
                <a:lnTo>
                  <a:pt x="168" y="573"/>
                </a:lnTo>
                <a:lnTo>
                  <a:pt x="168" y="573"/>
                </a:lnTo>
                <a:lnTo>
                  <a:pt x="168" y="573"/>
                </a:lnTo>
                <a:lnTo>
                  <a:pt x="167" y="571"/>
                </a:lnTo>
                <a:lnTo>
                  <a:pt x="166" y="571"/>
                </a:lnTo>
                <a:lnTo>
                  <a:pt x="166" y="571"/>
                </a:lnTo>
                <a:lnTo>
                  <a:pt x="165" y="571"/>
                </a:lnTo>
                <a:lnTo>
                  <a:pt x="164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1"/>
                </a:lnTo>
                <a:lnTo>
                  <a:pt x="163" y="570"/>
                </a:lnTo>
                <a:lnTo>
                  <a:pt x="163" y="570"/>
                </a:lnTo>
                <a:lnTo>
                  <a:pt x="163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70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2" y="569"/>
                </a:lnTo>
                <a:lnTo>
                  <a:pt x="161" y="569"/>
                </a:lnTo>
                <a:lnTo>
                  <a:pt x="160" y="570"/>
                </a:lnTo>
                <a:lnTo>
                  <a:pt x="160" y="570"/>
                </a:lnTo>
                <a:lnTo>
                  <a:pt x="160" y="569"/>
                </a:lnTo>
                <a:lnTo>
                  <a:pt x="160" y="569"/>
                </a:lnTo>
                <a:lnTo>
                  <a:pt x="159" y="569"/>
                </a:lnTo>
                <a:lnTo>
                  <a:pt x="159" y="569"/>
                </a:lnTo>
                <a:lnTo>
                  <a:pt x="158" y="569"/>
                </a:lnTo>
                <a:lnTo>
                  <a:pt x="158" y="569"/>
                </a:lnTo>
                <a:lnTo>
                  <a:pt x="158" y="569"/>
                </a:lnTo>
                <a:lnTo>
                  <a:pt x="157" y="570"/>
                </a:lnTo>
                <a:lnTo>
                  <a:pt x="157" y="570"/>
                </a:lnTo>
                <a:lnTo>
                  <a:pt x="157" y="569"/>
                </a:lnTo>
                <a:lnTo>
                  <a:pt x="157" y="569"/>
                </a:lnTo>
                <a:lnTo>
                  <a:pt x="157" y="569"/>
                </a:lnTo>
                <a:lnTo>
                  <a:pt x="157" y="568"/>
                </a:lnTo>
                <a:lnTo>
                  <a:pt x="159" y="568"/>
                </a:lnTo>
                <a:lnTo>
                  <a:pt x="160" y="567"/>
                </a:lnTo>
                <a:lnTo>
                  <a:pt x="160" y="567"/>
                </a:lnTo>
                <a:lnTo>
                  <a:pt x="161" y="565"/>
                </a:lnTo>
                <a:lnTo>
                  <a:pt x="160" y="566"/>
                </a:lnTo>
                <a:lnTo>
                  <a:pt x="159" y="565"/>
                </a:lnTo>
                <a:lnTo>
                  <a:pt x="158" y="565"/>
                </a:lnTo>
                <a:lnTo>
                  <a:pt x="158" y="565"/>
                </a:lnTo>
                <a:lnTo>
                  <a:pt x="157" y="564"/>
                </a:lnTo>
                <a:lnTo>
                  <a:pt x="157" y="564"/>
                </a:lnTo>
                <a:lnTo>
                  <a:pt x="157" y="564"/>
                </a:lnTo>
                <a:lnTo>
                  <a:pt x="156" y="564"/>
                </a:lnTo>
                <a:lnTo>
                  <a:pt x="156" y="564"/>
                </a:lnTo>
                <a:lnTo>
                  <a:pt x="156" y="564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5" y="563"/>
                </a:lnTo>
                <a:lnTo>
                  <a:pt x="153" y="563"/>
                </a:lnTo>
                <a:lnTo>
                  <a:pt x="152" y="563"/>
                </a:lnTo>
                <a:lnTo>
                  <a:pt x="151" y="564"/>
                </a:lnTo>
                <a:lnTo>
                  <a:pt x="151" y="564"/>
                </a:lnTo>
                <a:lnTo>
                  <a:pt x="150" y="564"/>
                </a:lnTo>
                <a:lnTo>
                  <a:pt x="150" y="564"/>
                </a:lnTo>
                <a:lnTo>
                  <a:pt x="149" y="564"/>
                </a:lnTo>
                <a:lnTo>
                  <a:pt x="149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8" y="564"/>
                </a:lnTo>
                <a:lnTo>
                  <a:pt x="147" y="564"/>
                </a:lnTo>
                <a:lnTo>
                  <a:pt x="148" y="564"/>
                </a:lnTo>
                <a:lnTo>
                  <a:pt x="147" y="564"/>
                </a:lnTo>
                <a:lnTo>
                  <a:pt x="146" y="563"/>
                </a:lnTo>
                <a:lnTo>
                  <a:pt x="145" y="563"/>
                </a:lnTo>
                <a:lnTo>
                  <a:pt x="145" y="563"/>
                </a:lnTo>
                <a:lnTo>
                  <a:pt x="145" y="563"/>
                </a:lnTo>
                <a:lnTo>
                  <a:pt x="144" y="563"/>
                </a:lnTo>
                <a:lnTo>
                  <a:pt x="144" y="562"/>
                </a:lnTo>
                <a:lnTo>
                  <a:pt x="144" y="562"/>
                </a:lnTo>
                <a:lnTo>
                  <a:pt x="144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2"/>
                </a:lnTo>
                <a:lnTo>
                  <a:pt x="143" y="561"/>
                </a:lnTo>
                <a:lnTo>
                  <a:pt x="143" y="561"/>
                </a:lnTo>
                <a:lnTo>
                  <a:pt x="142" y="561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60"/>
                </a:lnTo>
                <a:lnTo>
                  <a:pt x="142" y="559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8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7"/>
                </a:lnTo>
                <a:lnTo>
                  <a:pt x="141" y="556"/>
                </a:lnTo>
                <a:lnTo>
                  <a:pt x="140" y="556"/>
                </a:lnTo>
                <a:lnTo>
                  <a:pt x="140" y="556"/>
                </a:lnTo>
                <a:lnTo>
                  <a:pt x="140" y="555"/>
                </a:lnTo>
                <a:lnTo>
                  <a:pt x="140" y="555"/>
                </a:lnTo>
                <a:lnTo>
                  <a:pt x="140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5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4"/>
                </a:lnTo>
                <a:lnTo>
                  <a:pt x="139" y="553"/>
                </a:lnTo>
                <a:lnTo>
                  <a:pt x="139" y="553"/>
                </a:lnTo>
                <a:lnTo>
                  <a:pt x="139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3"/>
                </a:lnTo>
                <a:lnTo>
                  <a:pt x="138" y="552"/>
                </a:lnTo>
                <a:lnTo>
                  <a:pt x="137" y="552"/>
                </a:lnTo>
                <a:lnTo>
                  <a:pt x="137" y="551"/>
                </a:lnTo>
                <a:lnTo>
                  <a:pt x="136" y="551"/>
                </a:lnTo>
                <a:lnTo>
                  <a:pt x="135" y="551"/>
                </a:lnTo>
                <a:lnTo>
                  <a:pt x="135" y="550"/>
                </a:lnTo>
                <a:lnTo>
                  <a:pt x="132" y="548"/>
                </a:lnTo>
                <a:lnTo>
                  <a:pt x="132" y="548"/>
                </a:lnTo>
                <a:lnTo>
                  <a:pt x="132" y="548"/>
                </a:lnTo>
                <a:lnTo>
                  <a:pt x="132" y="547"/>
                </a:lnTo>
                <a:lnTo>
                  <a:pt x="132" y="547"/>
                </a:lnTo>
                <a:lnTo>
                  <a:pt x="132" y="546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30" y="545"/>
                </a:lnTo>
                <a:lnTo>
                  <a:pt x="129" y="545"/>
                </a:lnTo>
                <a:lnTo>
                  <a:pt x="129" y="545"/>
                </a:lnTo>
                <a:lnTo>
                  <a:pt x="129" y="545"/>
                </a:lnTo>
                <a:lnTo>
                  <a:pt x="128" y="544"/>
                </a:lnTo>
                <a:lnTo>
                  <a:pt x="128" y="544"/>
                </a:lnTo>
                <a:lnTo>
                  <a:pt x="127" y="543"/>
                </a:lnTo>
                <a:lnTo>
                  <a:pt x="127" y="542"/>
                </a:lnTo>
                <a:lnTo>
                  <a:pt x="127" y="541"/>
                </a:lnTo>
                <a:lnTo>
                  <a:pt x="127" y="540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7" y="539"/>
                </a:lnTo>
                <a:lnTo>
                  <a:pt x="126" y="539"/>
                </a:lnTo>
                <a:lnTo>
                  <a:pt x="125" y="539"/>
                </a:lnTo>
                <a:lnTo>
                  <a:pt x="125" y="539"/>
                </a:lnTo>
                <a:lnTo>
                  <a:pt x="125" y="539"/>
                </a:lnTo>
                <a:lnTo>
                  <a:pt x="124" y="539"/>
                </a:lnTo>
                <a:lnTo>
                  <a:pt x="123" y="539"/>
                </a:lnTo>
                <a:lnTo>
                  <a:pt x="123" y="539"/>
                </a:lnTo>
                <a:lnTo>
                  <a:pt x="123" y="539"/>
                </a:lnTo>
                <a:lnTo>
                  <a:pt x="122" y="539"/>
                </a:lnTo>
                <a:lnTo>
                  <a:pt x="122" y="538"/>
                </a:lnTo>
                <a:lnTo>
                  <a:pt x="122" y="538"/>
                </a:lnTo>
                <a:lnTo>
                  <a:pt x="121" y="539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1" y="538"/>
                </a:lnTo>
                <a:lnTo>
                  <a:pt x="120" y="538"/>
                </a:lnTo>
                <a:lnTo>
                  <a:pt x="119" y="538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8" y="537"/>
                </a:lnTo>
                <a:lnTo>
                  <a:pt x="117" y="537"/>
                </a:lnTo>
                <a:lnTo>
                  <a:pt x="117" y="537"/>
                </a:lnTo>
                <a:lnTo>
                  <a:pt x="116" y="538"/>
                </a:lnTo>
                <a:lnTo>
                  <a:pt x="116" y="537"/>
                </a:lnTo>
                <a:lnTo>
                  <a:pt x="116" y="537"/>
                </a:lnTo>
                <a:lnTo>
                  <a:pt x="116" y="537"/>
                </a:lnTo>
                <a:lnTo>
                  <a:pt x="115" y="537"/>
                </a:lnTo>
                <a:lnTo>
                  <a:pt x="115" y="536"/>
                </a:lnTo>
                <a:lnTo>
                  <a:pt x="114" y="537"/>
                </a:lnTo>
                <a:lnTo>
                  <a:pt x="114" y="537"/>
                </a:lnTo>
                <a:lnTo>
                  <a:pt x="113" y="537"/>
                </a:lnTo>
                <a:lnTo>
                  <a:pt x="112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1" y="537"/>
                </a:lnTo>
                <a:lnTo>
                  <a:pt x="110" y="537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09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lnTo>
                  <a:pt x="110" y="535"/>
                </a:lnTo>
                <a:lnTo>
                  <a:pt x="109" y="535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0" y="534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3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1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10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2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9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1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8" y="532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1"/>
                </a:lnTo>
                <a:lnTo>
                  <a:pt x="107" y="530"/>
                </a:lnTo>
                <a:lnTo>
                  <a:pt x="107" y="530"/>
                </a:lnTo>
                <a:lnTo>
                  <a:pt x="107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6" y="530"/>
                </a:lnTo>
                <a:lnTo>
                  <a:pt x="105" y="530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9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5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4" y="528"/>
                </a:lnTo>
                <a:lnTo>
                  <a:pt x="103" y="528"/>
                </a:lnTo>
                <a:lnTo>
                  <a:pt x="103" y="528"/>
                </a:lnTo>
                <a:lnTo>
                  <a:pt x="103" y="527"/>
                </a:lnTo>
                <a:lnTo>
                  <a:pt x="103" y="527"/>
                </a:lnTo>
                <a:lnTo>
                  <a:pt x="103" y="527"/>
                </a:lnTo>
                <a:lnTo>
                  <a:pt x="103" y="526"/>
                </a:lnTo>
                <a:lnTo>
                  <a:pt x="103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6"/>
                </a:lnTo>
                <a:lnTo>
                  <a:pt x="104" y="525"/>
                </a:lnTo>
                <a:lnTo>
                  <a:pt x="104" y="526"/>
                </a:lnTo>
                <a:lnTo>
                  <a:pt x="103" y="526"/>
                </a:lnTo>
                <a:lnTo>
                  <a:pt x="103" y="525"/>
                </a:lnTo>
                <a:lnTo>
                  <a:pt x="103" y="526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3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2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5"/>
                </a:lnTo>
                <a:lnTo>
                  <a:pt x="101" y="524"/>
                </a:lnTo>
                <a:lnTo>
                  <a:pt x="100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4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3"/>
                </a:lnTo>
                <a:lnTo>
                  <a:pt x="101" y="523"/>
                </a:lnTo>
                <a:lnTo>
                  <a:pt x="101" y="523"/>
                </a:lnTo>
                <a:lnTo>
                  <a:pt x="101" y="523"/>
                </a:lnTo>
                <a:lnTo>
                  <a:pt x="100" y="523"/>
                </a:lnTo>
                <a:lnTo>
                  <a:pt x="100" y="523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100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2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9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1"/>
                </a:lnTo>
                <a:lnTo>
                  <a:pt x="98" y="520"/>
                </a:lnTo>
                <a:lnTo>
                  <a:pt x="98" y="520"/>
                </a:lnTo>
                <a:lnTo>
                  <a:pt x="98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9" y="520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9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8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8"/>
                </a:lnTo>
                <a:lnTo>
                  <a:pt x="97" y="517"/>
                </a:lnTo>
                <a:lnTo>
                  <a:pt x="97" y="517"/>
                </a:lnTo>
                <a:lnTo>
                  <a:pt x="97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7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6"/>
                </a:lnTo>
                <a:lnTo>
                  <a:pt x="96" y="515"/>
                </a:lnTo>
                <a:lnTo>
                  <a:pt x="96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6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5" y="515"/>
                </a:lnTo>
                <a:lnTo>
                  <a:pt x="95" y="515"/>
                </a:lnTo>
                <a:lnTo>
                  <a:pt x="95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5"/>
                </a:lnTo>
                <a:lnTo>
                  <a:pt x="94" y="514"/>
                </a:lnTo>
                <a:lnTo>
                  <a:pt x="94" y="514"/>
                </a:lnTo>
                <a:lnTo>
                  <a:pt x="94" y="515"/>
                </a:lnTo>
                <a:lnTo>
                  <a:pt x="93" y="515"/>
                </a:lnTo>
                <a:lnTo>
                  <a:pt x="93" y="515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3" y="514"/>
                </a:lnTo>
                <a:lnTo>
                  <a:pt x="92" y="514"/>
                </a:lnTo>
                <a:lnTo>
                  <a:pt x="92" y="513"/>
                </a:lnTo>
                <a:lnTo>
                  <a:pt x="94" y="514"/>
                </a:lnTo>
                <a:lnTo>
                  <a:pt x="94" y="512"/>
                </a:lnTo>
                <a:lnTo>
                  <a:pt x="94" y="512"/>
                </a:lnTo>
                <a:lnTo>
                  <a:pt x="94" y="511"/>
                </a:lnTo>
                <a:lnTo>
                  <a:pt x="94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1"/>
                </a:lnTo>
                <a:lnTo>
                  <a:pt x="95" y="510"/>
                </a:lnTo>
                <a:lnTo>
                  <a:pt x="95" y="509"/>
                </a:lnTo>
                <a:lnTo>
                  <a:pt x="95" y="509"/>
                </a:lnTo>
                <a:lnTo>
                  <a:pt x="95" y="509"/>
                </a:lnTo>
                <a:lnTo>
                  <a:pt x="95" y="508"/>
                </a:lnTo>
                <a:lnTo>
                  <a:pt x="93" y="508"/>
                </a:lnTo>
                <a:lnTo>
                  <a:pt x="93" y="509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0"/>
                </a:lnTo>
                <a:lnTo>
                  <a:pt x="93" y="511"/>
                </a:lnTo>
                <a:lnTo>
                  <a:pt x="93" y="511"/>
                </a:lnTo>
                <a:lnTo>
                  <a:pt x="93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1"/>
                </a:lnTo>
                <a:lnTo>
                  <a:pt x="92" y="510"/>
                </a:lnTo>
                <a:lnTo>
                  <a:pt x="92" y="510"/>
                </a:lnTo>
                <a:lnTo>
                  <a:pt x="93" y="510"/>
                </a:lnTo>
                <a:lnTo>
                  <a:pt x="93" y="510"/>
                </a:lnTo>
                <a:lnTo>
                  <a:pt x="92" y="510"/>
                </a:lnTo>
                <a:lnTo>
                  <a:pt x="92" y="510"/>
                </a:lnTo>
                <a:lnTo>
                  <a:pt x="92" y="509"/>
                </a:lnTo>
                <a:lnTo>
                  <a:pt x="92" y="509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0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1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9" y="511"/>
                </a:lnTo>
                <a:lnTo>
                  <a:pt x="88" y="512"/>
                </a:lnTo>
                <a:lnTo>
                  <a:pt x="88" y="511"/>
                </a:lnTo>
                <a:lnTo>
                  <a:pt x="88" y="511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8" y="512"/>
                </a:lnTo>
                <a:lnTo>
                  <a:pt x="87" y="512"/>
                </a:lnTo>
                <a:lnTo>
                  <a:pt x="87" y="512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7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3"/>
                </a:lnTo>
                <a:lnTo>
                  <a:pt x="86" y="514"/>
                </a:lnTo>
                <a:lnTo>
                  <a:pt x="86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5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4"/>
                </a:lnTo>
                <a:lnTo>
                  <a:pt x="84" y="515"/>
                </a:lnTo>
                <a:lnTo>
                  <a:pt x="84" y="515"/>
                </a:lnTo>
                <a:lnTo>
                  <a:pt x="84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3" y="515"/>
                </a:lnTo>
                <a:lnTo>
                  <a:pt x="82" y="515"/>
                </a:lnTo>
                <a:lnTo>
                  <a:pt x="82" y="515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2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1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80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9" y="516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8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7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6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5" y="517"/>
                </a:lnTo>
                <a:lnTo>
                  <a:pt x="74" y="517"/>
                </a:lnTo>
                <a:lnTo>
                  <a:pt x="74" y="517"/>
                </a:lnTo>
                <a:lnTo>
                  <a:pt x="74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3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2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1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70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9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8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7" y="517"/>
                </a:lnTo>
                <a:lnTo>
                  <a:pt x="66" y="517"/>
                </a:lnTo>
                <a:lnTo>
                  <a:pt x="66" y="517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5" y="516"/>
                </a:lnTo>
                <a:lnTo>
                  <a:pt x="64" y="516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4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5"/>
                </a:lnTo>
                <a:lnTo>
                  <a:pt x="63" y="514"/>
                </a:lnTo>
                <a:lnTo>
                  <a:pt x="63" y="514"/>
                </a:lnTo>
                <a:lnTo>
                  <a:pt x="63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2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1" y="514"/>
                </a:lnTo>
                <a:lnTo>
                  <a:pt x="60" y="514"/>
                </a:lnTo>
                <a:lnTo>
                  <a:pt x="60" y="514"/>
                </a:lnTo>
                <a:lnTo>
                  <a:pt x="60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9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8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4"/>
                </a:lnTo>
                <a:lnTo>
                  <a:pt x="57" y="515"/>
                </a:lnTo>
                <a:lnTo>
                  <a:pt x="57" y="515"/>
                </a:lnTo>
                <a:lnTo>
                  <a:pt x="57" y="514"/>
                </a:lnTo>
                <a:lnTo>
                  <a:pt x="57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4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4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6" y="515"/>
                </a:lnTo>
                <a:lnTo>
                  <a:pt x="55" y="515"/>
                </a:lnTo>
                <a:lnTo>
                  <a:pt x="56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5"/>
                </a:lnTo>
                <a:lnTo>
                  <a:pt x="55" y="514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4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6"/>
                </a:lnTo>
                <a:lnTo>
                  <a:pt x="53" y="516"/>
                </a:lnTo>
                <a:lnTo>
                  <a:pt x="53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2" y="516"/>
                </a:lnTo>
                <a:lnTo>
                  <a:pt x="51" y="516"/>
                </a:lnTo>
                <a:lnTo>
                  <a:pt x="51" y="516"/>
                </a:lnTo>
                <a:lnTo>
                  <a:pt x="51" y="515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3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12"/>
                </a:lnTo>
                <a:lnTo>
                  <a:pt x="51" y="509"/>
                </a:lnTo>
                <a:lnTo>
                  <a:pt x="51" y="509"/>
                </a:lnTo>
                <a:lnTo>
                  <a:pt x="52" y="509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2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3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9"/>
                </a:lnTo>
                <a:lnTo>
                  <a:pt x="54" y="509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4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8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7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5" y="506"/>
                </a:lnTo>
                <a:lnTo>
                  <a:pt x="54" y="506"/>
                </a:lnTo>
                <a:lnTo>
                  <a:pt x="55" y="505"/>
                </a:lnTo>
                <a:lnTo>
                  <a:pt x="54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5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4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5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3"/>
                </a:lnTo>
                <a:lnTo>
                  <a:pt x="56" y="502"/>
                </a:lnTo>
                <a:lnTo>
                  <a:pt x="56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2"/>
                </a:lnTo>
                <a:lnTo>
                  <a:pt x="57" y="501"/>
                </a:lnTo>
                <a:lnTo>
                  <a:pt x="57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1"/>
                </a:lnTo>
                <a:lnTo>
                  <a:pt x="58" y="500"/>
                </a:lnTo>
                <a:lnTo>
                  <a:pt x="58" y="500"/>
                </a:lnTo>
                <a:lnTo>
                  <a:pt x="58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500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59" y="499"/>
                </a:lnTo>
                <a:lnTo>
                  <a:pt x="60" y="499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8"/>
                </a:lnTo>
                <a:lnTo>
                  <a:pt x="60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7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6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5"/>
                </a:lnTo>
                <a:lnTo>
                  <a:pt x="61" y="494"/>
                </a:lnTo>
                <a:lnTo>
                  <a:pt x="61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4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2" y="493"/>
                </a:lnTo>
                <a:lnTo>
                  <a:pt x="63" y="493"/>
                </a:lnTo>
                <a:lnTo>
                  <a:pt x="63" y="493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2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1"/>
                </a:lnTo>
                <a:lnTo>
                  <a:pt x="63" y="490"/>
                </a:lnTo>
                <a:lnTo>
                  <a:pt x="63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9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4" y="488"/>
                </a:lnTo>
                <a:lnTo>
                  <a:pt x="63" y="486"/>
                </a:lnTo>
                <a:lnTo>
                  <a:pt x="61" y="486"/>
                </a:lnTo>
                <a:lnTo>
                  <a:pt x="60" y="486"/>
                </a:lnTo>
                <a:lnTo>
                  <a:pt x="60" y="485"/>
                </a:lnTo>
                <a:lnTo>
                  <a:pt x="59" y="485"/>
                </a:lnTo>
                <a:lnTo>
                  <a:pt x="59" y="485"/>
                </a:lnTo>
                <a:lnTo>
                  <a:pt x="57" y="488"/>
                </a:lnTo>
                <a:lnTo>
                  <a:pt x="54" y="491"/>
                </a:lnTo>
                <a:lnTo>
                  <a:pt x="52" y="491"/>
                </a:lnTo>
                <a:lnTo>
                  <a:pt x="51" y="492"/>
                </a:lnTo>
                <a:lnTo>
                  <a:pt x="50" y="492"/>
                </a:lnTo>
                <a:lnTo>
                  <a:pt x="50" y="492"/>
                </a:lnTo>
                <a:lnTo>
                  <a:pt x="48" y="493"/>
                </a:lnTo>
                <a:lnTo>
                  <a:pt x="45" y="493"/>
                </a:lnTo>
                <a:lnTo>
                  <a:pt x="43" y="494"/>
                </a:lnTo>
                <a:lnTo>
                  <a:pt x="40" y="495"/>
                </a:lnTo>
                <a:lnTo>
                  <a:pt x="38" y="495"/>
                </a:lnTo>
                <a:lnTo>
                  <a:pt x="39" y="496"/>
                </a:lnTo>
                <a:lnTo>
                  <a:pt x="39" y="496"/>
                </a:lnTo>
                <a:lnTo>
                  <a:pt x="39" y="497"/>
                </a:lnTo>
                <a:lnTo>
                  <a:pt x="39" y="497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8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499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9" y="500"/>
                </a:lnTo>
                <a:lnTo>
                  <a:pt x="38" y="500"/>
                </a:lnTo>
                <a:lnTo>
                  <a:pt x="38" y="500"/>
                </a:lnTo>
                <a:lnTo>
                  <a:pt x="35" y="500"/>
                </a:lnTo>
                <a:lnTo>
                  <a:pt x="33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500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9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8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4" y="497"/>
                </a:lnTo>
                <a:lnTo>
                  <a:pt x="35" y="497"/>
                </a:lnTo>
                <a:lnTo>
                  <a:pt x="35" y="497"/>
                </a:lnTo>
                <a:lnTo>
                  <a:pt x="35" y="496"/>
                </a:lnTo>
                <a:lnTo>
                  <a:pt x="35" y="496"/>
                </a:lnTo>
                <a:lnTo>
                  <a:pt x="35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4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6"/>
                </a:lnTo>
                <a:lnTo>
                  <a:pt x="33" y="495"/>
                </a:lnTo>
                <a:lnTo>
                  <a:pt x="33" y="494"/>
                </a:lnTo>
                <a:lnTo>
                  <a:pt x="33" y="493"/>
                </a:lnTo>
                <a:lnTo>
                  <a:pt x="33" y="492"/>
                </a:lnTo>
                <a:lnTo>
                  <a:pt x="22" y="493"/>
                </a:lnTo>
                <a:lnTo>
                  <a:pt x="18" y="494"/>
                </a:lnTo>
                <a:lnTo>
                  <a:pt x="18" y="494"/>
                </a:lnTo>
                <a:lnTo>
                  <a:pt x="17" y="494"/>
                </a:lnTo>
                <a:lnTo>
                  <a:pt x="17" y="494"/>
                </a:lnTo>
                <a:lnTo>
                  <a:pt x="16" y="494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5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6"/>
                </a:lnTo>
                <a:lnTo>
                  <a:pt x="16" y="498"/>
                </a:lnTo>
                <a:lnTo>
                  <a:pt x="17" y="500"/>
                </a:lnTo>
                <a:lnTo>
                  <a:pt x="19" y="503"/>
                </a:lnTo>
                <a:lnTo>
                  <a:pt x="18" y="504"/>
                </a:lnTo>
                <a:lnTo>
                  <a:pt x="17" y="504"/>
                </a:lnTo>
                <a:lnTo>
                  <a:pt x="16" y="505"/>
                </a:lnTo>
                <a:lnTo>
                  <a:pt x="15" y="505"/>
                </a:lnTo>
                <a:lnTo>
                  <a:pt x="15" y="504"/>
                </a:lnTo>
                <a:lnTo>
                  <a:pt x="15" y="502"/>
                </a:lnTo>
                <a:lnTo>
                  <a:pt x="15" y="501"/>
                </a:lnTo>
                <a:lnTo>
                  <a:pt x="14" y="500"/>
                </a:lnTo>
                <a:lnTo>
                  <a:pt x="14" y="500"/>
                </a:lnTo>
                <a:lnTo>
                  <a:pt x="12" y="496"/>
                </a:lnTo>
                <a:lnTo>
                  <a:pt x="11" y="493"/>
                </a:lnTo>
                <a:lnTo>
                  <a:pt x="11" y="493"/>
                </a:lnTo>
                <a:lnTo>
                  <a:pt x="8" y="494"/>
                </a:lnTo>
                <a:lnTo>
                  <a:pt x="6" y="494"/>
                </a:lnTo>
                <a:lnTo>
                  <a:pt x="7" y="498"/>
                </a:lnTo>
                <a:lnTo>
                  <a:pt x="7" y="501"/>
                </a:lnTo>
                <a:lnTo>
                  <a:pt x="7" y="505"/>
                </a:lnTo>
                <a:lnTo>
                  <a:pt x="8" y="507"/>
                </a:lnTo>
                <a:lnTo>
                  <a:pt x="8" y="507"/>
                </a:lnTo>
                <a:lnTo>
                  <a:pt x="9" y="507"/>
                </a:lnTo>
                <a:lnTo>
                  <a:pt x="9" y="508"/>
                </a:lnTo>
                <a:lnTo>
                  <a:pt x="9" y="508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0" y="509"/>
                </a:lnTo>
                <a:lnTo>
                  <a:pt x="11" y="509"/>
                </a:lnTo>
                <a:lnTo>
                  <a:pt x="11" y="509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0"/>
                </a:lnTo>
                <a:lnTo>
                  <a:pt x="11" y="511"/>
                </a:lnTo>
                <a:lnTo>
                  <a:pt x="12" y="512"/>
                </a:lnTo>
                <a:lnTo>
                  <a:pt x="12" y="512"/>
                </a:lnTo>
                <a:lnTo>
                  <a:pt x="12" y="512"/>
                </a:lnTo>
                <a:lnTo>
                  <a:pt x="13" y="511"/>
                </a:lnTo>
                <a:lnTo>
                  <a:pt x="13" y="511"/>
                </a:lnTo>
                <a:lnTo>
                  <a:pt x="13" y="511"/>
                </a:lnTo>
                <a:lnTo>
                  <a:pt x="13" y="512"/>
                </a:lnTo>
                <a:lnTo>
                  <a:pt x="13" y="512"/>
                </a:lnTo>
                <a:lnTo>
                  <a:pt x="13" y="513"/>
                </a:lnTo>
                <a:lnTo>
                  <a:pt x="13" y="514"/>
                </a:lnTo>
                <a:lnTo>
                  <a:pt x="13" y="514"/>
                </a:lnTo>
                <a:lnTo>
                  <a:pt x="14" y="514"/>
                </a:lnTo>
                <a:lnTo>
                  <a:pt x="14" y="515"/>
                </a:lnTo>
                <a:lnTo>
                  <a:pt x="14" y="516"/>
                </a:lnTo>
                <a:lnTo>
                  <a:pt x="14" y="517"/>
                </a:lnTo>
                <a:lnTo>
                  <a:pt x="13" y="517"/>
                </a:lnTo>
                <a:lnTo>
                  <a:pt x="13" y="518"/>
                </a:lnTo>
                <a:lnTo>
                  <a:pt x="14" y="518"/>
                </a:lnTo>
                <a:lnTo>
                  <a:pt x="14" y="519"/>
                </a:lnTo>
                <a:lnTo>
                  <a:pt x="14" y="519"/>
                </a:lnTo>
                <a:lnTo>
                  <a:pt x="15" y="520"/>
                </a:lnTo>
                <a:lnTo>
                  <a:pt x="15" y="520"/>
                </a:lnTo>
                <a:lnTo>
                  <a:pt x="15" y="521"/>
                </a:lnTo>
                <a:lnTo>
                  <a:pt x="15" y="521"/>
                </a:lnTo>
                <a:lnTo>
                  <a:pt x="15" y="521"/>
                </a:lnTo>
                <a:lnTo>
                  <a:pt x="15" y="522"/>
                </a:lnTo>
                <a:lnTo>
                  <a:pt x="15" y="522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3"/>
                </a:lnTo>
                <a:lnTo>
                  <a:pt x="15" y="524"/>
                </a:lnTo>
                <a:lnTo>
                  <a:pt x="15" y="524"/>
                </a:lnTo>
                <a:lnTo>
                  <a:pt x="15" y="524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5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6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7"/>
                </a:lnTo>
                <a:lnTo>
                  <a:pt x="15" y="528"/>
                </a:lnTo>
                <a:lnTo>
                  <a:pt x="15" y="528"/>
                </a:lnTo>
                <a:lnTo>
                  <a:pt x="15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8"/>
                </a:lnTo>
                <a:lnTo>
                  <a:pt x="14" y="529"/>
                </a:lnTo>
                <a:lnTo>
                  <a:pt x="14" y="529"/>
                </a:lnTo>
                <a:lnTo>
                  <a:pt x="14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29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3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2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1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0"/>
                </a:lnTo>
                <a:lnTo>
                  <a:pt x="10" y="531"/>
                </a:lnTo>
                <a:lnTo>
                  <a:pt x="10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9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1"/>
                </a:lnTo>
                <a:lnTo>
                  <a:pt x="8" y="530"/>
                </a:lnTo>
                <a:lnTo>
                  <a:pt x="8" y="530"/>
                </a:lnTo>
                <a:lnTo>
                  <a:pt x="8" y="530"/>
                </a:lnTo>
                <a:lnTo>
                  <a:pt x="8" y="528"/>
                </a:lnTo>
                <a:lnTo>
                  <a:pt x="8" y="528"/>
                </a:lnTo>
                <a:lnTo>
                  <a:pt x="8" y="528"/>
                </a:lnTo>
                <a:lnTo>
                  <a:pt x="9" y="528"/>
                </a:lnTo>
                <a:lnTo>
                  <a:pt x="10" y="526"/>
                </a:lnTo>
                <a:lnTo>
                  <a:pt x="10" y="526"/>
                </a:lnTo>
                <a:lnTo>
                  <a:pt x="10" y="525"/>
                </a:lnTo>
                <a:lnTo>
                  <a:pt x="11" y="524"/>
                </a:lnTo>
                <a:lnTo>
                  <a:pt x="11" y="524"/>
                </a:lnTo>
                <a:lnTo>
                  <a:pt x="13" y="522"/>
                </a:lnTo>
                <a:lnTo>
                  <a:pt x="13" y="521"/>
                </a:lnTo>
                <a:lnTo>
                  <a:pt x="13" y="520"/>
                </a:lnTo>
                <a:lnTo>
                  <a:pt x="13" y="519"/>
                </a:lnTo>
                <a:lnTo>
                  <a:pt x="12" y="518"/>
                </a:lnTo>
                <a:lnTo>
                  <a:pt x="12" y="515"/>
                </a:lnTo>
                <a:lnTo>
                  <a:pt x="11" y="516"/>
                </a:lnTo>
                <a:lnTo>
                  <a:pt x="11" y="517"/>
                </a:lnTo>
                <a:lnTo>
                  <a:pt x="11" y="518"/>
                </a:lnTo>
                <a:lnTo>
                  <a:pt x="11" y="518"/>
                </a:lnTo>
                <a:lnTo>
                  <a:pt x="10" y="517"/>
                </a:lnTo>
                <a:lnTo>
                  <a:pt x="10" y="517"/>
                </a:lnTo>
                <a:lnTo>
                  <a:pt x="10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7"/>
                </a:lnTo>
                <a:lnTo>
                  <a:pt x="11" y="516"/>
                </a:lnTo>
                <a:lnTo>
                  <a:pt x="11" y="516"/>
                </a:lnTo>
                <a:lnTo>
                  <a:pt x="11" y="515"/>
                </a:lnTo>
                <a:lnTo>
                  <a:pt x="11" y="514"/>
                </a:lnTo>
                <a:lnTo>
                  <a:pt x="8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9"/>
                </a:lnTo>
                <a:lnTo>
                  <a:pt x="7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8"/>
                </a:lnTo>
                <a:lnTo>
                  <a:pt x="6" y="507"/>
                </a:lnTo>
                <a:lnTo>
                  <a:pt x="6" y="507"/>
                </a:lnTo>
                <a:lnTo>
                  <a:pt x="6" y="507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6" y="506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5"/>
                </a:lnTo>
                <a:lnTo>
                  <a:pt x="5" y="504"/>
                </a:lnTo>
                <a:lnTo>
                  <a:pt x="5" y="504"/>
                </a:lnTo>
                <a:lnTo>
                  <a:pt x="5" y="504"/>
                </a:lnTo>
                <a:lnTo>
                  <a:pt x="4" y="504"/>
                </a:lnTo>
                <a:lnTo>
                  <a:pt x="4" y="504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4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3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3" y="502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500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9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2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8"/>
                </a:lnTo>
                <a:lnTo>
                  <a:pt x="1" y="497"/>
                </a:lnTo>
                <a:lnTo>
                  <a:pt x="1" y="497"/>
                </a:lnTo>
                <a:lnTo>
                  <a:pt x="1" y="496"/>
                </a:lnTo>
                <a:lnTo>
                  <a:pt x="1" y="496"/>
                </a:lnTo>
                <a:lnTo>
                  <a:pt x="1" y="496"/>
                </a:lnTo>
                <a:lnTo>
                  <a:pt x="0" y="495"/>
                </a:lnTo>
                <a:lnTo>
                  <a:pt x="0" y="494"/>
                </a:lnTo>
                <a:lnTo>
                  <a:pt x="0" y="494"/>
                </a:lnTo>
                <a:lnTo>
                  <a:pt x="1" y="491"/>
                </a:lnTo>
                <a:lnTo>
                  <a:pt x="1" y="490"/>
                </a:lnTo>
                <a:lnTo>
                  <a:pt x="1" y="490"/>
                </a:lnTo>
                <a:lnTo>
                  <a:pt x="1" y="489"/>
                </a:lnTo>
                <a:lnTo>
                  <a:pt x="1" y="489"/>
                </a:lnTo>
                <a:lnTo>
                  <a:pt x="2" y="488"/>
                </a:lnTo>
                <a:lnTo>
                  <a:pt x="3" y="487"/>
                </a:lnTo>
                <a:lnTo>
                  <a:pt x="3" y="487"/>
                </a:lnTo>
                <a:lnTo>
                  <a:pt x="3" y="487"/>
                </a:lnTo>
                <a:lnTo>
                  <a:pt x="4" y="487"/>
                </a:lnTo>
                <a:lnTo>
                  <a:pt x="5" y="486"/>
                </a:lnTo>
                <a:lnTo>
                  <a:pt x="5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6" y="486"/>
                </a:lnTo>
                <a:lnTo>
                  <a:pt x="8" y="487"/>
                </a:lnTo>
                <a:lnTo>
                  <a:pt x="8" y="487"/>
                </a:lnTo>
                <a:lnTo>
                  <a:pt x="9" y="487"/>
                </a:lnTo>
                <a:lnTo>
                  <a:pt x="9" y="487"/>
                </a:lnTo>
                <a:lnTo>
                  <a:pt x="9" y="487"/>
                </a:lnTo>
                <a:lnTo>
                  <a:pt x="10" y="487"/>
                </a:lnTo>
                <a:lnTo>
                  <a:pt x="10" y="487"/>
                </a:lnTo>
                <a:lnTo>
                  <a:pt x="11" y="487"/>
                </a:lnTo>
                <a:lnTo>
                  <a:pt x="11" y="487"/>
                </a:lnTo>
                <a:lnTo>
                  <a:pt x="11" y="486"/>
                </a:lnTo>
                <a:lnTo>
                  <a:pt x="11" y="486"/>
                </a:lnTo>
                <a:lnTo>
                  <a:pt x="11" y="486"/>
                </a:lnTo>
                <a:lnTo>
                  <a:pt x="11" y="485"/>
                </a:lnTo>
                <a:lnTo>
                  <a:pt x="11" y="485"/>
                </a:lnTo>
                <a:lnTo>
                  <a:pt x="12" y="484"/>
                </a:lnTo>
                <a:lnTo>
                  <a:pt x="12" y="484"/>
                </a:lnTo>
                <a:lnTo>
                  <a:pt x="13" y="484"/>
                </a:lnTo>
                <a:lnTo>
                  <a:pt x="13" y="483"/>
                </a:lnTo>
                <a:lnTo>
                  <a:pt x="13" y="483"/>
                </a:lnTo>
                <a:lnTo>
                  <a:pt x="13" y="482"/>
                </a:lnTo>
                <a:lnTo>
                  <a:pt x="14" y="482"/>
                </a:lnTo>
                <a:lnTo>
                  <a:pt x="14" y="482"/>
                </a:lnTo>
                <a:lnTo>
                  <a:pt x="15" y="482"/>
                </a:lnTo>
                <a:lnTo>
                  <a:pt x="15" y="482"/>
                </a:lnTo>
                <a:lnTo>
                  <a:pt x="15" y="483"/>
                </a:lnTo>
                <a:lnTo>
                  <a:pt x="16" y="483"/>
                </a:lnTo>
                <a:lnTo>
                  <a:pt x="16" y="483"/>
                </a:lnTo>
                <a:lnTo>
                  <a:pt x="17" y="483"/>
                </a:lnTo>
                <a:lnTo>
                  <a:pt x="18" y="483"/>
                </a:lnTo>
                <a:lnTo>
                  <a:pt x="19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2"/>
                </a:lnTo>
                <a:lnTo>
                  <a:pt x="20" y="481"/>
                </a:lnTo>
                <a:lnTo>
                  <a:pt x="21" y="481"/>
                </a:lnTo>
                <a:lnTo>
                  <a:pt x="22" y="480"/>
                </a:lnTo>
                <a:lnTo>
                  <a:pt x="22" y="480"/>
                </a:lnTo>
                <a:lnTo>
                  <a:pt x="24" y="480"/>
                </a:lnTo>
                <a:lnTo>
                  <a:pt x="24" y="479"/>
                </a:lnTo>
                <a:lnTo>
                  <a:pt x="25" y="478"/>
                </a:lnTo>
                <a:lnTo>
                  <a:pt x="27" y="477"/>
                </a:lnTo>
                <a:lnTo>
                  <a:pt x="28" y="477"/>
                </a:lnTo>
                <a:lnTo>
                  <a:pt x="29" y="477"/>
                </a:lnTo>
                <a:lnTo>
                  <a:pt x="29" y="477"/>
                </a:lnTo>
                <a:lnTo>
                  <a:pt x="30" y="477"/>
                </a:lnTo>
                <a:lnTo>
                  <a:pt x="30" y="477"/>
                </a:lnTo>
                <a:lnTo>
                  <a:pt x="31" y="476"/>
                </a:lnTo>
                <a:lnTo>
                  <a:pt x="33" y="476"/>
                </a:lnTo>
                <a:lnTo>
                  <a:pt x="34" y="475"/>
                </a:lnTo>
                <a:lnTo>
                  <a:pt x="35" y="475"/>
                </a:lnTo>
                <a:lnTo>
                  <a:pt x="36" y="475"/>
                </a:lnTo>
                <a:lnTo>
                  <a:pt x="36" y="475"/>
                </a:lnTo>
                <a:lnTo>
                  <a:pt x="36" y="474"/>
                </a:lnTo>
                <a:lnTo>
                  <a:pt x="37" y="474"/>
                </a:lnTo>
                <a:lnTo>
                  <a:pt x="38" y="474"/>
                </a:lnTo>
                <a:lnTo>
                  <a:pt x="38" y="474"/>
                </a:lnTo>
                <a:lnTo>
                  <a:pt x="38" y="473"/>
                </a:lnTo>
                <a:lnTo>
                  <a:pt x="39" y="473"/>
                </a:lnTo>
                <a:lnTo>
                  <a:pt x="39" y="473"/>
                </a:lnTo>
                <a:lnTo>
                  <a:pt x="39" y="472"/>
                </a:lnTo>
                <a:lnTo>
                  <a:pt x="39" y="472"/>
                </a:lnTo>
                <a:lnTo>
                  <a:pt x="39" y="471"/>
                </a:lnTo>
                <a:lnTo>
                  <a:pt x="39" y="470"/>
                </a:lnTo>
                <a:lnTo>
                  <a:pt x="38" y="469"/>
                </a:lnTo>
                <a:lnTo>
                  <a:pt x="38" y="469"/>
                </a:lnTo>
                <a:lnTo>
                  <a:pt x="37" y="468"/>
                </a:lnTo>
                <a:lnTo>
                  <a:pt x="37" y="468"/>
                </a:lnTo>
                <a:lnTo>
                  <a:pt x="36" y="467"/>
                </a:lnTo>
                <a:lnTo>
                  <a:pt x="36" y="466"/>
                </a:lnTo>
                <a:lnTo>
                  <a:pt x="36" y="466"/>
                </a:lnTo>
                <a:lnTo>
                  <a:pt x="36" y="466"/>
                </a:lnTo>
                <a:lnTo>
                  <a:pt x="35" y="466"/>
                </a:lnTo>
                <a:lnTo>
                  <a:pt x="35" y="466"/>
                </a:lnTo>
                <a:lnTo>
                  <a:pt x="34" y="466"/>
                </a:lnTo>
                <a:lnTo>
                  <a:pt x="34" y="466"/>
                </a:lnTo>
                <a:lnTo>
                  <a:pt x="33" y="466"/>
                </a:lnTo>
                <a:lnTo>
                  <a:pt x="33" y="466"/>
                </a:lnTo>
                <a:lnTo>
                  <a:pt x="33" y="466"/>
                </a:lnTo>
                <a:lnTo>
                  <a:pt x="32" y="467"/>
                </a:lnTo>
                <a:lnTo>
                  <a:pt x="32" y="467"/>
                </a:lnTo>
                <a:lnTo>
                  <a:pt x="32" y="467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2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8"/>
                </a:lnTo>
                <a:lnTo>
                  <a:pt x="31" y="467"/>
                </a:lnTo>
                <a:lnTo>
                  <a:pt x="31" y="467"/>
                </a:lnTo>
                <a:lnTo>
                  <a:pt x="30" y="466"/>
                </a:lnTo>
                <a:lnTo>
                  <a:pt x="29" y="466"/>
                </a:lnTo>
                <a:lnTo>
                  <a:pt x="29" y="467"/>
                </a:lnTo>
                <a:lnTo>
                  <a:pt x="29" y="467"/>
                </a:lnTo>
                <a:lnTo>
                  <a:pt x="28" y="467"/>
                </a:lnTo>
                <a:lnTo>
                  <a:pt x="28" y="468"/>
                </a:lnTo>
                <a:lnTo>
                  <a:pt x="28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7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6" y="468"/>
                </a:lnTo>
                <a:lnTo>
                  <a:pt x="27" y="468"/>
                </a:lnTo>
                <a:lnTo>
                  <a:pt x="27" y="468"/>
                </a:lnTo>
                <a:lnTo>
                  <a:pt x="28" y="467"/>
                </a:lnTo>
                <a:lnTo>
                  <a:pt x="28" y="466"/>
                </a:lnTo>
                <a:lnTo>
                  <a:pt x="28" y="466"/>
                </a:lnTo>
                <a:lnTo>
                  <a:pt x="28" y="466"/>
                </a:lnTo>
                <a:lnTo>
                  <a:pt x="27" y="466"/>
                </a:lnTo>
                <a:lnTo>
                  <a:pt x="27" y="466"/>
                </a:lnTo>
                <a:lnTo>
                  <a:pt x="27" y="465"/>
                </a:lnTo>
                <a:lnTo>
                  <a:pt x="27" y="465"/>
                </a:lnTo>
                <a:lnTo>
                  <a:pt x="27" y="464"/>
                </a:lnTo>
                <a:lnTo>
                  <a:pt x="27" y="463"/>
                </a:lnTo>
                <a:lnTo>
                  <a:pt x="27" y="462"/>
                </a:lnTo>
                <a:lnTo>
                  <a:pt x="27" y="462"/>
                </a:lnTo>
                <a:lnTo>
                  <a:pt x="27" y="462"/>
                </a:lnTo>
                <a:lnTo>
                  <a:pt x="27" y="461"/>
                </a:lnTo>
                <a:lnTo>
                  <a:pt x="27" y="461"/>
                </a:lnTo>
                <a:lnTo>
                  <a:pt x="28" y="460"/>
                </a:lnTo>
                <a:lnTo>
                  <a:pt x="28" y="460"/>
                </a:lnTo>
                <a:lnTo>
                  <a:pt x="28" y="459"/>
                </a:lnTo>
                <a:lnTo>
                  <a:pt x="28" y="459"/>
                </a:lnTo>
                <a:lnTo>
                  <a:pt x="28" y="459"/>
                </a:lnTo>
                <a:lnTo>
                  <a:pt x="27" y="458"/>
                </a:lnTo>
                <a:lnTo>
                  <a:pt x="27" y="458"/>
                </a:lnTo>
                <a:lnTo>
                  <a:pt x="27" y="457"/>
                </a:lnTo>
                <a:lnTo>
                  <a:pt x="27" y="457"/>
                </a:lnTo>
                <a:lnTo>
                  <a:pt x="26" y="456"/>
                </a:lnTo>
                <a:lnTo>
                  <a:pt x="26" y="455"/>
                </a:lnTo>
                <a:lnTo>
                  <a:pt x="26" y="455"/>
                </a:lnTo>
                <a:lnTo>
                  <a:pt x="27" y="455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4"/>
                </a:lnTo>
                <a:lnTo>
                  <a:pt x="27" y="452"/>
                </a:lnTo>
                <a:lnTo>
                  <a:pt x="27" y="451"/>
                </a:lnTo>
                <a:lnTo>
                  <a:pt x="27" y="450"/>
                </a:lnTo>
                <a:lnTo>
                  <a:pt x="27" y="450"/>
                </a:lnTo>
                <a:lnTo>
                  <a:pt x="27" y="449"/>
                </a:lnTo>
                <a:lnTo>
                  <a:pt x="27" y="449"/>
                </a:lnTo>
                <a:lnTo>
                  <a:pt x="27" y="449"/>
                </a:lnTo>
                <a:lnTo>
                  <a:pt x="27" y="448"/>
                </a:lnTo>
                <a:lnTo>
                  <a:pt x="28" y="448"/>
                </a:lnTo>
                <a:lnTo>
                  <a:pt x="28" y="448"/>
                </a:lnTo>
                <a:lnTo>
                  <a:pt x="28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8"/>
                </a:lnTo>
                <a:lnTo>
                  <a:pt x="29" y="447"/>
                </a:lnTo>
                <a:lnTo>
                  <a:pt x="30" y="447"/>
                </a:lnTo>
                <a:lnTo>
                  <a:pt x="30" y="447"/>
                </a:lnTo>
                <a:lnTo>
                  <a:pt x="30" y="447"/>
                </a:lnTo>
                <a:lnTo>
                  <a:pt x="31" y="446"/>
                </a:lnTo>
                <a:lnTo>
                  <a:pt x="31" y="446"/>
                </a:lnTo>
                <a:lnTo>
                  <a:pt x="31" y="445"/>
                </a:lnTo>
                <a:lnTo>
                  <a:pt x="31" y="445"/>
                </a:lnTo>
                <a:lnTo>
                  <a:pt x="32" y="445"/>
                </a:lnTo>
                <a:lnTo>
                  <a:pt x="32" y="445"/>
                </a:lnTo>
                <a:lnTo>
                  <a:pt x="32" y="444"/>
                </a:lnTo>
                <a:lnTo>
                  <a:pt x="32" y="444"/>
                </a:lnTo>
                <a:lnTo>
                  <a:pt x="33" y="444"/>
                </a:lnTo>
                <a:lnTo>
                  <a:pt x="33" y="444"/>
                </a:lnTo>
                <a:lnTo>
                  <a:pt x="33" y="443"/>
                </a:lnTo>
                <a:lnTo>
                  <a:pt x="33" y="443"/>
                </a:lnTo>
                <a:lnTo>
                  <a:pt x="33" y="443"/>
                </a:lnTo>
                <a:lnTo>
                  <a:pt x="32" y="443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2" y="442"/>
                </a:lnTo>
                <a:lnTo>
                  <a:pt x="33" y="441"/>
                </a:lnTo>
                <a:lnTo>
                  <a:pt x="33" y="441"/>
                </a:lnTo>
                <a:lnTo>
                  <a:pt x="33" y="441"/>
                </a:lnTo>
                <a:lnTo>
                  <a:pt x="33" y="440"/>
                </a:lnTo>
                <a:lnTo>
                  <a:pt x="33" y="440"/>
                </a:lnTo>
                <a:lnTo>
                  <a:pt x="32" y="439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8"/>
                </a:lnTo>
                <a:lnTo>
                  <a:pt x="32" y="437"/>
                </a:lnTo>
                <a:lnTo>
                  <a:pt x="32" y="437"/>
                </a:lnTo>
                <a:lnTo>
                  <a:pt x="32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3" y="437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4" y="438"/>
                </a:lnTo>
                <a:lnTo>
                  <a:pt x="35" y="439"/>
                </a:lnTo>
                <a:lnTo>
                  <a:pt x="35" y="439"/>
                </a:lnTo>
                <a:lnTo>
                  <a:pt x="35" y="439"/>
                </a:lnTo>
                <a:lnTo>
                  <a:pt x="35" y="440"/>
                </a:lnTo>
                <a:lnTo>
                  <a:pt x="35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40"/>
                </a:lnTo>
                <a:lnTo>
                  <a:pt x="36" y="439"/>
                </a:lnTo>
                <a:lnTo>
                  <a:pt x="36" y="439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7" y="438"/>
                </a:lnTo>
                <a:lnTo>
                  <a:pt x="36" y="438"/>
                </a:lnTo>
                <a:lnTo>
                  <a:pt x="36" y="438"/>
                </a:lnTo>
                <a:lnTo>
                  <a:pt x="36" y="437"/>
                </a:lnTo>
                <a:lnTo>
                  <a:pt x="36" y="437"/>
                </a:lnTo>
                <a:lnTo>
                  <a:pt x="35" y="437"/>
                </a:lnTo>
                <a:lnTo>
                  <a:pt x="35" y="437"/>
                </a:lnTo>
                <a:lnTo>
                  <a:pt x="34" y="436"/>
                </a:lnTo>
                <a:lnTo>
                  <a:pt x="33" y="435"/>
                </a:lnTo>
                <a:lnTo>
                  <a:pt x="33" y="435"/>
                </a:lnTo>
                <a:lnTo>
                  <a:pt x="33" y="435"/>
                </a:lnTo>
                <a:lnTo>
                  <a:pt x="33" y="434"/>
                </a:lnTo>
                <a:lnTo>
                  <a:pt x="33" y="434"/>
                </a:lnTo>
                <a:lnTo>
                  <a:pt x="33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3"/>
                </a:lnTo>
                <a:lnTo>
                  <a:pt x="35" y="432"/>
                </a:lnTo>
                <a:lnTo>
                  <a:pt x="35" y="432"/>
                </a:lnTo>
                <a:lnTo>
                  <a:pt x="35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6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2"/>
                </a:lnTo>
                <a:lnTo>
                  <a:pt x="37" y="431"/>
                </a:lnTo>
                <a:lnTo>
                  <a:pt x="37" y="431"/>
                </a:lnTo>
                <a:lnTo>
                  <a:pt x="38" y="431"/>
                </a:lnTo>
                <a:lnTo>
                  <a:pt x="37" y="431"/>
                </a:lnTo>
                <a:lnTo>
                  <a:pt x="37" y="430"/>
                </a:lnTo>
                <a:lnTo>
                  <a:pt x="37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30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9"/>
                </a:lnTo>
                <a:lnTo>
                  <a:pt x="36" y="428"/>
                </a:lnTo>
                <a:lnTo>
                  <a:pt x="36" y="428"/>
                </a:lnTo>
                <a:lnTo>
                  <a:pt x="37" y="428"/>
                </a:lnTo>
                <a:lnTo>
                  <a:pt x="37" y="428"/>
                </a:lnTo>
                <a:lnTo>
                  <a:pt x="37" y="428"/>
                </a:lnTo>
                <a:lnTo>
                  <a:pt x="38" y="428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7"/>
                </a:lnTo>
                <a:lnTo>
                  <a:pt x="38" y="426"/>
                </a:lnTo>
                <a:lnTo>
                  <a:pt x="38" y="426"/>
                </a:lnTo>
                <a:lnTo>
                  <a:pt x="38" y="425"/>
                </a:lnTo>
                <a:lnTo>
                  <a:pt x="38" y="425"/>
                </a:lnTo>
                <a:lnTo>
                  <a:pt x="38" y="425"/>
                </a:lnTo>
                <a:lnTo>
                  <a:pt x="38" y="424"/>
                </a:lnTo>
                <a:lnTo>
                  <a:pt x="38" y="424"/>
                </a:lnTo>
                <a:lnTo>
                  <a:pt x="38" y="423"/>
                </a:lnTo>
                <a:lnTo>
                  <a:pt x="38" y="423"/>
                </a:lnTo>
                <a:lnTo>
                  <a:pt x="38" y="422"/>
                </a:lnTo>
                <a:lnTo>
                  <a:pt x="37" y="422"/>
                </a:lnTo>
                <a:lnTo>
                  <a:pt x="37" y="422"/>
                </a:lnTo>
                <a:lnTo>
                  <a:pt x="36" y="422"/>
                </a:lnTo>
                <a:lnTo>
                  <a:pt x="36" y="423"/>
                </a:lnTo>
                <a:lnTo>
                  <a:pt x="36" y="423"/>
                </a:lnTo>
                <a:lnTo>
                  <a:pt x="36" y="423"/>
                </a:lnTo>
                <a:lnTo>
                  <a:pt x="36" y="424"/>
                </a:lnTo>
                <a:lnTo>
                  <a:pt x="36" y="424"/>
                </a:lnTo>
                <a:lnTo>
                  <a:pt x="36" y="424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5" y="425"/>
                </a:lnTo>
                <a:lnTo>
                  <a:pt x="34" y="425"/>
                </a:lnTo>
                <a:lnTo>
                  <a:pt x="34" y="425"/>
                </a:lnTo>
                <a:lnTo>
                  <a:pt x="34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3" y="425"/>
                </a:lnTo>
                <a:lnTo>
                  <a:pt x="32" y="424"/>
                </a:lnTo>
                <a:lnTo>
                  <a:pt x="32" y="424"/>
                </a:lnTo>
                <a:lnTo>
                  <a:pt x="32" y="424"/>
                </a:lnTo>
                <a:lnTo>
                  <a:pt x="32" y="423"/>
                </a:lnTo>
                <a:lnTo>
                  <a:pt x="32" y="423"/>
                </a:lnTo>
                <a:lnTo>
                  <a:pt x="32" y="423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2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1"/>
                </a:lnTo>
                <a:lnTo>
                  <a:pt x="32" y="420"/>
                </a:lnTo>
                <a:lnTo>
                  <a:pt x="32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1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20"/>
                </a:lnTo>
                <a:lnTo>
                  <a:pt x="30" y="419"/>
                </a:lnTo>
                <a:lnTo>
                  <a:pt x="30" y="419"/>
                </a:lnTo>
                <a:lnTo>
                  <a:pt x="29" y="419"/>
                </a:lnTo>
                <a:lnTo>
                  <a:pt x="29" y="419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9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8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7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8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7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6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6"/>
                </a:lnTo>
                <a:lnTo>
                  <a:pt x="27" y="415"/>
                </a:lnTo>
                <a:lnTo>
                  <a:pt x="27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8" y="415"/>
                </a:lnTo>
                <a:lnTo>
                  <a:pt x="29" y="415"/>
                </a:lnTo>
                <a:lnTo>
                  <a:pt x="29" y="414"/>
                </a:lnTo>
                <a:lnTo>
                  <a:pt x="29" y="414"/>
                </a:lnTo>
                <a:lnTo>
                  <a:pt x="29" y="414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29" y="412"/>
                </a:lnTo>
                <a:lnTo>
                  <a:pt x="30" y="412"/>
                </a:lnTo>
                <a:lnTo>
                  <a:pt x="30" y="411"/>
                </a:lnTo>
                <a:lnTo>
                  <a:pt x="31" y="409"/>
                </a:lnTo>
                <a:lnTo>
                  <a:pt x="31" y="409"/>
                </a:lnTo>
                <a:lnTo>
                  <a:pt x="31" y="407"/>
                </a:lnTo>
                <a:lnTo>
                  <a:pt x="32" y="405"/>
                </a:lnTo>
                <a:lnTo>
                  <a:pt x="33" y="404"/>
                </a:lnTo>
                <a:lnTo>
                  <a:pt x="33" y="401"/>
                </a:lnTo>
                <a:lnTo>
                  <a:pt x="34" y="400"/>
                </a:lnTo>
                <a:lnTo>
                  <a:pt x="35" y="398"/>
                </a:lnTo>
                <a:lnTo>
                  <a:pt x="36" y="397"/>
                </a:lnTo>
                <a:lnTo>
                  <a:pt x="38" y="396"/>
                </a:lnTo>
                <a:lnTo>
                  <a:pt x="39" y="394"/>
                </a:lnTo>
                <a:lnTo>
                  <a:pt x="41" y="392"/>
                </a:lnTo>
                <a:lnTo>
                  <a:pt x="41" y="390"/>
                </a:lnTo>
                <a:lnTo>
                  <a:pt x="42" y="389"/>
                </a:lnTo>
                <a:lnTo>
                  <a:pt x="43" y="388"/>
                </a:lnTo>
                <a:lnTo>
                  <a:pt x="43" y="387"/>
                </a:lnTo>
                <a:lnTo>
                  <a:pt x="43" y="386"/>
                </a:lnTo>
                <a:lnTo>
                  <a:pt x="43" y="386"/>
                </a:lnTo>
                <a:lnTo>
                  <a:pt x="44" y="386"/>
                </a:lnTo>
                <a:lnTo>
                  <a:pt x="45" y="386"/>
                </a:lnTo>
                <a:lnTo>
                  <a:pt x="45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6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7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8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49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0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1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5"/>
                </a:lnTo>
                <a:lnTo>
                  <a:pt x="52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3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4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5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4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6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8" y="383"/>
                </a:lnTo>
                <a:lnTo>
                  <a:pt x="58" y="383"/>
                </a:lnTo>
                <a:lnTo>
                  <a:pt x="59" y="383"/>
                </a:lnTo>
                <a:lnTo>
                  <a:pt x="59" y="383"/>
                </a:lnTo>
                <a:lnTo>
                  <a:pt x="60" y="383"/>
                </a:lnTo>
                <a:lnTo>
                  <a:pt x="60" y="383"/>
                </a:lnTo>
                <a:lnTo>
                  <a:pt x="61" y="383"/>
                </a:lnTo>
                <a:lnTo>
                  <a:pt x="62" y="383"/>
                </a:lnTo>
                <a:lnTo>
                  <a:pt x="63" y="382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6" y="384"/>
                </a:lnTo>
                <a:lnTo>
                  <a:pt x="67" y="384"/>
                </a:lnTo>
                <a:lnTo>
                  <a:pt x="67" y="384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7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8" y="383"/>
                </a:lnTo>
                <a:lnTo>
                  <a:pt x="69" y="382"/>
                </a:lnTo>
                <a:lnTo>
                  <a:pt x="70" y="382"/>
                </a:lnTo>
                <a:lnTo>
                  <a:pt x="70" y="382"/>
                </a:lnTo>
                <a:lnTo>
                  <a:pt x="70" y="383"/>
                </a:lnTo>
                <a:lnTo>
                  <a:pt x="70" y="384"/>
                </a:lnTo>
                <a:lnTo>
                  <a:pt x="70" y="384"/>
                </a:lnTo>
                <a:lnTo>
                  <a:pt x="70" y="385"/>
                </a:lnTo>
                <a:lnTo>
                  <a:pt x="71" y="385"/>
                </a:lnTo>
                <a:lnTo>
                  <a:pt x="71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2" y="385"/>
                </a:lnTo>
                <a:lnTo>
                  <a:pt x="73" y="384"/>
                </a:lnTo>
                <a:lnTo>
                  <a:pt x="73" y="383"/>
                </a:lnTo>
                <a:lnTo>
                  <a:pt x="73" y="382"/>
                </a:lnTo>
                <a:lnTo>
                  <a:pt x="73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0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1"/>
                </a:lnTo>
                <a:lnTo>
                  <a:pt x="76" y="382"/>
                </a:lnTo>
                <a:lnTo>
                  <a:pt x="76" y="382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3"/>
                </a:lnTo>
                <a:lnTo>
                  <a:pt x="76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7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8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79" y="384"/>
                </a:lnTo>
                <a:lnTo>
                  <a:pt x="80" y="384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0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1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2" y="385"/>
                </a:lnTo>
                <a:lnTo>
                  <a:pt x="83" y="386"/>
                </a:lnTo>
                <a:lnTo>
                  <a:pt x="83" y="386"/>
                </a:lnTo>
                <a:lnTo>
                  <a:pt x="83" y="386"/>
                </a:lnTo>
                <a:lnTo>
                  <a:pt x="83" y="385"/>
                </a:lnTo>
                <a:lnTo>
                  <a:pt x="82" y="384"/>
                </a:lnTo>
                <a:lnTo>
                  <a:pt x="82" y="383"/>
                </a:lnTo>
                <a:lnTo>
                  <a:pt x="82" y="383"/>
                </a:lnTo>
                <a:lnTo>
                  <a:pt x="83" y="383"/>
                </a:lnTo>
                <a:lnTo>
                  <a:pt x="84" y="383"/>
                </a:lnTo>
                <a:lnTo>
                  <a:pt x="84" y="383"/>
                </a:lnTo>
                <a:lnTo>
                  <a:pt x="85" y="383"/>
                </a:lnTo>
                <a:lnTo>
                  <a:pt x="86" y="383"/>
                </a:lnTo>
                <a:lnTo>
                  <a:pt x="86" y="383"/>
                </a:lnTo>
                <a:lnTo>
                  <a:pt x="87" y="383"/>
                </a:lnTo>
                <a:lnTo>
                  <a:pt x="87" y="383"/>
                </a:lnTo>
                <a:lnTo>
                  <a:pt x="88" y="383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4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8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7" y="385"/>
                </a:lnTo>
                <a:lnTo>
                  <a:pt x="86" y="385"/>
                </a:lnTo>
                <a:lnTo>
                  <a:pt x="86" y="385"/>
                </a:lnTo>
                <a:lnTo>
                  <a:pt x="86" y="386"/>
                </a:lnTo>
                <a:lnTo>
                  <a:pt x="86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8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5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7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4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3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8"/>
                </a:lnTo>
                <a:lnTo>
                  <a:pt x="82" y="389"/>
                </a:lnTo>
                <a:lnTo>
                  <a:pt x="82" y="389"/>
                </a:lnTo>
                <a:lnTo>
                  <a:pt x="81" y="389"/>
                </a:lnTo>
                <a:lnTo>
                  <a:pt x="81" y="389"/>
                </a:lnTo>
                <a:lnTo>
                  <a:pt x="81" y="390"/>
                </a:lnTo>
                <a:lnTo>
                  <a:pt x="81" y="391"/>
                </a:lnTo>
                <a:lnTo>
                  <a:pt x="82" y="391"/>
                </a:lnTo>
                <a:lnTo>
                  <a:pt x="82" y="391"/>
                </a:lnTo>
                <a:lnTo>
                  <a:pt x="82" y="391"/>
                </a:lnTo>
                <a:lnTo>
                  <a:pt x="83" y="391"/>
                </a:lnTo>
                <a:lnTo>
                  <a:pt x="83" y="391"/>
                </a:lnTo>
                <a:lnTo>
                  <a:pt x="84" y="391"/>
                </a:lnTo>
                <a:lnTo>
                  <a:pt x="85" y="391"/>
                </a:lnTo>
                <a:lnTo>
                  <a:pt x="85" y="391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5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0"/>
                </a:lnTo>
                <a:lnTo>
                  <a:pt x="86" y="391"/>
                </a:lnTo>
                <a:lnTo>
                  <a:pt x="86" y="393"/>
                </a:lnTo>
                <a:lnTo>
                  <a:pt x="91" y="394"/>
                </a:lnTo>
                <a:lnTo>
                  <a:pt x="91" y="393"/>
                </a:lnTo>
                <a:lnTo>
                  <a:pt x="91" y="393"/>
                </a:lnTo>
                <a:lnTo>
                  <a:pt x="91" y="392"/>
                </a:lnTo>
                <a:lnTo>
                  <a:pt x="91" y="391"/>
                </a:lnTo>
                <a:lnTo>
                  <a:pt x="91" y="390"/>
                </a:lnTo>
                <a:lnTo>
                  <a:pt x="91" y="390"/>
                </a:lnTo>
                <a:lnTo>
                  <a:pt x="91" y="389"/>
                </a:lnTo>
                <a:lnTo>
                  <a:pt x="90" y="389"/>
                </a:lnTo>
                <a:lnTo>
                  <a:pt x="90" y="388"/>
                </a:lnTo>
                <a:lnTo>
                  <a:pt x="91" y="387"/>
                </a:lnTo>
                <a:lnTo>
                  <a:pt x="91" y="387"/>
                </a:lnTo>
                <a:lnTo>
                  <a:pt x="91" y="386"/>
                </a:lnTo>
                <a:lnTo>
                  <a:pt x="91" y="386"/>
                </a:lnTo>
                <a:lnTo>
                  <a:pt x="91" y="386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1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2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3" y="385"/>
                </a:lnTo>
                <a:lnTo>
                  <a:pt x="94" y="385"/>
                </a:lnTo>
                <a:lnTo>
                  <a:pt x="94" y="385"/>
                </a:lnTo>
                <a:lnTo>
                  <a:pt x="94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5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6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8" y="385"/>
                </a:lnTo>
                <a:lnTo>
                  <a:pt x="98" y="385"/>
                </a:lnTo>
                <a:lnTo>
                  <a:pt x="98" y="384"/>
                </a:lnTo>
                <a:lnTo>
                  <a:pt x="98" y="384"/>
                </a:lnTo>
                <a:lnTo>
                  <a:pt x="98" y="383"/>
                </a:lnTo>
                <a:lnTo>
                  <a:pt x="98" y="383"/>
                </a:lnTo>
                <a:lnTo>
                  <a:pt x="98" y="383"/>
                </a:lnTo>
                <a:lnTo>
                  <a:pt x="98" y="381"/>
                </a:lnTo>
                <a:lnTo>
                  <a:pt x="97" y="380"/>
                </a:lnTo>
                <a:lnTo>
                  <a:pt x="98" y="379"/>
                </a:lnTo>
                <a:lnTo>
                  <a:pt x="98" y="379"/>
                </a:lnTo>
                <a:lnTo>
                  <a:pt x="99" y="378"/>
                </a:lnTo>
                <a:lnTo>
                  <a:pt x="98" y="377"/>
                </a:lnTo>
                <a:lnTo>
                  <a:pt x="98" y="377"/>
                </a:lnTo>
                <a:lnTo>
                  <a:pt x="98" y="377"/>
                </a:lnTo>
                <a:lnTo>
                  <a:pt x="98" y="376"/>
                </a:lnTo>
                <a:lnTo>
                  <a:pt x="98" y="375"/>
                </a:lnTo>
                <a:lnTo>
                  <a:pt x="96" y="375"/>
                </a:lnTo>
                <a:lnTo>
                  <a:pt x="95" y="374"/>
                </a:lnTo>
                <a:lnTo>
                  <a:pt x="95" y="374"/>
                </a:lnTo>
                <a:lnTo>
                  <a:pt x="95" y="374"/>
                </a:lnTo>
                <a:lnTo>
                  <a:pt x="96" y="373"/>
                </a:lnTo>
                <a:lnTo>
                  <a:pt x="96" y="373"/>
                </a:lnTo>
                <a:lnTo>
                  <a:pt x="96" y="373"/>
                </a:lnTo>
                <a:lnTo>
                  <a:pt x="97" y="372"/>
                </a:lnTo>
                <a:lnTo>
                  <a:pt x="98" y="372"/>
                </a:lnTo>
                <a:lnTo>
                  <a:pt x="98" y="372"/>
                </a:lnTo>
                <a:lnTo>
                  <a:pt x="99" y="372"/>
                </a:lnTo>
                <a:lnTo>
                  <a:pt x="99" y="372"/>
                </a:lnTo>
                <a:lnTo>
                  <a:pt x="99" y="372"/>
                </a:lnTo>
                <a:lnTo>
                  <a:pt x="101" y="371"/>
                </a:lnTo>
                <a:lnTo>
                  <a:pt x="102" y="371"/>
                </a:lnTo>
                <a:lnTo>
                  <a:pt x="102" y="370"/>
                </a:lnTo>
                <a:lnTo>
                  <a:pt x="103" y="370"/>
                </a:lnTo>
                <a:lnTo>
                  <a:pt x="103" y="370"/>
                </a:lnTo>
                <a:lnTo>
                  <a:pt x="104" y="370"/>
                </a:lnTo>
                <a:lnTo>
                  <a:pt x="104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70"/>
                </a:lnTo>
                <a:lnTo>
                  <a:pt x="105" y="369"/>
                </a:lnTo>
                <a:lnTo>
                  <a:pt x="106" y="367"/>
                </a:lnTo>
                <a:lnTo>
                  <a:pt x="107" y="367"/>
                </a:lnTo>
                <a:lnTo>
                  <a:pt x="107" y="367"/>
                </a:lnTo>
                <a:lnTo>
                  <a:pt x="109" y="368"/>
                </a:lnTo>
                <a:lnTo>
                  <a:pt x="110" y="369"/>
                </a:lnTo>
                <a:lnTo>
                  <a:pt x="110" y="369"/>
                </a:lnTo>
                <a:lnTo>
                  <a:pt x="110" y="370"/>
                </a:lnTo>
                <a:lnTo>
                  <a:pt x="111" y="370"/>
                </a:lnTo>
                <a:lnTo>
                  <a:pt x="111" y="372"/>
                </a:lnTo>
                <a:lnTo>
                  <a:pt x="112" y="372"/>
                </a:lnTo>
                <a:lnTo>
                  <a:pt x="113" y="372"/>
                </a:lnTo>
                <a:lnTo>
                  <a:pt x="113" y="372"/>
                </a:lnTo>
                <a:lnTo>
                  <a:pt x="113" y="372"/>
                </a:lnTo>
                <a:lnTo>
                  <a:pt x="114" y="372"/>
                </a:lnTo>
                <a:lnTo>
                  <a:pt x="114" y="371"/>
                </a:lnTo>
                <a:lnTo>
                  <a:pt x="115" y="370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5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6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7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8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19" y="369"/>
                </a:lnTo>
                <a:lnTo>
                  <a:pt x="124" y="370"/>
                </a:lnTo>
                <a:lnTo>
                  <a:pt x="130" y="372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0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1" y="373"/>
                </a:lnTo>
                <a:lnTo>
                  <a:pt x="132" y="373"/>
                </a:lnTo>
                <a:lnTo>
                  <a:pt x="132" y="373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2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3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4" y="374"/>
                </a:lnTo>
                <a:lnTo>
                  <a:pt x="135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6" y="374"/>
                </a:lnTo>
                <a:lnTo>
                  <a:pt x="137" y="374"/>
                </a:lnTo>
                <a:lnTo>
                  <a:pt x="137" y="374"/>
                </a:lnTo>
                <a:lnTo>
                  <a:pt x="138" y="374"/>
                </a:lnTo>
                <a:lnTo>
                  <a:pt x="138" y="373"/>
                </a:lnTo>
                <a:lnTo>
                  <a:pt x="139" y="372"/>
                </a:lnTo>
                <a:lnTo>
                  <a:pt x="139" y="372"/>
                </a:lnTo>
                <a:lnTo>
                  <a:pt x="141" y="371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4" y="370"/>
                </a:lnTo>
                <a:lnTo>
                  <a:pt x="145" y="370"/>
                </a:lnTo>
                <a:lnTo>
                  <a:pt x="146" y="369"/>
                </a:lnTo>
                <a:lnTo>
                  <a:pt x="148" y="368"/>
                </a:lnTo>
                <a:lnTo>
                  <a:pt x="148" y="367"/>
                </a:lnTo>
                <a:lnTo>
                  <a:pt x="149" y="367"/>
                </a:lnTo>
                <a:lnTo>
                  <a:pt x="150" y="367"/>
                </a:lnTo>
                <a:lnTo>
                  <a:pt x="150" y="367"/>
                </a:lnTo>
                <a:lnTo>
                  <a:pt x="152" y="365"/>
                </a:lnTo>
                <a:lnTo>
                  <a:pt x="152" y="365"/>
                </a:lnTo>
                <a:lnTo>
                  <a:pt x="152" y="365"/>
                </a:lnTo>
                <a:lnTo>
                  <a:pt x="153" y="365"/>
                </a:lnTo>
                <a:lnTo>
                  <a:pt x="154" y="364"/>
                </a:lnTo>
                <a:lnTo>
                  <a:pt x="155" y="364"/>
                </a:lnTo>
                <a:lnTo>
                  <a:pt x="155" y="364"/>
                </a:lnTo>
                <a:lnTo>
                  <a:pt x="156" y="363"/>
                </a:lnTo>
                <a:lnTo>
                  <a:pt x="156" y="363"/>
                </a:lnTo>
                <a:lnTo>
                  <a:pt x="158" y="362"/>
                </a:lnTo>
                <a:lnTo>
                  <a:pt x="159" y="362"/>
                </a:lnTo>
                <a:lnTo>
                  <a:pt x="159" y="362"/>
                </a:lnTo>
                <a:lnTo>
                  <a:pt x="159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0" y="361"/>
                </a:lnTo>
                <a:lnTo>
                  <a:pt x="161" y="360"/>
                </a:lnTo>
                <a:lnTo>
                  <a:pt x="161" y="360"/>
                </a:lnTo>
                <a:lnTo>
                  <a:pt x="162" y="360"/>
                </a:lnTo>
                <a:lnTo>
                  <a:pt x="162" y="360"/>
                </a:lnTo>
                <a:lnTo>
                  <a:pt x="162" y="359"/>
                </a:lnTo>
                <a:lnTo>
                  <a:pt x="162" y="359"/>
                </a:lnTo>
                <a:lnTo>
                  <a:pt x="164" y="358"/>
                </a:lnTo>
                <a:lnTo>
                  <a:pt x="164" y="358"/>
                </a:lnTo>
                <a:lnTo>
                  <a:pt x="163" y="358"/>
                </a:lnTo>
                <a:lnTo>
                  <a:pt x="162" y="356"/>
                </a:lnTo>
                <a:lnTo>
                  <a:pt x="162" y="355"/>
                </a:lnTo>
                <a:lnTo>
                  <a:pt x="161" y="354"/>
                </a:lnTo>
                <a:lnTo>
                  <a:pt x="162" y="352"/>
                </a:lnTo>
                <a:lnTo>
                  <a:pt x="162" y="350"/>
                </a:lnTo>
                <a:lnTo>
                  <a:pt x="162" y="349"/>
                </a:lnTo>
                <a:lnTo>
                  <a:pt x="163" y="349"/>
                </a:lnTo>
                <a:lnTo>
                  <a:pt x="164" y="348"/>
                </a:lnTo>
                <a:lnTo>
                  <a:pt x="164" y="348"/>
                </a:lnTo>
                <a:lnTo>
                  <a:pt x="164" y="347"/>
                </a:lnTo>
                <a:lnTo>
                  <a:pt x="164" y="347"/>
                </a:lnTo>
                <a:lnTo>
                  <a:pt x="164" y="346"/>
                </a:lnTo>
                <a:lnTo>
                  <a:pt x="164" y="345"/>
                </a:lnTo>
                <a:lnTo>
                  <a:pt x="164" y="345"/>
                </a:lnTo>
                <a:lnTo>
                  <a:pt x="165" y="344"/>
                </a:lnTo>
                <a:lnTo>
                  <a:pt x="165" y="343"/>
                </a:lnTo>
                <a:lnTo>
                  <a:pt x="166" y="343"/>
                </a:lnTo>
                <a:lnTo>
                  <a:pt x="166" y="343"/>
                </a:lnTo>
                <a:lnTo>
                  <a:pt x="167" y="341"/>
                </a:lnTo>
                <a:lnTo>
                  <a:pt x="167" y="341"/>
                </a:lnTo>
                <a:lnTo>
                  <a:pt x="167" y="340"/>
                </a:lnTo>
                <a:lnTo>
                  <a:pt x="168" y="340"/>
                </a:lnTo>
                <a:lnTo>
                  <a:pt x="168" y="339"/>
                </a:lnTo>
                <a:lnTo>
                  <a:pt x="168" y="339"/>
                </a:lnTo>
                <a:lnTo>
                  <a:pt x="169" y="339"/>
                </a:lnTo>
                <a:lnTo>
                  <a:pt x="169" y="340"/>
                </a:lnTo>
                <a:lnTo>
                  <a:pt x="171" y="340"/>
                </a:lnTo>
                <a:lnTo>
                  <a:pt x="172" y="339"/>
                </a:lnTo>
                <a:lnTo>
                  <a:pt x="173" y="339"/>
                </a:lnTo>
                <a:lnTo>
                  <a:pt x="173" y="339"/>
                </a:lnTo>
                <a:lnTo>
                  <a:pt x="174" y="339"/>
                </a:lnTo>
                <a:lnTo>
                  <a:pt x="174" y="339"/>
                </a:lnTo>
                <a:lnTo>
                  <a:pt x="175" y="340"/>
                </a:lnTo>
                <a:lnTo>
                  <a:pt x="175" y="340"/>
                </a:lnTo>
                <a:lnTo>
                  <a:pt x="175" y="341"/>
                </a:lnTo>
                <a:lnTo>
                  <a:pt x="177" y="341"/>
                </a:lnTo>
                <a:lnTo>
                  <a:pt x="179" y="340"/>
                </a:lnTo>
                <a:lnTo>
                  <a:pt x="180" y="340"/>
                </a:lnTo>
                <a:lnTo>
                  <a:pt x="180" y="340"/>
                </a:lnTo>
                <a:lnTo>
                  <a:pt x="183" y="340"/>
                </a:lnTo>
                <a:lnTo>
                  <a:pt x="185" y="339"/>
                </a:lnTo>
                <a:lnTo>
                  <a:pt x="185" y="338"/>
                </a:lnTo>
                <a:lnTo>
                  <a:pt x="185" y="336"/>
                </a:lnTo>
                <a:lnTo>
                  <a:pt x="185" y="335"/>
                </a:lnTo>
                <a:lnTo>
                  <a:pt x="185" y="335"/>
                </a:lnTo>
                <a:lnTo>
                  <a:pt x="187" y="333"/>
                </a:lnTo>
                <a:lnTo>
                  <a:pt x="187" y="333"/>
                </a:lnTo>
                <a:lnTo>
                  <a:pt x="188" y="332"/>
                </a:lnTo>
                <a:lnTo>
                  <a:pt x="188" y="332"/>
                </a:lnTo>
                <a:lnTo>
                  <a:pt x="189" y="331"/>
                </a:lnTo>
                <a:lnTo>
                  <a:pt x="189" y="331"/>
                </a:lnTo>
                <a:lnTo>
                  <a:pt x="190" y="331"/>
                </a:lnTo>
                <a:lnTo>
                  <a:pt x="190" y="331"/>
                </a:lnTo>
                <a:lnTo>
                  <a:pt x="190" y="331"/>
                </a:lnTo>
                <a:lnTo>
                  <a:pt x="191" y="330"/>
                </a:lnTo>
                <a:lnTo>
                  <a:pt x="191" y="330"/>
                </a:lnTo>
                <a:lnTo>
                  <a:pt x="191" y="330"/>
                </a:lnTo>
                <a:lnTo>
                  <a:pt x="192" y="330"/>
                </a:lnTo>
                <a:lnTo>
                  <a:pt x="192" y="330"/>
                </a:lnTo>
                <a:lnTo>
                  <a:pt x="192" y="330"/>
                </a:lnTo>
                <a:lnTo>
                  <a:pt x="194" y="329"/>
                </a:lnTo>
                <a:lnTo>
                  <a:pt x="195" y="329"/>
                </a:lnTo>
                <a:lnTo>
                  <a:pt x="196" y="332"/>
                </a:lnTo>
                <a:lnTo>
                  <a:pt x="197" y="332"/>
                </a:lnTo>
                <a:lnTo>
                  <a:pt x="198" y="331"/>
                </a:lnTo>
                <a:lnTo>
                  <a:pt x="199" y="330"/>
                </a:lnTo>
                <a:lnTo>
                  <a:pt x="204" y="331"/>
                </a:lnTo>
                <a:lnTo>
                  <a:pt x="205" y="331"/>
                </a:lnTo>
                <a:lnTo>
                  <a:pt x="206" y="331"/>
                </a:lnTo>
                <a:lnTo>
                  <a:pt x="207" y="331"/>
                </a:lnTo>
                <a:lnTo>
                  <a:pt x="208" y="331"/>
                </a:lnTo>
                <a:lnTo>
                  <a:pt x="209" y="331"/>
                </a:lnTo>
                <a:lnTo>
                  <a:pt x="210" y="332"/>
                </a:lnTo>
                <a:lnTo>
                  <a:pt x="210" y="332"/>
                </a:lnTo>
                <a:lnTo>
                  <a:pt x="210" y="331"/>
                </a:lnTo>
                <a:lnTo>
                  <a:pt x="210" y="331"/>
                </a:lnTo>
                <a:lnTo>
                  <a:pt x="210" y="329"/>
                </a:lnTo>
                <a:lnTo>
                  <a:pt x="210" y="328"/>
                </a:lnTo>
                <a:lnTo>
                  <a:pt x="210" y="327"/>
                </a:lnTo>
                <a:lnTo>
                  <a:pt x="210" y="327"/>
                </a:lnTo>
                <a:lnTo>
                  <a:pt x="210" y="326"/>
                </a:lnTo>
                <a:lnTo>
                  <a:pt x="210" y="325"/>
                </a:lnTo>
                <a:lnTo>
                  <a:pt x="210" y="324"/>
                </a:lnTo>
                <a:lnTo>
                  <a:pt x="210" y="324"/>
                </a:lnTo>
                <a:lnTo>
                  <a:pt x="210" y="321"/>
                </a:lnTo>
                <a:lnTo>
                  <a:pt x="211" y="321"/>
                </a:lnTo>
                <a:lnTo>
                  <a:pt x="211" y="321"/>
                </a:lnTo>
                <a:lnTo>
                  <a:pt x="212" y="320"/>
                </a:lnTo>
                <a:lnTo>
                  <a:pt x="213" y="319"/>
                </a:lnTo>
                <a:lnTo>
                  <a:pt x="213" y="319"/>
                </a:lnTo>
                <a:lnTo>
                  <a:pt x="213" y="318"/>
                </a:lnTo>
                <a:lnTo>
                  <a:pt x="212" y="317"/>
                </a:lnTo>
                <a:lnTo>
                  <a:pt x="212" y="316"/>
                </a:lnTo>
                <a:lnTo>
                  <a:pt x="212" y="316"/>
                </a:lnTo>
                <a:lnTo>
                  <a:pt x="211" y="315"/>
                </a:lnTo>
                <a:lnTo>
                  <a:pt x="210" y="313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8" y="309"/>
                </a:lnTo>
                <a:lnTo>
                  <a:pt x="208" y="308"/>
                </a:lnTo>
                <a:lnTo>
                  <a:pt x="209" y="306"/>
                </a:lnTo>
                <a:lnTo>
                  <a:pt x="209" y="305"/>
                </a:lnTo>
                <a:lnTo>
                  <a:pt x="209" y="305"/>
                </a:lnTo>
                <a:lnTo>
                  <a:pt x="210" y="304"/>
                </a:lnTo>
                <a:lnTo>
                  <a:pt x="210" y="304"/>
                </a:lnTo>
                <a:lnTo>
                  <a:pt x="211" y="303"/>
                </a:lnTo>
                <a:lnTo>
                  <a:pt x="211" y="303"/>
                </a:lnTo>
                <a:lnTo>
                  <a:pt x="211" y="303"/>
                </a:lnTo>
                <a:lnTo>
                  <a:pt x="212" y="302"/>
                </a:lnTo>
                <a:lnTo>
                  <a:pt x="212" y="302"/>
                </a:lnTo>
                <a:lnTo>
                  <a:pt x="211" y="302"/>
                </a:lnTo>
                <a:lnTo>
                  <a:pt x="211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1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300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9"/>
                </a:lnTo>
                <a:lnTo>
                  <a:pt x="210" y="298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10" y="297"/>
                </a:lnTo>
                <a:lnTo>
                  <a:pt x="209" y="297"/>
                </a:lnTo>
                <a:lnTo>
                  <a:pt x="209" y="297"/>
                </a:lnTo>
                <a:lnTo>
                  <a:pt x="209" y="297"/>
                </a:lnTo>
                <a:lnTo>
                  <a:pt x="208" y="297"/>
                </a:lnTo>
                <a:lnTo>
                  <a:pt x="208" y="297"/>
                </a:lnTo>
                <a:lnTo>
                  <a:pt x="208" y="297"/>
                </a:lnTo>
                <a:lnTo>
                  <a:pt x="207" y="298"/>
                </a:lnTo>
                <a:lnTo>
                  <a:pt x="207" y="298"/>
                </a:lnTo>
                <a:lnTo>
                  <a:pt x="207" y="298"/>
                </a:lnTo>
                <a:lnTo>
                  <a:pt x="206" y="298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7"/>
                </a:lnTo>
                <a:lnTo>
                  <a:pt x="206" y="296"/>
                </a:lnTo>
                <a:lnTo>
                  <a:pt x="206" y="296"/>
                </a:lnTo>
                <a:lnTo>
                  <a:pt x="205" y="296"/>
                </a:lnTo>
                <a:lnTo>
                  <a:pt x="205" y="296"/>
                </a:lnTo>
                <a:lnTo>
                  <a:pt x="205" y="295"/>
                </a:lnTo>
                <a:lnTo>
                  <a:pt x="205" y="295"/>
                </a:lnTo>
                <a:lnTo>
                  <a:pt x="205" y="295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5" y="294"/>
                </a:lnTo>
                <a:lnTo>
                  <a:pt x="206" y="292"/>
                </a:lnTo>
                <a:lnTo>
                  <a:pt x="207" y="289"/>
                </a:lnTo>
                <a:lnTo>
                  <a:pt x="208" y="288"/>
                </a:lnTo>
                <a:lnTo>
                  <a:pt x="208" y="287"/>
                </a:lnTo>
                <a:lnTo>
                  <a:pt x="208" y="286"/>
                </a:lnTo>
                <a:lnTo>
                  <a:pt x="208" y="285"/>
                </a:lnTo>
                <a:lnTo>
                  <a:pt x="209" y="283"/>
                </a:lnTo>
                <a:lnTo>
                  <a:pt x="209" y="282"/>
                </a:lnTo>
                <a:lnTo>
                  <a:pt x="210" y="280"/>
                </a:lnTo>
                <a:lnTo>
                  <a:pt x="211" y="279"/>
                </a:lnTo>
                <a:lnTo>
                  <a:pt x="212" y="276"/>
                </a:lnTo>
                <a:lnTo>
                  <a:pt x="212" y="275"/>
                </a:lnTo>
                <a:lnTo>
                  <a:pt x="213" y="273"/>
                </a:lnTo>
                <a:lnTo>
                  <a:pt x="212" y="270"/>
                </a:lnTo>
                <a:lnTo>
                  <a:pt x="212" y="268"/>
                </a:lnTo>
                <a:lnTo>
                  <a:pt x="217" y="267"/>
                </a:lnTo>
                <a:lnTo>
                  <a:pt x="219" y="267"/>
                </a:lnTo>
                <a:lnTo>
                  <a:pt x="222" y="267"/>
                </a:lnTo>
                <a:lnTo>
                  <a:pt x="225" y="267"/>
                </a:lnTo>
                <a:lnTo>
                  <a:pt x="225" y="267"/>
                </a:lnTo>
                <a:lnTo>
                  <a:pt x="227" y="267"/>
                </a:lnTo>
                <a:lnTo>
                  <a:pt x="229" y="267"/>
                </a:lnTo>
                <a:lnTo>
                  <a:pt x="231" y="267"/>
                </a:lnTo>
                <a:lnTo>
                  <a:pt x="233" y="267"/>
                </a:lnTo>
                <a:lnTo>
                  <a:pt x="235" y="267"/>
                </a:lnTo>
                <a:lnTo>
                  <a:pt x="238" y="268"/>
                </a:lnTo>
                <a:lnTo>
                  <a:pt x="239" y="268"/>
                </a:lnTo>
                <a:lnTo>
                  <a:pt x="240" y="268"/>
                </a:lnTo>
                <a:lnTo>
                  <a:pt x="242" y="268"/>
                </a:lnTo>
                <a:lnTo>
                  <a:pt x="242" y="268"/>
                </a:lnTo>
                <a:lnTo>
                  <a:pt x="244" y="268"/>
                </a:lnTo>
                <a:lnTo>
                  <a:pt x="248" y="267"/>
                </a:lnTo>
                <a:lnTo>
                  <a:pt x="251" y="266"/>
                </a:lnTo>
                <a:lnTo>
                  <a:pt x="253" y="266"/>
                </a:lnTo>
                <a:lnTo>
                  <a:pt x="254" y="266"/>
                </a:lnTo>
                <a:lnTo>
                  <a:pt x="255" y="266"/>
                </a:lnTo>
                <a:lnTo>
                  <a:pt x="256" y="266"/>
                </a:lnTo>
                <a:lnTo>
                  <a:pt x="257" y="266"/>
                </a:lnTo>
                <a:lnTo>
                  <a:pt x="260" y="265"/>
                </a:lnTo>
                <a:lnTo>
                  <a:pt x="261" y="267"/>
                </a:lnTo>
                <a:lnTo>
                  <a:pt x="261" y="266"/>
                </a:lnTo>
                <a:lnTo>
                  <a:pt x="262" y="266"/>
                </a:lnTo>
                <a:lnTo>
                  <a:pt x="263" y="265"/>
                </a:lnTo>
                <a:lnTo>
                  <a:pt x="265" y="265"/>
                </a:lnTo>
                <a:lnTo>
                  <a:pt x="265" y="265"/>
                </a:lnTo>
                <a:lnTo>
                  <a:pt x="266" y="265"/>
                </a:lnTo>
                <a:lnTo>
                  <a:pt x="266" y="265"/>
                </a:lnTo>
                <a:lnTo>
                  <a:pt x="267" y="265"/>
                </a:lnTo>
                <a:lnTo>
                  <a:pt x="267" y="265"/>
                </a:lnTo>
                <a:lnTo>
                  <a:pt x="267" y="265"/>
                </a:lnTo>
                <a:lnTo>
                  <a:pt x="268" y="264"/>
                </a:lnTo>
                <a:lnTo>
                  <a:pt x="268" y="264"/>
                </a:lnTo>
                <a:lnTo>
                  <a:pt x="269" y="262"/>
                </a:lnTo>
                <a:lnTo>
                  <a:pt x="270" y="262"/>
                </a:lnTo>
                <a:lnTo>
                  <a:pt x="271" y="261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75" y="260"/>
                </a:lnTo>
                <a:lnTo>
                  <a:pt x="277" y="261"/>
                </a:lnTo>
                <a:lnTo>
                  <a:pt x="278" y="261"/>
                </a:lnTo>
                <a:lnTo>
                  <a:pt x="279" y="262"/>
                </a:lnTo>
                <a:lnTo>
                  <a:pt x="279" y="262"/>
                </a:lnTo>
                <a:lnTo>
                  <a:pt x="279" y="262"/>
                </a:lnTo>
                <a:lnTo>
                  <a:pt x="280" y="262"/>
                </a:lnTo>
                <a:lnTo>
                  <a:pt x="281" y="261"/>
                </a:lnTo>
                <a:lnTo>
                  <a:pt x="281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2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1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3" y="260"/>
                </a:lnTo>
                <a:lnTo>
                  <a:pt x="284" y="256"/>
                </a:lnTo>
                <a:lnTo>
                  <a:pt x="288" y="259"/>
                </a:lnTo>
                <a:lnTo>
                  <a:pt x="291" y="257"/>
                </a:lnTo>
                <a:lnTo>
                  <a:pt x="296" y="257"/>
                </a:lnTo>
                <a:lnTo>
                  <a:pt x="302" y="256"/>
                </a:lnTo>
                <a:lnTo>
                  <a:pt x="302" y="256"/>
                </a:lnTo>
                <a:lnTo>
                  <a:pt x="304" y="255"/>
                </a:lnTo>
                <a:lnTo>
                  <a:pt x="305" y="255"/>
                </a:lnTo>
                <a:lnTo>
                  <a:pt x="306" y="254"/>
                </a:lnTo>
                <a:lnTo>
                  <a:pt x="308" y="254"/>
                </a:lnTo>
                <a:lnTo>
                  <a:pt x="309" y="255"/>
                </a:lnTo>
                <a:lnTo>
                  <a:pt x="309" y="255"/>
                </a:lnTo>
                <a:lnTo>
                  <a:pt x="309" y="254"/>
                </a:lnTo>
                <a:lnTo>
                  <a:pt x="310" y="253"/>
                </a:lnTo>
                <a:lnTo>
                  <a:pt x="310" y="253"/>
                </a:lnTo>
                <a:lnTo>
                  <a:pt x="311" y="253"/>
                </a:lnTo>
                <a:lnTo>
                  <a:pt x="311" y="253"/>
                </a:lnTo>
                <a:lnTo>
                  <a:pt x="311" y="252"/>
                </a:lnTo>
                <a:lnTo>
                  <a:pt x="315" y="255"/>
                </a:lnTo>
                <a:lnTo>
                  <a:pt x="316" y="257"/>
                </a:lnTo>
                <a:lnTo>
                  <a:pt x="316" y="257"/>
                </a:lnTo>
                <a:lnTo>
                  <a:pt x="315" y="258"/>
                </a:lnTo>
                <a:lnTo>
                  <a:pt x="314" y="259"/>
                </a:lnTo>
                <a:lnTo>
                  <a:pt x="312" y="259"/>
                </a:lnTo>
                <a:lnTo>
                  <a:pt x="313" y="260"/>
                </a:lnTo>
                <a:lnTo>
                  <a:pt x="313" y="262"/>
                </a:lnTo>
                <a:lnTo>
                  <a:pt x="313" y="262"/>
                </a:lnTo>
                <a:lnTo>
                  <a:pt x="313" y="262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2" y="263"/>
                </a:lnTo>
                <a:lnTo>
                  <a:pt x="311" y="263"/>
                </a:lnTo>
                <a:lnTo>
                  <a:pt x="311" y="262"/>
                </a:lnTo>
                <a:lnTo>
                  <a:pt x="311" y="261"/>
                </a:lnTo>
                <a:lnTo>
                  <a:pt x="310" y="260"/>
                </a:lnTo>
                <a:lnTo>
                  <a:pt x="309" y="259"/>
                </a:lnTo>
                <a:lnTo>
                  <a:pt x="308" y="260"/>
                </a:lnTo>
                <a:lnTo>
                  <a:pt x="306" y="261"/>
                </a:lnTo>
                <a:lnTo>
                  <a:pt x="306" y="263"/>
                </a:lnTo>
                <a:lnTo>
                  <a:pt x="306" y="266"/>
                </a:lnTo>
                <a:lnTo>
                  <a:pt x="306" y="266"/>
                </a:lnTo>
                <a:lnTo>
                  <a:pt x="305" y="266"/>
                </a:lnTo>
                <a:lnTo>
                  <a:pt x="309" y="268"/>
                </a:lnTo>
                <a:lnTo>
                  <a:pt x="319" y="272"/>
                </a:lnTo>
                <a:lnTo>
                  <a:pt x="320" y="271"/>
                </a:lnTo>
                <a:lnTo>
                  <a:pt x="320" y="271"/>
                </a:lnTo>
                <a:lnTo>
                  <a:pt x="320" y="270"/>
                </a:lnTo>
                <a:lnTo>
                  <a:pt x="319" y="269"/>
                </a:lnTo>
                <a:lnTo>
                  <a:pt x="318" y="269"/>
                </a:lnTo>
                <a:lnTo>
                  <a:pt x="319" y="268"/>
                </a:lnTo>
                <a:lnTo>
                  <a:pt x="322" y="267"/>
                </a:lnTo>
                <a:lnTo>
                  <a:pt x="324" y="266"/>
                </a:lnTo>
                <a:lnTo>
                  <a:pt x="325" y="266"/>
                </a:lnTo>
                <a:lnTo>
                  <a:pt x="325" y="264"/>
                </a:lnTo>
                <a:lnTo>
                  <a:pt x="325" y="263"/>
                </a:lnTo>
                <a:lnTo>
                  <a:pt x="325" y="262"/>
                </a:lnTo>
                <a:lnTo>
                  <a:pt x="325" y="262"/>
                </a:lnTo>
                <a:lnTo>
                  <a:pt x="325" y="261"/>
                </a:lnTo>
                <a:lnTo>
                  <a:pt x="325" y="261"/>
                </a:lnTo>
                <a:lnTo>
                  <a:pt x="325" y="260"/>
                </a:lnTo>
                <a:lnTo>
                  <a:pt x="326" y="260"/>
                </a:lnTo>
                <a:lnTo>
                  <a:pt x="326" y="260"/>
                </a:lnTo>
                <a:lnTo>
                  <a:pt x="326" y="256"/>
                </a:lnTo>
                <a:lnTo>
                  <a:pt x="320" y="252"/>
                </a:lnTo>
                <a:lnTo>
                  <a:pt x="320" y="252"/>
                </a:lnTo>
                <a:lnTo>
                  <a:pt x="320" y="251"/>
                </a:lnTo>
                <a:lnTo>
                  <a:pt x="320" y="250"/>
                </a:lnTo>
                <a:lnTo>
                  <a:pt x="320" y="248"/>
                </a:lnTo>
                <a:lnTo>
                  <a:pt x="321" y="247"/>
                </a:lnTo>
                <a:lnTo>
                  <a:pt x="321" y="247"/>
                </a:lnTo>
                <a:lnTo>
                  <a:pt x="322" y="246"/>
                </a:lnTo>
                <a:lnTo>
                  <a:pt x="322" y="246"/>
                </a:lnTo>
                <a:lnTo>
                  <a:pt x="322" y="245"/>
                </a:lnTo>
                <a:lnTo>
                  <a:pt x="323" y="244"/>
                </a:lnTo>
                <a:lnTo>
                  <a:pt x="325" y="244"/>
                </a:lnTo>
                <a:lnTo>
                  <a:pt x="326" y="243"/>
                </a:lnTo>
                <a:lnTo>
                  <a:pt x="325" y="245"/>
                </a:lnTo>
                <a:lnTo>
                  <a:pt x="327" y="245"/>
                </a:lnTo>
                <a:lnTo>
                  <a:pt x="328" y="245"/>
                </a:lnTo>
                <a:lnTo>
                  <a:pt x="331" y="247"/>
                </a:lnTo>
                <a:lnTo>
                  <a:pt x="331" y="247"/>
                </a:lnTo>
                <a:lnTo>
                  <a:pt x="338" y="249"/>
                </a:lnTo>
                <a:lnTo>
                  <a:pt x="338" y="250"/>
                </a:lnTo>
                <a:lnTo>
                  <a:pt x="341" y="250"/>
                </a:lnTo>
                <a:lnTo>
                  <a:pt x="343" y="251"/>
                </a:lnTo>
                <a:lnTo>
                  <a:pt x="345" y="249"/>
                </a:lnTo>
                <a:lnTo>
                  <a:pt x="347" y="248"/>
                </a:lnTo>
                <a:lnTo>
                  <a:pt x="351" y="242"/>
                </a:lnTo>
                <a:lnTo>
                  <a:pt x="352" y="243"/>
                </a:lnTo>
                <a:lnTo>
                  <a:pt x="357" y="242"/>
                </a:lnTo>
                <a:lnTo>
                  <a:pt x="357" y="242"/>
                </a:lnTo>
                <a:lnTo>
                  <a:pt x="356" y="240"/>
                </a:lnTo>
                <a:lnTo>
                  <a:pt x="357" y="239"/>
                </a:lnTo>
                <a:lnTo>
                  <a:pt x="357" y="239"/>
                </a:lnTo>
                <a:lnTo>
                  <a:pt x="361" y="238"/>
                </a:lnTo>
                <a:lnTo>
                  <a:pt x="363" y="237"/>
                </a:lnTo>
                <a:lnTo>
                  <a:pt x="366" y="233"/>
                </a:lnTo>
                <a:lnTo>
                  <a:pt x="368" y="229"/>
                </a:lnTo>
                <a:lnTo>
                  <a:pt x="368" y="229"/>
                </a:lnTo>
                <a:lnTo>
                  <a:pt x="368" y="228"/>
                </a:lnTo>
                <a:lnTo>
                  <a:pt x="370" y="228"/>
                </a:lnTo>
                <a:lnTo>
                  <a:pt x="371" y="226"/>
                </a:lnTo>
                <a:lnTo>
                  <a:pt x="371" y="227"/>
                </a:lnTo>
                <a:lnTo>
                  <a:pt x="381" y="221"/>
                </a:lnTo>
                <a:lnTo>
                  <a:pt x="384" y="219"/>
                </a:lnTo>
                <a:lnTo>
                  <a:pt x="383" y="216"/>
                </a:lnTo>
                <a:lnTo>
                  <a:pt x="390" y="211"/>
                </a:lnTo>
                <a:lnTo>
                  <a:pt x="391" y="212"/>
                </a:lnTo>
                <a:lnTo>
                  <a:pt x="392" y="214"/>
                </a:lnTo>
                <a:lnTo>
                  <a:pt x="395" y="214"/>
                </a:lnTo>
                <a:lnTo>
                  <a:pt x="396" y="213"/>
                </a:lnTo>
                <a:lnTo>
                  <a:pt x="398" y="213"/>
                </a:lnTo>
                <a:lnTo>
                  <a:pt x="398" y="211"/>
                </a:lnTo>
                <a:lnTo>
                  <a:pt x="398" y="207"/>
                </a:lnTo>
                <a:lnTo>
                  <a:pt x="397" y="206"/>
                </a:lnTo>
                <a:lnTo>
                  <a:pt x="397" y="205"/>
                </a:lnTo>
                <a:lnTo>
                  <a:pt x="396" y="203"/>
                </a:lnTo>
                <a:lnTo>
                  <a:pt x="397" y="200"/>
                </a:lnTo>
                <a:lnTo>
                  <a:pt x="398" y="198"/>
                </a:lnTo>
                <a:lnTo>
                  <a:pt x="398" y="196"/>
                </a:lnTo>
                <a:lnTo>
                  <a:pt x="400" y="195"/>
                </a:lnTo>
                <a:lnTo>
                  <a:pt x="401" y="196"/>
                </a:lnTo>
                <a:lnTo>
                  <a:pt x="402" y="196"/>
                </a:lnTo>
                <a:lnTo>
                  <a:pt x="402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6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5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4"/>
                </a:lnTo>
                <a:lnTo>
                  <a:pt x="403" y="193"/>
                </a:lnTo>
                <a:lnTo>
                  <a:pt x="403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3"/>
                </a:lnTo>
                <a:lnTo>
                  <a:pt x="404" y="192"/>
                </a:lnTo>
                <a:lnTo>
                  <a:pt x="404" y="192"/>
                </a:lnTo>
                <a:lnTo>
                  <a:pt x="404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3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2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2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1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90"/>
                </a:lnTo>
                <a:lnTo>
                  <a:pt x="401" y="189"/>
                </a:lnTo>
                <a:lnTo>
                  <a:pt x="401" y="189"/>
                </a:lnTo>
                <a:lnTo>
                  <a:pt x="401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400" y="189"/>
                </a:lnTo>
                <a:lnTo>
                  <a:pt x="399" y="188"/>
                </a:lnTo>
                <a:lnTo>
                  <a:pt x="400" y="187"/>
                </a:lnTo>
                <a:lnTo>
                  <a:pt x="400" y="186"/>
                </a:lnTo>
                <a:lnTo>
                  <a:pt x="400" y="186"/>
                </a:lnTo>
                <a:lnTo>
                  <a:pt x="400" y="186"/>
                </a:lnTo>
                <a:lnTo>
                  <a:pt x="400" y="185"/>
                </a:lnTo>
                <a:lnTo>
                  <a:pt x="400" y="184"/>
                </a:lnTo>
                <a:lnTo>
                  <a:pt x="400" y="183"/>
                </a:lnTo>
                <a:lnTo>
                  <a:pt x="402" y="183"/>
                </a:lnTo>
                <a:lnTo>
                  <a:pt x="403" y="183"/>
                </a:lnTo>
                <a:lnTo>
                  <a:pt x="403" y="183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3" y="182"/>
                </a:lnTo>
                <a:lnTo>
                  <a:pt x="404" y="182"/>
                </a:lnTo>
                <a:lnTo>
                  <a:pt x="404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3"/>
                </a:lnTo>
                <a:lnTo>
                  <a:pt x="405" y="182"/>
                </a:lnTo>
                <a:lnTo>
                  <a:pt x="405" y="182"/>
                </a:lnTo>
                <a:lnTo>
                  <a:pt x="405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2"/>
                </a:lnTo>
                <a:lnTo>
                  <a:pt x="406" y="183"/>
                </a:lnTo>
                <a:lnTo>
                  <a:pt x="406" y="182"/>
                </a:lnTo>
                <a:lnTo>
                  <a:pt x="406" y="183"/>
                </a:lnTo>
                <a:lnTo>
                  <a:pt x="407" y="183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7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2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1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80"/>
                </a:lnTo>
                <a:lnTo>
                  <a:pt x="407" y="180"/>
                </a:lnTo>
                <a:lnTo>
                  <a:pt x="407" y="180"/>
                </a:lnTo>
                <a:lnTo>
                  <a:pt x="408" y="180"/>
                </a:lnTo>
                <a:lnTo>
                  <a:pt x="408" y="180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9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8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8"/>
                </a:lnTo>
                <a:lnTo>
                  <a:pt x="409" y="177"/>
                </a:lnTo>
                <a:lnTo>
                  <a:pt x="409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7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6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5"/>
                </a:lnTo>
                <a:lnTo>
                  <a:pt x="410" y="174"/>
                </a:lnTo>
                <a:lnTo>
                  <a:pt x="410" y="174"/>
                </a:lnTo>
                <a:lnTo>
                  <a:pt x="410" y="174"/>
                </a:lnTo>
                <a:lnTo>
                  <a:pt x="410" y="175"/>
                </a:lnTo>
                <a:lnTo>
                  <a:pt x="409" y="174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5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4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8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9" y="173"/>
                </a:lnTo>
                <a:lnTo>
                  <a:pt x="408" y="173"/>
                </a:lnTo>
                <a:lnTo>
                  <a:pt x="408" y="173"/>
                </a:lnTo>
                <a:lnTo>
                  <a:pt x="412" y="169"/>
                </a:lnTo>
                <a:lnTo>
                  <a:pt x="411" y="167"/>
                </a:lnTo>
                <a:lnTo>
                  <a:pt x="411" y="167"/>
                </a:lnTo>
                <a:lnTo>
                  <a:pt x="410" y="164"/>
                </a:lnTo>
                <a:lnTo>
                  <a:pt x="410" y="164"/>
                </a:lnTo>
                <a:lnTo>
                  <a:pt x="410" y="164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10" y="163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2"/>
                </a:lnTo>
                <a:lnTo>
                  <a:pt x="409" y="161"/>
                </a:lnTo>
                <a:lnTo>
                  <a:pt x="409" y="161"/>
                </a:lnTo>
                <a:lnTo>
                  <a:pt x="409" y="161"/>
                </a:lnTo>
                <a:lnTo>
                  <a:pt x="407" y="160"/>
                </a:lnTo>
                <a:lnTo>
                  <a:pt x="407" y="159"/>
                </a:lnTo>
                <a:lnTo>
                  <a:pt x="409" y="159"/>
                </a:lnTo>
                <a:lnTo>
                  <a:pt x="409" y="159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8"/>
                </a:lnTo>
                <a:lnTo>
                  <a:pt x="409" y="157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9" y="156"/>
                </a:lnTo>
                <a:lnTo>
                  <a:pt x="406" y="155"/>
                </a:lnTo>
                <a:lnTo>
                  <a:pt x="403" y="154"/>
                </a:lnTo>
                <a:lnTo>
                  <a:pt x="401" y="154"/>
                </a:lnTo>
                <a:lnTo>
                  <a:pt x="401" y="154"/>
                </a:lnTo>
                <a:lnTo>
                  <a:pt x="401" y="152"/>
                </a:lnTo>
                <a:lnTo>
                  <a:pt x="401" y="151"/>
                </a:lnTo>
                <a:lnTo>
                  <a:pt x="401" y="150"/>
                </a:lnTo>
                <a:lnTo>
                  <a:pt x="401" y="150"/>
                </a:lnTo>
                <a:lnTo>
                  <a:pt x="401" y="150"/>
                </a:lnTo>
                <a:lnTo>
                  <a:pt x="402" y="145"/>
                </a:lnTo>
                <a:lnTo>
                  <a:pt x="402" y="145"/>
                </a:lnTo>
                <a:lnTo>
                  <a:pt x="401" y="145"/>
                </a:lnTo>
                <a:lnTo>
                  <a:pt x="401" y="145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1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400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4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3"/>
                </a:lnTo>
                <a:lnTo>
                  <a:pt x="399" y="142"/>
                </a:lnTo>
                <a:lnTo>
                  <a:pt x="400" y="142"/>
                </a:lnTo>
                <a:lnTo>
                  <a:pt x="400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9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8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6" y="141"/>
                </a:lnTo>
                <a:lnTo>
                  <a:pt x="396" y="141"/>
                </a:lnTo>
                <a:lnTo>
                  <a:pt x="396" y="141"/>
                </a:lnTo>
                <a:lnTo>
                  <a:pt x="395" y="141"/>
                </a:lnTo>
                <a:lnTo>
                  <a:pt x="394" y="141"/>
                </a:lnTo>
                <a:lnTo>
                  <a:pt x="395" y="139"/>
                </a:lnTo>
                <a:lnTo>
                  <a:pt x="395" y="138"/>
                </a:lnTo>
                <a:lnTo>
                  <a:pt x="394" y="136"/>
                </a:lnTo>
                <a:lnTo>
                  <a:pt x="394" y="135"/>
                </a:lnTo>
                <a:lnTo>
                  <a:pt x="394" y="134"/>
                </a:lnTo>
                <a:lnTo>
                  <a:pt x="394" y="134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4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3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3"/>
                </a:lnTo>
                <a:lnTo>
                  <a:pt x="392" y="132"/>
                </a:lnTo>
                <a:lnTo>
                  <a:pt x="392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2"/>
                </a:lnTo>
                <a:lnTo>
                  <a:pt x="391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0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1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1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30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2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9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1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8"/>
                </a:lnTo>
                <a:lnTo>
                  <a:pt x="390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89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7"/>
                </a:lnTo>
                <a:lnTo>
                  <a:pt x="390" y="126"/>
                </a:lnTo>
                <a:lnTo>
                  <a:pt x="390" y="127"/>
                </a:lnTo>
                <a:lnTo>
                  <a:pt x="389" y="127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89" y="126"/>
                </a:lnTo>
                <a:lnTo>
                  <a:pt x="389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6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5"/>
                </a:lnTo>
                <a:lnTo>
                  <a:pt x="390" y="124"/>
                </a:lnTo>
                <a:lnTo>
                  <a:pt x="390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89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0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1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3"/>
                </a:lnTo>
                <a:lnTo>
                  <a:pt x="391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3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3" y="122"/>
                </a:lnTo>
                <a:lnTo>
                  <a:pt x="393" y="122"/>
                </a:lnTo>
                <a:lnTo>
                  <a:pt x="393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2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2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1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90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1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20"/>
                </a:lnTo>
                <a:lnTo>
                  <a:pt x="389" y="119"/>
                </a:lnTo>
                <a:lnTo>
                  <a:pt x="389" y="119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8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7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6"/>
                </a:lnTo>
                <a:lnTo>
                  <a:pt x="389" y="115"/>
                </a:lnTo>
                <a:lnTo>
                  <a:pt x="389" y="115"/>
                </a:lnTo>
                <a:lnTo>
                  <a:pt x="389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5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4"/>
                </a:lnTo>
                <a:lnTo>
                  <a:pt x="388" y="113"/>
                </a:lnTo>
                <a:lnTo>
                  <a:pt x="388" y="113"/>
                </a:lnTo>
                <a:lnTo>
                  <a:pt x="388" y="113"/>
                </a:lnTo>
                <a:lnTo>
                  <a:pt x="387" y="113"/>
                </a:lnTo>
                <a:lnTo>
                  <a:pt x="387" y="113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7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6" y="115"/>
                </a:lnTo>
                <a:lnTo>
                  <a:pt x="386" y="115"/>
                </a:lnTo>
                <a:lnTo>
                  <a:pt x="386" y="115"/>
                </a:lnTo>
                <a:lnTo>
                  <a:pt x="386" y="114"/>
                </a:lnTo>
                <a:lnTo>
                  <a:pt x="386" y="114"/>
                </a:lnTo>
                <a:lnTo>
                  <a:pt x="386" y="114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5" y="113"/>
                </a:lnTo>
                <a:lnTo>
                  <a:pt x="384" y="113"/>
                </a:lnTo>
                <a:lnTo>
                  <a:pt x="384" y="113"/>
                </a:lnTo>
                <a:lnTo>
                  <a:pt x="384" y="112"/>
                </a:lnTo>
                <a:lnTo>
                  <a:pt x="384" y="112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1"/>
                </a:lnTo>
                <a:lnTo>
                  <a:pt x="384" y="110"/>
                </a:lnTo>
                <a:lnTo>
                  <a:pt x="384" y="110"/>
                </a:lnTo>
                <a:lnTo>
                  <a:pt x="384" y="110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9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8"/>
                </a:lnTo>
                <a:lnTo>
                  <a:pt x="384" y="107"/>
                </a:lnTo>
                <a:lnTo>
                  <a:pt x="384" y="107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4" y="106"/>
                </a:lnTo>
                <a:lnTo>
                  <a:pt x="383" y="105"/>
                </a:lnTo>
                <a:lnTo>
                  <a:pt x="384" y="104"/>
                </a:lnTo>
                <a:lnTo>
                  <a:pt x="384" y="103"/>
                </a:lnTo>
                <a:lnTo>
                  <a:pt x="384" y="102"/>
                </a:lnTo>
                <a:lnTo>
                  <a:pt x="383" y="101"/>
                </a:lnTo>
                <a:lnTo>
                  <a:pt x="383" y="100"/>
                </a:lnTo>
                <a:lnTo>
                  <a:pt x="384" y="98"/>
                </a:lnTo>
                <a:lnTo>
                  <a:pt x="385" y="96"/>
                </a:lnTo>
                <a:lnTo>
                  <a:pt x="387" y="94"/>
                </a:lnTo>
                <a:lnTo>
                  <a:pt x="387" y="93"/>
                </a:lnTo>
                <a:lnTo>
                  <a:pt x="385" y="92"/>
                </a:lnTo>
                <a:lnTo>
                  <a:pt x="384" y="92"/>
                </a:lnTo>
                <a:lnTo>
                  <a:pt x="384" y="90"/>
                </a:lnTo>
                <a:lnTo>
                  <a:pt x="384" y="89"/>
                </a:lnTo>
                <a:lnTo>
                  <a:pt x="385" y="86"/>
                </a:lnTo>
                <a:lnTo>
                  <a:pt x="384" y="85"/>
                </a:lnTo>
                <a:lnTo>
                  <a:pt x="383" y="84"/>
                </a:lnTo>
                <a:lnTo>
                  <a:pt x="383" y="84"/>
                </a:lnTo>
                <a:lnTo>
                  <a:pt x="381" y="83"/>
                </a:lnTo>
                <a:lnTo>
                  <a:pt x="381" y="82"/>
                </a:lnTo>
                <a:lnTo>
                  <a:pt x="381" y="81"/>
                </a:lnTo>
                <a:lnTo>
                  <a:pt x="381" y="81"/>
                </a:lnTo>
                <a:lnTo>
                  <a:pt x="380" y="80"/>
                </a:lnTo>
                <a:lnTo>
                  <a:pt x="381" y="79"/>
                </a:lnTo>
                <a:lnTo>
                  <a:pt x="381" y="79"/>
                </a:lnTo>
                <a:lnTo>
                  <a:pt x="383" y="78"/>
                </a:lnTo>
                <a:lnTo>
                  <a:pt x="383" y="77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6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3" y="75"/>
                </a:lnTo>
                <a:lnTo>
                  <a:pt x="382" y="75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2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4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1" y="73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2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1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70"/>
                </a:lnTo>
                <a:lnTo>
                  <a:pt x="382" y="69"/>
                </a:lnTo>
                <a:lnTo>
                  <a:pt x="382" y="69"/>
                </a:lnTo>
                <a:lnTo>
                  <a:pt x="382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9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8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7"/>
                </a:lnTo>
                <a:lnTo>
                  <a:pt x="383" y="66"/>
                </a:lnTo>
                <a:lnTo>
                  <a:pt x="383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4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5" y="66"/>
                </a:lnTo>
                <a:lnTo>
                  <a:pt x="386" y="65"/>
                </a:lnTo>
                <a:lnTo>
                  <a:pt x="387" y="64"/>
                </a:lnTo>
                <a:lnTo>
                  <a:pt x="388" y="64"/>
                </a:lnTo>
                <a:lnTo>
                  <a:pt x="388" y="63"/>
                </a:lnTo>
                <a:lnTo>
                  <a:pt x="387" y="62"/>
                </a:lnTo>
                <a:lnTo>
                  <a:pt x="387" y="61"/>
                </a:lnTo>
                <a:lnTo>
                  <a:pt x="387" y="61"/>
                </a:lnTo>
                <a:lnTo>
                  <a:pt x="388" y="60"/>
                </a:lnTo>
                <a:lnTo>
                  <a:pt x="387" y="59"/>
                </a:lnTo>
                <a:lnTo>
                  <a:pt x="387" y="59"/>
                </a:lnTo>
                <a:lnTo>
                  <a:pt x="386" y="57"/>
                </a:lnTo>
                <a:lnTo>
                  <a:pt x="385" y="54"/>
                </a:lnTo>
                <a:lnTo>
                  <a:pt x="384" y="52"/>
                </a:lnTo>
                <a:lnTo>
                  <a:pt x="384" y="51"/>
                </a:lnTo>
                <a:lnTo>
                  <a:pt x="385" y="51"/>
                </a:lnTo>
                <a:lnTo>
                  <a:pt x="385" y="51"/>
                </a:lnTo>
                <a:lnTo>
                  <a:pt x="386" y="50"/>
                </a:lnTo>
                <a:lnTo>
                  <a:pt x="388" y="49"/>
                </a:lnTo>
                <a:lnTo>
                  <a:pt x="392" y="47"/>
                </a:lnTo>
                <a:lnTo>
                  <a:pt x="392" y="46"/>
                </a:lnTo>
                <a:lnTo>
                  <a:pt x="392" y="45"/>
                </a:lnTo>
                <a:lnTo>
                  <a:pt x="392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5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3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4" y="44"/>
                </a:lnTo>
                <a:lnTo>
                  <a:pt x="395" y="44"/>
                </a:lnTo>
                <a:lnTo>
                  <a:pt x="395" y="44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5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6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8" y="45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398" y="46"/>
                </a:lnTo>
                <a:lnTo>
                  <a:pt x="412" y="46"/>
                </a:lnTo>
                <a:lnTo>
                  <a:pt x="412" y="46"/>
                </a:lnTo>
                <a:lnTo>
                  <a:pt x="413" y="46"/>
                </a:lnTo>
                <a:lnTo>
                  <a:pt x="413" y="46"/>
                </a:lnTo>
                <a:lnTo>
                  <a:pt x="414" y="46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4" y="47"/>
                </a:lnTo>
                <a:lnTo>
                  <a:pt x="415" y="47"/>
                </a:lnTo>
                <a:lnTo>
                  <a:pt x="415" y="47"/>
                </a:lnTo>
                <a:lnTo>
                  <a:pt x="415" y="46"/>
                </a:lnTo>
                <a:lnTo>
                  <a:pt x="416" y="48"/>
                </a:lnTo>
                <a:lnTo>
                  <a:pt x="417" y="48"/>
                </a:lnTo>
                <a:lnTo>
                  <a:pt x="417" y="48"/>
                </a:lnTo>
                <a:lnTo>
                  <a:pt x="418" y="49"/>
                </a:lnTo>
                <a:lnTo>
                  <a:pt x="419" y="49"/>
                </a:lnTo>
                <a:lnTo>
                  <a:pt x="420" y="49"/>
                </a:lnTo>
                <a:lnTo>
                  <a:pt x="421" y="48"/>
                </a:lnTo>
                <a:lnTo>
                  <a:pt x="423" y="47"/>
                </a:lnTo>
                <a:lnTo>
                  <a:pt x="420" y="47"/>
                </a:lnTo>
                <a:lnTo>
                  <a:pt x="420" y="47"/>
                </a:lnTo>
                <a:lnTo>
                  <a:pt x="420" y="47"/>
                </a:lnTo>
                <a:lnTo>
                  <a:pt x="419" y="47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19" y="46"/>
                </a:lnTo>
                <a:lnTo>
                  <a:pt x="424" y="45"/>
                </a:lnTo>
                <a:lnTo>
                  <a:pt x="429" y="45"/>
                </a:lnTo>
                <a:lnTo>
                  <a:pt x="433" y="44"/>
                </a:lnTo>
                <a:lnTo>
                  <a:pt x="434" y="44"/>
                </a:lnTo>
                <a:lnTo>
                  <a:pt x="437" y="41"/>
                </a:lnTo>
                <a:lnTo>
                  <a:pt x="438" y="40"/>
                </a:lnTo>
                <a:lnTo>
                  <a:pt x="441" y="38"/>
                </a:lnTo>
                <a:lnTo>
                  <a:pt x="443" y="37"/>
                </a:lnTo>
                <a:lnTo>
                  <a:pt x="445" y="36"/>
                </a:lnTo>
                <a:lnTo>
                  <a:pt x="451" y="34"/>
                </a:lnTo>
                <a:lnTo>
                  <a:pt x="458" y="30"/>
                </a:lnTo>
                <a:lnTo>
                  <a:pt x="461" y="29"/>
                </a:lnTo>
                <a:lnTo>
                  <a:pt x="467" y="30"/>
                </a:lnTo>
                <a:lnTo>
                  <a:pt x="467" y="30"/>
                </a:lnTo>
                <a:lnTo>
                  <a:pt x="468" y="29"/>
                </a:lnTo>
                <a:lnTo>
                  <a:pt x="470" y="28"/>
                </a:lnTo>
                <a:lnTo>
                  <a:pt x="475" y="27"/>
                </a:lnTo>
                <a:lnTo>
                  <a:pt x="476" y="27"/>
                </a:lnTo>
                <a:lnTo>
                  <a:pt x="477" y="26"/>
                </a:lnTo>
                <a:lnTo>
                  <a:pt x="478" y="26"/>
                </a:lnTo>
                <a:lnTo>
                  <a:pt x="477" y="21"/>
                </a:lnTo>
                <a:lnTo>
                  <a:pt x="481" y="13"/>
                </a:lnTo>
                <a:lnTo>
                  <a:pt x="485" y="11"/>
                </a:lnTo>
                <a:lnTo>
                  <a:pt x="490" y="8"/>
                </a:lnTo>
                <a:lnTo>
                  <a:pt x="490" y="8"/>
                </a:lnTo>
                <a:lnTo>
                  <a:pt x="491" y="7"/>
                </a:lnTo>
                <a:lnTo>
                  <a:pt x="491" y="5"/>
                </a:lnTo>
                <a:lnTo>
                  <a:pt x="491" y="5"/>
                </a:lnTo>
                <a:lnTo>
                  <a:pt x="492" y="4"/>
                </a:lnTo>
                <a:lnTo>
                  <a:pt x="492" y="4"/>
                </a:lnTo>
                <a:lnTo>
                  <a:pt x="493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3"/>
                </a:lnTo>
                <a:lnTo>
                  <a:pt x="494" y="2"/>
                </a:lnTo>
                <a:lnTo>
                  <a:pt x="494" y="1"/>
                </a:lnTo>
                <a:lnTo>
                  <a:pt x="496" y="1"/>
                </a:lnTo>
                <a:lnTo>
                  <a:pt x="496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7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1"/>
                </a:lnTo>
                <a:lnTo>
                  <a:pt x="498" y="2"/>
                </a:lnTo>
                <a:lnTo>
                  <a:pt x="498" y="1"/>
                </a:lnTo>
                <a:lnTo>
                  <a:pt x="498" y="0"/>
                </a:lnTo>
                <a:lnTo>
                  <a:pt x="498" y="0"/>
                </a:lnTo>
                <a:lnTo>
                  <a:pt x="499" y="0"/>
                </a:lnTo>
                <a:lnTo>
                  <a:pt x="499" y="0"/>
                </a:lnTo>
                <a:lnTo>
                  <a:pt x="499" y="0"/>
                </a:lnTo>
                <a:lnTo>
                  <a:pt x="500" y="1"/>
                </a:lnTo>
                <a:lnTo>
                  <a:pt x="500" y="1"/>
                </a:lnTo>
                <a:lnTo>
                  <a:pt x="500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D8762CC6-434E-70B6-25E5-BC4E9F1780FF}"/>
              </a:ext>
            </a:extLst>
          </p:cNvPr>
          <p:cNvSpPr>
            <a:spLocks/>
          </p:cNvSpPr>
          <p:nvPr/>
        </p:nvSpPr>
        <p:spPr bwMode="auto">
          <a:xfrm>
            <a:off x="6121120" y="4763394"/>
            <a:ext cx="69082" cy="66065"/>
          </a:xfrm>
          <a:custGeom>
            <a:avLst/>
            <a:gdLst>
              <a:gd name="T0" fmla="*/ 15 w 34"/>
              <a:gd name="T1" fmla="*/ 1 h 33"/>
              <a:gd name="T2" fmla="*/ 15 w 34"/>
              <a:gd name="T3" fmla="*/ 1 h 33"/>
              <a:gd name="T4" fmla="*/ 15 w 34"/>
              <a:gd name="T5" fmla="*/ 2 h 33"/>
              <a:gd name="T6" fmla="*/ 16 w 34"/>
              <a:gd name="T7" fmla="*/ 1 h 33"/>
              <a:gd name="T8" fmla="*/ 16 w 34"/>
              <a:gd name="T9" fmla="*/ 1 h 33"/>
              <a:gd name="T10" fmla="*/ 17 w 34"/>
              <a:gd name="T11" fmla="*/ 1 h 33"/>
              <a:gd name="T12" fmla="*/ 17 w 34"/>
              <a:gd name="T13" fmla="*/ 0 h 33"/>
              <a:gd name="T14" fmla="*/ 18 w 34"/>
              <a:gd name="T15" fmla="*/ 0 h 33"/>
              <a:gd name="T16" fmla="*/ 22 w 34"/>
              <a:gd name="T17" fmla="*/ 2 h 33"/>
              <a:gd name="T18" fmla="*/ 25 w 34"/>
              <a:gd name="T19" fmla="*/ 3 h 33"/>
              <a:gd name="T20" fmla="*/ 30 w 34"/>
              <a:gd name="T21" fmla="*/ 5 h 33"/>
              <a:gd name="T22" fmla="*/ 31 w 34"/>
              <a:gd name="T23" fmla="*/ 4 h 33"/>
              <a:gd name="T24" fmla="*/ 32 w 34"/>
              <a:gd name="T25" fmla="*/ 4 h 33"/>
              <a:gd name="T26" fmla="*/ 33 w 34"/>
              <a:gd name="T27" fmla="*/ 3 h 33"/>
              <a:gd name="T28" fmla="*/ 34 w 34"/>
              <a:gd name="T29" fmla="*/ 5 h 33"/>
              <a:gd name="T30" fmla="*/ 30 w 34"/>
              <a:gd name="T31" fmla="*/ 6 h 33"/>
              <a:gd name="T32" fmla="*/ 27 w 34"/>
              <a:gd name="T33" fmla="*/ 6 h 33"/>
              <a:gd name="T34" fmla="*/ 27 w 34"/>
              <a:gd name="T35" fmla="*/ 12 h 33"/>
              <a:gd name="T36" fmla="*/ 27 w 34"/>
              <a:gd name="T37" fmla="*/ 13 h 33"/>
              <a:gd name="T38" fmla="*/ 28 w 34"/>
              <a:gd name="T39" fmla="*/ 15 h 33"/>
              <a:gd name="T40" fmla="*/ 28 w 34"/>
              <a:gd name="T41" fmla="*/ 17 h 33"/>
              <a:gd name="T42" fmla="*/ 28 w 34"/>
              <a:gd name="T43" fmla="*/ 19 h 33"/>
              <a:gd name="T44" fmla="*/ 27 w 34"/>
              <a:gd name="T45" fmla="*/ 19 h 33"/>
              <a:gd name="T46" fmla="*/ 26 w 34"/>
              <a:gd name="T47" fmla="*/ 20 h 33"/>
              <a:gd name="T48" fmla="*/ 24 w 34"/>
              <a:gd name="T49" fmla="*/ 20 h 33"/>
              <a:gd name="T50" fmla="*/ 22 w 34"/>
              <a:gd name="T51" fmla="*/ 21 h 33"/>
              <a:gd name="T52" fmla="*/ 20 w 34"/>
              <a:gd name="T53" fmla="*/ 21 h 33"/>
              <a:gd name="T54" fmla="*/ 18 w 34"/>
              <a:gd name="T55" fmla="*/ 22 h 33"/>
              <a:gd name="T56" fmla="*/ 13 w 34"/>
              <a:gd name="T57" fmla="*/ 33 h 33"/>
              <a:gd name="T58" fmla="*/ 3 w 34"/>
              <a:gd name="T59" fmla="*/ 33 h 33"/>
              <a:gd name="T60" fmla="*/ 0 w 34"/>
              <a:gd name="T61" fmla="*/ 22 h 33"/>
              <a:gd name="T62" fmla="*/ 0 w 34"/>
              <a:gd name="T63" fmla="*/ 17 h 33"/>
              <a:gd name="T64" fmla="*/ 0 w 34"/>
              <a:gd name="T65" fmla="*/ 4 h 33"/>
              <a:gd name="T66" fmla="*/ 6 w 34"/>
              <a:gd name="T67" fmla="*/ 9 h 33"/>
              <a:gd name="T68" fmla="*/ 15 w 34"/>
              <a:gd name="T69" fmla="*/ 8 h 33"/>
              <a:gd name="T70" fmla="*/ 15 w 34"/>
              <a:gd name="T71" fmla="*/ 8 h 33"/>
              <a:gd name="T72" fmla="*/ 15 w 34"/>
              <a:gd name="T73" fmla="*/ 8 h 33"/>
              <a:gd name="T74" fmla="*/ 15 w 34"/>
              <a:gd name="T75" fmla="*/ 7 h 33"/>
              <a:gd name="T76" fmla="*/ 15 w 34"/>
              <a:gd name="T77" fmla="*/ 7 h 33"/>
              <a:gd name="T78" fmla="*/ 15 w 34"/>
              <a:gd name="T79" fmla="*/ 6 h 33"/>
              <a:gd name="T80" fmla="*/ 15 w 34"/>
              <a:gd name="T81" fmla="*/ 6 h 33"/>
              <a:gd name="T82" fmla="*/ 15 w 34"/>
              <a:gd name="T83" fmla="*/ 6 h 33"/>
              <a:gd name="T84" fmla="*/ 15 w 34"/>
              <a:gd name="T85" fmla="*/ 5 h 33"/>
              <a:gd name="T86" fmla="*/ 15 w 34"/>
              <a:gd name="T87" fmla="*/ 4 h 33"/>
              <a:gd name="T88" fmla="*/ 14 w 34"/>
              <a:gd name="T89" fmla="*/ 3 h 33"/>
              <a:gd name="T90" fmla="*/ 14 w 34"/>
              <a:gd name="T91" fmla="*/ 3 h 33"/>
              <a:gd name="T92" fmla="*/ 14 w 34"/>
              <a:gd name="T93" fmla="*/ 1 h 33"/>
              <a:gd name="T94" fmla="*/ 14 w 34"/>
              <a:gd name="T95" fmla="*/ 0 h 33"/>
              <a:gd name="T96" fmla="*/ 15 w 34"/>
              <a:gd name="T97" fmla="*/ 0 h 33"/>
              <a:gd name="T98" fmla="*/ 15 w 34"/>
              <a:gd name="T99" fmla="*/ 0 h 33"/>
              <a:gd name="T100" fmla="*/ 15 w 34"/>
              <a:gd name="T101" fmla="*/ 0 h 33"/>
              <a:gd name="T102" fmla="*/ 15 w 34"/>
              <a:gd name="T10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33">
                <a:moveTo>
                  <a:pt x="15" y="0"/>
                </a:move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5" y="2"/>
                </a:lnTo>
                <a:lnTo>
                  <a:pt x="15" y="2"/>
                </a:lnTo>
                <a:lnTo>
                  <a:pt x="16" y="2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6" y="0"/>
                </a:lnTo>
                <a:lnTo>
                  <a:pt x="17" y="0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lnTo>
                  <a:pt x="22" y="2"/>
                </a:lnTo>
                <a:lnTo>
                  <a:pt x="25" y="3"/>
                </a:lnTo>
                <a:lnTo>
                  <a:pt x="25" y="3"/>
                </a:lnTo>
                <a:lnTo>
                  <a:pt x="27" y="4"/>
                </a:lnTo>
                <a:lnTo>
                  <a:pt x="30" y="5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2" y="4"/>
                </a:lnTo>
                <a:lnTo>
                  <a:pt x="33" y="4"/>
                </a:lnTo>
                <a:lnTo>
                  <a:pt x="33" y="3"/>
                </a:lnTo>
                <a:lnTo>
                  <a:pt x="34" y="5"/>
                </a:lnTo>
                <a:lnTo>
                  <a:pt x="34" y="5"/>
                </a:lnTo>
                <a:lnTo>
                  <a:pt x="33" y="6"/>
                </a:lnTo>
                <a:lnTo>
                  <a:pt x="30" y="6"/>
                </a:lnTo>
                <a:lnTo>
                  <a:pt x="29" y="6"/>
                </a:lnTo>
                <a:lnTo>
                  <a:pt x="27" y="6"/>
                </a:lnTo>
                <a:lnTo>
                  <a:pt x="26" y="6"/>
                </a:lnTo>
                <a:lnTo>
                  <a:pt x="27" y="12"/>
                </a:lnTo>
                <a:lnTo>
                  <a:pt x="27" y="12"/>
                </a:lnTo>
                <a:lnTo>
                  <a:pt x="27" y="13"/>
                </a:lnTo>
                <a:lnTo>
                  <a:pt x="28" y="14"/>
                </a:lnTo>
                <a:lnTo>
                  <a:pt x="28" y="15"/>
                </a:lnTo>
                <a:lnTo>
                  <a:pt x="28" y="16"/>
                </a:lnTo>
                <a:lnTo>
                  <a:pt x="28" y="17"/>
                </a:lnTo>
                <a:lnTo>
                  <a:pt x="28" y="18"/>
                </a:lnTo>
                <a:lnTo>
                  <a:pt x="28" y="19"/>
                </a:lnTo>
                <a:lnTo>
                  <a:pt x="28" y="19"/>
                </a:lnTo>
                <a:lnTo>
                  <a:pt x="27" y="19"/>
                </a:lnTo>
                <a:lnTo>
                  <a:pt x="27" y="20"/>
                </a:lnTo>
                <a:lnTo>
                  <a:pt x="26" y="20"/>
                </a:lnTo>
                <a:lnTo>
                  <a:pt x="24" y="20"/>
                </a:lnTo>
                <a:lnTo>
                  <a:pt x="24" y="20"/>
                </a:lnTo>
                <a:lnTo>
                  <a:pt x="23" y="21"/>
                </a:lnTo>
                <a:lnTo>
                  <a:pt x="22" y="21"/>
                </a:lnTo>
                <a:lnTo>
                  <a:pt x="22" y="21"/>
                </a:lnTo>
                <a:lnTo>
                  <a:pt x="20" y="21"/>
                </a:lnTo>
                <a:lnTo>
                  <a:pt x="19" y="21"/>
                </a:lnTo>
                <a:lnTo>
                  <a:pt x="18" y="22"/>
                </a:lnTo>
                <a:lnTo>
                  <a:pt x="18" y="33"/>
                </a:lnTo>
                <a:lnTo>
                  <a:pt x="13" y="33"/>
                </a:lnTo>
                <a:lnTo>
                  <a:pt x="11" y="33"/>
                </a:lnTo>
                <a:lnTo>
                  <a:pt x="3" y="33"/>
                </a:lnTo>
                <a:lnTo>
                  <a:pt x="0" y="33"/>
                </a:lnTo>
                <a:lnTo>
                  <a:pt x="0" y="22"/>
                </a:lnTo>
                <a:lnTo>
                  <a:pt x="0" y="19"/>
                </a:lnTo>
                <a:lnTo>
                  <a:pt x="0" y="17"/>
                </a:lnTo>
                <a:lnTo>
                  <a:pt x="0" y="14"/>
                </a:lnTo>
                <a:lnTo>
                  <a:pt x="0" y="4"/>
                </a:lnTo>
                <a:lnTo>
                  <a:pt x="5" y="4"/>
                </a:lnTo>
                <a:lnTo>
                  <a:pt x="6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6"/>
                </a:lnTo>
                <a:lnTo>
                  <a:pt x="15" y="5"/>
                </a:lnTo>
                <a:lnTo>
                  <a:pt x="15" y="5"/>
                </a:lnTo>
                <a:lnTo>
                  <a:pt x="15" y="4"/>
                </a:lnTo>
                <a:lnTo>
                  <a:pt x="15" y="4"/>
                </a:lnTo>
                <a:lnTo>
                  <a:pt x="15" y="3"/>
                </a:lnTo>
                <a:lnTo>
                  <a:pt x="14" y="3"/>
                </a:lnTo>
                <a:lnTo>
                  <a:pt x="14" y="3"/>
                </a:lnTo>
                <a:lnTo>
                  <a:pt x="14" y="3"/>
                </a:lnTo>
                <a:lnTo>
                  <a:pt x="14" y="2"/>
                </a:lnTo>
                <a:lnTo>
                  <a:pt x="14" y="1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58">
            <a:extLst>
              <a:ext uri="{FF2B5EF4-FFF2-40B4-BE49-F238E27FC236}">
                <a16:creationId xmlns:a16="http://schemas.microsoft.com/office/drawing/2014/main" id="{50FCBDED-422A-01DF-F265-C2D4EE005269}"/>
              </a:ext>
            </a:extLst>
          </p:cNvPr>
          <p:cNvSpPr>
            <a:spLocks/>
          </p:cNvSpPr>
          <p:nvPr/>
        </p:nvSpPr>
        <p:spPr bwMode="auto">
          <a:xfrm>
            <a:off x="5781803" y="4350991"/>
            <a:ext cx="42669" cy="72071"/>
          </a:xfrm>
          <a:custGeom>
            <a:avLst/>
            <a:gdLst>
              <a:gd name="T0" fmla="*/ 17 w 21"/>
              <a:gd name="T1" fmla="*/ 24 h 36"/>
              <a:gd name="T2" fmla="*/ 16 w 21"/>
              <a:gd name="T3" fmla="*/ 25 h 36"/>
              <a:gd name="T4" fmla="*/ 16 w 21"/>
              <a:gd name="T5" fmla="*/ 33 h 36"/>
              <a:gd name="T6" fmla="*/ 16 w 21"/>
              <a:gd name="T7" fmla="*/ 34 h 36"/>
              <a:gd name="T8" fmla="*/ 14 w 21"/>
              <a:gd name="T9" fmla="*/ 34 h 36"/>
              <a:gd name="T10" fmla="*/ 13 w 21"/>
              <a:gd name="T11" fmla="*/ 35 h 36"/>
              <a:gd name="T12" fmla="*/ 12 w 21"/>
              <a:gd name="T13" fmla="*/ 36 h 36"/>
              <a:gd name="T14" fmla="*/ 11 w 21"/>
              <a:gd name="T15" fmla="*/ 36 h 36"/>
              <a:gd name="T16" fmla="*/ 10 w 21"/>
              <a:gd name="T17" fmla="*/ 36 h 36"/>
              <a:gd name="T18" fmla="*/ 10 w 21"/>
              <a:gd name="T19" fmla="*/ 35 h 36"/>
              <a:gd name="T20" fmla="*/ 9 w 21"/>
              <a:gd name="T21" fmla="*/ 35 h 36"/>
              <a:gd name="T22" fmla="*/ 9 w 21"/>
              <a:gd name="T23" fmla="*/ 35 h 36"/>
              <a:gd name="T24" fmla="*/ 9 w 21"/>
              <a:gd name="T25" fmla="*/ 35 h 36"/>
              <a:gd name="T26" fmla="*/ 8 w 21"/>
              <a:gd name="T27" fmla="*/ 35 h 36"/>
              <a:gd name="T28" fmla="*/ 8 w 21"/>
              <a:gd name="T29" fmla="*/ 34 h 36"/>
              <a:gd name="T30" fmla="*/ 8 w 21"/>
              <a:gd name="T31" fmla="*/ 34 h 36"/>
              <a:gd name="T32" fmla="*/ 8 w 21"/>
              <a:gd name="T33" fmla="*/ 34 h 36"/>
              <a:gd name="T34" fmla="*/ 9 w 21"/>
              <a:gd name="T35" fmla="*/ 34 h 36"/>
              <a:gd name="T36" fmla="*/ 9 w 21"/>
              <a:gd name="T37" fmla="*/ 33 h 36"/>
              <a:gd name="T38" fmla="*/ 10 w 21"/>
              <a:gd name="T39" fmla="*/ 33 h 36"/>
              <a:gd name="T40" fmla="*/ 10 w 21"/>
              <a:gd name="T41" fmla="*/ 32 h 36"/>
              <a:gd name="T42" fmla="*/ 10 w 21"/>
              <a:gd name="T43" fmla="*/ 32 h 36"/>
              <a:gd name="T44" fmla="*/ 10 w 21"/>
              <a:gd name="T45" fmla="*/ 31 h 36"/>
              <a:gd name="T46" fmla="*/ 10 w 21"/>
              <a:gd name="T47" fmla="*/ 31 h 36"/>
              <a:gd name="T48" fmla="*/ 10 w 21"/>
              <a:gd name="T49" fmla="*/ 30 h 36"/>
              <a:gd name="T50" fmla="*/ 10 w 21"/>
              <a:gd name="T51" fmla="*/ 30 h 36"/>
              <a:gd name="T52" fmla="*/ 10 w 21"/>
              <a:gd name="T53" fmla="*/ 30 h 36"/>
              <a:gd name="T54" fmla="*/ 10 w 21"/>
              <a:gd name="T55" fmla="*/ 29 h 36"/>
              <a:gd name="T56" fmla="*/ 11 w 21"/>
              <a:gd name="T57" fmla="*/ 28 h 36"/>
              <a:gd name="T58" fmla="*/ 11 w 21"/>
              <a:gd name="T59" fmla="*/ 27 h 36"/>
              <a:gd name="T60" fmla="*/ 11 w 21"/>
              <a:gd name="T61" fmla="*/ 27 h 36"/>
              <a:gd name="T62" fmla="*/ 10 w 21"/>
              <a:gd name="T63" fmla="*/ 25 h 36"/>
              <a:gd name="T64" fmla="*/ 10 w 21"/>
              <a:gd name="T65" fmla="*/ 24 h 36"/>
              <a:gd name="T66" fmla="*/ 10 w 21"/>
              <a:gd name="T67" fmla="*/ 22 h 36"/>
              <a:gd name="T68" fmla="*/ 9 w 21"/>
              <a:gd name="T69" fmla="*/ 21 h 36"/>
              <a:gd name="T70" fmla="*/ 8 w 21"/>
              <a:gd name="T71" fmla="*/ 20 h 36"/>
              <a:gd name="T72" fmla="*/ 8 w 21"/>
              <a:gd name="T73" fmla="*/ 18 h 36"/>
              <a:gd name="T74" fmla="*/ 8 w 21"/>
              <a:gd name="T75" fmla="*/ 18 h 36"/>
              <a:gd name="T76" fmla="*/ 7 w 21"/>
              <a:gd name="T77" fmla="*/ 17 h 36"/>
              <a:gd name="T78" fmla="*/ 6 w 21"/>
              <a:gd name="T79" fmla="*/ 16 h 36"/>
              <a:gd name="T80" fmla="*/ 5 w 21"/>
              <a:gd name="T81" fmla="*/ 14 h 36"/>
              <a:gd name="T82" fmla="*/ 3 w 21"/>
              <a:gd name="T83" fmla="*/ 11 h 36"/>
              <a:gd name="T84" fmla="*/ 2 w 21"/>
              <a:gd name="T85" fmla="*/ 11 h 36"/>
              <a:gd name="T86" fmla="*/ 1 w 21"/>
              <a:gd name="T87" fmla="*/ 9 h 36"/>
              <a:gd name="T88" fmla="*/ 2 w 21"/>
              <a:gd name="T89" fmla="*/ 8 h 36"/>
              <a:gd name="T90" fmla="*/ 4 w 21"/>
              <a:gd name="T91" fmla="*/ 5 h 36"/>
              <a:gd name="T92" fmla="*/ 8 w 21"/>
              <a:gd name="T93" fmla="*/ 2 h 36"/>
              <a:gd name="T94" fmla="*/ 12 w 21"/>
              <a:gd name="T95" fmla="*/ 0 h 36"/>
              <a:gd name="T96" fmla="*/ 15 w 21"/>
              <a:gd name="T97" fmla="*/ 0 h 36"/>
              <a:gd name="T98" fmla="*/ 19 w 21"/>
              <a:gd name="T99" fmla="*/ 1 h 36"/>
              <a:gd name="T100" fmla="*/ 21 w 21"/>
              <a:gd name="T101" fmla="*/ 7 h 36"/>
              <a:gd name="T102" fmla="*/ 20 w 21"/>
              <a:gd name="T103" fmla="*/ 12 h 36"/>
              <a:gd name="T104" fmla="*/ 20 w 21"/>
              <a:gd name="T105" fmla="*/ 18 h 36"/>
              <a:gd name="T106" fmla="*/ 21 w 21"/>
              <a:gd name="T107" fmla="*/ 21 h 36"/>
              <a:gd name="T108" fmla="*/ 21 w 21"/>
              <a:gd name="T109" fmla="*/ 22 h 36"/>
              <a:gd name="T110" fmla="*/ 21 w 21"/>
              <a:gd name="T111" fmla="*/ 22 h 36"/>
              <a:gd name="T112" fmla="*/ 20 w 21"/>
              <a:gd name="T113" fmla="*/ 23 h 36"/>
              <a:gd name="T114" fmla="*/ 18 w 21"/>
              <a:gd name="T115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" h="36">
                <a:moveTo>
                  <a:pt x="18" y="24"/>
                </a:move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6" y="24"/>
                </a:lnTo>
                <a:lnTo>
                  <a:pt x="16" y="24"/>
                </a:lnTo>
                <a:lnTo>
                  <a:pt x="16" y="25"/>
                </a:lnTo>
                <a:lnTo>
                  <a:pt x="16" y="25"/>
                </a:lnTo>
                <a:lnTo>
                  <a:pt x="16" y="27"/>
                </a:lnTo>
                <a:lnTo>
                  <a:pt x="16" y="31"/>
                </a:lnTo>
                <a:lnTo>
                  <a:pt x="16" y="32"/>
                </a:lnTo>
                <a:lnTo>
                  <a:pt x="16" y="33"/>
                </a:lnTo>
                <a:lnTo>
                  <a:pt x="17" y="34"/>
                </a:lnTo>
                <a:lnTo>
                  <a:pt x="16" y="34"/>
                </a:lnTo>
                <a:lnTo>
                  <a:pt x="16" y="34"/>
                </a:lnTo>
                <a:lnTo>
                  <a:pt x="16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6"/>
                </a:lnTo>
                <a:lnTo>
                  <a:pt x="12" y="36"/>
                </a:lnTo>
                <a:lnTo>
                  <a:pt x="11" y="36"/>
                </a:lnTo>
                <a:lnTo>
                  <a:pt x="11" y="36"/>
                </a:lnTo>
                <a:lnTo>
                  <a:pt x="11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10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9" y="35"/>
                </a:lnTo>
                <a:lnTo>
                  <a:pt x="8" y="35"/>
                </a:lnTo>
                <a:lnTo>
                  <a:pt x="9" y="35"/>
                </a:lnTo>
                <a:lnTo>
                  <a:pt x="8" y="34"/>
                </a:lnTo>
                <a:lnTo>
                  <a:pt x="8" y="35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9" y="34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10" y="33"/>
                </a:lnTo>
                <a:lnTo>
                  <a:pt x="9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2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1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10" y="29"/>
                </a:lnTo>
                <a:lnTo>
                  <a:pt x="11" y="29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1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8" y="20"/>
                </a:lnTo>
                <a:lnTo>
                  <a:pt x="8" y="19"/>
                </a:lnTo>
                <a:lnTo>
                  <a:pt x="8" y="19"/>
                </a:lnTo>
                <a:lnTo>
                  <a:pt x="8" y="19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6" y="16"/>
                </a:lnTo>
                <a:lnTo>
                  <a:pt x="6" y="16"/>
                </a:lnTo>
                <a:lnTo>
                  <a:pt x="6" y="15"/>
                </a:lnTo>
                <a:lnTo>
                  <a:pt x="6" y="14"/>
                </a:lnTo>
                <a:lnTo>
                  <a:pt x="5" y="14"/>
                </a:lnTo>
                <a:lnTo>
                  <a:pt x="5" y="14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0" y="10"/>
                </a:lnTo>
                <a:lnTo>
                  <a:pt x="0" y="10"/>
                </a:lnTo>
                <a:lnTo>
                  <a:pt x="1" y="9"/>
                </a:lnTo>
                <a:lnTo>
                  <a:pt x="1" y="9"/>
                </a:lnTo>
                <a:lnTo>
                  <a:pt x="1" y="9"/>
                </a:lnTo>
                <a:lnTo>
                  <a:pt x="2" y="8"/>
                </a:lnTo>
                <a:lnTo>
                  <a:pt x="2" y="8"/>
                </a:lnTo>
                <a:lnTo>
                  <a:pt x="2" y="7"/>
                </a:lnTo>
                <a:lnTo>
                  <a:pt x="3" y="7"/>
                </a:lnTo>
                <a:lnTo>
                  <a:pt x="3" y="6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7" y="2"/>
                </a:lnTo>
                <a:lnTo>
                  <a:pt x="8" y="2"/>
                </a:lnTo>
                <a:lnTo>
                  <a:pt x="9" y="1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3" y="0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6" y="1"/>
                </a:lnTo>
                <a:lnTo>
                  <a:pt x="17" y="1"/>
                </a:lnTo>
                <a:lnTo>
                  <a:pt x="18" y="1"/>
                </a:lnTo>
                <a:lnTo>
                  <a:pt x="19" y="1"/>
                </a:lnTo>
                <a:lnTo>
                  <a:pt x="21" y="6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0" y="12"/>
                </a:lnTo>
                <a:lnTo>
                  <a:pt x="20" y="13"/>
                </a:lnTo>
                <a:lnTo>
                  <a:pt x="20" y="15"/>
                </a:lnTo>
                <a:lnTo>
                  <a:pt x="20" y="15"/>
                </a:lnTo>
                <a:lnTo>
                  <a:pt x="20" y="18"/>
                </a:lnTo>
                <a:lnTo>
                  <a:pt x="20" y="19"/>
                </a:lnTo>
                <a:lnTo>
                  <a:pt x="20" y="21"/>
                </a:lnTo>
                <a:lnTo>
                  <a:pt x="20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2"/>
                </a:lnTo>
                <a:lnTo>
                  <a:pt x="21" y="23"/>
                </a:lnTo>
                <a:lnTo>
                  <a:pt x="21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4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 59">
            <a:extLst>
              <a:ext uri="{FF2B5EF4-FFF2-40B4-BE49-F238E27FC236}">
                <a16:creationId xmlns:a16="http://schemas.microsoft.com/office/drawing/2014/main" id="{28F60393-6F52-E69D-AA6C-63C18E30EFE7}"/>
              </a:ext>
            </a:extLst>
          </p:cNvPr>
          <p:cNvSpPr>
            <a:spLocks/>
          </p:cNvSpPr>
          <p:nvPr/>
        </p:nvSpPr>
        <p:spPr bwMode="auto">
          <a:xfrm>
            <a:off x="5745230" y="4447085"/>
            <a:ext cx="20318" cy="12012"/>
          </a:xfrm>
          <a:custGeom>
            <a:avLst/>
            <a:gdLst>
              <a:gd name="T0" fmla="*/ 9 w 10"/>
              <a:gd name="T1" fmla="*/ 1 h 6"/>
              <a:gd name="T2" fmla="*/ 9 w 10"/>
              <a:gd name="T3" fmla="*/ 1 h 6"/>
              <a:gd name="T4" fmla="*/ 9 w 10"/>
              <a:gd name="T5" fmla="*/ 2 h 6"/>
              <a:gd name="T6" fmla="*/ 9 w 10"/>
              <a:gd name="T7" fmla="*/ 2 h 6"/>
              <a:gd name="T8" fmla="*/ 9 w 10"/>
              <a:gd name="T9" fmla="*/ 2 h 6"/>
              <a:gd name="T10" fmla="*/ 10 w 10"/>
              <a:gd name="T11" fmla="*/ 2 h 6"/>
              <a:gd name="T12" fmla="*/ 10 w 10"/>
              <a:gd name="T13" fmla="*/ 2 h 6"/>
              <a:gd name="T14" fmla="*/ 9 w 10"/>
              <a:gd name="T15" fmla="*/ 3 h 6"/>
              <a:gd name="T16" fmla="*/ 9 w 10"/>
              <a:gd name="T17" fmla="*/ 3 h 6"/>
              <a:gd name="T18" fmla="*/ 9 w 10"/>
              <a:gd name="T19" fmla="*/ 3 h 6"/>
              <a:gd name="T20" fmla="*/ 9 w 10"/>
              <a:gd name="T21" fmla="*/ 3 h 6"/>
              <a:gd name="T22" fmla="*/ 9 w 10"/>
              <a:gd name="T23" fmla="*/ 3 h 6"/>
              <a:gd name="T24" fmla="*/ 9 w 10"/>
              <a:gd name="T25" fmla="*/ 4 h 6"/>
              <a:gd name="T26" fmla="*/ 10 w 10"/>
              <a:gd name="T27" fmla="*/ 5 h 6"/>
              <a:gd name="T28" fmla="*/ 8 w 10"/>
              <a:gd name="T29" fmla="*/ 5 h 6"/>
              <a:gd name="T30" fmla="*/ 5 w 10"/>
              <a:gd name="T31" fmla="*/ 5 h 6"/>
              <a:gd name="T32" fmla="*/ 4 w 10"/>
              <a:gd name="T33" fmla="*/ 5 h 6"/>
              <a:gd name="T34" fmla="*/ 3 w 10"/>
              <a:gd name="T35" fmla="*/ 6 h 6"/>
              <a:gd name="T36" fmla="*/ 2 w 10"/>
              <a:gd name="T37" fmla="*/ 6 h 6"/>
              <a:gd name="T38" fmla="*/ 2 w 10"/>
              <a:gd name="T39" fmla="*/ 5 h 6"/>
              <a:gd name="T40" fmla="*/ 1 w 10"/>
              <a:gd name="T41" fmla="*/ 5 h 6"/>
              <a:gd name="T42" fmla="*/ 1 w 10"/>
              <a:gd name="T43" fmla="*/ 4 h 6"/>
              <a:gd name="T44" fmla="*/ 0 w 10"/>
              <a:gd name="T45" fmla="*/ 4 h 6"/>
              <a:gd name="T46" fmla="*/ 1 w 10"/>
              <a:gd name="T47" fmla="*/ 3 h 6"/>
              <a:gd name="T48" fmla="*/ 1 w 10"/>
              <a:gd name="T49" fmla="*/ 3 h 6"/>
              <a:gd name="T50" fmla="*/ 1 w 10"/>
              <a:gd name="T51" fmla="*/ 2 h 6"/>
              <a:gd name="T52" fmla="*/ 2 w 10"/>
              <a:gd name="T53" fmla="*/ 2 h 6"/>
              <a:gd name="T54" fmla="*/ 3 w 10"/>
              <a:gd name="T55" fmla="*/ 1 h 6"/>
              <a:gd name="T56" fmla="*/ 3 w 10"/>
              <a:gd name="T57" fmla="*/ 1 h 6"/>
              <a:gd name="T58" fmla="*/ 4 w 10"/>
              <a:gd name="T59" fmla="*/ 0 h 6"/>
              <a:gd name="T60" fmla="*/ 5 w 10"/>
              <a:gd name="T61" fmla="*/ 0 h 6"/>
              <a:gd name="T62" fmla="*/ 5 w 10"/>
              <a:gd name="T63" fmla="*/ 0 h 6"/>
              <a:gd name="T64" fmla="*/ 5 w 10"/>
              <a:gd name="T65" fmla="*/ 0 h 6"/>
              <a:gd name="T66" fmla="*/ 6 w 10"/>
              <a:gd name="T67" fmla="*/ 0 h 6"/>
              <a:gd name="T68" fmla="*/ 6 w 10"/>
              <a:gd name="T69" fmla="*/ 0 h 6"/>
              <a:gd name="T70" fmla="*/ 7 w 10"/>
              <a:gd name="T71" fmla="*/ 0 h 6"/>
              <a:gd name="T72" fmla="*/ 7 w 10"/>
              <a:gd name="T73" fmla="*/ 1 h 6"/>
              <a:gd name="T74" fmla="*/ 7 w 10"/>
              <a:gd name="T75" fmla="*/ 1 h 6"/>
              <a:gd name="T76" fmla="*/ 7 w 10"/>
              <a:gd name="T77" fmla="*/ 1 h 6"/>
              <a:gd name="T78" fmla="*/ 7 w 10"/>
              <a:gd name="T79" fmla="*/ 0 h 6"/>
              <a:gd name="T80" fmla="*/ 8 w 10"/>
              <a:gd name="T81" fmla="*/ 0 h 6"/>
              <a:gd name="T82" fmla="*/ 8 w 10"/>
              <a:gd name="T83" fmla="*/ 0 h 6"/>
              <a:gd name="T84" fmla="*/ 8 w 10"/>
              <a:gd name="T85" fmla="*/ 0 h 6"/>
              <a:gd name="T86" fmla="*/ 8 w 10"/>
              <a:gd name="T87" fmla="*/ 0 h 6"/>
              <a:gd name="T88" fmla="*/ 8 w 10"/>
              <a:gd name="T89" fmla="*/ 0 h 6"/>
              <a:gd name="T90" fmla="*/ 8 w 10"/>
              <a:gd name="T91" fmla="*/ 0 h 6"/>
              <a:gd name="T92" fmla="*/ 8 w 10"/>
              <a:gd name="T93" fmla="*/ 0 h 6"/>
              <a:gd name="T94" fmla="*/ 9 w 10"/>
              <a:gd name="T95" fmla="*/ 0 h 6"/>
              <a:gd name="T96" fmla="*/ 9 w 10"/>
              <a:gd name="T97" fmla="*/ 1 h 6"/>
              <a:gd name="T98" fmla="*/ 9 w 10"/>
              <a:gd name="T9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" h="6">
                <a:moveTo>
                  <a:pt x="9" y="1"/>
                </a:move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9" y="4"/>
                </a:lnTo>
                <a:lnTo>
                  <a:pt x="9" y="4"/>
                </a:lnTo>
                <a:lnTo>
                  <a:pt x="10" y="5"/>
                </a:lnTo>
                <a:lnTo>
                  <a:pt x="9" y="5"/>
                </a:lnTo>
                <a:lnTo>
                  <a:pt x="8" y="5"/>
                </a:lnTo>
                <a:lnTo>
                  <a:pt x="8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2" y="5"/>
                </a:lnTo>
                <a:lnTo>
                  <a:pt x="2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2" y="2"/>
                </a:lnTo>
                <a:lnTo>
                  <a:pt x="2" y="2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4" y="1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0"/>
                </a:ln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reeform 60">
            <a:extLst>
              <a:ext uri="{FF2B5EF4-FFF2-40B4-BE49-F238E27FC236}">
                <a16:creationId xmlns:a16="http://schemas.microsoft.com/office/drawing/2014/main" id="{1BDEEEB7-CB4E-4360-C45C-BD1A9EB3318F}"/>
              </a:ext>
            </a:extLst>
          </p:cNvPr>
          <p:cNvSpPr>
            <a:spLocks/>
          </p:cNvSpPr>
          <p:nvPr/>
        </p:nvSpPr>
        <p:spPr bwMode="auto">
          <a:xfrm>
            <a:off x="5895586" y="4407045"/>
            <a:ext cx="8127" cy="6007"/>
          </a:xfrm>
          <a:custGeom>
            <a:avLst/>
            <a:gdLst>
              <a:gd name="T0" fmla="*/ 2 w 4"/>
              <a:gd name="T1" fmla="*/ 2 h 3"/>
              <a:gd name="T2" fmla="*/ 0 w 4"/>
              <a:gd name="T3" fmla="*/ 3 h 3"/>
              <a:gd name="T4" fmla="*/ 0 w 4"/>
              <a:gd name="T5" fmla="*/ 3 h 3"/>
              <a:gd name="T6" fmla="*/ 0 w 4"/>
              <a:gd name="T7" fmla="*/ 3 h 3"/>
              <a:gd name="T8" fmla="*/ 0 w 4"/>
              <a:gd name="T9" fmla="*/ 3 h 3"/>
              <a:gd name="T10" fmla="*/ 0 w 4"/>
              <a:gd name="T11" fmla="*/ 2 h 3"/>
              <a:gd name="T12" fmla="*/ 0 w 4"/>
              <a:gd name="T13" fmla="*/ 2 h 3"/>
              <a:gd name="T14" fmla="*/ 0 w 4"/>
              <a:gd name="T15" fmla="*/ 2 h 3"/>
              <a:gd name="T16" fmla="*/ 0 w 4"/>
              <a:gd name="T17" fmla="*/ 2 h 3"/>
              <a:gd name="T18" fmla="*/ 0 w 4"/>
              <a:gd name="T19" fmla="*/ 2 h 3"/>
              <a:gd name="T20" fmla="*/ 1 w 4"/>
              <a:gd name="T21" fmla="*/ 2 h 3"/>
              <a:gd name="T22" fmla="*/ 1 w 4"/>
              <a:gd name="T23" fmla="*/ 2 h 3"/>
              <a:gd name="T24" fmla="*/ 1 w 4"/>
              <a:gd name="T25" fmla="*/ 2 h 3"/>
              <a:gd name="T26" fmla="*/ 1 w 4"/>
              <a:gd name="T27" fmla="*/ 2 h 3"/>
              <a:gd name="T28" fmla="*/ 0 w 4"/>
              <a:gd name="T29" fmla="*/ 2 h 3"/>
              <a:gd name="T30" fmla="*/ 0 w 4"/>
              <a:gd name="T31" fmla="*/ 2 h 3"/>
              <a:gd name="T32" fmla="*/ 0 w 4"/>
              <a:gd name="T33" fmla="*/ 2 h 3"/>
              <a:gd name="T34" fmla="*/ 0 w 4"/>
              <a:gd name="T35" fmla="*/ 1 h 3"/>
              <a:gd name="T36" fmla="*/ 0 w 4"/>
              <a:gd name="T37" fmla="*/ 1 h 3"/>
              <a:gd name="T38" fmla="*/ 0 w 4"/>
              <a:gd name="T39" fmla="*/ 1 h 3"/>
              <a:gd name="T40" fmla="*/ 0 w 4"/>
              <a:gd name="T41" fmla="*/ 1 h 3"/>
              <a:gd name="T42" fmla="*/ 0 w 4"/>
              <a:gd name="T43" fmla="*/ 1 h 3"/>
              <a:gd name="T44" fmla="*/ 0 w 4"/>
              <a:gd name="T45" fmla="*/ 1 h 3"/>
              <a:gd name="T46" fmla="*/ 0 w 4"/>
              <a:gd name="T47" fmla="*/ 0 h 3"/>
              <a:gd name="T48" fmla="*/ 2 w 4"/>
              <a:gd name="T49" fmla="*/ 0 h 3"/>
              <a:gd name="T50" fmla="*/ 2 w 4"/>
              <a:gd name="T51" fmla="*/ 0 h 3"/>
              <a:gd name="T52" fmla="*/ 2 w 4"/>
              <a:gd name="T53" fmla="*/ 0 h 3"/>
              <a:gd name="T54" fmla="*/ 2 w 4"/>
              <a:gd name="T55" fmla="*/ 0 h 3"/>
              <a:gd name="T56" fmla="*/ 3 w 4"/>
              <a:gd name="T57" fmla="*/ 0 h 3"/>
              <a:gd name="T58" fmla="*/ 3 w 4"/>
              <a:gd name="T59" fmla="*/ 1 h 3"/>
              <a:gd name="T60" fmla="*/ 3 w 4"/>
              <a:gd name="T61" fmla="*/ 1 h 3"/>
              <a:gd name="T62" fmla="*/ 4 w 4"/>
              <a:gd name="T63" fmla="*/ 2 h 3"/>
              <a:gd name="T64" fmla="*/ 3 w 4"/>
              <a:gd name="T65" fmla="*/ 2 h 3"/>
              <a:gd name="T66" fmla="*/ 2 w 4"/>
              <a:gd name="T67" fmla="*/ 2 h 3"/>
              <a:gd name="T68" fmla="*/ 2 w 4"/>
              <a:gd name="T69" fmla="*/ 2 h 3"/>
              <a:gd name="T70" fmla="*/ 2 w 4"/>
              <a:gd name="T7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" h="3">
                <a:moveTo>
                  <a:pt x="2" y="2"/>
                </a:move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1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3" y="0"/>
                </a:lnTo>
                <a:lnTo>
                  <a:pt x="3" y="1"/>
                </a:lnTo>
                <a:lnTo>
                  <a:pt x="3" y="1"/>
                </a:lnTo>
                <a:lnTo>
                  <a:pt x="4" y="2"/>
                </a:lnTo>
                <a:lnTo>
                  <a:pt x="3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 61">
            <a:extLst>
              <a:ext uri="{FF2B5EF4-FFF2-40B4-BE49-F238E27FC236}">
                <a16:creationId xmlns:a16="http://schemas.microsoft.com/office/drawing/2014/main" id="{E69CF21F-5866-2EAD-F60D-D575C8743183}"/>
              </a:ext>
            </a:extLst>
          </p:cNvPr>
          <p:cNvSpPr>
            <a:spLocks/>
          </p:cNvSpPr>
          <p:nvPr/>
        </p:nvSpPr>
        <p:spPr bwMode="auto">
          <a:xfrm>
            <a:off x="7460095" y="4613248"/>
            <a:ext cx="8127" cy="4004"/>
          </a:xfrm>
          <a:custGeom>
            <a:avLst/>
            <a:gdLst>
              <a:gd name="T0" fmla="*/ 4 w 4"/>
              <a:gd name="T1" fmla="*/ 1 h 2"/>
              <a:gd name="T2" fmla="*/ 0 w 4"/>
              <a:gd name="T3" fmla="*/ 2 h 2"/>
              <a:gd name="T4" fmla="*/ 0 w 4"/>
              <a:gd name="T5" fmla="*/ 2 h 2"/>
              <a:gd name="T6" fmla="*/ 1 w 4"/>
              <a:gd name="T7" fmla="*/ 2 h 2"/>
              <a:gd name="T8" fmla="*/ 3 w 4"/>
              <a:gd name="T9" fmla="*/ 0 h 2"/>
              <a:gd name="T10" fmla="*/ 4 w 4"/>
              <a:gd name="T11" fmla="*/ 0 h 2"/>
              <a:gd name="T12" fmla="*/ 4 w 4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2">
                <a:moveTo>
                  <a:pt x="4" y="1"/>
                </a:move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lnTo>
                  <a:pt x="4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 62">
            <a:extLst>
              <a:ext uri="{FF2B5EF4-FFF2-40B4-BE49-F238E27FC236}">
                <a16:creationId xmlns:a16="http://schemas.microsoft.com/office/drawing/2014/main" id="{0BA2E952-73B8-06FA-DA2A-1588DFFCFA41}"/>
              </a:ext>
            </a:extLst>
          </p:cNvPr>
          <p:cNvSpPr>
            <a:spLocks/>
          </p:cNvSpPr>
          <p:nvPr/>
        </p:nvSpPr>
        <p:spPr bwMode="auto">
          <a:xfrm>
            <a:off x="6045941" y="5193816"/>
            <a:ext cx="0" cy="4004"/>
          </a:xfrm>
          <a:custGeom>
            <a:avLst/>
            <a:gdLst>
              <a:gd name="T0" fmla="*/ 1 h 2"/>
              <a:gd name="T1" fmla="*/ 2 h 2"/>
              <a:gd name="T2" fmla="*/ 1 h 2"/>
              <a:gd name="T3" fmla="*/ 1 h 2"/>
              <a:gd name="T4" fmla="*/ 1 h 2"/>
              <a:gd name="T5" fmla="*/ 0 h 2"/>
              <a:gd name="T6" fmla="*/ 1 h 2"/>
              <a:gd name="T7" fmla="*/ 1 h 2"/>
              <a:gd name="T8" fmla="*/ 1 h 2"/>
              <a:gd name="T9" fmla="*/ 1 h 2"/>
              <a:gd name="T10" fmla="*/ 1 h 2"/>
              <a:gd name="T11" fmla="*/ 1 h 2"/>
              <a:gd name="T12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</a:cxnLst>
            <a:rect l="0" t="0" r="r" b="b"/>
            <a:pathLst>
              <a:path h="2">
                <a:moveTo>
                  <a:pt x="0" y="1"/>
                </a:move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89DD3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 63">
            <a:extLst>
              <a:ext uri="{FF2B5EF4-FFF2-40B4-BE49-F238E27FC236}">
                <a16:creationId xmlns:a16="http://schemas.microsoft.com/office/drawing/2014/main" id="{76D13A22-724F-28E8-CA19-0A842401141F}"/>
              </a:ext>
            </a:extLst>
          </p:cNvPr>
          <p:cNvSpPr>
            <a:spLocks/>
          </p:cNvSpPr>
          <p:nvPr/>
        </p:nvSpPr>
        <p:spPr bwMode="auto">
          <a:xfrm>
            <a:off x="6060165" y="1125835"/>
            <a:ext cx="1700642" cy="1667633"/>
          </a:xfrm>
          <a:custGeom>
            <a:avLst/>
            <a:gdLst>
              <a:gd name="T0" fmla="*/ 187 w 837"/>
              <a:gd name="T1" fmla="*/ 169 h 833"/>
              <a:gd name="T2" fmla="*/ 185 w 837"/>
              <a:gd name="T3" fmla="*/ 156 h 833"/>
              <a:gd name="T4" fmla="*/ 175 w 837"/>
              <a:gd name="T5" fmla="*/ 123 h 833"/>
              <a:gd name="T6" fmla="*/ 157 w 837"/>
              <a:gd name="T7" fmla="*/ 104 h 833"/>
              <a:gd name="T8" fmla="*/ 133 w 837"/>
              <a:gd name="T9" fmla="*/ 118 h 833"/>
              <a:gd name="T10" fmla="*/ 116 w 837"/>
              <a:gd name="T11" fmla="*/ 126 h 833"/>
              <a:gd name="T12" fmla="*/ 98 w 837"/>
              <a:gd name="T13" fmla="*/ 128 h 833"/>
              <a:gd name="T14" fmla="*/ 78 w 837"/>
              <a:gd name="T15" fmla="*/ 135 h 833"/>
              <a:gd name="T16" fmla="*/ 62 w 837"/>
              <a:gd name="T17" fmla="*/ 163 h 833"/>
              <a:gd name="T18" fmla="*/ 21 w 837"/>
              <a:gd name="T19" fmla="*/ 172 h 833"/>
              <a:gd name="T20" fmla="*/ 4 w 837"/>
              <a:gd name="T21" fmla="*/ 159 h 833"/>
              <a:gd name="T22" fmla="*/ 31 w 837"/>
              <a:gd name="T23" fmla="*/ 133 h 833"/>
              <a:gd name="T24" fmla="*/ 52 w 837"/>
              <a:gd name="T25" fmla="*/ 104 h 833"/>
              <a:gd name="T26" fmla="*/ 75 w 837"/>
              <a:gd name="T27" fmla="*/ 83 h 833"/>
              <a:gd name="T28" fmla="*/ 86 w 837"/>
              <a:gd name="T29" fmla="*/ 75 h 833"/>
              <a:gd name="T30" fmla="*/ 236 w 837"/>
              <a:gd name="T31" fmla="*/ 27 h 833"/>
              <a:gd name="T32" fmla="*/ 360 w 837"/>
              <a:gd name="T33" fmla="*/ 4 h 833"/>
              <a:gd name="T34" fmla="*/ 537 w 837"/>
              <a:gd name="T35" fmla="*/ 2 h 833"/>
              <a:gd name="T36" fmla="*/ 703 w 837"/>
              <a:gd name="T37" fmla="*/ 75 h 833"/>
              <a:gd name="T38" fmla="*/ 759 w 837"/>
              <a:gd name="T39" fmla="*/ 82 h 833"/>
              <a:gd name="T40" fmla="*/ 825 w 837"/>
              <a:gd name="T41" fmla="*/ 229 h 833"/>
              <a:gd name="T42" fmla="*/ 772 w 837"/>
              <a:gd name="T43" fmla="*/ 301 h 833"/>
              <a:gd name="T44" fmla="*/ 731 w 837"/>
              <a:gd name="T45" fmla="*/ 424 h 833"/>
              <a:gd name="T46" fmla="*/ 747 w 837"/>
              <a:gd name="T47" fmla="*/ 498 h 833"/>
              <a:gd name="T48" fmla="*/ 750 w 837"/>
              <a:gd name="T49" fmla="*/ 511 h 833"/>
              <a:gd name="T50" fmla="*/ 779 w 837"/>
              <a:gd name="T51" fmla="*/ 527 h 833"/>
              <a:gd name="T52" fmla="*/ 723 w 837"/>
              <a:gd name="T53" fmla="*/ 630 h 833"/>
              <a:gd name="T54" fmla="*/ 695 w 837"/>
              <a:gd name="T55" fmla="*/ 691 h 833"/>
              <a:gd name="T56" fmla="*/ 652 w 837"/>
              <a:gd name="T57" fmla="*/ 723 h 833"/>
              <a:gd name="T58" fmla="*/ 635 w 837"/>
              <a:gd name="T59" fmla="*/ 725 h 833"/>
              <a:gd name="T60" fmla="*/ 619 w 837"/>
              <a:gd name="T61" fmla="*/ 731 h 833"/>
              <a:gd name="T62" fmla="*/ 600 w 837"/>
              <a:gd name="T63" fmla="*/ 740 h 833"/>
              <a:gd name="T64" fmla="*/ 583 w 837"/>
              <a:gd name="T65" fmla="*/ 744 h 833"/>
              <a:gd name="T66" fmla="*/ 591 w 837"/>
              <a:gd name="T67" fmla="*/ 754 h 833"/>
              <a:gd name="T68" fmla="*/ 614 w 837"/>
              <a:gd name="T69" fmla="*/ 765 h 833"/>
              <a:gd name="T70" fmla="*/ 632 w 837"/>
              <a:gd name="T71" fmla="*/ 789 h 833"/>
              <a:gd name="T72" fmla="*/ 607 w 837"/>
              <a:gd name="T73" fmla="*/ 809 h 833"/>
              <a:gd name="T74" fmla="*/ 566 w 837"/>
              <a:gd name="T75" fmla="*/ 828 h 833"/>
              <a:gd name="T76" fmla="*/ 550 w 837"/>
              <a:gd name="T77" fmla="*/ 776 h 833"/>
              <a:gd name="T78" fmla="*/ 550 w 837"/>
              <a:gd name="T79" fmla="*/ 740 h 833"/>
              <a:gd name="T80" fmla="*/ 545 w 837"/>
              <a:gd name="T81" fmla="*/ 717 h 833"/>
              <a:gd name="T82" fmla="*/ 538 w 837"/>
              <a:gd name="T83" fmla="*/ 710 h 833"/>
              <a:gd name="T84" fmla="*/ 527 w 837"/>
              <a:gd name="T85" fmla="*/ 698 h 833"/>
              <a:gd name="T86" fmla="*/ 518 w 837"/>
              <a:gd name="T87" fmla="*/ 687 h 833"/>
              <a:gd name="T88" fmla="*/ 503 w 837"/>
              <a:gd name="T89" fmla="*/ 678 h 833"/>
              <a:gd name="T90" fmla="*/ 501 w 837"/>
              <a:gd name="T91" fmla="*/ 670 h 833"/>
              <a:gd name="T92" fmla="*/ 454 w 837"/>
              <a:gd name="T93" fmla="*/ 656 h 833"/>
              <a:gd name="T94" fmla="*/ 377 w 837"/>
              <a:gd name="T95" fmla="*/ 638 h 833"/>
              <a:gd name="T96" fmla="*/ 373 w 837"/>
              <a:gd name="T97" fmla="*/ 612 h 833"/>
              <a:gd name="T98" fmla="*/ 373 w 837"/>
              <a:gd name="T99" fmla="*/ 552 h 833"/>
              <a:gd name="T100" fmla="*/ 371 w 837"/>
              <a:gd name="T101" fmla="*/ 502 h 833"/>
              <a:gd name="T102" fmla="*/ 365 w 837"/>
              <a:gd name="T103" fmla="*/ 470 h 833"/>
              <a:gd name="T104" fmla="*/ 355 w 837"/>
              <a:gd name="T105" fmla="*/ 455 h 833"/>
              <a:gd name="T106" fmla="*/ 338 w 837"/>
              <a:gd name="T107" fmla="*/ 442 h 833"/>
              <a:gd name="T108" fmla="*/ 337 w 837"/>
              <a:gd name="T109" fmla="*/ 421 h 833"/>
              <a:gd name="T110" fmla="*/ 340 w 837"/>
              <a:gd name="T111" fmla="*/ 415 h 833"/>
              <a:gd name="T112" fmla="*/ 341 w 837"/>
              <a:gd name="T113" fmla="*/ 406 h 833"/>
              <a:gd name="T114" fmla="*/ 331 w 837"/>
              <a:gd name="T115" fmla="*/ 365 h 833"/>
              <a:gd name="T116" fmla="*/ 327 w 837"/>
              <a:gd name="T117" fmla="*/ 316 h 833"/>
              <a:gd name="T118" fmla="*/ 287 w 837"/>
              <a:gd name="T119" fmla="*/ 258 h 833"/>
              <a:gd name="T120" fmla="*/ 265 w 837"/>
              <a:gd name="T121" fmla="*/ 217 h 833"/>
              <a:gd name="T122" fmla="*/ 264 w 837"/>
              <a:gd name="T123" fmla="*/ 174 h 833"/>
              <a:gd name="T124" fmla="*/ 233 w 837"/>
              <a:gd name="T125" fmla="*/ 16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7" h="833">
                <a:moveTo>
                  <a:pt x="201" y="154"/>
                </a:moveTo>
                <a:lnTo>
                  <a:pt x="202" y="154"/>
                </a:lnTo>
                <a:lnTo>
                  <a:pt x="201" y="154"/>
                </a:lnTo>
                <a:lnTo>
                  <a:pt x="202" y="156"/>
                </a:lnTo>
                <a:lnTo>
                  <a:pt x="202" y="158"/>
                </a:lnTo>
                <a:lnTo>
                  <a:pt x="201" y="157"/>
                </a:lnTo>
                <a:lnTo>
                  <a:pt x="201" y="156"/>
                </a:lnTo>
                <a:lnTo>
                  <a:pt x="200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9" y="156"/>
                </a:lnTo>
                <a:lnTo>
                  <a:pt x="198" y="156"/>
                </a:lnTo>
                <a:lnTo>
                  <a:pt x="198" y="157"/>
                </a:lnTo>
                <a:lnTo>
                  <a:pt x="197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7"/>
                </a:lnTo>
                <a:lnTo>
                  <a:pt x="196" y="158"/>
                </a:lnTo>
                <a:lnTo>
                  <a:pt x="196" y="158"/>
                </a:lnTo>
                <a:lnTo>
                  <a:pt x="196" y="159"/>
                </a:lnTo>
                <a:lnTo>
                  <a:pt x="197" y="160"/>
                </a:lnTo>
                <a:lnTo>
                  <a:pt x="197" y="160"/>
                </a:lnTo>
                <a:lnTo>
                  <a:pt x="197" y="161"/>
                </a:lnTo>
                <a:lnTo>
                  <a:pt x="196" y="161"/>
                </a:lnTo>
                <a:lnTo>
                  <a:pt x="196" y="162"/>
                </a:lnTo>
                <a:lnTo>
                  <a:pt x="196" y="162"/>
                </a:lnTo>
                <a:lnTo>
                  <a:pt x="196" y="162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7" y="163"/>
                </a:lnTo>
                <a:lnTo>
                  <a:pt x="198" y="164"/>
                </a:lnTo>
                <a:lnTo>
                  <a:pt x="198" y="165"/>
                </a:lnTo>
                <a:lnTo>
                  <a:pt x="198" y="166"/>
                </a:lnTo>
                <a:lnTo>
                  <a:pt x="198" y="166"/>
                </a:lnTo>
                <a:lnTo>
                  <a:pt x="198" y="167"/>
                </a:lnTo>
                <a:lnTo>
                  <a:pt x="198" y="167"/>
                </a:lnTo>
                <a:lnTo>
                  <a:pt x="198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7"/>
                </a:lnTo>
                <a:lnTo>
                  <a:pt x="197" y="168"/>
                </a:lnTo>
                <a:lnTo>
                  <a:pt x="196" y="168"/>
                </a:lnTo>
                <a:lnTo>
                  <a:pt x="196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5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4" y="168"/>
                </a:lnTo>
                <a:lnTo>
                  <a:pt x="193" y="168"/>
                </a:lnTo>
                <a:lnTo>
                  <a:pt x="193" y="168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3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2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1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90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9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8" y="169"/>
                </a:lnTo>
                <a:lnTo>
                  <a:pt x="187" y="169"/>
                </a:lnTo>
                <a:lnTo>
                  <a:pt x="187" y="169"/>
                </a:lnTo>
                <a:lnTo>
                  <a:pt x="187" y="169"/>
                </a:lnTo>
                <a:lnTo>
                  <a:pt x="186" y="169"/>
                </a:lnTo>
                <a:lnTo>
                  <a:pt x="186" y="169"/>
                </a:lnTo>
                <a:lnTo>
                  <a:pt x="186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69"/>
                </a:lnTo>
                <a:lnTo>
                  <a:pt x="185" y="170"/>
                </a:lnTo>
                <a:lnTo>
                  <a:pt x="186" y="170"/>
                </a:lnTo>
                <a:lnTo>
                  <a:pt x="185" y="170"/>
                </a:lnTo>
                <a:lnTo>
                  <a:pt x="185" y="171"/>
                </a:lnTo>
                <a:lnTo>
                  <a:pt x="183" y="171"/>
                </a:lnTo>
                <a:lnTo>
                  <a:pt x="183" y="171"/>
                </a:lnTo>
                <a:lnTo>
                  <a:pt x="183" y="172"/>
                </a:lnTo>
                <a:lnTo>
                  <a:pt x="183" y="172"/>
                </a:lnTo>
                <a:lnTo>
                  <a:pt x="182" y="172"/>
                </a:lnTo>
                <a:lnTo>
                  <a:pt x="181" y="171"/>
                </a:lnTo>
                <a:lnTo>
                  <a:pt x="181" y="170"/>
                </a:lnTo>
                <a:lnTo>
                  <a:pt x="181" y="170"/>
                </a:lnTo>
                <a:lnTo>
                  <a:pt x="181" y="170"/>
                </a:lnTo>
                <a:lnTo>
                  <a:pt x="181" y="169"/>
                </a:lnTo>
                <a:lnTo>
                  <a:pt x="180" y="169"/>
                </a:lnTo>
                <a:lnTo>
                  <a:pt x="180" y="169"/>
                </a:lnTo>
                <a:lnTo>
                  <a:pt x="180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9" y="169"/>
                </a:lnTo>
                <a:lnTo>
                  <a:pt x="178" y="169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70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9"/>
                </a:lnTo>
                <a:lnTo>
                  <a:pt x="178" y="168"/>
                </a:lnTo>
                <a:lnTo>
                  <a:pt x="178" y="168"/>
                </a:lnTo>
                <a:lnTo>
                  <a:pt x="178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7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6"/>
                </a:lnTo>
                <a:lnTo>
                  <a:pt x="179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7" y="165"/>
                </a:lnTo>
                <a:lnTo>
                  <a:pt x="177" y="165"/>
                </a:lnTo>
                <a:lnTo>
                  <a:pt x="179" y="161"/>
                </a:lnTo>
                <a:lnTo>
                  <a:pt x="179" y="163"/>
                </a:lnTo>
                <a:lnTo>
                  <a:pt x="180" y="163"/>
                </a:lnTo>
                <a:lnTo>
                  <a:pt x="180" y="164"/>
                </a:lnTo>
                <a:lnTo>
                  <a:pt x="181" y="165"/>
                </a:lnTo>
                <a:lnTo>
                  <a:pt x="183" y="165"/>
                </a:lnTo>
                <a:lnTo>
                  <a:pt x="184" y="164"/>
                </a:lnTo>
                <a:lnTo>
                  <a:pt x="184" y="163"/>
                </a:lnTo>
                <a:lnTo>
                  <a:pt x="185" y="162"/>
                </a:lnTo>
                <a:lnTo>
                  <a:pt x="185" y="161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60"/>
                </a:lnTo>
                <a:lnTo>
                  <a:pt x="185" y="159"/>
                </a:lnTo>
                <a:lnTo>
                  <a:pt x="185" y="159"/>
                </a:lnTo>
                <a:lnTo>
                  <a:pt x="185" y="158"/>
                </a:lnTo>
                <a:lnTo>
                  <a:pt x="184" y="158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7"/>
                </a:lnTo>
                <a:lnTo>
                  <a:pt x="184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6"/>
                </a:lnTo>
                <a:lnTo>
                  <a:pt x="185" y="155"/>
                </a:lnTo>
                <a:lnTo>
                  <a:pt x="185" y="154"/>
                </a:lnTo>
                <a:lnTo>
                  <a:pt x="185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3"/>
                </a:lnTo>
                <a:lnTo>
                  <a:pt x="185" y="153"/>
                </a:lnTo>
                <a:lnTo>
                  <a:pt x="180" y="153"/>
                </a:lnTo>
                <a:lnTo>
                  <a:pt x="179" y="153"/>
                </a:lnTo>
                <a:lnTo>
                  <a:pt x="179" y="151"/>
                </a:lnTo>
                <a:lnTo>
                  <a:pt x="179" y="151"/>
                </a:lnTo>
                <a:lnTo>
                  <a:pt x="179" y="150"/>
                </a:lnTo>
                <a:lnTo>
                  <a:pt x="179" y="150"/>
                </a:lnTo>
                <a:lnTo>
                  <a:pt x="179" y="150"/>
                </a:lnTo>
                <a:lnTo>
                  <a:pt x="178" y="150"/>
                </a:lnTo>
                <a:lnTo>
                  <a:pt x="178" y="149"/>
                </a:lnTo>
                <a:lnTo>
                  <a:pt x="178" y="149"/>
                </a:lnTo>
                <a:lnTo>
                  <a:pt x="177" y="149"/>
                </a:lnTo>
                <a:lnTo>
                  <a:pt x="176" y="149"/>
                </a:lnTo>
                <a:lnTo>
                  <a:pt x="176" y="149"/>
                </a:lnTo>
                <a:lnTo>
                  <a:pt x="176" y="149"/>
                </a:lnTo>
                <a:lnTo>
                  <a:pt x="177" y="147"/>
                </a:lnTo>
                <a:lnTo>
                  <a:pt x="177" y="147"/>
                </a:lnTo>
                <a:lnTo>
                  <a:pt x="177" y="146"/>
                </a:lnTo>
                <a:lnTo>
                  <a:pt x="176" y="146"/>
                </a:lnTo>
                <a:lnTo>
                  <a:pt x="176" y="145"/>
                </a:lnTo>
                <a:lnTo>
                  <a:pt x="175" y="144"/>
                </a:lnTo>
                <a:lnTo>
                  <a:pt x="175" y="143"/>
                </a:lnTo>
                <a:lnTo>
                  <a:pt x="175" y="143"/>
                </a:lnTo>
                <a:lnTo>
                  <a:pt x="175" y="143"/>
                </a:lnTo>
                <a:lnTo>
                  <a:pt x="175" y="142"/>
                </a:lnTo>
                <a:lnTo>
                  <a:pt x="176" y="141"/>
                </a:lnTo>
                <a:lnTo>
                  <a:pt x="175" y="141"/>
                </a:lnTo>
                <a:lnTo>
                  <a:pt x="175" y="140"/>
                </a:lnTo>
                <a:lnTo>
                  <a:pt x="175" y="140"/>
                </a:lnTo>
                <a:lnTo>
                  <a:pt x="175" y="139"/>
                </a:lnTo>
                <a:lnTo>
                  <a:pt x="175" y="139"/>
                </a:lnTo>
                <a:lnTo>
                  <a:pt x="175" y="138"/>
                </a:lnTo>
                <a:lnTo>
                  <a:pt x="175" y="138"/>
                </a:lnTo>
                <a:lnTo>
                  <a:pt x="175" y="138"/>
                </a:lnTo>
                <a:lnTo>
                  <a:pt x="175" y="137"/>
                </a:lnTo>
                <a:lnTo>
                  <a:pt x="175" y="137"/>
                </a:lnTo>
                <a:lnTo>
                  <a:pt x="175" y="136"/>
                </a:lnTo>
                <a:lnTo>
                  <a:pt x="175" y="136"/>
                </a:lnTo>
                <a:lnTo>
                  <a:pt x="175" y="136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5"/>
                </a:lnTo>
                <a:lnTo>
                  <a:pt x="175" y="134"/>
                </a:lnTo>
                <a:lnTo>
                  <a:pt x="175" y="134"/>
                </a:lnTo>
                <a:lnTo>
                  <a:pt x="175" y="134"/>
                </a:lnTo>
                <a:lnTo>
                  <a:pt x="175" y="133"/>
                </a:lnTo>
                <a:lnTo>
                  <a:pt x="175" y="133"/>
                </a:lnTo>
                <a:lnTo>
                  <a:pt x="175" y="133"/>
                </a:lnTo>
                <a:lnTo>
                  <a:pt x="174" y="132"/>
                </a:lnTo>
                <a:lnTo>
                  <a:pt x="174" y="133"/>
                </a:lnTo>
                <a:lnTo>
                  <a:pt x="174" y="132"/>
                </a:lnTo>
                <a:lnTo>
                  <a:pt x="174" y="132"/>
                </a:lnTo>
                <a:lnTo>
                  <a:pt x="174" y="131"/>
                </a:lnTo>
                <a:lnTo>
                  <a:pt x="174" y="130"/>
                </a:lnTo>
                <a:lnTo>
                  <a:pt x="175" y="130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6" y="129"/>
                </a:lnTo>
                <a:lnTo>
                  <a:pt x="178" y="129"/>
                </a:lnTo>
                <a:lnTo>
                  <a:pt x="179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8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7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6"/>
                </a:lnTo>
                <a:lnTo>
                  <a:pt x="178" y="125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7" y="124"/>
                </a:lnTo>
                <a:lnTo>
                  <a:pt x="176" y="123"/>
                </a:lnTo>
                <a:lnTo>
                  <a:pt x="176" y="123"/>
                </a:lnTo>
                <a:lnTo>
                  <a:pt x="176" y="123"/>
                </a:lnTo>
                <a:lnTo>
                  <a:pt x="175" y="123"/>
                </a:lnTo>
                <a:lnTo>
                  <a:pt x="175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4" y="123"/>
                </a:lnTo>
                <a:lnTo>
                  <a:pt x="173" y="122"/>
                </a:lnTo>
                <a:lnTo>
                  <a:pt x="173" y="121"/>
                </a:lnTo>
                <a:lnTo>
                  <a:pt x="173" y="121"/>
                </a:lnTo>
                <a:lnTo>
                  <a:pt x="173" y="121"/>
                </a:lnTo>
                <a:lnTo>
                  <a:pt x="172" y="122"/>
                </a:lnTo>
                <a:lnTo>
                  <a:pt x="171" y="122"/>
                </a:lnTo>
                <a:lnTo>
                  <a:pt x="171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70" y="122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9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8" y="121"/>
                </a:lnTo>
                <a:lnTo>
                  <a:pt x="167" y="121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20"/>
                </a:lnTo>
                <a:lnTo>
                  <a:pt x="167" y="119"/>
                </a:lnTo>
                <a:lnTo>
                  <a:pt x="167" y="118"/>
                </a:lnTo>
                <a:lnTo>
                  <a:pt x="167" y="118"/>
                </a:lnTo>
                <a:lnTo>
                  <a:pt x="167" y="117"/>
                </a:lnTo>
                <a:lnTo>
                  <a:pt x="167" y="117"/>
                </a:lnTo>
                <a:lnTo>
                  <a:pt x="166" y="116"/>
                </a:lnTo>
                <a:lnTo>
                  <a:pt x="165" y="116"/>
                </a:lnTo>
                <a:lnTo>
                  <a:pt x="165" y="115"/>
                </a:lnTo>
                <a:lnTo>
                  <a:pt x="165" y="115"/>
                </a:lnTo>
                <a:lnTo>
                  <a:pt x="165" y="114"/>
                </a:lnTo>
                <a:lnTo>
                  <a:pt x="164" y="113"/>
                </a:lnTo>
                <a:lnTo>
                  <a:pt x="164" y="113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2"/>
                </a:lnTo>
                <a:lnTo>
                  <a:pt x="163" y="112"/>
                </a:lnTo>
                <a:lnTo>
                  <a:pt x="163" y="111"/>
                </a:lnTo>
                <a:lnTo>
                  <a:pt x="163" y="111"/>
                </a:lnTo>
                <a:lnTo>
                  <a:pt x="163" y="111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10"/>
                </a:lnTo>
                <a:lnTo>
                  <a:pt x="164" y="110"/>
                </a:lnTo>
                <a:lnTo>
                  <a:pt x="164" y="110"/>
                </a:lnTo>
                <a:lnTo>
                  <a:pt x="163" y="110"/>
                </a:lnTo>
                <a:lnTo>
                  <a:pt x="163" y="110"/>
                </a:lnTo>
                <a:lnTo>
                  <a:pt x="163" y="109"/>
                </a:lnTo>
                <a:lnTo>
                  <a:pt x="163" y="109"/>
                </a:lnTo>
                <a:lnTo>
                  <a:pt x="163" y="108"/>
                </a:lnTo>
                <a:lnTo>
                  <a:pt x="163" y="109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2" y="108"/>
                </a:lnTo>
                <a:lnTo>
                  <a:pt x="161" y="108"/>
                </a:lnTo>
                <a:lnTo>
                  <a:pt x="161" y="108"/>
                </a:lnTo>
                <a:lnTo>
                  <a:pt x="161" y="107"/>
                </a:lnTo>
                <a:lnTo>
                  <a:pt x="161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7"/>
                </a:lnTo>
                <a:lnTo>
                  <a:pt x="160" y="106"/>
                </a:lnTo>
                <a:lnTo>
                  <a:pt x="160" y="106"/>
                </a:lnTo>
                <a:lnTo>
                  <a:pt x="159" y="106"/>
                </a:lnTo>
                <a:lnTo>
                  <a:pt x="159" y="106"/>
                </a:lnTo>
                <a:lnTo>
                  <a:pt x="159" y="106"/>
                </a:lnTo>
                <a:lnTo>
                  <a:pt x="158" y="106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8" y="105"/>
                </a:lnTo>
                <a:lnTo>
                  <a:pt x="157" y="105"/>
                </a:lnTo>
                <a:lnTo>
                  <a:pt x="157" y="105"/>
                </a:lnTo>
                <a:lnTo>
                  <a:pt x="157" y="104"/>
                </a:lnTo>
                <a:lnTo>
                  <a:pt x="157" y="104"/>
                </a:lnTo>
                <a:lnTo>
                  <a:pt x="157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4"/>
                </a:lnTo>
                <a:lnTo>
                  <a:pt x="155" y="103"/>
                </a:lnTo>
                <a:lnTo>
                  <a:pt x="155" y="103"/>
                </a:lnTo>
                <a:lnTo>
                  <a:pt x="154" y="103"/>
                </a:lnTo>
                <a:lnTo>
                  <a:pt x="154" y="103"/>
                </a:lnTo>
                <a:lnTo>
                  <a:pt x="154" y="104"/>
                </a:lnTo>
                <a:lnTo>
                  <a:pt x="154" y="104"/>
                </a:lnTo>
                <a:lnTo>
                  <a:pt x="154" y="105"/>
                </a:lnTo>
                <a:lnTo>
                  <a:pt x="154" y="105"/>
                </a:lnTo>
                <a:lnTo>
                  <a:pt x="154" y="106"/>
                </a:lnTo>
                <a:lnTo>
                  <a:pt x="154" y="106"/>
                </a:lnTo>
                <a:lnTo>
                  <a:pt x="154" y="106"/>
                </a:lnTo>
                <a:lnTo>
                  <a:pt x="154" y="107"/>
                </a:lnTo>
                <a:lnTo>
                  <a:pt x="154" y="107"/>
                </a:lnTo>
                <a:lnTo>
                  <a:pt x="154" y="108"/>
                </a:lnTo>
                <a:lnTo>
                  <a:pt x="154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09"/>
                </a:lnTo>
                <a:lnTo>
                  <a:pt x="153" y="110"/>
                </a:lnTo>
                <a:lnTo>
                  <a:pt x="152" y="111"/>
                </a:lnTo>
                <a:lnTo>
                  <a:pt x="151" y="112"/>
                </a:lnTo>
                <a:lnTo>
                  <a:pt x="150" y="112"/>
                </a:lnTo>
                <a:lnTo>
                  <a:pt x="149" y="112"/>
                </a:lnTo>
                <a:lnTo>
                  <a:pt x="149" y="112"/>
                </a:lnTo>
                <a:lnTo>
                  <a:pt x="149" y="112"/>
                </a:lnTo>
                <a:lnTo>
                  <a:pt x="148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7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2"/>
                </a:lnTo>
                <a:lnTo>
                  <a:pt x="146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5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3"/>
                </a:lnTo>
                <a:lnTo>
                  <a:pt x="144" y="112"/>
                </a:lnTo>
                <a:lnTo>
                  <a:pt x="144" y="112"/>
                </a:lnTo>
                <a:lnTo>
                  <a:pt x="143" y="112"/>
                </a:lnTo>
                <a:lnTo>
                  <a:pt x="143" y="113"/>
                </a:lnTo>
                <a:lnTo>
                  <a:pt x="143" y="115"/>
                </a:lnTo>
                <a:lnTo>
                  <a:pt x="144" y="117"/>
                </a:lnTo>
                <a:lnTo>
                  <a:pt x="143" y="117"/>
                </a:lnTo>
                <a:lnTo>
                  <a:pt x="140" y="118"/>
                </a:lnTo>
                <a:lnTo>
                  <a:pt x="140" y="119"/>
                </a:lnTo>
                <a:lnTo>
                  <a:pt x="140" y="119"/>
                </a:lnTo>
                <a:lnTo>
                  <a:pt x="140" y="119"/>
                </a:lnTo>
                <a:lnTo>
                  <a:pt x="141" y="119"/>
                </a:lnTo>
                <a:lnTo>
                  <a:pt x="141" y="119"/>
                </a:lnTo>
                <a:lnTo>
                  <a:pt x="141" y="119"/>
                </a:lnTo>
                <a:lnTo>
                  <a:pt x="140" y="119"/>
                </a:lnTo>
                <a:lnTo>
                  <a:pt x="139" y="119"/>
                </a:lnTo>
                <a:lnTo>
                  <a:pt x="137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6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19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20"/>
                </a:lnTo>
                <a:lnTo>
                  <a:pt x="134" y="119"/>
                </a:lnTo>
                <a:lnTo>
                  <a:pt x="133" y="118"/>
                </a:lnTo>
                <a:lnTo>
                  <a:pt x="131" y="117"/>
                </a:lnTo>
                <a:lnTo>
                  <a:pt x="131" y="117"/>
                </a:lnTo>
                <a:lnTo>
                  <a:pt x="128" y="118"/>
                </a:lnTo>
                <a:lnTo>
                  <a:pt x="127" y="117"/>
                </a:lnTo>
                <a:lnTo>
                  <a:pt x="127" y="117"/>
                </a:lnTo>
                <a:lnTo>
                  <a:pt x="126" y="117"/>
                </a:lnTo>
                <a:lnTo>
                  <a:pt x="126" y="117"/>
                </a:lnTo>
                <a:lnTo>
                  <a:pt x="126" y="118"/>
                </a:lnTo>
                <a:lnTo>
                  <a:pt x="126" y="118"/>
                </a:lnTo>
                <a:lnTo>
                  <a:pt x="126" y="119"/>
                </a:lnTo>
                <a:lnTo>
                  <a:pt x="126" y="119"/>
                </a:lnTo>
                <a:lnTo>
                  <a:pt x="126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19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7" y="120"/>
                </a:lnTo>
                <a:lnTo>
                  <a:pt x="128" y="120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1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8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2"/>
                </a:lnTo>
                <a:lnTo>
                  <a:pt x="129" y="123"/>
                </a:lnTo>
                <a:lnTo>
                  <a:pt x="129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8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3"/>
                </a:lnTo>
                <a:lnTo>
                  <a:pt x="127" y="124"/>
                </a:lnTo>
                <a:lnTo>
                  <a:pt x="127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6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5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4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3" y="124"/>
                </a:lnTo>
                <a:lnTo>
                  <a:pt x="122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5"/>
                </a:lnTo>
                <a:lnTo>
                  <a:pt x="121" y="126"/>
                </a:lnTo>
                <a:lnTo>
                  <a:pt x="121" y="126"/>
                </a:lnTo>
                <a:lnTo>
                  <a:pt x="120" y="126"/>
                </a:lnTo>
                <a:lnTo>
                  <a:pt x="119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6" y="125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5" y="126"/>
                </a:lnTo>
                <a:lnTo>
                  <a:pt x="114" y="125"/>
                </a:lnTo>
                <a:lnTo>
                  <a:pt x="114" y="125"/>
                </a:lnTo>
                <a:lnTo>
                  <a:pt x="112" y="126"/>
                </a:lnTo>
                <a:lnTo>
                  <a:pt x="111" y="127"/>
                </a:lnTo>
                <a:lnTo>
                  <a:pt x="111" y="127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1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8"/>
                </a:lnTo>
                <a:lnTo>
                  <a:pt x="112" y="129"/>
                </a:lnTo>
                <a:lnTo>
                  <a:pt x="112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1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9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10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9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8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8" y="127"/>
                </a:lnTo>
                <a:lnTo>
                  <a:pt x="107" y="127"/>
                </a:lnTo>
                <a:lnTo>
                  <a:pt x="107" y="127"/>
                </a:lnTo>
                <a:lnTo>
                  <a:pt x="108" y="128"/>
                </a:lnTo>
                <a:lnTo>
                  <a:pt x="104" y="128"/>
                </a:lnTo>
                <a:lnTo>
                  <a:pt x="103" y="128"/>
                </a:lnTo>
                <a:lnTo>
                  <a:pt x="104" y="131"/>
                </a:lnTo>
                <a:lnTo>
                  <a:pt x="104" y="130"/>
                </a:lnTo>
                <a:lnTo>
                  <a:pt x="104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2" y="130"/>
                </a:lnTo>
                <a:lnTo>
                  <a:pt x="102" y="130"/>
                </a:lnTo>
                <a:lnTo>
                  <a:pt x="101" y="130"/>
                </a:lnTo>
                <a:lnTo>
                  <a:pt x="101" y="130"/>
                </a:lnTo>
                <a:lnTo>
                  <a:pt x="101" y="130"/>
                </a:lnTo>
                <a:lnTo>
                  <a:pt x="100" y="130"/>
                </a:lnTo>
                <a:lnTo>
                  <a:pt x="100" y="130"/>
                </a:lnTo>
                <a:lnTo>
                  <a:pt x="100" y="131"/>
                </a:lnTo>
                <a:lnTo>
                  <a:pt x="100" y="131"/>
                </a:lnTo>
                <a:lnTo>
                  <a:pt x="100" y="130"/>
                </a:lnTo>
                <a:lnTo>
                  <a:pt x="100" y="130"/>
                </a:lnTo>
                <a:lnTo>
                  <a:pt x="100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8" y="130"/>
                </a:lnTo>
                <a:lnTo>
                  <a:pt x="98" y="130"/>
                </a:lnTo>
                <a:lnTo>
                  <a:pt x="98" y="129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27"/>
                </a:lnTo>
                <a:lnTo>
                  <a:pt x="98" y="127"/>
                </a:lnTo>
                <a:lnTo>
                  <a:pt x="98" y="127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6"/>
                </a:lnTo>
                <a:lnTo>
                  <a:pt x="97" y="125"/>
                </a:lnTo>
                <a:lnTo>
                  <a:pt x="97" y="125"/>
                </a:lnTo>
                <a:lnTo>
                  <a:pt x="97" y="125"/>
                </a:lnTo>
                <a:lnTo>
                  <a:pt x="96" y="126"/>
                </a:lnTo>
                <a:lnTo>
                  <a:pt x="95" y="126"/>
                </a:lnTo>
                <a:lnTo>
                  <a:pt x="92" y="127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9" y="128"/>
                </a:lnTo>
                <a:lnTo>
                  <a:pt x="88" y="128"/>
                </a:lnTo>
                <a:lnTo>
                  <a:pt x="88" y="129"/>
                </a:lnTo>
                <a:lnTo>
                  <a:pt x="88" y="129"/>
                </a:lnTo>
                <a:lnTo>
                  <a:pt x="87" y="130"/>
                </a:lnTo>
                <a:lnTo>
                  <a:pt x="87" y="130"/>
                </a:lnTo>
                <a:lnTo>
                  <a:pt x="86" y="130"/>
                </a:lnTo>
                <a:lnTo>
                  <a:pt x="86" y="130"/>
                </a:lnTo>
                <a:lnTo>
                  <a:pt x="86" y="130"/>
                </a:lnTo>
                <a:lnTo>
                  <a:pt x="85" y="131"/>
                </a:lnTo>
                <a:lnTo>
                  <a:pt x="85" y="131"/>
                </a:lnTo>
                <a:lnTo>
                  <a:pt x="85" y="131"/>
                </a:lnTo>
                <a:lnTo>
                  <a:pt x="84" y="131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2"/>
                </a:lnTo>
                <a:lnTo>
                  <a:pt x="84" y="133"/>
                </a:lnTo>
                <a:lnTo>
                  <a:pt x="84" y="133"/>
                </a:lnTo>
                <a:lnTo>
                  <a:pt x="84" y="133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4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4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3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7"/>
                </a:lnTo>
                <a:lnTo>
                  <a:pt x="82" y="137"/>
                </a:lnTo>
                <a:lnTo>
                  <a:pt x="82" y="137"/>
                </a:lnTo>
                <a:lnTo>
                  <a:pt x="82" y="138"/>
                </a:lnTo>
                <a:lnTo>
                  <a:pt x="82" y="138"/>
                </a:lnTo>
                <a:lnTo>
                  <a:pt x="82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1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79" y="138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6"/>
                </a:lnTo>
                <a:lnTo>
                  <a:pt x="78" y="135"/>
                </a:lnTo>
                <a:lnTo>
                  <a:pt x="78" y="135"/>
                </a:lnTo>
                <a:lnTo>
                  <a:pt x="78" y="135"/>
                </a:lnTo>
                <a:lnTo>
                  <a:pt x="77" y="135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7" y="136"/>
                </a:lnTo>
                <a:lnTo>
                  <a:pt x="76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5" y="136"/>
                </a:lnTo>
                <a:lnTo>
                  <a:pt x="74" y="136"/>
                </a:lnTo>
                <a:lnTo>
                  <a:pt x="74" y="136"/>
                </a:lnTo>
                <a:lnTo>
                  <a:pt x="73" y="141"/>
                </a:lnTo>
                <a:lnTo>
                  <a:pt x="71" y="144"/>
                </a:lnTo>
                <a:lnTo>
                  <a:pt x="71" y="144"/>
                </a:lnTo>
                <a:lnTo>
                  <a:pt x="71" y="144"/>
                </a:lnTo>
                <a:lnTo>
                  <a:pt x="72" y="144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5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1" y="146"/>
                </a:lnTo>
                <a:lnTo>
                  <a:pt x="71" y="146"/>
                </a:lnTo>
                <a:lnTo>
                  <a:pt x="72" y="146"/>
                </a:lnTo>
                <a:lnTo>
                  <a:pt x="72" y="146"/>
                </a:lnTo>
                <a:lnTo>
                  <a:pt x="72" y="146"/>
                </a:lnTo>
                <a:lnTo>
                  <a:pt x="73" y="146"/>
                </a:lnTo>
                <a:lnTo>
                  <a:pt x="73" y="147"/>
                </a:lnTo>
                <a:lnTo>
                  <a:pt x="73" y="147"/>
                </a:lnTo>
                <a:lnTo>
                  <a:pt x="73" y="148"/>
                </a:lnTo>
                <a:lnTo>
                  <a:pt x="73" y="148"/>
                </a:lnTo>
                <a:lnTo>
                  <a:pt x="73" y="148"/>
                </a:lnTo>
                <a:lnTo>
                  <a:pt x="74" y="149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3" y="150"/>
                </a:lnTo>
                <a:lnTo>
                  <a:pt x="72" y="151"/>
                </a:lnTo>
                <a:lnTo>
                  <a:pt x="72" y="151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1" y="153"/>
                </a:lnTo>
                <a:lnTo>
                  <a:pt x="72" y="153"/>
                </a:lnTo>
                <a:lnTo>
                  <a:pt x="72" y="153"/>
                </a:lnTo>
                <a:lnTo>
                  <a:pt x="72" y="153"/>
                </a:lnTo>
                <a:lnTo>
                  <a:pt x="71" y="154"/>
                </a:lnTo>
                <a:lnTo>
                  <a:pt x="71" y="155"/>
                </a:lnTo>
                <a:lnTo>
                  <a:pt x="71" y="155"/>
                </a:lnTo>
                <a:lnTo>
                  <a:pt x="71" y="156"/>
                </a:lnTo>
                <a:lnTo>
                  <a:pt x="70" y="156"/>
                </a:lnTo>
                <a:lnTo>
                  <a:pt x="69" y="156"/>
                </a:lnTo>
                <a:lnTo>
                  <a:pt x="69" y="156"/>
                </a:lnTo>
                <a:lnTo>
                  <a:pt x="68" y="156"/>
                </a:lnTo>
                <a:lnTo>
                  <a:pt x="67" y="156"/>
                </a:lnTo>
                <a:lnTo>
                  <a:pt x="66" y="156"/>
                </a:lnTo>
                <a:lnTo>
                  <a:pt x="66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6"/>
                </a:lnTo>
                <a:lnTo>
                  <a:pt x="65" y="157"/>
                </a:lnTo>
                <a:lnTo>
                  <a:pt x="65" y="157"/>
                </a:lnTo>
                <a:lnTo>
                  <a:pt x="63" y="158"/>
                </a:lnTo>
                <a:lnTo>
                  <a:pt x="63" y="158"/>
                </a:lnTo>
                <a:lnTo>
                  <a:pt x="62" y="159"/>
                </a:lnTo>
                <a:lnTo>
                  <a:pt x="62" y="159"/>
                </a:lnTo>
                <a:lnTo>
                  <a:pt x="61" y="160"/>
                </a:lnTo>
                <a:lnTo>
                  <a:pt x="61" y="160"/>
                </a:lnTo>
                <a:lnTo>
                  <a:pt x="61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0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1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2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3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4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2" y="165"/>
                </a:lnTo>
                <a:lnTo>
                  <a:pt x="61" y="165"/>
                </a:lnTo>
                <a:lnTo>
                  <a:pt x="61" y="165"/>
                </a:lnTo>
                <a:lnTo>
                  <a:pt x="60" y="165"/>
                </a:lnTo>
                <a:lnTo>
                  <a:pt x="60" y="165"/>
                </a:lnTo>
                <a:lnTo>
                  <a:pt x="58" y="165"/>
                </a:lnTo>
                <a:lnTo>
                  <a:pt x="57" y="164"/>
                </a:lnTo>
                <a:lnTo>
                  <a:pt x="56" y="165"/>
                </a:lnTo>
                <a:lnTo>
                  <a:pt x="55" y="165"/>
                </a:lnTo>
                <a:lnTo>
                  <a:pt x="55" y="166"/>
                </a:lnTo>
                <a:lnTo>
                  <a:pt x="54" y="166"/>
                </a:lnTo>
                <a:lnTo>
                  <a:pt x="54" y="166"/>
                </a:lnTo>
                <a:lnTo>
                  <a:pt x="53" y="166"/>
                </a:lnTo>
                <a:lnTo>
                  <a:pt x="53" y="166"/>
                </a:lnTo>
                <a:lnTo>
                  <a:pt x="52" y="167"/>
                </a:lnTo>
                <a:lnTo>
                  <a:pt x="50" y="167"/>
                </a:lnTo>
                <a:lnTo>
                  <a:pt x="50" y="167"/>
                </a:lnTo>
                <a:lnTo>
                  <a:pt x="48" y="168"/>
                </a:lnTo>
                <a:lnTo>
                  <a:pt x="48" y="169"/>
                </a:lnTo>
                <a:lnTo>
                  <a:pt x="48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0"/>
                </a:lnTo>
                <a:lnTo>
                  <a:pt x="46" y="171"/>
                </a:lnTo>
                <a:lnTo>
                  <a:pt x="46" y="171"/>
                </a:lnTo>
                <a:lnTo>
                  <a:pt x="45" y="172"/>
                </a:lnTo>
                <a:lnTo>
                  <a:pt x="44" y="172"/>
                </a:lnTo>
                <a:lnTo>
                  <a:pt x="43" y="172"/>
                </a:lnTo>
                <a:lnTo>
                  <a:pt x="41" y="173"/>
                </a:lnTo>
                <a:lnTo>
                  <a:pt x="40" y="172"/>
                </a:lnTo>
                <a:lnTo>
                  <a:pt x="40" y="172"/>
                </a:lnTo>
                <a:lnTo>
                  <a:pt x="40" y="172"/>
                </a:lnTo>
                <a:lnTo>
                  <a:pt x="39" y="172"/>
                </a:lnTo>
                <a:lnTo>
                  <a:pt x="39" y="172"/>
                </a:lnTo>
                <a:lnTo>
                  <a:pt x="38" y="173"/>
                </a:lnTo>
                <a:lnTo>
                  <a:pt x="36" y="169"/>
                </a:lnTo>
                <a:lnTo>
                  <a:pt x="35" y="168"/>
                </a:lnTo>
                <a:lnTo>
                  <a:pt x="35" y="168"/>
                </a:lnTo>
                <a:lnTo>
                  <a:pt x="34" y="168"/>
                </a:lnTo>
                <a:lnTo>
                  <a:pt x="34" y="168"/>
                </a:lnTo>
                <a:lnTo>
                  <a:pt x="34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9"/>
                </a:lnTo>
                <a:lnTo>
                  <a:pt x="32" y="169"/>
                </a:lnTo>
                <a:lnTo>
                  <a:pt x="32" y="169"/>
                </a:lnTo>
                <a:lnTo>
                  <a:pt x="30" y="170"/>
                </a:lnTo>
                <a:lnTo>
                  <a:pt x="29" y="171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7" y="170"/>
                </a:lnTo>
                <a:lnTo>
                  <a:pt x="26" y="170"/>
                </a:lnTo>
                <a:lnTo>
                  <a:pt x="26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5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2" y="172"/>
                </a:lnTo>
                <a:lnTo>
                  <a:pt x="22" y="172"/>
                </a:lnTo>
                <a:lnTo>
                  <a:pt x="22" y="171"/>
                </a:lnTo>
                <a:lnTo>
                  <a:pt x="22" y="171"/>
                </a:lnTo>
                <a:lnTo>
                  <a:pt x="21" y="172"/>
                </a:lnTo>
                <a:lnTo>
                  <a:pt x="21" y="172"/>
                </a:lnTo>
                <a:lnTo>
                  <a:pt x="20" y="172"/>
                </a:lnTo>
                <a:lnTo>
                  <a:pt x="20" y="172"/>
                </a:lnTo>
                <a:lnTo>
                  <a:pt x="20" y="172"/>
                </a:lnTo>
                <a:lnTo>
                  <a:pt x="19" y="172"/>
                </a:lnTo>
                <a:lnTo>
                  <a:pt x="19" y="172"/>
                </a:lnTo>
                <a:lnTo>
                  <a:pt x="18" y="172"/>
                </a:lnTo>
                <a:lnTo>
                  <a:pt x="18" y="172"/>
                </a:lnTo>
                <a:lnTo>
                  <a:pt x="17" y="172"/>
                </a:lnTo>
                <a:lnTo>
                  <a:pt x="17" y="172"/>
                </a:lnTo>
                <a:lnTo>
                  <a:pt x="16" y="171"/>
                </a:lnTo>
                <a:lnTo>
                  <a:pt x="16" y="171"/>
                </a:lnTo>
                <a:lnTo>
                  <a:pt x="16" y="170"/>
                </a:lnTo>
                <a:lnTo>
                  <a:pt x="16" y="170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5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4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3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2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9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0" y="168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10" y="167"/>
                </a:lnTo>
                <a:lnTo>
                  <a:pt x="9" y="167"/>
                </a:lnTo>
                <a:lnTo>
                  <a:pt x="9" y="167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9" y="166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7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8" y="168"/>
                </a:lnTo>
                <a:lnTo>
                  <a:pt x="4" y="168"/>
                </a:lnTo>
                <a:lnTo>
                  <a:pt x="4" y="168"/>
                </a:lnTo>
                <a:lnTo>
                  <a:pt x="3" y="167"/>
                </a:lnTo>
                <a:lnTo>
                  <a:pt x="2" y="167"/>
                </a:lnTo>
                <a:lnTo>
                  <a:pt x="2" y="167"/>
                </a:lnTo>
                <a:lnTo>
                  <a:pt x="2" y="167"/>
                </a:lnTo>
                <a:lnTo>
                  <a:pt x="0" y="166"/>
                </a:lnTo>
                <a:lnTo>
                  <a:pt x="1" y="165"/>
                </a:lnTo>
                <a:lnTo>
                  <a:pt x="1" y="165"/>
                </a:lnTo>
                <a:lnTo>
                  <a:pt x="1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2" y="164"/>
                </a:lnTo>
                <a:lnTo>
                  <a:pt x="3" y="163"/>
                </a:lnTo>
                <a:lnTo>
                  <a:pt x="3" y="163"/>
                </a:lnTo>
                <a:lnTo>
                  <a:pt x="4" y="162"/>
                </a:lnTo>
                <a:lnTo>
                  <a:pt x="5" y="161"/>
                </a:lnTo>
                <a:lnTo>
                  <a:pt x="5" y="160"/>
                </a:lnTo>
                <a:lnTo>
                  <a:pt x="4" y="160"/>
                </a:lnTo>
                <a:lnTo>
                  <a:pt x="4" y="159"/>
                </a:lnTo>
                <a:lnTo>
                  <a:pt x="4" y="159"/>
                </a:lnTo>
                <a:lnTo>
                  <a:pt x="5" y="158"/>
                </a:lnTo>
                <a:lnTo>
                  <a:pt x="5" y="157"/>
                </a:lnTo>
                <a:lnTo>
                  <a:pt x="6" y="157"/>
                </a:lnTo>
                <a:lnTo>
                  <a:pt x="6" y="157"/>
                </a:lnTo>
                <a:lnTo>
                  <a:pt x="7" y="157"/>
                </a:lnTo>
                <a:lnTo>
                  <a:pt x="7" y="157"/>
                </a:lnTo>
                <a:lnTo>
                  <a:pt x="8" y="157"/>
                </a:lnTo>
                <a:lnTo>
                  <a:pt x="8" y="158"/>
                </a:lnTo>
                <a:lnTo>
                  <a:pt x="11" y="156"/>
                </a:lnTo>
                <a:lnTo>
                  <a:pt x="14" y="152"/>
                </a:lnTo>
                <a:lnTo>
                  <a:pt x="14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9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8"/>
                </a:lnTo>
                <a:lnTo>
                  <a:pt x="15" y="147"/>
                </a:lnTo>
                <a:lnTo>
                  <a:pt x="16" y="147"/>
                </a:lnTo>
                <a:lnTo>
                  <a:pt x="16" y="147"/>
                </a:lnTo>
                <a:lnTo>
                  <a:pt x="16" y="147"/>
                </a:lnTo>
                <a:lnTo>
                  <a:pt x="17" y="147"/>
                </a:lnTo>
                <a:lnTo>
                  <a:pt x="17" y="147"/>
                </a:lnTo>
                <a:lnTo>
                  <a:pt x="17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6"/>
                </a:lnTo>
                <a:lnTo>
                  <a:pt x="18" y="145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0" y="146"/>
                </a:lnTo>
                <a:lnTo>
                  <a:pt x="21" y="145"/>
                </a:lnTo>
                <a:lnTo>
                  <a:pt x="20" y="145"/>
                </a:lnTo>
                <a:lnTo>
                  <a:pt x="20" y="145"/>
                </a:lnTo>
                <a:lnTo>
                  <a:pt x="21" y="144"/>
                </a:lnTo>
                <a:lnTo>
                  <a:pt x="21" y="144"/>
                </a:lnTo>
                <a:lnTo>
                  <a:pt x="21" y="144"/>
                </a:lnTo>
                <a:lnTo>
                  <a:pt x="21" y="143"/>
                </a:lnTo>
                <a:lnTo>
                  <a:pt x="21" y="143"/>
                </a:lnTo>
                <a:lnTo>
                  <a:pt x="21" y="142"/>
                </a:lnTo>
                <a:lnTo>
                  <a:pt x="21" y="142"/>
                </a:lnTo>
                <a:lnTo>
                  <a:pt x="21" y="142"/>
                </a:lnTo>
                <a:lnTo>
                  <a:pt x="22" y="142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2" y="141"/>
                </a:lnTo>
                <a:lnTo>
                  <a:pt x="25" y="138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5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6" y="137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6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7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8" y="135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29" y="134"/>
                </a:lnTo>
                <a:lnTo>
                  <a:pt x="31" y="133"/>
                </a:lnTo>
                <a:lnTo>
                  <a:pt x="32" y="132"/>
                </a:lnTo>
                <a:lnTo>
                  <a:pt x="32" y="132"/>
                </a:lnTo>
                <a:lnTo>
                  <a:pt x="32" y="131"/>
                </a:lnTo>
                <a:lnTo>
                  <a:pt x="32" y="131"/>
                </a:lnTo>
                <a:lnTo>
                  <a:pt x="32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30"/>
                </a:lnTo>
                <a:lnTo>
                  <a:pt x="33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4" y="129"/>
                </a:lnTo>
                <a:lnTo>
                  <a:pt x="35" y="129"/>
                </a:lnTo>
                <a:lnTo>
                  <a:pt x="35" y="129"/>
                </a:lnTo>
                <a:lnTo>
                  <a:pt x="36" y="129"/>
                </a:lnTo>
                <a:lnTo>
                  <a:pt x="36" y="129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8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8" y="126"/>
                </a:lnTo>
                <a:lnTo>
                  <a:pt x="39" y="126"/>
                </a:lnTo>
                <a:lnTo>
                  <a:pt x="39" y="126"/>
                </a:lnTo>
                <a:lnTo>
                  <a:pt x="41" y="124"/>
                </a:lnTo>
                <a:lnTo>
                  <a:pt x="42" y="122"/>
                </a:lnTo>
                <a:lnTo>
                  <a:pt x="43" y="120"/>
                </a:lnTo>
                <a:lnTo>
                  <a:pt x="43" y="117"/>
                </a:lnTo>
                <a:lnTo>
                  <a:pt x="44" y="116"/>
                </a:lnTo>
                <a:lnTo>
                  <a:pt x="45" y="116"/>
                </a:lnTo>
                <a:lnTo>
                  <a:pt x="45" y="115"/>
                </a:lnTo>
                <a:lnTo>
                  <a:pt x="45" y="116"/>
                </a:lnTo>
                <a:lnTo>
                  <a:pt x="45" y="116"/>
                </a:lnTo>
                <a:lnTo>
                  <a:pt x="46" y="116"/>
                </a:lnTo>
                <a:lnTo>
                  <a:pt x="46" y="116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7" y="115"/>
                </a:lnTo>
                <a:lnTo>
                  <a:pt x="47" y="114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49" y="109"/>
                </a:lnTo>
                <a:lnTo>
                  <a:pt x="49" y="109"/>
                </a:lnTo>
                <a:lnTo>
                  <a:pt x="49" y="109"/>
                </a:lnTo>
                <a:lnTo>
                  <a:pt x="48" y="109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9" y="107"/>
                </a:lnTo>
                <a:lnTo>
                  <a:pt x="49" y="106"/>
                </a:lnTo>
                <a:lnTo>
                  <a:pt x="48" y="106"/>
                </a:lnTo>
                <a:lnTo>
                  <a:pt x="49" y="105"/>
                </a:lnTo>
                <a:lnTo>
                  <a:pt x="50" y="105"/>
                </a:lnTo>
                <a:lnTo>
                  <a:pt x="51" y="105"/>
                </a:lnTo>
                <a:lnTo>
                  <a:pt x="51" y="105"/>
                </a:lnTo>
                <a:lnTo>
                  <a:pt x="51" y="104"/>
                </a:lnTo>
                <a:lnTo>
                  <a:pt x="51" y="104"/>
                </a:lnTo>
                <a:lnTo>
                  <a:pt x="51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3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4" y="102"/>
                </a:lnTo>
                <a:lnTo>
                  <a:pt x="55" y="102"/>
                </a:lnTo>
                <a:lnTo>
                  <a:pt x="55" y="102"/>
                </a:lnTo>
                <a:lnTo>
                  <a:pt x="55" y="101"/>
                </a:lnTo>
                <a:lnTo>
                  <a:pt x="55" y="101"/>
                </a:lnTo>
                <a:lnTo>
                  <a:pt x="54" y="101"/>
                </a:lnTo>
                <a:lnTo>
                  <a:pt x="54" y="101"/>
                </a:lnTo>
                <a:lnTo>
                  <a:pt x="54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5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1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1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8" y="102"/>
                </a:lnTo>
                <a:lnTo>
                  <a:pt x="59" y="102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60" y="101"/>
                </a:lnTo>
                <a:lnTo>
                  <a:pt x="63" y="99"/>
                </a:lnTo>
                <a:lnTo>
                  <a:pt x="67" y="96"/>
                </a:lnTo>
                <a:lnTo>
                  <a:pt x="70" y="93"/>
                </a:lnTo>
                <a:lnTo>
                  <a:pt x="72" y="91"/>
                </a:lnTo>
                <a:lnTo>
                  <a:pt x="72" y="91"/>
                </a:lnTo>
                <a:lnTo>
                  <a:pt x="72" y="91"/>
                </a:lnTo>
                <a:lnTo>
                  <a:pt x="72" y="90"/>
                </a:lnTo>
                <a:lnTo>
                  <a:pt x="72" y="90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3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9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5" y="88"/>
                </a:lnTo>
                <a:lnTo>
                  <a:pt x="75" y="88"/>
                </a:lnTo>
                <a:lnTo>
                  <a:pt x="75" y="87"/>
                </a:lnTo>
                <a:lnTo>
                  <a:pt x="74" y="87"/>
                </a:lnTo>
                <a:lnTo>
                  <a:pt x="74" y="86"/>
                </a:lnTo>
                <a:lnTo>
                  <a:pt x="74" y="85"/>
                </a:lnTo>
                <a:lnTo>
                  <a:pt x="74" y="85"/>
                </a:lnTo>
                <a:lnTo>
                  <a:pt x="74" y="84"/>
                </a:lnTo>
                <a:lnTo>
                  <a:pt x="74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5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6" y="83"/>
                </a:lnTo>
                <a:lnTo>
                  <a:pt x="77" y="83"/>
                </a:lnTo>
                <a:lnTo>
                  <a:pt x="77" y="83"/>
                </a:lnTo>
                <a:lnTo>
                  <a:pt x="77" y="83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7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8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2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1"/>
                </a:lnTo>
                <a:lnTo>
                  <a:pt x="79" y="80"/>
                </a:lnTo>
                <a:lnTo>
                  <a:pt x="79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1" y="80"/>
                </a:lnTo>
                <a:lnTo>
                  <a:pt x="81" y="80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1" y="79"/>
                </a:lnTo>
                <a:lnTo>
                  <a:pt x="82" y="79"/>
                </a:lnTo>
                <a:lnTo>
                  <a:pt x="82" y="79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2" y="78"/>
                </a:lnTo>
                <a:lnTo>
                  <a:pt x="83" y="78"/>
                </a:lnTo>
                <a:lnTo>
                  <a:pt x="83" y="78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3" y="77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5" y="76"/>
                </a:lnTo>
                <a:lnTo>
                  <a:pt x="86" y="76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5"/>
                </a:lnTo>
                <a:lnTo>
                  <a:pt x="86" y="74"/>
                </a:lnTo>
                <a:lnTo>
                  <a:pt x="87" y="74"/>
                </a:lnTo>
                <a:lnTo>
                  <a:pt x="87" y="73"/>
                </a:lnTo>
                <a:lnTo>
                  <a:pt x="87" y="73"/>
                </a:lnTo>
                <a:lnTo>
                  <a:pt x="87" y="73"/>
                </a:lnTo>
                <a:lnTo>
                  <a:pt x="88" y="73"/>
                </a:lnTo>
                <a:lnTo>
                  <a:pt x="88" y="72"/>
                </a:lnTo>
                <a:lnTo>
                  <a:pt x="88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90" y="71"/>
                </a:lnTo>
                <a:lnTo>
                  <a:pt x="91" y="70"/>
                </a:lnTo>
                <a:lnTo>
                  <a:pt x="91" y="69"/>
                </a:lnTo>
                <a:lnTo>
                  <a:pt x="92" y="69"/>
                </a:lnTo>
                <a:lnTo>
                  <a:pt x="92" y="68"/>
                </a:lnTo>
                <a:lnTo>
                  <a:pt x="94" y="67"/>
                </a:lnTo>
                <a:lnTo>
                  <a:pt x="96" y="65"/>
                </a:lnTo>
                <a:lnTo>
                  <a:pt x="96" y="64"/>
                </a:lnTo>
                <a:lnTo>
                  <a:pt x="100" y="62"/>
                </a:lnTo>
                <a:lnTo>
                  <a:pt x="101" y="62"/>
                </a:lnTo>
                <a:lnTo>
                  <a:pt x="104" y="60"/>
                </a:lnTo>
                <a:lnTo>
                  <a:pt x="104" y="60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6" y="57"/>
                </a:lnTo>
                <a:lnTo>
                  <a:pt x="106" y="57"/>
                </a:lnTo>
                <a:lnTo>
                  <a:pt x="107" y="57"/>
                </a:lnTo>
                <a:lnTo>
                  <a:pt x="107" y="57"/>
                </a:lnTo>
                <a:lnTo>
                  <a:pt x="108" y="57"/>
                </a:lnTo>
                <a:lnTo>
                  <a:pt x="108" y="57"/>
                </a:lnTo>
                <a:lnTo>
                  <a:pt x="109" y="57"/>
                </a:lnTo>
                <a:lnTo>
                  <a:pt x="109" y="57"/>
                </a:lnTo>
                <a:lnTo>
                  <a:pt x="111" y="55"/>
                </a:lnTo>
                <a:lnTo>
                  <a:pt x="114" y="53"/>
                </a:lnTo>
                <a:lnTo>
                  <a:pt x="120" y="50"/>
                </a:lnTo>
                <a:lnTo>
                  <a:pt x="120" y="49"/>
                </a:lnTo>
                <a:lnTo>
                  <a:pt x="121" y="48"/>
                </a:lnTo>
                <a:lnTo>
                  <a:pt x="124" y="48"/>
                </a:lnTo>
                <a:lnTo>
                  <a:pt x="124" y="47"/>
                </a:lnTo>
                <a:lnTo>
                  <a:pt x="127" y="45"/>
                </a:lnTo>
                <a:lnTo>
                  <a:pt x="128" y="45"/>
                </a:lnTo>
                <a:lnTo>
                  <a:pt x="129" y="44"/>
                </a:lnTo>
                <a:lnTo>
                  <a:pt x="134" y="44"/>
                </a:lnTo>
                <a:lnTo>
                  <a:pt x="135" y="44"/>
                </a:lnTo>
                <a:lnTo>
                  <a:pt x="137" y="43"/>
                </a:lnTo>
                <a:lnTo>
                  <a:pt x="139" y="42"/>
                </a:lnTo>
                <a:lnTo>
                  <a:pt x="139" y="42"/>
                </a:lnTo>
                <a:lnTo>
                  <a:pt x="144" y="39"/>
                </a:lnTo>
                <a:lnTo>
                  <a:pt x="154" y="35"/>
                </a:lnTo>
                <a:lnTo>
                  <a:pt x="158" y="34"/>
                </a:lnTo>
                <a:lnTo>
                  <a:pt x="167" y="34"/>
                </a:lnTo>
                <a:lnTo>
                  <a:pt x="168" y="34"/>
                </a:lnTo>
                <a:lnTo>
                  <a:pt x="169" y="34"/>
                </a:lnTo>
                <a:lnTo>
                  <a:pt x="169" y="34"/>
                </a:lnTo>
                <a:lnTo>
                  <a:pt x="171" y="33"/>
                </a:lnTo>
                <a:lnTo>
                  <a:pt x="173" y="33"/>
                </a:lnTo>
                <a:lnTo>
                  <a:pt x="176" y="33"/>
                </a:lnTo>
                <a:lnTo>
                  <a:pt x="182" y="33"/>
                </a:lnTo>
                <a:lnTo>
                  <a:pt x="184" y="33"/>
                </a:lnTo>
                <a:lnTo>
                  <a:pt x="185" y="33"/>
                </a:lnTo>
                <a:lnTo>
                  <a:pt x="188" y="32"/>
                </a:lnTo>
                <a:lnTo>
                  <a:pt x="192" y="32"/>
                </a:lnTo>
                <a:lnTo>
                  <a:pt x="194" y="32"/>
                </a:lnTo>
                <a:lnTo>
                  <a:pt x="197" y="32"/>
                </a:lnTo>
                <a:lnTo>
                  <a:pt x="197" y="26"/>
                </a:lnTo>
                <a:lnTo>
                  <a:pt x="197" y="26"/>
                </a:lnTo>
                <a:lnTo>
                  <a:pt x="206" y="26"/>
                </a:lnTo>
                <a:lnTo>
                  <a:pt x="214" y="26"/>
                </a:lnTo>
                <a:lnTo>
                  <a:pt x="221" y="26"/>
                </a:lnTo>
                <a:lnTo>
                  <a:pt x="223" y="26"/>
                </a:lnTo>
                <a:lnTo>
                  <a:pt x="226" y="26"/>
                </a:lnTo>
                <a:lnTo>
                  <a:pt x="230" y="26"/>
                </a:lnTo>
                <a:lnTo>
                  <a:pt x="230" y="28"/>
                </a:lnTo>
                <a:lnTo>
                  <a:pt x="230" y="28"/>
                </a:lnTo>
                <a:lnTo>
                  <a:pt x="231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3" y="28"/>
                </a:lnTo>
                <a:lnTo>
                  <a:pt x="234" y="27"/>
                </a:lnTo>
                <a:lnTo>
                  <a:pt x="235" y="27"/>
                </a:lnTo>
                <a:lnTo>
                  <a:pt x="235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7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8"/>
                </a:lnTo>
                <a:lnTo>
                  <a:pt x="237" y="29"/>
                </a:lnTo>
                <a:lnTo>
                  <a:pt x="237" y="29"/>
                </a:lnTo>
                <a:lnTo>
                  <a:pt x="240" y="27"/>
                </a:lnTo>
                <a:lnTo>
                  <a:pt x="240" y="27"/>
                </a:lnTo>
                <a:lnTo>
                  <a:pt x="241" y="27"/>
                </a:lnTo>
                <a:lnTo>
                  <a:pt x="243" y="26"/>
                </a:lnTo>
                <a:lnTo>
                  <a:pt x="244" y="25"/>
                </a:lnTo>
                <a:lnTo>
                  <a:pt x="244" y="25"/>
                </a:lnTo>
                <a:lnTo>
                  <a:pt x="245" y="25"/>
                </a:lnTo>
                <a:lnTo>
                  <a:pt x="245" y="25"/>
                </a:lnTo>
                <a:lnTo>
                  <a:pt x="246" y="25"/>
                </a:lnTo>
                <a:lnTo>
                  <a:pt x="247" y="25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2" y="22"/>
                </a:lnTo>
                <a:lnTo>
                  <a:pt x="253" y="22"/>
                </a:lnTo>
                <a:lnTo>
                  <a:pt x="254" y="22"/>
                </a:lnTo>
                <a:lnTo>
                  <a:pt x="255" y="21"/>
                </a:lnTo>
                <a:lnTo>
                  <a:pt x="256" y="21"/>
                </a:lnTo>
                <a:lnTo>
                  <a:pt x="257" y="21"/>
                </a:lnTo>
                <a:lnTo>
                  <a:pt x="257" y="21"/>
                </a:lnTo>
                <a:lnTo>
                  <a:pt x="258" y="20"/>
                </a:lnTo>
                <a:lnTo>
                  <a:pt x="259" y="20"/>
                </a:lnTo>
                <a:lnTo>
                  <a:pt x="260" y="20"/>
                </a:lnTo>
                <a:lnTo>
                  <a:pt x="263" y="18"/>
                </a:lnTo>
                <a:lnTo>
                  <a:pt x="263" y="18"/>
                </a:lnTo>
                <a:lnTo>
                  <a:pt x="265" y="18"/>
                </a:lnTo>
                <a:lnTo>
                  <a:pt x="266" y="17"/>
                </a:lnTo>
                <a:lnTo>
                  <a:pt x="267" y="17"/>
                </a:lnTo>
                <a:lnTo>
                  <a:pt x="270" y="16"/>
                </a:lnTo>
                <a:lnTo>
                  <a:pt x="272" y="15"/>
                </a:lnTo>
                <a:lnTo>
                  <a:pt x="277" y="13"/>
                </a:lnTo>
                <a:lnTo>
                  <a:pt x="277" y="11"/>
                </a:lnTo>
                <a:lnTo>
                  <a:pt x="276" y="9"/>
                </a:lnTo>
                <a:lnTo>
                  <a:pt x="277" y="7"/>
                </a:lnTo>
                <a:lnTo>
                  <a:pt x="277" y="7"/>
                </a:lnTo>
                <a:lnTo>
                  <a:pt x="278" y="7"/>
                </a:lnTo>
                <a:lnTo>
                  <a:pt x="280" y="6"/>
                </a:lnTo>
                <a:lnTo>
                  <a:pt x="281" y="5"/>
                </a:lnTo>
                <a:lnTo>
                  <a:pt x="282" y="4"/>
                </a:lnTo>
                <a:lnTo>
                  <a:pt x="285" y="4"/>
                </a:lnTo>
                <a:lnTo>
                  <a:pt x="286" y="5"/>
                </a:lnTo>
                <a:lnTo>
                  <a:pt x="288" y="5"/>
                </a:lnTo>
                <a:lnTo>
                  <a:pt x="289" y="5"/>
                </a:lnTo>
                <a:lnTo>
                  <a:pt x="291" y="5"/>
                </a:lnTo>
                <a:lnTo>
                  <a:pt x="291" y="5"/>
                </a:lnTo>
                <a:lnTo>
                  <a:pt x="292" y="5"/>
                </a:lnTo>
                <a:lnTo>
                  <a:pt x="292" y="6"/>
                </a:lnTo>
                <a:lnTo>
                  <a:pt x="293" y="7"/>
                </a:lnTo>
                <a:lnTo>
                  <a:pt x="293" y="7"/>
                </a:lnTo>
                <a:lnTo>
                  <a:pt x="293" y="7"/>
                </a:lnTo>
                <a:lnTo>
                  <a:pt x="294" y="7"/>
                </a:lnTo>
                <a:lnTo>
                  <a:pt x="294" y="7"/>
                </a:lnTo>
                <a:lnTo>
                  <a:pt x="295" y="7"/>
                </a:lnTo>
                <a:lnTo>
                  <a:pt x="296" y="7"/>
                </a:lnTo>
                <a:lnTo>
                  <a:pt x="297" y="7"/>
                </a:lnTo>
                <a:lnTo>
                  <a:pt x="299" y="6"/>
                </a:lnTo>
                <a:lnTo>
                  <a:pt x="300" y="6"/>
                </a:lnTo>
                <a:lnTo>
                  <a:pt x="301" y="6"/>
                </a:lnTo>
                <a:lnTo>
                  <a:pt x="303" y="6"/>
                </a:lnTo>
                <a:lnTo>
                  <a:pt x="304" y="5"/>
                </a:lnTo>
                <a:lnTo>
                  <a:pt x="305" y="5"/>
                </a:lnTo>
                <a:lnTo>
                  <a:pt x="306" y="5"/>
                </a:lnTo>
                <a:lnTo>
                  <a:pt x="307" y="5"/>
                </a:lnTo>
                <a:lnTo>
                  <a:pt x="307" y="5"/>
                </a:lnTo>
                <a:lnTo>
                  <a:pt x="310" y="5"/>
                </a:lnTo>
                <a:lnTo>
                  <a:pt x="311" y="5"/>
                </a:lnTo>
                <a:lnTo>
                  <a:pt x="313" y="5"/>
                </a:lnTo>
                <a:lnTo>
                  <a:pt x="314" y="5"/>
                </a:lnTo>
                <a:lnTo>
                  <a:pt x="315" y="5"/>
                </a:lnTo>
                <a:lnTo>
                  <a:pt x="315" y="5"/>
                </a:lnTo>
                <a:lnTo>
                  <a:pt x="317" y="6"/>
                </a:lnTo>
                <a:lnTo>
                  <a:pt x="318" y="6"/>
                </a:lnTo>
                <a:lnTo>
                  <a:pt x="319" y="5"/>
                </a:lnTo>
                <a:lnTo>
                  <a:pt x="321" y="5"/>
                </a:lnTo>
                <a:lnTo>
                  <a:pt x="321" y="5"/>
                </a:lnTo>
                <a:lnTo>
                  <a:pt x="322" y="1"/>
                </a:lnTo>
                <a:lnTo>
                  <a:pt x="329" y="0"/>
                </a:lnTo>
                <a:lnTo>
                  <a:pt x="334" y="1"/>
                </a:lnTo>
                <a:lnTo>
                  <a:pt x="336" y="3"/>
                </a:lnTo>
                <a:lnTo>
                  <a:pt x="341" y="3"/>
                </a:lnTo>
                <a:lnTo>
                  <a:pt x="340" y="1"/>
                </a:lnTo>
                <a:lnTo>
                  <a:pt x="352" y="3"/>
                </a:lnTo>
                <a:lnTo>
                  <a:pt x="357" y="4"/>
                </a:lnTo>
                <a:lnTo>
                  <a:pt x="358" y="4"/>
                </a:lnTo>
                <a:lnTo>
                  <a:pt x="359" y="3"/>
                </a:lnTo>
                <a:lnTo>
                  <a:pt x="360" y="4"/>
                </a:lnTo>
                <a:lnTo>
                  <a:pt x="361" y="4"/>
                </a:lnTo>
                <a:lnTo>
                  <a:pt x="362" y="4"/>
                </a:lnTo>
                <a:lnTo>
                  <a:pt x="363" y="4"/>
                </a:lnTo>
                <a:lnTo>
                  <a:pt x="364" y="4"/>
                </a:lnTo>
                <a:lnTo>
                  <a:pt x="365" y="4"/>
                </a:lnTo>
                <a:lnTo>
                  <a:pt x="366" y="4"/>
                </a:lnTo>
                <a:lnTo>
                  <a:pt x="367" y="3"/>
                </a:lnTo>
                <a:lnTo>
                  <a:pt x="368" y="3"/>
                </a:lnTo>
                <a:lnTo>
                  <a:pt x="370" y="3"/>
                </a:lnTo>
                <a:lnTo>
                  <a:pt x="371" y="3"/>
                </a:lnTo>
                <a:lnTo>
                  <a:pt x="373" y="3"/>
                </a:lnTo>
                <a:lnTo>
                  <a:pt x="373" y="3"/>
                </a:lnTo>
                <a:lnTo>
                  <a:pt x="374" y="3"/>
                </a:lnTo>
                <a:lnTo>
                  <a:pt x="378" y="3"/>
                </a:lnTo>
                <a:lnTo>
                  <a:pt x="381" y="2"/>
                </a:lnTo>
                <a:lnTo>
                  <a:pt x="382" y="3"/>
                </a:lnTo>
                <a:lnTo>
                  <a:pt x="391" y="3"/>
                </a:lnTo>
                <a:lnTo>
                  <a:pt x="392" y="3"/>
                </a:lnTo>
                <a:lnTo>
                  <a:pt x="393" y="3"/>
                </a:lnTo>
                <a:lnTo>
                  <a:pt x="393" y="3"/>
                </a:lnTo>
                <a:lnTo>
                  <a:pt x="393" y="3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4" y="3"/>
                </a:lnTo>
                <a:lnTo>
                  <a:pt x="394" y="3"/>
                </a:lnTo>
                <a:lnTo>
                  <a:pt x="394" y="3"/>
                </a:lnTo>
                <a:lnTo>
                  <a:pt x="394" y="4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5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6" y="3"/>
                </a:lnTo>
                <a:lnTo>
                  <a:pt x="399" y="3"/>
                </a:lnTo>
                <a:lnTo>
                  <a:pt x="402" y="3"/>
                </a:lnTo>
                <a:lnTo>
                  <a:pt x="406" y="2"/>
                </a:lnTo>
                <a:lnTo>
                  <a:pt x="407" y="2"/>
                </a:lnTo>
                <a:lnTo>
                  <a:pt x="410" y="2"/>
                </a:lnTo>
                <a:lnTo>
                  <a:pt x="413" y="2"/>
                </a:lnTo>
                <a:lnTo>
                  <a:pt x="419" y="2"/>
                </a:lnTo>
                <a:lnTo>
                  <a:pt x="420" y="2"/>
                </a:lnTo>
                <a:lnTo>
                  <a:pt x="434" y="2"/>
                </a:lnTo>
                <a:lnTo>
                  <a:pt x="456" y="2"/>
                </a:lnTo>
                <a:lnTo>
                  <a:pt x="458" y="2"/>
                </a:lnTo>
                <a:lnTo>
                  <a:pt x="459" y="2"/>
                </a:lnTo>
                <a:lnTo>
                  <a:pt x="460" y="2"/>
                </a:lnTo>
                <a:lnTo>
                  <a:pt x="460" y="2"/>
                </a:lnTo>
                <a:lnTo>
                  <a:pt x="470" y="2"/>
                </a:lnTo>
                <a:lnTo>
                  <a:pt x="470" y="2"/>
                </a:lnTo>
                <a:lnTo>
                  <a:pt x="471" y="2"/>
                </a:lnTo>
                <a:lnTo>
                  <a:pt x="473" y="2"/>
                </a:lnTo>
                <a:lnTo>
                  <a:pt x="476" y="2"/>
                </a:lnTo>
                <a:lnTo>
                  <a:pt x="481" y="1"/>
                </a:lnTo>
                <a:lnTo>
                  <a:pt x="486" y="0"/>
                </a:lnTo>
                <a:lnTo>
                  <a:pt x="494" y="1"/>
                </a:lnTo>
                <a:lnTo>
                  <a:pt x="495" y="3"/>
                </a:lnTo>
                <a:lnTo>
                  <a:pt x="495" y="2"/>
                </a:lnTo>
                <a:lnTo>
                  <a:pt x="499" y="3"/>
                </a:lnTo>
                <a:lnTo>
                  <a:pt x="499" y="1"/>
                </a:lnTo>
                <a:lnTo>
                  <a:pt x="500" y="1"/>
                </a:lnTo>
                <a:lnTo>
                  <a:pt x="504" y="1"/>
                </a:lnTo>
                <a:lnTo>
                  <a:pt x="504" y="1"/>
                </a:lnTo>
                <a:lnTo>
                  <a:pt x="508" y="2"/>
                </a:lnTo>
                <a:lnTo>
                  <a:pt x="509" y="3"/>
                </a:lnTo>
                <a:lnTo>
                  <a:pt x="510" y="3"/>
                </a:lnTo>
                <a:lnTo>
                  <a:pt x="510" y="3"/>
                </a:lnTo>
                <a:lnTo>
                  <a:pt x="512" y="4"/>
                </a:lnTo>
                <a:lnTo>
                  <a:pt x="513" y="4"/>
                </a:lnTo>
                <a:lnTo>
                  <a:pt x="513" y="4"/>
                </a:lnTo>
                <a:lnTo>
                  <a:pt x="515" y="4"/>
                </a:lnTo>
                <a:lnTo>
                  <a:pt x="516" y="4"/>
                </a:lnTo>
                <a:lnTo>
                  <a:pt x="518" y="5"/>
                </a:lnTo>
                <a:lnTo>
                  <a:pt x="519" y="5"/>
                </a:lnTo>
                <a:lnTo>
                  <a:pt x="520" y="4"/>
                </a:lnTo>
                <a:lnTo>
                  <a:pt x="522" y="4"/>
                </a:lnTo>
                <a:lnTo>
                  <a:pt x="525" y="3"/>
                </a:lnTo>
                <a:lnTo>
                  <a:pt x="523" y="1"/>
                </a:lnTo>
                <a:lnTo>
                  <a:pt x="524" y="1"/>
                </a:lnTo>
                <a:lnTo>
                  <a:pt x="525" y="0"/>
                </a:lnTo>
                <a:lnTo>
                  <a:pt x="526" y="0"/>
                </a:lnTo>
                <a:lnTo>
                  <a:pt x="527" y="1"/>
                </a:lnTo>
                <a:lnTo>
                  <a:pt x="529" y="1"/>
                </a:lnTo>
                <a:lnTo>
                  <a:pt x="531" y="1"/>
                </a:lnTo>
                <a:lnTo>
                  <a:pt x="532" y="1"/>
                </a:lnTo>
                <a:lnTo>
                  <a:pt x="533" y="1"/>
                </a:lnTo>
                <a:lnTo>
                  <a:pt x="534" y="1"/>
                </a:lnTo>
                <a:lnTo>
                  <a:pt x="536" y="1"/>
                </a:lnTo>
                <a:lnTo>
                  <a:pt x="536" y="2"/>
                </a:lnTo>
                <a:lnTo>
                  <a:pt x="537" y="2"/>
                </a:lnTo>
                <a:lnTo>
                  <a:pt x="538" y="3"/>
                </a:lnTo>
                <a:lnTo>
                  <a:pt x="538" y="4"/>
                </a:lnTo>
                <a:lnTo>
                  <a:pt x="538" y="5"/>
                </a:lnTo>
                <a:lnTo>
                  <a:pt x="538" y="5"/>
                </a:lnTo>
                <a:lnTo>
                  <a:pt x="541" y="7"/>
                </a:lnTo>
                <a:lnTo>
                  <a:pt x="544" y="8"/>
                </a:lnTo>
                <a:lnTo>
                  <a:pt x="544" y="8"/>
                </a:lnTo>
                <a:lnTo>
                  <a:pt x="545" y="9"/>
                </a:lnTo>
                <a:lnTo>
                  <a:pt x="547" y="9"/>
                </a:lnTo>
                <a:lnTo>
                  <a:pt x="548" y="9"/>
                </a:lnTo>
                <a:lnTo>
                  <a:pt x="548" y="9"/>
                </a:lnTo>
                <a:lnTo>
                  <a:pt x="553" y="10"/>
                </a:lnTo>
                <a:lnTo>
                  <a:pt x="553" y="10"/>
                </a:lnTo>
                <a:lnTo>
                  <a:pt x="553" y="10"/>
                </a:lnTo>
                <a:lnTo>
                  <a:pt x="554" y="10"/>
                </a:lnTo>
                <a:lnTo>
                  <a:pt x="554" y="11"/>
                </a:lnTo>
                <a:lnTo>
                  <a:pt x="555" y="11"/>
                </a:lnTo>
                <a:lnTo>
                  <a:pt x="556" y="11"/>
                </a:lnTo>
                <a:lnTo>
                  <a:pt x="557" y="12"/>
                </a:lnTo>
                <a:lnTo>
                  <a:pt x="558" y="12"/>
                </a:lnTo>
                <a:lnTo>
                  <a:pt x="559" y="12"/>
                </a:lnTo>
                <a:lnTo>
                  <a:pt x="568" y="17"/>
                </a:lnTo>
                <a:lnTo>
                  <a:pt x="568" y="17"/>
                </a:lnTo>
                <a:lnTo>
                  <a:pt x="569" y="17"/>
                </a:lnTo>
                <a:lnTo>
                  <a:pt x="572" y="19"/>
                </a:lnTo>
                <a:lnTo>
                  <a:pt x="574" y="19"/>
                </a:lnTo>
                <a:lnTo>
                  <a:pt x="575" y="20"/>
                </a:lnTo>
                <a:lnTo>
                  <a:pt x="577" y="20"/>
                </a:lnTo>
                <a:lnTo>
                  <a:pt x="584" y="23"/>
                </a:lnTo>
                <a:lnTo>
                  <a:pt x="587" y="24"/>
                </a:lnTo>
                <a:lnTo>
                  <a:pt x="588" y="24"/>
                </a:lnTo>
                <a:lnTo>
                  <a:pt x="591" y="25"/>
                </a:lnTo>
                <a:lnTo>
                  <a:pt x="595" y="27"/>
                </a:lnTo>
                <a:lnTo>
                  <a:pt x="599" y="28"/>
                </a:lnTo>
                <a:lnTo>
                  <a:pt x="603" y="29"/>
                </a:lnTo>
                <a:lnTo>
                  <a:pt x="605" y="29"/>
                </a:lnTo>
                <a:lnTo>
                  <a:pt x="610" y="30"/>
                </a:lnTo>
                <a:lnTo>
                  <a:pt x="610" y="30"/>
                </a:lnTo>
                <a:lnTo>
                  <a:pt x="612" y="31"/>
                </a:lnTo>
                <a:lnTo>
                  <a:pt x="613" y="31"/>
                </a:lnTo>
                <a:lnTo>
                  <a:pt x="614" y="31"/>
                </a:lnTo>
                <a:lnTo>
                  <a:pt x="615" y="31"/>
                </a:lnTo>
                <a:lnTo>
                  <a:pt x="616" y="31"/>
                </a:lnTo>
                <a:lnTo>
                  <a:pt x="617" y="31"/>
                </a:lnTo>
                <a:lnTo>
                  <a:pt x="618" y="31"/>
                </a:lnTo>
                <a:lnTo>
                  <a:pt x="619" y="32"/>
                </a:lnTo>
                <a:lnTo>
                  <a:pt x="619" y="32"/>
                </a:lnTo>
                <a:lnTo>
                  <a:pt x="620" y="32"/>
                </a:lnTo>
                <a:lnTo>
                  <a:pt x="622" y="33"/>
                </a:lnTo>
                <a:lnTo>
                  <a:pt x="622" y="33"/>
                </a:lnTo>
                <a:lnTo>
                  <a:pt x="622" y="33"/>
                </a:lnTo>
                <a:lnTo>
                  <a:pt x="625" y="34"/>
                </a:lnTo>
                <a:lnTo>
                  <a:pt x="625" y="34"/>
                </a:lnTo>
                <a:lnTo>
                  <a:pt x="626" y="34"/>
                </a:lnTo>
                <a:lnTo>
                  <a:pt x="626" y="34"/>
                </a:lnTo>
                <a:lnTo>
                  <a:pt x="626" y="34"/>
                </a:lnTo>
                <a:lnTo>
                  <a:pt x="628" y="34"/>
                </a:lnTo>
                <a:lnTo>
                  <a:pt x="631" y="34"/>
                </a:lnTo>
                <a:lnTo>
                  <a:pt x="633" y="35"/>
                </a:lnTo>
                <a:lnTo>
                  <a:pt x="645" y="38"/>
                </a:lnTo>
                <a:lnTo>
                  <a:pt x="649" y="39"/>
                </a:lnTo>
                <a:lnTo>
                  <a:pt x="654" y="39"/>
                </a:lnTo>
                <a:lnTo>
                  <a:pt x="658" y="42"/>
                </a:lnTo>
                <a:lnTo>
                  <a:pt x="658" y="42"/>
                </a:lnTo>
                <a:lnTo>
                  <a:pt x="659" y="42"/>
                </a:lnTo>
                <a:lnTo>
                  <a:pt x="665" y="45"/>
                </a:lnTo>
                <a:lnTo>
                  <a:pt x="666" y="46"/>
                </a:lnTo>
                <a:lnTo>
                  <a:pt x="667" y="46"/>
                </a:lnTo>
                <a:lnTo>
                  <a:pt x="668" y="47"/>
                </a:lnTo>
                <a:lnTo>
                  <a:pt x="671" y="50"/>
                </a:lnTo>
                <a:lnTo>
                  <a:pt x="674" y="52"/>
                </a:lnTo>
                <a:lnTo>
                  <a:pt x="675" y="52"/>
                </a:lnTo>
                <a:lnTo>
                  <a:pt x="679" y="55"/>
                </a:lnTo>
                <a:lnTo>
                  <a:pt x="683" y="58"/>
                </a:lnTo>
                <a:lnTo>
                  <a:pt x="684" y="58"/>
                </a:lnTo>
                <a:lnTo>
                  <a:pt x="686" y="61"/>
                </a:lnTo>
                <a:lnTo>
                  <a:pt x="687" y="61"/>
                </a:lnTo>
                <a:lnTo>
                  <a:pt x="687" y="61"/>
                </a:lnTo>
                <a:lnTo>
                  <a:pt x="687" y="62"/>
                </a:lnTo>
                <a:lnTo>
                  <a:pt x="688" y="62"/>
                </a:lnTo>
                <a:lnTo>
                  <a:pt x="688" y="62"/>
                </a:lnTo>
                <a:lnTo>
                  <a:pt x="688" y="62"/>
                </a:lnTo>
                <a:lnTo>
                  <a:pt x="691" y="65"/>
                </a:lnTo>
                <a:lnTo>
                  <a:pt x="692" y="64"/>
                </a:lnTo>
                <a:lnTo>
                  <a:pt x="694" y="66"/>
                </a:lnTo>
                <a:lnTo>
                  <a:pt x="694" y="66"/>
                </a:lnTo>
                <a:lnTo>
                  <a:pt x="696" y="68"/>
                </a:lnTo>
                <a:lnTo>
                  <a:pt x="696" y="69"/>
                </a:lnTo>
                <a:lnTo>
                  <a:pt x="696" y="69"/>
                </a:lnTo>
                <a:lnTo>
                  <a:pt x="695" y="70"/>
                </a:lnTo>
                <a:lnTo>
                  <a:pt x="698" y="71"/>
                </a:lnTo>
                <a:lnTo>
                  <a:pt x="700" y="73"/>
                </a:lnTo>
                <a:lnTo>
                  <a:pt x="701" y="74"/>
                </a:lnTo>
                <a:lnTo>
                  <a:pt x="702" y="75"/>
                </a:lnTo>
                <a:lnTo>
                  <a:pt x="703" y="75"/>
                </a:lnTo>
                <a:lnTo>
                  <a:pt x="703" y="75"/>
                </a:lnTo>
                <a:lnTo>
                  <a:pt x="703" y="75"/>
                </a:lnTo>
                <a:lnTo>
                  <a:pt x="704" y="75"/>
                </a:lnTo>
                <a:lnTo>
                  <a:pt x="705" y="76"/>
                </a:lnTo>
                <a:lnTo>
                  <a:pt x="708" y="78"/>
                </a:lnTo>
                <a:lnTo>
                  <a:pt x="710" y="79"/>
                </a:lnTo>
                <a:lnTo>
                  <a:pt x="711" y="80"/>
                </a:lnTo>
                <a:lnTo>
                  <a:pt x="714" y="80"/>
                </a:lnTo>
                <a:lnTo>
                  <a:pt x="717" y="80"/>
                </a:lnTo>
                <a:lnTo>
                  <a:pt x="718" y="80"/>
                </a:lnTo>
                <a:lnTo>
                  <a:pt x="719" y="80"/>
                </a:lnTo>
                <a:lnTo>
                  <a:pt x="719" y="78"/>
                </a:lnTo>
                <a:lnTo>
                  <a:pt x="719" y="78"/>
                </a:lnTo>
                <a:lnTo>
                  <a:pt x="719" y="77"/>
                </a:lnTo>
                <a:lnTo>
                  <a:pt x="720" y="77"/>
                </a:lnTo>
                <a:lnTo>
                  <a:pt x="720" y="77"/>
                </a:lnTo>
                <a:lnTo>
                  <a:pt x="721" y="78"/>
                </a:lnTo>
                <a:lnTo>
                  <a:pt x="721" y="78"/>
                </a:lnTo>
                <a:lnTo>
                  <a:pt x="721" y="79"/>
                </a:lnTo>
                <a:lnTo>
                  <a:pt x="721" y="80"/>
                </a:lnTo>
                <a:lnTo>
                  <a:pt x="722" y="81"/>
                </a:lnTo>
                <a:lnTo>
                  <a:pt x="722" y="81"/>
                </a:lnTo>
                <a:lnTo>
                  <a:pt x="722" y="81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2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2" y="83"/>
                </a:lnTo>
                <a:lnTo>
                  <a:pt x="723" y="83"/>
                </a:lnTo>
                <a:lnTo>
                  <a:pt x="723" y="83"/>
                </a:lnTo>
                <a:lnTo>
                  <a:pt x="724" y="83"/>
                </a:lnTo>
                <a:lnTo>
                  <a:pt x="724" y="83"/>
                </a:lnTo>
                <a:lnTo>
                  <a:pt x="725" y="83"/>
                </a:lnTo>
                <a:lnTo>
                  <a:pt x="728" y="84"/>
                </a:lnTo>
                <a:lnTo>
                  <a:pt x="729" y="84"/>
                </a:lnTo>
                <a:lnTo>
                  <a:pt x="729" y="84"/>
                </a:lnTo>
                <a:lnTo>
                  <a:pt x="729" y="83"/>
                </a:lnTo>
                <a:lnTo>
                  <a:pt x="729" y="83"/>
                </a:lnTo>
                <a:lnTo>
                  <a:pt x="730" y="82"/>
                </a:lnTo>
                <a:lnTo>
                  <a:pt x="730" y="83"/>
                </a:lnTo>
                <a:lnTo>
                  <a:pt x="730" y="83"/>
                </a:lnTo>
                <a:lnTo>
                  <a:pt x="731" y="83"/>
                </a:lnTo>
                <a:lnTo>
                  <a:pt x="731" y="84"/>
                </a:lnTo>
                <a:lnTo>
                  <a:pt x="732" y="84"/>
                </a:lnTo>
                <a:lnTo>
                  <a:pt x="733" y="85"/>
                </a:lnTo>
                <a:lnTo>
                  <a:pt x="734" y="85"/>
                </a:lnTo>
                <a:lnTo>
                  <a:pt x="735" y="84"/>
                </a:lnTo>
                <a:lnTo>
                  <a:pt x="734" y="82"/>
                </a:lnTo>
                <a:lnTo>
                  <a:pt x="735" y="81"/>
                </a:lnTo>
                <a:lnTo>
                  <a:pt x="735" y="81"/>
                </a:lnTo>
                <a:lnTo>
                  <a:pt x="737" y="81"/>
                </a:lnTo>
                <a:lnTo>
                  <a:pt x="738" y="83"/>
                </a:lnTo>
                <a:lnTo>
                  <a:pt x="738" y="83"/>
                </a:lnTo>
                <a:lnTo>
                  <a:pt x="738" y="83"/>
                </a:lnTo>
                <a:lnTo>
                  <a:pt x="740" y="82"/>
                </a:lnTo>
                <a:lnTo>
                  <a:pt x="741" y="84"/>
                </a:lnTo>
                <a:lnTo>
                  <a:pt x="742" y="84"/>
                </a:lnTo>
                <a:lnTo>
                  <a:pt x="742" y="84"/>
                </a:lnTo>
                <a:lnTo>
                  <a:pt x="743" y="84"/>
                </a:lnTo>
                <a:lnTo>
                  <a:pt x="743" y="82"/>
                </a:lnTo>
                <a:lnTo>
                  <a:pt x="745" y="82"/>
                </a:lnTo>
                <a:lnTo>
                  <a:pt x="745" y="82"/>
                </a:lnTo>
                <a:lnTo>
                  <a:pt x="745" y="81"/>
                </a:lnTo>
                <a:lnTo>
                  <a:pt x="745" y="81"/>
                </a:lnTo>
                <a:lnTo>
                  <a:pt x="744" y="80"/>
                </a:lnTo>
                <a:lnTo>
                  <a:pt x="744" y="80"/>
                </a:lnTo>
                <a:lnTo>
                  <a:pt x="743" y="79"/>
                </a:lnTo>
                <a:lnTo>
                  <a:pt x="743" y="79"/>
                </a:lnTo>
                <a:lnTo>
                  <a:pt x="743" y="78"/>
                </a:lnTo>
                <a:lnTo>
                  <a:pt x="742" y="78"/>
                </a:lnTo>
                <a:lnTo>
                  <a:pt x="742" y="78"/>
                </a:lnTo>
                <a:lnTo>
                  <a:pt x="743" y="77"/>
                </a:lnTo>
                <a:lnTo>
                  <a:pt x="743" y="76"/>
                </a:lnTo>
                <a:lnTo>
                  <a:pt x="743" y="76"/>
                </a:lnTo>
                <a:lnTo>
                  <a:pt x="743" y="77"/>
                </a:lnTo>
                <a:lnTo>
                  <a:pt x="744" y="78"/>
                </a:lnTo>
                <a:lnTo>
                  <a:pt x="746" y="78"/>
                </a:lnTo>
                <a:lnTo>
                  <a:pt x="747" y="77"/>
                </a:lnTo>
                <a:lnTo>
                  <a:pt x="748" y="77"/>
                </a:lnTo>
                <a:lnTo>
                  <a:pt x="749" y="77"/>
                </a:lnTo>
                <a:lnTo>
                  <a:pt x="749" y="77"/>
                </a:lnTo>
                <a:lnTo>
                  <a:pt x="750" y="77"/>
                </a:lnTo>
                <a:lnTo>
                  <a:pt x="751" y="78"/>
                </a:lnTo>
                <a:lnTo>
                  <a:pt x="752" y="78"/>
                </a:lnTo>
                <a:lnTo>
                  <a:pt x="752" y="79"/>
                </a:lnTo>
                <a:lnTo>
                  <a:pt x="753" y="80"/>
                </a:lnTo>
                <a:lnTo>
                  <a:pt x="754" y="80"/>
                </a:lnTo>
                <a:lnTo>
                  <a:pt x="757" y="81"/>
                </a:lnTo>
                <a:lnTo>
                  <a:pt x="758" y="81"/>
                </a:lnTo>
                <a:lnTo>
                  <a:pt x="759" y="82"/>
                </a:lnTo>
                <a:lnTo>
                  <a:pt x="759" y="81"/>
                </a:lnTo>
                <a:lnTo>
                  <a:pt x="760" y="81"/>
                </a:lnTo>
                <a:lnTo>
                  <a:pt x="760" y="80"/>
                </a:lnTo>
                <a:lnTo>
                  <a:pt x="761" y="80"/>
                </a:lnTo>
                <a:lnTo>
                  <a:pt x="764" y="80"/>
                </a:lnTo>
                <a:lnTo>
                  <a:pt x="766" y="80"/>
                </a:lnTo>
                <a:lnTo>
                  <a:pt x="766" y="80"/>
                </a:lnTo>
                <a:lnTo>
                  <a:pt x="768" y="81"/>
                </a:lnTo>
                <a:lnTo>
                  <a:pt x="770" y="83"/>
                </a:lnTo>
                <a:lnTo>
                  <a:pt x="770" y="83"/>
                </a:lnTo>
                <a:lnTo>
                  <a:pt x="771" y="85"/>
                </a:lnTo>
                <a:lnTo>
                  <a:pt x="770" y="87"/>
                </a:lnTo>
                <a:lnTo>
                  <a:pt x="771" y="89"/>
                </a:lnTo>
                <a:lnTo>
                  <a:pt x="772" y="89"/>
                </a:lnTo>
                <a:lnTo>
                  <a:pt x="772" y="89"/>
                </a:lnTo>
                <a:lnTo>
                  <a:pt x="775" y="89"/>
                </a:lnTo>
                <a:lnTo>
                  <a:pt x="775" y="89"/>
                </a:lnTo>
                <a:lnTo>
                  <a:pt x="773" y="89"/>
                </a:lnTo>
                <a:lnTo>
                  <a:pt x="773" y="88"/>
                </a:lnTo>
                <a:lnTo>
                  <a:pt x="774" y="87"/>
                </a:lnTo>
                <a:lnTo>
                  <a:pt x="775" y="86"/>
                </a:lnTo>
                <a:lnTo>
                  <a:pt x="776" y="86"/>
                </a:lnTo>
                <a:lnTo>
                  <a:pt x="777" y="85"/>
                </a:lnTo>
                <a:lnTo>
                  <a:pt x="778" y="85"/>
                </a:lnTo>
                <a:lnTo>
                  <a:pt x="779" y="85"/>
                </a:lnTo>
                <a:lnTo>
                  <a:pt x="781" y="85"/>
                </a:lnTo>
                <a:lnTo>
                  <a:pt x="782" y="86"/>
                </a:lnTo>
                <a:lnTo>
                  <a:pt x="784" y="87"/>
                </a:lnTo>
                <a:lnTo>
                  <a:pt x="786" y="88"/>
                </a:lnTo>
                <a:lnTo>
                  <a:pt x="787" y="88"/>
                </a:lnTo>
                <a:lnTo>
                  <a:pt x="789" y="89"/>
                </a:lnTo>
                <a:lnTo>
                  <a:pt x="788" y="90"/>
                </a:lnTo>
                <a:lnTo>
                  <a:pt x="788" y="90"/>
                </a:lnTo>
                <a:lnTo>
                  <a:pt x="790" y="92"/>
                </a:lnTo>
                <a:lnTo>
                  <a:pt x="791" y="92"/>
                </a:lnTo>
                <a:lnTo>
                  <a:pt x="791" y="89"/>
                </a:lnTo>
                <a:lnTo>
                  <a:pt x="792" y="88"/>
                </a:lnTo>
                <a:lnTo>
                  <a:pt x="793" y="89"/>
                </a:lnTo>
                <a:lnTo>
                  <a:pt x="794" y="90"/>
                </a:lnTo>
                <a:lnTo>
                  <a:pt x="795" y="90"/>
                </a:lnTo>
                <a:lnTo>
                  <a:pt x="797" y="89"/>
                </a:lnTo>
                <a:lnTo>
                  <a:pt x="797" y="87"/>
                </a:lnTo>
                <a:lnTo>
                  <a:pt x="798" y="87"/>
                </a:lnTo>
                <a:lnTo>
                  <a:pt x="799" y="88"/>
                </a:lnTo>
                <a:lnTo>
                  <a:pt x="799" y="90"/>
                </a:lnTo>
                <a:lnTo>
                  <a:pt x="800" y="91"/>
                </a:lnTo>
                <a:lnTo>
                  <a:pt x="801" y="91"/>
                </a:lnTo>
                <a:lnTo>
                  <a:pt x="806" y="91"/>
                </a:lnTo>
                <a:lnTo>
                  <a:pt x="807" y="91"/>
                </a:lnTo>
                <a:lnTo>
                  <a:pt x="807" y="91"/>
                </a:lnTo>
                <a:lnTo>
                  <a:pt x="807" y="92"/>
                </a:lnTo>
                <a:lnTo>
                  <a:pt x="809" y="98"/>
                </a:lnTo>
                <a:lnTo>
                  <a:pt x="810" y="108"/>
                </a:lnTo>
                <a:lnTo>
                  <a:pt x="810" y="113"/>
                </a:lnTo>
                <a:lnTo>
                  <a:pt x="810" y="117"/>
                </a:lnTo>
                <a:lnTo>
                  <a:pt x="808" y="123"/>
                </a:lnTo>
                <a:lnTo>
                  <a:pt x="805" y="134"/>
                </a:lnTo>
                <a:lnTo>
                  <a:pt x="802" y="140"/>
                </a:lnTo>
                <a:lnTo>
                  <a:pt x="801" y="144"/>
                </a:lnTo>
                <a:lnTo>
                  <a:pt x="802" y="150"/>
                </a:lnTo>
                <a:lnTo>
                  <a:pt x="807" y="154"/>
                </a:lnTo>
                <a:lnTo>
                  <a:pt x="807" y="154"/>
                </a:lnTo>
                <a:lnTo>
                  <a:pt x="807" y="155"/>
                </a:lnTo>
                <a:lnTo>
                  <a:pt x="810" y="160"/>
                </a:lnTo>
                <a:lnTo>
                  <a:pt x="812" y="162"/>
                </a:lnTo>
                <a:lnTo>
                  <a:pt x="813" y="163"/>
                </a:lnTo>
                <a:lnTo>
                  <a:pt x="813" y="164"/>
                </a:lnTo>
                <a:lnTo>
                  <a:pt x="814" y="164"/>
                </a:lnTo>
                <a:lnTo>
                  <a:pt x="814" y="165"/>
                </a:lnTo>
                <a:lnTo>
                  <a:pt x="814" y="165"/>
                </a:lnTo>
                <a:lnTo>
                  <a:pt x="815" y="166"/>
                </a:lnTo>
                <a:lnTo>
                  <a:pt x="817" y="169"/>
                </a:lnTo>
                <a:lnTo>
                  <a:pt x="817" y="170"/>
                </a:lnTo>
                <a:lnTo>
                  <a:pt x="821" y="175"/>
                </a:lnTo>
                <a:lnTo>
                  <a:pt x="822" y="176"/>
                </a:lnTo>
                <a:lnTo>
                  <a:pt x="823" y="179"/>
                </a:lnTo>
                <a:lnTo>
                  <a:pt x="823" y="183"/>
                </a:lnTo>
                <a:lnTo>
                  <a:pt x="824" y="186"/>
                </a:lnTo>
                <a:lnTo>
                  <a:pt x="827" y="190"/>
                </a:lnTo>
                <a:lnTo>
                  <a:pt x="827" y="192"/>
                </a:lnTo>
                <a:lnTo>
                  <a:pt x="828" y="192"/>
                </a:lnTo>
                <a:lnTo>
                  <a:pt x="829" y="195"/>
                </a:lnTo>
                <a:lnTo>
                  <a:pt x="830" y="195"/>
                </a:lnTo>
                <a:lnTo>
                  <a:pt x="832" y="197"/>
                </a:lnTo>
                <a:lnTo>
                  <a:pt x="835" y="201"/>
                </a:lnTo>
                <a:lnTo>
                  <a:pt x="837" y="206"/>
                </a:lnTo>
                <a:lnTo>
                  <a:pt x="837" y="206"/>
                </a:lnTo>
                <a:lnTo>
                  <a:pt x="836" y="208"/>
                </a:lnTo>
                <a:lnTo>
                  <a:pt x="835" y="213"/>
                </a:lnTo>
                <a:lnTo>
                  <a:pt x="832" y="222"/>
                </a:lnTo>
                <a:lnTo>
                  <a:pt x="831" y="223"/>
                </a:lnTo>
                <a:lnTo>
                  <a:pt x="829" y="227"/>
                </a:lnTo>
                <a:lnTo>
                  <a:pt x="828" y="228"/>
                </a:lnTo>
                <a:lnTo>
                  <a:pt x="826" y="228"/>
                </a:lnTo>
                <a:lnTo>
                  <a:pt x="825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1" y="229"/>
                </a:lnTo>
                <a:lnTo>
                  <a:pt x="820" y="230"/>
                </a:lnTo>
                <a:lnTo>
                  <a:pt x="818" y="231"/>
                </a:lnTo>
                <a:lnTo>
                  <a:pt x="818" y="231"/>
                </a:lnTo>
                <a:lnTo>
                  <a:pt x="818" y="232"/>
                </a:lnTo>
                <a:lnTo>
                  <a:pt x="817" y="232"/>
                </a:lnTo>
                <a:lnTo>
                  <a:pt x="817" y="233"/>
                </a:lnTo>
                <a:lnTo>
                  <a:pt x="818" y="235"/>
                </a:lnTo>
                <a:lnTo>
                  <a:pt x="818" y="236"/>
                </a:lnTo>
                <a:lnTo>
                  <a:pt x="818" y="237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8" y="238"/>
                </a:lnTo>
                <a:lnTo>
                  <a:pt x="817" y="240"/>
                </a:lnTo>
                <a:lnTo>
                  <a:pt x="817" y="240"/>
                </a:lnTo>
                <a:lnTo>
                  <a:pt x="817" y="241"/>
                </a:lnTo>
                <a:lnTo>
                  <a:pt x="816" y="241"/>
                </a:lnTo>
                <a:lnTo>
                  <a:pt x="816" y="242"/>
                </a:lnTo>
                <a:lnTo>
                  <a:pt x="816" y="243"/>
                </a:lnTo>
                <a:lnTo>
                  <a:pt x="816" y="243"/>
                </a:lnTo>
                <a:lnTo>
                  <a:pt x="816" y="244"/>
                </a:lnTo>
                <a:lnTo>
                  <a:pt x="816" y="245"/>
                </a:lnTo>
                <a:lnTo>
                  <a:pt x="816" y="247"/>
                </a:lnTo>
                <a:lnTo>
                  <a:pt x="816" y="247"/>
                </a:lnTo>
                <a:lnTo>
                  <a:pt x="815" y="248"/>
                </a:lnTo>
                <a:lnTo>
                  <a:pt x="814" y="248"/>
                </a:lnTo>
                <a:lnTo>
                  <a:pt x="814" y="249"/>
                </a:lnTo>
                <a:lnTo>
                  <a:pt x="813" y="250"/>
                </a:lnTo>
                <a:lnTo>
                  <a:pt x="813" y="250"/>
                </a:lnTo>
                <a:lnTo>
                  <a:pt x="812" y="250"/>
                </a:lnTo>
                <a:lnTo>
                  <a:pt x="811" y="250"/>
                </a:lnTo>
                <a:lnTo>
                  <a:pt x="811" y="250"/>
                </a:lnTo>
                <a:lnTo>
                  <a:pt x="811" y="250"/>
                </a:lnTo>
                <a:lnTo>
                  <a:pt x="810" y="251"/>
                </a:lnTo>
                <a:lnTo>
                  <a:pt x="810" y="251"/>
                </a:lnTo>
                <a:lnTo>
                  <a:pt x="810" y="251"/>
                </a:lnTo>
                <a:lnTo>
                  <a:pt x="809" y="252"/>
                </a:lnTo>
                <a:lnTo>
                  <a:pt x="809" y="253"/>
                </a:lnTo>
                <a:lnTo>
                  <a:pt x="808" y="254"/>
                </a:lnTo>
                <a:lnTo>
                  <a:pt x="808" y="255"/>
                </a:lnTo>
                <a:lnTo>
                  <a:pt x="808" y="256"/>
                </a:lnTo>
                <a:lnTo>
                  <a:pt x="807" y="257"/>
                </a:lnTo>
                <a:lnTo>
                  <a:pt x="805" y="259"/>
                </a:lnTo>
                <a:lnTo>
                  <a:pt x="804" y="260"/>
                </a:lnTo>
                <a:lnTo>
                  <a:pt x="802" y="262"/>
                </a:lnTo>
                <a:lnTo>
                  <a:pt x="800" y="264"/>
                </a:lnTo>
                <a:lnTo>
                  <a:pt x="799" y="264"/>
                </a:lnTo>
                <a:lnTo>
                  <a:pt x="798" y="266"/>
                </a:lnTo>
                <a:lnTo>
                  <a:pt x="797" y="266"/>
                </a:lnTo>
                <a:lnTo>
                  <a:pt x="795" y="267"/>
                </a:lnTo>
                <a:lnTo>
                  <a:pt x="795" y="267"/>
                </a:lnTo>
                <a:lnTo>
                  <a:pt x="794" y="267"/>
                </a:lnTo>
                <a:lnTo>
                  <a:pt x="792" y="268"/>
                </a:lnTo>
                <a:lnTo>
                  <a:pt x="791" y="269"/>
                </a:lnTo>
                <a:lnTo>
                  <a:pt x="791" y="270"/>
                </a:lnTo>
                <a:lnTo>
                  <a:pt x="790" y="270"/>
                </a:lnTo>
                <a:lnTo>
                  <a:pt x="790" y="270"/>
                </a:lnTo>
                <a:lnTo>
                  <a:pt x="789" y="271"/>
                </a:lnTo>
                <a:lnTo>
                  <a:pt x="788" y="271"/>
                </a:lnTo>
                <a:lnTo>
                  <a:pt x="786" y="272"/>
                </a:lnTo>
                <a:lnTo>
                  <a:pt x="786" y="273"/>
                </a:lnTo>
                <a:lnTo>
                  <a:pt x="785" y="273"/>
                </a:lnTo>
                <a:lnTo>
                  <a:pt x="784" y="273"/>
                </a:lnTo>
                <a:lnTo>
                  <a:pt x="783" y="274"/>
                </a:lnTo>
                <a:lnTo>
                  <a:pt x="782" y="274"/>
                </a:lnTo>
                <a:lnTo>
                  <a:pt x="781" y="274"/>
                </a:lnTo>
                <a:lnTo>
                  <a:pt x="780" y="275"/>
                </a:lnTo>
                <a:lnTo>
                  <a:pt x="779" y="275"/>
                </a:lnTo>
                <a:lnTo>
                  <a:pt x="778" y="275"/>
                </a:lnTo>
                <a:lnTo>
                  <a:pt x="776" y="276"/>
                </a:lnTo>
                <a:lnTo>
                  <a:pt x="775" y="277"/>
                </a:lnTo>
                <a:lnTo>
                  <a:pt x="774" y="279"/>
                </a:lnTo>
                <a:lnTo>
                  <a:pt x="773" y="279"/>
                </a:lnTo>
                <a:lnTo>
                  <a:pt x="772" y="279"/>
                </a:lnTo>
                <a:lnTo>
                  <a:pt x="772" y="280"/>
                </a:lnTo>
                <a:lnTo>
                  <a:pt x="770" y="281"/>
                </a:lnTo>
                <a:lnTo>
                  <a:pt x="770" y="281"/>
                </a:lnTo>
                <a:lnTo>
                  <a:pt x="768" y="282"/>
                </a:lnTo>
                <a:lnTo>
                  <a:pt x="768" y="284"/>
                </a:lnTo>
                <a:lnTo>
                  <a:pt x="767" y="284"/>
                </a:lnTo>
                <a:lnTo>
                  <a:pt x="767" y="285"/>
                </a:lnTo>
                <a:lnTo>
                  <a:pt x="768" y="287"/>
                </a:lnTo>
                <a:lnTo>
                  <a:pt x="768" y="289"/>
                </a:lnTo>
                <a:lnTo>
                  <a:pt x="769" y="291"/>
                </a:lnTo>
                <a:lnTo>
                  <a:pt x="770" y="293"/>
                </a:lnTo>
                <a:lnTo>
                  <a:pt x="770" y="295"/>
                </a:lnTo>
                <a:lnTo>
                  <a:pt x="770" y="295"/>
                </a:lnTo>
                <a:lnTo>
                  <a:pt x="771" y="297"/>
                </a:lnTo>
                <a:lnTo>
                  <a:pt x="771" y="298"/>
                </a:lnTo>
                <a:lnTo>
                  <a:pt x="772" y="298"/>
                </a:lnTo>
                <a:lnTo>
                  <a:pt x="772" y="301"/>
                </a:lnTo>
                <a:lnTo>
                  <a:pt x="773" y="302"/>
                </a:lnTo>
                <a:lnTo>
                  <a:pt x="774" y="305"/>
                </a:lnTo>
                <a:lnTo>
                  <a:pt x="775" y="305"/>
                </a:lnTo>
                <a:lnTo>
                  <a:pt x="776" y="308"/>
                </a:lnTo>
                <a:lnTo>
                  <a:pt x="778" y="312"/>
                </a:lnTo>
                <a:lnTo>
                  <a:pt x="779" y="315"/>
                </a:lnTo>
                <a:lnTo>
                  <a:pt x="780" y="317"/>
                </a:lnTo>
                <a:lnTo>
                  <a:pt x="780" y="319"/>
                </a:lnTo>
                <a:lnTo>
                  <a:pt x="781" y="324"/>
                </a:lnTo>
                <a:lnTo>
                  <a:pt x="781" y="325"/>
                </a:lnTo>
                <a:lnTo>
                  <a:pt x="778" y="332"/>
                </a:lnTo>
                <a:lnTo>
                  <a:pt x="778" y="335"/>
                </a:lnTo>
                <a:lnTo>
                  <a:pt x="778" y="335"/>
                </a:lnTo>
                <a:lnTo>
                  <a:pt x="779" y="339"/>
                </a:lnTo>
                <a:lnTo>
                  <a:pt x="780" y="341"/>
                </a:lnTo>
                <a:lnTo>
                  <a:pt x="780" y="341"/>
                </a:lnTo>
                <a:lnTo>
                  <a:pt x="780" y="342"/>
                </a:lnTo>
                <a:lnTo>
                  <a:pt x="780" y="344"/>
                </a:lnTo>
                <a:lnTo>
                  <a:pt x="780" y="345"/>
                </a:lnTo>
                <a:lnTo>
                  <a:pt x="779" y="348"/>
                </a:lnTo>
                <a:lnTo>
                  <a:pt x="779" y="350"/>
                </a:lnTo>
                <a:lnTo>
                  <a:pt x="778" y="353"/>
                </a:lnTo>
                <a:lnTo>
                  <a:pt x="777" y="355"/>
                </a:lnTo>
                <a:lnTo>
                  <a:pt x="776" y="360"/>
                </a:lnTo>
                <a:lnTo>
                  <a:pt x="775" y="362"/>
                </a:lnTo>
                <a:lnTo>
                  <a:pt x="774" y="368"/>
                </a:lnTo>
                <a:lnTo>
                  <a:pt x="771" y="378"/>
                </a:lnTo>
                <a:lnTo>
                  <a:pt x="770" y="380"/>
                </a:lnTo>
                <a:lnTo>
                  <a:pt x="770" y="383"/>
                </a:lnTo>
                <a:lnTo>
                  <a:pt x="769" y="385"/>
                </a:lnTo>
                <a:lnTo>
                  <a:pt x="768" y="388"/>
                </a:lnTo>
                <a:lnTo>
                  <a:pt x="768" y="391"/>
                </a:lnTo>
                <a:lnTo>
                  <a:pt x="768" y="392"/>
                </a:lnTo>
                <a:lnTo>
                  <a:pt x="766" y="396"/>
                </a:lnTo>
                <a:lnTo>
                  <a:pt x="765" y="403"/>
                </a:lnTo>
                <a:lnTo>
                  <a:pt x="765" y="405"/>
                </a:lnTo>
                <a:lnTo>
                  <a:pt x="766" y="406"/>
                </a:lnTo>
                <a:lnTo>
                  <a:pt x="769" y="407"/>
                </a:lnTo>
                <a:lnTo>
                  <a:pt x="771" y="407"/>
                </a:lnTo>
                <a:lnTo>
                  <a:pt x="773" y="410"/>
                </a:lnTo>
                <a:lnTo>
                  <a:pt x="772" y="412"/>
                </a:lnTo>
                <a:lnTo>
                  <a:pt x="772" y="413"/>
                </a:lnTo>
                <a:lnTo>
                  <a:pt x="769" y="413"/>
                </a:lnTo>
                <a:lnTo>
                  <a:pt x="764" y="412"/>
                </a:lnTo>
                <a:lnTo>
                  <a:pt x="763" y="412"/>
                </a:lnTo>
                <a:lnTo>
                  <a:pt x="762" y="412"/>
                </a:lnTo>
                <a:lnTo>
                  <a:pt x="758" y="412"/>
                </a:lnTo>
                <a:lnTo>
                  <a:pt x="754" y="413"/>
                </a:lnTo>
                <a:lnTo>
                  <a:pt x="752" y="411"/>
                </a:lnTo>
                <a:lnTo>
                  <a:pt x="752" y="408"/>
                </a:lnTo>
                <a:lnTo>
                  <a:pt x="751" y="407"/>
                </a:lnTo>
                <a:lnTo>
                  <a:pt x="751" y="406"/>
                </a:lnTo>
                <a:lnTo>
                  <a:pt x="750" y="406"/>
                </a:lnTo>
                <a:lnTo>
                  <a:pt x="749" y="406"/>
                </a:lnTo>
                <a:lnTo>
                  <a:pt x="749" y="406"/>
                </a:lnTo>
                <a:lnTo>
                  <a:pt x="749" y="406"/>
                </a:lnTo>
                <a:lnTo>
                  <a:pt x="748" y="406"/>
                </a:lnTo>
                <a:lnTo>
                  <a:pt x="745" y="407"/>
                </a:lnTo>
                <a:lnTo>
                  <a:pt x="744" y="408"/>
                </a:lnTo>
                <a:lnTo>
                  <a:pt x="744" y="408"/>
                </a:lnTo>
                <a:lnTo>
                  <a:pt x="743" y="408"/>
                </a:lnTo>
                <a:lnTo>
                  <a:pt x="743" y="408"/>
                </a:lnTo>
                <a:lnTo>
                  <a:pt x="742" y="409"/>
                </a:lnTo>
                <a:lnTo>
                  <a:pt x="742" y="409"/>
                </a:lnTo>
                <a:lnTo>
                  <a:pt x="741" y="410"/>
                </a:lnTo>
                <a:lnTo>
                  <a:pt x="740" y="410"/>
                </a:lnTo>
                <a:lnTo>
                  <a:pt x="740" y="410"/>
                </a:lnTo>
                <a:lnTo>
                  <a:pt x="740" y="411"/>
                </a:lnTo>
                <a:lnTo>
                  <a:pt x="739" y="410"/>
                </a:lnTo>
                <a:lnTo>
                  <a:pt x="739" y="410"/>
                </a:lnTo>
                <a:lnTo>
                  <a:pt x="738" y="409"/>
                </a:lnTo>
                <a:lnTo>
                  <a:pt x="738" y="409"/>
                </a:lnTo>
                <a:lnTo>
                  <a:pt x="738" y="408"/>
                </a:lnTo>
                <a:lnTo>
                  <a:pt x="737" y="408"/>
                </a:lnTo>
                <a:lnTo>
                  <a:pt x="737" y="408"/>
                </a:lnTo>
                <a:lnTo>
                  <a:pt x="736" y="408"/>
                </a:lnTo>
                <a:lnTo>
                  <a:pt x="736" y="408"/>
                </a:lnTo>
                <a:lnTo>
                  <a:pt x="735" y="408"/>
                </a:lnTo>
                <a:lnTo>
                  <a:pt x="734" y="408"/>
                </a:lnTo>
                <a:lnTo>
                  <a:pt x="735" y="409"/>
                </a:lnTo>
                <a:lnTo>
                  <a:pt x="735" y="410"/>
                </a:lnTo>
                <a:lnTo>
                  <a:pt x="734" y="411"/>
                </a:lnTo>
                <a:lnTo>
                  <a:pt x="734" y="412"/>
                </a:lnTo>
                <a:lnTo>
                  <a:pt x="733" y="412"/>
                </a:lnTo>
                <a:lnTo>
                  <a:pt x="733" y="413"/>
                </a:lnTo>
                <a:lnTo>
                  <a:pt x="733" y="414"/>
                </a:lnTo>
                <a:lnTo>
                  <a:pt x="734" y="415"/>
                </a:lnTo>
                <a:lnTo>
                  <a:pt x="736" y="417"/>
                </a:lnTo>
                <a:lnTo>
                  <a:pt x="735" y="417"/>
                </a:lnTo>
                <a:lnTo>
                  <a:pt x="733" y="418"/>
                </a:lnTo>
                <a:lnTo>
                  <a:pt x="732" y="419"/>
                </a:lnTo>
                <a:lnTo>
                  <a:pt x="731" y="419"/>
                </a:lnTo>
                <a:lnTo>
                  <a:pt x="732" y="421"/>
                </a:lnTo>
                <a:lnTo>
                  <a:pt x="731" y="421"/>
                </a:lnTo>
                <a:lnTo>
                  <a:pt x="731" y="424"/>
                </a:lnTo>
                <a:lnTo>
                  <a:pt x="729" y="426"/>
                </a:lnTo>
                <a:lnTo>
                  <a:pt x="727" y="425"/>
                </a:lnTo>
                <a:lnTo>
                  <a:pt x="726" y="425"/>
                </a:lnTo>
                <a:lnTo>
                  <a:pt x="724" y="425"/>
                </a:lnTo>
                <a:lnTo>
                  <a:pt x="722" y="425"/>
                </a:lnTo>
                <a:lnTo>
                  <a:pt x="720" y="425"/>
                </a:lnTo>
                <a:lnTo>
                  <a:pt x="720" y="426"/>
                </a:lnTo>
                <a:lnTo>
                  <a:pt x="719" y="426"/>
                </a:lnTo>
                <a:lnTo>
                  <a:pt x="717" y="426"/>
                </a:lnTo>
                <a:lnTo>
                  <a:pt x="715" y="427"/>
                </a:lnTo>
                <a:lnTo>
                  <a:pt x="715" y="427"/>
                </a:lnTo>
                <a:lnTo>
                  <a:pt x="716" y="429"/>
                </a:lnTo>
                <a:lnTo>
                  <a:pt x="715" y="430"/>
                </a:lnTo>
                <a:lnTo>
                  <a:pt x="723" y="429"/>
                </a:lnTo>
                <a:lnTo>
                  <a:pt x="723" y="429"/>
                </a:lnTo>
                <a:lnTo>
                  <a:pt x="727" y="429"/>
                </a:lnTo>
                <a:lnTo>
                  <a:pt x="730" y="429"/>
                </a:lnTo>
                <a:lnTo>
                  <a:pt x="735" y="429"/>
                </a:lnTo>
                <a:lnTo>
                  <a:pt x="741" y="428"/>
                </a:lnTo>
                <a:lnTo>
                  <a:pt x="741" y="432"/>
                </a:lnTo>
                <a:lnTo>
                  <a:pt x="741" y="438"/>
                </a:lnTo>
                <a:lnTo>
                  <a:pt x="741" y="442"/>
                </a:lnTo>
                <a:lnTo>
                  <a:pt x="740" y="442"/>
                </a:lnTo>
                <a:lnTo>
                  <a:pt x="740" y="450"/>
                </a:lnTo>
                <a:lnTo>
                  <a:pt x="741" y="450"/>
                </a:lnTo>
                <a:lnTo>
                  <a:pt x="741" y="450"/>
                </a:lnTo>
                <a:lnTo>
                  <a:pt x="747" y="450"/>
                </a:lnTo>
                <a:lnTo>
                  <a:pt x="758" y="450"/>
                </a:lnTo>
                <a:lnTo>
                  <a:pt x="757" y="453"/>
                </a:lnTo>
                <a:lnTo>
                  <a:pt x="758" y="455"/>
                </a:lnTo>
                <a:lnTo>
                  <a:pt x="758" y="458"/>
                </a:lnTo>
                <a:lnTo>
                  <a:pt x="758" y="458"/>
                </a:lnTo>
                <a:lnTo>
                  <a:pt x="758" y="459"/>
                </a:lnTo>
                <a:lnTo>
                  <a:pt x="759" y="464"/>
                </a:lnTo>
                <a:lnTo>
                  <a:pt x="759" y="465"/>
                </a:lnTo>
                <a:lnTo>
                  <a:pt x="759" y="466"/>
                </a:lnTo>
                <a:lnTo>
                  <a:pt x="759" y="467"/>
                </a:lnTo>
                <a:lnTo>
                  <a:pt x="759" y="470"/>
                </a:lnTo>
                <a:lnTo>
                  <a:pt x="759" y="471"/>
                </a:lnTo>
                <a:lnTo>
                  <a:pt x="759" y="472"/>
                </a:lnTo>
                <a:lnTo>
                  <a:pt x="759" y="474"/>
                </a:lnTo>
                <a:lnTo>
                  <a:pt x="759" y="479"/>
                </a:lnTo>
                <a:lnTo>
                  <a:pt x="760" y="481"/>
                </a:lnTo>
                <a:lnTo>
                  <a:pt x="760" y="481"/>
                </a:lnTo>
                <a:lnTo>
                  <a:pt x="760" y="481"/>
                </a:lnTo>
                <a:lnTo>
                  <a:pt x="760" y="482"/>
                </a:lnTo>
                <a:lnTo>
                  <a:pt x="759" y="482"/>
                </a:lnTo>
                <a:lnTo>
                  <a:pt x="759" y="483"/>
                </a:lnTo>
                <a:lnTo>
                  <a:pt x="757" y="483"/>
                </a:lnTo>
                <a:lnTo>
                  <a:pt x="756" y="484"/>
                </a:lnTo>
                <a:lnTo>
                  <a:pt x="756" y="484"/>
                </a:lnTo>
                <a:lnTo>
                  <a:pt x="753" y="486"/>
                </a:lnTo>
                <a:lnTo>
                  <a:pt x="753" y="486"/>
                </a:lnTo>
                <a:lnTo>
                  <a:pt x="753" y="486"/>
                </a:lnTo>
                <a:lnTo>
                  <a:pt x="754" y="486"/>
                </a:lnTo>
                <a:lnTo>
                  <a:pt x="754" y="486"/>
                </a:lnTo>
                <a:lnTo>
                  <a:pt x="756" y="486"/>
                </a:lnTo>
                <a:lnTo>
                  <a:pt x="757" y="486"/>
                </a:lnTo>
                <a:lnTo>
                  <a:pt x="757" y="486"/>
                </a:lnTo>
                <a:lnTo>
                  <a:pt x="757" y="487"/>
                </a:lnTo>
                <a:lnTo>
                  <a:pt x="757" y="490"/>
                </a:lnTo>
                <a:lnTo>
                  <a:pt x="760" y="490"/>
                </a:lnTo>
                <a:lnTo>
                  <a:pt x="761" y="493"/>
                </a:lnTo>
                <a:lnTo>
                  <a:pt x="761" y="494"/>
                </a:lnTo>
                <a:lnTo>
                  <a:pt x="761" y="495"/>
                </a:lnTo>
                <a:lnTo>
                  <a:pt x="760" y="495"/>
                </a:lnTo>
                <a:lnTo>
                  <a:pt x="758" y="494"/>
                </a:lnTo>
                <a:lnTo>
                  <a:pt x="754" y="493"/>
                </a:lnTo>
                <a:lnTo>
                  <a:pt x="754" y="495"/>
                </a:lnTo>
                <a:lnTo>
                  <a:pt x="748" y="495"/>
                </a:lnTo>
                <a:lnTo>
                  <a:pt x="744" y="495"/>
                </a:lnTo>
                <a:lnTo>
                  <a:pt x="744" y="495"/>
                </a:lnTo>
                <a:lnTo>
                  <a:pt x="744" y="496"/>
                </a:lnTo>
                <a:lnTo>
                  <a:pt x="744" y="496"/>
                </a:lnTo>
                <a:lnTo>
                  <a:pt x="744" y="497"/>
                </a:lnTo>
                <a:lnTo>
                  <a:pt x="744" y="497"/>
                </a:lnTo>
                <a:lnTo>
                  <a:pt x="744" y="497"/>
                </a:lnTo>
                <a:lnTo>
                  <a:pt x="744" y="498"/>
                </a:lnTo>
                <a:lnTo>
                  <a:pt x="744" y="498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9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5" y="498"/>
                </a:lnTo>
                <a:lnTo>
                  <a:pt x="746" y="498"/>
                </a:lnTo>
                <a:lnTo>
                  <a:pt x="746" y="498"/>
                </a:lnTo>
                <a:lnTo>
                  <a:pt x="746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7" y="498"/>
                </a:lnTo>
                <a:lnTo>
                  <a:pt x="748" y="498"/>
                </a:lnTo>
                <a:lnTo>
                  <a:pt x="749" y="498"/>
                </a:lnTo>
                <a:lnTo>
                  <a:pt x="749" y="498"/>
                </a:lnTo>
                <a:lnTo>
                  <a:pt x="750" y="498"/>
                </a:lnTo>
                <a:lnTo>
                  <a:pt x="750" y="498"/>
                </a:lnTo>
                <a:lnTo>
                  <a:pt x="751" y="498"/>
                </a:lnTo>
                <a:lnTo>
                  <a:pt x="751" y="498"/>
                </a:lnTo>
                <a:lnTo>
                  <a:pt x="752" y="498"/>
                </a:lnTo>
                <a:lnTo>
                  <a:pt x="752" y="498"/>
                </a:lnTo>
                <a:lnTo>
                  <a:pt x="752" y="497"/>
                </a:lnTo>
                <a:lnTo>
                  <a:pt x="753" y="497"/>
                </a:lnTo>
                <a:lnTo>
                  <a:pt x="753" y="497"/>
                </a:lnTo>
                <a:lnTo>
                  <a:pt x="753" y="497"/>
                </a:lnTo>
                <a:lnTo>
                  <a:pt x="754" y="497"/>
                </a:lnTo>
                <a:lnTo>
                  <a:pt x="754" y="498"/>
                </a:lnTo>
                <a:lnTo>
                  <a:pt x="754" y="499"/>
                </a:lnTo>
                <a:lnTo>
                  <a:pt x="754" y="499"/>
                </a:lnTo>
                <a:lnTo>
                  <a:pt x="754" y="499"/>
                </a:lnTo>
                <a:lnTo>
                  <a:pt x="754" y="500"/>
                </a:lnTo>
                <a:lnTo>
                  <a:pt x="754" y="500"/>
                </a:lnTo>
                <a:lnTo>
                  <a:pt x="754" y="501"/>
                </a:lnTo>
                <a:lnTo>
                  <a:pt x="754" y="501"/>
                </a:lnTo>
                <a:lnTo>
                  <a:pt x="754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2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3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3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4"/>
                </a:lnTo>
                <a:lnTo>
                  <a:pt x="754" y="505"/>
                </a:lnTo>
                <a:lnTo>
                  <a:pt x="754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5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3" y="506"/>
                </a:lnTo>
                <a:lnTo>
                  <a:pt x="752" y="506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7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8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09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2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1" y="510"/>
                </a:lnTo>
                <a:lnTo>
                  <a:pt x="750" y="510"/>
                </a:lnTo>
                <a:lnTo>
                  <a:pt x="750" y="510"/>
                </a:lnTo>
                <a:lnTo>
                  <a:pt x="750" y="511"/>
                </a:lnTo>
                <a:lnTo>
                  <a:pt x="750" y="511"/>
                </a:lnTo>
                <a:lnTo>
                  <a:pt x="750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9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8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1"/>
                </a:lnTo>
                <a:lnTo>
                  <a:pt x="747" y="512"/>
                </a:lnTo>
                <a:lnTo>
                  <a:pt x="747" y="513"/>
                </a:lnTo>
                <a:lnTo>
                  <a:pt x="747" y="514"/>
                </a:lnTo>
                <a:lnTo>
                  <a:pt x="748" y="515"/>
                </a:lnTo>
                <a:lnTo>
                  <a:pt x="748" y="515"/>
                </a:lnTo>
                <a:lnTo>
                  <a:pt x="749" y="515"/>
                </a:lnTo>
                <a:lnTo>
                  <a:pt x="750" y="514"/>
                </a:lnTo>
                <a:lnTo>
                  <a:pt x="751" y="514"/>
                </a:lnTo>
                <a:lnTo>
                  <a:pt x="751" y="514"/>
                </a:lnTo>
                <a:lnTo>
                  <a:pt x="752" y="514"/>
                </a:lnTo>
                <a:lnTo>
                  <a:pt x="752" y="514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3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4" y="513"/>
                </a:lnTo>
                <a:lnTo>
                  <a:pt x="755" y="514"/>
                </a:lnTo>
                <a:lnTo>
                  <a:pt x="756" y="512"/>
                </a:lnTo>
                <a:lnTo>
                  <a:pt x="756" y="511"/>
                </a:lnTo>
                <a:lnTo>
                  <a:pt x="757" y="509"/>
                </a:lnTo>
                <a:lnTo>
                  <a:pt x="759" y="508"/>
                </a:lnTo>
                <a:lnTo>
                  <a:pt x="759" y="506"/>
                </a:lnTo>
                <a:lnTo>
                  <a:pt x="759" y="506"/>
                </a:lnTo>
                <a:lnTo>
                  <a:pt x="760" y="506"/>
                </a:lnTo>
                <a:lnTo>
                  <a:pt x="760" y="506"/>
                </a:lnTo>
                <a:lnTo>
                  <a:pt x="760" y="506"/>
                </a:lnTo>
                <a:lnTo>
                  <a:pt x="761" y="506"/>
                </a:lnTo>
                <a:lnTo>
                  <a:pt x="761" y="506"/>
                </a:lnTo>
                <a:lnTo>
                  <a:pt x="761" y="506"/>
                </a:lnTo>
                <a:lnTo>
                  <a:pt x="762" y="506"/>
                </a:lnTo>
                <a:lnTo>
                  <a:pt x="763" y="506"/>
                </a:lnTo>
                <a:lnTo>
                  <a:pt x="764" y="506"/>
                </a:lnTo>
                <a:lnTo>
                  <a:pt x="764" y="506"/>
                </a:lnTo>
                <a:lnTo>
                  <a:pt x="765" y="506"/>
                </a:lnTo>
                <a:lnTo>
                  <a:pt x="768" y="506"/>
                </a:lnTo>
                <a:lnTo>
                  <a:pt x="770" y="506"/>
                </a:lnTo>
                <a:lnTo>
                  <a:pt x="770" y="506"/>
                </a:lnTo>
                <a:lnTo>
                  <a:pt x="770" y="507"/>
                </a:lnTo>
                <a:lnTo>
                  <a:pt x="770" y="508"/>
                </a:lnTo>
                <a:lnTo>
                  <a:pt x="770" y="509"/>
                </a:lnTo>
                <a:lnTo>
                  <a:pt x="770" y="509"/>
                </a:lnTo>
                <a:lnTo>
                  <a:pt x="770" y="509"/>
                </a:lnTo>
                <a:lnTo>
                  <a:pt x="770" y="510"/>
                </a:lnTo>
                <a:lnTo>
                  <a:pt x="770" y="510"/>
                </a:lnTo>
                <a:lnTo>
                  <a:pt x="770" y="510"/>
                </a:lnTo>
                <a:lnTo>
                  <a:pt x="770" y="511"/>
                </a:lnTo>
                <a:lnTo>
                  <a:pt x="770" y="511"/>
                </a:lnTo>
                <a:lnTo>
                  <a:pt x="770" y="512"/>
                </a:lnTo>
                <a:lnTo>
                  <a:pt x="771" y="513"/>
                </a:lnTo>
                <a:lnTo>
                  <a:pt x="771" y="514"/>
                </a:lnTo>
                <a:lnTo>
                  <a:pt x="771" y="515"/>
                </a:lnTo>
                <a:lnTo>
                  <a:pt x="772" y="515"/>
                </a:lnTo>
                <a:lnTo>
                  <a:pt x="773" y="516"/>
                </a:lnTo>
                <a:lnTo>
                  <a:pt x="774" y="518"/>
                </a:lnTo>
                <a:lnTo>
                  <a:pt x="774" y="520"/>
                </a:lnTo>
                <a:lnTo>
                  <a:pt x="774" y="521"/>
                </a:lnTo>
                <a:lnTo>
                  <a:pt x="776" y="521"/>
                </a:lnTo>
                <a:lnTo>
                  <a:pt x="777" y="522"/>
                </a:lnTo>
                <a:lnTo>
                  <a:pt x="777" y="524"/>
                </a:lnTo>
                <a:lnTo>
                  <a:pt x="777" y="525"/>
                </a:lnTo>
                <a:lnTo>
                  <a:pt x="777" y="525"/>
                </a:lnTo>
                <a:lnTo>
                  <a:pt x="778" y="525"/>
                </a:lnTo>
                <a:lnTo>
                  <a:pt x="778" y="525"/>
                </a:lnTo>
                <a:lnTo>
                  <a:pt x="779" y="526"/>
                </a:lnTo>
                <a:lnTo>
                  <a:pt x="779" y="526"/>
                </a:lnTo>
                <a:lnTo>
                  <a:pt x="779" y="527"/>
                </a:lnTo>
                <a:lnTo>
                  <a:pt x="779" y="527"/>
                </a:lnTo>
                <a:lnTo>
                  <a:pt x="781" y="531"/>
                </a:lnTo>
                <a:lnTo>
                  <a:pt x="783" y="533"/>
                </a:lnTo>
                <a:lnTo>
                  <a:pt x="783" y="533"/>
                </a:lnTo>
                <a:lnTo>
                  <a:pt x="783" y="533"/>
                </a:lnTo>
                <a:lnTo>
                  <a:pt x="783" y="534"/>
                </a:lnTo>
                <a:lnTo>
                  <a:pt x="783" y="534"/>
                </a:lnTo>
                <a:lnTo>
                  <a:pt x="783" y="534"/>
                </a:lnTo>
                <a:lnTo>
                  <a:pt x="784" y="534"/>
                </a:lnTo>
                <a:lnTo>
                  <a:pt x="784" y="534"/>
                </a:lnTo>
                <a:lnTo>
                  <a:pt x="784" y="535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5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6" y="536"/>
                </a:lnTo>
                <a:lnTo>
                  <a:pt x="787" y="537"/>
                </a:lnTo>
                <a:lnTo>
                  <a:pt x="787" y="537"/>
                </a:lnTo>
                <a:lnTo>
                  <a:pt x="787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8"/>
                </a:lnTo>
                <a:lnTo>
                  <a:pt x="786" y="539"/>
                </a:lnTo>
                <a:lnTo>
                  <a:pt x="787" y="540"/>
                </a:lnTo>
                <a:lnTo>
                  <a:pt x="787" y="541"/>
                </a:lnTo>
                <a:lnTo>
                  <a:pt x="788" y="541"/>
                </a:lnTo>
                <a:lnTo>
                  <a:pt x="788" y="543"/>
                </a:lnTo>
                <a:lnTo>
                  <a:pt x="788" y="543"/>
                </a:lnTo>
                <a:lnTo>
                  <a:pt x="788" y="543"/>
                </a:lnTo>
                <a:lnTo>
                  <a:pt x="788" y="544"/>
                </a:lnTo>
                <a:lnTo>
                  <a:pt x="789" y="546"/>
                </a:lnTo>
                <a:lnTo>
                  <a:pt x="789" y="547"/>
                </a:lnTo>
                <a:lnTo>
                  <a:pt x="790" y="549"/>
                </a:lnTo>
                <a:lnTo>
                  <a:pt x="790" y="550"/>
                </a:lnTo>
                <a:lnTo>
                  <a:pt x="790" y="550"/>
                </a:lnTo>
                <a:lnTo>
                  <a:pt x="791" y="551"/>
                </a:lnTo>
                <a:lnTo>
                  <a:pt x="790" y="552"/>
                </a:lnTo>
                <a:lnTo>
                  <a:pt x="790" y="552"/>
                </a:lnTo>
                <a:lnTo>
                  <a:pt x="789" y="554"/>
                </a:lnTo>
                <a:lnTo>
                  <a:pt x="789" y="556"/>
                </a:lnTo>
                <a:lnTo>
                  <a:pt x="788" y="557"/>
                </a:lnTo>
                <a:lnTo>
                  <a:pt x="788" y="558"/>
                </a:lnTo>
                <a:lnTo>
                  <a:pt x="788" y="559"/>
                </a:lnTo>
                <a:lnTo>
                  <a:pt x="788" y="559"/>
                </a:lnTo>
                <a:lnTo>
                  <a:pt x="788" y="560"/>
                </a:lnTo>
                <a:lnTo>
                  <a:pt x="788" y="561"/>
                </a:lnTo>
                <a:lnTo>
                  <a:pt x="788" y="561"/>
                </a:lnTo>
                <a:lnTo>
                  <a:pt x="787" y="561"/>
                </a:lnTo>
                <a:lnTo>
                  <a:pt x="786" y="563"/>
                </a:lnTo>
                <a:lnTo>
                  <a:pt x="786" y="563"/>
                </a:lnTo>
                <a:lnTo>
                  <a:pt x="786" y="564"/>
                </a:lnTo>
                <a:lnTo>
                  <a:pt x="786" y="566"/>
                </a:lnTo>
                <a:lnTo>
                  <a:pt x="785" y="568"/>
                </a:lnTo>
                <a:lnTo>
                  <a:pt x="785" y="568"/>
                </a:lnTo>
                <a:lnTo>
                  <a:pt x="784" y="570"/>
                </a:lnTo>
                <a:lnTo>
                  <a:pt x="784" y="572"/>
                </a:lnTo>
                <a:lnTo>
                  <a:pt x="780" y="574"/>
                </a:lnTo>
                <a:lnTo>
                  <a:pt x="770" y="579"/>
                </a:lnTo>
                <a:lnTo>
                  <a:pt x="762" y="584"/>
                </a:lnTo>
                <a:lnTo>
                  <a:pt x="756" y="593"/>
                </a:lnTo>
                <a:lnTo>
                  <a:pt x="753" y="598"/>
                </a:lnTo>
                <a:lnTo>
                  <a:pt x="751" y="603"/>
                </a:lnTo>
                <a:lnTo>
                  <a:pt x="749" y="610"/>
                </a:lnTo>
                <a:lnTo>
                  <a:pt x="749" y="611"/>
                </a:lnTo>
                <a:lnTo>
                  <a:pt x="747" y="614"/>
                </a:lnTo>
                <a:lnTo>
                  <a:pt x="747" y="614"/>
                </a:lnTo>
                <a:lnTo>
                  <a:pt x="747" y="615"/>
                </a:lnTo>
                <a:lnTo>
                  <a:pt x="746" y="616"/>
                </a:lnTo>
                <a:lnTo>
                  <a:pt x="745" y="617"/>
                </a:lnTo>
                <a:lnTo>
                  <a:pt x="744" y="617"/>
                </a:lnTo>
                <a:lnTo>
                  <a:pt x="744" y="618"/>
                </a:lnTo>
                <a:lnTo>
                  <a:pt x="743" y="619"/>
                </a:lnTo>
                <a:lnTo>
                  <a:pt x="741" y="620"/>
                </a:lnTo>
                <a:lnTo>
                  <a:pt x="739" y="621"/>
                </a:lnTo>
                <a:lnTo>
                  <a:pt x="738" y="621"/>
                </a:lnTo>
                <a:lnTo>
                  <a:pt x="737" y="622"/>
                </a:lnTo>
                <a:lnTo>
                  <a:pt x="735" y="623"/>
                </a:lnTo>
                <a:lnTo>
                  <a:pt x="733" y="625"/>
                </a:lnTo>
                <a:lnTo>
                  <a:pt x="731" y="625"/>
                </a:lnTo>
                <a:lnTo>
                  <a:pt x="729" y="626"/>
                </a:lnTo>
                <a:lnTo>
                  <a:pt x="727" y="627"/>
                </a:lnTo>
                <a:lnTo>
                  <a:pt x="726" y="628"/>
                </a:lnTo>
                <a:lnTo>
                  <a:pt x="725" y="628"/>
                </a:lnTo>
                <a:lnTo>
                  <a:pt x="723" y="630"/>
                </a:lnTo>
                <a:lnTo>
                  <a:pt x="722" y="630"/>
                </a:lnTo>
                <a:lnTo>
                  <a:pt x="721" y="632"/>
                </a:lnTo>
                <a:lnTo>
                  <a:pt x="720" y="634"/>
                </a:lnTo>
                <a:lnTo>
                  <a:pt x="720" y="636"/>
                </a:lnTo>
                <a:lnTo>
                  <a:pt x="720" y="637"/>
                </a:lnTo>
                <a:lnTo>
                  <a:pt x="720" y="639"/>
                </a:lnTo>
                <a:lnTo>
                  <a:pt x="720" y="639"/>
                </a:lnTo>
                <a:lnTo>
                  <a:pt x="721" y="641"/>
                </a:lnTo>
                <a:lnTo>
                  <a:pt x="722" y="643"/>
                </a:lnTo>
                <a:lnTo>
                  <a:pt x="722" y="645"/>
                </a:lnTo>
                <a:lnTo>
                  <a:pt x="722" y="646"/>
                </a:lnTo>
                <a:lnTo>
                  <a:pt x="723" y="647"/>
                </a:lnTo>
                <a:lnTo>
                  <a:pt x="723" y="648"/>
                </a:lnTo>
                <a:lnTo>
                  <a:pt x="723" y="650"/>
                </a:lnTo>
                <a:lnTo>
                  <a:pt x="724" y="651"/>
                </a:lnTo>
                <a:lnTo>
                  <a:pt x="724" y="652"/>
                </a:lnTo>
                <a:lnTo>
                  <a:pt x="724" y="653"/>
                </a:lnTo>
                <a:lnTo>
                  <a:pt x="724" y="653"/>
                </a:lnTo>
                <a:lnTo>
                  <a:pt x="724" y="654"/>
                </a:lnTo>
                <a:lnTo>
                  <a:pt x="724" y="655"/>
                </a:lnTo>
                <a:lnTo>
                  <a:pt x="724" y="656"/>
                </a:lnTo>
                <a:lnTo>
                  <a:pt x="724" y="657"/>
                </a:lnTo>
                <a:lnTo>
                  <a:pt x="724" y="658"/>
                </a:lnTo>
                <a:lnTo>
                  <a:pt x="724" y="658"/>
                </a:lnTo>
                <a:lnTo>
                  <a:pt x="724" y="658"/>
                </a:lnTo>
                <a:lnTo>
                  <a:pt x="724" y="660"/>
                </a:lnTo>
                <a:lnTo>
                  <a:pt x="724" y="661"/>
                </a:lnTo>
                <a:lnTo>
                  <a:pt x="724" y="661"/>
                </a:lnTo>
                <a:lnTo>
                  <a:pt x="724" y="662"/>
                </a:lnTo>
                <a:lnTo>
                  <a:pt x="724" y="662"/>
                </a:lnTo>
                <a:lnTo>
                  <a:pt x="725" y="664"/>
                </a:lnTo>
                <a:lnTo>
                  <a:pt x="726" y="665"/>
                </a:lnTo>
                <a:lnTo>
                  <a:pt x="728" y="665"/>
                </a:lnTo>
                <a:lnTo>
                  <a:pt x="729" y="667"/>
                </a:lnTo>
                <a:lnTo>
                  <a:pt x="729" y="667"/>
                </a:lnTo>
                <a:lnTo>
                  <a:pt x="729" y="669"/>
                </a:lnTo>
                <a:lnTo>
                  <a:pt x="729" y="670"/>
                </a:lnTo>
                <a:lnTo>
                  <a:pt x="729" y="670"/>
                </a:lnTo>
                <a:lnTo>
                  <a:pt x="730" y="671"/>
                </a:lnTo>
                <a:lnTo>
                  <a:pt x="730" y="672"/>
                </a:lnTo>
                <a:lnTo>
                  <a:pt x="730" y="675"/>
                </a:lnTo>
                <a:lnTo>
                  <a:pt x="731" y="676"/>
                </a:lnTo>
                <a:lnTo>
                  <a:pt x="731" y="678"/>
                </a:lnTo>
                <a:lnTo>
                  <a:pt x="731" y="679"/>
                </a:lnTo>
                <a:lnTo>
                  <a:pt x="732" y="679"/>
                </a:lnTo>
                <a:lnTo>
                  <a:pt x="733" y="680"/>
                </a:lnTo>
                <a:lnTo>
                  <a:pt x="734" y="683"/>
                </a:lnTo>
                <a:lnTo>
                  <a:pt x="734" y="684"/>
                </a:lnTo>
                <a:lnTo>
                  <a:pt x="733" y="684"/>
                </a:lnTo>
                <a:lnTo>
                  <a:pt x="733" y="686"/>
                </a:lnTo>
                <a:lnTo>
                  <a:pt x="733" y="687"/>
                </a:lnTo>
                <a:lnTo>
                  <a:pt x="732" y="687"/>
                </a:lnTo>
                <a:lnTo>
                  <a:pt x="731" y="688"/>
                </a:lnTo>
                <a:lnTo>
                  <a:pt x="729" y="690"/>
                </a:lnTo>
                <a:lnTo>
                  <a:pt x="728" y="690"/>
                </a:lnTo>
                <a:lnTo>
                  <a:pt x="728" y="690"/>
                </a:lnTo>
                <a:lnTo>
                  <a:pt x="726" y="690"/>
                </a:lnTo>
                <a:lnTo>
                  <a:pt x="724" y="690"/>
                </a:lnTo>
                <a:lnTo>
                  <a:pt x="724" y="690"/>
                </a:lnTo>
                <a:lnTo>
                  <a:pt x="724" y="690"/>
                </a:lnTo>
                <a:lnTo>
                  <a:pt x="723" y="691"/>
                </a:lnTo>
                <a:lnTo>
                  <a:pt x="722" y="691"/>
                </a:lnTo>
                <a:lnTo>
                  <a:pt x="719" y="692"/>
                </a:lnTo>
                <a:lnTo>
                  <a:pt x="719" y="691"/>
                </a:lnTo>
                <a:lnTo>
                  <a:pt x="718" y="691"/>
                </a:lnTo>
                <a:lnTo>
                  <a:pt x="716" y="692"/>
                </a:lnTo>
                <a:lnTo>
                  <a:pt x="715" y="691"/>
                </a:lnTo>
                <a:lnTo>
                  <a:pt x="715" y="691"/>
                </a:lnTo>
                <a:lnTo>
                  <a:pt x="713" y="690"/>
                </a:lnTo>
                <a:lnTo>
                  <a:pt x="711" y="690"/>
                </a:lnTo>
                <a:lnTo>
                  <a:pt x="710" y="690"/>
                </a:lnTo>
                <a:lnTo>
                  <a:pt x="710" y="690"/>
                </a:lnTo>
                <a:lnTo>
                  <a:pt x="709" y="689"/>
                </a:lnTo>
                <a:lnTo>
                  <a:pt x="709" y="689"/>
                </a:lnTo>
                <a:lnTo>
                  <a:pt x="708" y="689"/>
                </a:lnTo>
                <a:lnTo>
                  <a:pt x="707" y="689"/>
                </a:lnTo>
                <a:lnTo>
                  <a:pt x="707" y="688"/>
                </a:lnTo>
                <a:lnTo>
                  <a:pt x="706" y="688"/>
                </a:lnTo>
                <a:lnTo>
                  <a:pt x="705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8"/>
                </a:lnTo>
                <a:lnTo>
                  <a:pt x="704" y="687"/>
                </a:lnTo>
                <a:lnTo>
                  <a:pt x="704" y="687"/>
                </a:lnTo>
                <a:lnTo>
                  <a:pt x="703" y="687"/>
                </a:lnTo>
                <a:lnTo>
                  <a:pt x="703" y="687"/>
                </a:lnTo>
                <a:lnTo>
                  <a:pt x="702" y="687"/>
                </a:lnTo>
                <a:lnTo>
                  <a:pt x="701" y="688"/>
                </a:lnTo>
                <a:lnTo>
                  <a:pt x="701" y="688"/>
                </a:lnTo>
                <a:lnTo>
                  <a:pt x="698" y="688"/>
                </a:lnTo>
                <a:lnTo>
                  <a:pt x="697" y="690"/>
                </a:lnTo>
                <a:lnTo>
                  <a:pt x="697" y="690"/>
                </a:lnTo>
                <a:lnTo>
                  <a:pt x="697" y="690"/>
                </a:lnTo>
                <a:lnTo>
                  <a:pt x="696" y="691"/>
                </a:lnTo>
                <a:lnTo>
                  <a:pt x="695" y="691"/>
                </a:lnTo>
                <a:lnTo>
                  <a:pt x="695" y="692"/>
                </a:lnTo>
                <a:lnTo>
                  <a:pt x="694" y="693"/>
                </a:lnTo>
                <a:lnTo>
                  <a:pt x="694" y="693"/>
                </a:lnTo>
                <a:lnTo>
                  <a:pt x="694" y="693"/>
                </a:lnTo>
                <a:lnTo>
                  <a:pt x="694" y="694"/>
                </a:lnTo>
                <a:lnTo>
                  <a:pt x="693" y="695"/>
                </a:lnTo>
                <a:lnTo>
                  <a:pt x="692" y="696"/>
                </a:lnTo>
                <a:lnTo>
                  <a:pt x="692" y="696"/>
                </a:lnTo>
                <a:lnTo>
                  <a:pt x="692" y="696"/>
                </a:lnTo>
                <a:lnTo>
                  <a:pt x="692" y="697"/>
                </a:lnTo>
                <a:lnTo>
                  <a:pt x="691" y="698"/>
                </a:lnTo>
                <a:lnTo>
                  <a:pt x="690" y="699"/>
                </a:lnTo>
                <a:lnTo>
                  <a:pt x="690" y="700"/>
                </a:lnTo>
                <a:lnTo>
                  <a:pt x="689" y="700"/>
                </a:lnTo>
                <a:lnTo>
                  <a:pt x="688" y="701"/>
                </a:lnTo>
                <a:lnTo>
                  <a:pt x="688" y="701"/>
                </a:lnTo>
                <a:lnTo>
                  <a:pt x="687" y="702"/>
                </a:lnTo>
                <a:lnTo>
                  <a:pt x="686" y="703"/>
                </a:lnTo>
                <a:lnTo>
                  <a:pt x="686" y="703"/>
                </a:lnTo>
                <a:lnTo>
                  <a:pt x="684" y="706"/>
                </a:lnTo>
                <a:lnTo>
                  <a:pt x="683" y="707"/>
                </a:lnTo>
                <a:lnTo>
                  <a:pt x="683" y="707"/>
                </a:lnTo>
                <a:lnTo>
                  <a:pt x="683" y="708"/>
                </a:lnTo>
                <a:lnTo>
                  <a:pt x="682" y="708"/>
                </a:lnTo>
                <a:lnTo>
                  <a:pt x="682" y="708"/>
                </a:lnTo>
                <a:lnTo>
                  <a:pt x="681" y="708"/>
                </a:lnTo>
                <a:lnTo>
                  <a:pt x="681" y="709"/>
                </a:lnTo>
                <a:lnTo>
                  <a:pt x="679" y="710"/>
                </a:lnTo>
                <a:lnTo>
                  <a:pt x="677" y="712"/>
                </a:lnTo>
                <a:lnTo>
                  <a:pt x="677" y="712"/>
                </a:lnTo>
                <a:lnTo>
                  <a:pt x="675" y="713"/>
                </a:lnTo>
                <a:lnTo>
                  <a:pt x="675" y="713"/>
                </a:lnTo>
                <a:lnTo>
                  <a:pt x="674" y="714"/>
                </a:lnTo>
                <a:lnTo>
                  <a:pt x="671" y="717"/>
                </a:lnTo>
                <a:lnTo>
                  <a:pt x="670" y="717"/>
                </a:lnTo>
                <a:lnTo>
                  <a:pt x="669" y="717"/>
                </a:lnTo>
                <a:lnTo>
                  <a:pt x="668" y="717"/>
                </a:lnTo>
                <a:lnTo>
                  <a:pt x="666" y="718"/>
                </a:lnTo>
                <a:lnTo>
                  <a:pt x="665" y="719"/>
                </a:lnTo>
                <a:lnTo>
                  <a:pt x="663" y="719"/>
                </a:lnTo>
                <a:lnTo>
                  <a:pt x="663" y="719"/>
                </a:lnTo>
                <a:lnTo>
                  <a:pt x="662" y="719"/>
                </a:lnTo>
                <a:lnTo>
                  <a:pt x="661" y="719"/>
                </a:lnTo>
                <a:lnTo>
                  <a:pt x="661" y="719"/>
                </a:lnTo>
                <a:lnTo>
                  <a:pt x="660" y="719"/>
                </a:lnTo>
                <a:lnTo>
                  <a:pt x="659" y="719"/>
                </a:lnTo>
                <a:lnTo>
                  <a:pt x="658" y="719"/>
                </a:lnTo>
                <a:lnTo>
                  <a:pt x="658" y="719"/>
                </a:lnTo>
                <a:lnTo>
                  <a:pt x="657" y="719"/>
                </a:lnTo>
                <a:lnTo>
                  <a:pt x="657" y="720"/>
                </a:lnTo>
                <a:lnTo>
                  <a:pt x="657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20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6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19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5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4" y="720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1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2"/>
                </a:lnTo>
                <a:lnTo>
                  <a:pt x="653" y="723"/>
                </a:lnTo>
                <a:lnTo>
                  <a:pt x="653" y="723"/>
                </a:lnTo>
                <a:lnTo>
                  <a:pt x="653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2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3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1" y="724"/>
                </a:lnTo>
                <a:lnTo>
                  <a:pt x="650" y="724"/>
                </a:lnTo>
                <a:lnTo>
                  <a:pt x="650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4"/>
                </a:lnTo>
                <a:lnTo>
                  <a:pt x="649" y="725"/>
                </a:lnTo>
                <a:lnTo>
                  <a:pt x="649" y="725"/>
                </a:lnTo>
                <a:lnTo>
                  <a:pt x="649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8" y="725"/>
                </a:lnTo>
                <a:lnTo>
                  <a:pt x="647" y="725"/>
                </a:lnTo>
                <a:lnTo>
                  <a:pt x="647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5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6" y="726"/>
                </a:lnTo>
                <a:lnTo>
                  <a:pt x="645" y="726"/>
                </a:lnTo>
                <a:lnTo>
                  <a:pt x="645" y="726"/>
                </a:lnTo>
                <a:lnTo>
                  <a:pt x="645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6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4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3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2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1" y="725"/>
                </a:lnTo>
                <a:lnTo>
                  <a:pt x="640" y="725"/>
                </a:lnTo>
                <a:lnTo>
                  <a:pt x="640" y="725"/>
                </a:lnTo>
                <a:lnTo>
                  <a:pt x="640" y="725"/>
                </a:lnTo>
                <a:lnTo>
                  <a:pt x="639" y="725"/>
                </a:lnTo>
                <a:lnTo>
                  <a:pt x="639" y="725"/>
                </a:lnTo>
                <a:lnTo>
                  <a:pt x="639" y="725"/>
                </a:lnTo>
                <a:lnTo>
                  <a:pt x="638" y="725"/>
                </a:lnTo>
                <a:lnTo>
                  <a:pt x="638" y="724"/>
                </a:lnTo>
                <a:lnTo>
                  <a:pt x="638" y="724"/>
                </a:lnTo>
                <a:lnTo>
                  <a:pt x="637" y="724"/>
                </a:lnTo>
                <a:lnTo>
                  <a:pt x="637" y="724"/>
                </a:lnTo>
                <a:lnTo>
                  <a:pt x="637" y="723"/>
                </a:lnTo>
                <a:lnTo>
                  <a:pt x="637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3"/>
                </a:lnTo>
                <a:lnTo>
                  <a:pt x="636" y="724"/>
                </a:lnTo>
                <a:lnTo>
                  <a:pt x="636" y="724"/>
                </a:lnTo>
                <a:lnTo>
                  <a:pt x="636" y="724"/>
                </a:lnTo>
                <a:lnTo>
                  <a:pt x="635" y="725"/>
                </a:lnTo>
                <a:lnTo>
                  <a:pt x="635" y="725"/>
                </a:lnTo>
                <a:lnTo>
                  <a:pt x="635" y="725"/>
                </a:lnTo>
                <a:lnTo>
                  <a:pt x="634" y="724"/>
                </a:lnTo>
                <a:lnTo>
                  <a:pt x="634" y="724"/>
                </a:lnTo>
                <a:lnTo>
                  <a:pt x="634" y="725"/>
                </a:lnTo>
                <a:lnTo>
                  <a:pt x="633" y="725"/>
                </a:lnTo>
                <a:lnTo>
                  <a:pt x="633" y="725"/>
                </a:lnTo>
                <a:lnTo>
                  <a:pt x="633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5"/>
                </a:lnTo>
                <a:lnTo>
                  <a:pt x="632" y="726"/>
                </a:lnTo>
                <a:lnTo>
                  <a:pt x="632" y="726"/>
                </a:lnTo>
                <a:lnTo>
                  <a:pt x="632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1" y="726"/>
                </a:lnTo>
                <a:lnTo>
                  <a:pt x="630" y="726"/>
                </a:lnTo>
                <a:lnTo>
                  <a:pt x="630" y="726"/>
                </a:lnTo>
                <a:lnTo>
                  <a:pt x="630" y="725"/>
                </a:lnTo>
                <a:lnTo>
                  <a:pt x="631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30" y="725"/>
                </a:lnTo>
                <a:lnTo>
                  <a:pt x="629" y="726"/>
                </a:lnTo>
                <a:lnTo>
                  <a:pt x="629" y="726"/>
                </a:lnTo>
                <a:lnTo>
                  <a:pt x="629" y="726"/>
                </a:lnTo>
                <a:lnTo>
                  <a:pt x="628" y="726"/>
                </a:lnTo>
                <a:lnTo>
                  <a:pt x="627" y="726"/>
                </a:lnTo>
                <a:lnTo>
                  <a:pt x="627" y="726"/>
                </a:lnTo>
                <a:lnTo>
                  <a:pt x="627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6" y="726"/>
                </a:lnTo>
                <a:lnTo>
                  <a:pt x="625" y="726"/>
                </a:lnTo>
                <a:lnTo>
                  <a:pt x="625" y="726"/>
                </a:lnTo>
                <a:lnTo>
                  <a:pt x="624" y="726"/>
                </a:lnTo>
                <a:lnTo>
                  <a:pt x="624" y="726"/>
                </a:lnTo>
                <a:lnTo>
                  <a:pt x="623" y="726"/>
                </a:lnTo>
                <a:lnTo>
                  <a:pt x="623" y="726"/>
                </a:lnTo>
                <a:lnTo>
                  <a:pt x="624" y="726"/>
                </a:lnTo>
                <a:lnTo>
                  <a:pt x="624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3" y="725"/>
                </a:lnTo>
                <a:lnTo>
                  <a:pt x="622" y="725"/>
                </a:lnTo>
                <a:lnTo>
                  <a:pt x="622" y="726"/>
                </a:lnTo>
                <a:lnTo>
                  <a:pt x="622" y="725"/>
                </a:lnTo>
                <a:lnTo>
                  <a:pt x="621" y="725"/>
                </a:lnTo>
                <a:lnTo>
                  <a:pt x="621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5"/>
                </a:lnTo>
                <a:lnTo>
                  <a:pt x="620" y="726"/>
                </a:lnTo>
                <a:lnTo>
                  <a:pt x="620" y="726"/>
                </a:lnTo>
                <a:lnTo>
                  <a:pt x="619" y="726"/>
                </a:lnTo>
                <a:lnTo>
                  <a:pt x="619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6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7"/>
                </a:lnTo>
                <a:lnTo>
                  <a:pt x="620" y="728"/>
                </a:lnTo>
                <a:lnTo>
                  <a:pt x="620" y="728"/>
                </a:lnTo>
                <a:lnTo>
                  <a:pt x="620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8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19" y="729"/>
                </a:lnTo>
                <a:lnTo>
                  <a:pt x="620" y="730"/>
                </a:lnTo>
                <a:lnTo>
                  <a:pt x="620" y="730"/>
                </a:lnTo>
                <a:lnTo>
                  <a:pt x="620" y="730"/>
                </a:lnTo>
                <a:lnTo>
                  <a:pt x="620" y="731"/>
                </a:lnTo>
                <a:lnTo>
                  <a:pt x="620" y="731"/>
                </a:lnTo>
                <a:lnTo>
                  <a:pt x="620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1"/>
                </a:lnTo>
                <a:lnTo>
                  <a:pt x="619" y="732"/>
                </a:lnTo>
                <a:lnTo>
                  <a:pt x="619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8" y="731"/>
                </a:lnTo>
                <a:lnTo>
                  <a:pt x="617" y="731"/>
                </a:lnTo>
                <a:lnTo>
                  <a:pt x="617" y="731"/>
                </a:lnTo>
                <a:lnTo>
                  <a:pt x="617" y="731"/>
                </a:lnTo>
                <a:lnTo>
                  <a:pt x="616" y="731"/>
                </a:lnTo>
                <a:lnTo>
                  <a:pt x="616" y="731"/>
                </a:lnTo>
                <a:lnTo>
                  <a:pt x="616" y="731"/>
                </a:lnTo>
                <a:lnTo>
                  <a:pt x="615" y="731"/>
                </a:lnTo>
                <a:lnTo>
                  <a:pt x="615" y="731"/>
                </a:lnTo>
                <a:lnTo>
                  <a:pt x="615" y="731"/>
                </a:lnTo>
                <a:lnTo>
                  <a:pt x="614" y="731"/>
                </a:lnTo>
                <a:lnTo>
                  <a:pt x="614" y="731"/>
                </a:lnTo>
                <a:lnTo>
                  <a:pt x="614" y="732"/>
                </a:lnTo>
                <a:lnTo>
                  <a:pt x="614" y="732"/>
                </a:lnTo>
                <a:lnTo>
                  <a:pt x="614" y="732"/>
                </a:lnTo>
                <a:lnTo>
                  <a:pt x="613" y="732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3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3"/>
                </a:lnTo>
                <a:lnTo>
                  <a:pt x="614" y="734"/>
                </a:lnTo>
                <a:lnTo>
                  <a:pt x="614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3" y="734"/>
                </a:lnTo>
                <a:lnTo>
                  <a:pt x="612" y="733"/>
                </a:lnTo>
                <a:lnTo>
                  <a:pt x="612" y="733"/>
                </a:lnTo>
                <a:lnTo>
                  <a:pt x="613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3"/>
                </a:lnTo>
                <a:lnTo>
                  <a:pt x="612" y="734"/>
                </a:lnTo>
                <a:lnTo>
                  <a:pt x="612" y="734"/>
                </a:lnTo>
                <a:lnTo>
                  <a:pt x="612" y="735"/>
                </a:lnTo>
                <a:lnTo>
                  <a:pt x="612" y="735"/>
                </a:lnTo>
                <a:lnTo>
                  <a:pt x="612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5"/>
                </a:lnTo>
                <a:lnTo>
                  <a:pt x="611" y="736"/>
                </a:lnTo>
                <a:lnTo>
                  <a:pt x="611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10" y="736"/>
                </a:lnTo>
                <a:lnTo>
                  <a:pt x="609" y="736"/>
                </a:lnTo>
                <a:lnTo>
                  <a:pt x="608" y="737"/>
                </a:lnTo>
                <a:lnTo>
                  <a:pt x="608" y="737"/>
                </a:lnTo>
                <a:lnTo>
                  <a:pt x="608" y="737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7" y="738"/>
                </a:lnTo>
                <a:lnTo>
                  <a:pt x="606" y="738"/>
                </a:lnTo>
                <a:lnTo>
                  <a:pt x="606" y="737"/>
                </a:lnTo>
                <a:lnTo>
                  <a:pt x="606" y="737"/>
                </a:lnTo>
                <a:lnTo>
                  <a:pt x="606" y="736"/>
                </a:lnTo>
                <a:lnTo>
                  <a:pt x="606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5" y="736"/>
                </a:lnTo>
                <a:lnTo>
                  <a:pt x="604" y="736"/>
                </a:lnTo>
                <a:lnTo>
                  <a:pt x="603" y="736"/>
                </a:lnTo>
                <a:lnTo>
                  <a:pt x="603" y="736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7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2" y="739"/>
                </a:lnTo>
                <a:lnTo>
                  <a:pt x="602" y="739"/>
                </a:lnTo>
                <a:lnTo>
                  <a:pt x="601" y="739"/>
                </a:lnTo>
                <a:lnTo>
                  <a:pt x="601" y="740"/>
                </a:lnTo>
                <a:lnTo>
                  <a:pt x="601" y="740"/>
                </a:lnTo>
                <a:lnTo>
                  <a:pt x="601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0"/>
                </a:lnTo>
                <a:lnTo>
                  <a:pt x="600" y="741"/>
                </a:lnTo>
                <a:lnTo>
                  <a:pt x="600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9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8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7" y="741"/>
                </a:lnTo>
                <a:lnTo>
                  <a:pt x="596" y="741"/>
                </a:lnTo>
                <a:lnTo>
                  <a:pt x="596" y="741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6" y="742"/>
                </a:lnTo>
                <a:lnTo>
                  <a:pt x="595" y="742"/>
                </a:lnTo>
                <a:lnTo>
                  <a:pt x="595" y="742"/>
                </a:lnTo>
                <a:lnTo>
                  <a:pt x="595" y="743"/>
                </a:lnTo>
                <a:lnTo>
                  <a:pt x="595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4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3" y="743"/>
                </a:lnTo>
                <a:lnTo>
                  <a:pt x="592" y="743"/>
                </a:lnTo>
                <a:lnTo>
                  <a:pt x="592" y="743"/>
                </a:lnTo>
                <a:lnTo>
                  <a:pt x="592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0" y="742"/>
                </a:lnTo>
                <a:lnTo>
                  <a:pt x="590" y="742"/>
                </a:lnTo>
                <a:lnTo>
                  <a:pt x="590" y="743"/>
                </a:lnTo>
                <a:lnTo>
                  <a:pt x="590" y="743"/>
                </a:lnTo>
                <a:lnTo>
                  <a:pt x="589" y="743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9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8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7" y="742"/>
                </a:lnTo>
                <a:lnTo>
                  <a:pt x="586" y="742"/>
                </a:lnTo>
                <a:lnTo>
                  <a:pt x="586" y="742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6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5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4" y="743"/>
                </a:lnTo>
                <a:lnTo>
                  <a:pt x="583" y="743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4"/>
                </a:lnTo>
                <a:lnTo>
                  <a:pt x="583" y="745"/>
                </a:lnTo>
                <a:lnTo>
                  <a:pt x="583" y="745"/>
                </a:lnTo>
                <a:lnTo>
                  <a:pt x="583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4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5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6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7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8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5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6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7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8" y="749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89" y="750"/>
                </a:lnTo>
                <a:lnTo>
                  <a:pt x="590" y="750"/>
                </a:lnTo>
                <a:lnTo>
                  <a:pt x="590" y="750"/>
                </a:lnTo>
                <a:lnTo>
                  <a:pt x="590" y="751"/>
                </a:lnTo>
                <a:lnTo>
                  <a:pt x="590" y="751"/>
                </a:lnTo>
                <a:lnTo>
                  <a:pt x="590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1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1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2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3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2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4"/>
                </a:lnTo>
                <a:lnTo>
                  <a:pt x="591" y="755"/>
                </a:lnTo>
                <a:lnTo>
                  <a:pt x="591" y="755"/>
                </a:lnTo>
                <a:lnTo>
                  <a:pt x="591" y="755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1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6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0" y="757"/>
                </a:lnTo>
                <a:lnTo>
                  <a:pt x="591" y="757"/>
                </a:lnTo>
                <a:lnTo>
                  <a:pt x="591" y="757"/>
                </a:lnTo>
                <a:lnTo>
                  <a:pt x="592" y="757"/>
                </a:lnTo>
                <a:lnTo>
                  <a:pt x="593" y="756"/>
                </a:lnTo>
                <a:lnTo>
                  <a:pt x="595" y="756"/>
                </a:lnTo>
                <a:lnTo>
                  <a:pt x="596" y="756"/>
                </a:lnTo>
                <a:lnTo>
                  <a:pt x="598" y="757"/>
                </a:lnTo>
                <a:lnTo>
                  <a:pt x="599" y="757"/>
                </a:lnTo>
                <a:lnTo>
                  <a:pt x="600" y="757"/>
                </a:lnTo>
                <a:lnTo>
                  <a:pt x="600" y="756"/>
                </a:lnTo>
                <a:lnTo>
                  <a:pt x="600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6"/>
                </a:lnTo>
                <a:lnTo>
                  <a:pt x="599" y="755"/>
                </a:lnTo>
                <a:lnTo>
                  <a:pt x="599" y="754"/>
                </a:lnTo>
                <a:lnTo>
                  <a:pt x="599" y="754"/>
                </a:lnTo>
                <a:lnTo>
                  <a:pt x="599" y="754"/>
                </a:lnTo>
                <a:lnTo>
                  <a:pt x="600" y="754"/>
                </a:lnTo>
                <a:lnTo>
                  <a:pt x="600" y="754"/>
                </a:lnTo>
                <a:lnTo>
                  <a:pt x="600" y="754"/>
                </a:lnTo>
                <a:lnTo>
                  <a:pt x="601" y="754"/>
                </a:lnTo>
                <a:lnTo>
                  <a:pt x="601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2" y="754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3" y="755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4" y="756"/>
                </a:lnTo>
                <a:lnTo>
                  <a:pt x="605" y="756"/>
                </a:lnTo>
                <a:lnTo>
                  <a:pt x="605" y="756"/>
                </a:lnTo>
                <a:lnTo>
                  <a:pt x="606" y="756"/>
                </a:lnTo>
                <a:lnTo>
                  <a:pt x="606" y="756"/>
                </a:lnTo>
                <a:lnTo>
                  <a:pt x="606" y="755"/>
                </a:lnTo>
                <a:lnTo>
                  <a:pt x="605" y="754"/>
                </a:lnTo>
                <a:lnTo>
                  <a:pt x="605" y="754"/>
                </a:lnTo>
                <a:lnTo>
                  <a:pt x="606" y="754"/>
                </a:lnTo>
                <a:lnTo>
                  <a:pt x="606" y="754"/>
                </a:lnTo>
                <a:lnTo>
                  <a:pt x="607" y="754"/>
                </a:lnTo>
                <a:lnTo>
                  <a:pt x="607" y="754"/>
                </a:lnTo>
                <a:lnTo>
                  <a:pt x="608" y="754"/>
                </a:lnTo>
                <a:lnTo>
                  <a:pt x="609" y="754"/>
                </a:lnTo>
                <a:lnTo>
                  <a:pt x="609" y="754"/>
                </a:lnTo>
                <a:lnTo>
                  <a:pt x="610" y="755"/>
                </a:lnTo>
                <a:lnTo>
                  <a:pt x="610" y="755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6"/>
                </a:lnTo>
                <a:lnTo>
                  <a:pt x="611" y="757"/>
                </a:lnTo>
                <a:lnTo>
                  <a:pt x="612" y="758"/>
                </a:lnTo>
                <a:lnTo>
                  <a:pt x="612" y="758"/>
                </a:lnTo>
                <a:lnTo>
                  <a:pt x="612" y="758"/>
                </a:lnTo>
                <a:lnTo>
                  <a:pt x="613" y="758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3" y="759"/>
                </a:lnTo>
                <a:lnTo>
                  <a:pt x="614" y="760"/>
                </a:lnTo>
                <a:lnTo>
                  <a:pt x="614" y="760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1"/>
                </a:lnTo>
                <a:lnTo>
                  <a:pt x="614" y="762"/>
                </a:lnTo>
                <a:lnTo>
                  <a:pt x="614" y="763"/>
                </a:lnTo>
                <a:lnTo>
                  <a:pt x="614" y="763"/>
                </a:lnTo>
                <a:lnTo>
                  <a:pt x="614" y="763"/>
                </a:lnTo>
                <a:lnTo>
                  <a:pt x="614" y="764"/>
                </a:lnTo>
                <a:lnTo>
                  <a:pt x="614" y="765"/>
                </a:lnTo>
                <a:lnTo>
                  <a:pt x="614" y="765"/>
                </a:lnTo>
                <a:lnTo>
                  <a:pt x="615" y="765"/>
                </a:lnTo>
                <a:lnTo>
                  <a:pt x="615" y="765"/>
                </a:lnTo>
                <a:lnTo>
                  <a:pt x="615" y="766"/>
                </a:lnTo>
                <a:lnTo>
                  <a:pt x="615" y="767"/>
                </a:lnTo>
                <a:lnTo>
                  <a:pt x="616" y="767"/>
                </a:lnTo>
                <a:lnTo>
                  <a:pt x="616" y="768"/>
                </a:lnTo>
                <a:lnTo>
                  <a:pt x="616" y="768"/>
                </a:lnTo>
                <a:lnTo>
                  <a:pt x="616" y="768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69"/>
                </a:lnTo>
                <a:lnTo>
                  <a:pt x="616" y="770"/>
                </a:lnTo>
                <a:lnTo>
                  <a:pt x="616" y="770"/>
                </a:lnTo>
                <a:lnTo>
                  <a:pt x="617" y="770"/>
                </a:lnTo>
                <a:lnTo>
                  <a:pt x="617" y="770"/>
                </a:lnTo>
                <a:lnTo>
                  <a:pt x="617" y="770"/>
                </a:lnTo>
                <a:lnTo>
                  <a:pt x="618" y="771"/>
                </a:lnTo>
                <a:lnTo>
                  <a:pt x="619" y="771"/>
                </a:lnTo>
                <a:lnTo>
                  <a:pt x="619" y="771"/>
                </a:lnTo>
                <a:lnTo>
                  <a:pt x="620" y="771"/>
                </a:lnTo>
                <a:lnTo>
                  <a:pt x="620" y="771"/>
                </a:lnTo>
                <a:lnTo>
                  <a:pt x="620" y="771"/>
                </a:lnTo>
                <a:lnTo>
                  <a:pt x="621" y="770"/>
                </a:lnTo>
                <a:lnTo>
                  <a:pt x="621" y="770"/>
                </a:lnTo>
                <a:lnTo>
                  <a:pt x="622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0"/>
                </a:lnTo>
                <a:lnTo>
                  <a:pt x="623" y="771"/>
                </a:lnTo>
                <a:lnTo>
                  <a:pt x="623" y="771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2"/>
                </a:lnTo>
                <a:lnTo>
                  <a:pt x="623" y="773"/>
                </a:lnTo>
                <a:lnTo>
                  <a:pt x="623" y="773"/>
                </a:lnTo>
                <a:lnTo>
                  <a:pt x="622" y="774"/>
                </a:lnTo>
                <a:lnTo>
                  <a:pt x="622" y="774"/>
                </a:lnTo>
                <a:lnTo>
                  <a:pt x="622" y="774"/>
                </a:lnTo>
                <a:lnTo>
                  <a:pt x="622" y="775"/>
                </a:lnTo>
                <a:lnTo>
                  <a:pt x="622" y="775"/>
                </a:lnTo>
                <a:lnTo>
                  <a:pt x="622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6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7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8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3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79"/>
                </a:lnTo>
                <a:lnTo>
                  <a:pt x="622" y="780"/>
                </a:lnTo>
                <a:lnTo>
                  <a:pt x="622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1" y="780"/>
                </a:lnTo>
                <a:lnTo>
                  <a:pt x="622" y="780"/>
                </a:lnTo>
                <a:lnTo>
                  <a:pt x="622" y="781"/>
                </a:lnTo>
                <a:lnTo>
                  <a:pt x="622" y="781"/>
                </a:lnTo>
                <a:lnTo>
                  <a:pt x="622" y="781"/>
                </a:lnTo>
                <a:lnTo>
                  <a:pt x="623" y="781"/>
                </a:lnTo>
                <a:lnTo>
                  <a:pt x="623" y="780"/>
                </a:lnTo>
                <a:lnTo>
                  <a:pt x="623" y="779"/>
                </a:lnTo>
                <a:lnTo>
                  <a:pt x="623" y="778"/>
                </a:lnTo>
                <a:lnTo>
                  <a:pt x="626" y="781"/>
                </a:lnTo>
                <a:lnTo>
                  <a:pt x="630" y="786"/>
                </a:lnTo>
                <a:lnTo>
                  <a:pt x="630" y="786"/>
                </a:lnTo>
                <a:lnTo>
                  <a:pt x="630" y="786"/>
                </a:lnTo>
                <a:lnTo>
                  <a:pt x="631" y="787"/>
                </a:lnTo>
                <a:lnTo>
                  <a:pt x="631" y="787"/>
                </a:lnTo>
                <a:lnTo>
                  <a:pt x="632" y="788"/>
                </a:lnTo>
                <a:lnTo>
                  <a:pt x="632" y="789"/>
                </a:lnTo>
                <a:lnTo>
                  <a:pt x="632" y="790"/>
                </a:lnTo>
                <a:lnTo>
                  <a:pt x="632" y="790"/>
                </a:lnTo>
                <a:lnTo>
                  <a:pt x="632" y="790"/>
                </a:lnTo>
                <a:lnTo>
                  <a:pt x="630" y="790"/>
                </a:lnTo>
                <a:lnTo>
                  <a:pt x="628" y="790"/>
                </a:lnTo>
                <a:lnTo>
                  <a:pt x="628" y="790"/>
                </a:lnTo>
                <a:lnTo>
                  <a:pt x="626" y="790"/>
                </a:lnTo>
                <a:lnTo>
                  <a:pt x="625" y="790"/>
                </a:lnTo>
                <a:lnTo>
                  <a:pt x="624" y="790"/>
                </a:lnTo>
                <a:lnTo>
                  <a:pt x="624" y="790"/>
                </a:lnTo>
                <a:lnTo>
                  <a:pt x="623" y="792"/>
                </a:lnTo>
                <a:lnTo>
                  <a:pt x="623" y="793"/>
                </a:lnTo>
                <a:lnTo>
                  <a:pt x="623" y="794"/>
                </a:lnTo>
                <a:lnTo>
                  <a:pt x="622" y="794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5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6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2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8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1" y="797"/>
                </a:lnTo>
                <a:lnTo>
                  <a:pt x="620" y="797"/>
                </a:lnTo>
                <a:lnTo>
                  <a:pt x="621" y="798"/>
                </a:lnTo>
                <a:lnTo>
                  <a:pt x="621" y="799"/>
                </a:lnTo>
                <a:lnTo>
                  <a:pt x="621" y="801"/>
                </a:lnTo>
                <a:lnTo>
                  <a:pt x="620" y="802"/>
                </a:lnTo>
                <a:lnTo>
                  <a:pt x="619" y="802"/>
                </a:lnTo>
                <a:lnTo>
                  <a:pt x="619" y="802"/>
                </a:lnTo>
                <a:lnTo>
                  <a:pt x="619" y="802"/>
                </a:lnTo>
                <a:lnTo>
                  <a:pt x="618" y="802"/>
                </a:lnTo>
                <a:lnTo>
                  <a:pt x="616" y="802"/>
                </a:lnTo>
                <a:lnTo>
                  <a:pt x="616" y="802"/>
                </a:lnTo>
                <a:lnTo>
                  <a:pt x="614" y="802"/>
                </a:lnTo>
                <a:lnTo>
                  <a:pt x="615" y="803"/>
                </a:lnTo>
                <a:lnTo>
                  <a:pt x="615" y="804"/>
                </a:lnTo>
                <a:lnTo>
                  <a:pt x="615" y="805"/>
                </a:lnTo>
                <a:lnTo>
                  <a:pt x="615" y="806"/>
                </a:lnTo>
                <a:lnTo>
                  <a:pt x="615" y="806"/>
                </a:lnTo>
                <a:lnTo>
                  <a:pt x="614" y="806"/>
                </a:lnTo>
                <a:lnTo>
                  <a:pt x="614" y="807"/>
                </a:lnTo>
                <a:lnTo>
                  <a:pt x="614" y="807"/>
                </a:lnTo>
                <a:lnTo>
                  <a:pt x="614" y="807"/>
                </a:lnTo>
                <a:lnTo>
                  <a:pt x="613" y="807"/>
                </a:lnTo>
                <a:lnTo>
                  <a:pt x="613" y="807"/>
                </a:lnTo>
                <a:lnTo>
                  <a:pt x="613" y="807"/>
                </a:lnTo>
                <a:lnTo>
                  <a:pt x="612" y="807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9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2" y="808"/>
                </a:lnTo>
                <a:lnTo>
                  <a:pt x="611" y="808"/>
                </a:lnTo>
                <a:lnTo>
                  <a:pt x="611" y="808"/>
                </a:lnTo>
                <a:lnTo>
                  <a:pt x="611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10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9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8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8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7" y="809"/>
                </a:lnTo>
                <a:lnTo>
                  <a:pt x="606" y="810"/>
                </a:lnTo>
                <a:lnTo>
                  <a:pt x="606" y="810"/>
                </a:lnTo>
                <a:lnTo>
                  <a:pt x="606" y="810"/>
                </a:lnTo>
                <a:lnTo>
                  <a:pt x="606" y="811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6" y="813"/>
                </a:lnTo>
                <a:lnTo>
                  <a:pt x="607" y="814"/>
                </a:lnTo>
                <a:lnTo>
                  <a:pt x="607" y="814"/>
                </a:lnTo>
                <a:lnTo>
                  <a:pt x="607" y="815"/>
                </a:lnTo>
                <a:lnTo>
                  <a:pt x="607" y="815"/>
                </a:lnTo>
                <a:lnTo>
                  <a:pt x="606" y="815"/>
                </a:lnTo>
                <a:lnTo>
                  <a:pt x="606" y="815"/>
                </a:lnTo>
                <a:lnTo>
                  <a:pt x="606" y="815"/>
                </a:lnTo>
                <a:lnTo>
                  <a:pt x="605" y="815"/>
                </a:lnTo>
                <a:lnTo>
                  <a:pt x="605" y="815"/>
                </a:lnTo>
                <a:lnTo>
                  <a:pt x="605" y="816"/>
                </a:lnTo>
                <a:lnTo>
                  <a:pt x="604" y="816"/>
                </a:lnTo>
                <a:lnTo>
                  <a:pt x="604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3" y="816"/>
                </a:lnTo>
                <a:lnTo>
                  <a:pt x="602" y="816"/>
                </a:lnTo>
                <a:lnTo>
                  <a:pt x="602" y="816"/>
                </a:lnTo>
                <a:lnTo>
                  <a:pt x="601" y="817"/>
                </a:lnTo>
                <a:lnTo>
                  <a:pt x="601" y="817"/>
                </a:lnTo>
                <a:lnTo>
                  <a:pt x="601" y="817"/>
                </a:lnTo>
                <a:lnTo>
                  <a:pt x="600" y="817"/>
                </a:lnTo>
                <a:lnTo>
                  <a:pt x="600" y="818"/>
                </a:lnTo>
                <a:lnTo>
                  <a:pt x="600" y="818"/>
                </a:lnTo>
                <a:lnTo>
                  <a:pt x="600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8"/>
                </a:lnTo>
                <a:lnTo>
                  <a:pt x="599" y="819"/>
                </a:lnTo>
                <a:lnTo>
                  <a:pt x="598" y="819"/>
                </a:lnTo>
                <a:lnTo>
                  <a:pt x="598" y="819"/>
                </a:lnTo>
                <a:lnTo>
                  <a:pt x="597" y="819"/>
                </a:lnTo>
                <a:lnTo>
                  <a:pt x="596" y="819"/>
                </a:lnTo>
                <a:lnTo>
                  <a:pt x="596" y="820"/>
                </a:lnTo>
                <a:lnTo>
                  <a:pt x="596" y="820"/>
                </a:lnTo>
                <a:lnTo>
                  <a:pt x="595" y="820"/>
                </a:lnTo>
                <a:lnTo>
                  <a:pt x="595" y="820"/>
                </a:lnTo>
                <a:lnTo>
                  <a:pt x="594" y="820"/>
                </a:lnTo>
                <a:lnTo>
                  <a:pt x="594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3" y="820"/>
                </a:lnTo>
                <a:lnTo>
                  <a:pt x="592" y="820"/>
                </a:lnTo>
                <a:lnTo>
                  <a:pt x="592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91" y="820"/>
                </a:lnTo>
                <a:lnTo>
                  <a:pt x="589" y="820"/>
                </a:lnTo>
                <a:lnTo>
                  <a:pt x="588" y="821"/>
                </a:lnTo>
                <a:lnTo>
                  <a:pt x="587" y="821"/>
                </a:lnTo>
                <a:lnTo>
                  <a:pt x="587" y="821"/>
                </a:lnTo>
                <a:lnTo>
                  <a:pt x="586" y="822"/>
                </a:lnTo>
                <a:lnTo>
                  <a:pt x="585" y="822"/>
                </a:lnTo>
                <a:lnTo>
                  <a:pt x="584" y="822"/>
                </a:lnTo>
                <a:lnTo>
                  <a:pt x="583" y="822"/>
                </a:lnTo>
                <a:lnTo>
                  <a:pt x="582" y="822"/>
                </a:lnTo>
                <a:lnTo>
                  <a:pt x="582" y="822"/>
                </a:lnTo>
                <a:lnTo>
                  <a:pt x="581" y="823"/>
                </a:lnTo>
                <a:lnTo>
                  <a:pt x="580" y="823"/>
                </a:lnTo>
                <a:lnTo>
                  <a:pt x="578" y="823"/>
                </a:lnTo>
                <a:lnTo>
                  <a:pt x="577" y="824"/>
                </a:lnTo>
                <a:lnTo>
                  <a:pt x="576" y="825"/>
                </a:lnTo>
                <a:lnTo>
                  <a:pt x="576" y="825"/>
                </a:lnTo>
                <a:lnTo>
                  <a:pt x="576" y="825"/>
                </a:lnTo>
                <a:lnTo>
                  <a:pt x="574" y="825"/>
                </a:lnTo>
                <a:lnTo>
                  <a:pt x="573" y="825"/>
                </a:lnTo>
                <a:lnTo>
                  <a:pt x="573" y="825"/>
                </a:lnTo>
                <a:lnTo>
                  <a:pt x="573" y="825"/>
                </a:lnTo>
                <a:lnTo>
                  <a:pt x="572" y="825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1" y="826"/>
                </a:lnTo>
                <a:lnTo>
                  <a:pt x="570" y="826"/>
                </a:lnTo>
                <a:lnTo>
                  <a:pt x="569" y="827"/>
                </a:lnTo>
                <a:lnTo>
                  <a:pt x="568" y="827"/>
                </a:lnTo>
                <a:lnTo>
                  <a:pt x="567" y="827"/>
                </a:lnTo>
                <a:lnTo>
                  <a:pt x="566" y="828"/>
                </a:lnTo>
                <a:lnTo>
                  <a:pt x="566" y="828"/>
                </a:lnTo>
                <a:lnTo>
                  <a:pt x="564" y="829"/>
                </a:lnTo>
                <a:lnTo>
                  <a:pt x="564" y="829"/>
                </a:lnTo>
                <a:lnTo>
                  <a:pt x="564" y="829"/>
                </a:lnTo>
                <a:lnTo>
                  <a:pt x="561" y="829"/>
                </a:lnTo>
                <a:lnTo>
                  <a:pt x="562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2"/>
                </a:lnTo>
                <a:lnTo>
                  <a:pt x="562" y="832"/>
                </a:lnTo>
                <a:lnTo>
                  <a:pt x="562" y="832"/>
                </a:lnTo>
                <a:lnTo>
                  <a:pt x="561" y="833"/>
                </a:lnTo>
                <a:lnTo>
                  <a:pt x="561" y="832"/>
                </a:lnTo>
                <a:lnTo>
                  <a:pt x="561" y="832"/>
                </a:lnTo>
                <a:lnTo>
                  <a:pt x="560" y="832"/>
                </a:lnTo>
                <a:lnTo>
                  <a:pt x="560" y="832"/>
                </a:lnTo>
                <a:lnTo>
                  <a:pt x="560" y="832"/>
                </a:lnTo>
                <a:lnTo>
                  <a:pt x="559" y="832"/>
                </a:lnTo>
                <a:lnTo>
                  <a:pt x="559" y="831"/>
                </a:lnTo>
                <a:lnTo>
                  <a:pt x="559" y="831"/>
                </a:lnTo>
                <a:lnTo>
                  <a:pt x="559" y="831"/>
                </a:lnTo>
                <a:lnTo>
                  <a:pt x="558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1"/>
                </a:lnTo>
                <a:lnTo>
                  <a:pt x="557" y="832"/>
                </a:lnTo>
                <a:lnTo>
                  <a:pt x="556" y="831"/>
                </a:lnTo>
                <a:lnTo>
                  <a:pt x="555" y="831"/>
                </a:lnTo>
                <a:lnTo>
                  <a:pt x="555" y="831"/>
                </a:lnTo>
                <a:lnTo>
                  <a:pt x="554" y="831"/>
                </a:lnTo>
                <a:lnTo>
                  <a:pt x="547" y="828"/>
                </a:lnTo>
                <a:lnTo>
                  <a:pt x="546" y="822"/>
                </a:lnTo>
                <a:lnTo>
                  <a:pt x="546" y="821"/>
                </a:lnTo>
                <a:lnTo>
                  <a:pt x="546" y="820"/>
                </a:lnTo>
                <a:lnTo>
                  <a:pt x="547" y="819"/>
                </a:lnTo>
                <a:lnTo>
                  <a:pt x="547" y="818"/>
                </a:lnTo>
                <a:lnTo>
                  <a:pt x="547" y="817"/>
                </a:lnTo>
                <a:lnTo>
                  <a:pt x="547" y="817"/>
                </a:lnTo>
                <a:lnTo>
                  <a:pt x="547" y="817"/>
                </a:lnTo>
                <a:lnTo>
                  <a:pt x="547" y="816"/>
                </a:lnTo>
                <a:lnTo>
                  <a:pt x="547" y="816"/>
                </a:lnTo>
                <a:lnTo>
                  <a:pt x="548" y="815"/>
                </a:lnTo>
                <a:lnTo>
                  <a:pt x="548" y="814"/>
                </a:lnTo>
                <a:lnTo>
                  <a:pt x="548" y="813"/>
                </a:lnTo>
                <a:lnTo>
                  <a:pt x="548" y="813"/>
                </a:lnTo>
                <a:lnTo>
                  <a:pt x="548" y="812"/>
                </a:lnTo>
                <a:lnTo>
                  <a:pt x="548" y="809"/>
                </a:lnTo>
                <a:lnTo>
                  <a:pt x="548" y="808"/>
                </a:lnTo>
                <a:lnTo>
                  <a:pt x="548" y="807"/>
                </a:lnTo>
                <a:lnTo>
                  <a:pt x="548" y="807"/>
                </a:lnTo>
                <a:lnTo>
                  <a:pt x="548" y="807"/>
                </a:lnTo>
                <a:lnTo>
                  <a:pt x="548" y="806"/>
                </a:lnTo>
                <a:lnTo>
                  <a:pt x="548" y="805"/>
                </a:lnTo>
                <a:lnTo>
                  <a:pt x="547" y="803"/>
                </a:lnTo>
                <a:lnTo>
                  <a:pt x="547" y="802"/>
                </a:lnTo>
                <a:lnTo>
                  <a:pt x="547" y="802"/>
                </a:lnTo>
                <a:lnTo>
                  <a:pt x="546" y="801"/>
                </a:lnTo>
                <a:lnTo>
                  <a:pt x="546" y="800"/>
                </a:lnTo>
                <a:lnTo>
                  <a:pt x="546" y="800"/>
                </a:lnTo>
                <a:lnTo>
                  <a:pt x="546" y="799"/>
                </a:lnTo>
                <a:lnTo>
                  <a:pt x="546" y="798"/>
                </a:lnTo>
                <a:lnTo>
                  <a:pt x="546" y="797"/>
                </a:lnTo>
                <a:lnTo>
                  <a:pt x="546" y="797"/>
                </a:lnTo>
                <a:lnTo>
                  <a:pt x="546" y="797"/>
                </a:lnTo>
                <a:lnTo>
                  <a:pt x="546" y="795"/>
                </a:lnTo>
                <a:lnTo>
                  <a:pt x="546" y="795"/>
                </a:lnTo>
                <a:lnTo>
                  <a:pt x="546" y="795"/>
                </a:lnTo>
                <a:lnTo>
                  <a:pt x="546" y="793"/>
                </a:lnTo>
                <a:lnTo>
                  <a:pt x="546" y="793"/>
                </a:lnTo>
                <a:lnTo>
                  <a:pt x="546" y="792"/>
                </a:lnTo>
                <a:lnTo>
                  <a:pt x="546" y="791"/>
                </a:lnTo>
                <a:lnTo>
                  <a:pt x="546" y="791"/>
                </a:lnTo>
                <a:lnTo>
                  <a:pt x="546" y="789"/>
                </a:lnTo>
                <a:lnTo>
                  <a:pt x="546" y="789"/>
                </a:lnTo>
                <a:lnTo>
                  <a:pt x="546" y="788"/>
                </a:lnTo>
                <a:lnTo>
                  <a:pt x="546" y="788"/>
                </a:lnTo>
                <a:lnTo>
                  <a:pt x="546" y="787"/>
                </a:lnTo>
                <a:lnTo>
                  <a:pt x="546" y="786"/>
                </a:lnTo>
                <a:lnTo>
                  <a:pt x="546" y="786"/>
                </a:lnTo>
                <a:lnTo>
                  <a:pt x="546" y="786"/>
                </a:lnTo>
                <a:lnTo>
                  <a:pt x="547" y="785"/>
                </a:lnTo>
                <a:lnTo>
                  <a:pt x="547" y="785"/>
                </a:lnTo>
                <a:lnTo>
                  <a:pt x="547" y="784"/>
                </a:lnTo>
                <a:lnTo>
                  <a:pt x="547" y="784"/>
                </a:lnTo>
                <a:lnTo>
                  <a:pt x="547" y="784"/>
                </a:lnTo>
                <a:lnTo>
                  <a:pt x="547" y="783"/>
                </a:lnTo>
                <a:lnTo>
                  <a:pt x="547" y="782"/>
                </a:lnTo>
                <a:lnTo>
                  <a:pt x="548" y="781"/>
                </a:lnTo>
                <a:lnTo>
                  <a:pt x="549" y="779"/>
                </a:lnTo>
                <a:lnTo>
                  <a:pt x="549" y="779"/>
                </a:lnTo>
                <a:lnTo>
                  <a:pt x="550" y="777"/>
                </a:lnTo>
                <a:lnTo>
                  <a:pt x="550" y="777"/>
                </a:lnTo>
                <a:lnTo>
                  <a:pt x="550" y="777"/>
                </a:lnTo>
                <a:lnTo>
                  <a:pt x="550" y="776"/>
                </a:lnTo>
                <a:lnTo>
                  <a:pt x="550" y="776"/>
                </a:lnTo>
                <a:lnTo>
                  <a:pt x="550" y="774"/>
                </a:lnTo>
                <a:lnTo>
                  <a:pt x="550" y="774"/>
                </a:lnTo>
                <a:lnTo>
                  <a:pt x="550" y="773"/>
                </a:lnTo>
                <a:lnTo>
                  <a:pt x="550" y="772"/>
                </a:lnTo>
                <a:lnTo>
                  <a:pt x="550" y="772"/>
                </a:lnTo>
                <a:lnTo>
                  <a:pt x="550" y="772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1"/>
                </a:lnTo>
                <a:lnTo>
                  <a:pt x="550" y="770"/>
                </a:lnTo>
                <a:lnTo>
                  <a:pt x="550" y="769"/>
                </a:lnTo>
                <a:lnTo>
                  <a:pt x="550" y="769"/>
                </a:lnTo>
                <a:lnTo>
                  <a:pt x="550" y="768"/>
                </a:lnTo>
                <a:lnTo>
                  <a:pt x="550" y="768"/>
                </a:lnTo>
                <a:lnTo>
                  <a:pt x="551" y="767"/>
                </a:lnTo>
                <a:lnTo>
                  <a:pt x="552" y="765"/>
                </a:lnTo>
                <a:lnTo>
                  <a:pt x="552" y="762"/>
                </a:lnTo>
                <a:lnTo>
                  <a:pt x="552" y="761"/>
                </a:lnTo>
                <a:lnTo>
                  <a:pt x="553" y="758"/>
                </a:lnTo>
                <a:lnTo>
                  <a:pt x="552" y="756"/>
                </a:lnTo>
                <a:lnTo>
                  <a:pt x="552" y="756"/>
                </a:lnTo>
                <a:lnTo>
                  <a:pt x="552" y="755"/>
                </a:lnTo>
                <a:lnTo>
                  <a:pt x="551" y="755"/>
                </a:lnTo>
                <a:lnTo>
                  <a:pt x="551" y="755"/>
                </a:lnTo>
                <a:lnTo>
                  <a:pt x="552" y="754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2" y="753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2"/>
                </a:lnTo>
                <a:lnTo>
                  <a:pt x="553" y="751"/>
                </a:lnTo>
                <a:lnTo>
                  <a:pt x="552" y="751"/>
                </a:lnTo>
                <a:lnTo>
                  <a:pt x="553" y="751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3" y="750"/>
                </a:lnTo>
                <a:lnTo>
                  <a:pt x="552" y="750"/>
                </a:lnTo>
                <a:lnTo>
                  <a:pt x="552" y="750"/>
                </a:lnTo>
                <a:lnTo>
                  <a:pt x="552" y="749"/>
                </a:lnTo>
                <a:lnTo>
                  <a:pt x="551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9"/>
                </a:lnTo>
                <a:lnTo>
                  <a:pt x="550" y="748"/>
                </a:lnTo>
                <a:lnTo>
                  <a:pt x="550" y="748"/>
                </a:lnTo>
                <a:lnTo>
                  <a:pt x="550" y="748"/>
                </a:lnTo>
                <a:lnTo>
                  <a:pt x="551" y="747"/>
                </a:lnTo>
                <a:lnTo>
                  <a:pt x="551" y="747"/>
                </a:lnTo>
                <a:lnTo>
                  <a:pt x="551" y="747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1" y="746"/>
                </a:lnTo>
                <a:lnTo>
                  <a:pt x="550" y="746"/>
                </a:lnTo>
                <a:lnTo>
                  <a:pt x="550" y="746"/>
                </a:lnTo>
                <a:lnTo>
                  <a:pt x="550" y="745"/>
                </a:lnTo>
                <a:lnTo>
                  <a:pt x="549" y="745"/>
                </a:lnTo>
                <a:lnTo>
                  <a:pt x="549" y="745"/>
                </a:lnTo>
                <a:lnTo>
                  <a:pt x="548" y="744"/>
                </a:lnTo>
                <a:lnTo>
                  <a:pt x="548" y="743"/>
                </a:lnTo>
                <a:lnTo>
                  <a:pt x="548" y="742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1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8" y="740"/>
                </a:lnTo>
                <a:lnTo>
                  <a:pt x="549" y="740"/>
                </a:lnTo>
                <a:lnTo>
                  <a:pt x="549" y="740"/>
                </a:lnTo>
                <a:lnTo>
                  <a:pt x="550" y="740"/>
                </a:lnTo>
                <a:lnTo>
                  <a:pt x="550" y="740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9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8"/>
                </a:lnTo>
                <a:lnTo>
                  <a:pt x="550" y="737"/>
                </a:lnTo>
                <a:lnTo>
                  <a:pt x="550" y="737"/>
                </a:lnTo>
                <a:lnTo>
                  <a:pt x="550" y="736"/>
                </a:lnTo>
                <a:lnTo>
                  <a:pt x="550" y="736"/>
                </a:lnTo>
                <a:lnTo>
                  <a:pt x="550" y="735"/>
                </a:lnTo>
                <a:lnTo>
                  <a:pt x="549" y="735"/>
                </a:lnTo>
                <a:lnTo>
                  <a:pt x="549" y="734"/>
                </a:lnTo>
                <a:lnTo>
                  <a:pt x="549" y="734"/>
                </a:lnTo>
                <a:lnTo>
                  <a:pt x="549" y="733"/>
                </a:lnTo>
                <a:lnTo>
                  <a:pt x="549" y="733"/>
                </a:lnTo>
                <a:lnTo>
                  <a:pt x="549" y="733"/>
                </a:lnTo>
                <a:lnTo>
                  <a:pt x="550" y="733"/>
                </a:lnTo>
                <a:lnTo>
                  <a:pt x="550" y="733"/>
                </a:lnTo>
                <a:lnTo>
                  <a:pt x="550" y="732"/>
                </a:lnTo>
                <a:lnTo>
                  <a:pt x="550" y="732"/>
                </a:lnTo>
                <a:lnTo>
                  <a:pt x="550" y="732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0" y="731"/>
                </a:lnTo>
                <a:lnTo>
                  <a:pt x="551" y="730"/>
                </a:lnTo>
                <a:lnTo>
                  <a:pt x="551" y="730"/>
                </a:lnTo>
                <a:lnTo>
                  <a:pt x="550" y="730"/>
                </a:lnTo>
                <a:lnTo>
                  <a:pt x="550" y="730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9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8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50" y="727"/>
                </a:lnTo>
                <a:lnTo>
                  <a:pt x="549" y="726"/>
                </a:lnTo>
                <a:lnTo>
                  <a:pt x="549" y="726"/>
                </a:lnTo>
                <a:lnTo>
                  <a:pt x="550" y="725"/>
                </a:lnTo>
                <a:lnTo>
                  <a:pt x="550" y="725"/>
                </a:lnTo>
                <a:lnTo>
                  <a:pt x="550" y="725"/>
                </a:lnTo>
                <a:lnTo>
                  <a:pt x="550" y="724"/>
                </a:lnTo>
                <a:lnTo>
                  <a:pt x="550" y="724"/>
                </a:lnTo>
                <a:lnTo>
                  <a:pt x="549" y="724"/>
                </a:lnTo>
                <a:lnTo>
                  <a:pt x="549" y="724"/>
                </a:lnTo>
                <a:lnTo>
                  <a:pt x="549" y="723"/>
                </a:lnTo>
                <a:lnTo>
                  <a:pt x="549" y="723"/>
                </a:lnTo>
                <a:lnTo>
                  <a:pt x="549" y="723"/>
                </a:lnTo>
                <a:lnTo>
                  <a:pt x="548" y="723"/>
                </a:lnTo>
                <a:lnTo>
                  <a:pt x="548" y="722"/>
                </a:lnTo>
                <a:lnTo>
                  <a:pt x="547" y="721"/>
                </a:lnTo>
                <a:lnTo>
                  <a:pt x="547" y="721"/>
                </a:lnTo>
                <a:lnTo>
                  <a:pt x="547" y="720"/>
                </a:lnTo>
                <a:lnTo>
                  <a:pt x="547" y="720"/>
                </a:lnTo>
                <a:lnTo>
                  <a:pt x="547" y="720"/>
                </a:lnTo>
                <a:lnTo>
                  <a:pt x="546" y="720"/>
                </a:lnTo>
                <a:lnTo>
                  <a:pt x="546" y="720"/>
                </a:lnTo>
                <a:lnTo>
                  <a:pt x="545" y="720"/>
                </a:lnTo>
                <a:lnTo>
                  <a:pt x="545" y="720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5" y="719"/>
                </a:lnTo>
                <a:lnTo>
                  <a:pt x="546" y="719"/>
                </a:lnTo>
                <a:lnTo>
                  <a:pt x="546" y="719"/>
                </a:lnTo>
                <a:lnTo>
                  <a:pt x="546" y="718"/>
                </a:lnTo>
                <a:lnTo>
                  <a:pt x="546" y="718"/>
                </a:lnTo>
                <a:lnTo>
                  <a:pt x="545" y="718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5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4" y="717"/>
                </a:lnTo>
                <a:lnTo>
                  <a:pt x="543" y="717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8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7"/>
                </a:lnTo>
                <a:lnTo>
                  <a:pt x="542" y="717"/>
                </a:lnTo>
                <a:lnTo>
                  <a:pt x="543" y="717"/>
                </a:lnTo>
                <a:lnTo>
                  <a:pt x="542" y="717"/>
                </a:lnTo>
                <a:lnTo>
                  <a:pt x="542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6"/>
                </a:lnTo>
                <a:lnTo>
                  <a:pt x="543" y="715"/>
                </a:lnTo>
                <a:lnTo>
                  <a:pt x="543" y="715"/>
                </a:lnTo>
                <a:lnTo>
                  <a:pt x="542" y="715"/>
                </a:lnTo>
                <a:lnTo>
                  <a:pt x="542" y="715"/>
                </a:lnTo>
                <a:lnTo>
                  <a:pt x="543" y="714"/>
                </a:lnTo>
                <a:lnTo>
                  <a:pt x="543" y="714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3" y="713"/>
                </a:lnTo>
                <a:lnTo>
                  <a:pt x="542" y="713"/>
                </a:lnTo>
                <a:lnTo>
                  <a:pt x="543" y="713"/>
                </a:lnTo>
                <a:lnTo>
                  <a:pt x="542" y="713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2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2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1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1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40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9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8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10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9"/>
                </a:lnTo>
                <a:lnTo>
                  <a:pt x="537" y="708"/>
                </a:lnTo>
                <a:lnTo>
                  <a:pt x="537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8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6" y="707"/>
                </a:lnTo>
                <a:lnTo>
                  <a:pt x="535" y="707"/>
                </a:lnTo>
                <a:lnTo>
                  <a:pt x="535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6"/>
                </a:lnTo>
                <a:lnTo>
                  <a:pt x="536" y="705"/>
                </a:lnTo>
                <a:lnTo>
                  <a:pt x="536" y="705"/>
                </a:lnTo>
                <a:lnTo>
                  <a:pt x="535" y="705"/>
                </a:lnTo>
                <a:lnTo>
                  <a:pt x="535" y="705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4"/>
                </a:lnTo>
                <a:lnTo>
                  <a:pt x="535" y="703"/>
                </a:lnTo>
                <a:lnTo>
                  <a:pt x="535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4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3"/>
                </a:lnTo>
                <a:lnTo>
                  <a:pt x="533" y="702"/>
                </a:lnTo>
                <a:lnTo>
                  <a:pt x="533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2"/>
                </a:lnTo>
                <a:lnTo>
                  <a:pt x="532" y="701"/>
                </a:lnTo>
                <a:lnTo>
                  <a:pt x="532" y="701"/>
                </a:lnTo>
                <a:lnTo>
                  <a:pt x="532" y="701"/>
                </a:lnTo>
                <a:lnTo>
                  <a:pt x="532" y="700"/>
                </a:lnTo>
                <a:lnTo>
                  <a:pt x="531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1"/>
                </a:lnTo>
                <a:lnTo>
                  <a:pt x="530" y="700"/>
                </a:lnTo>
                <a:lnTo>
                  <a:pt x="530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9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8" y="700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9"/>
                </a:lnTo>
                <a:lnTo>
                  <a:pt x="527" y="698"/>
                </a:lnTo>
                <a:lnTo>
                  <a:pt x="527" y="698"/>
                </a:lnTo>
                <a:lnTo>
                  <a:pt x="527" y="698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7" y="697"/>
                </a:lnTo>
                <a:lnTo>
                  <a:pt x="528" y="696"/>
                </a:lnTo>
                <a:lnTo>
                  <a:pt x="528" y="696"/>
                </a:lnTo>
                <a:lnTo>
                  <a:pt x="528" y="696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9" y="695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8" y="694"/>
                </a:lnTo>
                <a:lnTo>
                  <a:pt x="527" y="694"/>
                </a:lnTo>
                <a:lnTo>
                  <a:pt x="527" y="694"/>
                </a:lnTo>
                <a:lnTo>
                  <a:pt x="527" y="695"/>
                </a:lnTo>
                <a:lnTo>
                  <a:pt x="527" y="695"/>
                </a:lnTo>
                <a:lnTo>
                  <a:pt x="526" y="695"/>
                </a:lnTo>
                <a:lnTo>
                  <a:pt x="525" y="695"/>
                </a:lnTo>
                <a:lnTo>
                  <a:pt x="525" y="695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4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3"/>
                </a:lnTo>
                <a:lnTo>
                  <a:pt x="525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4" y="692"/>
                </a:lnTo>
                <a:lnTo>
                  <a:pt x="523" y="692"/>
                </a:lnTo>
                <a:lnTo>
                  <a:pt x="523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2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1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2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1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20" y="690"/>
                </a:lnTo>
                <a:lnTo>
                  <a:pt x="519" y="690"/>
                </a:lnTo>
                <a:lnTo>
                  <a:pt x="519" y="690"/>
                </a:lnTo>
                <a:lnTo>
                  <a:pt x="519" y="689"/>
                </a:lnTo>
                <a:lnTo>
                  <a:pt x="519" y="689"/>
                </a:lnTo>
                <a:lnTo>
                  <a:pt x="519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9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8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8" y="687"/>
                </a:lnTo>
                <a:lnTo>
                  <a:pt x="517" y="686"/>
                </a:lnTo>
                <a:lnTo>
                  <a:pt x="517" y="686"/>
                </a:lnTo>
                <a:lnTo>
                  <a:pt x="517" y="686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7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6" y="685"/>
                </a:lnTo>
                <a:lnTo>
                  <a:pt x="515" y="685"/>
                </a:lnTo>
                <a:lnTo>
                  <a:pt x="515" y="685"/>
                </a:lnTo>
                <a:lnTo>
                  <a:pt x="514" y="685"/>
                </a:lnTo>
                <a:lnTo>
                  <a:pt x="514" y="685"/>
                </a:lnTo>
                <a:lnTo>
                  <a:pt x="514" y="684"/>
                </a:lnTo>
                <a:lnTo>
                  <a:pt x="514" y="684"/>
                </a:lnTo>
                <a:lnTo>
                  <a:pt x="514" y="684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3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2"/>
                </a:lnTo>
                <a:lnTo>
                  <a:pt x="513" y="681"/>
                </a:lnTo>
                <a:lnTo>
                  <a:pt x="513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2" y="681"/>
                </a:lnTo>
                <a:lnTo>
                  <a:pt x="511" y="681"/>
                </a:lnTo>
                <a:lnTo>
                  <a:pt x="511" y="681"/>
                </a:lnTo>
                <a:lnTo>
                  <a:pt x="511" y="680"/>
                </a:lnTo>
                <a:lnTo>
                  <a:pt x="511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10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9" y="680"/>
                </a:lnTo>
                <a:lnTo>
                  <a:pt x="508" y="680"/>
                </a:lnTo>
                <a:lnTo>
                  <a:pt x="508" y="681"/>
                </a:lnTo>
                <a:lnTo>
                  <a:pt x="508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80"/>
                </a:lnTo>
                <a:lnTo>
                  <a:pt x="507" y="679"/>
                </a:lnTo>
                <a:lnTo>
                  <a:pt x="507" y="679"/>
                </a:lnTo>
                <a:lnTo>
                  <a:pt x="506" y="679"/>
                </a:lnTo>
                <a:lnTo>
                  <a:pt x="506" y="679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6" y="678"/>
                </a:lnTo>
                <a:lnTo>
                  <a:pt x="505" y="678"/>
                </a:lnTo>
                <a:lnTo>
                  <a:pt x="505" y="678"/>
                </a:lnTo>
                <a:lnTo>
                  <a:pt x="505" y="678"/>
                </a:lnTo>
                <a:lnTo>
                  <a:pt x="504" y="678"/>
                </a:lnTo>
                <a:lnTo>
                  <a:pt x="504" y="678"/>
                </a:lnTo>
                <a:lnTo>
                  <a:pt x="504" y="679"/>
                </a:lnTo>
                <a:lnTo>
                  <a:pt x="504" y="679"/>
                </a:lnTo>
                <a:lnTo>
                  <a:pt x="504" y="679"/>
                </a:lnTo>
                <a:lnTo>
                  <a:pt x="503" y="679"/>
                </a:lnTo>
                <a:lnTo>
                  <a:pt x="503" y="679"/>
                </a:lnTo>
                <a:lnTo>
                  <a:pt x="503" y="678"/>
                </a:lnTo>
                <a:lnTo>
                  <a:pt x="503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8"/>
                </a:lnTo>
                <a:lnTo>
                  <a:pt x="502" y="679"/>
                </a:lnTo>
                <a:lnTo>
                  <a:pt x="502" y="679"/>
                </a:lnTo>
                <a:lnTo>
                  <a:pt x="502" y="679"/>
                </a:lnTo>
                <a:lnTo>
                  <a:pt x="501" y="679"/>
                </a:lnTo>
                <a:lnTo>
                  <a:pt x="501" y="678"/>
                </a:lnTo>
                <a:lnTo>
                  <a:pt x="501" y="678"/>
                </a:lnTo>
                <a:lnTo>
                  <a:pt x="501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500" y="678"/>
                </a:lnTo>
                <a:lnTo>
                  <a:pt x="499" y="678"/>
                </a:lnTo>
                <a:lnTo>
                  <a:pt x="499" y="679"/>
                </a:lnTo>
                <a:lnTo>
                  <a:pt x="499" y="679"/>
                </a:lnTo>
                <a:lnTo>
                  <a:pt x="499" y="679"/>
                </a:lnTo>
                <a:lnTo>
                  <a:pt x="499" y="680"/>
                </a:lnTo>
                <a:lnTo>
                  <a:pt x="499" y="680"/>
                </a:lnTo>
                <a:lnTo>
                  <a:pt x="498" y="680"/>
                </a:lnTo>
                <a:lnTo>
                  <a:pt x="498" y="680"/>
                </a:lnTo>
                <a:lnTo>
                  <a:pt x="498" y="680"/>
                </a:lnTo>
                <a:lnTo>
                  <a:pt x="497" y="679"/>
                </a:lnTo>
                <a:lnTo>
                  <a:pt x="498" y="678"/>
                </a:lnTo>
                <a:lnTo>
                  <a:pt x="498" y="678"/>
                </a:lnTo>
                <a:lnTo>
                  <a:pt x="498" y="677"/>
                </a:lnTo>
                <a:lnTo>
                  <a:pt x="498" y="677"/>
                </a:lnTo>
                <a:lnTo>
                  <a:pt x="499" y="677"/>
                </a:lnTo>
                <a:lnTo>
                  <a:pt x="499" y="677"/>
                </a:lnTo>
                <a:lnTo>
                  <a:pt x="499" y="677"/>
                </a:lnTo>
                <a:lnTo>
                  <a:pt x="498" y="676"/>
                </a:lnTo>
                <a:lnTo>
                  <a:pt x="500" y="676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0" y="675"/>
                </a:lnTo>
                <a:lnTo>
                  <a:pt x="501" y="675"/>
                </a:lnTo>
                <a:lnTo>
                  <a:pt x="501" y="674"/>
                </a:lnTo>
                <a:lnTo>
                  <a:pt x="500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4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3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2"/>
                </a:lnTo>
                <a:lnTo>
                  <a:pt x="501" y="671"/>
                </a:lnTo>
                <a:lnTo>
                  <a:pt x="501" y="671"/>
                </a:lnTo>
                <a:lnTo>
                  <a:pt x="501" y="671"/>
                </a:lnTo>
                <a:lnTo>
                  <a:pt x="502" y="671"/>
                </a:lnTo>
                <a:lnTo>
                  <a:pt x="501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1"/>
                </a:lnTo>
                <a:lnTo>
                  <a:pt x="502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1" y="670"/>
                </a:lnTo>
                <a:lnTo>
                  <a:pt x="502" y="670"/>
                </a:lnTo>
                <a:lnTo>
                  <a:pt x="502" y="669"/>
                </a:lnTo>
                <a:lnTo>
                  <a:pt x="502" y="669"/>
                </a:lnTo>
                <a:lnTo>
                  <a:pt x="502" y="669"/>
                </a:lnTo>
                <a:lnTo>
                  <a:pt x="501" y="668"/>
                </a:lnTo>
                <a:lnTo>
                  <a:pt x="501" y="667"/>
                </a:lnTo>
                <a:lnTo>
                  <a:pt x="501" y="667"/>
                </a:lnTo>
                <a:lnTo>
                  <a:pt x="501" y="667"/>
                </a:lnTo>
                <a:lnTo>
                  <a:pt x="500" y="666"/>
                </a:lnTo>
                <a:lnTo>
                  <a:pt x="500" y="666"/>
                </a:lnTo>
                <a:lnTo>
                  <a:pt x="500" y="666"/>
                </a:lnTo>
                <a:lnTo>
                  <a:pt x="500" y="665"/>
                </a:lnTo>
                <a:lnTo>
                  <a:pt x="500" y="665"/>
                </a:lnTo>
                <a:lnTo>
                  <a:pt x="500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4"/>
                </a:lnTo>
                <a:lnTo>
                  <a:pt x="499" y="663"/>
                </a:lnTo>
                <a:lnTo>
                  <a:pt x="499" y="663"/>
                </a:lnTo>
                <a:lnTo>
                  <a:pt x="498" y="662"/>
                </a:lnTo>
                <a:lnTo>
                  <a:pt x="498" y="661"/>
                </a:lnTo>
                <a:lnTo>
                  <a:pt x="498" y="660"/>
                </a:lnTo>
                <a:lnTo>
                  <a:pt x="497" y="660"/>
                </a:lnTo>
                <a:lnTo>
                  <a:pt x="497" y="659"/>
                </a:lnTo>
                <a:lnTo>
                  <a:pt x="497" y="658"/>
                </a:lnTo>
                <a:lnTo>
                  <a:pt x="496" y="657"/>
                </a:lnTo>
                <a:lnTo>
                  <a:pt x="495" y="657"/>
                </a:lnTo>
                <a:lnTo>
                  <a:pt x="495" y="657"/>
                </a:lnTo>
                <a:lnTo>
                  <a:pt x="495" y="656"/>
                </a:lnTo>
                <a:lnTo>
                  <a:pt x="495" y="656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5" y="655"/>
                </a:lnTo>
                <a:lnTo>
                  <a:pt x="494" y="655"/>
                </a:lnTo>
                <a:lnTo>
                  <a:pt x="494" y="655"/>
                </a:lnTo>
                <a:lnTo>
                  <a:pt x="493" y="655"/>
                </a:lnTo>
                <a:lnTo>
                  <a:pt x="492" y="656"/>
                </a:lnTo>
                <a:lnTo>
                  <a:pt x="492" y="655"/>
                </a:lnTo>
                <a:lnTo>
                  <a:pt x="492" y="655"/>
                </a:lnTo>
                <a:lnTo>
                  <a:pt x="492" y="655"/>
                </a:lnTo>
                <a:lnTo>
                  <a:pt x="491" y="654"/>
                </a:lnTo>
                <a:lnTo>
                  <a:pt x="491" y="654"/>
                </a:lnTo>
                <a:lnTo>
                  <a:pt x="490" y="653"/>
                </a:lnTo>
                <a:lnTo>
                  <a:pt x="490" y="651"/>
                </a:lnTo>
                <a:lnTo>
                  <a:pt x="489" y="651"/>
                </a:lnTo>
                <a:lnTo>
                  <a:pt x="489" y="652"/>
                </a:lnTo>
                <a:lnTo>
                  <a:pt x="489" y="652"/>
                </a:lnTo>
                <a:lnTo>
                  <a:pt x="489" y="652"/>
                </a:lnTo>
                <a:lnTo>
                  <a:pt x="484" y="652"/>
                </a:lnTo>
                <a:lnTo>
                  <a:pt x="484" y="653"/>
                </a:lnTo>
                <a:lnTo>
                  <a:pt x="483" y="653"/>
                </a:lnTo>
                <a:lnTo>
                  <a:pt x="481" y="653"/>
                </a:lnTo>
                <a:lnTo>
                  <a:pt x="480" y="653"/>
                </a:lnTo>
                <a:lnTo>
                  <a:pt x="478" y="653"/>
                </a:lnTo>
                <a:lnTo>
                  <a:pt x="477" y="653"/>
                </a:lnTo>
                <a:lnTo>
                  <a:pt x="477" y="653"/>
                </a:lnTo>
                <a:lnTo>
                  <a:pt x="477" y="653"/>
                </a:lnTo>
                <a:lnTo>
                  <a:pt x="476" y="653"/>
                </a:lnTo>
                <a:lnTo>
                  <a:pt x="474" y="654"/>
                </a:lnTo>
                <a:lnTo>
                  <a:pt x="473" y="654"/>
                </a:lnTo>
                <a:lnTo>
                  <a:pt x="473" y="653"/>
                </a:lnTo>
                <a:lnTo>
                  <a:pt x="473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2" y="653"/>
                </a:lnTo>
                <a:lnTo>
                  <a:pt x="471" y="653"/>
                </a:lnTo>
                <a:lnTo>
                  <a:pt x="471" y="653"/>
                </a:lnTo>
                <a:lnTo>
                  <a:pt x="471" y="653"/>
                </a:lnTo>
                <a:lnTo>
                  <a:pt x="470" y="653"/>
                </a:lnTo>
                <a:lnTo>
                  <a:pt x="470" y="653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70" y="652"/>
                </a:lnTo>
                <a:lnTo>
                  <a:pt x="467" y="653"/>
                </a:lnTo>
                <a:lnTo>
                  <a:pt x="467" y="653"/>
                </a:lnTo>
                <a:lnTo>
                  <a:pt x="468" y="655"/>
                </a:lnTo>
                <a:lnTo>
                  <a:pt x="468" y="655"/>
                </a:lnTo>
                <a:lnTo>
                  <a:pt x="468" y="656"/>
                </a:lnTo>
                <a:lnTo>
                  <a:pt x="465" y="657"/>
                </a:lnTo>
                <a:lnTo>
                  <a:pt x="463" y="657"/>
                </a:lnTo>
                <a:lnTo>
                  <a:pt x="463" y="657"/>
                </a:lnTo>
                <a:lnTo>
                  <a:pt x="460" y="657"/>
                </a:lnTo>
                <a:lnTo>
                  <a:pt x="460" y="657"/>
                </a:lnTo>
                <a:lnTo>
                  <a:pt x="458" y="656"/>
                </a:lnTo>
                <a:lnTo>
                  <a:pt x="458" y="656"/>
                </a:lnTo>
                <a:lnTo>
                  <a:pt x="457" y="657"/>
                </a:lnTo>
                <a:lnTo>
                  <a:pt x="456" y="657"/>
                </a:lnTo>
                <a:lnTo>
                  <a:pt x="456" y="658"/>
                </a:lnTo>
                <a:lnTo>
                  <a:pt x="454" y="657"/>
                </a:lnTo>
                <a:lnTo>
                  <a:pt x="454" y="656"/>
                </a:lnTo>
                <a:lnTo>
                  <a:pt x="454" y="656"/>
                </a:lnTo>
                <a:lnTo>
                  <a:pt x="454" y="656"/>
                </a:lnTo>
                <a:lnTo>
                  <a:pt x="450" y="657"/>
                </a:lnTo>
                <a:lnTo>
                  <a:pt x="450" y="656"/>
                </a:lnTo>
                <a:lnTo>
                  <a:pt x="450" y="655"/>
                </a:lnTo>
                <a:lnTo>
                  <a:pt x="450" y="653"/>
                </a:lnTo>
                <a:lnTo>
                  <a:pt x="447" y="653"/>
                </a:lnTo>
                <a:lnTo>
                  <a:pt x="447" y="654"/>
                </a:lnTo>
                <a:lnTo>
                  <a:pt x="447" y="655"/>
                </a:lnTo>
                <a:lnTo>
                  <a:pt x="445" y="655"/>
                </a:lnTo>
                <a:lnTo>
                  <a:pt x="443" y="657"/>
                </a:lnTo>
                <a:lnTo>
                  <a:pt x="443" y="656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2" y="655"/>
                </a:lnTo>
                <a:lnTo>
                  <a:pt x="440" y="653"/>
                </a:lnTo>
                <a:lnTo>
                  <a:pt x="439" y="651"/>
                </a:lnTo>
                <a:lnTo>
                  <a:pt x="437" y="650"/>
                </a:lnTo>
                <a:lnTo>
                  <a:pt x="435" y="650"/>
                </a:lnTo>
                <a:lnTo>
                  <a:pt x="433" y="650"/>
                </a:lnTo>
                <a:lnTo>
                  <a:pt x="433" y="649"/>
                </a:lnTo>
                <a:lnTo>
                  <a:pt x="432" y="649"/>
                </a:lnTo>
                <a:lnTo>
                  <a:pt x="431" y="650"/>
                </a:lnTo>
                <a:lnTo>
                  <a:pt x="430" y="649"/>
                </a:lnTo>
                <a:lnTo>
                  <a:pt x="428" y="648"/>
                </a:lnTo>
                <a:lnTo>
                  <a:pt x="428" y="648"/>
                </a:lnTo>
                <a:lnTo>
                  <a:pt x="428" y="648"/>
                </a:lnTo>
                <a:lnTo>
                  <a:pt x="428" y="647"/>
                </a:lnTo>
                <a:lnTo>
                  <a:pt x="431" y="643"/>
                </a:lnTo>
                <a:lnTo>
                  <a:pt x="432" y="642"/>
                </a:lnTo>
                <a:lnTo>
                  <a:pt x="432" y="642"/>
                </a:lnTo>
                <a:lnTo>
                  <a:pt x="430" y="640"/>
                </a:lnTo>
                <a:lnTo>
                  <a:pt x="428" y="639"/>
                </a:lnTo>
                <a:lnTo>
                  <a:pt x="426" y="639"/>
                </a:lnTo>
                <a:lnTo>
                  <a:pt x="424" y="640"/>
                </a:lnTo>
                <a:lnTo>
                  <a:pt x="423" y="640"/>
                </a:lnTo>
                <a:lnTo>
                  <a:pt x="423" y="641"/>
                </a:lnTo>
                <a:lnTo>
                  <a:pt x="421" y="642"/>
                </a:lnTo>
                <a:lnTo>
                  <a:pt x="421" y="642"/>
                </a:lnTo>
                <a:lnTo>
                  <a:pt x="421" y="642"/>
                </a:lnTo>
                <a:lnTo>
                  <a:pt x="417" y="643"/>
                </a:lnTo>
                <a:lnTo>
                  <a:pt x="412" y="646"/>
                </a:lnTo>
                <a:lnTo>
                  <a:pt x="410" y="647"/>
                </a:lnTo>
                <a:lnTo>
                  <a:pt x="404" y="656"/>
                </a:lnTo>
                <a:lnTo>
                  <a:pt x="399" y="663"/>
                </a:lnTo>
                <a:lnTo>
                  <a:pt x="398" y="664"/>
                </a:lnTo>
                <a:lnTo>
                  <a:pt x="395" y="664"/>
                </a:lnTo>
                <a:lnTo>
                  <a:pt x="391" y="664"/>
                </a:lnTo>
                <a:lnTo>
                  <a:pt x="391" y="663"/>
                </a:lnTo>
                <a:lnTo>
                  <a:pt x="389" y="663"/>
                </a:lnTo>
                <a:lnTo>
                  <a:pt x="385" y="663"/>
                </a:lnTo>
                <a:lnTo>
                  <a:pt x="380" y="662"/>
                </a:lnTo>
                <a:lnTo>
                  <a:pt x="378" y="663"/>
                </a:lnTo>
                <a:lnTo>
                  <a:pt x="378" y="662"/>
                </a:lnTo>
                <a:lnTo>
                  <a:pt x="378" y="661"/>
                </a:lnTo>
                <a:lnTo>
                  <a:pt x="378" y="660"/>
                </a:lnTo>
                <a:lnTo>
                  <a:pt x="378" y="660"/>
                </a:lnTo>
                <a:lnTo>
                  <a:pt x="378" y="659"/>
                </a:lnTo>
                <a:lnTo>
                  <a:pt x="378" y="658"/>
                </a:lnTo>
                <a:lnTo>
                  <a:pt x="378" y="657"/>
                </a:lnTo>
                <a:lnTo>
                  <a:pt x="378" y="657"/>
                </a:lnTo>
                <a:lnTo>
                  <a:pt x="378" y="656"/>
                </a:lnTo>
                <a:lnTo>
                  <a:pt x="378" y="655"/>
                </a:lnTo>
                <a:lnTo>
                  <a:pt x="378" y="655"/>
                </a:lnTo>
                <a:lnTo>
                  <a:pt x="378" y="653"/>
                </a:lnTo>
                <a:lnTo>
                  <a:pt x="378" y="653"/>
                </a:lnTo>
                <a:lnTo>
                  <a:pt x="378" y="652"/>
                </a:lnTo>
                <a:lnTo>
                  <a:pt x="378" y="651"/>
                </a:lnTo>
                <a:lnTo>
                  <a:pt x="378" y="651"/>
                </a:lnTo>
                <a:lnTo>
                  <a:pt x="378" y="651"/>
                </a:lnTo>
                <a:lnTo>
                  <a:pt x="378" y="650"/>
                </a:lnTo>
                <a:lnTo>
                  <a:pt x="378" y="649"/>
                </a:lnTo>
                <a:lnTo>
                  <a:pt x="378" y="649"/>
                </a:lnTo>
                <a:lnTo>
                  <a:pt x="377" y="649"/>
                </a:lnTo>
                <a:lnTo>
                  <a:pt x="376" y="649"/>
                </a:lnTo>
                <a:lnTo>
                  <a:pt x="376" y="649"/>
                </a:lnTo>
                <a:lnTo>
                  <a:pt x="376" y="648"/>
                </a:lnTo>
                <a:lnTo>
                  <a:pt x="376" y="648"/>
                </a:lnTo>
                <a:lnTo>
                  <a:pt x="375" y="646"/>
                </a:lnTo>
                <a:lnTo>
                  <a:pt x="376" y="645"/>
                </a:lnTo>
                <a:lnTo>
                  <a:pt x="375" y="644"/>
                </a:lnTo>
                <a:lnTo>
                  <a:pt x="375" y="644"/>
                </a:lnTo>
                <a:lnTo>
                  <a:pt x="375" y="643"/>
                </a:lnTo>
                <a:lnTo>
                  <a:pt x="375" y="642"/>
                </a:lnTo>
                <a:lnTo>
                  <a:pt x="375" y="641"/>
                </a:lnTo>
                <a:lnTo>
                  <a:pt x="376" y="640"/>
                </a:lnTo>
                <a:lnTo>
                  <a:pt x="376" y="639"/>
                </a:lnTo>
                <a:lnTo>
                  <a:pt x="376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9"/>
                </a:lnTo>
                <a:lnTo>
                  <a:pt x="377" y="638"/>
                </a:lnTo>
                <a:lnTo>
                  <a:pt x="377" y="638"/>
                </a:lnTo>
                <a:lnTo>
                  <a:pt x="377" y="638"/>
                </a:lnTo>
                <a:lnTo>
                  <a:pt x="378" y="637"/>
                </a:lnTo>
                <a:lnTo>
                  <a:pt x="378" y="637"/>
                </a:lnTo>
                <a:lnTo>
                  <a:pt x="378" y="637"/>
                </a:lnTo>
                <a:lnTo>
                  <a:pt x="378" y="636"/>
                </a:lnTo>
                <a:lnTo>
                  <a:pt x="378" y="636"/>
                </a:lnTo>
                <a:lnTo>
                  <a:pt x="378" y="636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8" y="635"/>
                </a:lnTo>
                <a:lnTo>
                  <a:pt x="379" y="635"/>
                </a:lnTo>
                <a:lnTo>
                  <a:pt x="379" y="634"/>
                </a:lnTo>
                <a:lnTo>
                  <a:pt x="379" y="634"/>
                </a:lnTo>
                <a:lnTo>
                  <a:pt x="379" y="634"/>
                </a:lnTo>
                <a:lnTo>
                  <a:pt x="380" y="634"/>
                </a:lnTo>
                <a:lnTo>
                  <a:pt x="380" y="633"/>
                </a:lnTo>
                <a:lnTo>
                  <a:pt x="380" y="633"/>
                </a:lnTo>
                <a:lnTo>
                  <a:pt x="380" y="632"/>
                </a:lnTo>
                <a:lnTo>
                  <a:pt x="380" y="632"/>
                </a:lnTo>
                <a:lnTo>
                  <a:pt x="380" y="632"/>
                </a:lnTo>
                <a:lnTo>
                  <a:pt x="380" y="631"/>
                </a:lnTo>
                <a:lnTo>
                  <a:pt x="380" y="631"/>
                </a:lnTo>
                <a:lnTo>
                  <a:pt x="381" y="631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1" y="630"/>
                </a:lnTo>
                <a:lnTo>
                  <a:pt x="382" y="629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2" y="628"/>
                </a:lnTo>
                <a:lnTo>
                  <a:pt x="381" y="628"/>
                </a:lnTo>
                <a:lnTo>
                  <a:pt x="381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80" y="628"/>
                </a:lnTo>
                <a:lnTo>
                  <a:pt x="378" y="628"/>
                </a:lnTo>
                <a:lnTo>
                  <a:pt x="378" y="627"/>
                </a:lnTo>
                <a:lnTo>
                  <a:pt x="377" y="627"/>
                </a:lnTo>
                <a:lnTo>
                  <a:pt x="377" y="626"/>
                </a:lnTo>
                <a:lnTo>
                  <a:pt x="376" y="626"/>
                </a:lnTo>
                <a:lnTo>
                  <a:pt x="376" y="625"/>
                </a:lnTo>
                <a:lnTo>
                  <a:pt x="376" y="624"/>
                </a:lnTo>
                <a:lnTo>
                  <a:pt x="376" y="623"/>
                </a:lnTo>
                <a:lnTo>
                  <a:pt x="377" y="623"/>
                </a:lnTo>
                <a:lnTo>
                  <a:pt x="378" y="623"/>
                </a:lnTo>
                <a:lnTo>
                  <a:pt x="379" y="623"/>
                </a:lnTo>
                <a:lnTo>
                  <a:pt x="380" y="623"/>
                </a:lnTo>
                <a:lnTo>
                  <a:pt x="380" y="624"/>
                </a:lnTo>
                <a:lnTo>
                  <a:pt x="380" y="624"/>
                </a:lnTo>
                <a:lnTo>
                  <a:pt x="381" y="623"/>
                </a:lnTo>
                <a:lnTo>
                  <a:pt x="382" y="623"/>
                </a:lnTo>
                <a:lnTo>
                  <a:pt x="382" y="623"/>
                </a:lnTo>
                <a:lnTo>
                  <a:pt x="382" y="622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1"/>
                </a:lnTo>
                <a:lnTo>
                  <a:pt x="382" y="620"/>
                </a:lnTo>
                <a:lnTo>
                  <a:pt x="382" y="619"/>
                </a:lnTo>
                <a:lnTo>
                  <a:pt x="382" y="619"/>
                </a:lnTo>
                <a:lnTo>
                  <a:pt x="382" y="618"/>
                </a:lnTo>
                <a:lnTo>
                  <a:pt x="382" y="618"/>
                </a:lnTo>
                <a:lnTo>
                  <a:pt x="380" y="617"/>
                </a:lnTo>
                <a:lnTo>
                  <a:pt x="380" y="617"/>
                </a:lnTo>
                <a:lnTo>
                  <a:pt x="379" y="617"/>
                </a:lnTo>
                <a:lnTo>
                  <a:pt x="378" y="616"/>
                </a:lnTo>
                <a:lnTo>
                  <a:pt x="378" y="616"/>
                </a:lnTo>
                <a:lnTo>
                  <a:pt x="377" y="616"/>
                </a:lnTo>
                <a:lnTo>
                  <a:pt x="376" y="615"/>
                </a:lnTo>
                <a:lnTo>
                  <a:pt x="376" y="615"/>
                </a:lnTo>
                <a:lnTo>
                  <a:pt x="376" y="615"/>
                </a:lnTo>
                <a:lnTo>
                  <a:pt x="376" y="614"/>
                </a:lnTo>
                <a:lnTo>
                  <a:pt x="376" y="614"/>
                </a:lnTo>
                <a:lnTo>
                  <a:pt x="375" y="614"/>
                </a:lnTo>
                <a:lnTo>
                  <a:pt x="375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4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2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3" y="611"/>
                </a:lnTo>
                <a:lnTo>
                  <a:pt x="372" y="610"/>
                </a:lnTo>
                <a:lnTo>
                  <a:pt x="372" y="610"/>
                </a:lnTo>
                <a:lnTo>
                  <a:pt x="371" y="610"/>
                </a:lnTo>
                <a:lnTo>
                  <a:pt x="371" y="611"/>
                </a:lnTo>
                <a:lnTo>
                  <a:pt x="370" y="611"/>
                </a:lnTo>
                <a:lnTo>
                  <a:pt x="370" y="611"/>
                </a:lnTo>
                <a:lnTo>
                  <a:pt x="369" y="611"/>
                </a:lnTo>
                <a:lnTo>
                  <a:pt x="368" y="611"/>
                </a:lnTo>
                <a:lnTo>
                  <a:pt x="367" y="610"/>
                </a:lnTo>
                <a:lnTo>
                  <a:pt x="365" y="608"/>
                </a:lnTo>
                <a:lnTo>
                  <a:pt x="364" y="607"/>
                </a:lnTo>
                <a:lnTo>
                  <a:pt x="364" y="607"/>
                </a:lnTo>
                <a:lnTo>
                  <a:pt x="363" y="606"/>
                </a:lnTo>
                <a:lnTo>
                  <a:pt x="362" y="605"/>
                </a:lnTo>
                <a:lnTo>
                  <a:pt x="361" y="604"/>
                </a:lnTo>
                <a:lnTo>
                  <a:pt x="360" y="603"/>
                </a:lnTo>
                <a:lnTo>
                  <a:pt x="361" y="603"/>
                </a:lnTo>
                <a:lnTo>
                  <a:pt x="361" y="603"/>
                </a:lnTo>
                <a:lnTo>
                  <a:pt x="362" y="602"/>
                </a:lnTo>
                <a:lnTo>
                  <a:pt x="362" y="603"/>
                </a:lnTo>
                <a:lnTo>
                  <a:pt x="363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1" y="603"/>
                </a:lnTo>
                <a:lnTo>
                  <a:pt x="375" y="600"/>
                </a:lnTo>
                <a:lnTo>
                  <a:pt x="374" y="596"/>
                </a:lnTo>
                <a:lnTo>
                  <a:pt x="372" y="589"/>
                </a:lnTo>
                <a:lnTo>
                  <a:pt x="370" y="583"/>
                </a:lnTo>
                <a:lnTo>
                  <a:pt x="371" y="579"/>
                </a:lnTo>
                <a:lnTo>
                  <a:pt x="371" y="579"/>
                </a:lnTo>
                <a:lnTo>
                  <a:pt x="372" y="578"/>
                </a:lnTo>
                <a:lnTo>
                  <a:pt x="371" y="577"/>
                </a:lnTo>
                <a:lnTo>
                  <a:pt x="369" y="575"/>
                </a:lnTo>
                <a:lnTo>
                  <a:pt x="367" y="574"/>
                </a:lnTo>
                <a:lnTo>
                  <a:pt x="366" y="572"/>
                </a:lnTo>
                <a:lnTo>
                  <a:pt x="366" y="572"/>
                </a:lnTo>
                <a:lnTo>
                  <a:pt x="366" y="572"/>
                </a:lnTo>
                <a:lnTo>
                  <a:pt x="366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7" y="571"/>
                </a:lnTo>
                <a:lnTo>
                  <a:pt x="368" y="571"/>
                </a:lnTo>
                <a:lnTo>
                  <a:pt x="368" y="571"/>
                </a:lnTo>
                <a:lnTo>
                  <a:pt x="367" y="570"/>
                </a:lnTo>
                <a:lnTo>
                  <a:pt x="367" y="569"/>
                </a:lnTo>
                <a:lnTo>
                  <a:pt x="366" y="566"/>
                </a:lnTo>
                <a:lnTo>
                  <a:pt x="366" y="566"/>
                </a:lnTo>
                <a:lnTo>
                  <a:pt x="366" y="565"/>
                </a:lnTo>
                <a:lnTo>
                  <a:pt x="366" y="564"/>
                </a:lnTo>
                <a:lnTo>
                  <a:pt x="366" y="563"/>
                </a:lnTo>
                <a:lnTo>
                  <a:pt x="365" y="562"/>
                </a:lnTo>
                <a:lnTo>
                  <a:pt x="365" y="561"/>
                </a:lnTo>
                <a:lnTo>
                  <a:pt x="366" y="561"/>
                </a:lnTo>
                <a:lnTo>
                  <a:pt x="369" y="559"/>
                </a:lnTo>
                <a:lnTo>
                  <a:pt x="369" y="559"/>
                </a:lnTo>
                <a:lnTo>
                  <a:pt x="369" y="559"/>
                </a:lnTo>
                <a:lnTo>
                  <a:pt x="371" y="559"/>
                </a:lnTo>
                <a:lnTo>
                  <a:pt x="371" y="559"/>
                </a:lnTo>
                <a:lnTo>
                  <a:pt x="371" y="559"/>
                </a:lnTo>
                <a:lnTo>
                  <a:pt x="372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9"/>
                </a:lnTo>
                <a:lnTo>
                  <a:pt x="373" y="558"/>
                </a:lnTo>
                <a:lnTo>
                  <a:pt x="373" y="558"/>
                </a:lnTo>
                <a:lnTo>
                  <a:pt x="372" y="557"/>
                </a:lnTo>
                <a:lnTo>
                  <a:pt x="372" y="557"/>
                </a:lnTo>
                <a:lnTo>
                  <a:pt x="372" y="556"/>
                </a:lnTo>
                <a:lnTo>
                  <a:pt x="372" y="554"/>
                </a:lnTo>
                <a:lnTo>
                  <a:pt x="372" y="554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3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2"/>
                </a:lnTo>
                <a:lnTo>
                  <a:pt x="373" y="551"/>
                </a:lnTo>
                <a:lnTo>
                  <a:pt x="373" y="550"/>
                </a:lnTo>
                <a:lnTo>
                  <a:pt x="373" y="550"/>
                </a:lnTo>
                <a:lnTo>
                  <a:pt x="373" y="549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8"/>
                </a:lnTo>
                <a:lnTo>
                  <a:pt x="372" y="547"/>
                </a:lnTo>
                <a:lnTo>
                  <a:pt x="373" y="547"/>
                </a:lnTo>
                <a:lnTo>
                  <a:pt x="373" y="547"/>
                </a:lnTo>
                <a:lnTo>
                  <a:pt x="374" y="546"/>
                </a:lnTo>
                <a:lnTo>
                  <a:pt x="375" y="546"/>
                </a:lnTo>
                <a:lnTo>
                  <a:pt x="375" y="544"/>
                </a:lnTo>
                <a:lnTo>
                  <a:pt x="375" y="541"/>
                </a:lnTo>
                <a:lnTo>
                  <a:pt x="375" y="538"/>
                </a:lnTo>
                <a:lnTo>
                  <a:pt x="375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4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9"/>
                </a:lnTo>
                <a:lnTo>
                  <a:pt x="373" y="538"/>
                </a:lnTo>
                <a:lnTo>
                  <a:pt x="373" y="537"/>
                </a:lnTo>
                <a:lnTo>
                  <a:pt x="373" y="536"/>
                </a:lnTo>
                <a:lnTo>
                  <a:pt x="373" y="535"/>
                </a:lnTo>
                <a:lnTo>
                  <a:pt x="373" y="535"/>
                </a:lnTo>
                <a:lnTo>
                  <a:pt x="373" y="534"/>
                </a:lnTo>
                <a:lnTo>
                  <a:pt x="372" y="534"/>
                </a:lnTo>
                <a:lnTo>
                  <a:pt x="372" y="534"/>
                </a:lnTo>
                <a:lnTo>
                  <a:pt x="372" y="533"/>
                </a:lnTo>
                <a:lnTo>
                  <a:pt x="372" y="533"/>
                </a:lnTo>
                <a:lnTo>
                  <a:pt x="372" y="532"/>
                </a:lnTo>
                <a:lnTo>
                  <a:pt x="372" y="530"/>
                </a:lnTo>
                <a:lnTo>
                  <a:pt x="372" y="529"/>
                </a:lnTo>
                <a:lnTo>
                  <a:pt x="372" y="529"/>
                </a:lnTo>
                <a:lnTo>
                  <a:pt x="371" y="528"/>
                </a:lnTo>
                <a:lnTo>
                  <a:pt x="371" y="527"/>
                </a:lnTo>
                <a:lnTo>
                  <a:pt x="371" y="527"/>
                </a:lnTo>
                <a:lnTo>
                  <a:pt x="371" y="526"/>
                </a:lnTo>
                <a:lnTo>
                  <a:pt x="371" y="525"/>
                </a:lnTo>
                <a:lnTo>
                  <a:pt x="372" y="525"/>
                </a:lnTo>
                <a:lnTo>
                  <a:pt x="372" y="525"/>
                </a:lnTo>
                <a:lnTo>
                  <a:pt x="371" y="524"/>
                </a:lnTo>
                <a:lnTo>
                  <a:pt x="371" y="523"/>
                </a:lnTo>
                <a:lnTo>
                  <a:pt x="371" y="522"/>
                </a:lnTo>
                <a:lnTo>
                  <a:pt x="371" y="522"/>
                </a:lnTo>
                <a:lnTo>
                  <a:pt x="371" y="522"/>
                </a:lnTo>
                <a:lnTo>
                  <a:pt x="371" y="521"/>
                </a:lnTo>
                <a:lnTo>
                  <a:pt x="371" y="521"/>
                </a:lnTo>
                <a:lnTo>
                  <a:pt x="371" y="520"/>
                </a:lnTo>
                <a:lnTo>
                  <a:pt x="371" y="519"/>
                </a:lnTo>
                <a:lnTo>
                  <a:pt x="371" y="519"/>
                </a:lnTo>
                <a:lnTo>
                  <a:pt x="371" y="518"/>
                </a:lnTo>
                <a:lnTo>
                  <a:pt x="371" y="518"/>
                </a:lnTo>
                <a:lnTo>
                  <a:pt x="371" y="517"/>
                </a:lnTo>
                <a:lnTo>
                  <a:pt x="371" y="517"/>
                </a:lnTo>
                <a:lnTo>
                  <a:pt x="371" y="516"/>
                </a:lnTo>
                <a:lnTo>
                  <a:pt x="371" y="515"/>
                </a:lnTo>
                <a:lnTo>
                  <a:pt x="371" y="515"/>
                </a:lnTo>
                <a:lnTo>
                  <a:pt x="371" y="515"/>
                </a:lnTo>
                <a:lnTo>
                  <a:pt x="371" y="514"/>
                </a:lnTo>
                <a:lnTo>
                  <a:pt x="371" y="513"/>
                </a:lnTo>
                <a:lnTo>
                  <a:pt x="370" y="512"/>
                </a:lnTo>
                <a:lnTo>
                  <a:pt x="370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2"/>
                </a:lnTo>
                <a:lnTo>
                  <a:pt x="371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2" y="511"/>
                </a:lnTo>
                <a:lnTo>
                  <a:pt x="371" y="511"/>
                </a:lnTo>
                <a:lnTo>
                  <a:pt x="371" y="511"/>
                </a:lnTo>
                <a:lnTo>
                  <a:pt x="371" y="511"/>
                </a:lnTo>
                <a:lnTo>
                  <a:pt x="370" y="510"/>
                </a:lnTo>
                <a:lnTo>
                  <a:pt x="371" y="510"/>
                </a:lnTo>
                <a:lnTo>
                  <a:pt x="371" y="509"/>
                </a:lnTo>
                <a:lnTo>
                  <a:pt x="371" y="509"/>
                </a:lnTo>
                <a:lnTo>
                  <a:pt x="372" y="507"/>
                </a:lnTo>
                <a:lnTo>
                  <a:pt x="371" y="506"/>
                </a:lnTo>
                <a:lnTo>
                  <a:pt x="371" y="504"/>
                </a:lnTo>
                <a:lnTo>
                  <a:pt x="371" y="503"/>
                </a:lnTo>
                <a:lnTo>
                  <a:pt x="371" y="502"/>
                </a:lnTo>
                <a:lnTo>
                  <a:pt x="371" y="502"/>
                </a:lnTo>
                <a:lnTo>
                  <a:pt x="371" y="502"/>
                </a:lnTo>
                <a:lnTo>
                  <a:pt x="370" y="502"/>
                </a:lnTo>
                <a:lnTo>
                  <a:pt x="371" y="501"/>
                </a:lnTo>
                <a:lnTo>
                  <a:pt x="371" y="500"/>
                </a:lnTo>
                <a:lnTo>
                  <a:pt x="371" y="500"/>
                </a:lnTo>
                <a:lnTo>
                  <a:pt x="371" y="499"/>
                </a:lnTo>
                <a:lnTo>
                  <a:pt x="370" y="498"/>
                </a:lnTo>
                <a:lnTo>
                  <a:pt x="369" y="497"/>
                </a:lnTo>
                <a:lnTo>
                  <a:pt x="369" y="497"/>
                </a:lnTo>
                <a:lnTo>
                  <a:pt x="368" y="497"/>
                </a:lnTo>
                <a:lnTo>
                  <a:pt x="368" y="497"/>
                </a:lnTo>
                <a:lnTo>
                  <a:pt x="368" y="496"/>
                </a:lnTo>
                <a:lnTo>
                  <a:pt x="368" y="496"/>
                </a:lnTo>
                <a:lnTo>
                  <a:pt x="368" y="496"/>
                </a:lnTo>
                <a:lnTo>
                  <a:pt x="368" y="495"/>
                </a:lnTo>
                <a:lnTo>
                  <a:pt x="368" y="495"/>
                </a:lnTo>
                <a:lnTo>
                  <a:pt x="369" y="495"/>
                </a:lnTo>
                <a:lnTo>
                  <a:pt x="369" y="495"/>
                </a:lnTo>
                <a:lnTo>
                  <a:pt x="369" y="495"/>
                </a:lnTo>
                <a:lnTo>
                  <a:pt x="370" y="495"/>
                </a:lnTo>
                <a:lnTo>
                  <a:pt x="370" y="495"/>
                </a:lnTo>
                <a:lnTo>
                  <a:pt x="370" y="494"/>
                </a:lnTo>
                <a:lnTo>
                  <a:pt x="370" y="493"/>
                </a:lnTo>
                <a:lnTo>
                  <a:pt x="370" y="493"/>
                </a:lnTo>
                <a:lnTo>
                  <a:pt x="370" y="493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2"/>
                </a:lnTo>
                <a:lnTo>
                  <a:pt x="370" y="491"/>
                </a:lnTo>
                <a:lnTo>
                  <a:pt x="369" y="491"/>
                </a:lnTo>
                <a:lnTo>
                  <a:pt x="369" y="490"/>
                </a:lnTo>
                <a:lnTo>
                  <a:pt x="369" y="490"/>
                </a:lnTo>
                <a:lnTo>
                  <a:pt x="369" y="490"/>
                </a:lnTo>
                <a:lnTo>
                  <a:pt x="369" y="489"/>
                </a:lnTo>
                <a:lnTo>
                  <a:pt x="369" y="488"/>
                </a:lnTo>
                <a:lnTo>
                  <a:pt x="369" y="488"/>
                </a:lnTo>
                <a:lnTo>
                  <a:pt x="369" y="487"/>
                </a:lnTo>
                <a:lnTo>
                  <a:pt x="369" y="486"/>
                </a:lnTo>
                <a:lnTo>
                  <a:pt x="369" y="486"/>
                </a:lnTo>
                <a:lnTo>
                  <a:pt x="369" y="485"/>
                </a:lnTo>
                <a:lnTo>
                  <a:pt x="369" y="485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4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3"/>
                </a:lnTo>
                <a:lnTo>
                  <a:pt x="369" y="482"/>
                </a:lnTo>
                <a:lnTo>
                  <a:pt x="369" y="482"/>
                </a:lnTo>
                <a:lnTo>
                  <a:pt x="368" y="482"/>
                </a:lnTo>
                <a:lnTo>
                  <a:pt x="368" y="481"/>
                </a:lnTo>
                <a:lnTo>
                  <a:pt x="367" y="481"/>
                </a:lnTo>
                <a:lnTo>
                  <a:pt x="367" y="480"/>
                </a:lnTo>
                <a:lnTo>
                  <a:pt x="368" y="480"/>
                </a:lnTo>
                <a:lnTo>
                  <a:pt x="368" y="479"/>
                </a:lnTo>
                <a:lnTo>
                  <a:pt x="368" y="479"/>
                </a:lnTo>
                <a:lnTo>
                  <a:pt x="367" y="479"/>
                </a:lnTo>
                <a:lnTo>
                  <a:pt x="367" y="479"/>
                </a:lnTo>
                <a:lnTo>
                  <a:pt x="367" y="478"/>
                </a:lnTo>
                <a:lnTo>
                  <a:pt x="370" y="478"/>
                </a:lnTo>
                <a:lnTo>
                  <a:pt x="369" y="477"/>
                </a:lnTo>
                <a:lnTo>
                  <a:pt x="369" y="477"/>
                </a:lnTo>
                <a:lnTo>
                  <a:pt x="369" y="477"/>
                </a:lnTo>
                <a:lnTo>
                  <a:pt x="369" y="476"/>
                </a:lnTo>
                <a:lnTo>
                  <a:pt x="367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6"/>
                </a:lnTo>
                <a:lnTo>
                  <a:pt x="364" y="475"/>
                </a:lnTo>
                <a:lnTo>
                  <a:pt x="364" y="475"/>
                </a:lnTo>
                <a:lnTo>
                  <a:pt x="364" y="474"/>
                </a:lnTo>
                <a:lnTo>
                  <a:pt x="364" y="474"/>
                </a:lnTo>
                <a:lnTo>
                  <a:pt x="364" y="474"/>
                </a:lnTo>
                <a:lnTo>
                  <a:pt x="364" y="473"/>
                </a:lnTo>
                <a:lnTo>
                  <a:pt x="366" y="473"/>
                </a:lnTo>
                <a:lnTo>
                  <a:pt x="366" y="473"/>
                </a:lnTo>
                <a:lnTo>
                  <a:pt x="365" y="472"/>
                </a:lnTo>
                <a:lnTo>
                  <a:pt x="365" y="472"/>
                </a:lnTo>
                <a:lnTo>
                  <a:pt x="365" y="471"/>
                </a:lnTo>
                <a:lnTo>
                  <a:pt x="365" y="471"/>
                </a:lnTo>
                <a:lnTo>
                  <a:pt x="365" y="471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70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9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7"/>
                </a:lnTo>
                <a:lnTo>
                  <a:pt x="365" y="466"/>
                </a:lnTo>
                <a:lnTo>
                  <a:pt x="365" y="466"/>
                </a:lnTo>
                <a:lnTo>
                  <a:pt x="365" y="466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5" y="465"/>
                </a:lnTo>
                <a:lnTo>
                  <a:pt x="364" y="465"/>
                </a:lnTo>
                <a:lnTo>
                  <a:pt x="364" y="464"/>
                </a:lnTo>
                <a:lnTo>
                  <a:pt x="364" y="464"/>
                </a:lnTo>
                <a:lnTo>
                  <a:pt x="364" y="464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3"/>
                </a:lnTo>
                <a:lnTo>
                  <a:pt x="364" y="462"/>
                </a:lnTo>
                <a:lnTo>
                  <a:pt x="364" y="462"/>
                </a:lnTo>
                <a:lnTo>
                  <a:pt x="364" y="461"/>
                </a:lnTo>
                <a:lnTo>
                  <a:pt x="364" y="461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3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2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0"/>
                </a:lnTo>
                <a:lnTo>
                  <a:pt x="361" y="461"/>
                </a:lnTo>
                <a:lnTo>
                  <a:pt x="361" y="461"/>
                </a:lnTo>
                <a:lnTo>
                  <a:pt x="360" y="461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60" y="460"/>
                </a:lnTo>
                <a:lnTo>
                  <a:pt x="359" y="460"/>
                </a:lnTo>
                <a:lnTo>
                  <a:pt x="359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60"/>
                </a:lnTo>
                <a:lnTo>
                  <a:pt x="358" y="459"/>
                </a:lnTo>
                <a:lnTo>
                  <a:pt x="358" y="459"/>
                </a:lnTo>
                <a:lnTo>
                  <a:pt x="358" y="459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8"/>
                </a:lnTo>
                <a:lnTo>
                  <a:pt x="358" y="457"/>
                </a:lnTo>
                <a:lnTo>
                  <a:pt x="358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7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6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7" y="455"/>
                </a:lnTo>
                <a:lnTo>
                  <a:pt x="356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5" y="455"/>
                </a:lnTo>
                <a:lnTo>
                  <a:pt x="354" y="454"/>
                </a:lnTo>
                <a:lnTo>
                  <a:pt x="354" y="454"/>
                </a:lnTo>
                <a:lnTo>
                  <a:pt x="354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4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3" y="453"/>
                </a:lnTo>
                <a:lnTo>
                  <a:pt x="352" y="453"/>
                </a:lnTo>
                <a:lnTo>
                  <a:pt x="351" y="453"/>
                </a:lnTo>
                <a:lnTo>
                  <a:pt x="351" y="453"/>
                </a:lnTo>
                <a:lnTo>
                  <a:pt x="350" y="453"/>
                </a:lnTo>
                <a:lnTo>
                  <a:pt x="350" y="453"/>
                </a:lnTo>
                <a:lnTo>
                  <a:pt x="350" y="452"/>
                </a:lnTo>
                <a:lnTo>
                  <a:pt x="350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2"/>
                </a:lnTo>
                <a:lnTo>
                  <a:pt x="349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8" y="451"/>
                </a:lnTo>
                <a:lnTo>
                  <a:pt x="347" y="450"/>
                </a:lnTo>
                <a:lnTo>
                  <a:pt x="347" y="449"/>
                </a:lnTo>
                <a:lnTo>
                  <a:pt x="347" y="449"/>
                </a:lnTo>
                <a:lnTo>
                  <a:pt x="346" y="449"/>
                </a:lnTo>
                <a:lnTo>
                  <a:pt x="346" y="449"/>
                </a:lnTo>
                <a:lnTo>
                  <a:pt x="346" y="449"/>
                </a:lnTo>
                <a:lnTo>
                  <a:pt x="345" y="448"/>
                </a:lnTo>
                <a:lnTo>
                  <a:pt x="345" y="449"/>
                </a:lnTo>
                <a:lnTo>
                  <a:pt x="345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4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3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9"/>
                </a:lnTo>
                <a:lnTo>
                  <a:pt x="342" y="448"/>
                </a:lnTo>
                <a:lnTo>
                  <a:pt x="342" y="448"/>
                </a:lnTo>
                <a:lnTo>
                  <a:pt x="342" y="448"/>
                </a:lnTo>
                <a:lnTo>
                  <a:pt x="341" y="448"/>
                </a:lnTo>
                <a:lnTo>
                  <a:pt x="341" y="448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1" y="447"/>
                </a:lnTo>
                <a:lnTo>
                  <a:pt x="340" y="447"/>
                </a:lnTo>
                <a:lnTo>
                  <a:pt x="341" y="447"/>
                </a:lnTo>
                <a:lnTo>
                  <a:pt x="341" y="445"/>
                </a:lnTo>
                <a:lnTo>
                  <a:pt x="341" y="445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1" y="444"/>
                </a:lnTo>
                <a:lnTo>
                  <a:pt x="340" y="444"/>
                </a:lnTo>
                <a:lnTo>
                  <a:pt x="340" y="444"/>
                </a:lnTo>
                <a:lnTo>
                  <a:pt x="339" y="444"/>
                </a:lnTo>
                <a:lnTo>
                  <a:pt x="339" y="444"/>
                </a:lnTo>
                <a:lnTo>
                  <a:pt x="339" y="444"/>
                </a:lnTo>
                <a:lnTo>
                  <a:pt x="338" y="444"/>
                </a:lnTo>
                <a:lnTo>
                  <a:pt x="338" y="444"/>
                </a:lnTo>
                <a:lnTo>
                  <a:pt x="337" y="444"/>
                </a:lnTo>
                <a:lnTo>
                  <a:pt x="337" y="444"/>
                </a:lnTo>
                <a:lnTo>
                  <a:pt x="338" y="444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3"/>
                </a:lnTo>
                <a:lnTo>
                  <a:pt x="338" y="442"/>
                </a:lnTo>
                <a:lnTo>
                  <a:pt x="337" y="442"/>
                </a:lnTo>
                <a:lnTo>
                  <a:pt x="337" y="442"/>
                </a:lnTo>
                <a:lnTo>
                  <a:pt x="337" y="443"/>
                </a:lnTo>
                <a:lnTo>
                  <a:pt x="335" y="442"/>
                </a:lnTo>
                <a:lnTo>
                  <a:pt x="335" y="442"/>
                </a:lnTo>
                <a:lnTo>
                  <a:pt x="336" y="441"/>
                </a:lnTo>
                <a:lnTo>
                  <a:pt x="337" y="441"/>
                </a:lnTo>
                <a:lnTo>
                  <a:pt x="338" y="440"/>
                </a:lnTo>
                <a:lnTo>
                  <a:pt x="338" y="440"/>
                </a:lnTo>
                <a:lnTo>
                  <a:pt x="338" y="439"/>
                </a:lnTo>
                <a:lnTo>
                  <a:pt x="339" y="438"/>
                </a:lnTo>
                <a:lnTo>
                  <a:pt x="339" y="436"/>
                </a:lnTo>
                <a:lnTo>
                  <a:pt x="339" y="436"/>
                </a:lnTo>
                <a:lnTo>
                  <a:pt x="339" y="435"/>
                </a:lnTo>
                <a:lnTo>
                  <a:pt x="339" y="435"/>
                </a:lnTo>
                <a:lnTo>
                  <a:pt x="339" y="434"/>
                </a:lnTo>
                <a:lnTo>
                  <a:pt x="339" y="434"/>
                </a:lnTo>
                <a:lnTo>
                  <a:pt x="339" y="433"/>
                </a:lnTo>
                <a:lnTo>
                  <a:pt x="339" y="433"/>
                </a:lnTo>
                <a:lnTo>
                  <a:pt x="340" y="433"/>
                </a:lnTo>
                <a:lnTo>
                  <a:pt x="339" y="433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2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1"/>
                </a:lnTo>
                <a:lnTo>
                  <a:pt x="340" y="430"/>
                </a:lnTo>
                <a:lnTo>
                  <a:pt x="341" y="430"/>
                </a:lnTo>
                <a:lnTo>
                  <a:pt x="341" y="430"/>
                </a:lnTo>
                <a:lnTo>
                  <a:pt x="341" y="430"/>
                </a:lnTo>
                <a:lnTo>
                  <a:pt x="340" y="430"/>
                </a:lnTo>
                <a:lnTo>
                  <a:pt x="340" y="430"/>
                </a:lnTo>
                <a:lnTo>
                  <a:pt x="340" y="430"/>
                </a:lnTo>
                <a:lnTo>
                  <a:pt x="339" y="430"/>
                </a:lnTo>
                <a:lnTo>
                  <a:pt x="339" y="431"/>
                </a:lnTo>
                <a:lnTo>
                  <a:pt x="339" y="431"/>
                </a:lnTo>
                <a:lnTo>
                  <a:pt x="339" y="431"/>
                </a:lnTo>
                <a:lnTo>
                  <a:pt x="339" y="430"/>
                </a:lnTo>
                <a:lnTo>
                  <a:pt x="339" y="430"/>
                </a:lnTo>
                <a:lnTo>
                  <a:pt x="339" y="430"/>
                </a:lnTo>
                <a:lnTo>
                  <a:pt x="338" y="429"/>
                </a:lnTo>
                <a:lnTo>
                  <a:pt x="338" y="429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8" y="428"/>
                </a:lnTo>
                <a:lnTo>
                  <a:pt x="339" y="428"/>
                </a:lnTo>
                <a:lnTo>
                  <a:pt x="339" y="427"/>
                </a:lnTo>
                <a:lnTo>
                  <a:pt x="339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7"/>
                </a:lnTo>
                <a:lnTo>
                  <a:pt x="338" y="426"/>
                </a:lnTo>
                <a:lnTo>
                  <a:pt x="338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6"/>
                </a:lnTo>
                <a:lnTo>
                  <a:pt x="339" y="425"/>
                </a:lnTo>
                <a:lnTo>
                  <a:pt x="339" y="425"/>
                </a:lnTo>
                <a:lnTo>
                  <a:pt x="339" y="425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9" y="424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3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8" y="422"/>
                </a:lnTo>
                <a:lnTo>
                  <a:pt x="337" y="422"/>
                </a:lnTo>
                <a:lnTo>
                  <a:pt x="337" y="422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20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7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8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9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8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7"/>
                </a:lnTo>
                <a:lnTo>
                  <a:pt x="339" y="416"/>
                </a:lnTo>
                <a:lnTo>
                  <a:pt x="339" y="416"/>
                </a:lnTo>
                <a:lnTo>
                  <a:pt x="339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0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7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1" y="416"/>
                </a:lnTo>
                <a:lnTo>
                  <a:pt x="340" y="416"/>
                </a:lnTo>
                <a:lnTo>
                  <a:pt x="340" y="416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39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0" y="415"/>
                </a:lnTo>
                <a:lnTo>
                  <a:pt x="341" y="415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1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4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3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2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0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1"/>
                </a:lnTo>
                <a:lnTo>
                  <a:pt x="341" y="410"/>
                </a:lnTo>
                <a:lnTo>
                  <a:pt x="341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40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10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9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9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8" y="408"/>
                </a:lnTo>
                <a:lnTo>
                  <a:pt x="339" y="408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39" y="407"/>
                </a:lnTo>
                <a:lnTo>
                  <a:pt x="340" y="407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0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8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7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6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41" y="405"/>
                </a:lnTo>
                <a:lnTo>
                  <a:pt x="338" y="404"/>
                </a:lnTo>
                <a:lnTo>
                  <a:pt x="338" y="404"/>
                </a:lnTo>
                <a:lnTo>
                  <a:pt x="338" y="403"/>
                </a:lnTo>
                <a:lnTo>
                  <a:pt x="337" y="403"/>
                </a:lnTo>
                <a:lnTo>
                  <a:pt x="337" y="403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2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1"/>
                </a:lnTo>
                <a:lnTo>
                  <a:pt x="337" y="400"/>
                </a:lnTo>
                <a:lnTo>
                  <a:pt x="336" y="400"/>
                </a:lnTo>
                <a:lnTo>
                  <a:pt x="336" y="400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9"/>
                </a:lnTo>
                <a:lnTo>
                  <a:pt x="336" y="398"/>
                </a:lnTo>
                <a:lnTo>
                  <a:pt x="336" y="398"/>
                </a:lnTo>
                <a:lnTo>
                  <a:pt x="336" y="397"/>
                </a:lnTo>
                <a:lnTo>
                  <a:pt x="336" y="397"/>
                </a:lnTo>
                <a:lnTo>
                  <a:pt x="337" y="397"/>
                </a:lnTo>
                <a:lnTo>
                  <a:pt x="337" y="396"/>
                </a:lnTo>
                <a:lnTo>
                  <a:pt x="337" y="394"/>
                </a:lnTo>
                <a:lnTo>
                  <a:pt x="337" y="394"/>
                </a:lnTo>
                <a:lnTo>
                  <a:pt x="337" y="393"/>
                </a:lnTo>
                <a:lnTo>
                  <a:pt x="337" y="393"/>
                </a:lnTo>
                <a:lnTo>
                  <a:pt x="337" y="393"/>
                </a:lnTo>
                <a:lnTo>
                  <a:pt x="337" y="392"/>
                </a:lnTo>
                <a:lnTo>
                  <a:pt x="336" y="389"/>
                </a:lnTo>
                <a:lnTo>
                  <a:pt x="336" y="387"/>
                </a:lnTo>
                <a:lnTo>
                  <a:pt x="336" y="387"/>
                </a:lnTo>
                <a:lnTo>
                  <a:pt x="336" y="386"/>
                </a:lnTo>
                <a:lnTo>
                  <a:pt x="336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6"/>
                </a:lnTo>
                <a:lnTo>
                  <a:pt x="337" y="385"/>
                </a:lnTo>
                <a:lnTo>
                  <a:pt x="337" y="384"/>
                </a:lnTo>
                <a:lnTo>
                  <a:pt x="337" y="384"/>
                </a:lnTo>
                <a:lnTo>
                  <a:pt x="337" y="383"/>
                </a:lnTo>
                <a:lnTo>
                  <a:pt x="335" y="383"/>
                </a:lnTo>
                <a:lnTo>
                  <a:pt x="335" y="382"/>
                </a:lnTo>
                <a:lnTo>
                  <a:pt x="335" y="381"/>
                </a:lnTo>
                <a:lnTo>
                  <a:pt x="336" y="381"/>
                </a:lnTo>
                <a:lnTo>
                  <a:pt x="337" y="380"/>
                </a:lnTo>
                <a:lnTo>
                  <a:pt x="337" y="380"/>
                </a:lnTo>
                <a:lnTo>
                  <a:pt x="337" y="379"/>
                </a:lnTo>
                <a:lnTo>
                  <a:pt x="337" y="379"/>
                </a:lnTo>
                <a:lnTo>
                  <a:pt x="337" y="379"/>
                </a:lnTo>
                <a:lnTo>
                  <a:pt x="335" y="378"/>
                </a:lnTo>
                <a:lnTo>
                  <a:pt x="335" y="377"/>
                </a:lnTo>
                <a:lnTo>
                  <a:pt x="334" y="377"/>
                </a:lnTo>
                <a:lnTo>
                  <a:pt x="334" y="377"/>
                </a:lnTo>
                <a:lnTo>
                  <a:pt x="332" y="377"/>
                </a:lnTo>
                <a:lnTo>
                  <a:pt x="334" y="376"/>
                </a:lnTo>
                <a:lnTo>
                  <a:pt x="334" y="376"/>
                </a:lnTo>
                <a:lnTo>
                  <a:pt x="333" y="375"/>
                </a:lnTo>
                <a:lnTo>
                  <a:pt x="333" y="374"/>
                </a:lnTo>
                <a:lnTo>
                  <a:pt x="332" y="374"/>
                </a:lnTo>
                <a:lnTo>
                  <a:pt x="331" y="374"/>
                </a:lnTo>
                <a:lnTo>
                  <a:pt x="331" y="374"/>
                </a:lnTo>
                <a:lnTo>
                  <a:pt x="331" y="373"/>
                </a:lnTo>
                <a:lnTo>
                  <a:pt x="331" y="373"/>
                </a:lnTo>
                <a:lnTo>
                  <a:pt x="332" y="373"/>
                </a:lnTo>
                <a:lnTo>
                  <a:pt x="332" y="373"/>
                </a:lnTo>
                <a:lnTo>
                  <a:pt x="332" y="372"/>
                </a:lnTo>
                <a:lnTo>
                  <a:pt x="332" y="372"/>
                </a:lnTo>
                <a:lnTo>
                  <a:pt x="331" y="371"/>
                </a:lnTo>
                <a:lnTo>
                  <a:pt x="333" y="369"/>
                </a:lnTo>
                <a:lnTo>
                  <a:pt x="332" y="369"/>
                </a:lnTo>
                <a:lnTo>
                  <a:pt x="333" y="368"/>
                </a:lnTo>
                <a:lnTo>
                  <a:pt x="333" y="367"/>
                </a:lnTo>
                <a:lnTo>
                  <a:pt x="332" y="366"/>
                </a:lnTo>
                <a:lnTo>
                  <a:pt x="332" y="366"/>
                </a:lnTo>
                <a:lnTo>
                  <a:pt x="332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6"/>
                </a:lnTo>
                <a:lnTo>
                  <a:pt x="331" y="365"/>
                </a:lnTo>
                <a:lnTo>
                  <a:pt x="331" y="365"/>
                </a:lnTo>
                <a:lnTo>
                  <a:pt x="331" y="363"/>
                </a:lnTo>
                <a:lnTo>
                  <a:pt x="331" y="363"/>
                </a:lnTo>
                <a:lnTo>
                  <a:pt x="331" y="362"/>
                </a:lnTo>
                <a:lnTo>
                  <a:pt x="331" y="362"/>
                </a:lnTo>
                <a:lnTo>
                  <a:pt x="331" y="361"/>
                </a:lnTo>
                <a:lnTo>
                  <a:pt x="331" y="359"/>
                </a:lnTo>
                <a:lnTo>
                  <a:pt x="331" y="358"/>
                </a:lnTo>
                <a:lnTo>
                  <a:pt x="331" y="358"/>
                </a:lnTo>
                <a:lnTo>
                  <a:pt x="331" y="357"/>
                </a:lnTo>
                <a:lnTo>
                  <a:pt x="331" y="356"/>
                </a:lnTo>
                <a:lnTo>
                  <a:pt x="331" y="356"/>
                </a:lnTo>
                <a:lnTo>
                  <a:pt x="331" y="356"/>
                </a:lnTo>
                <a:lnTo>
                  <a:pt x="331" y="355"/>
                </a:lnTo>
                <a:lnTo>
                  <a:pt x="330" y="352"/>
                </a:lnTo>
                <a:lnTo>
                  <a:pt x="330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2"/>
                </a:lnTo>
                <a:lnTo>
                  <a:pt x="331" y="351"/>
                </a:lnTo>
                <a:lnTo>
                  <a:pt x="331" y="350"/>
                </a:lnTo>
                <a:lnTo>
                  <a:pt x="330" y="350"/>
                </a:lnTo>
                <a:lnTo>
                  <a:pt x="330" y="349"/>
                </a:lnTo>
                <a:lnTo>
                  <a:pt x="332" y="349"/>
                </a:lnTo>
                <a:lnTo>
                  <a:pt x="332" y="348"/>
                </a:lnTo>
                <a:lnTo>
                  <a:pt x="331" y="348"/>
                </a:lnTo>
                <a:lnTo>
                  <a:pt x="331" y="347"/>
                </a:lnTo>
                <a:lnTo>
                  <a:pt x="331" y="346"/>
                </a:lnTo>
                <a:lnTo>
                  <a:pt x="331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6"/>
                </a:lnTo>
                <a:lnTo>
                  <a:pt x="330" y="345"/>
                </a:lnTo>
                <a:lnTo>
                  <a:pt x="330" y="345"/>
                </a:lnTo>
                <a:lnTo>
                  <a:pt x="328" y="345"/>
                </a:lnTo>
                <a:lnTo>
                  <a:pt x="328" y="344"/>
                </a:lnTo>
                <a:lnTo>
                  <a:pt x="327" y="343"/>
                </a:lnTo>
                <a:lnTo>
                  <a:pt x="327" y="343"/>
                </a:lnTo>
                <a:lnTo>
                  <a:pt x="327" y="343"/>
                </a:lnTo>
                <a:lnTo>
                  <a:pt x="328" y="343"/>
                </a:lnTo>
                <a:lnTo>
                  <a:pt x="327" y="340"/>
                </a:lnTo>
                <a:lnTo>
                  <a:pt x="327" y="340"/>
                </a:lnTo>
                <a:lnTo>
                  <a:pt x="327" y="340"/>
                </a:lnTo>
                <a:lnTo>
                  <a:pt x="327" y="339"/>
                </a:lnTo>
                <a:lnTo>
                  <a:pt x="327" y="339"/>
                </a:lnTo>
                <a:lnTo>
                  <a:pt x="329" y="339"/>
                </a:lnTo>
                <a:lnTo>
                  <a:pt x="330" y="338"/>
                </a:lnTo>
                <a:lnTo>
                  <a:pt x="331" y="338"/>
                </a:lnTo>
                <a:lnTo>
                  <a:pt x="331" y="337"/>
                </a:lnTo>
                <a:lnTo>
                  <a:pt x="331" y="335"/>
                </a:lnTo>
                <a:lnTo>
                  <a:pt x="331" y="334"/>
                </a:lnTo>
                <a:lnTo>
                  <a:pt x="330" y="334"/>
                </a:lnTo>
                <a:lnTo>
                  <a:pt x="330" y="333"/>
                </a:lnTo>
                <a:lnTo>
                  <a:pt x="330" y="330"/>
                </a:lnTo>
                <a:lnTo>
                  <a:pt x="330" y="330"/>
                </a:lnTo>
                <a:lnTo>
                  <a:pt x="330" y="330"/>
                </a:lnTo>
                <a:lnTo>
                  <a:pt x="329" y="330"/>
                </a:lnTo>
                <a:lnTo>
                  <a:pt x="328" y="331"/>
                </a:lnTo>
                <a:lnTo>
                  <a:pt x="327" y="332"/>
                </a:lnTo>
                <a:lnTo>
                  <a:pt x="327" y="331"/>
                </a:lnTo>
                <a:lnTo>
                  <a:pt x="327" y="330"/>
                </a:lnTo>
                <a:lnTo>
                  <a:pt x="327" y="330"/>
                </a:lnTo>
                <a:lnTo>
                  <a:pt x="327" y="328"/>
                </a:lnTo>
                <a:lnTo>
                  <a:pt x="327" y="326"/>
                </a:lnTo>
                <a:lnTo>
                  <a:pt x="327" y="326"/>
                </a:lnTo>
                <a:lnTo>
                  <a:pt x="327" y="326"/>
                </a:lnTo>
                <a:lnTo>
                  <a:pt x="328" y="326"/>
                </a:lnTo>
                <a:lnTo>
                  <a:pt x="328" y="325"/>
                </a:lnTo>
                <a:lnTo>
                  <a:pt x="328" y="325"/>
                </a:lnTo>
                <a:lnTo>
                  <a:pt x="328" y="325"/>
                </a:lnTo>
                <a:lnTo>
                  <a:pt x="328" y="324"/>
                </a:lnTo>
                <a:lnTo>
                  <a:pt x="328" y="324"/>
                </a:lnTo>
                <a:lnTo>
                  <a:pt x="328" y="323"/>
                </a:lnTo>
                <a:lnTo>
                  <a:pt x="328" y="323"/>
                </a:lnTo>
                <a:lnTo>
                  <a:pt x="328" y="322"/>
                </a:lnTo>
                <a:lnTo>
                  <a:pt x="328" y="322"/>
                </a:lnTo>
                <a:lnTo>
                  <a:pt x="328" y="322"/>
                </a:lnTo>
                <a:lnTo>
                  <a:pt x="328" y="321"/>
                </a:lnTo>
                <a:lnTo>
                  <a:pt x="328" y="321"/>
                </a:lnTo>
                <a:lnTo>
                  <a:pt x="328" y="321"/>
                </a:lnTo>
                <a:lnTo>
                  <a:pt x="328" y="320"/>
                </a:lnTo>
                <a:lnTo>
                  <a:pt x="328" y="319"/>
                </a:lnTo>
                <a:lnTo>
                  <a:pt x="327" y="319"/>
                </a:lnTo>
                <a:lnTo>
                  <a:pt x="327" y="319"/>
                </a:lnTo>
                <a:lnTo>
                  <a:pt x="327" y="318"/>
                </a:lnTo>
                <a:lnTo>
                  <a:pt x="327" y="318"/>
                </a:lnTo>
                <a:lnTo>
                  <a:pt x="327" y="318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7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7" y="316"/>
                </a:lnTo>
                <a:lnTo>
                  <a:pt x="326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6"/>
                </a:lnTo>
                <a:lnTo>
                  <a:pt x="325" y="315"/>
                </a:lnTo>
                <a:lnTo>
                  <a:pt x="325" y="315"/>
                </a:lnTo>
                <a:lnTo>
                  <a:pt x="325" y="314"/>
                </a:lnTo>
                <a:lnTo>
                  <a:pt x="326" y="311"/>
                </a:lnTo>
                <a:lnTo>
                  <a:pt x="326" y="309"/>
                </a:lnTo>
                <a:lnTo>
                  <a:pt x="326" y="309"/>
                </a:lnTo>
                <a:lnTo>
                  <a:pt x="325" y="308"/>
                </a:lnTo>
                <a:lnTo>
                  <a:pt x="325" y="307"/>
                </a:lnTo>
                <a:lnTo>
                  <a:pt x="325" y="307"/>
                </a:lnTo>
                <a:lnTo>
                  <a:pt x="324" y="305"/>
                </a:lnTo>
                <a:lnTo>
                  <a:pt x="323" y="304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3" y="303"/>
                </a:lnTo>
                <a:lnTo>
                  <a:pt x="324" y="302"/>
                </a:lnTo>
                <a:lnTo>
                  <a:pt x="323" y="302"/>
                </a:lnTo>
                <a:lnTo>
                  <a:pt x="323" y="301"/>
                </a:lnTo>
                <a:lnTo>
                  <a:pt x="323" y="300"/>
                </a:lnTo>
                <a:lnTo>
                  <a:pt x="323" y="300"/>
                </a:lnTo>
                <a:lnTo>
                  <a:pt x="323" y="299"/>
                </a:lnTo>
                <a:lnTo>
                  <a:pt x="323" y="299"/>
                </a:lnTo>
                <a:lnTo>
                  <a:pt x="323" y="299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8"/>
                </a:lnTo>
                <a:lnTo>
                  <a:pt x="323" y="295"/>
                </a:lnTo>
                <a:lnTo>
                  <a:pt x="322" y="295"/>
                </a:lnTo>
                <a:lnTo>
                  <a:pt x="322" y="295"/>
                </a:lnTo>
                <a:lnTo>
                  <a:pt x="322" y="294"/>
                </a:lnTo>
                <a:lnTo>
                  <a:pt x="322" y="294"/>
                </a:lnTo>
                <a:lnTo>
                  <a:pt x="322" y="293"/>
                </a:lnTo>
                <a:lnTo>
                  <a:pt x="322" y="293"/>
                </a:lnTo>
                <a:lnTo>
                  <a:pt x="322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2"/>
                </a:lnTo>
                <a:lnTo>
                  <a:pt x="321" y="290"/>
                </a:lnTo>
                <a:lnTo>
                  <a:pt x="321" y="289"/>
                </a:lnTo>
                <a:lnTo>
                  <a:pt x="321" y="287"/>
                </a:lnTo>
                <a:lnTo>
                  <a:pt x="320" y="287"/>
                </a:lnTo>
                <a:lnTo>
                  <a:pt x="320" y="285"/>
                </a:lnTo>
                <a:lnTo>
                  <a:pt x="320" y="285"/>
                </a:lnTo>
                <a:lnTo>
                  <a:pt x="320" y="284"/>
                </a:lnTo>
                <a:lnTo>
                  <a:pt x="320" y="283"/>
                </a:lnTo>
                <a:lnTo>
                  <a:pt x="320" y="282"/>
                </a:lnTo>
                <a:lnTo>
                  <a:pt x="320" y="282"/>
                </a:lnTo>
                <a:lnTo>
                  <a:pt x="320" y="279"/>
                </a:lnTo>
                <a:lnTo>
                  <a:pt x="319" y="279"/>
                </a:lnTo>
                <a:lnTo>
                  <a:pt x="318" y="279"/>
                </a:lnTo>
                <a:lnTo>
                  <a:pt x="317" y="279"/>
                </a:lnTo>
                <a:lnTo>
                  <a:pt x="317" y="277"/>
                </a:lnTo>
                <a:lnTo>
                  <a:pt x="317" y="276"/>
                </a:lnTo>
                <a:lnTo>
                  <a:pt x="318" y="275"/>
                </a:lnTo>
                <a:lnTo>
                  <a:pt x="318" y="275"/>
                </a:lnTo>
                <a:lnTo>
                  <a:pt x="318" y="275"/>
                </a:lnTo>
                <a:lnTo>
                  <a:pt x="318" y="274"/>
                </a:lnTo>
                <a:lnTo>
                  <a:pt x="318" y="273"/>
                </a:lnTo>
                <a:lnTo>
                  <a:pt x="318" y="271"/>
                </a:lnTo>
                <a:lnTo>
                  <a:pt x="318" y="270"/>
                </a:lnTo>
                <a:lnTo>
                  <a:pt x="316" y="270"/>
                </a:lnTo>
                <a:lnTo>
                  <a:pt x="314" y="269"/>
                </a:lnTo>
                <a:lnTo>
                  <a:pt x="314" y="270"/>
                </a:lnTo>
                <a:lnTo>
                  <a:pt x="314" y="269"/>
                </a:lnTo>
                <a:lnTo>
                  <a:pt x="314" y="267"/>
                </a:lnTo>
                <a:lnTo>
                  <a:pt x="314" y="266"/>
                </a:lnTo>
                <a:lnTo>
                  <a:pt x="314" y="265"/>
                </a:lnTo>
                <a:lnTo>
                  <a:pt x="314" y="263"/>
                </a:lnTo>
                <a:lnTo>
                  <a:pt x="314" y="263"/>
                </a:lnTo>
                <a:lnTo>
                  <a:pt x="313" y="263"/>
                </a:lnTo>
                <a:lnTo>
                  <a:pt x="311" y="263"/>
                </a:lnTo>
                <a:lnTo>
                  <a:pt x="308" y="263"/>
                </a:lnTo>
                <a:lnTo>
                  <a:pt x="307" y="263"/>
                </a:lnTo>
                <a:lnTo>
                  <a:pt x="307" y="263"/>
                </a:lnTo>
                <a:lnTo>
                  <a:pt x="307" y="263"/>
                </a:lnTo>
                <a:lnTo>
                  <a:pt x="306" y="265"/>
                </a:lnTo>
                <a:lnTo>
                  <a:pt x="304" y="264"/>
                </a:lnTo>
                <a:lnTo>
                  <a:pt x="303" y="263"/>
                </a:lnTo>
                <a:lnTo>
                  <a:pt x="301" y="262"/>
                </a:lnTo>
                <a:lnTo>
                  <a:pt x="300" y="259"/>
                </a:lnTo>
                <a:lnTo>
                  <a:pt x="298" y="256"/>
                </a:lnTo>
                <a:lnTo>
                  <a:pt x="297" y="256"/>
                </a:lnTo>
                <a:lnTo>
                  <a:pt x="295" y="256"/>
                </a:lnTo>
                <a:lnTo>
                  <a:pt x="289" y="257"/>
                </a:lnTo>
                <a:lnTo>
                  <a:pt x="287" y="258"/>
                </a:lnTo>
                <a:lnTo>
                  <a:pt x="287" y="258"/>
                </a:lnTo>
                <a:lnTo>
                  <a:pt x="287" y="257"/>
                </a:lnTo>
                <a:lnTo>
                  <a:pt x="287" y="257"/>
                </a:lnTo>
                <a:lnTo>
                  <a:pt x="286" y="256"/>
                </a:lnTo>
                <a:lnTo>
                  <a:pt x="286" y="256"/>
                </a:lnTo>
                <a:lnTo>
                  <a:pt x="286" y="254"/>
                </a:lnTo>
                <a:lnTo>
                  <a:pt x="286" y="254"/>
                </a:lnTo>
                <a:lnTo>
                  <a:pt x="286" y="253"/>
                </a:lnTo>
                <a:lnTo>
                  <a:pt x="285" y="253"/>
                </a:lnTo>
                <a:lnTo>
                  <a:pt x="284" y="253"/>
                </a:lnTo>
                <a:lnTo>
                  <a:pt x="284" y="253"/>
                </a:lnTo>
                <a:lnTo>
                  <a:pt x="283" y="253"/>
                </a:lnTo>
                <a:lnTo>
                  <a:pt x="279" y="252"/>
                </a:lnTo>
                <a:lnTo>
                  <a:pt x="279" y="252"/>
                </a:lnTo>
                <a:lnTo>
                  <a:pt x="279" y="253"/>
                </a:lnTo>
                <a:lnTo>
                  <a:pt x="279" y="256"/>
                </a:lnTo>
                <a:lnTo>
                  <a:pt x="279" y="256"/>
                </a:lnTo>
                <a:lnTo>
                  <a:pt x="279" y="256"/>
                </a:lnTo>
                <a:lnTo>
                  <a:pt x="278" y="255"/>
                </a:lnTo>
                <a:lnTo>
                  <a:pt x="277" y="255"/>
                </a:lnTo>
                <a:lnTo>
                  <a:pt x="276" y="255"/>
                </a:lnTo>
                <a:lnTo>
                  <a:pt x="275" y="256"/>
                </a:lnTo>
                <a:lnTo>
                  <a:pt x="274" y="256"/>
                </a:lnTo>
                <a:lnTo>
                  <a:pt x="274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6"/>
                </a:lnTo>
                <a:lnTo>
                  <a:pt x="273" y="255"/>
                </a:lnTo>
                <a:lnTo>
                  <a:pt x="273" y="255"/>
                </a:lnTo>
                <a:lnTo>
                  <a:pt x="273" y="255"/>
                </a:lnTo>
                <a:lnTo>
                  <a:pt x="272" y="256"/>
                </a:lnTo>
                <a:lnTo>
                  <a:pt x="272" y="256"/>
                </a:lnTo>
                <a:lnTo>
                  <a:pt x="272" y="255"/>
                </a:lnTo>
                <a:lnTo>
                  <a:pt x="271" y="254"/>
                </a:lnTo>
                <a:lnTo>
                  <a:pt x="272" y="253"/>
                </a:lnTo>
                <a:lnTo>
                  <a:pt x="272" y="252"/>
                </a:lnTo>
                <a:lnTo>
                  <a:pt x="272" y="252"/>
                </a:lnTo>
                <a:lnTo>
                  <a:pt x="272" y="251"/>
                </a:lnTo>
                <a:lnTo>
                  <a:pt x="273" y="250"/>
                </a:lnTo>
                <a:lnTo>
                  <a:pt x="273" y="250"/>
                </a:lnTo>
                <a:lnTo>
                  <a:pt x="273" y="249"/>
                </a:lnTo>
                <a:lnTo>
                  <a:pt x="272" y="249"/>
                </a:lnTo>
                <a:lnTo>
                  <a:pt x="272" y="248"/>
                </a:lnTo>
                <a:lnTo>
                  <a:pt x="272" y="248"/>
                </a:lnTo>
                <a:lnTo>
                  <a:pt x="271" y="247"/>
                </a:lnTo>
                <a:lnTo>
                  <a:pt x="271" y="247"/>
                </a:lnTo>
                <a:lnTo>
                  <a:pt x="271" y="246"/>
                </a:lnTo>
                <a:lnTo>
                  <a:pt x="271" y="246"/>
                </a:lnTo>
                <a:lnTo>
                  <a:pt x="272" y="245"/>
                </a:lnTo>
                <a:lnTo>
                  <a:pt x="272" y="245"/>
                </a:lnTo>
                <a:lnTo>
                  <a:pt x="272" y="244"/>
                </a:lnTo>
                <a:lnTo>
                  <a:pt x="272" y="244"/>
                </a:lnTo>
                <a:lnTo>
                  <a:pt x="272" y="243"/>
                </a:lnTo>
                <a:lnTo>
                  <a:pt x="273" y="243"/>
                </a:lnTo>
                <a:lnTo>
                  <a:pt x="273" y="243"/>
                </a:lnTo>
                <a:lnTo>
                  <a:pt x="273" y="242"/>
                </a:lnTo>
                <a:lnTo>
                  <a:pt x="273" y="241"/>
                </a:lnTo>
                <a:lnTo>
                  <a:pt x="273" y="240"/>
                </a:lnTo>
                <a:lnTo>
                  <a:pt x="274" y="239"/>
                </a:lnTo>
                <a:lnTo>
                  <a:pt x="274" y="238"/>
                </a:lnTo>
                <a:lnTo>
                  <a:pt x="274" y="236"/>
                </a:lnTo>
                <a:lnTo>
                  <a:pt x="274" y="235"/>
                </a:lnTo>
                <a:lnTo>
                  <a:pt x="274" y="235"/>
                </a:lnTo>
                <a:lnTo>
                  <a:pt x="274" y="234"/>
                </a:lnTo>
                <a:lnTo>
                  <a:pt x="274" y="233"/>
                </a:lnTo>
                <a:lnTo>
                  <a:pt x="274" y="232"/>
                </a:lnTo>
                <a:lnTo>
                  <a:pt x="274" y="231"/>
                </a:lnTo>
                <a:lnTo>
                  <a:pt x="274" y="231"/>
                </a:lnTo>
                <a:lnTo>
                  <a:pt x="274" y="231"/>
                </a:lnTo>
                <a:lnTo>
                  <a:pt x="274" y="230"/>
                </a:lnTo>
                <a:lnTo>
                  <a:pt x="273" y="229"/>
                </a:lnTo>
                <a:lnTo>
                  <a:pt x="273" y="229"/>
                </a:lnTo>
                <a:lnTo>
                  <a:pt x="273" y="228"/>
                </a:lnTo>
                <a:lnTo>
                  <a:pt x="273" y="227"/>
                </a:lnTo>
                <a:lnTo>
                  <a:pt x="273" y="227"/>
                </a:lnTo>
                <a:lnTo>
                  <a:pt x="273" y="227"/>
                </a:lnTo>
                <a:lnTo>
                  <a:pt x="273" y="225"/>
                </a:lnTo>
                <a:lnTo>
                  <a:pt x="273" y="225"/>
                </a:lnTo>
                <a:lnTo>
                  <a:pt x="273" y="223"/>
                </a:lnTo>
                <a:lnTo>
                  <a:pt x="273" y="222"/>
                </a:lnTo>
                <a:lnTo>
                  <a:pt x="274" y="222"/>
                </a:lnTo>
                <a:lnTo>
                  <a:pt x="274" y="222"/>
                </a:lnTo>
                <a:lnTo>
                  <a:pt x="274" y="220"/>
                </a:lnTo>
                <a:lnTo>
                  <a:pt x="274" y="220"/>
                </a:lnTo>
                <a:lnTo>
                  <a:pt x="274" y="219"/>
                </a:lnTo>
                <a:lnTo>
                  <a:pt x="274" y="218"/>
                </a:lnTo>
                <a:lnTo>
                  <a:pt x="274" y="218"/>
                </a:lnTo>
                <a:lnTo>
                  <a:pt x="273" y="217"/>
                </a:lnTo>
                <a:lnTo>
                  <a:pt x="273" y="216"/>
                </a:lnTo>
                <a:lnTo>
                  <a:pt x="273" y="216"/>
                </a:lnTo>
                <a:lnTo>
                  <a:pt x="270" y="216"/>
                </a:lnTo>
                <a:lnTo>
                  <a:pt x="268" y="217"/>
                </a:lnTo>
                <a:lnTo>
                  <a:pt x="267" y="217"/>
                </a:lnTo>
                <a:lnTo>
                  <a:pt x="267" y="217"/>
                </a:lnTo>
                <a:lnTo>
                  <a:pt x="265" y="217"/>
                </a:lnTo>
                <a:lnTo>
                  <a:pt x="264" y="217"/>
                </a:lnTo>
                <a:lnTo>
                  <a:pt x="263" y="217"/>
                </a:lnTo>
                <a:lnTo>
                  <a:pt x="263" y="216"/>
                </a:lnTo>
                <a:lnTo>
                  <a:pt x="259" y="215"/>
                </a:lnTo>
                <a:lnTo>
                  <a:pt x="259" y="215"/>
                </a:lnTo>
                <a:lnTo>
                  <a:pt x="259" y="214"/>
                </a:lnTo>
                <a:lnTo>
                  <a:pt x="258" y="213"/>
                </a:lnTo>
                <a:lnTo>
                  <a:pt x="265" y="212"/>
                </a:lnTo>
                <a:lnTo>
                  <a:pt x="266" y="212"/>
                </a:lnTo>
                <a:lnTo>
                  <a:pt x="269" y="211"/>
                </a:lnTo>
                <a:lnTo>
                  <a:pt x="271" y="211"/>
                </a:lnTo>
                <a:lnTo>
                  <a:pt x="272" y="209"/>
                </a:lnTo>
                <a:lnTo>
                  <a:pt x="272" y="206"/>
                </a:lnTo>
                <a:lnTo>
                  <a:pt x="273" y="204"/>
                </a:lnTo>
                <a:lnTo>
                  <a:pt x="273" y="204"/>
                </a:lnTo>
                <a:lnTo>
                  <a:pt x="272" y="204"/>
                </a:lnTo>
                <a:lnTo>
                  <a:pt x="272" y="203"/>
                </a:lnTo>
                <a:lnTo>
                  <a:pt x="270" y="203"/>
                </a:lnTo>
                <a:lnTo>
                  <a:pt x="269" y="201"/>
                </a:lnTo>
                <a:lnTo>
                  <a:pt x="268" y="200"/>
                </a:lnTo>
                <a:lnTo>
                  <a:pt x="268" y="199"/>
                </a:lnTo>
                <a:lnTo>
                  <a:pt x="267" y="196"/>
                </a:lnTo>
                <a:lnTo>
                  <a:pt x="267" y="197"/>
                </a:lnTo>
                <a:lnTo>
                  <a:pt x="267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7"/>
                </a:lnTo>
                <a:lnTo>
                  <a:pt x="268" y="196"/>
                </a:lnTo>
                <a:lnTo>
                  <a:pt x="268" y="197"/>
                </a:lnTo>
                <a:lnTo>
                  <a:pt x="268" y="197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6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5"/>
                </a:lnTo>
                <a:lnTo>
                  <a:pt x="269" y="194"/>
                </a:lnTo>
                <a:lnTo>
                  <a:pt x="269" y="193"/>
                </a:lnTo>
                <a:lnTo>
                  <a:pt x="268" y="192"/>
                </a:lnTo>
                <a:lnTo>
                  <a:pt x="268" y="191"/>
                </a:lnTo>
                <a:lnTo>
                  <a:pt x="268" y="190"/>
                </a:lnTo>
                <a:lnTo>
                  <a:pt x="269" y="189"/>
                </a:lnTo>
                <a:lnTo>
                  <a:pt x="269" y="188"/>
                </a:lnTo>
                <a:lnTo>
                  <a:pt x="270" y="186"/>
                </a:lnTo>
                <a:lnTo>
                  <a:pt x="269" y="185"/>
                </a:lnTo>
                <a:lnTo>
                  <a:pt x="267" y="186"/>
                </a:lnTo>
                <a:lnTo>
                  <a:pt x="267" y="185"/>
                </a:lnTo>
                <a:lnTo>
                  <a:pt x="267" y="184"/>
                </a:lnTo>
                <a:lnTo>
                  <a:pt x="267" y="183"/>
                </a:lnTo>
                <a:lnTo>
                  <a:pt x="267" y="182"/>
                </a:lnTo>
                <a:lnTo>
                  <a:pt x="267" y="181"/>
                </a:lnTo>
                <a:lnTo>
                  <a:pt x="267" y="180"/>
                </a:lnTo>
                <a:lnTo>
                  <a:pt x="268" y="178"/>
                </a:lnTo>
                <a:lnTo>
                  <a:pt x="268" y="177"/>
                </a:lnTo>
                <a:lnTo>
                  <a:pt x="268" y="177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8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7" y="176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6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5"/>
                </a:lnTo>
                <a:lnTo>
                  <a:pt x="265" y="175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5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4" y="174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4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2"/>
                </a:lnTo>
                <a:lnTo>
                  <a:pt x="263" y="171"/>
                </a:lnTo>
                <a:lnTo>
                  <a:pt x="263" y="171"/>
                </a:lnTo>
                <a:lnTo>
                  <a:pt x="262" y="171"/>
                </a:lnTo>
                <a:lnTo>
                  <a:pt x="262" y="171"/>
                </a:lnTo>
                <a:lnTo>
                  <a:pt x="263" y="171"/>
                </a:lnTo>
                <a:lnTo>
                  <a:pt x="263" y="171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2" y="170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1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9"/>
                </a:lnTo>
                <a:lnTo>
                  <a:pt x="260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8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9" y="167"/>
                </a:lnTo>
                <a:lnTo>
                  <a:pt x="258" y="167"/>
                </a:lnTo>
                <a:lnTo>
                  <a:pt x="258" y="167"/>
                </a:lnTo>
                <a:lnTo>
                  <a:pt x="257" y="167"/>
                </a:lnTo>
                <a:lnTo>
                  <a:pt x="257" y="166"/>
                </a:lnTo>
                <a:lnTo>
                  <a:pt x="256" y="166"/>
                </a:lnTo>
                <a:lnTo>
                  <a:pt x="254" y="167"/>
                </a:lnTo>
                <a:lnTo>
                  <a:pt x="254" y="167"/>
                </a:lnTo>
                <a:lnTo>
                  <a:pt x="254" y="167"/>
                </a:lnTo>
                <a:lnTo>
                  <a:pt x="253" y="167"/>
                </a:lnTo>
                <a:lnTo>
                  <a:pt x="252" y="167"/>
                </a:lnTo>
                <a:lnTo>
                  <a:pt x="252" y="167"/>
                </a:lnTo>
                <a:lnTo>
                  <a:pt x="252" y="166"/>
                </a:lnTo>
                <a:lnTo>
                  <a:pt x="252" y="166"/>
                </a:lnTo>
                <a:lnTo>
                  <a:pt x="252" y="166"/>
                </a:lnTo>
                <a:lnTo>
                  <a:pt x="251" y="166"/>
                </a:lnTo>
                <a:lnTo>
                  <a:pt x="249" y="167"/>
                </a:lnTo>
                <a:lnTo>
                  <a:pt x="249" y="167"/>
                </a:lnTo>
                <a:lnTo>
                  <a:pt x="248" y="167"/>
                </a:lnTo>
                <a:lnTo>
                  <a:pt x="247" y="167"/>
                </a:lnTo>
                <a:lnTo>
                  <a:pt x="247" y="167"/>
                </a:lnTo>
                <a:lnTo>
                  <a:pt x="247" y="168"/>
                </a:lnTo>
                <a:lnTo>
                  <a:pt x="247" y="168"/>
                </a:lnTo>
                <a:lnTo>
                  <a:pt x="247" y="169"/>
                </a:lnTo>
                <a:lnTo>
                  <a:pt x="247" y="169"/>
                </a:lnTo>
                <a:lnTo>
                  <a:pt x="247" y="170"/>
                </a:lnTo>
                <a:lnTo>
                  <a:pt x="247" y="171"/>
                </a:lnTo>
                <a:lnTo>
                  <a:pt x="247" y="172"/>
                </a:lnTo>
                <a:lnTo>
                  <a:pt x="246" y="172"/>
                </a:lnTo>
                <a:lnTo>
                  <a:pt x="245" y="172"/>
                </a:lnTo>
                <a:lnTo>
                  <a:pt x="243" y="172"/>
                </a:lnTo>
                <a:lnTo>
                  <a:pt x="243" y="172"/>
                </a:lnTo>
                <a:lnTo>
                  <a:pt x="243" y="174"/>
                </a:lnTo>
                <a:lnTo>
                  <a:pt x="237" y="174"/>
                </a:lnTo>
                <a:lnTo>
                  <a:pt x="236" y="174"/>
                </a:lnTo>
                <a:lnTo>
                  <a:pt x="235" y="174"/>
                </a:lnTo>
                <a:lnTo>
                  <a:pt x="235" y="173"/>
                </a:lnTo>
                <a:lnTo>
                  <a:pt x="235" y="172"/>
                </a:lnTo>
                <a:lnTo>
                  <a:pt x="235" y="172"/>
                </a:lnTo>
                <a:lnTo>
                  <a:pt x="235" y="172"/>
                </a:lnTo>
                <a:lnTo>
                  <a:pt x="235" y="171"/>
                </a:lnTo>
                <a:lnTo>
                  <a:pt x="235" y="171"/>
                </a:lnTo>
                <a:lnTo>
                  <a:pt x="235" y="170"/>
                </a:lnTo>
                <a:lnTo>
                  <a:pt x="235" y="170"/>
                </a:lnTo>
                <a:lnTo>
                  <a:pt x="235" y="170"/>
                </a:lnTo>
                <a:lnTo>
                  <a:pt x="235" y="167"/>
                </a:lnTo>
                <a:lnTo>
                  <a:pt x="235" y="166"/>
                </a:lnTo>
                <a:lnTo>
                  <a:pt x="234" y="166"/>
                </a:lnTo>
                <a:lnTo>
                  <a:pt x="233" y="166"/>
                </a:lnTo>
                <a:lnTo>
                  <a:pt x="232" y="165"/>
                </a:lnTo>
                <a:lnTo>
                  <a:pt x="232" y="165"/>
                </a:lnTo>
                <a:lnTo>
                  <a:pt x="231" y="165"/>
                </a:lnTo>
                <a:lnTo>
                  <a:pt x="231" y="165"/>
                </a:lnTo>
                <a:lnTo>
                  <a:pt x="231" y="164"/>
                </a:lnTo>
                <a:lnTo>
                  <a:pt x="229" y="163"/>
                </a:lnTo>
                <a:lnTo>
                  <a:pt x="228" y="162"/>
                </a:lnTo>
                <a:lnTo>
                  <a:pt x="227" y="162"/>
                </a:lnTo>
                <a:lnTo>
                  <a:pt x="227" y="162"/>
                </a:lnTo>
                <a:lnTo>
                  <a:pt x="226" y="162"/>
                </a:lnTo>
                <a:lnTo>
                  <a:pt x="226" y="161"/>
                </a:lnTo>
                <a:lnTo>
                  <a:pt x="226" y="161"/>
                </a:lnTo>
                <a:lnTo>
                  <a:pt x="225" y="161"/>
                </a:lnTo>
                <a:lnTo>
                  <a:pt x="225" y="161"/>
                </a:lnTo>
                <a:lnTo>
                  <a:pt x="224" y="161"/>
                </a:lnTo>
                <a:lnTo>
                  <a:pt x="222" y="161"/>
                </a:lnTo>
                <a:lnTo>
                  <a:pt x="222" y="160"/>
                </a:lnTo>
                <a:lnTo>
                  <a:pt x="221" y="160"/>
                </a:lnTo>
                <a:lnTo>
                  <a:pt x="220" y="160"/>
                </a:lnTo>
                <a:lnTo>
                  <a:pt x="220" y="160"/>
                </a:lnTo>
                <a:lnTo>
                  <a:pt x="219" y="160"/>
                </a:lnTo>
                <a:lnTo>
                  <a:pt x="218" y="160"/>
                </a:lnTo>
                <a:lnTo>
                  <a:pt x="217" y="161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7" y="160"/>
                </a:lnTo>
                <a:lnTo>
                  <a:pt x="216" y="159"/>
                </a:lnTo>
                <a:lnTo>
                  <a:pt x="215" y="159"/>
                </a:lnTo>
                <a:lnTo>
                  <a:pt x="215" y="158"/>
                </a:lnTo>
                <a:lnTo>
                  <a:pt x="214" y="158"/>
                </a:lnTo>
                <a:lnTo>
                  <a:pt x="213" y="157"/>
                </a:lnTo>
                <a:lnTo>
                  <a:pt x="213" y="157"/>
                </a:lnTo>
                <a:lnTo>
                  <a:pt x="213" y="157"/>
                </a:lnTo>
                <a:lnTo>
                  <a:pt x="210" y="156"/>
                </a:lnTo>
                <a:lnTo>
                  <a:pt x="210" y="156"/>
                </a:lnTo>
                <a:lnTo>
                  <a:pt x="209" y="156"/>
                </a:lnTo>
                <a:lnTo>
                  <a:pt x="209" y="156"/>
                </a:lnTo>
                <a:lnTo>
                  <a:pt x="209" y="156"/>
                </a:lnTo>
                <a:lnTo>
                  <a:pt x="208" y="156"/>
                </a:lnTo>
                <a:lnTo>
                  <a:pt x="208" y="156"/>
                </a:lnTo>
                <a:lnTo>
                  <a:pt x="205" y="154"/>
                </a:lnTo>
                <a:lnTo>
                  <a:pt x="204" y="154"/>
                </a:lnTo>
                <a:lnTo>
                  <a:pt x="204" y="154"/>
                </a:lnTo>
                <a:lnTo>
                  <a:pt x="203" y="154"/>
                </a:lnTo>
                <a:lnTo>
                  <a:pt x="202" y="154"/>
                </a:lnTo>
                <a:lnTo>
                  <a:pt x="201" y="15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reeform 64">
            <a:extLst>
              <a:ext uri="{FF2B5EF4-FFF2-40B4-BE49-F238E27FC236}">
                <a16:creationId xmlns:a16="http://schemas.microsoft.com/office/drawing/2014/main" id="{C95ADB96-9C2C-9A41-FBF3-67887A798F0A}"/>
              </a:ext>
            </a:extLst>
          </p:cNvPr>
          <p:cNvSpPr>
            <a:spLocks/>
          </p:cNvSpPr>
          <p:nvPr/>
        </p:nvSpPr>
        <p:spPr bwMode="auto">
          <a:xfrm>
            <a:off x="3156679" y="1243950"/>
            <a:ext cx="1432441" cy="1377348"/>
          </a:xfrm>
          <a:custGeom>
            <a:avLst/>
            <a:gdLst>
              <a:gd name="T0" fmla="*/ 445 w 705"/>
              <a:gd name="T1" fmla="*/ 7 h 688"/>
              <a:gd name="T2" fmla="*/ 457 w 705"/>
              <a:gd name="T3" fmla="*/ 17 h 688"/>
              <a:gd name="T4" fmla="*/ 492 w 705"/>
              <a:gd name="T5" fmla="*/ 16 h 688"/>
              <a:gd name="T6" fmla="*/ 516 w 705"/>
              <a:gd name="T7" fmla="*/ 43 h 688"/>
              <a:gd name="T8" fmla="*/ 612 w 705"/>
              <a:gd name="T9" fmla="*/ 48 h 688"/>
              <a:gd name="T10" fmla="*/ 623 w 705"/>
              <a:gd name="T11" fmla="*/ 55 h 688"/>
              <a:gd name="T12" fmla="*/ 651 w 705"/>
              <a:gd name="T13" fmla="*/ 56 h 688"/>
              <a:gd name="T14" fmla="*/ 648 w 705"/>
              <a:gd name="T15" fmla="*/ 70 h 688"/>
              <a:gd name="T16" fmla="*/ 650 w 705"/>
              <a:gd name="T17" fmla="*/ 162 h 688"/>
              <a:gd name="T18" fmla="*/ 665 w 705"/>
              <a:gd name="T19" fmla="*/ 255 h 688"/>
              <a:gd name="T20" fmla="*/ 666 w 705"/>
              <a:gd name="T21" fmla="*/ 316 h 688"/>
              <a:gd name="T22" fmla="*/ 679 w 705"/>
              <a:gd name="T23" fmla="*/ 335 h 688"/>
              <a:gd name="T24" fmla="*/ 697 w 705"/>
              <a:gd name="T25" fmla="*/ 355 h 688"/>
              <a:gd name="T26" fmla="*/ 703 w 705"/>
              <a:gd name="T27" fmla="*/ 367 h 688"/>
              <a:gd name="T28" fmla="*/ 704 w 705"/>
              <a:gd name="T29" fmla="*/ 376 h 688"/>
              <a:gd name="T30" fmla="*/ 683 w 705"/>
              <a:gd name="T31" fmla="*/ 375 h 688"/>
              <a:gd name="T32" fmla="*/ 669 w 705"/>
              <a:gd name="T33" fmla="*/ 398 h 688"/>
              <a:gd name="T34" fmla="*/ 654 w 705"/>
              <a:gd name="T35" fmla="*/ 409 h 688"/>
              <a:gd name="T36" fmla="*/ 641 w 705"/>
              <a:gd name="T37" fmla="*/ 406 h 688"/>
              <a:gd name="T38" fmla="*/ 631 w 705"/>
              <a:gd name="T39" fmla="*/ 407 h 688"/>
              <a:gd name="T40" fmla="*/ 618 w 705"/>
              <a:gd name="T41" fmla="*/ 411 h 688"/>
              <a:gd name="T42" fmla="*/ 605 w 705"/>
              <a:gd name="T43" fmla="*/ 414 h 688"/>
              <a:gd name="T44" fmla="*/ 602 w 705"/>
              <a:gd name="T45" fmla="*/ 426 h 688"/>
              <a:gd name="T46" fmla="*/ 607 w 705"/>
              <a:gd name="T47" fmla="*/ 494 h 688"/>
              <a:gd name="T48" fmla="*/ 539 w 705"/>
              <a:gd name="T49" fmla="*/ 631 h 688"/>
              <a:gd name="T50" fmla="*/ 470 w 705"/>
              <a:gd name="T51" fmla="*/ 648 h 688"/>
              <a:gd name="T52" fmla="*/ 405 w 705"/>
              <a:gd name="T53" fmla="*/ 674 h 688"/>
              <a:gd name="T54" fmla="*/ 344 w 705"/>
              <a:gd name="T55" fmla="*/ 594 h 688"/>
              <a:gd name="T56" fmla="*/ 284 w 705"/>
              <a:gd name="T57" fmla="*/ 496 h 688"/>
              <a:gd name="T58" fmla="*/ 252 w 705"/>
              <a:gd name="T59" fmla="*/ 447 h 688"/>
              <a:gd name="T60" fmla="*/ 150 w 705"/>
              <a:gd name="T61" fmla="*/ 437 h 688"/>
              <a:gd name="T62" fmla="*/ 142 w 705"/>
              <a:gd name="T63" fmla="*/ 425 h 688"/>
              <a:gd name="T64" fmla="*/ 135 w 705"/>
              <a:gd name="T65" fmla="*/ 412 h 688"/>
              <a:gd name="T66" fmla="*/ 120 w 705"/>
              <a:gd name="T67" fmla="*/ 418 h 688"/>
              <a:gd name="T68" fmla="*/ 94 w 705"/>
              <a:gd name="T69" fmla="*/ 423 h 688"/>
              <a:gd name="T70" fmla="*/ 80 w 705"/>
              <a:gd name="T71" fmla="*/ 431 h 688"/>
              <a:gd name="T72" fmla="*/ 66 w 705"/>
              <a:gd name="T73" fmla="*/ 431 h 688"/>
              <a:gd name="T74" fmla="*/ 51 w 705"/>
              <a:gd name="T75" fmla="*/ 434 h 688"/>
              <a:gd name="T76" fmla="*/ 40 w 705"/>
              <a:gd name="T77" fmla="*/ 426 h 688"/>
              <a:gd name="T78" fmla="*/ 16 w 705"/>
              <a:gd name="T79" fmla="*/ 422 h 688"/>
              <a:gd name="T80" fmla="*/ 29 w 705"/>
              <a:gd name="T81" fmla="*/ 340 h 688"/>
              <a:gd name="T82" fmla="*/ 16 w 705"/>
              <a:gd name="T83" fmla="*/ 334 h 688"/>
              <a:gd name="T84" fmla="*/ 4 w 705"/>
              <a:gd name="T85" fmla="*/ 322 h 688"/>
              <a:gd name="T86" fmla="*/ 29 w 705"/>
              <a:gd name="T87" fmla="*/ 271 h 688"/>
              <a:gd name="T88" fmla="*/ 96 w 705"/>
              <a:gd name="T89" fmla="*/ 257 h 688"/>
              <a:gd name="T90" fmla="*/ 114 w 705"/>
              <a:gd name="T91" fmla="*/ 255 h 688"/>
              <a:gd name="T92" fmla="*/ 138 w 705"/>
              <a:gd name="T93" fmla="*/ 249 h 688"/>
              <a:gd name="T94" fmla="*/ 145 w 705"/>
              <a:gd name="T95" fmla="*/ 247 h 688"/>
              <a:gd name="T96" fmla="*/ 161 w 705"/>
              <a:gd name="T97" fmla="*/ 248 h 688"/>
              <a:gd name="T98" fmla="*/ 258 w 705"/>
              <a:gd name="T99" fmla="*/ 252 h 688"/>
              <a:gd name="T100" fmla="*/ 266 w 705"/>
              <a:gd name="T101" fmla="*/ 251 h 688"/>
              <a:gd name="T102" fmla="*/ 269 w 705"/>
              <a:gd name="T103" fmla="*/ 234 h 688"/>
              <a:gd name="T104" fmla="*/ 264 w 705"/>
              <a:gd name="T105" fmla="*/ 226 h 688"/>
              <a:gd name="T106" fmla="*/ 258 w 705"/>
              <a:gd name="T107" fmla="*/ 216 h 688"/>
              <a:gd name="T108" fmla="*/ 250 w 705"/>
              <a:gd name="T109" fmla="*/ 216 h 688"/>
              <a:gd name="T110" fmla="*/ 244 w 705"/>
              <a:gd name="T111" fmla="*/ 210 h 688"/>
              <a:gd name="T112" fmla="*/ 231 w 705"/>
              <a:gd name="T113" fmla="*/ 202 h 688"/>
              <a:gd name="T114" fmla="*/ 222 w 705"/>
              <a:gd name="T115" fmla="*/ 195 h 688"/>
              <a:gd name="T116" fmla="*/ 245 w 705"/>
              <a:gd name="T117" fmla="*/ 173 h 688"/>
              <a:gd name="T118" fmla="*/ 223 w 705"/>
              <a:gd name="T119" fmla="*/ 116 h 688"/>
              <a:gd name="T120" fmla="*/ 275 w 705"/>
              <a:gd name="T121" fmla="*/ 103 h 688"/>
              <a:gd name="T122" fmla="*/ 300 w 705"/>
              <a:gd name="T123" fmla="*/ 109 h 688"/>
              <a:gd name="T124" fmla="*/ 360 w 705"/>
              <a:gd name="T125" fmla="*/ 92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5" h="688">
                <a:moveTo>
                  <a:pt x="428" y="0"/>
                </a:moveTo>
                <a:lnTo>
                  <a:pt x="429" y="0"/>
                </a:lnTo>
                <a:lnTo>
                  <a:pt x="430" y="0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0" y="1"/>
                </a:lnTo>
                <a:lnTo>
                  <a:pt x="431" y="1"/>
                </a:lnTo>
                <a:lnTo>
                  <a:pt x="431" y="2"/>
                </a:lnTo>
                <a:lnTo>
                  <a:pt x="431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2" y="1"/>
                </a:lnTo>
                <a:lnTo>
                  <a:pt x="433" y="1"/>
                </a:lnTo>
                <a:lnTo>
                  <a:pt x="433" y="1"/>
                </a:lnTo>
                <a:lnTo>
                  <a:pt x="433" y="2"/>
                </a:lnTo>
                <a:lnTo>
                  <a:pt x="433" y="2"/>
                </a:lnTo>
                <a:lnTo>
                  <a:pt x="434" y="4"/>
                </a:lnTo>
                <a:lnTo>
                  <a:pt x="434" y="7"/>
                </a:lnTo>
                <a:lnTo>
                  <a:pt x="433" y="7"/>
                </a:lnTo>
                <a:lnTo>
                  <a:pt x="435" y="7"/>
                </a:lnTo>
                <a:lnTo>
                  <a:pt x="434" y="7"/>
                </a:lnTo>
                <a:lnTo>
                  <a:pt x="435" y="8"/>
                </a:lnTo>
                <a:lnTo>
                  <a:pt x="436" y="8"/>
                </a:lnTo>
                <a:lnTo>
                  <a:pt x="438" y="8"/>
                </a:lnTo>
                <a:lnTo>
                  <a:pt x="438" y="8"/>
                </a:lnTo>
                <a:lnTo>
                  <a:pt x="439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9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0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1" y="8"/>
                </a:lnTo>
                <a:lnTo>
                  <a:pt x="442" y="8"/>
                </a:lnTo>
                <a:lnTo>
                  <a:pt x="442" y="8"/>
                </a:lnTo>
                <a:lnTo>
                  <a:pt x="442" y="8"/>
                </a:lnTo>
                <a:lnTo>
                  <a:pt x="442" y="7"/>
                </a:lnTo>
                <a:lnTo>
                  <a:pt x="442" y="7"/>
                </a:lnTo>
                <a:lnTo>
                  <a:pt x="442" y="7"/>
                </a:lnTo>
                <a:lnTo>
                  <a:pt x="443" y="7"/>
                </a:lnTo>
                <a:lnTo>
                  <a:pt x="443" y="7"/>
                </a:lnTo>
                <a:lnTo>
                  <a:pt x="443" y="7"/>
                </a:lnTo>
                <a:lnTo>
                  <a:pt x="444" y="7"/>
                </a:lnTo>
                <a:lnTo>
                  <a:pt x="445" y="7"/>
                </a:lnTo>
                <a:lnTo>
                  <a:pt x="445" y="6"/>
                </a:lnTo>
                <a:lnTo>
                  <a:pt x="445" y="6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7"/>
                </a:lnTo>
                <a:lnTo>
                  <a:pt x="445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8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9"/>
                </a:lnTo>
                <a:lnTo>
                  <a:pt x="444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0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1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3" y="12"/>
                </a:lnTo>
                <a:lnTo>
                  <a:pt x="444" y="14"/>
                </a:lnTo>
                <a:lnTo>
                  <a:pt x="445" y="14"/>
                </a:lnTo>
                <a:lnTo>
                  <a:pt x="445" y="14"/>
                </a:lnTo>
                <a:lnTo>
                  <a:pt x="445" y="14"/>
                </a:lnTo>
                <a:lnTo>
                  <a:pt x="446" y="14"/>
                </a:lnTo>
                <a:lnTo>
                  <a:pt x="446" y="14"/>
                </a:lnTo>
                <a:lnTo>
                  <a:pt x="446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7" y="14"/>
                </a:lnTo>
                <a:lnTo>
                  <a:pt x="449" y="15"/>
                </a:lnTo>
                <a:lnTo>
                  <a:pt x="449" y="15"/>
                </a:lnTo>
                <a:lnTo>
                  <a:pt x="449" y="14"/>
                </a:lnTo>
                <a:lnTo>
                  <a:pt x="449" y="14"/>
                </a:lnTo>
                <a:lnTo>
                  <a:pt x="449" y="13"/>
                </a:lnTo>
                <a:lnTo>
                  <a:pt x="451" y="14"/>
                </a:lnTo>
                <a:lnTo>
                  <a:pt x="451" y="14"/>
                </a:lnTo>
                <a:lnTo>
                  <a:pt x="451" y="14"/>
                </a:lnTo>
                <a:lnTo>
                  <a:pt x="452" y="14"/>
                </a:lnTo>
                <a:lnTo>
                  <a:pt x="452" y="15"/>
                </a:lnTo>
                <a:lnTo>
                  <a:pt x="453" y="15"/>
                </a:lnTo>
                <a:lnTo>
                  <a:pt x="454" y="15"/>
                </a:lnTo>
                <a:lnTo>
                  <a:pt x="454" y="15"/>
                </a:lnTo>
                <a:lnTo>
                  <a:pt x="455" y="16"/>
                </a:lnTo>
                <a:lnTo>
                  <a:pt x="456" y="16"/>
                </a:lnTo>
                <a:lnTo>
                  <a:pt x="457" y="16"/>
                </a:lnTo>
                <a:lnTo>
                  <a:pt x="457" y="16"/>
                </a:lnTo>
                <a:lnTo>
                  <a:pt x="457" y="17"/>
                </a:lnTo>
                <a:lnTo>
                  <a:pt x="459" y="17"/>
                </a:lnTo>
                <a:lnTo>
                  <a:pt x="461" y="17"/>
                </a:lnTo>
                <a:lnTo>
                  <a:pt x="461" y="17"/>
                </a:lnTo>
                <a:lnTo>
                  <a:pt x="461" y="16"/>
                </a:lnTo>
                <a:lnTo>
                  <a:pt x="461" y="16"/>
                </a:lnTo>
                <a:lnTo>
                  <a:pt x="462" y="16"/>
                </a:lnTo>
                <a:lnTo>
                  <a:pt x="462" y="14"/>
                </a:lnTo>
                <a:lnTo>
                  <a:pt x="462" y="14"/>
                </a:lnTo>
                <a:lnTo>
                  <a:pt x="463" y="14"/>
                </a:lnTo>
                <a:lnTo>
                  <a:pt x="466" y="14"/>
                </a:lnTo>
                <a:lnTo>
                  <a:pt x="467" y="15"/>
                </a:lnTo>
                <a:lnTo>
                  <a:pt x="467" y="17"/>
                </a:lnTo>
                <a:lnTo>
                  <a:pt x="466" y="18"/>
                </a:lnTo>
                <a:lnTo>
                  <a:pt x="466" y="18"/>
                </a:lnTo>
                <a:lnTo>
                  <a:pt x="467" y="18"/>
                </a:lnTo>
                <a:lnTo>
                  <a:pt x="467" y="18"/>
                </a:lnTo>
                <a:lnTo>
                  <a:pt x="468" y="18"/>
                </a:lnTo>
                <a:lnTo>
                  <a:pt x="468" y="19"/>
                </a:lnTo>
                <a:lnTo>
                  <a:pt x="469" y="19"/>
                </a:lnTo>
                <a:lnTo>
                  <a:pt x="469" y="19"/>
                </a:lnTo>
                <a:lnTo>
                  <a:pt x="469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1" y="19"/>
                </a:lnTo>
                <a:lnTo>
                  <a:pt x="471" y="20"/>
                </a:lnTo>
                <a:lnTo>
                  <a:pt x="471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2" y="20"/>
                </a:lnTo>
                <a:lnTo>
                  <a:pt x="473" y="20"/>
                </a:lnTo>
                <a:lnTo>
                  <a:pt x="473" y="20"/>
                </a:lnTo>
                <a:lnTo>
                  <a:pt x="474" y="20"/>
                </a:lnTo>
                <a:lnTo>
                  <a:pt x="474" y="20"/>
                </a:lnTo>
                <a:lnTo>
                  <a:pt x="475" y="20"/>
                </a:lnTo>
                <a:lnTo>
                  <a:pt x="475" y="20"/>
                </a:lnTo>
                <a:lnTo>
                  <a:pt x="475" y="20"/>
                </a:lnTo>
                <a:lnTo>
                  <a:pt x="476" y="20"/>
                </a:lnTo>
                <a:lnTo>
                  <a:pt x="476" y="20"/>
                </a:lnTo>
                <a:lnTo>
                  <a:pt x="476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0"/>
                </a:lnTo>
                <a:lnTo>
                  <a:pt x="477" y="21"/>
                </a:lnTo>
                <a:lnTo>
                  <a:pt x="479" y="20"/>
                </a:lnTo>
                <a:lnTo>
                  <a:pt x="480" y="20"/>
                </a:lnTo>
                <a:lnTo>
                  <a:pt x="483" y="19"/>
                </a:lnTo>
                <a:lnTo>
                  <a:pt x="483" y="19"/>
                </a:lnTo>
                <a:lnTo>
                  <a:pt x="485" y="19"/>
                </a:lnTo>
                <a:lnTo>
                  <a:pt x="486" y="19"/>
                </a:lnTo>
                <a:lnTo>
                  <a:pt x="486" y="18"/>
                </a:lnTo>
                <a:lnTo>
                  <a:pt x="487" y="18"/>
                </a:lnTo>
                <a:lnTo>
                  <a:pt x="490" y="17"/>
                </a:lnTo>
                <a:lnTo>
                  <a:pt x="490" y="16"/>
                </a:lnTo>
                <a:lnTo>
                  <a:pt x="490" y="16"/>
                </a:lnTo>
                <a:lnTo>
                  <a:pt x="491" y="16"/>
                </a:lnTo>
                <a:lnTo>
                  <a:pt x="492" y="16"/>
                </a:lnTo>
                <a:lnTo>
                  <a:pt x="493" y="17"/>
                </a:lnTo>
                <a:lnTo>
                  <a:pt x="493" y="18"/>
                </a:lnTo>
                <a:lnTo>
                  <a:pt x="493" y="19"/>
                </a:lnTo>
                <a:lnTo>
                  <a:pt x="493" y="20"/>
                </a:lnTo>
                <a:lnTo>
                  <a:pt x="493" y="20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1"/>
                </a:lnTo>
                <a:lnTo>
                  <a:pt x="493" y="23"/>
                </a:lnTo>
                <a:lnTo>
                  <a:pt x="494" y="25"/>
                </a:lnTo>
                <a:lnTo>
                  <a:pt x="494" y="25"/>
                </a:lnTo>
                <a:lnTo>
                  <a:pt x="495" y="25"/>
                </a:lnTo>
                <a:lnTo>
                  <a:pt x="495" y="25"/>
                </a:lnTo>
                <a:lnTo>
                  <a:pt x="495" y="26"/>
                </a:lnTo>
                <a:lnTo>
                  <a:pt x="495" y="26"/>
                </a:lnTo>
                <a:lnTo>
                  <a:pt x="495" y="27"/>
                </a:lnTo>
                <a:lnTo>
                  <a:pt x="495" y="28"/>
                </a:lnTo>
                <a:lnTo>
                  <a:pt x="495" y="29"/>
                </a:lnTo>
                <a:lnTo>
                  <a:pt x="495" y="29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1"/>
                </a:lnTo>
                <a:lnTo>
                  <a:pt x="494" y="32"/>
                </a:lnTo>
                <a:lnTo>
                  <a:pt x="494" y="32"/>
                </a:lnTo>
                <a:lnTo>
                  <a:pt x="494" y="33"/>
                </a:lnTo>
                <a:lnTo>
                  <a:pt x="495" y="33"/>
                </a:lnTo>
                <a:lnTo>
                  <a:pt x="495" y="34"/>
                </a:lnTo>
                <a:lnTo>
                  <a:pt x="495" y="35"/>
                </a:lnTo>
                <a:lnTo>
                  <a:pt x="495" y="35"/>
                </a:lnTo>
                <a:lnTo>
                  <a:pt x="495" y="35"/>
                </a:lnTo>
                <a:lnTo>
                  <a:pt x="495" y="36"/>
                </a:lnTo>
                <a:lnTo>
                  <a:pt x="495" y="36"/>
                </a:lnTo>
                <a:lnTo>
                  <a:pt x="495" y="37"/>
                </a:lnTo>
                <a:lnTo>
                  <a:pt x="496" y="38"/>
                </a:lnTo>
                <a:lnTo>
                  <a:pt x="496" y="38"/>
                </a:lnTo>
                <a:lnTo>
                  <a:pt x="496" y="39"/>
                </a:lnTo>
                <a:lnTo>
                  <a:pt x="497" y="39"/>
                </a:lnTo>
                <a:lnTo>
                  <a:pt x="497" y="41"/>
                </a:lnTo>
                <a:lnTo>
                  <a:pt x="498" y="42"/>
                </a:lnTo>
                <a:lnTo>
                  <a:pt x="500" y="44"/>
                </a:lnTo>
                <a:lnTo>
                  <a:pt x="502" y="45"/>
                </a:lnTo>
                <a:lnTo>
                  <a:pt x="502" y="45"/>
                </a:lnTo>
                <a:lnTo>
                  <a:pt x="503" y="45"/>
                </a:lnTo>
                <a:lnTo>
                  <a:pt x="504" y="45"/>
                </a:lnTo>
                <a:lnTo>
                  <a:pt x="504" y="46"/>
                </a:lnTo>
                <a:lnTo>
                  <a:pt x="506" y="46"/>
                </a:lnTo>
                <a:lnTo>
                  <a:pt x="506" y="46"/>
                </a:lnTo>
                <a:lnTo>
                  <a:pt x="507" y="46"/>
                </a:lnTo>
                <a:lnTo>
                  <a:pt x="508" y="47"/>
                </a:lnTo>
                <a:lnTo>
                  <a:pt x="509" y="47"/>
                </a:lnTo>
                <a:lnTo>
                  <a:pt x="511" y="48"/>
                </a:lnTo>
                <a:lnTo>
                  <a:pt x="512" y="48"/>
                </a:lnTo>
                <a:lnTo>
                  <a:pt x="512" y="48"/>
                </a:lnTo>
                <a:lnTo>
                  <a:pt x="513" y="47"/>
                </a:lnTo>
                <a:lnTo>
                  <a:pt x="513" y="47"/>
                </a:lnTo>
                <a:lnTo>
                  <a:pt x="513" y="46"/>
                </a:lnTo>
                <a:lnTo>
                  <a:pt x="513" y="46"/>
                </a:lnTo>
                <a:lnTo>
                  <a:pt x="513" y="45"/>
                </a:lnTo>
                <a:lnTo>
                  <a:pt x="513" y="44"/>
                </a:lnTo>
                <a:lnTo>
                  <a:pt x="514" y="44"/>
                </a:lnTo>
                <a:lnTo>
                  <a:pt x="516" y="43"/>
                </a:lnTo>
                <a:lnTo>
                  <a:pt x="517" y="42"/>
                </a:lnTo>
                <a:lnTo>
                  <a:pt x="518" y="42"/>
                </a:lnTo>
                <a:lnTo>
                  <a:pt x="517" y="44"/>
                </a:lnTo>
                <a:lnTo>
                  <a:pt x="523" y="44"/>
                </a:lnTo>
                <a:lnTo>
                  <a:pt x="523" y="42"/>
                </a:lnTo>
                <a:lnTo>
                  <a:pt x="524" y="42"/>
                </a:lnTo>
                <a:lnTo>
                  <a:pt x="524" y="35"/>
                </a:lnTo>
                <a:lnTo>
                  <a:pt x="532" y="35"/>
                </a:lnTo>
                <a:lnTo>
                  <a:pt x="532" y="32"/>
                </a:lnTo>
                <a:lnTo>
                  <a:pt x="532" y="32"/>
                </a:lnTo>
                <a:lnTo>
                  <a:pt x="534" y="32"/>
                </a:lnTo>
                <a:lnTo>
                  <a:pt x="534" y="32"/>
                </a:lnTo>
                <a:lnTo>
                  <a:pt x="535" y="31"/>
                </a:lnTo>
                <a:lnTo>
                  <a:pt x="535" y="31"/>
                </a:lnTo>
                <a:lnTo>
                  <a:pt x="536" y="30"/>
                </a:lnTo>
                <a:lnTo>
                  <a:pt x="536" y="29"/>
                </a:lnTo>
                <a:lnTo>
                  <a:pt x="542" y="26"/>
                </a:lnTo>
                <a:lnTo>
                  <a:pt x="543" y="25"/>
                </a:lnTo>
                <a:lnTo>
                  <a:pt x="550" y="22"/>
                </a:lnTo>
                <a:lnTo>
                  <a:pt x="561" y="12"/>
                </a:lnTo>
                <a:lnTo>
                  <a:pt x="567" y="14"/>
                </a:lnTo>
                <a:lnTo>
                  <a:pt x="568" y="12"/>
                </a:lnTo>
                <a:lnTo>
                  <a:pt x="568" y="12"/>
                </a:lnTo>
                <a:lnTo>
                  <a:pt x="569" y="11"/>
                </a:lnTo>
                <a:lnTo>
                  <a:pt x="571" y="9"/>
                </a:lnTo>
                <a:lnTo>
                  <a:pt x="574" y="7"/>
                </a:lnTo>
                <a:lnTo>
                  <a:pt x="577" y="12"/>
                </a:lnTo>
                <a:lnTo>
                  <a:pt x="583" y="20"/>
                </a:lnTo>
                <a:lnTo>
                  <a:pt x="591" y="30"/>
                </a:lnTo>
                <a:lnTo>
                  <a:pt x="598" y="39"/>
                </a:lnTo>
                <a:lnTo>
                  <a:pt x="600" y="41"/>
                </a:lnTo>
                <a:lnTo>
                  <a:pt x="600" y="42"/>
                </a:lnTo>
                <a:lnTo>
                  <a:pt x="603" y="44"/>
                </a:lnTo>
                <a:lnTo>
                  <a:pt x="603" y="44"/>
                </a:lnTo>
                <a:lnTo>
                  <a:pt x="609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1"/>
                </a:lnTo>
                <a:lnTo>
                  <a:pt x="610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50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1" y="49"/>
                </a:lnTo>
                <a:lnTo>
                  <a:pt x="612" y="49"/>
                </a:lnTo>
                <a:lnTo>
                  <a:pt x="612" y="49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2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8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7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6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5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4"/>
                </a:lnTo>
                <a:lnTo>
                  <a:pt x="613" y="43"/>
                </a:lnTo>
                <a:lnTo>
                  <a:pt x="613" y="43"/>
                </a:lnTo>
                <a:lnTo>
                  <a:pt x="613" y="43"/>
                </a:lnTo>
                <a:lnTo>
                  <a:pt x="619" y="43"/>
                </a:lnTo>
                <a:lnTo>
                  <a:pt x="619" y="49"/>
                </a:lnTo>
                <a:lnTo>
                  <a:pt x="619" y="51"/>
                </a:lnTo>
                <a:lnTo>
                  <a:pt x="624" y="51"/>
                </a:lnTo>
                <a:lnTo>
                  <a:pt x="624" y="51"/>
                </a:lnTo>
                <a:lnTo>
                  <a:pt x="623" y="52"/>
                </a:lnTo>
                <a:lnTo>
                  <a:pt x="623" y="52"/>
                </a:lnTo>
                <a:lnTo>
                  <a:pt x="623" y="52"/>
                </a:lnTo>
                <a:lnTo>
                  <a:pt x="623" y="53"/>
                </a:lnTo>
                <a:lnTo>
                  <a:pt x="623" y="53"/>
                </a:lnTo>
                <a:lnTo>
                  <a:pt x="623" y="53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4"/>
                </a:lnTo>
                <a:lnTo>
                  <a:pt x="623" y="55"/>
                </a:lnTo>
                <a:lnTo>
                  <a:pt x="623" y="55"/>
                </a:lnTo>
                <a:lnTo>
                  <a:pt x="623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5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6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2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7"/>
                </a:lnTo>
                <a:lnTo>
                  <a:pt x="623" y="56"/>
                </a:lnTo>
                <a:lnTo>
                  <a:pt x="623" y="56"/>
                </a:lnTo>
                <a:lnTo>
                  <a:pt x="623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6"/>
                </a:lnTo>
                <a:lnTo>
                  <a:pt x="624" y="57"/>
                </a:lnTo>
                <a:lnTo>
                  <a:pt x="624" y="57"/>
                </a:lnTo>
                <a:lnTo>
                  <a:pt x="624" y="57"/>
                </a:lnTo>
                <a:lnTo>
                  <a:pt x="629" y="57"/>
                </a:lnTo>
                <a:lnTo>
                  <a:pt x="638" y="57"/>
                </a:lnTo>
                <a:lnTo>
                  <a:pt x="639" y="57"/>
                </a:lnTo>
                <a:lnTo>
                  <a:pt x="640" y="57"/>
                </a:lnTo>
                <a:lnTo>
                  <a:pt x="642" y="56"/>
                </a:lnTo>
                <a:lnTo>
                  <a:pt x="642" y="56"/>
                </a:lnTo>
                <a:lnTo>
                  <a:pt x="642" y="55"/>
                </a:lnTo>
                <a:lnTo>
                  <a:pt x="644" y="55"/>
                </a:lnTo>
                <a:lnTo>
                  <a:pt x="644" y="55"/>
                </a:lnTo>
                <a:lnTo>
                  <a:pt x="645" y="55"/>
                </a:lnTo>
                <a:lnTo>
                  <a:pt x="645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6" y="55"/>
                </a:lnTo>
                <a:lnTo>
                  <a:pt x="647" y="55"/>
                </a:lnTo>
                <a:lnTo>
                  <a:pt x="647" y="55"/>
                </a:lnTo>
                <a:lnTo>
                  <a:pt x="647" y="55"/>
                </a:lnTo>
                <a:lnTo>
                  <a:pt x="648" y="55"/>
                </a:lnTo>
                <a:lnTo>
                  <a:pt x="650" y="55"/>
                </a:lnTo>
                <a:lnTo>
                  <a:pt x="650" y="55"/>
                </a:lnTo>
                <a:lnTo>
                  <a:pt x="651" y="55"/>
                </a:lnTo>
                <a:lnTo>
                  <a:pt x="651" y="56"/>
                </a:lnTo>
                <a:lnTo>
                  <a:pt x="651" y="56"/>
                </a:lnTo>
                <a:lnTo>
                  <a:pt x="651" y="56"/>
                </a:lnTo>
                <a:lnTo>
                  <a:pt x="651" y="57"/>
                </a:lnTo>
                <a:lnTo>
                  <a:pt x="651" y="57"/>
                </a:lnTo>
                <a:lnTo>
                  <a:pt x="651" y="57"/>
                </a:lnTo>
                <a:lnTo>
                  <a:pt x="651" y="58"/>
                </a:lnTo>
                <a:lnTo>
                  <a:pt x="651" y="58"/>
                </a:lnTo>
                <a:lnTo>
                  <a:pt x="651" y="58"/>
                </a:lnTo>
                <a:lnTo>
                  <a:pt x="650" y="58"/>
                </a:lnTo>
                <a:lnTo>
                  <a:pt x="650" y="58"/>
                </a:lnTo>
                <a:lnTo>
                  <a:pt x="650" y="59"/>
                </a:lnTo>
                <a:lnTo>
                  <a:pt x="650" y="59"/>
                </a:lnTo>
                <a:lnTo>
                  <a:pt x="650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59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1" y="60"/>
                </a:lnTo>
                <a:lnTo>
                  <a:pt x="650" y="60"/>
                </a:lnTo>
                <a:lnTo>
                  <a:pt x="650" y="61"/>
                </a:lnTo>
                <a:lnTo>
                  <a:pt x="650" y="61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2"/>
                </a:lnTo>
                <a:lnTo>
                  <a:pt x="650" y="63"/>
                </a:lnTo>
                <a:lnTo>
                  <a:pt x="650" y="63"/>
                </a:lnTo>
                <a:lnTo>
                  <a:pt x="650" y="63"/>
                </a:lnTo>
                <a:lnTo>
                  <a:pt x="650" y="64"/>
                </a:lnTo>
                <a:lnTo>
                  <a:pt x="650" y="64"/>
                </a:lnTo>
                <a:lnTo>
                  <a:pt x="650" y="64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5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0" y="66"/>
                </a:lnTo>
                <a:lnTo>
                  <a:pt x="651" y="66"/>
                </a:lnTo>
                <a:lnTo>
                  <a:pt x="651" y="66"/>
                </a:lnTo>
                <a:lnTo>
                  <a:pt x="651" y="67"/>
                </a:lnTo>
                <a:lnTo>
                  <a:pt x="651" y="67"/>
                </a:lnTo>
                <a:lnTo>
                  <a:pt x="652" y="67"/>
                </a:lnTo>
                <a:lnTo>
                  <a:pt x="652" y="67"/>
                </a:lnTo>
                <a:lnTo>
                  <a:pt x="653" y="68"/>
                </a:lnTo>
                <a:lnTo>
                  <a:pt x="653" y="68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69"/>
                </a:lnTo>
                <a:lnTo>
                  <a:pt x="653" y="70"/>
                </a:lnTo>
                <a:lnTo>
                  <a:pt x="652" y="71"/>
                </a:lnTo>
                <a:lnTo>
                  <a:pt x="648" y="70"/>
                </a:lnTo>
                <a:lnTo>
                  <a:pt x="647" y="68"/>
                </a:lnTo>
                <a:lnTo>
                  <a:pt x="647" y="71"/>
                </a:lnTo>
                <a:lnTo>
                  <a:pt x="647" y="77"/>
                </a:lnTo>
                <a:lnTo>
                  <a:pt x="647" y="78"/>
                </a:lnTo>
                <a:lnTo>
                  <a:pt x="647" y="85"/>
                </a:lnTo>
                <a:lnTo>
                  <a:pt x="646" y="87"/>
                </a:lnTo>
                <a:lnTo>
                  <a:pt x="646" y="88"/>
                </a:lnTo>
                <a:lnTo>
                  <a:pt x="646" y="91"/>
                </a:lnTo>
                <a:lnTo>
                  <a:pt x="646" y="91"/>
                </a:lnTo>
                <a:lnTo>
                  <a:pt x="644" y="91"/>
                </a:lnTo>
                <a:lnTo>
                  <a:pt x="644" y="93"/>
                </a:lnTo>
                <a:lnTo>
                  <a:pt x="644" y="94"/>
                </a:lnTo>
                <a:lnTo>
                  <a:pt x="644" y="94"/>
                </a:lnTo>
                <a:lnTo>
                  <a:pt x="644" y="94"/>
                </a:lnTo>
                <a:lnTo>
                  <a:pt x="644" y="95"/>
                </a:lnTo>
                <a:lnTo>
                  <a:pt x="643" y="98"/>
                </a:lnTo>
                <a:lnTo>
                  <a:pt x="643" y="98"/>
                </a:lnTo>
                <a:lnTo>
                  <a:pt x="643" y="99"/>
                </a:lnTo>
                <a:lnTo>
                  <a:pt x="643" y="101"/>
                </a:lnTo>
                <a:lnTo>
                  <a:pt x="642" y="103"/>
                </a:lnTo>
                <a:lnTo>
                  <a:pt x="642" y="104"/>
                </a:lnTo>
                <a:lnTo>
                  <a:pt x="643" y="105"/>
                </a:lnTo>
                <a:lnTo>
                  <a:pt x="644" y="107"/>
                </a:lnTo>
                <a:lnTo>
                  <a:pt x="644" y="108"/>
                </a:lnTo>
                <a:lnTo>
                  <a:pt x="644" y="108"/>
                </a:lnTo>
                <a:lnTo>
                  <a:pt x="644" y="109"/>
                </a:lnTo>
                <a:lnTo>
                  <a:pt x="644" y="110"/>
                </a:lnTo>
                <a:lnTo>
                  <a:pt x="644" y="112"/>
                </a:lnTo>
                <a:lnTo>
                  <a:pt x="644" y="112"/>
                </a:lnTo>
                <a:lnTo>
                  <a:pt x="644" y="113"/>
                </a:lnTo>
                <a:lnTo>
                  <a:pt x="644" y="113"/>
                </a:lnTo>
                <a:lnTo>
                  <a:pt x="644" y="114"/>
                </a:lnTo>
                <a:lnTo>
                  <a:pt x="644" y="115"/>
                </a:lnTo>
                <a:lnTo>
                  <a:pt x="644" y="116"/>
                </a:lnTo>
                <a:lnTo>
                  <a:pt x="644" y="117"/>
                </a:lnTo>
                <a:lnTo>
                  <a:pt x="644" y="120"/>
                </a:lnTo>
                <a:lnTo>
                  <a:pt x="644" y="122"/>
                </a:lnTo>
                <a:lnTo>
                  <a:pt x="644" y="122"/>
                </a:lnTo>
                <a:lnTo>
                  <a:pt x="644" y="126"/>
                </a:lnTo>
                <a:lnTo>
                  <a:pt x="644" y="127"/>
                </a:lnTo>
                <a:lnTo>
                  <a:pt x="645" y="129"/>
                </a:lnTo>
                <a:lnTo>
                  <a:pt x="645" y="129"/>
                </a:lnTo>
                <a:lnTo>
                  <a:pt x="645" y="130"/>
                </a:lnTo>
                <a:lnTo>
                  <a:pt x="645" y="131"/>
                </a:lnTo>
                <a:lnTo>
                  <a:pt x="646" y="132"/>
                </a:lnTo>
                <a:lnTo>
                  <a:pt x="646" y="133"/>
                </a:lnTo>
                <a:lnTo>
                  <a:pt x="646" y="134"/>
                </a:lnTo>
                <a:lnTo>
                  <a:pt x="646" y="134"/>
                </a:lnTo>
                <a:lnTo>
                  <a:pt x="646" y="136"/>
                </a:lnTo>
                <a:lnTo>
                  <a:pt x="646" y="137"/>
                </a:lnTo>
                <a:lnTo>
                  <a:pt x="646" y="137"/>
                </a:lnTo>
                <a:lnTo>
                  <a:pt x="647" y="138"/>
                </a:lnTo>
                <a:lnTo>
                  <a:pt x="647" y="139"/>
                </a:lnTo>
                <a:lnTo>
                  <a:pt x="647" y="139"/>
                </a:lnTo>
                <a:lnTo>
                  <a:pt x="647" y="139"/>
                </a:lnTo>
                <a:lnTo>
                  <a:pt x="646" y="139"/>
                </a:lnTo>
                <a:lnTo>
                  <a:pt x="646" y="139"/>
                </a:lnTo>
                <a:lnTo>
                  <a:pt x="646" y="143"/>
                </a:lnTo>
                <a:lnTo>
                  <a:pt x="646" y="144"/>
                </a:lnTo>
                <a:lnTo>
                  <a:pt x="647" y="146"/>
                </a:lnTo>
                <a:lnTo>
                  <a:pt x="647" y="157"/>
                </a:lnTo>
                <a:lnTo>
                  <a:pt x="648" y="157"/>
                </a:lnTo>
                <a:lnTo>
                  <a:pt x="650" y="157"/>
                </a:lnTo>
                <a:lnTo>
                  <a:pt x="650" y="162"/>
                </a:lnTo>
                <a:lnTo>
                  <a:pt x="650" y="165"/>
                </a:lnTo>
                <a:lnTo>
                  <a:pt x="650" y="168"/>
                </a:lnTo>
                <a:lnTo>
                  <a:pt x="651" y="172"/>
                </a:lnTo>
                <a:lnTo>
                  <a:pt x="651" y="175"/>
                </a:lnTo>
                <a:lnTo>
                  <a:pt x="651" y="176"/>
                </a:lnTo>
                <a:lnTo>
                  <a:pt x="651" y="177"/>
                </a:lnTo>
                <a:lnTo>
                  <a:pt x="650" y="181"/>
                </a:lnTo>
                <a:lnTo>
                  <a:pt x="651" y="182"/>
                </a:lnTo>
                <a:lnTo>
                  <a:pt x="651" y="186"/>
                </a:lnTo>
                <a:lnTo>
                  <a:pt x="651" y="187"/>
                </a:lnTo>
                <a:lnTo>
                  <a:pt x="651" y="188"/>
                </a:lnTo>
                <a:lnTo>
                  <a:pt x="651" y="188"/>
                </a:lnTo>
                <a:lnTo>
                  <a:pt x="651" y="189"/>
                </a:lnTo>
                <a:lnTo>
                  <a:pt x="651" y="190"/>
                </a:lnTo>
                <a:lnTo>
                  <a:pt x="651" y="191"/>
                </a:lnTo>
                <a:lnTo>
                  <a:pt x="651" y="192"/>
                </a:lnTo>
                <a:lnTo>
                  <a:pt x="651" y="194"/>
                </a:lnTo>
                <a:lnTo>
                  <a:pt x="651" y="197"/>
                </a:lnTo>
                <a:lnTo>
                  <a:pt x="651" y="198"/>
                </a:lnTo>
                <a:lnTo>
                  <a:pt x="652" y="200"/>
                </a:lnTo>
                <a:lnTo>
                  <a:pt x="652" y="201"/>
                </a:lnTo>
                <a:lnTo>
                  <a:pt x="653" y="204"/>
                </a:lnTo>
                <a:lnTo>
                  <a:pt x="653" y="205"/>
                </a:lnTo>
                <a:lnTo>
                  <a:pt x="653" y="206"/>
                </a:lnTo>
                <a:lnTo>
                  <a:pt x="653" y="208"/>
                </a:lnTo>
                <a:lnTo>
                  <a:pt x="653" y="209"/>
                </a:lnTo>
                <a:lnTo>
                  <a:pt x="653" y="210"/>
                </a:lnTo>
                <a:lnTo>
                  <a:pt x="654" y="212"/>
                </a:lnTo>
                <a:lnTo>
                  <a:pt x="654" y="214"/>
                </a:lnTo>
                <a:lnTo>
                  <a:pt x="654" y="216"/>
                </a:lnTo>
                <a:lnTo>
                  <a:pt x="654" y="217"/>
                </a:lnTo>
                <a:lnTo>
                  <a:pt x="654" y="218"/>
                </a:lnTo>
                <a:lnTo>
                  <a:pt x="655" y="218"/>
                </a:lnTo>
                <a:lnTo>
                  <a:pt x="655" y="219"/>
                </a:lnTo>
                <a:lnTo>
                  <a:pt x="655" y="221"/>
                </a:lnTo>
                <a:lnTo>
                  <a:pt x="655" y="222"/>
                </a:lnTo>
                <a:lnTo>
                  <a:pt x="655" y="222"/>
                </a:lnTo>
                <a:lnTo>
                  <a:pt x="655" y="223"/>
                </a:lnTo>
                <a:lnTo>
                  <a:pt x="655" y="223"/>
                </a:lnTo>
                <a:lnTo>
                  <a:pt x="655" y="223"/>
                </a:lnTo>
                <a:lnTo>
                  <a:pt x="655" y="224"/>
                </a:lnTo>
                <a:lnTo>
                  <a:pt x="655" y="225"/>
                </a:lnTo>
                <a:lnTo>
                  <a:pt x="656" y="227"/>
                </a:lnTo>
                <a:lnTo>
                  <a:pt x="656" y="229"/>
                </a:lnTo>
                <a:lnTo>
                  <a:pt x="656" y="230"/>
                </a:lnTo>
                <a:lnTo>
                  <a:pt x="657" y="230"/>
                </a:lnTo>
                <a:lnTo>
                  <a:pt x="657" y="232"/>
                </a:lnTo>
                <a:lnTo>
                  <a:pt x="658" y="233"/>
                </a:lnTo>
                <a:lnTo>
                  <a:pt x="659" y="234"/>
                </a:lnTo>
                <a:lnTo>
                  <a:pt x="660" y="237"/>
                </a:lnTo>
                <a:lnTo>
                  <a:pt x="660" y="238"/>
                </a:lnTo>
                <a:lnTo>
                  <a:pt x="661" y="239"/>
                </a:lnTo>
                <a:lnTo>
                  <a:pt x="662" y="241"/>
                </a:lnTo>
                <a:lnTo>
                  <a:pt x="662" y="242"/>
                </a:lnTo>
                <a:lnTo>
                  <a:pt x="663" y="244"/>
                </a:lnTo>
                <a:lnTo>
                  <a:pt x="663" y="244"/>
                </a:lnTo>
                <a:lnTo>
                  <a:pt x="663" y="245"/>
                </a:lnTo>
                <a:lnTo>
                  <a:pt x="663" y="246"/>
                </a:lnTo>
                <a:lnTo>
                  <a:pt x="664" y="247"/>
                </a:lnTo>
                <a:lnTo>
                  <a:pt x="664" y="249"/>
                </a:lnTo>
                <a:lnTo>
                  <a:pt x="664" y="250"/>
                </a:lnTo>
                <a:lnTo>
                  <a:pt x="665" y="251"/>
                </a:lnTo>
                <a:lnTo>
                  <a:pt x="665" y="252"/>
                </a:lnTo>
                <a:lnTo>
                  <a:pt x="665" y="255"/>
                </a:lnTo>
                <a:lnTo>
                  <a:pt x="665" y="255"/>
                </a:lnTo>
                <a:lnTo>
                  <a:pt x="666" y="257"/>
                </a:lnTo>
                <a:lnTo>
                  <a:pt x="666" y="259"/>
                </a:lnTo>
                <a:lnTo>
                  <a:pt x="666" y="261"/>
                </a:lnTo>
                <a:lnTo>
                  <a:pt x="666" y="262"/>
                </a:lnTo>
                <a:lnTo>
                  <a:pt x="667" y="263"/>
                </a:lnTo>
                <a:lnTo>
                  <a:pt x="667" y="264"/>
                </a:lnTo>
                <a:lnTo>
                  <a:pt x="667" y="265"/>
                </a:lnTo>
                <a:lnTo>
                  <a:pt x="667" y="266"/>
                </a:lnTo>
                <a:lnTo>
                  <a:pt x="667" y="266"/>
                </a:lnTo>
                <a:lnTo>
                  <a:pt x="667" y="266"/>
                </a:lnTo>
                <a:lnTo>
                  <a:pt x="668" y="266"/>
                </a:lnTo>
                <a:lnTo>
                  <a:pt x="669" y="268"/>
                </a:lnTo>
                <a:lnTo>
                  <a:pt x="669" y="269"/>
                </a:lnTo>
                <a:lnTo>
                  <a:pt x="670" y="270"/>
                </a:lnTo>
                <a:lnTo>
                  <a:pt x="670" y="271"/>
                </a:lnTo>
                <a:lnTo>
                  <a:pt x="671" y="272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3"/>
                </a:lnTo>
                <a:lnTo>
                  <a:pt x="672" y="274"/>
                </a:lnTo>
                <a:lnTo>
                  <a:pt x="672" y="274"/>
                </a:lnTo>
                <a:lnTo>
                  <a:pt x="673" y="275"/>
                </a:lnTo>
                <a:lnTo>
                  <a:pt x="674" y="276"/>
                </a:lnTo>
                <a:lnTo>
                  <a:pt x="674" y="277"/>
                </a:lnTo>
                <a:lnTo>
                  <a:pt x="674" y="278"/>
                </a:lnTo>
                <a:lnTo>
                  <a:pt x="676" y="280"/>
                </a:lnTo>
                <a:lnTo>
                  <a:pt x="676" y="281"/>
                </a:lnTo>
                <a:lnTo>
                  <a:pt x="677" y="284"/>
                </a:lnTo>
                <a:lnTo>
                  <a:pt x="678" y="287"/>
                </a:lnTo>
                <a:lnTo>
                  <a:pt x="679" y="290"/>
                </a:lnTo>
                <a:lnTo>
                  <a:pt x="679" y="291"/>
                </a:lnTo>
                <a:lnTo>
                  <a:pt x="680" y="292"/>
                </a:lnTo>
                <a:lnTo>
                  <a:pt x="680" y="294"/>
                </a:lnTo>
                <a:lnTo>
                  <a:pt x="681" y="295"/>
                </a:lnTo>
                <a:lnTo>
                  <a:pt x="681" y="296"/>
                </a:lnTo>
                <a:lnTo>
                  <a:pt x="681" y="298"/>
                </a:lnTo>
                <a:lnTo>
                  <a:pt x="681" y="299"/>
                </a:lnTo>
                <a:lnTo>
                  <a:pt x="681" y="300"/>
                </a:lnTo>
                <a:lnTo>
                  <a:pt x="680" y="301"/>
                </a:lnTo>
                <a:lnTo>
                  <a:pt x="680" y="302"/>
                </a:lnTo>
                <a:lnTo>
                  <a:pt x="680" y="304"/>
                </a:lnTo>
                <a:lnTo>
                  <a:pt x="679" y="305"/>
                </a:lnTo>
                <a:lnTo>
                  <a:pt x="679" y="307"/>
                </a:lnTo>
                <a:lnTo>
                  <a:pt x="678" y="308"/>
                </a:lnTo>
                <a:lnTo>
                  <a:pt x="678" y="310"/>
                </a:lnTo>
                <a:lnTo>
                  <a:pt x="676" y="312"/>
                </a:lnTo>
                <a:lnTo>
                  <a:pt x="676" y="312"/>
                </a:lnTo>
                <a:lnTo>
                  <a:pt x="676" y="312"/>
                </a:lnTo>
                <a:lnTo>
                  <a:pt x="674" y="312"/>
                </a:lnTo>
                <a:lnTo>
                  <a:pt x="673" y="313"/>
                </a:lnTo>
                <a:lnTo>
                  <a:pt x="673" y="314"/>
                </a:lnTo>
                <a:lnTo>
                  <a:pt x="672" y="314"/>
                </a:lnTo>
                <a:lnTo>
                  <a:pt x="672" y="315"/>
                </a:lnTo>
                <a:lnTo>
                  <a:pt x="671" y="314"/>
                </a:lnTo>
                <a:lnTo>
                  <a:pt x="671" y="315"/>
                </a:lnTo>
                <a:lnTo>
                  <a:pt x="670" y="315"/>
                </a:lnTo>
                <a:lnTo>
                  <a:pt x="669" y="315"/>
                </a:lnTo>
                <a:lnTo>
                  <a:pt x="669" y="316"/>
                </a:lnTo>
                <a:lnTo>
                  <a:pt x="668" y="316"/>
                </a:lnTo>
                <a:lnTo>
                  <a:pt x="667" y="316"/>
                </a:lnTo>
                <a:lnTo>
                  <a:pt x="666" y="316"/>
                </a:lnTo>
                <a:lnTo>
                  <a:pt x="666" y="316"/>
                </a:lnTo>
                <a:lnTo>
                  <a:pt x="665" y="316"/>
                </a:lnTo>
                <a:lnTo>
                  <a:pt x="665" y="316"/>
                </a:lnTo>
                <a:lnTo>
                  <a:pt x="664" y="316"/>
                </a:lnTo>
                <a:lnTo>
                  <a:pt x="664" y="316"/>
                </a:lnTo>
                <a:lnTo>
                  <a:pt x="663" y="316"/>
                </a:lnTo>
                <a:lnTo>
                  <a:pt x="663" y="316"/>
                </a:lnTo>
                <a:lnTo>
                  <a:pt x="662" y="316"/>
                </a:lnTo>
                <a:lnTo>
                  <a:pt x="662" y="315"/>
                </a:lnTo>
                <a:lnTo>
                  <a:pt x="662" y="315"/>
                </a:lnTo>
                <a:lnTo>
                  <a:pt x="661" y="315"/>
                </a:lnTo>
                <a:lnTo>
                  <a:pt x="661" y="316"/>
                </a:lnTo>
                <a:lnTo>
                  <a:pt x="661" y="316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7"/>
                </a:lnTo>
                <a:lnTo>
                  <a:pt x="661" y="318"/>
                </a:lnTo>
                <a:lnTo>
                  <a:pt x="661" y="319"/>
                </a:lnTo>
                <a:lnTo>
                  <a:pt x="661" y="319"/>
                </a:lnTo>
                <a:lnTo>
                  <a:pt x="661" y="320"/>
                </a:lnTo>
                <a:lnTo>
                  <a:pt x="662" y="321"/>
                </a:lnTo>
                <a:lnTo>
                  <a:pt x="662" y="321"/>
                </a:lnTo>
                <a:lnTo>
                  <a:pt x="662" y="322"/>
                </a:lnTo>
                <a:lnTo>
                  <a:pt x="663" y="322"/>
                </a:lnTo>
                <a:lnTo>
                  <a:pt x="664" y="323"/>
                </a:lnTo>
                <a:lnTo>
                  <a:pt x="665" y="325"/>
                </a:lnTo>
                <a:lnTo>
                  <a:pt x="665" y="326"/>
                </a:lnTo>
                <a:lnTo>
                  <a:pt x="665" y="326"/>
                </a:lnTo>
                <a:lnTo>
                  <a:pt x="665" y="326"/>
                </a:lnTo>
                <a:lnTo>
                  <a:pt x="665" y="327"/>
                </a:lnTo>
                <a:lnTo>
                  <a:pt x="665" y="328"/>
                </a:lnTo>
                <a:lnTo>
                  <a:pt x="666" y="328"/>
                </a:lnTo>
                <a:lnTo>
                  <a:pt x="666" y="328"/>
                </a:lnTo>
                <a:lnTo>
                  <a:pt x="667" y="327"/>
                </a:lnTo>
                <a:lnTo>
                  <a:pt x="667" y="327"/>
                </a:lnTo>
                <a:lnTo>
                  <a:pt x="668" y="327"/>
                </a:lnTo>
                <a:lnTo>
                  <a:pt x="668" y="328"/>
                </a:lnTo>
                <a:lnTo>
                  <a:pt x="668" y="328"/>
                </a:lnTo>
                <a:lnTo>
                  <a:pt x="669" y="329"/>
                </a:lnTo>
                <a:lnTo>
                  <a:pt x="670" y="329"/>
                </a:lnTo>
                <a:lnTo>
                  <a:pt x="672" y="329"/>
                </a:lnTo>
                <a:lnTo>
                  <a:pt x="672" y="329"/>
                </a:lnTo>
                <a:lnTo>
                  <a:pt x="673" y="329"/>
                </a:lnTo>
                <a:lnTo>
                  <a:pt x="674" y="330"/>
                </a:lnTo>
                <a:lnTo>
                  <a:pt x="674" y="330"/>
                </a:lnTo>
                <a:lnTo>
                  <a:pt x="675" y="331"/>
                </a:lnTo>
                <a:lnTo>
                  <a:pt x="674" y="331"/>
                </a:lnTo>
                <a:lnTo>
                  <a:pt x="674" y="331"/>
                </a:lnTo>
                <a:lnTo>
                  <a:pt x="674" y="331"/>
                </a:lnTo>
                <a:lnTo>
                  <a:pt x="675" y="332"/>
                </a:lnTo>
                <a:lnTo>
                  <a:pt x="675" y="332"/>
                </a:lnTo>
                <a:lnTo>
                  <a:pt x="676" y="333"/>
                </a:lnTo>
                <a:lnTo>
                  <a:pt x="676" y="333"/>
                </a:lnTo>
                <a:lnTo>
                  <a:pt x="677" y="332"/>
                </a:lnTo>
                <a:lnTo>
                  <a:pt x="677" y="332"/>
                </a:lnTo>
                <a:lnTo>
                  <a:pt x="678" y="332"/>
                </a:lnTo>
                <a:lnTo>
                  <a:pt x="678" y="332"/>
                </a:lnTo>
                <a:lnTo>
                  <a:pt x="678" y="333"/>
                </a:lnTo>
                <a:lnTo>
                  <a:pt x="678" y="333"/>
                </a:lnTo>
                <a:lnTo>
                  <a:pt x="678" y="334"/>
                </a:lnTo>
                <a:lnTo>
                  <a:pt x="679" y="334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5"/>
                </a:lnTo>
                <a:lnTo>
                  <a:pt x="679" y="336"/>
                </a:lnTo>
                <a:lnTo>
                  <a:pt x="679" y="336"/>
                </a:lnTo>
                <a:lnTo>
                  <a:pt x="679" y="336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79" y="337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8"/>
                </a:lnTo>
                <a:lnTo>
                  <a:pt x="680" y="339"/>
                </a:lnTo>
                <a:lnTo>
                  <a:pt x="680" y="339"/>
                </a:lnTo>
                <a:lnTo>
                  <a:pt x="680" y="340"/>
                </a:lnTo>
                <a:lnTo>
                  <a:pt x="680" y="340"/>
                </a:lnTo>
                <a:lnTo>
                  <a:pt x="680" y="340"/>
                </a:lnTo>
                <a:lnTo>
                  <a:pt x="680" y="341"/>
                </a:lnTo>
                <a:lnTo>
                  <a:pt x="680" y="341"/>
                </a:lnTo>
                <a:lnTo>
                  <a:pt x="681" y="342"/>
                </a:lnTo>
                <a:lnTo>
                  <a:pt x="681" y="342"/>
                </a:lnTo>
                <a:lnTo>
                  <a:pt x="681" y="343"/>
                </a:lnTo>
                <a:lnTo>
                  <a:pt x="681" y="344"/>
                </a:lnTo>
                <a:lnTo>
                  <a:pt x="682" y="344"/>
                </a:lnTo>
                <a:lnTo>
                  <a:pt x="683" y="344"/>
                </a:lnTo>
                <a:lnTo>
                  <a:pt x="683" y="344"/>
                </a:lnTo>
                <a:lnTo>
                  <a:pt x="684" y="345"/>
                </a:lnTo>
                <a:lnTo>
                  <a:pt x="684" y="345"/>
                </a:lnTo>
                <a:lnTo>
                  <a:pt x="685" y="344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5"/>
                </a:lnTo>
                <a:lnTo>
                  <a:pt x="686" y="346"/>
                </a:lnTo>
                <a:lnTo>
                  <a:pt x="686" y="346"/>
                </a:lnTo>
                <a:lnTo>
                  <a:pt x="686" y="346"/>
                </a:lnTo>
                <a:lnTo>
                  <a:pt x="686" y="347"/>
                </a:lnTo>
                <a:lnTo>
                  <a:pt x="686" y="347"/>
                </a:lnTo>
                <a:lnTo>
                  <a:pt x="687" y="348"/>
                </a:lnTo>
                <a:lnTo>
                  <a:pt x="688" y="349"/>
                </a:lnTo>
                <a:lnTo>
                  <a:pt x="688" y="349"/>
                </a:lnTo>
                <a:lnTo>
                  <a:pt x="689" y="349"/>
                </a:lnTo>
                <a:lnTo>
                  <a:pt x="690" y="349"/>
                </a:lnTo>
                <a:lnTo>
                  <a:pt x="690" y="349"/>
                </a:lnTo>
                <a:lnTo>
                  <a:pt x="690" y="350"/>
                </a:lnTo>
                <a:lnTo>
                  <a:pt x="690" y="350"/>
                </a:lnTo>
                <a:lnTo>
                  <a:pt x="691" y="350"/>
                </a:lnTo>
                <a:lnTo>
                  <a:pt x="692" y="351"/>
                </a:lnTo>
                <a:lnTo>
                  <a:pt x="692" y="351"/>
                </a:lnTo>
                <a:lnTo>
                  <a:pt x="692" y="351"/>
                </a:lnTo>
                <a:lnTo>
                  <a:pt x="693" y="351"/>
                </a:lnTo>
                <a:lnTo>
                  <a:pt x="694" y="351"/>
                </a:lnTo>
                <a:lnTo>
                  <a:pt x="694" y="352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4" y="353"/>
                </a:lnTo>
                <a:lnTo>
                  <a:pt x="695" y="353"/>
                </a:lnTo>
                <a:lnTo>
                  <a:pt x="695" y="354"/>
                </a:lnTo>
                <a:lnTo>
                  <a:pt x="695" y="354"/>
                </a:lnTo>
                <a:lnTo>
                  <a:pt x="696" y="354"/>
                </a:lnTo>
                <a:lnTo>
                  <a:pt x="697" y="354"/>
                </a:lnTo>
                <a:lnTo>
                  <a:pt x="697" y="355"/>
                </a:lnTo>
                <a:lnTo>
                  <a:pt x="698" y="355"/>
                </a:lnTo>
                <a:lnTo>
                  <a:pt x="698" y="355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6"/>
                </a:lnTo>
                <a:lnTo>
                  <a:pt x="698" y="357"/>
                </a:lnTo>
                <a:lnTo>
                  <a:pt x="698" y="357"/>
                </a:lnTo>
                <a:lnTo>
                  <a:pt x="699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698" y="359"/>
                </a:lnTo>
                <a:lnTo>
                  <a:pt x="698" y="359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61"/>
                </a:lnTo>
                <a:lnTo>
                  <a:pt x="698" y="361"/>
                </a:lnTo>
                <a:lnTo>
                  <a:pt x="698" y="362"/>
                </a:lnTo>
                <a:lnTo>
                  <a:pt x="698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699" y="362"/>
                </a:lnTo>
                <a:lnTo>
                  <a:pt x="700" y="362"/>
                </a:lnTo>
                <a:lnTo>
                  <a:pt x="700" y="362"/>
                </a:lnTo>
                <a:lnTo>
                  <a:pt x="700" y="362"/>
                </a:lnTo>
                <a:lnTo>
                  <a:pt x="701" y="362"/>
                </a:lnTo>
                <a:lnTo>
                  <a:pt x="701" y="363"/>
                </a:lnTo>
                <a:lnTo>
                  <a:pt x="701" y="363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4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5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1" y="366"/>
                </a:lnTo>
                <a:lnTo>
                  <a:pt x="702" y="366"/>
                </a:lnTo>
                <a:lnTo>
                  <a:pt x="702" y="367"/>
                </a:lnTo>
                <a:lnTo>
                  <a:pt x="702" y="367"/>
                </a:lnTo>
                <a:lnTo>
                  <a:pt x="701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2" y="367"/>
                </a:lnTo>
                <a:lnTo>
                  <a:pt x="703" y="367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8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3" y="369"/>
                </a:lnTo>
                <a:lnTo>
                  <a:pt x="704" y="369"/>
                </a:lnTo>
                <a:lnTo>
                  <a:pt x="704" y="369"/>
                </a:lnTo>
                <a:lnTo>
                  <a:pt x="704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3" y="370"/>
                </a:lnTo>
                <a:lnTo>
                  <a:pt x="703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0"/>
                </a:lnTo>
                <a:lnTo>
                  <a:pt x="704" y="371"/>
                </a:lnTo>
                <a:lnTo>
                  <a:pt x="704" y="371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2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3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5" y="374"/>
                </a:lnTo>
                <a:lnTo>
                  <a:pt x="704" y="374"/>
                </a:lnTo>
                <a:lnTo>
                  <a:pt x="704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5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5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4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3" y="376"/>
                </a:lnTo>
                <a:lnTo>
                  <a:pt x="702" y="376"/>
                </a:lnTo>
                <a:lnTo>
                  <a:pt x="701" y="376"/>
                </a:lnTo>
                <a:lnTo>
                  <a:pt x="701" y="377"/>
                </a:lnTo>
                <a:lnTo>
                  <a:pt x="701" y="377"/>
                </a:lnTo>
                <a:lnTo>
                  <a:pt x="700" y="377"/>
                </a:lnTo>
                <a:lnTo>
                  <a:pt x="700" y="377"/>
                </a:lnTo>
                <a:lnTo>
                  <a:pt x="699" y="377"/>
                </a:lnTo>
                <a:lnTo>
                  <a:pt x="699" y="377"/>
                </a:lnTo>
                <a:lnTo>
                  <a:pt x="698" y="377"/>
                </a:lnTo>
                <a:lnTo>
                  <a:pt x="696" y="378"/>
                </a:lnTo>
                <a:lnTo>
                  <a:pt x="695" y="379"/>
                </a:lnTo>
                <a:lnTo>
                  <a:pt x="693" y="378"/>
                </a:lnTo>
                <a:lnTo>
                  <a:pt x="692" y="379"/>
                </a:lnTo>
                <a:lnTo>
                  <a:pt x="692" y="379"/>
                </a:lnTo>
                <a:lnTo>
                  <a:pt x="692" y="378"/>
                </a:lnTo>
                <a:lnTo>
                  <a:pt x="691" y="378"/>
                </a:lnTo>
                <a:lnTo>
                  <a:pt x="691" y="378"/>
                </a:lnTo>
                <a:lnTo>
                  <a:pt x="690" y="378"/>
                </a:lnTo>
                <a:lnTo>
                  <a:pt x="690" y="378"/>
                </a:lnTo>
                <a:lnTo>
                  <a:pt x="690" y="378"/>
                </a:lnTo>
                <a:lnTo>
                  <a:pt x="689" y="378"/>
                </a:lnTo>
                <a:lnTo>
                  <a:pt x="688" y="377"/>
                </a:lnTo>
                <a:lnTo>
                  <a:pt x="689" y="375"/>
                </a:lnTo>
                <a:lnTo>
                  <a:pt x="689" y="375"/>
                </a:lnTo>
                <a:lnTo>
                  <a:pt x="688" y="375"/>
                </a:lnTo>
                <a:lnTo>
                  <a:pt x="688" y="375"/>
                </a:lnTo>
                <a:lnTo>
                  <a:pt x="687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5"/>
                </a:lnTo>
                <a:lnTo>
                  <a:pt x="686" y="374"/>
                </a:lnTo>
                <a:lnTo>
                  <a:pt x="686" y="374"/>
                </a:lnTo>
                <a:lnTo>
                  <a:pt x="686" y="374"/>
                </a:lnTo>
                <a:lnTo>
                  <a:pt x="685" y="374"/>
                </a:lnTo>
                <a:lnTo>
                  <a:pt x="685" y="373"/>
                </a:lnTo>
                <a:lnTo>
                  <a:pt x="685" y="373"/>
                </a:lnTo>
                <a:lnTo>
                  <a:pt x="684" y="373"/>
                </a:lnTo>
                <a:lnTo>
                  <a:pt x="684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3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4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5"/>
                </a:lnTo>
                <a:lnTo>
                  <a:pt x="683" y="376"/>
                </a:lnTo>
                <a:lnTo>
                  <a:pt x="683" y="376"/>
                </a:lnTo>
                <a:lnTo>
                  <a:pt x="683" y="376"/>
                </a:lnTo>
                <a:lnTo>
                  <a:pt x="682" y="376"/>
                </a:lnTo>
                <a:lnTo>
                  <a:pt x="682" y="376"/>
                </a:lnTo>
                <a:lnTo>
                  <a:pt x="681" y="376"/>
                </a:lnTo>
                <a:lnTo>
                  <a:pt x="681" y="376"/>
                </a:lnTo>
                <a:lnTo>
                  <a:pt x="681" y="377"/>
                </a:lnTo>
                <a:lnTo>
                  <a:pt x="680" y="377"/>
                </a:lnTo>
                <a:lnTo>
                  <a:pt x="679" y="377"/>
                </a:lnTo>
                <a:lnTo>
                  <a:pt x="678" y="377"/>
                </a:lnTo>
                <a:lnTo>
                  <a:pt x="678" y="377"/>
                </a:lnTo>
                <a:lnTo>
                  <a:pt x="677" y="378"/>
                </a:lnTo>
                <a:lnTo>
                  <a:pt x="677" y="378"/>
                </a:lnTo>
                <a:lnTo>
                  <a:pt x="678" y="379"/>
                </a:lnTo>
                <a:lnTo>
                  <a:pt x="678" y="379"/>
                </a:lnTo>
                <a:lnTo>
                  <a:pt x="677" y="379"/>
                </a:lnTo>
                <a:lnTo>
                  <a:pt x="677" y="379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0"/>
                </a:lnTo>
                <a:lnTo>
                  <a:pt x="677" y="381"/>
                </a:lnTo>
                <a:lnTo>
                  <a:pt x="677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1"/>
                </a:lnTo>
                <a:lnTo>
                  <a:pt x="678" y="382"/>
                </a:lnTo>
                <a:lnTo>
                  <a:pt x="678" y="382"/>
                </a:lnTo>
                <a:lnTo>
                  <a:pt x="678" y="382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3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4"/>
                </a:lnTo>
                <a:lnTo>
                  <a:pt x="678" y="385"/>
                </a:lnTo>
                <a:lnTo>
                  <a:pt x="678" y="385"/>
                </a:lnTo>
                <a:lnTo>
                  <a:pt x="678" y="385"/>
                </a:lnTo>
                <a:lnTo>
                  <a:pt x="677" y="387"/>
                </a:lnTo>
                <a:lnTo>
                  <a:pt x="677" y="387"/>
                </a:lnTo>
                <a:lnTo>
                  <a:pt x="677" y="388"/>
                </a:lnTo>
                <a:lnTo>
                  <a:pt x="677" y="388"/>
                </a:lnTo>
                <a:lnTo>
                  <a:pt x="676" y="388"/>
                </a:lnTo>
                <a:lnTo>
                  <a:pt x="675" y="390"/>
                </a:lnTo>
                <a:lnTo>
                  <a:pt x="674" y="391"/>
                </a:lnTo>
                <a:lnTo>
                  <a:pt x="673" y="392"/>
                </a:lnTo>
                <a:lnTo>
                  <a:pt x="672" y="392"/>
                </a:lnTo>
                <a:lnTo>
                  <a:pt x="672" y="393"/>
                </a:lnTo>
                <a:lnTo>
                  <a:pt x="670" y="394"/>
                </a:lnTo>
                <a:lnTo>
                  <a:pt x="670" y="395"/>
                </a:lnTo>
                <a:lnTo>
                  <a:pt x="670" y="395"/>
                </a:lnTo>
                <a:lnTo>
                  <a:pt x="669" y="398"/>
                </a:lnTo>
                <a:lnTo>
                  <a:pt x="669" y="398"/>
                </a:lnTo>
                <a:lnTo>
                  <a:pt x="669" y="399"/>
                </a:lnTo>
                <a:lnTo>
                  <a:pt x="668" y="401"/>
                </a:lnTo>
                <a:lnTo>
                  <a:pt x="667" y="402"/>
                </a:lnTo>
                <a:lnTo>
                  <a:pt x="667" y="402"/>
                </a:lnTo>
                <a:lnTo>
                  <a:pt x="665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4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3" y="403"/>
                </a:lnTo>
                <a:lnTo>
                  <a:pt x="662" y="403"/>
                </a:lnTo>
                <a:lnTo>
                  <a:pt x="662" y="403"/>
                </a:lnTo>
                <a:lnTo>
                  <a:pt x="662" y="404"/>
                </a:lnTo>
                <a:lnTo>
                  <a:pt x="662" y="404"/>
                </a:lnTo>
                <a:lnTo>
                  <a:pt x="661" y="404"/>
                </a:lnTo>
                <a:lnTo>
                  <a:pt x="661" y="404"/>
                </a:lnTo>
                <a:lnTo>
                  <a:pt x="661" y="404"/>
                </a:lnTo>
                <a:lnTo>
                  <a:pt x="660" y="404"/>
                </a:lnTo>
                <a:lnTo>
                  <a:pt x="660" y="405"/>
                </a:lnTo>
                <a:lnTo>
                  <a:pt x="660" y="405"/>
                </a:lnTo>
                <a:lnTo>
                  <a:pt x="660" y="405"/>
                </a:lnTo>
                <a:lnTo>
                  <a:pt x="660" y="406"/>
                </a:lnTo>
                <a:lnTo>
                  <a:pt x="660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9" y="406"/>
                </a:lnTo>
                <a:lnTo>
                  <a:pt x="658" y="406"/>
                </a:lnTo>
                <a:lnTo>
                  <a:pt x="658" y="406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7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8"/>
                </a:lnTo>
                <a:lnTo>
                  <a:pt x="658" y="409"/>
                </a:lnTo>
                <a:lnTo>
                  <a:pt x="658" y="409"/>
                </a:lnTo>
                <a:lnTo>
                  <a:pt x="658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09"/>
                </a:lnTo>
                <a:lnTo>
                  <a:pt x="657" y="410"/>
                </a:lnTo>
                <a:lnTo>
                  <a:pt x="657" y="410"/>
                </a:lnTo>
                <a:lnTo>
                  <a:pt x="657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6" y="410"/>
                </a:lnTo>
                <a:lnTo>
                  <a:pt x="655" y="410"/>
                </a:lnTo>
                <a:lnTo>
                  <a:pt x="655" y="410"/>
                </a:lnTo>
                <a:lnTo>
                  <a:pt x="655" y="410"/>
                </a:lnTo>
                <a:lnTo>
                  <a:pt x="654" y="409"/>
                </a:lnTo>
                <a:lnTo>
                  <a:pt x="654" y="410"/>
                </a:lnTo>
                <a:lnTo>
                  <a:pt x="654" y="409"/>
                </a:lnTo>
                <a:lnTo>
                  <a:pt x="654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0"/>
                </a:lnTo>
                <a:lnTo>
                  <a:pt x="653" y="411"/>
                </a:lnTo>
                <a:lnTo>
                  <a:pt x="653" y="411"/>
                </a:lnTo>
                <a:lnTo>
                  <a:pt x="653" y="411"/>
                </a:lnTo>
                <a:lnTo>
                  <a:pt x="653" y="412"/>
                </a:lnTo>
                <a:lnTo>
                  <a:pt x="653" y="412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3" y="413"/>
                </a:lnTo>
                <a:lnTo>
                  <a:pt x="652" y="413"/>
                </a:lnTo>
                <a:lnTo>
                  <a:pt x="652" y="413"/>
                </a:lnTo>
                <a:lnTo>
                  <a:pt x="652" y="414"/>
                </a:lnTo>
                <a:lnTo>
                  <a:pt x="651" y="413"/>
                </a:lnTo>
                <a:lnTo>
                  <a:pt x="651" y="413"/>
                </a:lnTo>
                <a:lnTo>
                  <a:pt x="651" y="414"/>
                </a:lnTo>
                <a:lnTo>
                  <a:pt x="650" y="414"/>
                </a:lnTo>
                <a:lnTo>
                  <a:pt x="650" y="414"/>
                </a:lnTo>
                <a:lnTo>
                  <a:pt x="650" y="413"/>
                </a:lnTo>
                <a:lnTo>
                  <a:pt x="650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9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3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8" y="412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1"/>
                </a:lnTo>
                <a:lnTo>
                  <a:pt x="647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10"/>
                </a:lnTo>
                <a:lnTo>
                  <a:pt x="646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9"/>
                </a:lnTo>
                <a:lnTo>
                  <a:pt x="645" y="408"/>
                </a:lnTo>
                <a:lnTo>
                  <a:pt x="645" y="408"/>
                </a:lnTo>
                <a:lnTo>
                  <a:pt x="644" y="408"/>
                </a:lnTo>
                <a:lnTo>
                  <a:pt x="644" y="408"/>
                </a:lnTo>
                <a:lnTo>
                  <a:pt x="644" y="408"/>
                </a:lnTo>
                <a:lnTo>
                  <a:pt x="643" y="408"/>
                </a:lnTo>
                <a:lnTo>
                  <a:pt x="642" y="408"/>
                </a:lnTo>
                <a:lnTo>
                  <a:pt x="642" y="407"/>
                </a:lnTo>
                <a:lnTo>
                  <a:pt x="642" y="407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1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40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9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8" y="406"/>
                </a:lnTo>
                <a:lnTo>
                  <a:pt x="637" y="406"/>
                </a:lnTo>
                <a:lnTo>
                  <a:pt x="637" y="406"/>
                </a:lnTo>
                <a:lnTo>
                  <a:pt x="637" y="406"/>
                </a:lnTo>
                <a:lnTo>
                  <a:pt x="636" y="407"/>
                </a:lnTo>
                <a:lnTo>
                  <a:pt x="636" y="407"/>
                </a:lnTo>
                <a:lnTo>
                  <a:pt x="636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5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4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6"/>
                </a:lnTo>
                <a:lnTo>
                  <a:pt x="633" y="406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3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2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1" y="407"/>
                </a:lnTo>
                <a:lnTo>
                  <a:pt x="630" y="407"/>
                </a:lnTo>
                <a:lnTo>
                  <a:pt x="630" y="407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30" y="408"/>
                </a:lnTo>
                <a:lnTo>
                  <a:pt x="629" y="408"/>
                </a:lnTo>
                <a:lnTo>
                  <a:pt x="629" y="408"/>
                </a:lnTo>
                <a:lnTo>
                  <a:pt x="629" y="408"/>
                </a:lnTo>
                <a:lnTo>
                  <a:pt x="628" y="408"/>
                </a:lnTo>
                <a:lnTo>
                  <a:pt x="628" y="408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8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7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6" y="409"/>
                </a:lnTo>
                <a:lnTo>
                  <a:pt x="625" y="409"/>
                </a:lnTo>
                <a:lnTo>
                  <a:pt x="625" y="409"/>
                </a:lnTo>
                <a:lnTo>
                  <a:pt x="625" y="409"/>
                </a:lnTo>
                <a:lnTo>
                  <a:pt x="624" y="409"/>
                </a:lnTo>
                <a:lnTo>
                  <a:pt x="624" y="409"/>
                </a:lnTo>
                <a:lnTo>
                  <a:pt x="624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09"/>
                </a:lnTo>
                <a:lnTo>
                  <a:pt x="623" y="410"/>
                </a:lnTo>
                <a:lnTo>
                  <a:pt x="623" y="410"/>
                </a:lnTo>
                <a:lnTo>
                  <a:pt x="622" y="410"/>
                </a:lnTo>
                <a:lnTo>
                  <a:pt x="622" y="410"/>
                </a:lnTo>
                <a:lnTo>
                  <a:pt x="622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1" y="410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09"/>
                </a:lnTo>
                <a:lnTo>
                  <a:pt x="620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0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9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2"/>
                </a:lnTo>
                <a:lnTo>
                  <a:pt x="618" y="412"/>
                </a:lnTo>
                <a:lnTo>
                  <a:pt x="618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1"/>
                </a:lnTo>
                <a:lnTo>
                  <a:pt x="617" y="412"/>
                </a:lnTo>
                <a:lnTo>
                  <a:pt x="617" y="412"/>
                </a:lnTo>
                <a:lnTo>
                  <a:pt x="617" y="411"/>
                </a:lnTo>
                <a:lnTo>
                  <a:pt x="617" y="411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2"/>
                </a:lnTo>
                <a:lnTo>
                  <a:pt x="615" y="412"/>
                </a:lnTo>
                <a:lnTo>
                  <a:pt x="614" y="412"/>
                </a:lnTo>
                <a:lnTo>
                  <a:pt x="614" y="412"/>
                </a:lnTo>
                <a:lnTo>
                  <a:pt x="614" y="413"/>
                </a:lnTo>
                <a:lnTo>
                  <a:pt x="614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3"/>
                </a:lnTo>
                <a:lnTo>
                  <a:pt x="613" y="414"/>
                </a:lnTo>
                <a:lnTo>
                  <a:pt x="613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2" y="414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1" y="415"/>
                </a:lnTo>
                <a:lnTo>
                  <a:pt x="610" y="415"/>
                </a:lnTo>
                <a:lnTo>
                  <a:pt x="610" y="414"/>
                </a:lnTo>
                <a:lnTo>
                  <a:pt x="610" y="415"/>
                </a:lnTo>
                <a:lnTo>
                  <a:pt x="610" y="415"/>
                </a:lnTo>
                <a:lnTo>
                  <a:pt x="609" y="415"/>
                </a:lnTo>
                <a:lnTo>
                  <a:pt x="609" y="415"/>
                </a:lnTo>
                <a:lnTo>
                  <a:pt x="609" y="414"/>
                </a:lnTo>
                <a:lnTo>
                  <a:pt x="608" y="413"/>
                </a:lnTo>
                <a:lnTo>
                  <a:pt x="607" y="412"/>
                </a:lnTo>
                <a:lnTo>
                  <a:pt x="607" y="411"/>
                </a:lnTo>
                <a:lnTo>
                  <a:pt x="607" y="411"/>
                </a:lnTo>
                <a:lnTo>
                  <a:pt x="607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1"/>
                </a:lnTo>
                <a:lnTo>
                  <a:pt x="606" y="412"/>
                </a:lnTo>
                <a:lnTo>
                  <a:pt x="606" y="412"/>
                </a:lnTo>
                <a:lnTo>
                  <a:pt x="606" y="412"/>
                </a:lnTo>
                <a:lnTo>
                  <a:pt x="606" y="413"/>
                </a:lnTo>
                <a:lnTo>
                  <a:pt x="606" y="413"/>
                </a:lnTo>
                <a:lnTo>
                  <a:pt x="607" y="413"/>
                </a:lnTo>
                <a:lnTo>
                  <a:pt x="606" y="414"/>
                </a:lnTo>
                <a:lnTo>
                  <a:pt x="606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4"/>
                </a:lnTo>
                <a:lnTo>
                  <a:pt x="605" y="415"/>
                </a:lnTo>
                <a:lnTo>
                  <a:pt x="605" y="415"/>
                </a:lnTo>
                <a:lnTo>
                  <a:pt x="604" y="415"/>
                </a:lnTo>
                <a:lnTo>
                  <a:pt x="604" y="416"/>
                </a:lnTo>
                <a:lnTo>
                  <a:pt x="603" y="416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3" y="417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4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8"/>
                </a:lnTo>
                <a:lnTo>
                  <a:pt x="603" y="419"/>
                </a:lnTo>
                <a:lnTo>
                  <a:pt x="603" y="419"/>
                </a:lnTo>
                <a:lnTo>
                  <a:pt x="603" y="419"/>
                </a:lnTo>
                <a:lnTo>
                  <a:pt x="603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0"/>
                </a:lnTo>
                <a:lnTo>
                  <a:pt x="602" y="421"/>
                </a:lnTo>
                <a:lnTo>
                  <a:pt x="602" y="421"/>
                </a:lnTo>
                <a:lnTo>
                  <a:pt x="602" y="421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2" y="422"/>
                </a:lnTo>
                <a:lnTo>
                  <a:pt x="602" y="422"/>
                </a:lnTo>
                <a:lnTo>
                  <a:pt x="601" y="422"/>
                </a:lnTo>
                <a:lnTo>
                  <a:pt x="601" y="423"/>
                </a:lnTo>
                <a:lnTo>
                  <a:pt x="601" y="423"/>
                </a:lnTo>
                <a:lnTo>
                  <a:pt x="601" y="422"/>
                </a:lnTo>
                <a:lnTo>
                  <a:pt x="601" y="422"/>
                </a:lnTo>
                <a:lnTo>
                  <a:pt x="600" y="423"/>
                </a:lnTo>
                <a:lnTo>
                  <a:pt x="600" y="423"/>
                </a:lnTo>
                <a:lnTo>
                  <a:pt x="600" y="423"/>
                </a:lnTo>
                <a:lnTo>
                  <a:pt x="601" y="423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1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3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4"/>
                </a:lnTo>
                <a:lnTo>
                  <a:pt x="602" y="425"/>
                </a:lnTo>
                <a:lnTo>
                  <a:pt x="602" y="425"/>
                </a:lnTo>
                <a:lnTo>
                  <a:pt x="602" y="426"/>
                </a:lnTo>
                <a:lnTo>
                  <a:pt x="601" y="426"/>
                </a:lnTo>
                <a:lnTo>
                  <a:pt x="601" y="426"/>
                </a:lnTo>
                <a:lnTo>
                  <a:pt x="602" y="427"/>
                </a:lnTo>
                <a:lnTo>
                  <a:pt x="603" y="428"/>
                </a:lnTo>
                <a:lnTo>
                  <a:pt x="603" y="429"/>
                </a:lnTo>
                <a:lnTo>
                  <a:pt x="603" y="429"/>
                </a:lnTo>
                <a:lnTo>
                  <a:pt x="603" y="430"/>
                </a:lnTo>
                <a:lnTo>
                  <a:pt x="603" y="431"/>
                </a:lnTo>
                <a:lnTo>
                  <a:pt x="603" y="431"/>
                </a:lnTo>
                <a:lnTo>
                  <a:pt x="603" y="432"/>
                </a:lnTo>
                <a:lnTo>
                  <a:pt x="603" y="432"/>
                </a:lnTo>
                <a:lnTo>
                  <a:pt x="603" y="433"/>
                </a:lnTo>
                <a:lnTo>
                  <a:pt x="602" y="434"/>
                </a:lnTo>
                <a:lnTo>
                  <a:pt x="602" y="434"/>
                </a:lnTo>
                <a:lnTo>
                  <a:pt x="602" y="435"/>
                </a:lnTo>
                <a:lnTo>
                  <a:pt x="601" y="435"/>
                </a:lnTo>
                <a:lnTo>
                  <a:pt x="601" y="436"/>
                </a:lnTo>
                <a:lnTo>
                  <a:pt x="601" y="437"/>
                </a:lnTo>
                <a:lnTo>
                  <a:pt x="600" y="438"/>
                </a:lnTo>
                <a:lnTo>
                  <a:pt x="600" y="439"/>
                </a:lnTo>
                <a:lnTo>
                  <a:pt x="599" y="440"/>
                </a:lnTo>
                <a:lnTo>
                  <a:pt x="599" y="441"/>
                </a:lnTo>
                <a:lnTo>
                  <a:pt x="599" y="442"/>
                </a:lnTo>
                <a:lnTo>
                  <a:pt x="598" y="442"/>
                </a:lnTo>
                <a:lnTo>
                  <a:pt x="598" y="444"/>
                </a:lnTo>
                <a:lnTo>
                  <a:pt x="598" y="444"/>
                </a:lnTo>
                <a:lnTo>
                  <a:pt x="597" y="445"/>
                </a:lnTo>
                <a:lnTo>
                  <a:pt x="597" y="445"/>
                </a:lnTo>
                <a:lnTo>
                  <a:pt x="597" y="446"/>
                </a:lnTo>
                <a:lnTo>
                  <a:pt x="596" y="447"/>
                </a:lnTo>
                <a:lnTo>
                  <a:pt x="596" y="449"/>
                </a:lnTo>
                <a:lnTo>
                  <a:pt x="596" y="449"/>
                </a:lnTo>
                <a:lnTo>
                  <a:pt x="596" y="451"/>
                </a:lnTo>
                <a:lnTo>
                  <a:pt x="594" y="454"/>
                </a:lnTo>
                <a:lnTo>
                  <a:pt x="594" y="455"/>
                </a:lnTo>
                <a:lnTo>
                  <a:pt x="594" y="455"/>
                </a:lnTo>
                <a:lnTo>
                  <a:pt x="593" y="457"/>
                </a:lnTo>
                <a:lnTo>
                  <a:pt x="592" y="459"/>
                </a:lnTo>
                <a:lnTo>
                  <a:pt x="592" y="459"/>
                </a:lnTo>
                <a:lnTo>
                  <a:pt x="591" y="463"/>
                </a:lnTo>
                <a:lnTo>
                  <a:pt x="592" y="464"/>
                </a:lnTo>
                <a:lnTo>
                  <a:pt x="592" y="465"/>
                </a:lnTo>
                <a:lnTo>
                  <a:pt x="592" y="466"/>
                </a:lnTo>
                <a:lnTo>
                  <a:pt x="592" y="468"/>
                </a:lnTo>
                <a:lnTo>
                  <a:pt x="592" y="468"/>
                </a:lnTo>
                <a:lnTo>
                  <a:pt x="592" y="471"/>
                </a:lnTo>
                <a:lnTo>
                  <a:pt x="593" y="472"/>
                </a:lnTo>
                <a:lnTo>
                  <a:pt x="593" y="473"/>
                </a:lnTo>
                <a:lnTo>
                  <a:pt x="594" y="474"/>
                </a:lnTo>
                <a:lnTo>
                  <a:pt x="595" y="475"/>
                </a:lnTo>
                <a:lnTo>
                  <a:pt x="596" y="476"/>
                </a:lnTo>
                <a:lnTo>
                  <a:pt x="597" y="477"/>
                </a:lnTo>
                <a:lnTo>
                  <a:pt x="599" y="477"/>
                </a:lnTo>
                <a:lnTo>
                  <a:pt x="602" y="479"/>
                </a:lnTo>
                <a:lnTo>
                  <a:pt x="606" y="482"/>
                </a:lnTo>
                <a:lnTo>
                  <a:pt x="605" y="483"/>
                </a:lnTo>
                <a:lnTo>
                  <a:pt x="605" y="483"/>
                </a:lnTo>
                <a:lnTo>
                  <a:pt x="604" y="483"/>
                </a:lnTo>
                <a:lnTo>
                  <a:pt x="605" y="483"/>
                </a:lnTo>
                <a:lnTo>
                  <a:pt x="604" y="483"/>
                </a:lnTo>
                <a:lnTo>
                  <a:pt x="608" y="491"/>
                </a:lnTo>
                <a:lnTo>
                  <a:pt x="607" y="492"/>
                </a:lnTo>
                <a:lnTo>
                  <a:pt x="607" y="493"/>
                </a:lnTo>
                <a:lnTo>
                  <a:pt x="607" y="494"/>
                </a:lnTo>
                <a:lnTo>
                  <a:pt x="606" y="495"/>
                </a:lnTo>
                <a:lnTo>
                  <a:pt x="605" y="498"/>
                </a:lnTo>
                <a:lnTo>
                  <a:pt x="607" y="503"/>
                </a:lnTo>
                <a:lnTo>
                  <a:pt x="608" y="507"/>
                </a:lnTo>
                <a:lnTo>
                  <a:pt x="608" y="507"/>
                </a:lnTo>
                <a:lnTo>
                  <a:pt x="607" y="511"/>
                </a:lnTo>
                <a:lnTo>
                  <a:pt x="606" y="511"/>
                </a:lnTo>
                <a:lnTo>
                  <a:pt x="604" y="515"/>
                </a:lnTo>
                <a:lnTo>
                  <a:pt x="603" y="516"/>
                </a:lnTo>
                <a:lnTo>
                  <a:pt x="602" y="520"/>
                </a:lnTo>
                <a:lnTo>
                  <a:pt x="602" y="521"/>
                </a:lnTo>
                <a:lnTo>
                  <a:pt x="602" y="521"/>
                </a:lnTo>
                <a:lnTo>
                  <a:pt x="602" y="522"/>
                </a:lnTo>
                <a:lnTo>
                  <a:pt x="602" y="522"/>
                </a:lnTo>
                <a:lnTo>
                  <a:pt x="602" y="523"/>
                </a:lnTo>
                <a:lnTo>
                  <a:pt x="602" y="524"/>
                </a:lnTo>
                <a:lnTo>
                  <a:pt x="602" y="527"/>
                </a:lnTo>
                <a:lnTo>
                  <a:pt x="602" y="530"/>
                </a:lnTo>
                <a:lnTo>
                  <a:pt x="602" y="532"/>
                </a:lnTo>
                <a:lnTo>
                  <a:pt x="603" y="534"/>
                </a:lnTo>
                <a:lnTo>
                  <a:pt x="603" y="534"/>
                </a:lnTo>
                <a:lnTo>
                  <a:pt x="602" y="536"/>
                </a:lnTo>
                <a:lnTo>
                  <a:pt x="601" y="537"/>
                </a:lnTo>
                <a:lnTo>
                  <a:pt x="598" y="539"/>
                </a:lnTo>
                <a:lnTo>
                  <a:pt x="597" y="544"/>
                </a:lnTo>
                <a:lnTo>
                  <a:pt x="596" y="546"/>
                </a:lnTo>
                <a:lnTo>
                  <a:pt x="595" y="547"/>
                </a:lnTo>
                <a:lnTo>
                  <a:pt x="593" y="548"/>
                </a:lnTo>
                <a:lnTo>
                  <a:pt x="591" y="549"/>
                </a:lnTo>
                <a:lnTo>
                  <a:pt x="590" y="551"/>
                </a:lnTo>
                <a:lnTo>
                  <a:pt x="588" y="553"/>
                </a:lnTo>
                <a:lnTo>
                  <a:pt x="584" y="556"/>
                </a:lnTo>
                <a:lnTo>
                  <a:pt x="583" y="556"/>
                </a:lnTo>
                <a:lnTo>
                  <a:pt x="581" y="556"/>
                </a:lnTo>
                <a:lnTo>
                  <a:pt x="579" y="558"/>
                </a:lnTo>
                <a:lnTo>
                  <a:pt x="579" y="559"/>
                </a:lnTo>
                <a:lnTo>
                  <a:pt x="576" y="560"/>
                </a:lnTo>
                <a:lnTo>
                  <a:pt x="573" y="562"/>
                </a:lnTo>
                <a:lnTo>
                  <a:pt x="571" y="564"/>
                </a:lnTo>
                <a:lnTo>
                  <a:pt x="568" y="566"/>
                </a:lnTo>
                <a:lnTo>
                  <a:pt x="565" y="568"/>
                </a:lnTo>
                <a:lnTo>
                  <a:pt x="564" y="568"/>
                </a:lnTo>
                <a:lnTo>
                  <a:pt x="564" y="568"/>
                </a:lnTo>
                <a:lnTo>
                  <a:pt x="564" y="578"/>
                </a:lnTo>
                <a:lnTo>
                  <a:pt x="564" y="584"/>
                </a:lnTo>
                <a:lnTo>
                  <a:pt x="551" y="616"/>
                </a:lnTo>
                <a:lnTo>
                  <a:pt x="551" y="616"/>
                </a:lnTo>
                <a:lnTo>
                  <a:pt x="551" y="616"/>
                </a:lnTo>
                <a:lnTo>
                  <a:pt x="550" y="617"/>
                </a:lnTo>
                <a:lnTo>
                  <a:pt x="548" y="619"/>
                </a:lnTo>
                <a:lnTo>
                  <a:pt x="547" y="619"/>
                </a:lnTo>
                <a:lnTo>
                  <a:pt x="545" y="619"/>
                </a:lnTo>
                <a:lnTo>
                  <a:pt x="545" y="619"/>
                </a:lnTo>
                <a:lnTo>
                  <a:pt x="543" y="619"/>
                </a:lnTo>
                <a:lnTo>
                  <a:pt x="543" y="621"/>
                </a:lnTo>
                <a:lnTo>
                  <a:pt x="543" y="622"/>
                </a:lnTo>
                <a:lnTo>
                  <a:pt x="543" y="624"/>
                </a:lnTo>
                <a:lnTo>
                  <a:pt x="543" y="625"/>
                </a:lnTo>
                <a:lnTo>
                  <a:pt x="544" y="626"/>
                </a:lnTo>
                <a:lnTo>
                  <a:pt x="543" y="627"/>
                </a:lnTo>
                <a:lnTo>
                  <a:pt x="541" y="629"/>
                </a:lnTo>
                <a:lnTo>
                  <a:pt x="540" y="630"/>
                </a:lnTo>
                <a:lnTo>
                  <a:pt x="539" y="631"/>
                </a:lnTo>
                <a:lnTo>
                  <a:pt x="539" y="631"/>
                </a:lnTo>
                <a:lnTo>
                  <a:pt x="539" y="631"/>
                </a:lnTo>
                <a:lnTo>
                  <a:pt x="538" y="630"/>
                </a:lnTo>
                <a:lnTo>
                  <a:pt x="537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29"/>
                </a:lnTo>
                <a:lnTo>
                  <a:pt x="536" y="630"/>
                </a:lnTo>
                <a:lnTo>
                  <a:pt x="536" y="631"/>
                </a:lnTo>
                <a:lnTo>
                  <a:pt x="535" y="631"/>
                </a:lnTo>
                <a:lnTo>
                  <a:pt x="534" y="631"/>
                </a:lnTo>
                <a:lnTo>
                  <a:pt x="534" y="631"/>
                </a:lnTo>
                <a:lnTo>
                  <a:pt x="533" y="631"/>
                </a:lnTo>
                <a:lnTo>
                  <a:pt x="531" y="633"/>
                </a:lnTo>
                <a:lnTo>
                  <a:pt x="531" y="633"/>
                </a:lnTo>
                <a:lnTo>
                  <a:pt x="530" y="633"/>
                </a:lnTo>
                <a:lnTo>
                  <a:pt x="530" y="633"/>
                </a:lnTo>
                <a:lnTo>
                  <a:pt x="528" y="633"/>
                </a:lnTo>
                <a:lnTo>
                  <a:pt x="528" y="633"/>
                </a:lnTo>
                <a:lnTo>
                  <a:pt x="528" y="633"/>
                </a:lnTo>
                <a:lnTo>
                  <a:pt x="526" y="633"/>
                </a:lnTo>
                <a:lnTo>
                  <a:pt x="525" y="633"/>
                </a:lnTo>
                <a:lnTo>
                  <a:pt x="524" y="633"/>
                </a:lnTo>
                <a:lnTo>
                  <a:pt x="523" y="633"/>
                </a:lnTo>
                <a:lnTo>
                  <a:pt x="522" y="633"/>
                </a:lnTo>
                <a:lnTo>
                  <a:pt x="519" y="634"/>
                </a:lnTo>
                <a:lnTo>
                  <a:pt x="516" y="635"/>
                </a:lnTo>
                <a:lnTo>
                  <a:pt x="514" y="637"/>
                </a:lnTo>
                <a:lnTo>
                  <a:pt x="513" y="639"/>
                </a:lnTo>
                <a:lnTo>
                  <a:pt x="511" y="640"/>
                </a:lnTo>
                <a:lnTo>
                  <a:pt x="510" y="640"/>
                </a:lnTo>
                <a:lnTo>
                  <a:pt x="510" y="641"/>
                </a:lnTo>
                <a:lnTo>
                  <a:pt x="507" y="640"/>
                </a:lnTo>
                <a:lnTo>
                  <a:pt x="507" y="640"/>
                </a:lnTo>
                <a:lnTo>
                  <a:pt x="506" y="640"/>
                </a:lnTo>
                <a:lnTo>
                  <a:pt x="504" y="640"/>
                </a:lnTo>
                <a:lnTo>
                  <a:pt x="503" y="640"/>
                </a:lnTo>
                <a:lnTo>
                  <a:pt x="502" y="640"/>
                </a:lnTo>
                <a:lnTo>
                  <a:pt x="502" y="639"/>
                </a:lnTo>
                <a:lnTo>
                  <a:pt x="499" y="640"/>
                </a:lnTo>
                <a:lnTo>
                  <a:pt x="497" y="640"/>
                </a:lnTo>
                <a:lnTo>
                  <a:pt x="497" y="640"/>
                </a:lnTo>
                <a:lnTo>
                  <a:pt x="495" y="640"/>
                </a:lnTo>
                <a:lnTo>
                  <a:pt x="492" y="640"/>
                </a:lnTo>
                <a:lnTo>
                  <a:pt x="492" y="642"/>
                </a:lnTo>
                <a:lnTo>
                  <a:pt x="491" y="642"/>
                </a:lnTo>
                <a:lnTo>
                  <a:pt x="490" y="644"/>
                </a:lnTo>
                <a:lnTo>
                  <a:pt x="487" y="643"/>
                </a:lnTo>
                <a:lnTo>
                  <a:pt x="485" y="643"/>
                </a:lnTo>
                <a:lnTo>
                  <a:pt x="484" y="642"/>
                </a:lnTo>
                <a:lnTo>
                  <a:pt x="483" y="642"/>
                </a:lnTo>
                <a:lnTo>
                  <a:pt x="481" y="641"/>
                </a:lnTo>
                <a:lnTo>
                  <a:pt x="479" y="641"/>
                </a:lnTo>
                <a:lnTo>
                  <a:pt x="478" y="643"/>
                </a:lnTo>
                <a:lnTo>
                  <a:pt x="477" y="645"/>
                </a:lnTo>
                <a:lnTo>
                  <a:pt x="477" y="647"/>
                </a:lnTo>
                <a:lnTo>
                  <a:pt x="475" y="648"/>
                </a:lnTo>
                <a:lnTo>
                  <a:pt x="475" y="648"/>
                </a:lnTo>
                <a:lnTo>
                  <a:pt x="474" y="648"/>
                </a:lnTo>
                <a:lnTo>
                  <a:pt x="473" y="647"/>
                </a:lnTo>
                <a:lnTo>
                  <a:pt x="472" y="647"/>
                </a:lnTo>
                <a:lnTo>
                  <a:pt x="472" y="647"/>
                </a:lnTo>
                <a:lnTo>
                  <a:pt x="470" y="648"/>
                </a:lnTo>
                <a:lnTo>
                  <a:pt x="470" y="648"/>
                </a:lnTo>
                <a:lnTo>
                  <a:pt x="469" y="648"/>
                </a:lnTo>
                <a:lnTo>
                  <a:pt x="467" y="647"/>
                </a:lnTo>
                <a:lnTo>
                  <a:pt x="466" y="645"/>
                </a:lnTo>
                <a:lnTo>
                  <a:pt x="463" y="644"/>
                </a:lnTo>
                <a:lnTo>
                  <a:pt x="463" y="642"/>
                </a:lnTo>
                <a:lnTo>
                  <a:pt x="463" y="640"/>
                </a:lnTo>
                <a:lnTo>
                  <a:pt x="461" y="639"/>
                </a:lnTo>
                <a:lnTo>
                  <a:pt x="461" y="639"/>
                </a:lnTo>
                <a:lnTo>
                  <a:pt x="459" y="639"/>
                </a:lnTo>
                <a:lnTo>
                  <a:pt x="459" y="639"/>
                </a:lnTo>
                <a:lnTo>
                  <a:pt x="458" y="639"/>
                </a:lnTo>
                <a:lnTo>
                  <a:pt x="457" y="638"/>
                </a:lnTo>
                <a:lnTo>
                  <a:pt x="455" y="638"/>
                </a:lnTo>
                <a:lnTo>
                  <a:pt x="455" y="638"/>
                </a:lnTo>
                <a:lnTo>
                  <a:pt x="454" y="638"/>
                </a:lnTo>
                <a:lnTo>
                  <a:pt x="454" y="638"/>
                </a:lnTo>
                <a:lnTo>
                  <a:pt x="453" y="638"/>
                </a:lnTo>
                <a:lnTo>
                  <a:pt x="450" y="638"/>
                </a:lnTo>
                <a:lnTo>
                  <a:pt x="450" y="638"/>
                </a:lnTo>
                <a:lnTo>
                  <a:pt x="450" y="639"/>
                </a:lnTo>
                <a:lnTo>
                  <a:pt x="450" y="639"/>
                </a:lnTo>
                <a:lnTo>
                  <a:pt x="449" y="640"/>
                </a:lnTo>
                <a:lnTo>
                  <a:pt x="447" y="642"/>
                </a:lnTo>
                <a:lnTo>
                  <a:pt x="445" y="642"/>
                </a:lnTo>
                <a:lnTo>
                  <a:pt x="445" y="642"/>
                </a:lnTo>
                <a:lnTo>
                  <a:pt x="443" y="641"/>
                </a:lnTo>
                <a:lnTo>
                  <a:pt x="442" y="641"/>
                </a:lnTo>
                <a:lnTo>
                  <a:pt x="441" y="641"/>
                </a:lnTo>
                <a:lnTo>
                  <a:pt x="441" y="641"/>
                </a:lnTo>
                <a:lnTo>
                  <a:pt x="440" y="641"/>
                </a:lnTo>
                <a:lnTo>
                  <a:pt x="440" y="641"/>
                </a:lnTo>
                <a:lnTo>
                  <a:pt x="439" y="641"/>
                </a:lnTo>
                <a:lnTo>
                  <a:pt x="438" y="641"/>
                </a:lnTo>
                <a:lnTo>
                  <a:pt x="436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0"/>
                </a:lnTo>
                <a:lnTo>
                  <a:pt x="435" y="641"/>
                </a:lnTo>
                <a:lnTo>
                  <a:pt x="435" y="642"/>
                </a:lnTo>
                <a:lnTo>
                  <a:pt x="435" y="642"/>
                </a:lnTo>
                <a:lnTo>
                  <a:pt x="435" y="642"/>
                </a:lnTo>
                <a:lnTo>
                  <a:pt x="433" y="644"/>
                </a:lnTo>
                <a:lnTo>
                  <a:pt x="432" y="644"/>
                </a:lnTo>
                <a:lnTo>
                  <a:pt x="431" y="645"/>
                </a:lnTo>
                <a:lnTo>
                  <a:pt x="428" y="647"/>
                </a:lnTo>
                <a:lnTo>
                  <a:pt x="427" y="649"/>
                </a:lnTo>
                <a:lnTo>
                  <a:pt x="425" y="651"/>
                </a:lnTo>
                <a:lnTo>
                  <a:pt x="423" y="654"/>
                </a:lnTo>
                <a:lnTo>
                  <a:pt x="421" y="658"/>
                </a:lnTo>
                <a:lnTo>
                  <a:pt x="420" y="658"/>
                </a:lnTo>
                <a:lnTo>
                  <a:pt x="419" y="658"/>
                </a:lnTo>
                <a:lnTo>
                  <a:pt x="418" y="658"/>
                </a:lnTo>
                <a:lnTo>
                  <a:pt x="417" y="658"/>
                </a:lnTo>
                <a:lnTo>
                  <a:pt x="415" y="659"/>
                </a:lnTo>
                <a:lnTo>
                  <a:pt x="413" y="661"/>
                </a:lnTo>
                <a:lnTo>
                  <a:pt x="413" y="662"/>
                </a:lnTo>
                <a:lnTo>
                  <a:pt x="412" y="663"/>
                </a:lnTo>
                <a:lnTo>
                  <a:pt x="409" y="663"/>
                </a:lnTo>
                <a:lnTo>
                  <a:pt x="408" y="664"/>
                </a:lnTo>
                <a:lnTo>
                  <a:pt x="408" y="665"/>
                </a:lnTo>
                <a:lnTo>
                  <a:pt x="407" y="667"/>
                </a:lnTo>
                <a:lnTo>
                  <a:pt x="407" y="669"/>
                </a:lnTo>
                <a:lnTo>
                  <a:pt x="407" y="672"/>
                </a:lnTo>
                <a:lnTo>
                  <a:pt x="405" y="674"/>
                </a:lnTo>
                <a:lnTo>
                  <a:pt x="405" y="676"/>
                </a:lnTo>
                <a:lnTo>
                  <a:pt x="406" y="676"/>
                </a:lnTo>
                <a:lnTo>
                  <a:pt x="406" y="679"/>
                </a:lnTo>
                <a:lnTo>
                  <a:pt x="405" y="680"/>
                </a:lnTo>
                <a:lnTo>
                  <a:pt x="403" y="681"/>
                </a:lnTo>
                <a:lnTo>
                  <a:pt x="401" y="683"/>
                </a:lnTo>
                <a:lnTo>
                  <a:pt x="401" y="685"/>
                </a:lnTo>
                <a:lnTo>
                  <a:pt x="401" y="686"/>
                </a:lnTo>
                <a:lnTo>
                  <a:pt x="400" y="688"/>
                </a:lnTo>
                <a:lnTo>
                  <a:pt x="400" y="688"/>
                </a:lnTo>
                <a:lnTo>
                  <a:pt x="399" y="688"/>
                </a:lnTo>
                <a:lnTo>
                  <a:pt x="397" y="687"/>
                </a:lnTo>
                <a:lnTo>
                  <a:pt x="396" y="686"/>
                </a:lnTo>
                <a:lnTo>
                  <a:pt x="395" y="686"/>
                </a:lnTo>
                <a:lnTo>
                  <a:pt x="394" y="686"/>
                </a:lnTo>
                <a:lnTo>
                  <a:pt x="393" y="686"/>
                </a:lnTo>
                <a:lnTo>
                  <a:pt x="390" y="687"/>
                </a:lnTo>
                <a:lnTo>
                  <a:pt x="389" y="687"/>
                </a:lnTo>
                <a:lnTo>
                  <a:pt x="389" y="687"/>
                </a:lnTo>
                <a:lnTo>
                  <a:pt x="387" y="687"/>
                </a:lnTo>
                <a:lnTo>
                  <a:pt x="387" y="687"/>
                </a:lnTo>
                <a:lnTo>
                  <a:pt x="387" y="686"/>
                </a:lnTo>
                <a:lnTo>
                  <a:pt x="388" y="686"/>
                </a:lnTo>
                <a:lnTo>
                  <a:pt x="388" y="683"/>
                </a:lnTo>
                <a:lnTo>
                  <a:pt x="387" y="680"/>
                </a:lnTo>
                <a:lnTo>
                  <a:pt x="386" y="676"/>
                </a:lnTo>
                <a:lnTo>
                  <a:pt x="386" y="674"/>
                </a:lnTo>
                <a:lnTo>
                  <a:pt x="387" y="672"/>
                </a:lnTo>
                <a:lnTo>
                  <a:pt x="386" y="670"/>
                </a:lnTo>
                <a:lnTo>
                  <a:pt x="384" y="668"/>
                </a:lnTo>
                <a:lnTo>
                  <a:pt x="383" y="665"/>
                </a:lnTo>
                <a:lnTo>
                  <a:pt x="383" y="663"/>
                </a:lnTo>
                <a:lnTo>
                  <a:pt x="382" y="660"/>
                </a:lnTo>
                <a:lnTo>
                  <a:pt x="380" y="658"/>
                </a:lnTo>
                <a:lnTo>
                  <a:pt x="379" y="656"/>
                </a:lnTo>
                <a:lnTo>
                  <a:pt x="378" y="654"/>
                </a:lnTo>
                <a:lnTo>
                  <a:pt x="374" y="649"/>
                </a:lnTo>
                <a:lnTo>
                  <a:pt x="373" y="647"/>
                </a:lnTo>
                <a:lnTo>
                  <a:pt x="372" y="647"/>
                </a:lnTo>
                <a:lnTo>
                  <a:pt x="371" y="645"/>
                </a:lnTo>
                <a:lnTo>
                  <a:pt x="369" y="645"/>
                </a:lnTo>
                <a:lnTo>
                  <a:pt x="367" y="644"/>
                </a:lnTo>
                <a:lnTo>
                  <a:pt x="364" y="642"/>
                </a:lnTo>
                <a:lnTo>
                  <a:pt x="362" y="640"/>
                </a:lnTo>
                <a:lnTo>
                  <a:pt x="358" y="638"/>
                </a:lnTo>
                <a:lnTo>
                  <a:pt x="355" y="635"/>
                </a:lnTo>
                <a:lnTo>
                  <a:pt x="353" y="633"/>
                </a:lnTo>
                <a:lnTo>
                  <a:pt x="353" y="631"/>
                </a:lnTo>
                <a:lnTo>
                  <a:pt x="352" y="630"/>
                </a:lnTo>
                <a:lnTo>
                  <a:pt x="351" y="628"/>
                </a:lnTo>
                <a:lnTo>
                  <a:pt x="349" y="626"/>
                </a:lnTo>
                <a:lnTo>
                  <a:pt x="348" y="625"/>
                </a:lnTo>
                <a:lnTo>
                  <a:pt x="348" y="624"/>
                </a:lnTo>
                <a:lnTo>
                  <a:pt x="348" y="623"/>
                </a:lnTo>
                <a:lnTo>
                  <a:pt x="348" y="621"/>
                </a:lnTo>
                <a:lnTo>
                  <a:pt x="347" y="618"/>
                </a:lnTo>
                <a:lnTo>
                  <a:pt x="347" y="616"/>
                </a:lnTo>
                <a:lnTo>
                  <a:pt x="347" y="614"/>
                </a:lnTo>
                <a:lnTo>
                  <a:pt x="345" y="610"/>
                </a:lnTo>
                <a:lnTo>
                  <a:pt x="344" y="607"/>
                </a:lnTo>
                <a:lnTo>
                  <a:pt x="341" y="606"/>
                </a:lnTo>
                <a:lnTo>
                  <a:pt x="341" y="605"/>
                </a:lnTo>
                <a:lnTo>
                  <a:pt x="344" y="596"/>
                </a:lnTo>
                <a:lnTo>
                  <a:pt x="344" y="594"/>
                </a:lnTo>
                <a:lnTo>
                  <a:pt x="345" y="590"/>
                </a:lnTo>
                <a:lnTo>
                  <a:pt x="346" y="589"/>
                </a:lnTo>
                <a:lnTo>
                  <a:pt x="346" y="588"/>
                </a:lnTo>
                <a:lnTo>
                  <a:pt x="348" y="585"/>
                </a:lnTo>
                <a:lnTo>
                  <a:pt x="348" y="584"/>
                </a:lnTo>
                <a:lnTo>
                  <a:pt x="350" y="582"/>
                </a:lnTo>
                <a:lnTo>
                  <a:pt x="355" y="576"/>
                </a:lnTo>
                <a:lnTo>
                  <a:pt x="357" y="576"/>
                </a:lnTo>
                <a:lnTo>
                  <a:pt x="357" y="576"/>
                </a:lnTo>
                <a:lnTo>
                  <a:pt x="357" y="576"/>
                </a:lnTo>
                <a:lnTo>
                  <a:pt x="370" y="573"/>
                </a:lnTo>
                <a:lnTo>
                  <a:pt x="371" y="573"/>
                </a:lnTo>
                <a:lnTo>
                  <a:pt x="377" y="572"/>
                </a:lnTo>
                <a:lnTo>
                  <a:pt x="385" y="556"/>
                </a:lnTo>
                <a:lnTo>
                  <a:pt x="384" y="548"/>
                </a:lnTo>
                <a:lnTo>
                  <a:pt x="383" y="545"/>
                </a:lnTo>
                <a:lnTo>
                  <a:pt x="380" y="541"/>
                </a:lnTo>
                <a:lnTo>
                  <a:pt x="378" y="537"/>
                </a:lnTo>
                <a:lnTo>
                  <a:pt x="369" y="531"/>
                </a:lnTo>
                <a:lnTo>
                  <a:pt x="365" y="528"/>
                </a:lnTo>
                <a:lnTo>
                  <a:pt x="361" y="525"/>
                </a:lnTo>
                <a:lnTo>
                  <a:pt x="358" y="523"/>
                </a:lnTo>
                <a:lnTo>
                  <a:pt x="358" y="523"/>
                </a:lnTo>
                <a:lnTo>
                  <a:pt x="357" y="522"/>
                </a:lnTo>
                <a:lnTo>
                  <a:pt x="357" y="521"/>
                </a:lnTo>
                <a:lnTo>
                  <a:pt x="357" y="522"/>
                </a:lnTo>
                <a:lnTo>
                  <a:pt x="356" y="521"/>
                </a:lnTo>
                <a:lnTo>
                  <a:pt x="356" y="521"/>
                </a:lnTo>
                <a:lnTo>
                  <a:pt x="356" y="521"/>
                </a:lnTo>
                <a:lnTo>
                  <a:pt x="353" y="518"/>
                </a:lnTo>
                <a:lnTo>
                  <a:pt x="349" y="514"/>
                </a:lnTo>
                <a:lnTo>
                  <a:pt x="348" y="513"/>
                </a:lnTo>
                <a:lnTo>
                  <a:pt x="347" y="512"/>
                </a:lnTo>
                <a:lnTo>
                  <a:pt x="347" y="511"/>
                </a:lnTo>
                <a:lnTo>
                  <a:pt x="347" y="511"/>
                </a:lnTo>
                <a:lnTo>
                  <a:pt x="346" y="509"/>
                </a:lnTo>
                <a:lnTo>
                  <a:pt x="345" y="508"/>
                </a:lnTo>
                <a:lnTo>
                  <a:pt x="341" y="505"/>
                </a:lnTo>
                <a:lnTo>
                  <a:pt x="337" y="503"/>
                </a:lnTo>
                <a:lnTo>
                  <a:pt x="329" y="502"/>
                </a:lnTo>
                <a:lnTo>
                  <a:pt x="325" y="502"/>
                </a:lnTo>
                <a:lnTo>
                  <a:pt x="320" y="502"/>
                </a:lnTo>
                <a:lnTo>
                  <a:pt x="314" y="502"/>
                </a:lnTo>
                <a:lnTo>
                  <a:pt x="311" y="502"/>
                </a:lnTo>
                <a:lnTo>
                  <a:pt x="308" y="503"/>
                </a:lnTo>
                <a:lnTo>
                  <a:pt x="307" y="503"/>
                </a:lnTo>
                <a:lnTo>
                  <a:pt x="305" y="504"/>
                </a:lnTo>
                <a:lnTo>
                  <a:pt x="301" y="505"/>
                </a:lnTo>
                <a:lnTo>
                  <a:pt x="300" y="505"/>
                </a:lnTo>
                <a:lnTo>
                  <a:pt x="296" y="505"/>
                </a:lnTo>
                <a:lnTo>
                  <a:pt x="294" y="505"/>
                </a:lnTo>
                <a:lnTo>
                  <a:pt x="291" y="505"/>
                </a:lnTo>
                <a:lnTo>
                  <a:pt x="291" y="505"/>
                </a:lnTo>
                <a:lnTo>
                  <a:pt x="291" y="507"/>
                </a:lnTo>
                <a:lnTo>
                  <a:pt x="288" y="507"/>
                </a:lnTo>
                <a:lnTo>
                  <a:pt x="288" y="506"/>
                </a:lnTo>
                <a:lnTo>
                  <a:pt x="288" y="505"/>
                </a:lnTo>
                <a:lnTo>
                  <a:pt x="287" y="505"/>
                </a:lnTo>
                <a:lnTo>
                  <a:pt x="287" y="505"/>
                </a:lnTo>
                <a:lnTo>
                  <a:pt x="286" y="502"/>
                </a:lnTo>
                <a:lnTo>
                  <a:pt x="286" y="502"/>
                </a:lnTo>
                <a:lnTo>
                  <a:pt x="286" y="502"/>
                </a:lnTo>
                <a:lnTo>
                  <a:pt x="285" y="501"/>
                </a:lnTo>
                <a:lnTo>
                  <a:pt x="284" y="496"/>
                </a:lnTo>
                <a:lnTo>
                  <a:pt x="284" y="495"/>
                </a:lnTo>
                <a:lnTo>
                  <a:pt x="284" y="493"/>
                </a:lnTo>
                <a:lnTo>
                  <a:pt x="284" y="492"/>
                </a:lnTo>
                <a:lnTo>
                  <a:pt x="284" y="489"/>
                </a:lnTo>
                <a:lnTo>
                  <a:pt x="285" y="488"/>
                </a:lnTo>
                <a:lnTo>
                  <a:pt x="285" y="487"/>
                </a:lnTo>
                <a:lnTo>
                  <a:pt x="285" y="487"/>
                </a:lnTo>
                <a:lnTo>
                  <a:pt x="285" y="486"/>
                </a:lnTo>
                <a:lnTo>
                  <a:pt x="285" y="486"/>
                </a:lnTo>
                <a:lnTo>
                  <a:pt x="285" y="486"/>
                </a:lnTo>
                <a:lnTo>
                  <a:pt x="284" y="485"/>
                </a:lnTo>
                <a:lnTo>
                  <a:pt x="285" y="484"/>
                </a:lnTo>
                <a:lnTo>
                  <a:pt x="286" y="484"/>
                </a:lnTo>
                <a:lnTo>
                  <a:pt x="286" y="484"/>
                </a:lnTo>
                <a:lnTo>
                  <a:pt x="285" y="484"/>
                </a:lnTo>
                <a:lnTo>
                  <a:pt x="284" y="484"/>
                </a:lnTo>
                <a:lnTo>
                  <a:pt x="285" y="482"/>
                </a:lnTo>
                <a:lnTo>
                  <a:pt x="284" y="482"/>
                </a:lnTo>
                <a:lnTo>
                  <a:pt x="285" y="481"/>
                </a:lnTo>
                <a:lnTo>
                  <a:pt x="285" y="480"/>
                </a:lnTo>
                <a:lnTo>
                  <a:pt x="288" y="476"/>
                </a:lnTo>
                <a:lnTo>
                  <a:pt x="289" y="477"/>
                </a:lnTo>
                <a:lnTo>
                  <a:pt x="289" y="475"/>
                </a:lnTo>
                <a:lnTo>
                  <a:pt x="290" y="475"/>
                </a:lnTo>
                <a:lnTo>
                  <a:pt x="291" y="473"/>
                </a:lnTo>
                <a:lnTo>
                  <a:pt x="292" y="472"/>
                </a:lnTo>
                <a:lnTo>
                  <a:pt x="292" y="471"/>
                </a:lnTo>
                <a:lnTo>
                  <a:pt x="292" y="469"/>
                </a:lnTo>
                <a:lnTo>
                  <a:pt x="293" y="469"/>
                </a:lnTo>
                <a:lnTo>
                  <a:pt x="292" y="468"/>
                </a:lnTo>
                <a:lnTo>
                  <a:pt x="292" y="467"/>
                </a:lnTo>
                <a:lnTo>
                  <a:pt x="292" y="467"/>
                </a:lnTo>
                <a:lnTo>
                  <a:pt x="291" y="460"/>
                </a:lnTo>
                <a:lnTo>
                  <a:pt x="291" y="460"/>
                </a:lnTo>
                <a:lnTo>
                  <a:pt x="291" y="460"/>
                </a:lnTo>
                <a:lnTo>
                  <a:pt x="290" y="458"/>
                </a:lnTo>
                <a:lnTo>
                  <a:pt x="288" y="456"/>
                </a:lnTo>
                <a:lnTo>
                  <a:pt x="286" y="455"/>
                </a:lnTo>
                <a:lnTo>
                  <a:pt x="286" y="455"/>
                </a:lnTo>
                <a:lnTo>
                  <a:pt x="285" y="455"/>
                </a:lnTo>
                <a:lnTo>
                  <a:pt x="285" y="455"/>
                </a:lnTo>
                <a:lnTo>
                  <a:pt x="284" y="454"/>
                </a:lnTo>
                <a:lnTo>
                  <a:pt x="284" y="454"/>
                </a:lnTo>
                <a:lnTo>
                  <a:pt x="284" y="454"/>
                </a:lnTo>
                <a:lnTo>
                  <a:pt x="282" y="452"/>
                </a:lnTo>
                <a:lnTo>
                  <a:pt x="279" y="451"/>
                </a:lnTo>
                <a:lnTo>
                  <a:pt x="278" y="450"/>
                </a:lnTo>
                <a:lnTo>
                  <a:pt x="275" y="448"/>
                </a:lnTo>
                <a:lnTo>
                  <a:pt x="274" y="447"/>
                </a:lnTo>
                <a:lnTo>
                  <a:pt x="272" y="445"/>
                </a:lnTo>
                <a:lnTo>
                  <a:pt x="272" y="444"/>
                </a:lnTo>
                <a:lnTo>
                  <a:pt x="270" y="443"/>
                </a:lnTo>
                <a:lnTo>
                  <a:pt x="270" y="442"/>
                </a:lnTo>
                <a:lnTo>
                  <a:pt x="268" y="443"/>
                </a:lnTo>
                <a:lnTo>
                  <a:pt x="267" y="443"/>
                </a:lnTo>
                <a:lnTo>
                  <a:pt x="267" y="445"/>
                </a:lnTo>
                <a:lnTo>
                  <a:pt x="263" y="445"/>
                </a:lnTo>
                <a:lnTo>
                  <a:pt x="261" y="443"/>
                </a:lnTo>
                <a:lnTo>
                  <a:pt x="259" y="442"/>
                </a:lnTo>
                <a:lnTo>
                  <a:pt x="257" y="443"/>
                </a:lnTo>
                <a:lnTo>
                  <a:pt x="257" y="444"/>
                </a:lnTo>
                <a:lnTo>
                  <a:pt x="256" y="444"/>
                </a:lnTo>
                <a:lnTo>
                  <a:pt x="253" y="445"/>
                </a:lnTo>
                <a:lnTo>
                  <a:pt x="252" y="447"/>
                </a:lnTo>
                <a:lnTo>
                  <a:pt x="251" y="447"/>
                </a:lnTo>
                <a:lnTo>
                  <a:pt x="250" y="448"/>
                </a:lnTo>
                <a:lnTo>
                  <a:pt x="247" y="450"/>
                </a:lnTo>
                <a:lnTo>
                  <a:pt x="246" y="450"/>
                </a:lnTo>
                <a:lnTo>
                  <a:pt x="244" y="451"/>
                </a:lnTo>
                <a:lnTo>
                  <a:pt x="242" y="452"/>
                </a:lnTo>
                <a:lnTo>
                  <a:pt x="238" y="449"/>
                </a:lnTo>
                <a:lnTo>
                  <a:pt x="234" y="451"/>
                </a:lnTo>
                <a:lnTo>
                  <a:pt x="232" y="451"/>
                </a:lnTo>
                <a:lnTo>
                  <a:pt x="232" y="451"/>
                </a:lnTo>
                <a:lnTo>
                  <a:pt x="229" y="450"/>
                </a:lnTo>
                <a:lnTo>
                  <a:pt x="225" y="450"/>
                </a:lnTo>
                <a:lnTo>
                  <a:pt x="225" y="450"/>
                </a:lnTo>
                <a:lnTo>
                  <a:pt x="224" y="450"/>
                </a:lnTo>
                <a:lnTo>
                  <a:pt x="222" y="449"/>
                </a:lnTo>
                <a:lnTo>
                  <a:pt x="221" y="449"/>
                </a:lnTo>
                <a:lnTo>
                  <a:pt x="220" y="449"/>
                </a:lnTo>
                <a:lnTo>
                  <a:pt x="218" y="449"/>
                </a:lnTo>
                <a:lnTo>
                  <a:pt x="217" y="449"/>
                </a:lnTo>
                <a:lnTo>
                  <a:pt x="215" y="447"/>
                </a:lnTo>
                <a:lnTo>
                  <a:pt x="213" y="447"/>
                </a:lnTo>
                <a:lnTo>
                  <a:pt x="210" y="445"/>
                </a:lnTo>
                <a:lnTo>
                  <a:pt x="208" y="444"/>
                </a:lnTo>
                <a:lnTo>
                  <a:pt x="207" y="445"/>
                </a:lnTo>
                <a:lnTo>
                  <a:pt x="207" y="447"/>
                </a:lnTo>
                <a:lnTo>
                  <a:pt x="204" y="448"/>
                </a:lnTo>
                <a:lnTo>
                  <a:pt x="203" y="450"/>
                </a:lnTo>
                <a:lnTo>
                  <a:pt x="198" y="451"/>
                </a:lnTo>
                <a:lnTo>
                  <a:pt x="195" y="450"/>
                </a:lnTo>
                <a:lnTo>
                  <a:pt x="194" y="449"/>
                </a:lnTo>
                <a:lnTo>
                  <a:pt x="192" y="449"/>
                </a:lnTo>
                <a:lnTo>
                  <a:pt x="191" y="449"/>
                </a:lnTo>
                <a:lnTo>
                  <a:pt x="187" y="449"/>
                </a:lnTo>
                <a:lnTo>
                  <a:pt x="184" y="449"/>
                </a:lnTo>
                <a:lnTo>
                  <a:pt x="184" y="449"/>
                </a:lnTo>
                <a:lnTo>
                  <a:pt x="183" y="449"/>
                </a:lnTo>
                <a:lnTo>
                  <a:pt x="183" y="449"/>
                </a:lnTo>
                <a:lnTo>
                  <a:pt x="181" y="449"/>
                </a:lnTo>
                <a:lnTo>
                  <a:pt x="181" y="450"/>
                </a:lnTo>
                <a:lnTo>
                  <a:pt x="180" y="450"/>
                </a:lnTo>
                <a:lnTo>
                  <a:pt x="180" y="450"/>
                </a:lnTo>
                <a:lnTo>
                  <a:pt x="179" y="450"/>
                </a:lnTo>
                <a:lnTo>
                  <a:pt x="178" y="448"/>
                </a:lnTo>
                <a:lnTo>
                  <a:pt x="178" y="447"/>
                </a:lnTo>
                <a:lnTo>
                  <a:pt x="177" y="446"/>
                </a:lnTo>
                <a:lnTo>
                  <a:pt x="177" y="445"/>
                </a:lnTo>
                <a:lnTo>
                  <a:pt x="176" y="442"/>
                </a:lnTo>
                <a:lnTo>
                  <a:pt x="176" y="441"/>
                </a:lnTo>
                <a:lnTo>
                  <a:pt x="174" y="439"/>
                </a:lnTo>
                <a:lnTo>
                  <a:pt x="170" y="438"/>
                </a:lnTo>
                <a:lnTo>
                  <a:pt x="168" y="439"/>
                </a:lnTo>
                <a:lnTo>
                  <a:pt x="166" y="439"/>
                </a:lnTo>
                <a:lnTo>
                  <a:pt x="163" y="439"/>
                </a:lnTo>
                <a:lnTo>
                  <a:pt x="161" y="439"/>
                </a:lnTo>
                <a:lnTo>
                  <a:pt x="160" y="438"/>
                </a:lnTo>
                <a:lnTo>
                  <a:pt x="159" y="438"/>
                </a:lnTo>
                <a:lnTo>
                  <a:pt x="158" y="438"/>
                </a:lnTo>
                <a:lnTo>
                  <a:pt x="158" y="438"/>
                </a:lnTo>
                <a:lnTo>
                  <a:pt x="154" y="438"/>
                </a:lnTo>
                <a:lnTo>
                  <a:pt x="154" y="438"/>
                </a:lnTo>
                <a:lnTo>
                  <a:pt x="153" y="438"/>
                </a:lnTo>
                <a:lnTo>
                  <a:pt x="153" y="438"/>
                </a:lnTo>
                <a:lnTo>
                  <a:pt x="151" y="438"/>
                </a:lnTo>
                <a:lnTo>
                  <a:pt x="150" y="437"/>
                </a:lnTo>
                <a:lnTo>
                  <a:pt x="147" y="438"/>
                </a:lnTo>
                <a:lnTo>
                  <a:pt x="147" y="438"/>
                </a:lnTo>
                <a:lnTo>
                  <a:pt x="145" y="437"/>
                </a:lnTo>
                <a:lnTo>
                  <a:pt x="145" y="436"/>
                </a:lnTo>
                <a:lnTo>
                  <a:pt x="145" y="436"/>
                </a:lnTo>
                <a:lnTo>
                  <a:pt x="144" y="436"/>
                </a:lnTo>
                <a:lnTo>
                  <a:pt x="145" y="435"/>
                </a:lnTo>
                <a:lnTo>
                  <a:pt x="145" y="435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5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4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4" y="433"/>
                </a:lnTo>
                <a:lnTo>
                  <a:pt x="145" y="433"/>
                </a:lnTo>
                <a:lnTo>
                  <a:pt x="145" y="433"/>
                </a:lnTo>
                <a:lnTo>
                  <a:pt x="144" y="433"/>
                </a:lnTo>
                <a:lnTo>
                  <a:pt x="144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2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1"/>
                </a:lnTo>
                <a:lnTo>
                  <a:pt x="145" y="430"/>
                </a:lnTo>
                <a:lnTo>
                  <a:pt x="145" y="430"/>
                </a:lnTo>
                <a:lnTo>
                  <a:pt x="144" y="430"/>
                </a:lnTo>
                <a:lnTo>
                  <a:pt x="144" y="430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3" y="429"/>
                </a:lnTo>
                <a:lnTo>
                  <a:pt x="142" y="429"/>
                </a:lnTo>
                <a:lnTo>
                  <a:pt x="142" y="429"/>
                </a:lnTo>
                <a:lnTo>
                  <a:pt x="142" y="428"/>
                </a:lnTo>
                <a:lnTo>
                  <a:pt x="142" y="428"/>
                </a:lnTo>
                <a:lnTo>
                  <a:pt x="142" y="428"/>
                </a:lnTo>
                <a:lnTo>
                  <a:pt x="142" y="427"/>
                </a:lnTo>
                <a:lnTo>
                  <a:pt x="142" y="427"/>
                </a:lnTo>
                <a:lnTo>
                  <a:pt x="142" y="427"/>
                </a:lnTo>
                <a:lnTo>
                  <a:pt x="142" y="426"/>
                </a:lnTo>
                <a:lnTo>
                  <a:pt x="142" y="426"/>
                </a:lnTo>
                <a:lnTo>
                  <a:pt x="142" y="426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5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4"/>
                </a:lnTo>
                <a:lnTo>
                  <a:pt x="142" y="423"/>
                </a:lnTo>
                <a:lnTo>
                  <a:pt x="142" y="423"/>
                </a:lnTo>
                <a:lnTo>
                  <a:pt x="141" y="423"/>
                </a:lnTo>
                <a:lnTo>
                  <a:pt x="141" y="423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1" y="422"/>
                </a:lnTo>
                <a:lnTo>
                  <a:pt x="140" y="421"/>
                </a:lnTo>
                <a:lnTo>
                  <a:pt x="140" y="421"/>
                </a:lnTo>
                <a:lnTo>
                  <a:pt x="140" y="421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20"/>
                </a:lnTo>
                <a:lnTo>
                  <a:pt x="140" y="419"/>
                </a:lnTo>
                <a:lnTo>
                  <a:pt x="139" y="419"/>
                </a:lnTo>
                <a:lnTo>
                  <a:pt x="139" y="418"/>
                </a:lnTo>
                <a:lnTo>
                  <a:pt x="139" y="418"/>
                </a:lnTo>
                <a:lnTo>
                  <a:pt x="139" y="418"/>
                </a:lnTo>
                <a:lnTo>
                  <a:pt x="138" y="418"/>
                </a:lnTo>
                <a:lnTo>
                  <a:pt x="138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8"/>
                </a:lnTo>
                <a:lnTo>
                  <a:pt x="137" y="419"/>
                </a:lnTo>
                <a:lnTo>
                  <a:pt x="137" y="419"/>
                </a:lnTo>
                <a:lnTo>
                  <a:pt x="136" y="420"/>
                </a:lnTo>
                <a:lnTo>
                  <a:pt x="136" y="420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9"/>
                </a:lnTo>
                <a:lnTo>
                  <a:pt x="135" y="418"/>
                </a:lnTo>
                <a:lnTo>
                  <a:pt x="135" y="418"/>
                </a:lnTo>
                <a:lnTo>
                  <a:pt x="136" y="418"/>
                </a:lnTo>
                <a:lnTo>
                  <a:pt x="136" y="417"/>
                </a:lnTo>
                <a:lnTo>
                  <a:pt x="137" y="417"/>
                </a:lnTo>
                <a:lnTo>
                  <a:pt x="137" y="416"/>
                </a:lnTo>
                <a:lnTo>
                  <a:pt x="137" y="416"/>
                </a:lnTo>
                <a:lnTo>
                  <a:pt x="137" y="415"/>
                </a:lnTo>
                <a:lnTo>
                  <a:pt x="137" y="415"/>
                </a:lnTo>
                <a:lnTo>
                  <a:pt x="137" y="415"/>
                </a:lnTo>
                <a:lnTo>
                  <a:pt x="137" y="414"/>
                </a:lnTo>
                <a:lnTo>
                  <a:pt x="136" y="414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6" y="413"/>
                </a:lnTo>
                <a:lnTo>
                  <a:pt x="135" y="413"/>
                </a:lnTo>
                <a:lnTo>
                  <a:pt x="135" y="413"/>
                </a:lnTo>
                <a:lnTo>
                  <a:pt x="135" y="412"/>
                </a:lnTo>
                <a:lnTo>
                  <a:pt x="135" y="412"/>
                </a:lnTo>
                <a:lnTo>
                  <a:pt x="134" y="412"/>
                </a:lnTo>
                <a:lnTo>
                  <a:pt x="134" y="412"/>
                </a:lnTo>
                <a:lnTo>
                  <a:pt x="133" y="412"/>
                </a:lnTo>
                <a:lnTo>
                  <a:pt x="133" y="413"/>
                </a:lnTo>
                <a:lnTo>
                  <a:pt x="133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3"/>
                </a:lnTo>
                <a:lnTo>
                  <a:pt x="132" y="414"/>
                </a:lnTo>
                <a:lnTo>
                  <a:pt x="132" y="414"/>
                </a:lnTo>
                <a:lnTo>
                  <a:pt x="131" y="414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5"/>
                </a:lnTo>
                <a:lnTo>
                  <a:pt x="131" y="416"/>
                </a:lnTo>
                <a:lnTo>
                  <a:pt x="131" y="416"/>
                </a:lnTo>
                <a:lnTo>
                  <a:pt x="131" y="416"/>
                </a:lnTo>
                <a:lnTo>
                  <a:pt x="131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7"/>
                </a:lnTo>
                <a:lnTo>
                  <a:pt x="130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9" y="418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19"/>
                </a:lnTo>
                <a:lnTo>
                  <a:pt x="128" y="420"/>
                </a:lnTo>
                <a:lnTo>
                  <a:pt x="127" y="420"/>
                </a:lnTo>
                <a:lnTo>
                  <a:pt x="127" y="420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7" y="419"/>
                </a:lnTo>
                <a:lnTo>
                  <a:pt x="126" y="419"/>
                </a:lnTo>
                <a:lnTo>
                  <a:pt x="126" y="418"/>
                </a:lnTo>
                <a:lnTo>
                  <a:pt x="126" y="418"/>
                </a:lnTo>
                <a:lnTo>
                  <a:pt x="126" y="418"/>
                </a:lnTo>
                <a:lnTo>
                  <a:pt x="125" y="418"/>
                </a:lnTo>
                <a:lnTo>
                  <a:pt x="124" y="417"/>
                </a:lnTo>
                <a:lnTo>
                  <a:pt x="124" y="417"/>
                </a:lnTo>
                <a:lnTo>
                  <a:pt x="123" y="417"/>
                </a:lnTo>
                <a:lnTo>
                  <a:pt x="123" y="417"/>
                </a:lnTo>
                <a:lnTo>
                  <a:pt x="123" y="416"/>
                </a:lnTo>
                <a:lnTo>
                  <a:pt x="122" y="416"/>
                </a:lnTo>
                <a:lnTo>
                  <a:pt x="122" y="416"/>
                </a:lnTo>
                <a:lnTo>
                  <a:pt x="122" y="416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1" y="417"/>
                </a:lnTo>
                <a:lnTo>
                  <a:pt x="120" y="418"/>
                </a:lnTo>
                <a:lnTo>
                  <a:pt x="120" y="418"/>
                </a:lnTo>
                <a:lnTo>
                  <a:pt x="119" y="418"/>
                </a:lnTo>
                <a:lnTo>
                  <a:pt x="119" y="418"/>
                </a:lnTo>
                <a:lnTo>
                  <a:pt x="119" y="418"/>
                </a:lnTo>
                <a:lnTo>
                  <a:pt x="118" y="418"/>
                </a:lnTo>
                <a:lnTo>
                  <a:pt x="118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7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6" y="418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5" y="419"/>
                </a:lnTo>
                <a:lnTo>
                  <a:pt x="114" y="419"/>
                </a:lnTo>
                <a:lnTo>
                  <a:pt x="114" y="419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4" y="420"/>
                </a:lnTo>
                <a:lnTo>
                  <a:pt x="113" y="421"/>
                </a:lnTo>
                <a:lnTo>
                  <a:pt x="113" y="421"/>
                </a:lnTo>
                <a:lnTo>
                  <a:pt x="113" y="421"/>
                </a:lnTo>
                <a:lnTo>
                  <a:pt x="112" y="421"/>
                </a:lnTo>
                <a:lnTo>
                  <a:pt x="112" y="421"/>
                </a:lnTo>
                <a:lnTo>
                  <a:pt x="112" y="420"/>
                </a:lnTo>
                <a:lnTo>
                  <a:pt x="112" y="420"/>
                </a:lnTo>
                <a:lnTo>
                  <a:pt x="112" y="420"/>
                </a:lnTo>
                <a:lnTo>
                  <a:pt x="111" y="420"/>
                </a:lnTo>
                <a:lnTo>
                  <a:pt x="111" y="421"/>
                </a:lnTo>
                <a:lnTo>
                  <a:pt x="111" y="421"/>
                </a:lnTo>
                <a:lnTo>
                  <a:pt x="111" y="421"/>
                </a:lnTo>
                <a:lnTo>
                  <a:pt x="111" y="422"/>
                </a:lnTo>
                <a:lnTo>
                  <a:pt x="111" y="422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10" y="423"/>
                </a:lnTo>
                <a:lnTo>
                  <a:pt x="109" y="423"/>
                </a:lnTo>
                <a:lnTo>
                  <a:pt x="108" y="424"/>
                </a:lnTo>
                <a:lnTo>
                  <a:pt x="104" y="422"/>
                </a:lnTo>
                <a:lnTo>
                  <a:pt x="103" y="419"/>
                </a:lnTo>
                <a:lnTo>
                  <a:pt x="100" y="417"/>
                </a:lnTo>
                <a:lnTo>
                  <a:pt x="98" y="417"/>
                </a:lnTo>
                <a:lnTo>
                  <a:pt x="98" y="417"/>
                </a:lnTo>
                <a:lnTo>
                  <a:pt x="97" y="416"/>
                </a:lnTo>
                <a:lnTo>
                  <a:pt x="96" y="416"/>
                </a:lnTo>
                <a:lnTo>
                  <a:pt x="96" y="415"/>
                </a:lnTo>
                <a:lnTo>
                  <a:pt x="96" y="415"/>
                </a:lnTo>
                <a:lnTo>
                  <a:pt x="96" y="415"/>
                </a:lnTo>
                <a:lnTo>
                  <a:pt x="96" y="416"/>
                </a:lnTo>
                <a:lnTo>
                  <a:pt x="96" y="416"/>
                </a:lnTo>
                <a:lnTo>
                  <a:pt x="95" y="417"/>
                </a:lnTo>
                <a:lnTo>
                  <a:pt x="94" y="418"/>
                </a:lnTo>
                <a:lnTo>
                  <a:pt x="93" y="419"/>
                </a:lnTo>
                <a:lnTo>
                  <a:pt x="92" y="420"/>
                </a:lnTo>
                <a:lnTo>
                  <a:pt x="93" y="421"/>
                </a:lnTo>
                <a:lnTo>
                  <a:pt x="94" y="423"/>
                </a:lnTo>
                <a:lnTo>
                  <a:pt x="94" y="425"/>
                </a:lnTo>
                <a:lnTo>
                  <a:pt x="94" y="426"/>
                </a:lnTo>
                <a:lnTo>
                  <a:pt x="94" y="427"/>
                </a:lnTo>
                <a:lnTo>
                  <a:pt x="93" y="427"/>
                </a:lnTo>
                <a:lnTo>
                  <a:pt x="93" y="428"/>
                </a:lnTo>
                <a:lnTo>
                  <a:pt x="91" y="429"/>
                </a:lnTo>
                <a:lnTo>
                  <a:pt x="89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8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7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6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29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5" y="430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4" y="431"/>
                </a:lnTo>
                <a:lnTo>
                  <a:pt x="83" y="431"/>
                </a:lnTo>
                <a:lnTo>
                  <a:pt x="83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2" y="431"/>
                </a:lnTo>
                <a:lnTo>
                  <a:pt x="81" y="431"/>
                </a:lnTo>
                <a:lnTo>
                  <a:pt x="81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80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9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1"/>
                </a:lnTo>
                <a:lnTo>
                  <a:pt x="78" y="430"/>
                </a:lnTo>
                <a:lnTo>
                  <a:pt x="78" y="430"/>
                </a:lnTo>
                <a:lnTo>
                  <a:pt x="77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6" y="430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5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4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3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2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1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70" y="429"/>
                </a:lnTo>
                <a:lnTo>
                  <a:pt x="69" y="429"/>
                </a:lnTo>
                <a:lnTo>
                  <a:pt x="69" y="429"/>
                </a:lnTo>
                <a:lnTo>
                  <a:pt x="69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8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7" y="430"/>
                </a:lnTo>
                <a:lnTo>
                  <a:pt x="66" y="430"/>
                </a:lnTo>
                <a:lnTo>
                  <a:pt x="66" y="430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6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5" y="431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2"/>
                </a:lnTo>
                <a:lnTo>
                  <a:pt x="64" y="433"/>
                </a:lnTo>
                <a:lnTo>
                  <a:pt x="64" y="433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4"/>
                </a:lnTo>
                <a:lnTo>
                  <a:pt x="63" y="435"/>
                </a:lnTo>
                <a:lnTo>
                  <a:pt x="63" y="435"/>
                </a:lnTo>
                <a:lnTo>
                  <a:pt x="62" y="436"/>
                </a:lnTo>
                <a:lnTo>
                  <a:pt x="62" y="436"/>
                </a:lnTo>
                <a:lnTo>
                  <a:pt x="61" y="436"/>
                </a:lnTo>
                <a:lnTo>
                  <a:pt x="61" y="437"/>
                </a:lnTo>
                <a:lnTo>
                  <a:pt x="61" y="437"/>
                </a:lnTo>
                <a:lnTo>
                  <a:pt x="61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0" y="437"/>
                </a:lnTo>
                <a:lnTo>
                  <a:pt x="60" y="437"/>
                </a:lnTo>
                <a:lnTo>
                  <a:pt x="60" y="437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9" y="436"/>
                </a:lnTo>
                <a:lnTo>
                  <a:pt x="58" y="435"/>
                </a:lnTo>
                <a:lnTo>
                  <a:pt x="58" y="435"/>
                </a:lnTo>
                <a:lnTo>
                  <a:pt x="58" y="435"/>
                </a:lnTo>
                <a:lnTo>
                  <a:pt x="58" y="434"/>
                </a:lnTo>
                <a:lnTo>
                  <a:pt x="58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7" y="434"/>
                </a:lnTo>
                <a:lnTo>
                  <a:pt x="56" y="434"/>
                </a:lnTo>
                <a:lnTo>
                  <a:pt x="56" y="433"/>
                </a:lnTo>
                <a:lnTo>
                  <a:pt x="56" y="433"/>
                </a:lnTo>
                <a:lnTo>
                  <a:pt x="55" y="433"/>
                </a:lnTo>
                <a:lnTo>
                  <a:pt x="55" y="433"/>
                </a:lnTo>
                <a:lnTo>
                  <a:pt x="54" y="433"/>
                </a:lnTo>
                <a:lnTo>
                  <a:pt x="54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3"/>
                </a:lnTo>
                <a:lnTo>
                  <a:pt x="53" y="434"/>
                </a:lnTo>
                <a:lnTo>
                  <a:pt x="53" y="434"/>
                </a:lnTo>
                <a:lnTo>
                  <a:pt x="53" y="434"/>
                </a:lnTo>
                <a:lnTo>
                  <a:pt x="52" y="434"/>
                </a:lnTo>
                <a:lnTo>
                  <a:pt x="52" y="434"/>
                </a:lnTo>
                <a:lnTo>
                  <a:pt x="52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1" y="434"/>
                </a:lnTo>
                <a:lnTo>
                  <a:pt x="50" y="434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3"/>
                </a:lnTo>
                <a:lnTo>
                  <a:pt x="50" y="432"/>
                </a:lnTo>
                <a:lnTo>
                  <a:pt x="50" y="431"/>
                </a:lnTo>
                <a:lnTo>
                  <a:pt x="50" y="431"/>
                </a:lnTo>
                <a:lnTo>
                  <a:pt x="51" y="431"/>
                </a:lnTo>
                <a:lnTo>
                  <a:pt x="51" y="431"/>
                </a:lnTo>
                <a:lnTo>
                  <a:pt x="50" y="431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50" y="430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9" y="429"/>
                </a:lnTo>
                <a:lnTo>
                  <a:pt x="48" y="429"/>
                </a:lnTo>
                <a:lnTo>
                  <a:pt x="48" y="428"/>
                </a:lnTo>
                <a:lnTo>
                  <a:pt x="48" y="428"/>
                </a:lnTo>
                <a:lnTo>
                  <a:pt x="48" y="428"/>
                </a:lnTo>
                <a:lnTo>
                  <a:pt x="47" y="427"/>
                </a:lnTo>
                <a:lnTo>
                  <a:pt x="47" y="427"/>
                </a:lnTo>
                <a:lnTo>
                  <a:pt x="46" y="427"/>
                </a:lnTo>
                <a:lnTo>
                  <a:pt x="46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7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6"/>
                </a:lnTo>
                <a:lnTo>
                  <a:pt x="45" y="425"/>
                </a:lnTo>
                <a:lnTo>
                  <a:pt x="45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5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4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3" y="426"/>
                </a:lnTo>
                <a:lnTo>
                  <a:pt x="42" y="426"/>
                </a:lnTo>
                <a:lnTo>
                  <a:pt x="42" y="426"/>
                </a:lnTo>
                <a:lnTo>
                  <a:pt x="42" y="426"/>
                </a:lnTo>
                <a:lnTo>
                  <a:pt x="41" y="426"/>
                </a:lnTo>
                <a:lnTo>
                  <a:pt x="41" y="426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1" y="427"/>
                </a:lnTo>
                <a:lnTo>
                  <a:pt x="40" y="426"/>
                </a:lnTo>
                <a:lnTo>
                  <a:pt x="40" y="426"/>
                </a:lnTo>
                <a:lnTo>
                  <a:pt x="39" y="426"/>
                </a:lnTo>
                <a:lnTo>
                  <a:pt x="39" y="426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7"/>
                </a:lnTo>
                <a:lnTo>
                  <a:pt x="39" y="428"/>
                </a:lnTo>
                <a:lnTo>
                  <a:pt x="39" y="428"/>
                </a:lnTo>
                <a:lnTo>
                  <a:pt x="35" y="428"/>
                </a:lnTo>
                <a:lnTo>
                  <a:pt x="34" y="428"/>
                </a:lnTo>
                <a:lnTo>
                  <a:pt x="34" y="429"/>
                </a:lnTo>
                <a:lnTo>
                  <a:pt x="34" y="429"/>
                </a:lnTo>
                <a:lnTo>
                  <a:pt x="33" y="429"/>
                </a:lnTo>
                <a:lnTo>
                  <a:pt x="33" y="429"/>
                </a:lnTo>
                <a:lnTo>
                  <a:pt x="32" y="429"/>
                </a:lnTo>
                <a:lnTo>
                  <a:pt x="32" y="429"/>
                </a:lnTo>
                <a:lnTo>
                  <a:pt x="30" y="429"/>
                </a:lnTo>
                <a:lnTo>
                  <a:pt x="26" y="430"/>
                </a:lnTo>
                <a:lnTo>
                  <a:pt x="26" y="430"/>
                </a:lnTo>
                <a:lnTo>
                  <a:pt x="25" y="430"/>
                </a:lnTo>
                <a:lnTo>
                  <a:pt x="25" y="430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1"/>
                </a:lnTo>
                <a:lnTo>
                  <a:pt x="25" y="432"/>
                </a:lnTo>
                <a:lnTo>
                  <a:pt x="23" y="434"/>
                </a:lnTo>
                <a:lnTo>
                  <a:pt x="22" y="434"/>
                </a:lnTo>
                <a:lnTo>
                  <a:pt x="21" y="434"/>
                </a:lnTo>
                <a:lnTo>
                  <a:pt x="20" y="434"/>
                </a:lnTo>
                <a:lnTo>
                  <a:pt x="17" y="434"/>
                </a:lnTo>
                <a:lnTo>
                  <a:pt x="17" y="434"/>
                </a:lnTo>
                <a:lnTo>
                  <a:pt x="17" y="433"/>
                </a:lnTo>
                <a:lnTo>
                  <a:pt x="16" y="431"/>
                </a:lnTo>
                <a:lnTo>
                  <a:pt x="16" y="430"/>
                </a:lnTo>
                <a:lnTo>
                  <a:pt x="16" y="429"/>
                </a:lnTo>
                <a:lnTo>
                  <a:pt x="16" y="429"/>
                </a:lnTo>
                <a:lnTo>
                  <a:pt x="16" y="428"/>
                </a:lnTo>
                <a:lnTo>
                  <a:pt x="15" y="427"/>
                </a:lnTo>
                <a:lnTo>
                  <a:pt x="15" y="426"/>
                </a:lnTo>
                <a:lnTo>
                  <a:pt x="15" y="426"/>
                </a:lnTo>
                <a:lnTo>
                  <a:pt x="15" y="425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4"/>
                </a:lnTo>
                <a:lnTo>
                  <a:pt x="15" y="423"/>
                </a:lnTo>
                <a:lnTo>
                  <a:pt x="15" y="423"/>
                </a:lnTo>
                <a:lnTo>
                  <a:pt x="15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3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6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7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8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19" y="422"/>
                </a:lnTo>
                <a:lnTo>
                  <a:pt x="20" y="422"/>
                </a:lnTo>
                <a:lnTo>
                  <a:pt x="20" y="422"/>
                </a:lnTo>
                <a:lnTo>
                  <a:pt x="18" y="417"/>
                </a:lnTo>
                <a:lnTo>
                  <a:pt x="18" y="417"/>
                </a:lnTo>
                <a:lnTo>
                  <a:pt x="18" y="416"/>
                </a:lnTo>
                <a:lnTo>
                  <a:pt x="18" y="415"/>
                </a:lnTo>
                <a:lnTo>
                  <a:pt x="18" y="413"/>
                </a:lnTo>
                <a:lnTo>
                  <a:pt x="18" y="412"/>
                </a:lnTo>
                <a:lnTo>
                  <a:pt x="18" y="411"/>
                </a:lnTo>
                <a:lnTo>
                  <a:pt x="18" y="411"/>
                </a:lnTo>
                <a:lnTo>
                  <a:pt x="17" y="411"/>
                </a:lnTo>
                <a:lnTo>
                  <a:pt x="17" y="411"/>
                </a:lnTo>
                <a:lnTo>
                  <a:pt x="17" y="411"/>
                </a:lnTo>
                <a:lnTo>
                  <a:pt x="18" y="410"/>
                </a:lnTo>
                <a:lnTo>
                  <a:pt x="18" y="410"/>
                </a:lnTo>
                <a:lnTo>
                  <a:pt x="18" y="410"/>
                </a:lnTo>
                <a:lnTo>
                  <a:pt x="19" y="410"/>
                </a:lnTo>
                <a:lnTo>
                  <a:pt x="19" y="410"/>
                </a:lnTo>
                <a:lnTo>
                  <a:pt x="20" y="409"/>
                </a:lnTo>
                <a:lnTo>
                  <a:pt x="20" y="408"/>
                </a:lnTo>
                <a:lnTo>
                  <a:pt x="22" y="404"/>
                </a:lnTo>
                <a:lnTo>
                  <a:pt x="23" y="401"/>
                </a:lnTo>
                <a:lnTo>
                  <a:pt x="25" y="399"/>
                </a:lnTo>
                <a:lnTo>
                  <a:pt x="25" y="398"/>
                </a:lnTo>
                <a:lnTo>
                  <a:pt x="25" y="395"/>
                </a:lnTo>
                <a:lnTo>
                  <a:pt x="26" y="392"/>
                </a:lnTo>
                <a:lnTo>
                  <a:pt x="26" y="386"/>
                </a:lnTo>
                <a:lnTo>
                  <a:pt x="26" y="384"/>
                </a:lnTo>
                <a:lnTo>
                  <a:pt x="27" y="381"/>
                </a:lnTo>
                <a:lnTo>
                  <a:pt x="27" y="374"/>
                </a:lnTo>
                <a:lnTo>
                  <a:pt x="27" y="370"/>
                </a:lnTo>
                <a:lnTo>
                  <a:pt x="27" y="366"/>
                </a:lnTo>
                <a:lnTo>
                  <a:pt x="27" y="361"/>
                </a:lnTo>
                <a:lnTo>
                  <a:pt x="28" y="357"/>
                </a:lnTo>
                <a:lnTo>
                  <a:pt x="28" y="356"/>
                </a:lnTo>
                <a:lnTo>
                  <a:pt x="28" y="353"/>
                </a:lnTo>
                <a:lnTo>
                  <a:pt x="28" y="353"/>
                </a:lnTo>
                <a:lnTo>
                  <a:pt x="29" y="342"/>
                </a:lnTo>
                <a:lnTo>
                  <a:pt x="29" y="341"/>
                </a:lnTo>
                <a:lnTo>
                  <a:pt x="29" y="340"/>
                </a:lnTo>
                <a:lnTo>
                  <a:pt x="29" y="340"/>
                </a:lnTo>
                <a:lnTo>
                  <a:pt x="29" y="340"/>
                </a:lnTo>
                <a:lnTo>
                  <a:pt x="28" y="340"/>
                </a:lnTo>
                <a:lnTo>
                  <a:pt x="28" y="340"/>
                </a:lnTo>
                <a:lnTo>
                  <a:pt x="28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7" y="340"/>
                </a:lnTo>
                <a:lnTo>
                  <a:pt x="26" y="339"/>
                </a:lnTo>
                <a:lnTo>
                  <a:pt x="26" y="339"/>
                </a:lnTo>
                <a:lnTo>
                  <a:pt x="26" y="339"/>
                </a:lnTo>
                <a:lnTo>
                  <a:pt x="25" y="339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5" y="338"/>
                </a:lnTo>
                <a:lnTo>
                  <a:pt x="24" y="337"/>
                </a:lnTo>
                <a:lnTo>
                  <a:pt x="24" y="337"/>
                </a:lnTo>
                <a:lnTo>
                  <a:pt x="24" y="337"/>
                </a:lnTo>
                <a:lnTo>
                  <a:pt x="23" y="337"/>
                </a:lnTo>
                <a:lnTo>
                  <a:pt x="23" y="337"/>
                </a:lnTo>
                <a:lnTo>
                  <a:pt x="23" y="336"/>
                </a:lnTo>
                <a:lnTo>
                  <a:pt x="23" y="336"/>
                </a:lnTo>
                <a:lnTo>
                  <a:pt x="22" y="336"/>
                </a:lnTo>
                <a:lnTo>
                  <a:pt x="22" y="336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2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1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20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9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8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7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5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6" y="334"/>
                </a:lnTo>
                <a:lnTo>
                  <a:pt x="15" y="334"/>
                </a:lnTo>
                <a:lnTo>
                  <a:pt x="6" y="336"/>
                </a:lnTo>
                <a:lnTo>
                  <a:pt x="6" y="338"/>
                </a:lnTo>
                <a:lnTo>
                  <a:pt x="5" y="339"/>
                </a:lnTo>
                <a:lnTo>
                  <a:pt x="3" y="339"/>
                </a:lnTo>
                <a:lnTo>
                  <a:pt x="1" y="339"/>
                </a:lnTo>
                <a:lnTo>
                  <a:pt x="1" y="339"/>
                </a:lnTo>
                <a:lnTo>
                  <a:pt x="1" y="339"/>
                </a:lnTo>
                <a:lnTo>
                  <a:pt x="0" y="339"/>
                </a:lnTo>
                <a:lnTo>
                  <a:pt x="0" y="338"/>
                </a:lnTo>
                <a:lnTo>
                  <a:pt x="0" y="338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7"/>
                </a:lnTo>
                <a:lnTo>
                  <a:pt x="0" y="336"/>
                </a:lnTo>
                <a:lnTo>
                  <a:pt x="0" y="336"/>
                </a:lnTo>
                <a:lnTo>
                  <a:pt x="0" y="336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4"/>
                </a:lnTo>
                <a:lnTo>
                  <a:pt x="0" y="334"/>
                </a:lnTo>
                <a:lnTo>
                  <a:pt x="0" y="334"/>
                </a:lnTo>
                <a:lnTo>
                  <a:pt x="0" y="333"/>
                </a:lnTo>
                <a:lnTo>
                  <a:pt x="0" y="333"/>
                </a:lnTo>
                <a:lnTo>
                  <a:pt x="0" y="333"/>
                </a:lnTo>
                <a:lnTo>
                  <a:pt x="0" y="332"/>
                </a:lnTo>
                <a:lnTo>
                  <a:pt x="0" y="332"/>
                </a:lnTo>
                <a:lnTo>
                  <a:pt x="2" y="332"/>
                </a:lnTo>
                <a:lnTo>
                  <a:pt x="2" y="332"/>
                </a:lnTo>
                <a:lnTo>
                  <a:pt x="2" y="332"/>
                </a:lnTo>
                <a:lnTo>
                  <a:pt x="3" y="329"/>
                </a:lnTo>
                <a:lnTo>
                  <a:pt x="3" y="328"/>
                </a:lnTo>
                <a:lnTo>
                  <a:pt x="3" y="327"/>
                </a:lnTo>
                <a:lnTo>
                  <a:pt x="3" y="326"/>
                </a:lnTo>
                <a:lnTo>
                  <a:pt x="2" y="326"/>
                </a:lnTo>
                <a:lnTo>
                  <a:pt x="2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6"/>
                </a:lnTo>
                <a:lnTo>
                  <a:pt x="3" y="325"/>
                </a:lnTo>
                <a:lnTo>
                  <a:pt x="3" y="325"/>
                </a:lnTo>
                <a:lnTo>
                  <a:pt x="3" y="325"/>
                </a:lnTo>
                <a:lnTo>
                  <a:pt x="3" y="324"/>
                </a:lnTo>
                <a:lnTo>
                  <a:pt x="2" y="324"/>
                </a:lnTo>
                <a:lnTo>
                  <a:pt x="3" y="324"/>
                </a:lnTo>
                <a:lnTo>
                  <a:pt x="3" y="324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3"/>
                </a:lnTo>
                <a:lnTo>
                  <a:pt x="3" y="322"/>
                </a:lnTo>
                <a:lnTo>
                  <a:pt x="3" y="322"/>
                </a:lnTo>
                <a:lnTo>
                  <a:pt x="3" y="322"/>
                </a:lnTo>
                <a:lnTo>
                  <a:pt x="4" y="322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1"/>
                </a:lnTo>
                <a:lnTo>
                  <a:pt x="4" y="320"/>
                </a:lnTo>
                <a:lnTo>
                  <a:pt x="4" y="320"/>
                </a:lnTo>
                <a:lnTo>
                  <a:pt x="4" y="320"/>
                </a:lnTo>
                <a:lnTo>
                  <a:pt x="3" y="319"/>
                </a:lnTo>
                <a:lnTo>
                  <a:pt x="3" y="319"/>
                </a:lnTo>
                <a:lnTo>
                  <a:pt x="3" y="318"/>
                </a:lnTo>
                <a:lnTo>
                  <a:pt x="3" y="318"/>
                </a:lnTo>
                <a:lnTo>
                  <a:pt x="4" y="318"/>
                </a:lnTo>
                <a:lnTo>
                  <a:pt x="4" y="314"/>
                </a:lnTo>
                <a:lnTo>
                  <a:pt x="4" y="310"/>
                </a:lnTo>
                <a:lnTo>
                  <a:pt x="3" y="310"/>
                </a:lnTo>
                <a:lnTo>
                  <a:pt x="3" y="310"/>
                </a:lnTo>
                <a:lnTo>
                  <a:pt x="2" y="310"/>
                </a:lnTo>
                <a:lnTo>
                  <a:pt x="2" y="311"/>
                </a:lnTo>
                <a:lnTo>
                  <a:pt x="2" y="311"/>
                </a:lnTo>
                <a:lnTo>
                  <a:pt x="2" y="310"/>
                </a:lnTo>
                <a:lnTo>
                  <a:pt x="2" y="310"/>
                </a:lnTo>
                <a:lnTo>
                  <a:pt x="2" y="309"/>
                </a:lnTo>
                <a:lnTo>
                  <a:pt x="1" y="307"/>
                </a:lnTo>
                <a:lnTo>
                  <a:pt x="1" y="307"/>
                </a:lnTo>
                <a:lnTo>
                  <a:pt x="0" y="305"/>
                </a:lnTo>
                <a:lnTo>
                  <a:pt x="0" y="305"/>
                </a:lnTo>
                <a:lnTo>
                  <a:pt x="0" y="304"/>
                </a:lnTo>
                <a:lnTo>
                  <a:pt x="1" y="303"/>
                </a:lnTo>
                <a:lnTo>
                  <a:pt x="1" y="302"/>
                </a:lnTo>
                <a:lnTo>
                  <a:pt x="1" y="301"/>
                </a:lnTo>
                <a:lnTo>
                  <a:pt x="1" y="301"/>
                </a:lnTo>
                <a:lnTo>
                  <a:pt x="1" y="301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1" y="298"/>
                </a:lnTo>
                <a:lnTo>
                  <a:pt x="1" y="298"/>
                </a:lnTo>
                <a:lnTo>
                  <a:pt x="1" y="298"/>
                </a:lnTo>
                <a:lnTo>
                  <a:pt x="0" y="296"/>
                </a:lnTo>
                <a:lnTo>
                  <a:pt x="0" y="295"/>
                </a:lnTo>
                <a:lnTo>
                  <a:pt x="6" y="294"/>
                </a:lnTo>
                <a:lnTo>
                  <a:pt x="8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4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1" y="293"/>
                </a:lnTo>
                <a:lnTo>
                  <a:pt x="15" y="292"/>
                </a:lnTo>
                <a:lnTo>
                  <a:pt x="17" y="292"/>
                </a:lnTo>
                <a:lnTo>
                  <a:pt x="18" y="292"/>
                </a:lnTo>
                <a:lnTo>
                  <a:pt x="20" y="291"/>
                </a:lnTo>
                <a:lnTo>
                  <a:pt x="20" y="283"/>
                </a:lnTo>
                <a:lnTo>
                  <a:pt x="24" y="280"/>
                </a:lnTo>
                <a:lnTo>
                  <a:pt x="27" y="280"/>
                </a:lnTo>
                <a:lnTo>
                  <a:pt x="27" y="280"/>
                </a:lnTo>
                <a:lnTo>
                  <a:pt x="27" y="279"/>
                </a:lnTo>
                <a:lnTo>
                  <a:pt x="27" y="278"/>
                </a:lnTo>
                <a:lnTo>
                  <a:pt x="27" y="278"/>
                </a:lnTo>
                <a:lnTo>
                  <a:pt x="28" y="277"/>
                </a:lnTo>
                <a:lnTo>
                  <a:pt x="29" y="271"/>
                </a:lnTo>
                <a:lnTo>
                  <a:pt x="29" y="271"/>
                </a:lnTo>
                <a:lnTo>
                  <a:pt x="30" y="270"/>
                </a:lnTo>
                <a:lnTo>
                  <a:pt x="31" y="269"/>
                </a:lnTo>
                <a:lnTo>
                  <a:pt x="34" y="264"/>
                </a:lnTo>
                <a:lnTo>
                  <a:pt x="37" y="262"/>
                </a:lnTo>
                <a:lnTo>
                  <a:pt x="41" y="262"/>
                </a:lnTo>
                <a:lnTo>
                  <a:pt x="50" y="265"/>
                </a:lnTo>
                <a:lnTo>
                  <a:pt x="57" y="266"/>
                </a:lnTo>
                <a:lnTo>
                  <a:pt x="63" y="269"/>
                </a:lnTo>
                <a:lnTo>
                  <a:pt x="63" y="269"/>
                </a:lnTo>
                <a:lnTo>
                  <a:pt x="65" y="269"/>
                </a:lnTo>
                <a:lnTo>
                  <a:pt x="69" y="269"/>
                </a:lnTo>
                <a:lnTo>
                  <a:pt x="75" y="269"/>
                </a:lnTo>
                <a:lnTo>
                  <a:pt x="77" y="269"/>
                </a:lnTo>
                <a:lnTo>
                  <a:pt x="78" y="268"/>
                </a:lnTo>
                <a:lnTo>
                  <a:pt x="78" y="268"/>
                </a:lnTo>
                <a:lnTo>
                  <a:pt x="78" y="268"/>
                </a:lnTo>
                <a:lnTo>
                  <a:pt x="78" y="267"/>
                </a:lnTo>
                <a:lnTo>
                  <a:pt x="78" y="266"/>
                </a:lnTo>
                <a:lnTo>
                  <a:pt x="79" y="265"/>
                </a:lnTo>
                <a:lnTo>
                  <a:pt x="79" y="265"/>
                </a:lnTo>
                <a:lnTo>
                  <a:pt x="80" y="265"/>
                </a:lnTo>
                <a:lnTo>
                  <a:pt x="80" y="267"/>
                </a:lnTo>
                <a:lnTo>
                  <a:pt x="81" y="267"/>
                </a:lnTo>
                <a:lnTo>
                  <a:pt x="82" y="267"/>
                </a:lnTo>
                <a:lnTo>
                  <a:pt x="82" y="267"/>
                </a:lnTo>
                <a:lnTo>
                  <a:pt x="83" y="267"/>
                </a:lnTo>
                <a:lnTo>
                  <a:pt x="83" y="268"/>
                </a:lnTo>
                <a:lnTo>
                  <a:pt x="86" y="267"/>
                </a:lnTo>
                <a:lnTo>
                  <a:pt x="88" y="267"/>
                </a:lnTo>
                <a:lnTo>
                  <a:pt x="90" y="267"/>
                </a:lnTo>
                <a:lnTo>
                  <a:pt x="90" y="267"/>
                </a:lnTo>
                <a:lnTo>
                  <a:pt x="90" y="266"/>
                </a:lnTo>
                <a:lnTo>
                  <a:pt x="91" y="266"/>
                </a:lnTo>
                <a:lnTo>
                  <a:pt x="92" y="266"/>
                </a:lnTo>
                <a:lnTo>
                  <a:pt x="92" y="266"/>
                </a:lnTo>
                <a:lnTo>
                  <a:pt x="94" y="267"/>
                </a:lnTo>
                <a:lnTo>
                  <a:pt x="95" y="267"/>
                </a:lnTo>
                <a:lnTo>
                  <a:pt x="95" y="266"/>
                </a:lnTo>
                <a:lnTo>
                  <a:pt x="95" y="266"/>
                </a:lnTo>
                <a:lnTo>
                  <a:pt x="96" y="266"/>
                </a:lnTo>
                <a:lnTo>
                  <a:pt x="96" y="265"/>
                </a:lnTo>
                <a:lnTo>
                  <a:pt x="96" y="264"/>
                </a:lnTo>
                <a:lnTo>
                  <a:pt x="96" y="264"/>
                </a:lnTo>
                <a:lnTo>
                  <a:pt x="95" y="263"/>
                </a:lnTo>
                <a:lnTo>
                  <a:pt x="95" y="263"/>
                </a:lnTo>
                <a:lnTo>
                  <a:pt x="95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2"/>
                </a:lnTo>
                <a:lnTo>
                  <a:pt x="94" y="261"/>
                </a:lnTo>
                <a:lnTo>
                  <a:pt x="94" y="261"/>
                </a:lnTo>
                <a:lnTo>
                  <a:pt x="94" y="260"/>
                </a:lnTo>
                <a:lnTo>
                  <a:pt x="94" y="260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9"/>
                </a:lnTo>
                <a:lnTo>
                  <a:pt x="94" y="257"/>
                </a:lnTo>
                <a:lnTo>
                  <a:pt x="95" y="257"/>
                </a:lnTo>
                <a:lnTo>
                  <a:pt x="96" y="257"/>
                </a:lnTo>
                <a:lnTo>
                  <a:pt x="96" y="257"/>
                </a:lnTo>
                <a:lnTo>
                  <a:pt x="96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8" y="256"/>
                </a:lnTo>
                <a:lnTo>
                  <a:pt x="98" y="256"/>
                </a:lnTo>
                <a:lnTo>
                  <a:pt x="98" y="255"/>
                </a:lnTo>
                <a:lnTo>
                  <a:pt x="99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0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1" y="255"/>
                </a:lnTo>
                <a:lnTo>
                  <a:pt x="102" y="255"/>
                </a:lnTo>
                <a:lnTo>
                  <a:pt x="102" y="255"/>
                </a:lnTo>
                <a:lnTo>
                  <a:pt x="102" y="255"/>
                </a:lnTo>
                <a:lnTo>
                  <a:pt x="103" y="255"/>
                </a:lnTo>
                <a:lnTo>
                  <a:pt x="103" y="255"/>
                </a:lnTo>
                <a:lnTo>
                  <a:pt x="103" y="255"/>
                </a:lnTo>
                <a:lnTo>
                  <a:pt x="104" y="255"/>
                </a:lnTo>
                <a:lnTo>
                  <a:pt x="104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5" y="255"/>
                </a:lnTo>
                <a:lnTo>
                  <a:pt x="106" y="255"/>
                </a:lnTo>
                <a:lnTo>
                  <a:pt x="106" y="255"/>
                </a:lnTo>
                <a:lnTo>
                  <a:pt x="106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7" y="255"/>
                </a:lnTo>
                <a:lnTo>
                  <a:pt x="108" y="255"/>
                </a:lnTo>
                <a:lnTo>
                  <a:pt x="108" y="254"/>
                </a:lnTo>
                <a:lnTo>
                  <a:pt x="109" y="254"/>
                </a:lnTo>
                <a:lnTo>
                  <a:pt x="109" y="254"/>
                </a:lnTo>
                <a:lnTo>
                  <a:pt x="109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0" y="254"/>
                </a:lnTo>
                <a:lnTo>
                  <a:pt x="111" y="254"/>
                </a:lnTo>
                <a:lnTo>
                  <a:pt x="111" y="254"/>
                </a:lnTo>
                <a:lnTo>
                  <a:pt x="111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3"/>
                </a:lnTo>
                <a:lnTo>
                  <a:pt x="112" y="254"/>
                </a:lnTo>
                <a:lnTo>
                  <a:pt x="112" y="255"/>
                </a:lnTo>
                <a:lnTo>
                  <a:pt x="113" y="255"/>
                </a:lnTo>
                <a:lnTo>
                  <a:pt x="113" y="255"/>
                </a:lnTo>
                <a:lnTo>
                  <a:pt x="114" y="255"/>
                </a:lnTo>
                <a:lnTo>
                  <a:pt x="114" y="255"/>
                </a:lnTo>
                <a:lnTo>
                  <a:pt x="114" y="255"/>
                </a:lnTo>
                <a:lnTo>
                  <a:pt x="115" y="256"/>
                </a:lnTo>
                <a:lnTo>
                  <a:pt x="116" y="256"/>
                </a:lnTo>
                <a:lnTo>
                  <a:pt x="117" y="257"/>
                </a:lnTo>
                <a:lnTo>
                  <a:pt x="117" y="257"/>
                </a:lnTo>
                <a:lnTo>
                  <a:pt x="117" y="258"/>
                </a:lnTo>
                <a:lnTo>
                  <a:pt x="117" y="258"/>
                </a:lnTo>
                <a:lnTo>
                  <a:pt x="117" y="259"/>
                </a:lnTo>
                <a:lnTo>
                  <a:pt x="117" y="259"/>
                </a:lnTo>
                <a:lnTo>
                  <a:pt x="118" y="259"/>
                </a:lnTo>
                <a:lnTo>
                  <a:pt x="118" y="260"/>
                </a:lnTo>
                <a:lnTo>
                  <a:pt x="119" y="260"/>
                </a:lnTo>
                <a:lnTo>
                  <a:pt x="119" y="260"/>
                </a:lnTo>
                <a:lnTo>
                  <a:pt x="120" y="261"/>
                </a:lnTo>
                <a:lnTo>
                  <a:pt x="120" y="261"/>
                </a:lnTo>
                <a:lnTo>
                  <a:pt x="121" y="262"/>
                </a:lnTo>
                <a:lnTo>
                  <a:pt x="121" y="262"/>
                </a:lnTo>
                <a:lnTo>
                  <a:pt x="122" y="263"/>
                </a:lnTo>
                <a:lnTo>
                  <a:pt x="123" y="263"/>
                </a:lnTo>
                <a:lnTo>
                  <a:pt x="124" y="264"/>
                </a:lnTo>
                <a:lnTo>
                  <a:pt x="124" y="264"/>
                </a:lnTo>
                <a:lnTo>
                  <a:pt x="126" y="263"/>
                </a:lnTo>
                <a:lnTo>
                  <a:pt x="128" y="263"/>
                </a:lnTo>
                <a:lnTo>
                  <a:pt x="128" y="262"/>
                </a:lnTo>
                <a:lnTo>
                  <a:pt x="131" y="261"/>
                </a:lnTo>
                <a:lnTo>
                  <a:pt x="133" y="260"/>
                </a:lnTo>
                <a:lnTo>
                  <a:pt x="133" y="259"/>
                </a:lnTo>
                <a:lnTo>
                  <a:pt x="133" y="256"/>
                </a:lnTo>
                <a:lnTo>
                  <a:pt x="134" y="253"/>
                </a:lnTo>
                <a:lnTo>
                  <a:pt x="134" y="252"/>
                </a:lnTo>
                <a:lnTo>
                  <a:pt x="133" y="249"/>
                </a:lnTo>
                <a:lnTo>
                  <a:pt x="133" y="247"/>
                </a:lnTo>
                <a:lnTo>
                  <a:pt x="134" y="247"/>
                </a:lnTo>
                <a:lnTo>
                  <a:pt x="135" y="247"/>
                </a:lnTo>
                <a:lnTo>
                  <a:pt x="135" y="246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7"/>
                </a:lnTo>
                <a:lnTo>
                  <a:pt x="135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6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7" y="248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49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8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39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0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1" y="250"/>
                </a:lnTo>
                <a:lnTo>
                  <a:pt x="142" y="250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9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2" y="248"/>
                </a:lnTo>
                <a:lnTo>
                  <a:pt x="143" y="248"/>
                </a:lnTo>
                <a:lnTo>
                  <a:pt x="143" y="248"/>
                </a:lnTo>
                <a:lnTo>
                  <a:pt x="143" y="248"/>
                </a:lnTo>
                <a:lnTo>
                  <a:pt x="144" y="248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4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5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7" y="247"/>
                </a:lnTo>
                <a:lnTo>
                  <a:pt x="148" y="247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8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6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7"/>
                </a:lnTo>
                <a:lnTo>
                  <a:pt x="149" y="248"/>
                </a:lnTo>
                <a:lnTo>
                  <a:pt x="149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0" y="248"/>
                </a:lnTo>
                <a:lnTo>
                  <a:pt x="151" y="249"/>
                </a:lnTo>
                <a:lnTo>
                  <a:pt x="151" y="249"/>
                </a:lnTo>
                <a:lnTo>
                  <a:pt x="151" y="249"/>
                </a:lnTo>
                <a:lnTo>
                  <a:pt x="151" y="250"/>
                </a:lnTo>
                <a:lnTo>
                  <a:pt x="151" y="250"/>
                </a:lnTo>
                <a:lnTo>
                  <a:pt x="152" y="250"/>
                </a:lnTo>
                <a:lnTo>
                  <a:pt x="153" y="249"/>
                </a:lnTo>
                <a:lnTo>
                  <a:pt x="155" y="249"/>
                </a:lnTo>
                <a:lnTo>
                  <a:pt x="155" y="248"/>
                </a:lnTo>
                <a:lnTo>
                  <a:pt x="156" y="248"/>
                </a:lnTo>
                <a:lnTo>
                  <a:pt x="157" y="248"/>
                </a:lnTo>
                <a:lnTo>
                  <a:pt x="158" y="248"/>
                </a:lnTo>
                <a:lnTo>
                  <a:pt x="158" y="248"/>
                </a:lnTo>
                <a:lnTo>
                  <a:pt x="159" y="248"/>
                </a:lnTo>
                <a:lnTo>
                  <a:pt x="159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0" y="248"/>
                </a:lnTo>
                <a:lnTo>
                  <a:pt x="161" y="248"/>
                </a:lnTo>
                <a:lnTo>
                  <a:pt x="161" y="247"/>
                </a:lnTo>
                <a:lnTo>
                  <a:pt x="161" y="248"/>
                </a:lnTo>
                <a:lnTo>
                  <a:pt x="161" y="247"/>
                </a:lnTo>
                <a:lnTo>
                  <a:pt x="161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7"/>
                </a:lnTo>
                <a:lnTo>
                  <a:pt x="162" y="248"/>
                </a:lnTo>
                <a:lnTo>
                  <a:pt x="163" y="248"/>
                </a:lnTo>
                <a:lnTo>
                  <a:pt x="163" y="248"/>
                </a:lnTo>
                <a:lnTo>
                  <a:pt x="164" y="248"/>
                </a:lnTo>
                <a:lnTo>
                  <a:pt x="165" y="248"/>
                </a:lnTo>
                <a:lnTo>
                  <a:pt x="166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7" y="248"/>
                </a:lnTo>
                <a:lnTo>
                  <a:pt x="168" y="248"/>
                </a:lnTo>
                <a:lnTo>
                  <a:pt x="168" y="248"/>
                </a:lnTo>
                <a:lnTo>
                  <a:pt x="176" y="250"/>
                </a:lnTo>
                <a:lnTo>
                  <a:pt x="178" y="250"/>
                </a:lnTo>
                <a:lnTo>
                  <a:pt x="184" y="251"/>
                </a:lnTo>
                <a:lnTo>
                  <a:pt x="191" y="252"/>
                </a:lnTo>
                <a:lnTo>
                  <a:pt x="204" y="253"/>
                </a:lnTo>
                <a:lnTo>
                  <a:pt x="206" y="253"/>
                </a:lnTo>
                <a:lnTo>
                  <a:pt x="210" y="253"/>
                </a:lnTo>
                <a:lnTo>
                  <a:pt x="210" y="253"/>
                </a:lnTo>
                <a:lnTo>
                  <a:pt x="211" y="253"/>
                </a:lnTo>
                <a:lnTo>
                  <a:pt x="215" y="253"/>
                </a:lnTo>
                <a:lnTo>
                  <a:pt x="224" y="252"/>
                </a:lnTo>
                <a:lnTo>
                  <a:pt x="233" y="251"/>
                </a:lnTo>
                <a:lnTo>
                  <a:pt x="238" y="250"/>
                </a:lnTo>
                <a:lnTo>
                  <a:pt x="248" y="249"/>
                </a:lnTo>
                <a:lnTo>
                  <a:pt x="250" y="249"/>
                </a:lnTo>
                <a:lnTo>
                  <a:pt x="251" y="249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2" y="250"/>
                </a:lnTo>
                <a:lnTo>
                  <a:pt x="253" y="250"/>
                </a:lnTo>
                <a:lnTo>
                  <a:pt x="253" y="250"/>
                </a:lnTo>
                <a:lnTo>
                  <a:pt x="253" y="250"/>
                </a:lnTo>
                <a:lnTo>
                  <a:pt x="254" y="250"/>
                </a:lnTo>
                <a:lnTo>
                  <a:pt x="254" y="251"/>
                </a:lnTo>
                <a:lnTo>
                  <a:pt x="254" y="251"/>
                </a:lnTo>
                <a:lnTo>
                  <a:pt x="254" y="251"/>
                </a:lnTo>
                <a:lnTo>
                  <a:pt x="255" y="251"/>
                </a:lnTo>
                <a:lnTo>
                  <a:pt x="256" y="251"/>
                </a:lnTo>
                <a:lnTo>
                  <a:pt x="256" y="251"/>
                </a:lnTo>
                <a:lnTo>
                  <a:pt x="256" y="252"/>
                </a:lnTo>
                <a:lnTo>
                  <a:pt x="256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7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8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59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0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1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2" y="252"/>
                </a:lnTo>
                <a:lnTo>
                  <a:pt x="263" y="252"/>
                </a:lnTo>
                <a:lnTo>
                  <a:pt x="263" y="252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3" y="253"/>
                </a:lnTo>
                <a:lnTo>
                  <a:pt x="264" y="253"/>
                </a:lnTo>
                <a:lnTo>
                  <a:pt x="264" y="253"/>
                </a:lnTo>
                <a:lnTo>
                  <a:pt x="264" y="253"/>
                </a:lnTo>
                <a:lnTo>
                  <a:pt x="265" y="253"/>
                </a:lnTo>
                <a:lnTo>
                  <a:pt x="265" y="253"/>
                </a:lnTo>
                <a:lnTo>
                  <a:pt x="266" y="254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3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7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2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6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7" y="251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50"/>
                </a:lnTo>
                <a:lnTo>
                  <a:pt x="268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7" y="249"/>
                </a:lnTo>
                <a:lnTo>
                  <a:pt x="266" y="248"/>
                </a:lnTo>
                <a:lnTo>
                  <a:pt x="266" y="248"/>
                </a:lnTo>
                <a:lnTo>
                  <a:pt x="266" y="248"/>
                </a:lnTo>
                <a:lnTo>
                  <a:pt x="267" y="248"/>
                </a:lnTo>
                <a:lnTo>
                  <a:pt x="267" y="248"/>
                </a:lnTo>
                <a:lnTo>
                  <a:pt x="267" y="247"/>
                </a:lnTo>
                <a:lnTo>
                  <a:pt x="268" y="247"/>
                </a:lnTo>
                <a:lnTo>
                  <a:pt x="268" y="247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6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5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8" y="244"/>
                </a:lnTo>
                <a:lnTo>
                  <a:pt x="269" y="244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3"/>
                </a:lnTo>
                <a:lnTo>
                  <a:pt x="269" y="242"/>
                </a:lnTo>
                <a:lnTo>
                  <a:pt x="269" y="242"/>
                </a:lnTo>
                <a:lnTo>
                  <a:pt x="269" y="241"/>
                </a:lnTo>
                <a:lnTo>
                  <a:pt x="269" y="240"/>
                </a:lnTo>
                <a:lnTo>
                  <a:pt x="269" y="240"/>
                </a:lnTo>
                <a:lnTo>
                  <a:pt x="270" y="239"/>
                </a:lnTo>
                <a:lnTo>
                  <a:pt x="270" y="239"/>
                </a:lnTo>
                <a:lnTo>
                  <a:pt x="270" y="238"/>
                </a:lnTo>
                <a:lnTo>
                  <a:pt x="270" y="237"/>
                </a:lnTo>
                <a:lnTo>
                  <a:pt x="270" y="236"/>
                </a:lnTo>
                <a:lnTo>
                  <a:pt x="270" y="236"/>
                </a:lnTo>
                <a:lnTo>
                  <a:pt x="270" y="235"/>
                </a:lnTo>
                <a:lnTo>
                  <a:pt x="270" y="235"/>
                </a:lnTo>
                <a:lnTo>
                  <a:pt x="269" y="235"/>
                </a:lnTo>
                <a:lnTo>
                  <a:pt x="269" y="235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69" y="234"/>
                </a:lnTo>
                <a:lnTo>
                  <a:pt x="270" y="234"/>
                </a:lnTo>
                <a:lnTo>
                  <a:pt x="270" y="234"/>
                </a:lnTo>
                <a:lnTo>
                  <a:pt x="269" y="234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3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2"/>
                </a:lnTo>
                <a:lnTo>
                  <a:pt x="270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9" y="231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30"/>
                </a:lnTo>
                <a:lnTo>
                  <a:pt x="268" y="229"/>
                </a:lnTo>
                <a:lnTo>
                  <a:pt x="268" y="229"/>
                </a:lnTo>
                <a:lnTo>
                  <a:pt x="268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9"/>
                </a:lnTo>
                <a:lnTo>
                  <a:pt x="267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8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6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7"/>
                </a:lnTo>
                <a:lnTo>
                  <a:pt x="265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4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6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3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5"/>
                </a:lnTo>
                <a:lnTo>
                  <a:pt x="262" y="224"/>
                </a:lnTo>
                <a:lnTo>
                  <a:pt x="262" y="224"/>
                </a:lnTo>
                <a:lnTo>
                  <a:pt x="262" y="224"/>
                </a:lnTo>
                <a:lnTo>
                  <a:pt x="261" y="224"/>
                </a:lnTo>
                <a:lnTo>
                  <a:pt x="261" y="224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1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3"/>
                </a:lnTo>
                <a:lnTo>
                  <a:pt x="260" y="222"/>
                </a:lnTo>
                <a:lnTo>
                  <a:pt x="260" y="222"/>
                </a:lnTo>
                <a:lnTo>
                  <a:pt x="259" y="221"/>
                </a:lnTo>
                <a:lnTo>
                  <a:pt x="259" y="220"/>
                </a:lnTo>
                <a:lnTo>
                  <a:pt x="259" y="219"/>
                </a:lnTo>
                <a:lnTo>
                  <a:pt x="259" y="219"/>
                </a:lnTo>
                <a:lnTo>
                  <a:pt x="259" y="219"/>
                </a:lnTo>
                <a:lnTo>
                  <a:pt x="259" y="218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60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9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8" y="216"/>
                </a:lnTo>
                <a:lnTo>
                  <a:pt x="257" y="216"/>
                </a:lnTo>
                <a:lnTo>
                  <a:pt x="257" y="216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7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6" y="217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5" y="218"/>
                </a:lnTo>
                <a:lnTo>
                  <a:pt x="255" y="217"/>
                </a:lnTo>
                <a:lnTo>
                  <a:pt x="255" y="217"/>
                </a:lnTo>
                <a:lnTo>
                  <a:pt x="255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8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4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3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7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2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1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6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5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4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3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2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50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9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7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6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5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1"/>
                </a:lnTo>
                <a:lnTo>
                  <a:pt x="244" y="210"/>
                </a:lnTo>
                <a:lnTo>
                  <a:pt x="244" y="210"/>
                </a:lnTo>
                <a:lnTo>
                  <a:pt x="243" y="209"/>
                </a:lnTo>
                <a:lnTo>
                  <a:pt x="243" y="208"/>
                </a:lnTo>
                <a:lnTo>
                  <a:pt x="240" y="207"/>
                </a:lnTo>
                <a:lnTo>
                  <a:pt x="239" y="204"/>
                </a:lnTo>
                <a:lnTo>
                  <a:pt x="239" y="203"/>
                </a:lnTo>
                <a:lnTo>
                  <a:pt x="239" y="202"/>
                </a:lnTo>
                <a:lnTo>
                  <a:pt x="239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8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7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2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3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6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4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5" y="205"/>
                </a:lnTo>
                <a:lnTo>
                  <a:pt x="234" y="204"/>
                </a:lnTo>
                <a:lnTo>
                  <a:pt x="233" y="205"/>
                </a:lnTo>
                <a:lnTo>
                  <a:pt x="233" y="205"/>
                </a:lnTo>
                <a:lnTo>
                  <a:pt x="233" y="205"/>
                </a:lnTo>
                <a:lnTo>
                  <a:pt x="233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2" y="204"/>
                </a:lnTo>
                <a:lnTo>
                  <a:pt x="231" y="204"/>
                </a:lnTo>
                <a:lnTo>
                  <a:pt x="231" y="204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3"/>
                </a:lnTo>
                <a:lnTo>
                  <a:pt x="231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30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9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8" y="201"/>
                </a:lnTo>
                <a:lnTo>
                  <a:pt x="227" y="201"/>
                </a:lnTo>
                <a:lnTo>
                  <a:pt x="227" y="201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7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200"/>
                </a:lnTo>
                <a:lnTo>
                  <a:pt x="226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5" y="199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8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7"/>
                </a:lnTo>
                <a:lnTo>
                  <a:pt x="224" y="196"/>
                </a:lnTo>
                <a:lnTo>
                  <a:pt x="224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6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5"/>
                </a:lnTo>
                <a:lnTo>
                  <a:pt x="223" y="195"/>
                </a:lnTo>
                <a:lnTo>
                  <a:pt x="222" y="195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4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3"/>
                </a:lnTo>
                <a:lnTo>
                  <a:pt x="222" y="192"/>
                </a:lnTo>
                <a:lnTo>
                  <a:pt x="222" y="192"/>
                </a:lnTo>
                <a:lnTo>
                  <a:pt x="221" y="192"/>
                </a:lnTo>
                <a:lnTo>
                  <a:pt x="221" y="191"/>
                </a:lnTo>
                <a:lnTo>
                  <a:pt x="221" y="191"/>
                </a:lnTo>
                <a:lnTo>
                  <a:pt x="221" y="190"/>
                </a:lnTo>
                <a:lnTo>
                  <a:pt x="220" y="189"/>
                </a:lnTo>
                <a:lnTo>
                  <a:pt x="220" y="188"/>
                </a:lnTo>
                <a:lnTo>
                  <a:pt x="220" y="188"/>
                </a:lnTo>
                <a:lnTo>
                  <a:pt x="220" y="187"/>
                </a:lnTo>
                <a:lnTo>
                  <a:pt x="221" y="187"/>
                </a:lnTo>
                <a:lnTo>
                  <a:pt x="222" y="187"/>
                </a:lnTo>
                <a:lnTo>
                  <a:pt x="222" y="187"/>
                </a:lnTo>
                <a:lnTo>
                  <a:pt x="222" y="186"/>
                </a:lnTo>
                <a:lnTo>
                  <a:pt x="223" y="186"/>
                </a:lnTo>
                <a:lnTo>
                  <a:pt x="224" y="187"/>
                </a:lnTo>
                <a:lnTo>
                  <a:pt x="224" y="186"/>
                </a:lnTo>
                <a:lnTo>
                  <a:pt x="224" y="186"/>
                </a:lnTo>
                <a:lnTo>
                  <a:pt x="224" y="186"/>
                </a:lnTo>
                <a:lnTo>
                  <a:pt x="225" y="186"/>
                </a:lnTo>
                <a:lnTo>
                  <a:pt x="225" y="186"/>
                </a:lnTo>
                <a:lnTo>
                  <a:pt x="225" y="186"/>
                </a:lnTo>
                <a:lnTo>
                  <a:pt x="226" y="185"/>
                </a:lnTo>
                <a:lnTo>
                  <a:pt x="227" y="185"/>
                </a:lnTo>
                <a:lnTo>
                  <a:pt x="227" y="185"/>
                </a:lnTo>
                <a:lnTo>
                  <a:pt x="227" y="184"/>
                </a:lnTo>
                <a:lnTo>
                  <a:pt x="228" y="184"/>
                </a:lnTo>
                <a:lnTo>
                  <a:pt x="228" y="184"/>
                </a:lnTo>
                <a:lnTo>
                  <a:pt x="229" y="184"/>
                </a:lnTo>
                <a:lnTo>
                  <a:pt x="229" y="184"/>
                </a:lnTo>
                <a:lnTo>
                  <a:pt x="230" y="184"/>
                </a:lnTo>
                <a:lnTo>
                  <a:pt x="231" y="183"/>
                </a:lnTo>
                <a:lnTo>
                  <a:pt x="232" y="183"/>
                </a:lnTo>
                <a:lnTo>
                  <a:pt x="233" y="183"/>
                </a:lnTo>
                <a:lnTo>
                  <a:pt x="233" y="183"/>
                </a:lnTo>
                <a:lnTo>
                  <a:pt x="234" y="183"/>
                </a:lnTo>
                <a:lnTo>
                  <a:pt x="235" y="183"/>
                </a:lnTo>
                <a:lnTo>
                  <a:pt x="235" y="182"/>
                </a:lnTo>
                <a:lnTo>
                  <a:pt x="236" y="182"/>
                </a:lnTo>
                <a:lnTo>
                  <a:pt x="236" y="181"/>
                </a:lnTo>
                <a:lnTo>
                  <a:pt x="236" y="181"/>
                </a:lnTo>
                <a:lnTo>
                  <a:pt x="238" y="181"/>
                </a:lnTo>
                <a:lnTo>
                  <a:pt x="238" y="180"/>
                </a:lnTo>
                <a:lnTo>
                  <a:pt x="243" y="180"/>
                </a:lnTo>
                <a:lnTo>
                  <a:pt x="246" y="178"/>
                </a:lnTo>
                <a:lnTo>
                  <a:pt x="245" y="177"/>
                </a:lnTo>
                <a:lnTo>
                  <a:pt x="245" y="176"/>
                </a:lnTo>
                <a:lnTo>
                  <a:pt x="245" y="174"/>
                </a:lnTo>
                <a:lnTo>
                  <a:pt x="245" y="174"/>
                </a:lnTo>
                <a:lnTo>
                  <a:pt x="245" y="174"/>
                </a:lnTo>
                <a:lnTo>
                  <a:pt x="245" y="173"/>
                </a:lnTo>
                <a:lnTo>
                  <a:pt x="245" y="172"/>
                </a:lnTo>
                <a:lnTo>
                  <a:pt x="245" y="172"/>
                </a:lnTo>
                <a:lnTo>
                  <a:pt x="245" y="170"/>
                </a:lnTo>
                <a:lnTo>
                  <a:pt x="245" y="170"/>
                </a:lnTo>
                <a:lnTo>
                  <a:pt x="245" y="170"/>
                </a:lnTo>
                <a:lnTo>
                  <a:pt x="245" y="169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8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7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6"/>
                </a:lnTo>
                <a:lnTo>
                  <a:pt x="244" y="165"/>
                </a:lnTo>
                <a:lnTo>
                  <a:pt x="243" y="165"/>
                </a:lnTo>
                <a:lnTo>
                  <a:pt x="243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5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4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4"/>
                </a:lnTo>
                <a:lnTo>
                  <a:pt x="243" y="163"/>
                </a:lnTo>
                <a:lnTo>
                  <a:pt x="243" y="163"/>
                </a:lnTo>
                <a:lnTo>
                  <a:pt x="243" y="162"/>
                </a:lnTo>
                <a:lnTo>
                  <a:pt x="244" y="161"/>
                </a:lnTo>
                <a:lnTo>
                  <a:pt x="244" y="161"/>
                </a:lnTo>
                <a:lnTo>
                  <a:pt x="246" y="155"/>
                </a:lnTo>
                <a:lnTo>
                  <a:pt x="248" y="148"/>
                </a:lnTo>
                <a:lnTo>
                  <a:pt x="248" y="147"/>
                </a:lnTo>
                <a:lnTo>
                  <a:pt x="247" y="143"/>
                </a:lnTo>
                <a:lnTo>
                  <a:pt x="246" y="139"/>
                </a:lnTo>
                <a:lnTo>
                  <a:pt x="246" y="139"/>
                </a:lnTo>
                <a:lnTo>
                  <a:pt x="242" y="133"/>
                </a:lnTo>
                <a:lnTo>
                  <a:pt x="236" y="125"/>
                </a:lnTo>
                <a:lnTo>
                  <a:pt x="236" y="125"/>
                </a:lnTo>
                <a:lnTo>
                  <a:pt x="236" y="125"/>
                </a:lnTo>
                <a:lnTo>
                  <a:pt x="236" y="124"/>
                </a:lnTo>
                <a:lnTo>
                  <a:pt x="235" y="123"/>
                </a:lnTo>
                <a:lnTo>
                  <a:pt x="232" y="121"/>
                </a:lnTo>
                <a:lnTo>
                  <a:pt x="229" y="120"/>
                </a:lnTo>
                <a:lnTo>
                  <a:pt x="226" y="117"/>
                </a:lnTo>
                <a:lnTo>
                  <a:pt x="224" y="116"/>
                </a:lnTo>
                <a:lnTo>
                  <a:pt x="223" y="116"/>
                </a:lnTo>
                <a:lnTo>
                  <a:pt x="223" y="116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2" y="115"/>
                </a:lnTo>
                <a:lnTo>
                  <a:pt x="221" y="115"/>
                </a:lnTo>
                <a:lnTo>
                  <a:pt x="221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5"/>
                </a:lnTo>
                <a:lnTo>
                  <a:pt x="220" y="114"/>
                </a:lnTo>
                <a:lnTo>
                  <a:pt x="221" y="113"/>
                </a:lnTo>
                <a:lnTo>
                  <a:pt x="222" y="112"/>
                </a:lnTo>
                <a:lnTo>
                  <a:pt x="222" y="112"/>
                </a:lnTo>
                <a:lnTo>
                  <a:pt x="224" y="110"/>
                </a:lnTo>
                <a:lnTo>
                  <a:pt x="225" y="109"/>
                </a:lnTo>
                <a:lnTo>
                  <a:pt x="225" y="108"/>
                </a:lnTo>
                <a:lnTo>
                  <a:pt x="232" y="101"/>
                </a:lnTo>
                <a:lnTo>
                  <a:pt x="234" y="99"/>
                </a:lnTo>
                <a:lnTo>
                  <a:pt x="235" y="98"/>
                </a:lnTo>
                <a:lnTo>
                  <a:pt x="236" y="97"/>
                </a:lnTo>
                <a:lnTo>
                  <a:pt x="236" y="97"/>
                </a:lnTo>
                <a:lnTo>
                  <a:pt x="236" y="97"/>
                </a:lnTo>
                <a:lnTo>
                  <a:pt x="238" y="94"/>
                </a:lnTo>
                <a:lnTo>
                  <a:pt x="240" y="95"/>
                </a:lnTo>
                <a:lnTo>
                  <a:pt x="242" y="95"/>
                </a:lnTo>
                <a:lnTo>
                  <a:pt x="243" y="96"/>
                </a:lnTo>
                <a:lnTo>
                  <a:pt x="244" y="96"/>
                </a:lnTo>
                <a:lnTo>
                  <a:pt x="245" y="96"/>
                </a:lnTo>
                <a:lnTo>
                  <a:pt x="246" y="96"/>
                </a:lnTo>
                <a:lnTo>
                  <a:pt x="247" y="96"/>
                </a:lnTo>
                <a:lnTo>
                  <a:pt x="248" y="96"/>
                </a:lnTo>
                <a:lnTo>
                  <a:pt x="248" y="96"/>
                </a:lnTo>
                <a:lnTo>
                  <a:pt x="249" y="96"/>
                </a:lnTo>
                <a:lnTo>
                  <a:pt x="250" y="97"/>
                </a:lnTo>
                <a:lnTo>
                  <a:pt x="250" y="97"/>
                </a:lnTo>
                <a:lnTo>
                  <a:pt x="250" y="97"/>
                </a:lnTo>
                <a:lnTo>
                  <a:pt x="251" y="97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53" y="96"/>
                </a:lnTo>
                <a:lnTo>
                  <a:pt x="254" y="96"/>
                </a:lnTo>
                <a:lnTo>
                  <a:pt x="256" y="95"/>
                </a:lnTo>
                <a:lnTo>
                  <a:pt x="259" y="99"/>
                </a:lnTo>
                <a:lnTo>
                  <a:pt x="259" y="99"/>
                </a:lnTo>
                <a:lnTo>
                  <a:pt x="261" y="101"/>
                </a:lnTo>
                <a:lnTo>
                  <a:pt x="261" y="102"/>
                </a:lnTo>
                <a:lnTo>
                  <a:pt x="261" y="105"/>
                </a:lnTo>
                <a:lnTo>
                  <a:pt x="261" y="106"/>
                </a:lnTo>
                <a:lnTo>
                  <a:pt x="262" y="106"/>
                </a:lnTo>
                <a:lnTo>
                  <a:pt x="267" y="104"/>
                </a:lnTo>
                <a:lnTo>
                  <a:pt x="268" y="104"/>
                </a:lnTo>
                <a:lnTo>
                  <a:pt x="271" y="104"/>
                </a:lnTo>
                <a:lnTo>
                  <a:pt x="274" y="104"/>
                </a:lnTo>
                <a:lnTo>
                  <a:pt x="274" y="104"/>
                </a:lnTo>
                <a:lnTo>
                  <a:pt x="274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5" y="103"/>
                </a:lnTo>
                <a:lnTo>
                  <a:pt x="276" y="103"/>
                </a:lnTo>
                <a:lnTo>
                  <a:pt x="277" y="103"/>
                </a:lnTo>
                <a:lnTo>
                  <a:pt x="277" y="103"/>
                </a:lnTo>
                <a:lnTo>
                  <a:pt x="278" y="103"/>
                </a:lnTo>
                <a:lnTo>
                  <a:pt x="280" y="103"/>
                </a:lnTo>
                <a:lnTo>
                  <a:pt x="280" y="102"/>
                </a:lnTo>
                <a:lnTo>
                  <a:pt x="281" y="102"/>
                </a:lnTo>
                <a:lnTo>
                  <a:pt x="282" y="102"/>
                </a:lnTo>
                <a:lnTo>
                  <a:pt x="283" y="102"/>
                </a:lnTo>
                <a:lnTo>
                  <a:pt x="283" y="102"/>
                </a:lnTo>
                <a:lnTo>
                  <a:pt x="283" y="102"/>
                </a:lnTo>
                <a:lnTo>
                  <a:pt x="284" y="102"/>
                </a:lnTo>
                <a:lnTo>
                  <a:pt x="284" y="102"/>
                </a:lnTo>
                <a:lnTo>
                  <a:pt x="284" y="103"/>
                </a:lnTo>
                <a:lnTo>
                  <a:pt x="285" y="103"/>
                </a:lnTo>
                <a:lnTo>
                  <a:pt x="285" y="104"/>
                </a:lnTo>
                <a:lnTo>
                  <a:pt x="286" y="105"/>
                </a:lnTo>
                <a:lnTo>
                  <a:pt x="286" y="105"/>
                </a:lnTo>
                <a:lnTo>
                  <a:pt x="286" y="105"/>
                </a:lnTo>
                <a:lnTo>
                  <a:pt x="288" y="106"/>
                </a:lnTo>
                <a:lnTo>
                  <a:pt x="288" y="106"/>
                </a:lnTo>
                <a:lnTo>
                  <a:pt x="288" y="106"/>
                </a:lnTo>
                <a:lnTo>
                  <a:pt x="288" y="107"/>
                </a:lnTo>
                <a:lnTo>
                  <a:pt x="289" y="107"/>
                </a:lnTo>
                <a:lnTo>
                  <a:pt x="289" y="108"/>
                </a:lnTo>
                <a:lnTo>
                  <a:pt x="289" y="108"/>
                </a:lnTo>
                <a:lnTo>
                  <a:pt x="289" y="108"/>
                </a:lnTo>
                <a:lnTo>
                  <a:pt x="290" y="108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0" y="109"/>
                </a:lnTo>
                <a:lnTo>
                  <a:pt x="291" y="110"/>
                </a:lnTo>
                <a:lnTo>
                  <a:pt x="291" y="110"/>
                </a:lnTo>
                <a:lnTo>
                  <a:pt x="292" y="110"/>
                </a:lnTo>
                <a:lnTo>
                  <a:pt x="293" y="110"/>
                </a:lnTo>
                <a:lnTo>
                  <a:pt x="293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5" y="110"/>
                </a:lnTo>
                <a:lnTo>
                  <a:pt x="296" y="110"/>
                </a:lnTo>
                <a:lnTo>
                  <a:pt x="297" y="110"/>
                </a:lnTo>
                <a:lnTo>
                  <a:pt x="297" y="110"/>
                </a:lnTo>
                <a:lnTo>
                  <a:pt x="296" y="110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6" y="109"/>
                </a:lnTo>
                <a:lnTo>
                  <a:pt x="297" y="109"/>
                </a:lnTo>
                <a:lnTo>
                  <a:pt x="297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9"/>
                </a:lnTo>
                <a:lnTo>
                  <a:pt x="298" y="108"/>
                </a:lnTo>
                <a:lnTo>
                  <a:pt x="298" y="108"/>
                </a:lnTo>
                <a:lnTo>
                  <a:pt x="299" y="108"/>
                </a:lnTo>
                <a:lnTo>
                  <a:pt x="299" y="109"/>
                </a:lnTo>
                <a:lnTo>
                  <a:pt x="299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0" y="109"/>
                </a:lnTo>
                <a:lnTo>
                  <a:pt x="301" y="109"/>
                </a:lnTo>
                <a:lnTo>
                  <a:pt x="301" y="108"/>
                </a:lnTo>
                <a:lnTo>
                  <a:pt x="302" y="108"/>
                </a:lnTo>
                <a:lnTo>
                  <a:pt x="304" y="108"/>
                </a:lnTo>
                <a:lnTo>
                  <a:pt x="306" y="108"/>
                </a:lnTo>
                <a:lnTo>
                  <a:pt x="310" y="112"/>
                </a:lnTo>
                <a:lnTo>
                  <a:pt x="312" y="113"/>
                </a:lnTo>
                <a:lnTo>
                  <a:pt x="313" y="114"/>
                </a:lnTo>
                <a:lnTo>
                  <a:pt x="318" y="117"/>
                </a:lnTo>
                <a:lnTo>
                  <a:pt x="321" y="120"/>
                </a:lnTo>
                <a:lnTo>
                  <a:pt x="321" y="120"/>
                </a:lnTo>
                <a:lnTo>
                  <a:pt x="323" y="122"/>
                </a:lnTo>
                <a:lnTo>
                  <a:pt x="324" y="124"/>
                </a:lnTo>
                <a:lnTo>
                  <a:pt x="325" y="124"/>
                </a:lnTo>
                <a:lnTo>
                  <a:pt x="325" y="124"/>
                </a:lnTo>
                <a:lnTo>
                  <a:pt x="326" y="125"/>
                </a:lnTo>
                <a:lnTo>
                  <a:pt x="327" y="126"/>
                </a:lnTo>
                <a:lnTo>
                  <a:pt x="327" y="126"/>
                </a:lnTo>
                <a:lnTo>
                  <a:pt x="328" y="126"/>
                </a:lnTo>
                <a:lnTo>
                  <a:pt x="328" y="127"/>
                </a:lnTo>
                <a:lnTo>
                  <a:pt x="330" y="127"/>
                </a:lnTo>
                <a:lnTo>
                  <a:pt x="331" y="127"/>
                </a:lnTo>
                <a:lnTo>
                  <a:pt x="331" y="127"/>
                </a:lnTo>
                <a:lnTo>
                  <a:pt x="332" y="127"/>
                </a:lnTo>
                <a:lnTo>
                  <a:pt x="333" y="127"/>
                </a:lnTo>
                <a:lnTo>
                  <a:pt x="334" y="127"/>
                </a:lnTo>
                <a:lnTo>
                  <a:pt x="334" y="127"/>
                </a:lnTo>
                <a:lnTo>
                  <a:pt x="334" y="127"/>
                </a:lnTo>
                <a:lnTo>
                  <a:pt x="335" y="127"/>
                </a:lnTo>
                <a:lnTo>
                  <a:pt x="339" y="128"/>
                </a:lnTo>
                <a:lnTo>
                  <a:pt x="339" y="128"/>
                </a:lnTo>
                <a:lnTo>
                  <a:pt x="342" y="128"/>
                </a:lnTo>
                <a:lnTo>
                  <a:pt x="342" y="128"/>
                </a:lnTo>
                <a:lnTo>
                  <a:pt x="346" y="129"/>
                </a:lnTo>
                <a:lnTo>
                  <a:pt x="346" y="129"/>
                </a:lnTo>
                <a:lnTo>
                  <a:pt x="346" y="129"/>
                </a:lnTo>
                <a:lnTo>
                  <a:pt x="346" y="128"/>
                </a:lnTo>
                <a:lnTo>
                  <a:pt x="348" y="123"/>
                </a:lnTo>
                <a:lnTo>
                  <a:pt x="349" y="119"/>
                </a:lnTo>
                <a:lnTo>
                  <a:pt x="349" y="118"/>
                </a:lnTo>
                <a:lnTo>
                  <a:pt x="355" y="119"/>
                </a:lnTo>
                <a:lnTo>
                  <a:pt x="355" y="119"/>
                </a:lnTo>
                <a:lnTo>
                  <a:pt x="358" y="119"/>
                </a:lnTo>
                <a:lnTo>
                  <a:pt x="359" y="119"/>
                </a:lnTo>
                <a:lnTo>
                  <a:pt x="358" y="115"/>
                </a:lnTo>
                <a:lnTo>
                  <a:pt x="358" y="114"/>
                </a:lnTo>
                <a:lnTo>
                  <a:pt x="358" y="112"/>
                </a:lnTo>
                <a:lnTo>
                  <a:pt x="358" y="110"/>
                </a:lnTo>
                <a:lnTo>
                  <a:pt x="357" y="108"/>
                </a:lnTo>
                <a:lnTo>
                  <a:pt x="359" y="106"/>
                </a:lnTo>
                <a:lnTo>
                  <a:pt x="360" y="104"/>
                </a:lnTo>
                <a:lnTo>
                  <a:pt x="360" y="103"/>
                </a:lnTo>
                <a:lnTo>
                  <a:pt x="361" y="101"/>
                </a:lnTo>
                <a:lnTo>
                  <a:pt x="362" y="99"/>
                </a:lnTo>
                <a:lnTo>
                  <a:pt x="361" y="98"/>
                </a:lnTo>
                <a:lnTo>
                  <a:pt x="361" y="96"/>
                </a:lnTo>
                <a:lnTo>
                  <a:pt x="361" y="95"/>
                </a:lnTo>
                <a:lnTo>
                  <a:pt x="361" y="94"/>
                </a:lnTo>
                <a:lnTo>
                  <a:pt x="361" y="94"/>
                </a:lnTo>
                <a:lnTo>
                  <a:pt x="361" y="94"/>
                </a:lnTo>
                <a:lnTo>
                  <a:pt x="361" y="93"/>
                </a:lnTo>
                <a:lnTo>
                  <a:pt x="360" y="92"/>
                </a:lnTo>
                <a:lnTo>
                  <a:pt x="360" y="92"/>
                </a:lnTo>
                <a:lnTo>
                  <a:pt x="359" y="92"/>
                </a:lnTo>
                <a:lnTo>
                  <a:pt x="359" y="91"/>
                </a:lnTo>
                <a:lnTo>
                  <a:pt x="358" y="90"/>
                </a:lnTo>
                <a:lnTo>
                  <a:pt x="358" y="90"/>
                </a:lnTo>
                <a:lnTo>
                  <a:pt x="357" y="89"/>
                </a:lnTo>
                <a:lnTo>
                  <a:pt x="357" y="89"/>
                </a:lnTo>
                <a:lnTo>
                  <a:pt x="357" y="88"/>
                </a:lnTo>
                <a:lnTo>
                  <a:pt x="357" y="87"/>
                </a:lnTo>
                <a:lnTo>
                  <a:pt x="357" y="86"/>
                </a:lnTo>
                <a:lnTo>
                  <a:pt x="356" y="85"/>
                </a:lnTo>
                <a:lnTo>
                  <a:pt x="355" y="84"/>
                </a:lnTo>
                <a:lnTo>
                  <a:pt x="353" y="83"/>
                </a:lnTo>
                <a:lnTo>
                  <a:pt x="353" y="82"/>
                </a:lnTo>
                <a:lnTo>
                  <a:pt x="353" y="81"/>
                </a:lnTo>
                <a:lnTo>
                  <a:pt x="353" y="79"/>
                </a:lnTo>
                <a:lnTo>
                  <a:pt x="354" y="79"/>
                </a:lnTo>
                <a:lnTo>
                  <a:pt x="355" y="79"/>
                </a:lnTo>
                <a:lnTo>
                  <a:pt x="358" y="71"/>
                </a:lnTo>
                <a:lnTo>
                  <a:pt x="350" y="70"/>
                </a:lnTo>
                <a:lnTo>
                  <a:pt x="348" y="66"/>
                </a:lnTo>
                <a:lnTo>
                  <a:pt x="347" y="63"/>
                </a:lnTo>
                <a:lnTo>
                  <a:pt x="346" y="60"/>
                </a:lnTo>
                <a:lnTo>
                  <a:pt x="346" y="57"/>
                </a:lnTo>
                <a:lnTo>
                  <a:pt x="346" y="55"/>
                </a:lnTo>
                <a:lnTo>
                  <a:pt x="345" y="52"/>
                </a:lnTo>
                <a:lnTo>
                  <a:pt x="345" y="51"/>
                </a:lnTo>
                <a:lnTo>
                  <a:pt x="344" y="51"/>
                </a:lnTo>
                <a:lnTo>
                  <a:pt x="343" y="44"/>
                </a:lnTo>
                <a:lnTo>
                  <a:pt x="343" y="42"/>
                </a:lnTo>
                <a:lnTo>
                  <a:pt x="344" y="39"/>
                </a:lnTo>
                <a:lnTo>
                  <a:pt x="345" y="34"/>
                </a:lnTo>
                <a:lnTo>
                  <a:pt x="346" y="30"/>
                </a:lnTo>
                <a:lnTo>
                  <a:pt x="346" y="30"/>
                </a:lnTo>
                <a:lnTo>
                  <a:pt x="347" y="27"/>
                </a:lnTo>
                <a:lnTo>
                  <a:pt x="349" y="23"/>
                </a:lnTo>
                <a:lnTo>
                  <a:pt x="349" y="22"/>
                </a:lnTo>
                <a:lnTo>
                  <a:pt x="349" y="22"/>
                </a:lnTo>
                <a:lnTo>
                  <a:pt x="349" y="20"/>
                </a:lnTo>
                <a:lnTo>
                  <a:pt x="353" y="23"/>
                </a:lnTo>
                <a:lnTo>
                  <a:pt x="355" y="32"/>
                </a:lnTo>
                <a:lnTo>
                  <a:pt x="359" y="35"/>
                </a:lnTo>
                <a:lnTo>
                  <a:pt x="362" y="34"/>
                </a:lnTo>
                <a:lnTo>
                  <a:pt x="372" y="32"/>
                </a:lnTo>
                <a:lnTo>
                  <a:pt x="379" y="30"/>
                </a:lnTo>
                <a:lnTo>
                  <a:pt x="389" y="31"/>
                </a:lnTo>
                <a:lnTo>
                  <a:pt x="391" y="31"/>
                </a:lnTo>
                <a:lnTo>
                  <a:pt x="397" y="31"/>
                </a:lnTo>
                <a:lnTo>
                  <a:pt x="403" y="30"/>
                </a:lnTo>
                <a:lnTo>
                  <a:pt x="402" y="20"/>
                </a:lnTo>
                <a:lnTo>
                  <a:pt x="401" y="17"/>
                </a:lnTo>
                <a:lnTo>
                  <a:pt x="400" y="11"/>
                </a:lnTo>
                <a:lnTo>
                  <a:pt x="415" y="8"/>
                </a:lnTo>
                <a:lnTo>
                  <a:pt x="417" y="7"/>
                </a:lnTo>
                <a:lnTo>
                  <a:pt x="417" y="7"/>
                </a:lnTo>
                <a:lnTo>
                  <a:pt x="419" y="7"/>
                </a:lnTo>
                <a:lnTo>
                  <a:pt x="419" y="7"/>
                </a:lnTo>
                <a:lnTo>
                  <a:pt x="427" y="6"/>
                </a:lnTo>
                <a:lnTo>
                  <a:pt x="427" y="4"/>
                </a:lnTo>
                <a:lnTo>
                  <a:pt x="428" y="2"/>
                </a:lnTo>
                <a:lnTo>
                  <a:pt x="428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D1129B6C-8B6A-835D-103E-09088A295BD8}"/>
              </a:ext>
            </a:extLst>
          </p:cNvPr>
          <p:cNvCxnSpPr>
            <a:cxnSpLocks/>
          </p:cNvCxnSpPr>
          <p:nvPr/>
        </p:nvCxnSpPr>
        <p:spPr>
          <a:xfrm flipH="1" flipV="1">
            <a:off x="4835174" y="5742547"/>
            <a:ext cx="915620" cy="3300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B9FC9FE-30C4-6D71-56D3-34AF1D9E71FD}"/>
              </a:ext>
            </a:extLst>
          </p:cNvPr>
          <p:cNvCxnSpPr>
            <a:cxnSpLocks/>
          </p:cNvCxnSpPr>
          <p:nvPr/>
        </p:nvCxnSpPr>
        <p:spPr>
          <a:xfrm flipH="1" flipV="1">
            <a:off x="5011070" y="6182108"/>
            <a:ext cx="268873" cy="256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0E6FE99-63DA-AC29-9F46-3019414E2319}"/>
              </a:ext>
            </a:extLst>
          </p:cNvPr>
          <p:cNvSpPr txBox="1"/>
          <p:nvPr/>
        </p:nvSpPr>
        <p:spPr>
          <a:xfrm>
            <a:off x="3339637" y="5530557"/>
            <a:ext cx="7242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Delta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25%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4DAC714-8F51-9FF3-0851-0D79FA893624}"/>
              </a:ext>
            </a:extLst>
          </p:cNvPr>
          <p:cNvGrpSpPr/>
          <p:nvPr/>
        </p:nvGrpSpPr>
        <p:grpSpPr>
          <a:xfrm>
            <a:off x="1207316" y="963814"/>
            <a:ext cx="7579183" cy="5887614"/>
            <a:chOff x="2463039" y="1276477"/>
            <a:chExt cx="6634246" cy="5153575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5E3028B-FB21-F7B4-27D4-237731223425}"/>
                </a:ext>
              </a:extLst>
            </p:cNvPr>
            <p:cNvSpPr txBox="1"/>
            <p:nvPr/>
          </p:nvSpPr>
          <p:spPr>
            <a:xfrm>
              <a:off x="5812485" y="4287394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Benue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29%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70E1504-CB2F-B508-C836-F42B9EA0C65A}"/>
                </a:ext>
              </a:extLst>
            </p:cNvPr>
            <p:cNvSpPr txBox="1"/>
            <p:nvPr/>
          </p:nvSpPr>
          <p:spPr>
            <a:xfrm>
              <a:off x="4312998" y="471939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Edo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25%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EE59B12-507D-39B7-F730-AEC3F7E86A16}"/>
                </a:ext>
              </a:extLst>
            </p:cNvPr>
            <p:cNvSpPr txBox="1"/>
            <p:nvPr/>
          </p:nvSpPr>
          <p:spPr>
            <a:xfrm>
              <a:off x="5001412" y="5755867"/>
              <a:ext cx="648563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Rivers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25%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342291E-8BC4-D9AC-11F7-4E4A3E5F0E79}"/>
                </a:ext>
              </a:extLst>
            </p:cNvPr>
            <p:cNvSpPr txBox="1"/>
            <p:nvPr/>
          </p:nvSpPr>
          <p:spPr>
            <a:xfrm>
              <a:off x="3784051" y="584475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Bayelsa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35%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EBBA77E-696D-8528-214D-9F073D455A54}"/>
                </a:ext>
              </a:extLst>
            </p:cNvPr>
            <p:cNvSpPr txBox="1"/>
            <p:nvPr/>
          </p:nvSpPr>
          <p:spPr>
            <a:xfrm>
              <a:off x="6535919" y="5240623"/>
              <a:ext cx="84197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Enugu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13%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80AA38B-4631-347F-1714-BBDF57E463E4}"/>
                </a:ext>
              </a:extLst>
            </p:cNvPr>
            <p:cNvSpPr txBox="1"/>
            <p:nvPr/>
          </p:nvSpPr>
          <p:spPr>
            <a:xfrm>
              <a:off x="3472632" y="5384139"/>
              <a:ext cx="990928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Anambra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19%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E74DDE5-76A4-C4B8-A71E-6083A63BB8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4882" y="5001022"/>
              <a:ext cx="1056530" cy="37532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97173AE9-9600-0404-7E99-A7215CCC19FB}"/>
                </a:ext>
              </a:extLst>
            </p:cNvPr>
            <p:cNvGrpSpPr/>
            <p:nvPr/>
          </p:nvGrpSpPr>
          <p:grpSpPr>
            <a:xfrm>
              <a:off x="2463039" y="1276477"/>
              <a:ext cx="6634246" cy="4076584"/>
              <a:chOff x="2463039" y="1276477"/>
              <a:chExt cx="6634246" cy="4076584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A3BCADB5-4269-477E-2B17-EDD1851DF86F}"/>
                  </a:ext>
                </a:extLst>
              </p:cNvPr>
              <p:cNvGrpSpPr/>
              <p:nvPr/>
            </p:nvGrpSpPr>
            <p:grpSpPr>
              <a:xfrm>
                <a:off x="2979724" y="1276477"/>
                <a:ext cx="6117561" cy="3794625"/>
                <a:chOff x="2979724" y="1276477"/>
                <a:chExt cx="6117561" cy="3794625"/>
              </a:xfrm>
            </p:grpSpPr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BF8372C5-3583-D463-88D8-E59EFF798F27}"/>
                    </a:ext>
                  </a:extLst>
                </p:cNvPr>
                <p:cNvSpPr txBox="1"/>
                <p:nvPr/>
              </p:nvSpPr>
              <p:spPr>
                <a:xfrm>
                  <a:off x="3718562" y="4199776"/>
                  <a:ext cx="558453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Osun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17%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2F876B97-3376-1D5A-0CFF-CE6F47EB3A6F}"/>
                    </a:ext>
                  </a:extLst>
                </p:cNvPr>
                <p:cNvSpPr txBox="1"/>
                <p:nvPr/>
              </p:nvSpPr>
              <p:spPr>
                <a:xfrm>
                  <a:off x="3082323" y="3903151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Oyo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11%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4BA264F6-2DA5-9346-58A8-14F808EC25AB}"/>
                    </a:ext>
                  </a:extLst>
                </p:cNvPr>
                <p:cNvSpPr txBox="1"/>
                <p:nvPr/>
              </p:nvSpPr>
              <p:spPr>
                <a:xfrm>
                  <a:off x="4904594" y="4227916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Kogi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18%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92895C71-C085-9810-C933-9F888F47D20A}"/>
                    </a:ext>
                  </a:extLst>
                </p:cNvPr>
                <p:cNvGrpSpPr/>
                <p:nvPr/>
              </p:nvGrpSpPr>
              <p:grpSpPr>
                <a:xfrm>
                  <a:off x="3387343" y="1276477"/>
                  <a:ext cx="5709942" cy="3204870"/>
                  <a:chOff x="3387343" y="1276477"/>
                  <a:chExt cx="5709942" cy="3204870"/>
                </a:xfrm>
              </p:grpSpPr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8B2B99E5-7DBF-F8C7-5F7D-073A93E3BC3F}"/>
                      </a:ext>
                    </a:extLst>
                  </p:cNvPr>
                  <p:cNvGrpSpPr/>
                  <p:nvPr/>
                </p:nvGrpSpPr>
                <p:grpSpPr>
                  <a:xfrm>
                    <a:off x="3387343" y="1276477"/>
                    <a:ext cx="5709942" cy="2160909"/>
                    <a:chOff x="3387343" y="1276477"/>
                    <a:chExt cx="5709942" cy="2160909"/>
                  </a:xfrm>
                </p:grpSpPr>
                <p:sp>
                  <p:nvSpPr>
                    <p:cNvPr id="122" name="TextBox 121">
                      <a:extLst>
                        <a:ext uri="{FF2B5EF4-FFF2-40B4-BE49-F238E27FC236}">
                          <a16:creationId xmlns:a16="http://schemas.microsoft.com/office/drawing/2014/main" id="{517C74F8-8019-7FD4-BEA6-95CB06FDA9B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82224" y="272532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Gombe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20%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3" name="TextBox 122">
                      <a:extLst>
                        <a:ext uri="{FF2B5EF4-FFF2-40B4-BE49-F238E27FC236}">
                          <a16:creationId xmlns:a16="http://schemas.microsoft.com/office/drawing/2014/main" id="{0122E246-D912-3956-8D5D-D3B2CB2A38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20465" y="158219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Katsina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12%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4" name="TextBox 123">
                      <a:extLst>
                        <a:ext uri="{FF2B5EF4-FFF2-40B4-BE49-F238E27FC236}">
                          <a16:creationId xmlns:a16="http://schemas.microsoft.com/office/drawing/2014/main" id="{D9893601-FCC1-52C5-64F1-F7F5D63C263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688491" y="198765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18%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5" name="TextBox 124">
                      <a:extLst>
                        <a:ext uri="{FF2B5EF4-FFF2-40B4-BE49-F238E27FC236}">
                          <a16:creationId xmlns:a16="http://schemas.microsoft.com/office/drawing/2014/main" id="{93F06971-7F31-61FE-9B76-5EF0F7EB82C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02541" y="1747635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Jigawa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8%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6" name="TextBox 125">
                      <a:extLst>
                        <a:ext uri="{FF2B5EF4-FFF2-40B4-BE49-F238E27FC236}">
                          <a16:creationId xmlns:a16="http://schemas.microsoft.com/office/drawing/2014/main" id="{38EF9DD3-B788-7E3C-19A2-2CEF31FC5C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6947" y="1759224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Yobe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6%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7" name="TextBox 126">
                      <a:extLst>
                        <a:ext uri="{FF2B5EF4-FFF2-40B4-BE49-F238E27FC236}">
                          <a16:creationId xmlns:a16="http://schemas.microsoft.com/office/drawing/2014/main" id="{4A9C7903-3337-563D-A05A-D58485F71B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5307" y="190559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Borno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20%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8" name="TextBox 127">
                      <a:extLst>
                        <a:ext uri="{FF2B5EF4-FFF2-40B4-BE49-F238E27FC236}">
                          <a16:creationId xmlns:a16="http://schemas.microsoft.com/office/drawing/2014/main" id="{E6F29850-5198-1D29-A563-24AC0849128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45230" y="2736068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Bauchi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8%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29" name="TextBox 128">
                      <a:extLst>
                        <a:ext uri="{FF2B5EF4-FFF2-40B4-BE49-F238E27FC236}">
                          <a16:creationId xmlns:a16="http://schemas.microsoft.com/office/drawing/2014/main" id="{F99A6BBC-0F1C-1488-ED43-2A02F34E78F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4127" y="2687009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Kaduna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15%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0" name="TextBox 129">
                      <a:extLst>
                        <a:ext uri="{FF2B5EF4-FFF2-40B4-BE49-F238E27FC236}">
                          <a16:creationId xmlns:a16="http://schemas.microsoft.com/office/drawing/2014/main" id="{3D19F41A-4D48-19E5-8EAA-63F2E943E8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87343" y="2236891"/>
                      <a:ext cx="714921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Kebbi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2%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1" name="TextBox 130">
                      <a:extLst>
                        <a:ext uri="{FF2B5EF4-FFF2-40B4-BE49-F238E27FC236}">
                          <a16:creationId xmlns:a16="http://schemas.microsoft.com/office/drawing/2014/main" id="{7145EE9D-2607-5A00-AD6A-4DBC164536B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46150" y="1276477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Sokoto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40%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2" name="TextBox 131">
                      <a:extLst>
                        <a:ext uri="{FF2B5EF4-FFF2-40B4-BE49-F238E27FC236}">
                          <a16:creationId xmlns:a16="http://schemas.microsoft.com/office/drawing/2014/main" id="{C2B7DB3C-DE07-4EB6-2A97-C79DE3641B1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92218" y="1815938"/>
                      <a:ext cx="872945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Zamfara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12%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  <p:sp>
                  <p:nvSpPr>
                    <p:cNvPr id="133" name="TextBox 132">
                      <a:extLst>
                        <a:ext uri="{FF2B5EF4-FFF2-40B4-BE49-F238E27FC236}">
                          <a16:creationId xmlns:a16="http://schemas.microsoft.com/office/drawing/2014/main" id="{B74CB59F-7506-AE90-9589-8401981EBB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28199" y="2952458"/>
                      <a:ext cx="841978" cy="4849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Niger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5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rPr>
                        <a:t>7%</a:t>
                      </a:r>
                      <a:endParaRPr kumimoji="0" lang="en-US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endParaRPr>
                    </a:p>
                  </p:txBody>
                </p:sp>
              </p:grpSp>
              <p:sp>
                <p:nvSpPr>
                  <p:cNvPr id="116" name="TextBox 115">
                    <a:extLst>
                      <a:ext uri="{FF2B5EF4-FFF2-40B4-BE49-F238E27FC236}">
                        <a16:creationId xmlns:a16="http://schemas.microsoft.com/office/drawing/2014/main" id="{B38DC09C-39FA-6E79-6C8C-EB3596058AA2}"/>
                      </a:ext>
                    </a:extLst>
                  </p:cNvPr>
                  <p:cNvSpPr txBox="1"/>
                  <p:nvPr/>
                </p:nvSpPr>
                <p:spPr>
                  <a:xfrm>
                    <a:off x="5189070" y="3525813"/>
                    <a:ext cx="47140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FCT</a:t>
                    </a: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20%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73213990-9304-52BC-BF4A-C2E9A2C3E7CE}"/>
                      </a:ext>
                    </a:extLst>
                  </p:cNvPr>
                  <p:cNvSpPr txBox="1"/>
                  <p:nvPr/>
                </p:nvSpPr>
                <p:spPr>
                  <a:xfrm>
                    <a:off x="5407997" y="3725945"/>
                    <a:ext cx="109099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Nasarawa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29%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7895AA22-A2FE-41E0-CBFC-83B68180B574}"/>
                      </a:ext>
                    </a:extLst>
                  </p:cNvPr>
                  <p:cNvSpPr txBox="1"/>
                  <p:nvPr/>
                </p:nvSpPr>
                <p:spPr>
                  <a:xfrm>
                    <a:off x="6884443" y="3996419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Taraba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21%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19" name="TextBox 118">
                    <a:extLst>
                      <a:ext uri="{FF2B5EF4-FFF2-40B4-BE49-F238E27FC236}">
                        <a16:creationId xmlns:a16="http://schemas.microsoft.com/office/drawing/2014/main" id="{039B12DF-9782-F1C1-F11E-0E8827E83342}"/>
                      </a:ext>
                    </a:extLst>
                  </p:cNvPr>
                  <p:cNvSpPr txBox="1"/>
                  <p:nvPr/>
                </p:nvSpPr>
                <p:spPr>
                  <a:xfrm>
                    <a:off x="7666987" y="3112675"/>
                    <a:ext cx="1140365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Adamawa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13%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0" name="TextBox 119">
                    <a:extLst>
                      <a:ext uri="{FF2B5EF4-FFF2-40B4-BE49-F238E27FC236}">
                        <a16:creationId xmlns:a16="http://schemas.microsoft.com/office/drawing/2014/main" id="{360D411F-BD22-F516-92D3-7E899DBE035E}"/>
                      </a:ext>
                    </a:extLst>
                  </p:cNvPr>
                  <p:cNvSpPr txBox="1"/>
                  <p:nvPr/>
                </p:nvSpPr>
                <p:spPr>
                  <a:xfrm>
                    <a:off x="6257338" y="3419736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Plateau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31%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  <p:sp>
                <p:nvSpPr>
                  <p:cNvPr id="121" name="TextBox 120">
                    <a:extLst>
                      <a:ext uri="{FF2B5EF4-FFF2-40B4-BE49-F238E27FC236}">
                        <a16:creationId xmlns:a16="http://schemas.microsoft.com/office/drawing/2014/main" id="{02F9423B-BA86-26FE-F37B-E48F37B6B9A0}"/>
                      </a:ext>
                    </a:extLst>
                  </p:cNvPr>
                  <p:cNvSpPr txBox="1"/>
                  <p:nvPr/>
                </p:nvSpPr>
                <p:spPr>
                  <a:xfrm>
                    <a:off x="3865842" y="3689715"/>
                    <a:ext cx="841978" cy="48492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Kwara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Source Sans Pro" panose="020B0503030403020204" pitchFamily="34" charset="0"/>
                        <a:ea typeface="Source Sans Pro" panose="020B0503030403020204" pitchFamily="34" charset="0"/>
                        <a:cs typeface="+mn-cs"/>
                      </a:rPr>
                      <a:t>18%</a:t>
                    </a:r>
                    <a:endParaRPr kumimoji="0" lang="en-US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endParaRPr>
                  </a:p>
                </p:txBody>
              </p:sp>
            </p:grp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885728BD-F22A-9272-4F71-9C84302B60F8}"/>
                    </a:ext>
                  </a:extLst>
                </p:cNvPr>
                <p:cNvSpPr txBox="1"/>
                <p:nvPr/>
              </p:nvSpPr>
              <p:spPr>
                <a:xfrm>
                  <a:off x="3804770" y="4586174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Ondo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13%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5C48305C-8F2B-BC19-7336-DA092E8C1A74}"/>
                    </a:ext>
                  </a:extLst>
                </p:cNvPr>
                <p:cNvSpPr txBox="1"/>
                <p:nvPr/>
              </p:nvSpPr>
              <p:spPr>
                <a:xfrm>
                  <a:off x="2979724" y="4470355"/>
                  <a:ext cx="841978" cy="4849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Ogun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5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ource Sans Pro" panose="020B0503030403020204" pitchFamily="34" charset="0"/>
                      <a:ea typeface="Source Sans Pro" panose="020B0503030403020204" pitchFamily="34" charset="0"/>
                      <a:cs typeface="+mn-cs"/>
                    </a:rPr>
                    <a:t>18%</a:t>
                  </a:r>
                  <a:endPara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endParaRPr>
                </a:p>
              </p:txBody>
            </p:sp>
          </p:grp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F0E72B32-B138-EDC3-51D8-45070BB683C7}"/>
                  </a:ext>
                </a:extLst>
              </p:cNvPr>
              <p:cNvSpPr txBox="1"/>
              <p:nvPr/>
            </p:nvSpPr>
            <p:spPr>
              <a:xfrm>
                <a:off x="2463039" y="4266366"/>
                <a:ext cx="531474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Ekiti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31%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8C94603-9A16-C598-3B87-95C272A77E85}"/>
                  </a:ext>
                </a:extLst>
              </p:cNvPr>
              <p:cNvSpPr txBox="1"/>
              <p:nvPr/>
            </p:nvSpPr>
            <p:spPr>
              <a:xfrm>
                <a:off x="6496215" y="4868133"/>
                <a:ext cx="841978" cy="484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Ebonyi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500" dirty="0">
                    <a:solidFill>
                      <a:prstClr val="black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</a:t>
                </a:r>
                <a:r>
                  <a:rPr kumimoji="0" lang="en-GB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rPr>
                  <a:t>4%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endParaRPr>
              </a:p>
            </p:txBody>
          </p:sp>
        </p:grp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46AA4F4-A4C0-2424-4FB7-B93ED08C494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38775" y="5030956"/>
              <a:ext cx="747423" cy="5768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663BD57-F41B-0004-AEB2-C4ECE353D171}"/>
                </a:ext>
              </a:extLst>
            </p:cNvPr>
            <p:cNvSpPr txBox="1"/>
            <p:nvPr/>
          </p:nvSpPr>
          <p:spPr>
            <a:xfrm>
              <a:off x="6292744" y="5517505"/>
              <a:ext cx="642041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Abia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25%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2675EE7-72F9-4F76-5660-DD6B50C32C09}"/>
                </a:ext>
              </a:extLst>
            </p:cNvPr>
            <p:cNvSpPr txBox="1"/>
            <p:nvPr/>
          </p:nvSpPr>
          <p:spPr>
            <a:xfrm>
              <a:off x="5899390" y="5945124"/>
              <a:ext cx="1133126" cy="484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Akwa Ibom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19%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01DA04C-EFA1-115F-577B-3555C1A4F637}"/>
                </a:ext>
              </a:extLst>
            </p:cNvPr>
            <p:cNvSpPr txBox="1"/>
            <p:nvPr/>
          </p:nvSpPr>
          <p:spPr>
            <a:xfrm>
              <a:off x="5763572" y="5195904"/>
              <a:ext cx="573798" cy="686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Cross River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31%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A782DB80-CB37-C81F-1A5E-6AFE4CFCCE7C}"/>
              </a:ext>
            </a:extLst>
          </p:cNvPr>
          <p:cNvSpPr txBox="1"/>
          <p:nvPr/>
        </p:nvSpPr>
        <p:spPr>
          <a:xfrm>
            <a:off x="1718859" y="5245867"/>
            <a:ext cx="8419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Lagos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15 %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F046EB4-2552-0FA4-AA25-9B08C8184731}"/>
              </a:ext>
            </a:extLst>
          </p:cNvPr>
          <p:cNvCxnSpPr>
            <a:cxnSpLocks/>
          </p:cNvCxnSpPr>
          <p:nvPr/>
        </p:nvCxnSpPr>
        <p:spPr>
          <a:xfrm flipH="1">
            <a:off x="3546577" y="6221915"/>
            <a:ext cx="337494" cy="1299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6CB017A8-A4B2-9D53-91C5-821595E76232}"/>
              </a:ext>
            </a:extLst>
          </p:cNvPr>
          <p:cNvSpPr txBox="1"/>
          <p:nvPr/>
        </p:nvSpPr>
        <p:spPr>
          <a:xfrm>
            <a:off x="4183883" y="5477171"/>
            <a:ext cx="6165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Imo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16%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D5DB245-FF3E-F23E-A4F0-9B94C102AA80}"/>
              </a:ext>
            </a:extLst>
          </p:cNvPr>
          <p:cNvCxnSpPr>
            <a:cxnSpLocks/>
          </p:cNvCxnSpPr>
          <p:nvPr/>
        </p:nvCxnSpPr>
        <p:spPr>
          <a:xfrm flipH="1">
            <a:off x="3015914" y="5339098"/>
            <a:ext cx="1398821" cy="375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67876043-0437-2A46-66DD-C71C0C3732B0}"/>
              </a:ext>
            </a:extLst>
          </p:cNvPr>
          <p:cNvCxnSpPr>
            <a:cxnSpLocks/>
          </p:cNvCxnSpPr>
          <p:nvPr/>
        </p:nvCxnSpPr>
        <p:spPr>
          <a:xfrm flipH="1">
            <a:off x="2251984" y="5146911"/>
            <a:ext cx="299933" cy="1651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B4DDF60-7721-A055-08F8-6AF7DFBC2FFF}"/>
              </a:ext>
            </a:extLst>
          </p:cNvPr>
          <p:cNvSpPr txBox="1"/>
          <p:nvPr/>
        </p:nvSpPr>
        <p:spPr>
          <a:xfrm>
            <a:off x="110965" y="1014749"/>
            <a:ext cx="229190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Percent of women age 15-49 who have ever had a husband or intimate partner who have experienced physical or sexual or emotional violence by any husband/ intimate partner in</a:t>
            </a:r>
          </a:p>
          <a:p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the last 12 months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C4FEA24-CBA5-FAE8-F0AC-79C32D71D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3DA5BE-D0B1-6CC4-5C6F-3223FFF862B3}"/>
              </a:ext>
            </a:extLst>
          </p:cNvPr>
          <p:cNvSpPr txBox="1">
            <a:spLocks/>
          </p:cNvSpPr>
          <p:nvPr/>
        </p:nvSpPr>
        <p:spPr>
          <a:xfrm>
            <a:off x="7372104" y="749298"/>
            <a:ext cx="166894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1DF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Indicator 5.2.2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155B2F-C19D-A3BD-B56F-AA0F8051E13B}"/>
              </a:ext>
            </a:extLst>
          </p:cNvPr>
          <p:cNvSpPr txBox="1"/>
          <p:nvPr/>
        </p:nvSpPr>
        <p:spPr>
          <a:xfrm>
            <a:off x="-102332" y="5441497"/>
            <a:ext cx="1927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Nigeria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18%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76E53126-120B-5B9F-C54D-E4511FC04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00" y="69624"/>
            <a:ext cx="7554965" cy="965121"/>
          </a:xfrm>
        </p:spPr>
        <p:txBody>
          <a:bodyPr>
            <a:normAutofit fontScale="90000"/>
          </a:bodyPr>
          <a:lstStyle/>
          <a:p>
            <a:r>
              <a:rPr lang="en-US" dirty="0"/>
              <a:t>Recent Violence by Any Husband/ Intimate Partner </a:t>
            </a:r>
            <a:r>
              <a:rPr lang="en-GB" dirty="0"/>
              <a:t>by State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8B2CFE0-F829-8BE4-E7E7-39AF400B9FEE}"/>
              </a:ext>
            </a:extLst>
          </p:cNvPr>
          <p:cNvCxnSpPr>
            <a:cxnSpLocks/>
            <a:endCxn id="107" idx="3"/>
          </p:cNvCxnSpPr>
          <p:nvPr/>
        </p:nvCxnSpPr>
        <p:spPr>
          <a:xfrm flipH="1">
            <a:off x="1814490" y="4493129"/>
            <a:ext cx="1577493" cy="1634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542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87441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5516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2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19%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chemeClr val="accent5"/>
                </a:solidFill>
              </a:rPr>
              <a:t>ever experienced physical violence since age 15.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5% </a:t>
            </a:r>
            <a:r>
              <a:rPr lang="en-GB" sz="2200" i="0" dirty="0"/>
              <a:t>of women have </a:t>
            </a:r>
            <a:r>
              <a:rPr lang="en-GB" sz="2200" b="1" i="0" dirty="0">
                <a:solidFill>
                  <a:schemeClr val="accent5"/>
                </a:solidFill>
              </a:rPr>
              <a:t>ever experienced sexual violence.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24% </a:t>
            </a:r>
            <a:r>
              <a:rPr lang="en-GB" sz="2200" i="0" dirty="0"/>
              <a:t>of women who have ever experienced physical or sexual violence </a:t>
            </a:r>
            <a:r>
              <a:rPr lang="en-GB" sz="2200" b="1" i="0" dirty="0">
                <a:solidFill>
                  <a:schemeClr val="accent5"/>
                </a:solidFill>
              </a:rPr>
              <a:t>sought help to stop the violence. </a:t>
            </a:r>
          </a:p>
          <a:p>
            <a:pPr>
              <a:lnSpc>
                <a:spcPct val="100000"/>
              </a:lnSpc>
            </a:pPr>
            <a:r>
              <a:rPr lang="en-GB" sz="2200" i="0" dirty="0"/>
              <a:t>Among women age 15-49 who ever had a husband/intimate partner: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23%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chemeClr val="accent5"/>
                </a:solidFill>
              </a:rPr>
              <a:t>ever experienced physical or sexual or emotional violence </a:t>
            </a:r>
            <a:r>
              <a:rPr lang="en-GB" sz="2200" i="0" dirty="0"/>
              <a:t>by their current or most recent husband/intimate partner.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23% </a:t>
            </a:r>
            <a:r>
              <a:rPr lang="en-GB" sz="2200" i="0" dirty="0"/>
              <a:t>of women </a:t>
            </a:r>
            <a:r>
              <a:rPr lang="en-GB" sz="2200" b="1" i="0" dirty="0">
                <a:solidFill>
                  <a:schemeClr val="accent5"/>
                </a:solidFill>
              </a:rPr>
              <a:t>experienced physical or sexual or emotional violence in the last 12 months </a:t>
            </a:r>
            <a:r>
              <a:rPr lang="en-GB" sz="2200" i="0" dirty="0"/>
              <a:t>by any husband/intimate partner.</a:t>
            </a:r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  <a:p>
            <a:pPr>
              <a:lnSpc>
                <a:spcPct val="100000"/>
              </a:lnSpc>
            </a:pPr>
            <a:endParaRPr lang="en-US" sz="22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2024 NDHS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Husband: </a:t>
            </a:r>
            <a:r>
              <a:rPr lang="en-GB" sz="2400" i="0" dirty="0"/>
              <a:t>a man with whom a woman is married or living together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Intimate partner:</a:t>
            </a:r>
            <a:r>
              <a:rPr lang="en-GB" sz="2400" b="1" i="0" dirty="0"/>
              <a:t> </a:t>
            </a:r>
            <a:r>
              <a:rPr lang="en-GB" sz="2400" i="0" dirty="0"/>
              <a:t>a man with whom a never-married woman is in a relationship that involves physical and/or emotional intimacy and for which the relationship is or has the expectation of being longer lasting. Not a </a:t>
            </a:r>
            <a:r>
              <a:rPr lang="en-GB" sz="2400" b="1" i="0" dirty="0">
                <a:solidFill>
                  <a:schemeClr val="accent5"/>
                </a:solidFill>
              </a:rPr>
              <a:t>husband</a:t>
            </a:r>
            <a:r>
              <a:rPr lang="en-GB" sz="2400" i="0" dirty="0"/>
              <a:t> or </a:t>
            </a:r>
            <a:r>
              <a:rPr lang="en-GB" sz="2400" b="1" i="0" dirty="0">
                <a:solidFill>
                  <a:schemeClr val="accent5"/>
                </a:solidFill>
              </a:rPr>
              <a:t>boyfriend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Husband/Intimate partner: </a:t>
            </a:r>
            <a:r>
              <a:rPr lang="en-GB" sz="2400" i="0" dirty="0"/>
              <a:t>the current husband for currently married women, the most recent husband for divorced, separated, or widowed women, the current intimate partner for never-married women who currently have an intimate partner and the most recent intimate partner for never-married women who do not currently have an intimate partner but had one in the past</a:t>
            </a:r>
            <a:endParaRPr lang="en-GB" sz="2400" b="1" i="0" dirty="0"/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Boyfriend: </a:t>
            </a:r>
            <a:r>
              <a:rPr lang="en-GB" sz="2400" i="0" dirty="0"/>
              <a:t>a man with whom a woman has a casual relationship and who she did not mention as an intimate partner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00356"/>
            <a:ext cx="8101693" cy="931758"/>
          </a:xfrm>
        </p:spPr>
        <p:txBody>
          <a:bodyPr>
            <a:normAutofit/>
          </a:bodyPr>
          <a:lstStyle/>
          <a:p>
            <a:r>
              <a:rPr lang="en-US" dirty="0"/>
              <a:t>Terminology used in the 2024 NDHS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0972"/>
            <a:ext cx="8101692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Physical violence: </a:t>
            </a:r>
            <a:r>
              <a:rPr lang="en-GB" sz="2400" i="0" dirty="0"/>
              <a:t>push, shake, or throw something at; slap; twist arm or pull hair; punch with fist or with something that could hurt; kick, drag, or beat up; try to choke or burn on purpose; or attack with a knife, gun, or other weapon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Sexual violence:</a:t>
            </a:r>
            <a:r>
              <a:rPr lang="en-GB" sz="2400" b="1" i="0" dirty="0"/>
              <a:t> </a:t>
            </a:r>
            <a:r>
              <a:rPr lang="en-GB" sz="2400" i="0" dirty="0"/>
              <a:t>physically force to have sexual intercourse; physically force to perform any other sexual acts; force with threats or in any other way to perform sexual acts</a:t>
            </a:r>
          </a:p>
          <a:p>
            <a:pPr>
              <a:lnSpc>
                <a:spcPct val="110000"/>
              </a:lnSpc>
            </a:pPr>
            <a:r>
              <a:rPr lang="en-GB" sz="2400" b="1" i="0" dirty="0">
                <a:solidFill>
                  <a:schemeClr val="accent5"/>
                </a:solidFill>
              </a:rPr>
              <a:t>Emotional violence: </a:t>
            </a:r>
            <a:r>
              <a:rPr lang="en-GB" sz="2400" i="0" dirty="0"/>
              <a:t>say or do something to humiliate someone in front of others; threaten to hurt or harm that person or someone they care about; insult or make someone feel bad about themselves</a:t>
            </a:r>
            <a:endParaRPr lang="en-GB" sz="2400" b="1" i="0" dirty="0"/>
          </a:p>
        </p:txBody>
      </p:sp>
    </p:spTree>
    <p:extLst>
      <p:ext uri="{BB962C8B-B14F-4D97-AF65-F5344CB8AC3E}">
        <p14:creationId xmlns:p14="http://schemas.microsoft.com/office/powerpoint/2010/main" val="192541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896" y="1425858"/>
            <a:ext cx="4811486" cy="28918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Terminology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Experience of violence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Help seeking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Intimate partner violence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0F14F3-1A09-3E96-BCB2-D8B940E469DA}"/>
              </a:ext>
            </a:extLst>
          </p:cNvPr>
          <p:cNvSpPr/>
          <p:nvPr/>
        </p:nvSpPr>
        <p:spPr>
          <a:xfrm>
            <a:off x="5981701" y="1381125"/>
            <a:ext cx="2362200" cy="298132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64F085-394F-89FE-55C1-94E5F28AFADD}"/>
              </a:ext>
            </a:extLst>
          </p:cNvPr>
          <p:cNvSpPr/>
          <p:nvPr/>
        </p:nvSpPr>
        <p:spPr>
          <a:xfrm>
            <a:off x="5981701" y="2276476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9DAA33-FEFE-A8BD-BBEA-A8F3D8B80ECE}"/>
              </a:ext>
            </a:extLst>
          </p:cNvPr>
          <p:cNvSpPr/>
          <p:nvPr/>
        </p:nvSpPr>
        <p:spPr>
          <a:xfrm>
            <a:off x="5981701" y="3352800"/>
            <a:ext cx="23622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17 </a:t>
            </a:r>
            <a:r>
              <a:rPr lang="en-US" sz="2000" dirty="0"/>
              <a:t>of the Final Report</a:t>
            </a:r>
          </a:p>
        </p:txBody>
      </p:sp>
    </p:spTree>
    <p:extLst>
      <p:ext uri="{BB962C8B-B14F-4D97-AF65-F5344CB8AC3E}">
        <p14:creationId xmlns:p14="http://schemas.microsoft.com/office/powerpoint/2010/main" val="300234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Physical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7538408"/>
              </p:ext>
            </p:extLst>
          </p:nvPr>
        </p:nvGraphicFramePr>
        <p:xfrm>
          <a:off x="628649" y="1904999"/>
          <a:ext cx="7886699" cy="478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Physical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121228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Among women age 15-49 who have ever experienced physical violence since age 15,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9563666"/>
              </p:ext>
            </p:extLst>
          </p:nvPr>
        </p:nvGraphicFramePr>
        <p:xfrm>
          <a:off x="628647" y="2438400"/>
          <a:ext cx="7886699" cy="3753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983806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913614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609164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551328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Experience of Sexual Violence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have: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5638188"/>
              </p:ext>
            </p:extLst>
          </p:nvPr>
        </p:nvGraphicFramePr>
        <p:xfrm>
          <a:off x="628649" y="1905000"/>
          <a:ext cx="7886699" cy="458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920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6" y="263526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Persons Committing Sexual Violence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6" y="1002050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Among women age 15-49 who have ever experienced sexual violence, percent who report specific persons who committed the violence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6168262"/>
              </p:ext>
            </p:extLst>
          </p:nvPr>
        </p:nvGraphicFramePr>
        <p:xfrm>
          <a:off x="628647" y="2307768"/>
          <a:ext cx="7886699" cy="418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D50B4-35E4-2D4F-FF67-444D1EC82D17}"/>
              </a:ext>
            </a:extLst>
          </p:cNvPr>
          <p:cNvSpPr txBox="1">
            <a:spLocks/>
          </p:cNvSpPr>
          <p:nvPr/>
        </p:nvSpPr>
        <p:spPr>
          <a:xfrm>
            <a:off x="726622" y="1853174"/>
            <a:ext cx="3037114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ever-married/ever had an intimate partner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01C719-EDE0-EBF2-5BF6-CCAEDAE3D2DE}"/>
              </a:ext>
            </a:extLst>
          </p:cNvPr>
          <p:cNvSpPr txBox="1">
            <a:spLocks/>
          </p:cNvSpPr>
          <p:nvPr/>
        </p:nvSpPr>
        <p:spPr>
          <a:xfrm>
            <a:off x="5260525" y="1782982"/>
            <a:ext cx="3352796" cy="625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Women never-married/never had an intimate partner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DAC23F-7D2D-478A-4E64-885C12ED54B6}"/>
              </a:ext>
            </a:extLst>
          </p:cNvPr>
          <p:cNvCxnSpPr/>
          <p:nvPr/>
        </p:nvCxnSpPr>
        <p:spPr>
          <a:xfrm>
            <a:off x="881743" y="2478532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E1511D1-50B1-6CA4-639F-95560A23DBBA}"/>
              </a:ext>
            </a:extLst>
          </p:cNvPr>
          <p:cNvCxnSpPr/>
          <p:nvPr/>
        </p:nvCxnSpPr>
        <p:spPr>
          <a:xfrm>
            <a:off x="5519057" y="2420696"/>
            <a:ext cx="2743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53413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ustom Design">
  <a:themeElements>
    <a:clrScheme name="Niger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894AF"/>
      </a:accent1>
      <a:accent2>
        <a:srgbClr val="25408F"/>
      </a:accent2>
      <a:accent3>
        <a:srgbClr val="385364"/>
      </a:accent3>
      <a:accent4>
        <a:srgbClr val="7E5543"/>
      </a:accent4>
      <a:accent5>
        <a:srgbClr val="3C7D3C"/>
      </a:accent5>
      <a:accent6>
        <a:srgbClr val="CC8A4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VMX3MACP777Z-1177381151-47994</_dlc_DocId>
    <_dlc_DocIdUrl xmlns="d16efad5-0601-4cf0-b7c2-89968258c777">
      <Url>https://icfonline.sharepoint.com/sites/ihd-dhs/Dissemination/_layouts/15/DocIdRedir.aspx?ID=VMX3MACP777Z-1177381151-47994</Url>
      <Description>VMX3MACP777Z-1177381151-47994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591EDF3-D579-4D0C-95CC-0DC3A218A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d16efad5-0601-4cf0-b7c2-89968258c777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83c4e5ee-5eea-4e8c-8b50-726738bccb6e"/>
    <ds:schemaRef ds:uri="http://schemas.openxmlformats.org/package/2006/metadata/core-properties"/>
    <ds:schemaRef ds:uri="fa6a9aea-fb0f-4ddd-aff8-712634b7d5fe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19369</TotalTime>
  <Words>1248</Words>
  <Application>Microsoft Office PowerPoint</Application>
  <PresentationFormat>On-screen Show (4:3)</PresentationFormat>
  <Paragraphs>207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Segoe UI</vt:lpstr>
      <vt:lpstr>Source Sans Pro</vt:lpstr>
      <vt:lpstr>Source Sans Pro SemiBold</vt:lpstr>
      <vt:lpstr>4_Custom Design</vt:lpstr>
      <vt:lpstr>2_Custom Design</vt:lpstr>
      <vt:lpstr>5_Custom Design</vt:lpstr>
      <vt:lpstr>PowerPoint Presentation</vt:lpstr>
      <vt:lpstr>PowerPoint Presentation</vt:lpstr>
      <vt:lpstr>Terminology used in the 2024 NDHS</vt:lpstr>
      <vt:lpstr>Terminology used in the 2024 NDHS</vt:lpstr>
      <vt:lpstr>PowerPoint Presentation</vt:lpstr>
      <vt:lpstr>Experience of Physical Violence</vt:lpstr>
      <vt:lpstr>Persons Committing Physical Violence</vt:lpstr>
      <vt:lpstr>Experience of Sexual Violence</vt:lpstr>
      <vt:lpstr>Persons Committing Sexual Violence</vt:lpstr>
      <vt:lpstr>Experience of Violence by Marital Status</vt:lpstr>
      <vt:lpstr>Age at First Experience of Sexual Violence</vt:lpstr>
      <vt:lpstr>Experience of Sexual Violence  by a Non-Intimate Partner</vt:lpstr>
      <vt:lpstr>PowerPoint Presentation</vt:lpstr>
      <vt:lpstr>Help Seeking to Stop Violence</vt:lpstr>
      <vt:lpstr>Sources for Help to Stop the Violence  by Type of Violence Experienced</vt:lpstr>
      <vt:lpstr>PowerPoint Presentation</vt:lpstr>
      <vt:lpstr>Controlling Behaviours of Husband/ Intimate Partner</vt:lpstr>
      <vt:lpstr>Any Violence by Most Recent Husband/ Intimate Partner</vt:lpstr>
      <vt:lpstr>Recent Violence by Any Husband/ Intimate Partner</vt:lpstr>
      <vt:lpstr>Recent Violence by Any Husband/  Intimate Partner by Woman’s Age</vt:lpstr>
      <vt:lpstr>Recent Violence by Any Husband/  Intimate Partner by Woman’s Education</vt:lpstr>
      <vt:lpstr>Recent Violence by Any Husband/  Intimate Partner by Wealth</vt:lpstr>
      <vt:lpstr>Recent Violence by Any Husband/ Intimate Partner by State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Behague, Sabina</cp:lastModifiedBy>
  <cp:revision>9</cp:revision>
  <dcterms:created xsi:type="dcterms:W3CDTF">2022-12-05T19:39:34Z</dcterms:created>
  <dcterms:modified xsi:type="dcterms:W3CDTF">2025-09-01T16:43:21Z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482aea73-c969-48eb-b918-de9921cdbdb9</vt:lpwstr>
  </property>
  <property fmtid="{D5CDD505-2E9C-101B-9397-08002B2CF9AE}" pid="4" name="MediaServiceImageTags">
    <vt:lpwstr/>
  </property>
</Properties>
</file>